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67" r:id="rId7"/>
    <p:sldId id="266" r:id="rId8"/>
    <p:sldId id="258" r:id="rId9"/>
    <p:sldId id="259" r:id="rId10"/>
    <p:sldId id="260" r:id="rId11"/>
    <p:sldId id="269" r:id="rId12"/>
    <p:sldId id="265" r:id="rId13"/>
    <p:sldId id="264" r:id="rId14"/>
    <p:sldId id="270" r:id="rId15"/>
    <p:sldId id="271" r:id="rId16"/>
    <p:sldId id="26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2A375C-D952-43D6-B463-FE882E4404F0}" v="30" dt="2021-04-13T11:26:52.661"/>
    <p1510:client id="{183A0494-FA8B-4C04-BA50-434972B2DC46}" v="345" dt="2021-04-15T22:03:04.066"/>
    <p1510:client id="{1A51B570-BD42-42AE-A527-20F0FC1F9F1E}" v="27" dt="2021-04-16T16:07:08.226"/>
    <p1510:client id="{24F4BE06-453C-4292-A26C-769032B2C99B}" v="137" dt="2021-04-13T02:35:12.642"/>
    <p1510:client id="{2C36384F-47D9-4FCE-BDD0-260ADF9953A1}" v="1070" dt="2021-04-13T14:28:00.998"/>
    <p1510:client id="{2EA9ABBA-6DBA-4822-91A4-DE83C673867B}" v="4" dt="2021-04-14T04:16:56.844"/>
    <p1510:client id="{3436744D-5B9C-4280-9F98-22BC62974B9F}" v="100" dt="2021-04-12T13:20:25.052"/>
    <p1510:client id="{434AD2A3-DC1A-4D1E-B2B0-CE1754466389}" v="3" dt="2021-04-15T22:36:58.535"/>
    <p1510:client id="{4CDCE689-37C6-4B18-9CFF-3C059B84EE37}" v="3" dt="2021-04-16T14:01:11.579"/>
    <p1510:client id="{669FD977-5125-4ADD-B4D9-5DBE6B1A0264}" v="74" dt="2021-04-14T14:05:56.628"/>
    <p1510:client id="{6B0BF45E-202E-4DFE-8FF7-4C7A1D5EEAEC}" v="2" dt="2021-04-16T14:04:14.659"/>
    <p1510:client id="{6C49136A-154C-44FD-8CE3-3DC47BA3E584}" v="698" dt="2021-04-13T14:08:34.845"/>
    <p1510:client id="{6E772FDA-3CC8-4FF3-92B6-3D5D338915FB}" v="28" dt="2021-04-16T16:09:28.661"/>
    <p1510:client id="{7AB40C35-9A43-4543-93A5-9429EB5C8B93}" v="2043" dt="2021-04-15T20:10:02.674"/>
    <p1510:client id="{8600C2EA-DC11-4707-8055-F83E91F3BB73}" v="398" dt="2021-04-12T07:42:57.025"/>
    <p1510:client id="{8ADA4D7D-1BC3-451D-BB82-66C369B08EDF}" v="8" dt="2021-04-13T12:23:15.566"/>
    <p1510:client id="{8D428207-94A7-428F-8BD8-6A3D6A8A2B2A}" v="157" dt="2021-04-16T14:40:33.971"/>
    <p1510:client id="{92B9E854-EC33-41A3-8C01-C52D9F4CAEC6}" v="1095" dt="2021-04-12T12:18:45.743"/>
    <p1510:client id="{9ECB4678-1EEA-4A72-99F7-0E5CE5B01E7C}" v="1134" dt="2021-04-14T20:52:22.296"/>
    <p1510:client id="{9F65C3B3-F023-4067-ACDE-AC35746548B6}" v="5" dt="2021-04-12T10:34:16.636"/>
    <p1510:client id="{A5EE77E8-C69A-4582-AEAA-3A32B17ABA25}" v="61" dt="2021-04-14T00:24:15.198"/>
    <p1510:client id="{B5A9B3CE-92B2-4DA9-AAC2-A8E2867B10C0}" v="12" dt="2021-04-14T23:56:26.701"/>
    <p1510:client id="{CFAF0313-432B-44A6-8196-5F032FB21E04}" v="671" dt="2021-04-14T20:27:48.982"/>
    <p1510:client id="{D7389EA5-BB16-4133-A23A-7DE80BB490C4}" v="25" dt="2021-04-13T20:05:34.456"/>
    <p1510:client id="{DA2A868A-B4ED-4BD8-BF3C-78784E295356}" v="448" dt="2021-04-13T22:17:41.679"/>
    <p1510:client id="{E1559A9F-CC5D-4E21-9C9C-405097C9F94D}" v="52" dt="2021-04-16T13:53:49.027"/>
    <p1510:client id="{EB5C6E45-0C91-49AF-8040-05C8DB403194}" v="593" dt="2021-04-16T12:59:50.177"/>
    <p1510:client id="{F3729000-AC9A-4DB1-B1FE-57990DEE3CBC}" v="8" dt="2021-04-14T12:44:05.674"/>
    <p1510:client id="{F5B787CE-A1AC-4A9E-9876-6422A3CFA7B7}" v="204" dt="2021-04-12T10:03:27.496"/>
    <p1510:client id="{FA601A39-90F0-4E8B-A917-912AF86F7417}" v="12" dt="2021-04-16T15:03:55.5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a Raza Ashrafi (1916229)" userId="S::1916229@student.uwtsd.ac.uk::50794c33-9a90-4495-b4c3-7279afe68dc9" providerId="AD" clId="Web-{F5B787CE-A1AC-4A9E-9876-6422A3CFA7B7}"/>
    <pc:docChg chg="addSld modSld sldOrd">
      <pc:chgData name="Alia Raza Ashrafi (1916229)" userId="S::1916229@student.uwtsd.ac.uk::50794c33-9a90-4495-b4c3-7279afe68dc9" providerId="AD" clId="Web-{F5B787CE-A1AC-4A9E-9876-6422A3CFA7B7}" dt="2021-04-12T10:03:27.496" v="160" actId="20577"/>
      <pc:docMkLst>
        <pc:docMk/>
      </pc:docMkLst>
      <pc:sldChg chg="modSp">
        <pc:chgData name="Alia Raza Ashrafi (1916229)" userId="S::1916229@student.uwtsd.ac.uk::50794c33-9a90-4495-b4c3-7279afe68dc9" providerId="AD" clId="Web-{F5B787CE-A1AC-4A9E-9876-6422A3CFA7B7}" dt="2021-04-12T09:23:16.144" v="28" actId="20577"/>
        <pc:sldMkLst>
          <pc:docMk/>
          <pc:sldMk cId="2315442505" sldId="257"/>
        </pc:sldMkLst>
        <pc:spChg chg="mod">
          <ac:chgData name="Alia Raza Ashrafi (1916229)" userId="S::1916229@student.uwtsd.ac.uk::50794c33-9a90-4495-b4c3-7279afe68dc9" providerId="AD" clId="Web-{F5B787CE-A1AC-4A9E-9876-6422A3CFA7B7}" dt="2021-04-12T09:23:16.144" v="28" actId="20577"/>
          <ac:spMkLst>
            <pc:docMk/>
            <pc:sldMk cId="2315442505" sldId="257"/>
            <ac:spMk id="3" creationId="{6F627864-FD75-493C-8967-32B89C8AFA44}"/>
          </ac:spMkLst>
        </pc:spChg>
      </pc:sldChg>
      <pc:sldChg chg="modSp">
        <pc:chgData name="Alia Raza Ashrafi (1916229)" userId="S::1916229@student.uwtsd.ac.uk::50794c33-9a90-4495-b4c3-7279afe68dc9" providerId="AD" clId="Web-{F5B787CE-A1AC-4A9E-9876-6422A3CFA7B7}" dt="2021-04-12T09:30:37.188" v="67" actId="20577"/>
        <pc:sldMkLst>
          <pc:docMk/>
          <pc:sldMk cId="3766229075" sldId="258"/>
        </pc:sldMkLst>
        <pc:spChg chg="mod">
          <ac:chgData name="Alia Raza Ashrafi (1916229)" userId="S::1916229@student.uwtsd.ac.uk::50794c33-9a90-4495-b4c3-7279afe68dc9" providerId="AD" clId="Web-{F5B787CE-A1AC-4A9E-9876-6422A3CFA7B7}" dt="2021-04-12T09:30:37.188" v="67" actId="20577"/>
          <ac:spMkLst>
            <pc:docMk/>
            <pc:sldMk cId="3766229075" sldId="258"/>
            <ac:spMk id="3" creationId="{6F627864-FD75-493C-8967-32B89C8AFA44}"/>
          </ac:spMkLst>
        </pc:spChg>
      </pc:sldChg>
      <pc:sldChg chg="modSp">
        <pc:chgData name="Alia Raza Ashrafi (1916229)" userId="S::1916229@student.uwtsd.ac.uk::50794c33-9a90-4495-b4c3-7279afe68dc9" providerId="AD" clId="Web-{F5B787CE-A1AC-4A9E-9876-6422A3CFA7B7}" dt="2021-04-12T09:38:18.670" v="116" actId="20577"/>
        <pc:sldMkLst>
          <pc:docMk/>
          <pc:sldMk cId="2274751705" sldId="259"/>
        </pc:sldMkLst>
        <pc:spChg chg="mod">
          <ac:chgData name="Alia Raza Ashrafi (1916229)" userId="S::1916229@student.uwtsd.ac.uk::50794c33-9a90-4495-b4c3-7279afe68dc9" providerId="AD" clId="Web-{F5B787CE-A1AC-4A9E-9876-6422A3CFA7B7}" dt="2021-04-12T09:38:18.670" v="116" actId="20577"/>
          <ac:spMkLst>
            <pc:docMk/>
            <pc:sldMk cId="2274751705" sldId="259"/>
            <ac:spMk id="2" creationId="{36807558-19EA-4790-B34A-F7A8A44D49B2}"/>
          </ac:spMkLst>
        </pc:spChg>
      </pc:sldChg>
      <pc:sldChg chg="modSp">
        <pc:chgData name="Alia Raza Ashrafi (1916229)" userId="S::1916229@student.uwtsd.ac.uk::50794c33-9a90-4495-b4c3-7279afe68dc9" providerId="AD" clId="Web-{F5B787CE-A1AC-4A9E-9876-6422A3CFA7B7}" dt="2021-04-12T09:44:30.165" v="154" actId="20577"/>
        <pc:sldMkLst>
          <pc:docMk/>
          <pc:sldMk cId="3745047033" sldId="260"/>
        </pc:sldMkLst>
        <pc:spChg chg="mod">
          <ac:chgData name="Alia Raza Ashrafi (1916229)" userId="S::1916229@student.uwtsd.ac.uk::50794c33-9a90-4495-b4c3-7279afe68dc9" providerId="AD" clId="Web-{F5B787CE-A1AC-4A9E-9876-6422A3CFA7B7}" dt="2021-04-12T09:44:30.165" v="154" actId="20577"/>
          <ac:spMkLst>
            <pc:docMk/>
            <pc:sldMk cId="3745047033" sldId="260"/>
            <ac:spMk id="3" creationId="{6F627864-FD75-493C-8967-32B89C8AFA44}"/>
          </ac:spMkLst>
        </pc:spChg>
      </pc:sldChg>
      <pc:sldChg chg="modSp">
        <pc:chgData name="Alia Raza Ashrafi (1916229)" userId="S::1916229@student.uwtsd.ac.uk::50794c33-9a90-4495-b4c3-7279afe68dc9" providerId="AD" clId="Web-{F5B787CE-A1AC-4A9E-9876-6422A3CFA7B7}" dt="2021-04-12T08:36:31.050" v="21" actId="20577"/>
        <pc:sldMkLst>
          <pc:docMk/>
          <pc:sldMk cId="1966249531" sldId="261"/>
        </pc:sldMkLst>
        <pc:spChg chg="mod">
          <ac:chgData name="Alia Raza Ashrafi (1916229)" userId="S::1916229@student.uwtsd.ac.uk::50794c33-9a90-4495-b4c3-7279afe68dc9" providerId="AD" clId="Web-{F5B787CE-A1AC-4A9E-9876-6422A3CFA7B7}" dt="2021-04-12T08:36:31.050" v="21" actId="20577"/>
          <ac:spMkLst>
            <pc:docMk/>
            <pc:sldMk cId="1966249531" sldId="261"/>
            <ac:spMk id="3" creationId="{6F627864-FD75-493C-8967-32B89C8AFA44}"/>
          </ac:spMkLst>
        </pc:spChg>
      </pc:sldChg>
      <pc:sldChg chg="modSp">
        <pc:chgData name="Alia Raza Ashrafi (1916229)" userId="S::1916229@student.uwtsd.ac.uk::50794c33-9a90-4495-b4c3-7279afe68dc9" providerId="AD" clId="Web-{F5B787CE-A1AC-4A9E-9876-6422A3CFA7B7}" dt="2021-04-12T09:41:41.176" v="123" actId="20577"/>
        <pc:sldMkLst>
          <pc:docMk/>
          <pc:sldMk cId="1392829160" sldId="264"/>
        </pc:sldMkLst>
        <pc:spChg chg="mod">
          <ac:chgData name="Alia Raza Ashrafi (1916229)" userId="S::1916229@student.uwtsd.ac.uk::50794c33-9a90-4495-b4c3-7279afe68dc9" providerId="AD" clId="Web-{F5B787CE-A1AC-4A9E-9876-6422A3CFA7B7}" dt="2021-04-12T09:41:41.176" v="123" actId="20577"/>
          <ac:spMkLst>
            <pc:docMk/>
            <pc:sldMk cId="1392829160" sldId="264"/>
            <ac:spMk id="3" creationId="{6F627864-FD75-493C-8967-32B89C8AFA44}"/>
          </ac:spMkLst>
        </pc:spChg>
      </pc:sldChg>
      <pc:sldChg chg="modSp ord">
        <pc:chgData name="Alia Raza Ashrafi (1916229)" userId="S::1916229@student.uwtsd.ac.uk::50794c33-9a90-4495-b4c3-7279afe68dc9" providerId="AD" clId="Web-{F5B787CE-A1AC-4A9E-9876-6422A3CFA7B7}" dt="2021-04-12T09:40:29.174" v="121"/>
        <pc:sldMkLst>
          <pc:docMk/>
          <pc:sldMk cId="1030023146" sldId="266"/>
        </pc:sldMkLst>
        <pc:spChg chg="mod">
          <ac:chgData name="Alia Raza Ashrafi (1916229)" userId="S::1916229@student.uwtsd.ac.uk::50794c33-9a90-4495-b4c3-7279afe68dc9" providerId="AD" clId="Web-{F5B787CE-A1AC-4A9E-9876-6422A3CFA7B7}" dt="2021-04-12T09:38:41.452" v="120" actId="20577"/>
          <ac:spMkLst>
            <pc:docMk/>
            <pc:sldMk cId="1030023146" sldId="266"/>
            <ac:spMk id="2" creationId="{36807558-19EA-4790-B34A-F7A8A44D49B2}"/>
          </ac:spMkLst>
        </pc:spChg>
      </pc:sldChg>
      <pc:sldChg chg="modSp">
        <pc:chgData name="Alia Raza Ashrafi (1916229)" userId="S::1916229@student.uwtsd.ac.uk::50794c33-9a90-4495-b4c3-7279afe68dc9" providerId="AD" clId="Web-{F5B787CE-A1AC-4A9E-9876-6422A3CFA7B7}" dt="2021-04-12T10:03:27.496" v="160" actId="20577"/>
        <pc:sldMkLst>
          <pc:docMk/>
          <pc:sldMk cId="2980068797" sldId="267"/>
        </pc:sldMkLst>
        <pc:spChg chg="mod">
          <ac:chgData name="Alia Raza Ashrafi (1916229)" userId="S::1916229@student.uwtsd.ac.uk::50794c33-9a90-4495-b4c3-7279afe68dc9" providerId="AD" clId="Web-{F5B787CE-A1AC-4A9E-9876-6422A3CFA7B7}" dt="2021-04-12T10:03:27.496" v="160" actId="20577"/>
          <ac:spMkLst>
            <pc:docMk/>
            <pc:sldMk cId="2980068797" sldId="267"/>
            <ac:spMk id="3" creationId="{6F627864-FD75-493C-8967-32B89C8AFA44}"/>
          </ac:spMkLst>
        </pc:spChg>
      </pc:sldChg>
      <pc:sldChg chg="modSp new">
        <pc:chgData name="Alia Raza Ashrafi (1916229)" userId="S::1916229@student.uwtsd.ac.uk::50794c33-9a90-4495-b4c3-7279afe68dc9" providerId="AD" clId="Web-{F5B787CE-A1AC-4A9E-9876-6422A3CFA7B7}" dt="2021-04-12T09:44:10.961" v="152" actId="20577"/>
        <pc:sldMkLst>
          <pc:docMk/>
          <pc:sldMk cId="752336673" sldId="269"/>
        </pc:sldMkLst>
        <pc:spChg chg="mod">
          <ac:chgData name="Alia Raza Ashrafi (1916229)" userId="S::1916229@student.uwtsd.ac.uk::50794c33-9a90-4495-b4c3-7279afe68dc9" providerId="AD" clId="Web-{F5B787CE-A1AC-4A9E-9876-6422A3CFA7B7}" dt="2021-04-12T09:44:10.961" v="152" actId="20577"/>
          <ac:spMkLst>
            <pc:docMk/>
            <pc:sldMk cId="752336673" sldId="269"/>
            <ac:spMk id="3" creationId="{ACB2E1CC-9C89-494C-AEA3-0185E2E0E5A4}"/>
          </ac:spMkLst>
        </pc:spChg>
      </pc:sldChg>
    </pc:docChg>
  </pc:docChgLst>
  <pc:docChgLst>
    <pc:chgData name="Becky Namuli (1912621)" userId="S::1912621@student.uwtsd.ac.uk::ca9eb820-718d-4985-97c3-5951073c6ea5" providerId="AD" clId="Web-{3ECB3E52-621A-4C33-9AE2-E40B90FA0286}"/>
    <pc:docChg chg="modSld">
      <pc:chgData name="Becky Namuli (1912621)" userId="S::1912621@student.uwtsd.ac.uk::ca9eb820-718d-4985-97c3-5951073c6ea5" providerId="AD" clId="Web-{3ECB3E52-621A-4C33-9AE2-E40B90FA0286}" dt="2021-04-03T23:07:55.616" v="79" actId="20577"/>
      <pc:docMkLst>
        <pc:docMk/>
      </pc:docMkLst>
      <pc:sldChg chg="modSp">
        <pc:chgData name="Becky Namuli (1912621)" userId="S::1912621@student.uwtsd.ac.uk::ca9eb820-718d-4985-97c3-5951073c6ea5" providerId="AD" clId="Web-{3ECB3E52-621A-4C33-9AE2-E40B90FA0286}" dt="2021-04-03T23:00:19.359" v="78" actId="20577"/>
        <pc:sldMkLst>
          <pc:docMk/>
          <pc:sldMk cId="2564961810" sldId="262"/>
        </pc:sldMkLst>
        <pc:spChg chg="mod">
          <ac:chgData name="Becky Namuli (1912621)" userId="S::1912621@student.uwtsd.ac.uk::ca9eb820-718d-4985-97c3-5951073c6ea5" providerId="AD" clId="Web-{3ECB3E52-621A-4C33-9AE2-E40B90FA0286}" dt="2021-04-03T23:00:19.359" v="78" actId="20577"/>
          <ac:spMkLst>
            <pc:docMk/>
            <pc:sldMk cId="2564961810" sldId="262"/>
            <ac:spMk id="3" creationId="{6F627864-FD75-493C-8967-32B89C8AFA44}"/>
          </ac:spMkLst>
        </pc:spChg>
      </pc:sldChg>
      <pc:sldChg chg="modSp">
        <pc:chgData name="Becky Namuli (1912621)" userId="S::1912621@student.uwtsd.ac.uk::ca9eb820-718d-4985-97c3-5951073c6ea5" providerId="AD" clId="Web-{3ECB3E52-621A-4C33-9AE2-E40B90FA0286}" dt="2021-04-03T23:07:55.616" v="79" actId="20577"/>
        <pc:sldMkLst>
          <pc:docMk/>
          <pc:sldMk cId="244924465" sldId="265"/>
        </pc:sldMkLst>
        <pc:spChg chg="mod">
          <ac:chgData name="Becky Namuli (1912621)" userId="S::1912621@student.uwtsd.ac.uk::ca9eb820-718d-4985-97c3-5951073c6ea5" providerId="AD" clId="Web-{3ECB3E52-621A-4C33-9AE2-E40B90FA0286}" dt="2021-04-03T23:07:55.616" v="79" actId="20577"/>
          <ac:spMkLst>
            <pc:docMk/>
            <pc:sldMk cId="244924465" sldId="265"/>
            <ac:spMk id="3" creationId="{6F627864-FD75-493C-8967-32B89C8AFA44}"/>
          </ac:spMkLst>
        </pc:spChg>
      </pc:sldChg>
    </pc:docChg>
  </pc:docChgLst>
  <pc:docChgLst>
    <pc:chgData name="Alia Raza Ashrafi (1916229)" userId="S::1916229@student.uwtsd.ac.uk::50794c33-9a90-4495-b4c3-7279afe68dc9" providerId="AD" clId="Web-{F3729000-AC9A-4DB1-B1FE-57990DEE3CBC}"/>
    <pc:docChg chg="modSld">
      <pc:chgData name="Alia Raza Ashrafi (1916229)" userId="S::1916229@student.uwtsd.ac.uk::50794c33-9a90-4495-b4c3-7279afe68dc9" providerId="AD" clId="Web-{F3729000-AC9A-4DB1-B1FE-57990DEE3CBC}" dt="2021-04-14T12:44:05.658" v="3" actId="20577"/>
      <pc:docMkLst>
        <pc:docMk/>
      </pc:docMkLst>
      <pc:sldChg chg="modSp">
        <pc:chgData name="Alia Raza Ashrafi (1916229)" userId="S::1916229@student.uwtsd.ac.uk::50794c33-9a90-4495-b4c3-7279afe68dc9" providerId="AD" clId="Web-{F3729000-AC9A-4DB1-B1FE-57990DEE3CBC}" dt="2021-04-14T12:44:05.658" v="3" actId="20577"/>
        <pc:sldMkLst>
          <pc:docMk/>
          <pc:sldMk cId="1030023146" sldId="266"/>
        </pc:sldMkLst>
        <pc:spChg chg="mod">
          <ac:chgData name="Alia Raza Ashrafi (1916229)" userId="S::1916229@student.uwtsd.ac.uk::50794c33-9a90-4495-b4c3-7279afe68dc9" providerId="AD" clId="Web-{F3729000-AC9A-4DB1-B1FE-57990DEE3CBC}" dt="2021-04-14T12:44:05.658" v="3" actId="20577"/>
          <ac:spMkLst>
            <pc:docMk/>
            <pc:sldMk cId="1030023146" sldId="266"/>
            <ac:spMk id="3" creationId="{6F627864-FD75-493C-8967-32B89C8AFA44}"/>
          </ac:spMkLst>
        </pc:spChg>
      </pc:sldChg>
    </pc:docChg>
  </pc:docChgLst>
  <pc:docChgLst>
    <pc:chgData name="Alia Raza Ashrafi (1916229)" userId="S::1916229@student.uwtsd.ac.uk::50794c33-9a90-4495-b4c3-7279afe68dc9" providerId="AD" clId="Web-{DC9A591D-C3B5-41A6-8009-3D5017AA6190}"/>
    <pc:docChg chg="addSld modSld">
      <pc:chgData name="Alia Raza Ashrafi (1916229)" userId="S::1916229@student.uwtsd.ac.uk::50794c33-9a90-4495-b4c3-7279afe68dc9" providerId="AD" clId="Web-{DC9A591D-C3B5-41A6-8009-3D5017AA6190}" dt="2021-04-07T14:42:18.254" v="45"/>
      <pc:docMkLst>
        <pc:docMk/>
      </pc:docMkLst>
      <pc:sldChg chg="addSp delSp modSp mod setClrOvrMap">
        <pc:chgData name="Alia Raza Ashrafi (1916229)" userId="S::1916229@student.uwtsd.ac.uk::50794c33-9a90-4495-b4c3-7279afe68dc9" providerId="AD" clId="Web-{DC9A591D-C3B5-41A6-8009-3D5017AA6190}" dt="2021-04-07T14:42:18.254" v="45"/>
        <pc:sldMkLst>
          <pc:docMk/>
          <pc:sldMk cId="3209298628" sldId="256"/>
        </pc:sldMkLst>
        <pc:spChg chg="mod">
          <ac:chgData name="Alia Raza Ashrafi (1916229)" userId="S::1916229@student.uwtsd.ac.uk::50794c33-9a90-4495-b4c3-7279afe68dc9" providerId="AD" clId="Web-{DC9A591D-C3B5-41A6-8009-3D5017AA6190}" dt="2021-04-07T14:42:18.254" v="45"/>
          <ac:spMkLst>
            <pc:docMk/>
            <pc:sldMk cId="3209298628" sldId="256"/>
            <ac:spMk id="2" creationId="{51CFA85F-1C2A-40FD-9DB3-B2D1B8CE6AA1}"/>
          </ac:spMkLst>
        </pc:spChg>
        <pc:spChg chg="mod">
          <ac:chgData name="Alia Raza Ashrafi (1916229)" userId="S::1916229@student.uwtsd.ac.uk::50794c33-9a90-4495-b4c3-7279afe68dc9" providerId="AD" clId="Web-{DC9A591D-C3B5-41A6-8009-3D5017AA6190}" dt="2021-04-07T14:42:18.254" v="45"/>
          <ac:spMkLst>
            <pc:docMk/>
            <pc:sldMk cId="3209298628" sldId="256"/>
            <ac:spMk id="3" creationId="{8CBA7F70-DB38-48EB-B39E-49737D98F470}"/>
          </ac:spMkLst>
        </pc:spChg>
        <pc:spChg chg="add del">
          <ac:chgData name="Alia Raza Ashrafi (1916229)" userId="S::1916229@student.uwtsd.ac.uk::50794c33-9a90-4495-b4c3-7279afe68dc9" providerId="AD" clId="Web-{DC9A591D-C3B5-41A6-8009-3D5017AA6190}" dt="2021-04-07T14:42:18.254" v="45"/>
          <ac:spMkLst>
            <pc:docMk/>
            <pc:sldMk cId="3209298628" sldId="256"/>
            <ac:spMk id="37" creationId="{A2679492-7988-4050-9056-542444452411}"/>
          </ac:spMkLst>
        </pc:spChg>
        <pc:spChg chg="add del">
          <ac:chgData name="Alia Raza Ashrafi (1916229)" userId="S::1916229@student.uwtsd.ac.uk::50794c33-9a90-4495-b4c3-7279afe68dc9" providerId="AD" clId="Web-{DC9A591D-C3B5-41A6-8009-3D5017AA6190}" dt="2021-04-07T14:42:18.254" v="45"/>
          <ac:spMkLst>
            <pc:docMk/>
            <pc:sldMk cId="3209298628" sldId="256"/>
            <ac:spMk id="38" creationId="{B091B163-7D61-4891-ABCF-5C13D9C418D0}"/>
          </ac:spMkLst>
        </pc:spChg>
        <pc:spChg chg="add del">
          <ac:chgData name="Alia Raza Ashrafi (1916229)" userId="S::1916229@student.uwtsd.ac.uk::50794c33-9a90-4495-b4c3-7279afe68dc9" providerId="AD" clId="Web-{DC9A591D-C3B5-41A6-8009-3D5017AA6190}" dt="2021-04-07T14:42:13.223" v="43"/>
          <ac:spMkLst>
            <pc:docMk/>
            <pc:sldMk cId="3209298628" sldId="256"/>
            <ac:spMk id="82" creationId="{0671A8AE-40A1-4631-A6B8-581AFF065482}"/>
          </ac:spMkLst>
        </pc:spChg>
        <pc:spChg chg="add del">
          <ac:chgData name="Alia Raza Ashrafi (1916229)" userId="S::1916229@student.uwtsd.ac.uk::50794c33-9a90-4495-b4c3-7279afe68dc9" providerId="AD" clId="Web-{DC9A591D-C3B5-41A6-8009-3D5017AA6190}" dt="2021-04-07T14:42:13.223" v="43"/>
          <ac:spMkLst>
            <pc:docMk/>
            <pc:sldMk cId="3209298628" sldId="256"/>
            <ac:spMk id="83" creationId="{AB58EF07-17C2-48CF-ABB0-EEF1F17CB8F0}"/>
          </ac:spMkLst>
        </pc:spChg>
        <pc:spChg chg="add del">
          <ac:chgData name="Alia Raza Ashrafi (1916229)" userId="S::1916229@student.uwtsd.ac.uk::50794c33-9a90-4495-b4c3-7279afe68dc9" providerId="AD" clId="Web-{DC9A591D-C3B5-41A6-8009-3D5017AA6190}" dt="2021-04-07T14:42:13.223" v="43"/>
          <ac:spMkLst>
            <pc:docMk/>
            <pc:sldMk cId="3209298628" sldId="256"/>
            <ac:spMk id="84" creationId="{AF2F604E-43BE-4DC3-B983-E071523364F8}"/>
          </ac:spMkLst>
        </pc:spChg>
        <pc:spChg chg="add del">
          <ac:chgData name="Alia Raza Ashrafi (1916229)" userId="S::1916229@student.uwtsd.ac.uk::50794c33-9a90-4495-b4c3-7279afe68dc9" providerId="AD" clId="Web-{DC9A591D-C3B5-41A6-8009-3D5017AA6190}" dt="2021-04-07T14:42:13.223" v="43"/>
          <ac:spMkLst>
            <pc:docMk/>
            <pc:sldMk cId="3209298628" sldId="256"/>
            <ac:spMk id="85" creationId="{08C9B587-E65E-4B52-B37C-ABEBB6E87928}"/>
          </ac:spMkLst>
        </pc:spChg>
        <pc:spChg chg="add del">
          <ac:chgData name="Alia Raza Ashrafi (1916229)" userId="S::1916229@student.uwtsd.ac.uk::50794c33-9a90-4495-b4c3-7279afe68dc9" providerId="AD" clId="Web-{DC9A591D-C3B5-41A6-8009-3D5017AA6190}" dt="2021-04-07T14:42:18.254" v="45"/>
          <ac:spMkLst>
            <pc:docMk/>
            <pc:sldMk cId="3209298628" sldId="256"/>
            <ac:spMk id="86" creationId="{C7D023E4-8DE1-436E-9847-ED6A4B4B04FD}"/>
          </ac:spMkLst>
        </pc:spChg>
        <pc:spChg chg="add del">
          <ac:chgData name="Alia Raza Ashrafi (1916229)" userId="S::1916229@student.uwtsd.ac.uk::50794c33-9a90-4495-b4c3-7279afe68dc9" providerId="AD" clId="Web-{DC9A591D-C3B5-41A6-8009-3D5017AA6190}" dt="2021-04-07T14:42:18.254" v="45"/>
          <ac:spMkLst>
            <pc:docMk/>
            <pc:sldMk cId="3209298628" sldId="256"/>
            <ac:spMk id="87" creationId="{8B2B1708-8CE4-4A20-94F5-55118AE2CBD7}"/>
          </ac:spMkLst>
        </pc:spChg>
        <pc:grpChg chg="add del">
          <ac:chgData name="Alia Raza Ashrafi (1916229)" userId="S::1916229@student.uwtsd.ac.uk::50794c33-9a90-4495-b4c3-7279afe68dc9" providerId="AD" clId="Web-{DC9A591D-C3B5-41A6-8009-3D5017AA6190}" dt="2021-04-07T14:42:18.254" v="45"/>
          <ac:grpSpMkLst>
            <pc:docMk/>
            <pc:sldMk cId="3209298628" sldId="256"/>
            <ac:grpSpMk id="39" creationId="{0474DF76-993E-44DE-AFB0-C416182ACECF}"/>
          </ac:grpSpMkLst>
        </pc:grpChg>
        <pc:grpChg chg="add del">
          <ac:chgData name="Alia Raza Ashrafi (1916229)" userId="S::1916229@student.uwtsd.ac.uk::50794c33-9a90-4495-b4c3-7279afe68dc9" providerId="AD" clId="Web-{DC9A591D-C3B5-41A6-8009-3D5017AA6190}" dt="2021-04-07T14:42:18.254" v="45"/>
          <ac:grpSpMkLst>
            <pc:docMk/>
            <pc:sldMk cId="3209298628" sldId="256"/>
            <ac:grpSpMk id="88" creationId="{1F9866A9-B167-4D75-8F7F-360025AD6B43}"/>
          </ac:grpSpMkLst>
        </pc:grpChg>
        <pc:grpChg chg="add del">
          <ac:chgData name="Alia Raza Ashrafi (1916229)" userId="S::1916229@student.uwtsd.ac.uk::50794c33-9a90-4495-b4c3-7279afe68dc9" providerId="AD" clId="Web-{DC9A591D-C3B5-41A6-8009-3D5017AA6190}" dt="2021-04-07T14:42:18.254" v="45"/>
          <ac:grpSpMkLst>
            <pc:docMk/>
            <pc:sldMk cId="3209298628" sldId="256"/>
            <ac:grpSpMk id="91" creationId="{E27AF472-EAE3-4572-AB69-B92BD10DBC6D}"/>
          </ac:grpSpMkLst>
        </pc:grpChg>
        <pc:picChg chg="mod ord">
          <ac:chgData name="Alia Raza Ashrafi (1916229)" userId="S::1916229@student.uwtsd.ac.uk::50794c33-9a90-4495-b4c3-7279afe68dc9" providerId="AD" clId="Web-{DC9A591D-C3B5-41A6-8009-3D5017AA6190}" dt="2021-04-07T14:42:18.254" v="45"/>
          <ac:picMkLst>
            <pc:docMk/>
            <pc:sldMk cId="3209298628" sldId="256"/>
            <ac:picMk id="64" creationId="{E74AFD46-BEB2-4831-8380-4DB60B2B5A31}"/>
          </ac:picMkLst>
        </pc:picChg>
        <pc:cxnChg chg="add del">
          <ac:chgData name="Alia Raza Ashrafi (1916229)" userId="S::1916229@student.uwtsd.ac.uk::50794c33-9a90-4495-b4c3-7279afe68dc9" providerId="AD" clId="Web-{DC9A591D-C3B5-41A6-8009-3D5017AA6190}" dt="2021-04-07T14:42:18.254" v="45"/>
          <ac:cxnSpMkLst>
            <pc:docMk/>
            <pc:sldMk cId="3209298628" sldId="256"/>
            <ac:cxnSpMk id="17" creationId="{C49DA8F6-BCC1-4447-B54C-57856834B94B}"/>
          </ac:cxnSpMkLst>
        </pc:cxnChg>
      </pc:sldChg>
      <pc:sldChg chg="modSp">
        <pc:chgData name="Alia Raza Ashrafi (1916229)" userId="S::1916229@student.uwtsd.ac.uk::50794c33-9a90-4495-b4c3-7279afe68dc9" providerId="AD" clId="Web-{DC9A591D-C3B5-41A6-8009-3D5017AA6190}" dt="2021-04-07T14:04:17.557" v="41" actId="20577"/>
        <pc:sldMkLst>
          <pc:docMk/>
          <pc:sldMk cId="4177964983" sldId="263"/>
        </pc:sldMkLst>
        <pc:spChg chg="mod">
          <ac:chgData name="Alia Raza Ashrafi (1916229)" userId="S::1916229@student.uwtsd.ac.uk::50794c33-9a90-4495-b4c3-7279afe68dc9" providerId="AD" clId="Web-{DC9A591D-C3B5-41A6-8009-3D5017AA6190}" dt="2021-04-07T13:59:46.647" v="20" actId="14100"/>
          <ac:spMkLst>
            <pc:docMk/>
            <pc:sldMk cId="4177964983" sldId="263"/>
            <ac:spMk id="2" creationId="{36807558-19EA-4790-B34A-F7A8A44D49B2}"/>
          </ac:spMkLst>
        </pc:spChg>
        <pc:spChg chg="mod">
          <ac:chgData name="Alia Raza Ashrafi (1916229)" userId="S::1916229@student.uwtsd.ac.uk::50794c33-9a90-4495-b4c3-7279afe68dc9" providerId="AD" clId="Web-{DC9A591D-C3B5-41A6-8009-3D5017AA6190}" dt="2021-04-07T14:04:17.557" v="41" actId="20577"/>
          <ac:spMkLst>
            <pc:docMk/>
            <pc:sldMk cId="4177964983" sldId="263"/>
            <ac:spMk id="3" creationId="{6F627864-FD75-493C-8967-32B89C8AFA44}"/>
          </ac:spMkLst>
        </pc:spChg>
      </pc:sldChg>
      <pc:sldChg chg="modSp new">
        <pc:chgData name="Alia Raza Ashrafi (1916229)" userId="S::1916229@student.uwtsd.ac.uk::50794c33-9a90-4495-b4c3-7279afe68dc9" providerId="AD" clId="Web-{DC9A591D-C3B5-41A6-8009-3D5017AA6190}" dt="2021-04-07T14:01:44.070" v="32" actId="20577"/>
        <pc:sldMkLst>
          <pc:docMk/>
          <pc:sldMk cId="4275788231" sldId="268"/>
        </pc:sldMkLst>
        <pc:spChg chg="mod">
          <ac:chgData name="Alia Raza Ashrafi (1916229)" userId="S::1916229@student.uwtsd.ac.uk::50794c33-9a90-4495-b4c3-7279afe68dc9" providerId="AD" clId="Web-{DC9A591D-C3B5-41A6-8009-3D5017AA6190}" dt="2021-04-07T14:01:26.226" v="29" actId="14100"/>
          <ac:spMkLst>
            <pc:docMk/>
            <pc:sldMk cId="4275788231" sldId="268"/>
            <ac:spMk id="2" creationId="{A1D19982-AAAC-452B-8DC4-22FE4C60CAD9}"/>
          </ac:spMkLst>
        </pc:spChg>
        <pc:spChg chg="mod">
          <ac:chgData name="Alia Raza Ashrafi (1916229)" userId="S::1916229@student.uwtsd.ac.uk::50794c33-9a90-4495-b4c3-7279afe68dc9" providerId="AD" clId="Web-{DC9A591D-C3B5-41A6-8009-3D5017AA6190}" dt="2021-04-07T14:01:44.070" v="32" actId="20577"/>
          <ac:spMkLst>
            <pc:docMk/>
            <pc:sldMk cId="4275788231" sldId="268"/>
            <ac:spMk id="3" creationId="{CDBF0986-44B9-43EB-B0C1-20335762B45B}"/>
          </ac:spMkLst>
        </pc:spChg>
      </pc:sldChg>
    </pc:docChg>
  </pc:docChgLst>
  <pc:docChgLst>
    <pc:chgData name="Alia Raza Ashrafi (1916229)" userId="S::1916229@student.uwtsd.ac.uk::50794c33-9a90-4495-b4c3-7279afe68dc9" providerId="AD" clId="Web-{183A0494-FA8B-4C04-BA50-434972B2DC46}"/>
    <pc:docChg chg="addSld delSld modSld">
      <pc:chgData name="Alia Raza Ashrafi (1916229)" userId="S::1916229@student.uwtsd.ac.uk::50794c33-9a90-4495-b4c3-7279afe68dc9" providerId="AD" clId="Web-{183A0494-FA8B-4C04-BA50-434972B2DC46}" dt="2021-04-15T22:02:59.659" v="296" actId="20577"/>
      <pc:docMkLst>
        <pc:docMk/>
      </pc:docMkLst>
      <pc:sldChg chg="modSp">
        <pc:chgData name="Alia Raza Ashrafi (1916229)" userId="S::1916229@student.uwtsd.ac.uk::50794c33-9a90-4495-b4c3-7279afe68dc9" providerId="AD" clId="Web-{183A0494-FA8B-4C04-BA50-434972B2DC46}" dt="2021-04-15T20:57:10.056" v="44" actId="14100"/>
        <pc:sldMkLst>
          <pc:docMk/>
          <pc:sldMk cId="3209298628" sldId="256"/>
        </pc:sldMkLst>
        <pc:picChg chg="mod">
          <ac:chgData name="Alia Raza Ashrafi (1916229)" userId="S::1916229@student.uwtsd.ac.uk::50794c33-9a90-4495-b4c3-7279afe68dc9" providerId="AD" clId="Web-{183A0494-FA8B-4C04-BA50-434972B2DC46}" dt="2021-04-15T20:57:10.056" v="44" actId="14100"/>
          <ac:picMkLst>
            <pc:docMk/>
            <pc:sldMk cId="3209298628" sldId="256"/>
            <ac:picMk id="64" creationId="{E74AFD46-BEB2-4831-8380-4DB60B2B5A31}"/>
          </ac:picMkLst>
        </pc:picChg>
      </pc:sldChg>
      <pc:sldChg chg="modSp">
        <pc:chgData name="Alia Raza Ashrafi (1916229)" userId="S::1916229@student.uwtsd.ac.uk::50794c33-9a90-4495-b4c3-7279afe68dc9" providerId="AD" clId="Web-{183A0494-FA8B-4C04-BA50-434972B2DC46}" dt="2021-04-15T20:58:25.432" v="46" actId="20577"/>
        <pc:sldMkLst>
          <pc:docMk/>
          <pc:sldMk cId="2315442505" sldId="257"/>
        </pc:sldMkLst>
        <pc:spChg chg="mod">
          <ac:chgData name="Alia Raza Ashrafi (1916229)" userId="S::1916229@student.uwtsd.ac.uk::50794c33-9a90-4495-b4c3-7279afe68dc9" providerId="AD" clId="Web-{183A0494-FA8B-4C04-BA50-434972B2DC46}" dt="2021-04-15T20:58:25.432" v="46" actId="20577"/>
          <ac:spMkLst>
            <pc:docMk/>
            <pc:sldMk cId="2315442505" sldId="257"/>
            <ac:spMk id="3" creationId="{6F627864-FD75-493C-8967-32B89C8AFA44}"/>
          </ac:spMkLst>
        </pc:spChg>
      </pc:sldChg>
      <pc:sldChg chg="modSp">
        <pc:chgData name="Alia Raza Ashrafi (1916229)" userId="S::1916229@student.uwtsd.ac.uk::50794c33-9a90-4495-b4c3-7279afe68dc9" providerId="AD" clId="Web-{183A0494-FA8B-4C04-BA50-434972B2DC46}" dt="2021-04-15T21:53:06.218" v="264" actId="20577"/>
        <pc:sldMkLst>
          <pc:docMk/>
          <pc:sldMk cId="4177964983" sldId="263"/>
        </pc:sldMkLst>
        <pc:spChg chg="mod">
          <ac:chgData name="Alia Raza Ashrafi (1916229)" userId="S::1916229@student.uwtsd.ac.uk::50794c33-9a90-4495-b4c3-7279afe68dc9" providerId="AD" clId="Web-{183A0494-FA8B-4C04-BA50-434972B2DC46}" dt="2021-04-15T21:52:46.670" v="262" actId="14100"/>
          <ac:spMkLst>
            <pc:docMk/>
            <pc:sldMk cId="4177964983" sldId="263"/>
            <ac:spMk id="2" creationId="{36807558-19EA-4790-B34A-F7A8A44D49B2}"/>
          </ac:spMkLst>
        </pc:spChg>
        <pc:spChg chg="mod">
          <ac:chgData name="Alia Raza Ashrafi (1916229)" userId="S::1916229@student.uwtsd.ac.uk::50794c33-9a90-4495-b4c3-7279afe68dc9" providerId="AD" clId="Web-{183A0494-FA8B-4C04-BA50-434972B2DC46}" dt="2021-04-15T21:53:06.218" v="264" actId="20577"/>
          <ac:spMkLst>
            <pc:docMk/>
            <pc:sldMk cId="4177964983" sldId="263"/>
            <ac:spMk id="3" creationId="{6F627864-FD75-493C-8967-32B89C8AFA44}"/>
          </ac:spMkLst>
        </pc:spChg>
      </pc:sldChg>
      <pc:sldChg chg="modSp">
        <pc:chgData name="Alia Raza Ashrafi (1916229)" userId="S::1916229@student.uwtsd.ac.uk::50794c33-9a90-4495-b4c3-7279afe68dc9" providerId="AD" clId="Web-{183A0494-FA8B-4C04-BA50-434972B2DC46}" dt="2021-04-15T22:02:59.659" v="296" actId="20577"/>
        <pc:sldMkLst>
          <pc:docMk/>
          <pc:sldMk cId="1030023146" sldId="266"/>
        </pc:sldMkLst>
        <pc:spChg chg="mod">
          <ac:chgData name="Alia Raza Ashrafi (1916229)" userId="S::1916229@student.uwtsd.ac.uk::50794c33-9a90-4495-b4c3-7279afe68dc9" providerId="AD" clId="Web-{183A0494-FA8B-4C04-BA50-434972B2DC46}" dt="2021-04-15T22:02:59.659" v="296" actId="20577"/>
          <ac:spMkLst>
            <pc:docMk/>
            <pc:sldMk cId="1030023146" sldId="266"/>
            <ac:spMk id="3" creationId="{6F627864-FD75-493C-8967-32B89C8AFA44}"/>
          </ac:spMkLst>
        </pc:spChg>
      </pc:sldChg>
      <pc:sldChg chg="modSp">
        <pc:chgData name="Alia Raza Ashrafi (1916229)" userId="S::1916229@student.uwtsd.ac.uk::50794c33-9a90-4495-b4c3-7279afe68dc9" providerId="AD" clId="Web-{183A0494-FA8B-4C04-BA50-434972B2DC46}" dt="2021-04-15T21:38:24.460" v="216" actId="20577"/>
        <pc:sldMkLst>
          <pc:docMk/>
          <pc:sldMk cId="2980068797" sldId="267"/>
        </pc:sldMkLst>
        <pc:spChg chg="mod">
          <ac:chgData name="Alia Raza Ashrafi (1916229)" userId="S::1916229@student.uwtsd.ac.uk::50794c33-9a90-4495-b4c3-7279afe68dc9" providerId="AD" clId="Web-{183A0494-FA8B-4C04-BA50-434972B2DC46}" dt="2021-04-15T21:38:24.460" v="216" actId="20577"/>
          <ac:spMkLst>
            <pc:docMk/>
            <pc:sldMk cId="2980068797" sldId="267"/>
            <ac:spMk id="3" creationId="{6F627864-FD75-493C-8967-32B89C8AFA44}"/>
          </ac:spMkLst>
        </pc:spChg>
      </pc:sldChg>
      <pc:sldChg chg="modSp">
        <pc:chgData name="Alia Raza Ashrafi (1916229)" userId="S::1916229@student.uwtsd.ac.uk::50794c33-9a90-4495-b4c3-7279afe68dc9" providerId="AD" clId="Web-{183A0494-FA8B-4C04-BA50-434972B2DC46}" dt="2021-04-15T21:13:11.167" v="90" actId="20577"/>
        <pc:sldMkLst>
          <pc:docMk/>
          <pc:sldMk cId="752336673" sldId="269"/>
        </pc:sldMkLst>
        <pc:spChg chg="mod">
          <ac:chgData name="Alia Raza Ashrafi (1916229)" userId="S::1916229@student.uwtsd.ac.uk::50794c33-9a90-4495-b4c3-7279afe68dc9" providerId="AD" clId="Web-{183A0494-FA8B-4C04-BA50-434972B2DC46}" dt="2021-04-15T21:13:11.167" v="90" actId="20577"/>
          <ac:spMkLst>
            <pc:docMk/>
            <pc:sldMk cId="752336673" sldId="269"/>
            <ac:spMk id="3" creationId="{ACB2E1CC-9C89-494C-AEA3-0185E2E0E5A4}"/>
          </ac:spMkLst>
        </pc:spChg>
      </pc:sldChg>
      <pc:sldChg chg="modSp">
        <pc:chgData name="Alia Raza Ashrafi (1916229)" userId="S::1916229@student.uwtsd.ac.uk::50794c33-9a90-4495-b4c3-7279afe68dc9" providerId="AD" clId="Web-{183A0494-FA8B-4C04-BA50-434972B2DC46}" dt="2021-04-15T21:48:17.993" v="225" actId="20577"/>
        <pc:sldMkLst>
          <pc:docMk/>
          <pc:sldMk cId="1117590681" sldId="271"/>
        </pc:sldMkLst>
        <pc:spChg chg="mod">
          <ac:chgData name="Alia Raza Ashrafi (1916229)" userId="S::1916229@student.uwtsd.ac.uk::50794c33-9a90-4495-b4c3-7279afe68dc9" providerId="AD" clId="Web-{183A0494-FA8B-4C04-BA50-434972B2DC46}" dt="2021-04-15T21:48:17.993" v="225" actId="20577"/>
          <ac:spMkLst>
            <pc:docMk/>
            <pc:sldMk cId="1117590681" sldId="271"/>
            <ac:spMk id="3" creationId="{76C45063-81E3-47A1-9E2F-D36DFAC0DB80}"/>
          </ac:spMkLst>
        </pc:spChg>
      </pc:sldChg>
      <pc:sldChg chg="modSp new del">
        <pc:chgData name="Alia Raza Ashrafi (1916229)" userId="S::1916229@student.uwtsd.ac.uk::50794c33-9a90-4495-b4c3-7279afe68dc9" providerId="AD" clId="Web-{183A0494-FA8B-4C04-BA50-434972B2DC46}" dt="2021-04-15T21:37:34.256" v="214"/>
        <pc:sldMkLst>
          <pc:docMk/>
          <pc:sldMk cId="1598699042" sldId="272"/>
        </pc:sldMkLst>
        <pc:spChg chg="mod">
          <ac:chgData name="Alia Raza Ashrafi (1916229)" userId="S::1916229@student.uwtsd.ac.uk::50794c33-9a90-4495-b4c3-7279afe68dc9" providerId="AD" clId="Web-{183A0494-FA8B-4C04-BA50-434972B2DC46}" dt="2021-04-15T21:31:59.125" v="205" actId="20577"/>
          <ac:spMkLst>
            <pc:docMk/>
            <pc:sldMk cId="1598699042" sldId="272"/>
            <ac:spMk id="3" creationId="{8BCEBF0B-B911-4195-956E-9511DE500406}"/>
          </ac:spMkLst>
        </pc:spChg>
      </pc:sldChg>
    </pc:docChg>
  </pc:docChgLst>
  <pc:docChgLst>
    <pc:chgData name="Amina Abdallah Nassor (1917570)" userId="S::1917570@student.uwtsd.ac.uk::53d78584-ee56-4047-bace-b69e24be3428" providerId="AD" clId="Web-{6C49136A-154C-44FD-8CE3-3DC47BA3E584}"/>
    <pc:docChg chg="modSld">
      <pc:chgData name="Amina Abdallah Nassor (1917570)" userId="S::1917570@student.uwtsd.ac.uk::53d78584-ee56-4047-bace-b69e24be3428" providerId="AD" clId="Web-{6C49136A-154C-44FD-8CE3-3DC47BA3E584}" dt="2021-04-13T14:08:34.845" v="340" actId="20577"/>
      <pc:docMkLst>
        <pc:docMk/>
      </pc:docMkLst>
      <pc:sldChg chg="modSp">
        <pc:chgData name="Amina Abdallah Nassor (1917570)" userId="S::1917570@student.uwtsd.ac.uk::53d78584-ee56-4047-bace-b69e24be3428" providerId="AD" clId="Web-{6C49136A-154C-44FD-8CE3-3DC47BA3E584}" dt="2021-04-13T14:04:40.372" v="329" actId="20577"/>
        <pc:sldMkLst>
          <pc:docMk/>
          <pc:sldMk cId="3209298628" sldId="256"/>
        </pc:sldMkLst>
        <pc:spChg chg="mod">
          <ac:chgData name="Amina Abdallah Nassor (1917570)" userId="S::1917570@student.uwtsd.ac.uk::53d78584-ee56-4047-bace-b69e24be3428" providerId="AD" clId="Web-{6C49136A-154C-44FD-8CE3-3DC47BA3E584}" dt="2021-04-13T14:04:40.372" v="329" actId="20577"/>
          <ac:spMkLst>
            <pc:docMk/>
            <pc:sldMk cId="3209298628" sldId="256"/>
            <ac:spMk id="3" creationId="{8CBA7F70-DB38-48EB-B39E-49737D98F470}"/>
          </ac:spMkLst>
        </pc:spChg>
      </pc:sldChg>
      <pc:sldChg chg="modSp">
        <pc:chgData name="Amina Abdallah Nassor (1917570)" userId="S::1917570@student.uwtsd.ac.uk::53d78584-ee56-4047-bace-b69e24be3428" providerId="AD" clId="Web-{6C49136A-154C-44FD-8CE3-3DC47BA3E584}" dt="2021-04-13T14:04:38.919" v="328" actId="1076"/>
        <pc:sldMkLst>
          <pc:docMk/>
          <pc:sldMk cId="2315442505" sldId="257"/>
        </pc:sldMkLst>
        <pc:spChg chg="mod">
          <ac:chgData name="Amina Abdallah Nassor (1917570)" userId="S::1917570@student.uwtsd.ac.uk::53d78584-ee56-4047-bace-b69e24be3428" providerId="AD" clId="Web-{6C49136A-154C-44FD-8CE3-3DC47BA3E584}" dt="2021-04-13T14:04:32.403" v="327" actId="20577"/>
          <ac:spMkLst>
            <pc:docMk/>
            <pc:sldMk cId="2315442505" sldId="257"/>
            <ac:spMk id="3" creationId="{6F627864-FD75-493C-8967-32B89C8AFA44}"/>
          </ac:spMkLst>
        </pc:spChg>
        <pc:picChg chg="mod">
          <ac:chgData name="Amina Abdallah Nassor (1917570)" userId="S::1917570@student.uwtsd.ac.uk::53d78584-ee56-4047-bace-b69e24be3428" providerId="AD" clId="Web-{6C49136A-154C-44FD-8CE3-3DC47BA3E584}" dt="2021-04-13T14:04:38.919" v="328" actId="1076"/>
          <ac:picMkLst>
            <pc:docMk/>
            <pc:sldMk cId="2315442505" sldId="257"/>
            <ac:picMk id="18" creationId="{5F07960E-9060-4F77-8344-B8D6E88D5C2B}"/>
          </ac:picMkLst>
        </pc:picChg>
      </pc:sldChg>
      <pc:sldChg chg="modSp">
        <pc:chgData name="Amina Abdallah Nassor (1917570)" userId="S::1917570@student.uwtsd.ac.uk::53d78584-ee56-4047-bace-b69e24be3428" providerId="AD" clId="Web-{6C49136A-154C-44FD-8CE3-3DC47BA3E584}" dt="2021-04-13T14:08:34.845" v="340" actId="20577"/>
        <pc:sldMkLst>
          <pc:docMk/>
          <pc:sldMk cId="3766229075" sldId="258"/>
        </pc:sldMkLst>
        <pc:spChg chg="mod">
          <ac:chgData name="Amina Abdallah Nassor (1917570)" userId="S::1917570@student.uwtsd.ac.uk::53d78584-ee56-4047-bace-b69e24be3428" providerId="AD" clId="Web-{6C49136A-154C-44FD-8CE3-3DC47BA3E584}" dt="2021-04-13T14:08:34.845" v="340" actId="20577"/>
          <ac:spMkLst>
            <pc:docMk/>
            <pc:sldMk cId="3766229075" sldId="258"/>
            <ac:spMk id="2" creationId="{36807558-19EA-4790-B34A-F7A8A44D49B2}"/>
          </ac:spMkLst>
        </pc:spChg>
        <pc:spChg chg="mod">
          <ac:chgData name="Amina Abdallah Nassor (1917570)" userId="S::1917570@student.uwtsd.ac.uk::53d78584-ee56-4047-bace-b69e24be3428" providerId="AD" clId="Web-{6C49136A-154C-44FD-8CE3-3DC47BA3E584}" dt="2021-04-13T14:07:18.937" v="338" actId="20577"/>
          <ac:spMkLst>
            <pc:docMk/>
            <pc:sldMk cId="3766229075" sldId="258"/>
            <ac:spMk id="3" creationId="{6F627864-FD75-493C-8967-32B89C8AFA44}"/>
          </ac:spMkLst>
        </pc:spChg>
      </pc:sldChg>
      <pc:sldChg chg="modSp">
        <pc:chgData name="Amina Abdallah Nassor (1917570)" userId="S::1917570@student.uwtsd.ac.uk::53d78584-ee56-4047-bace-b69e24be3428" providerId="AD" clId="Web-{6C49136A-154C-44FD-8CE3-3DC47BA3E584}" dt="2021-04-13T13:11:47.982" v="3" actId="20577"/>
        <pc:sldMkLst>
          <pc:docMk/>
          <pc:sldMk cId="2980068797" sldId="267"/>
        </pc:sldMkLst>
        <pc:spChg chg="mod">
          <ac:chgData name="Amina Abdallah Nassor (1917570)" userId="S::1917570@student.uwtsd.ac.uk::53d78584-ee56-4047-bace-b69e24be3428" providerId="AD" clId="Web-{6C49136A-154C-44FD-8CE3-3DC47BA3E584}" dt="2021-04-13T13:11:47.982" v="3" actId="20577"/>
          <ac:spMkLst>
            <pc:docMk/>
            <pc:sldMk cId="2980068797" sldId="267"/>
            <ac:spMk id="3" creationId="{6F627864-FD75-493C-8967-32B89C8AFA44}"/>
          </ac:spMkLst>
        </pc:spChg>
      </pc:sldChg>
    </pc:docChg>
  </pc:docChgLst>
  <pc:docChgLst>
    <pc:chgData name="Alicja Wojcik (1907766)" userId="S::1907766@student.uwtsd.ac.uk::a1da9d49-ae5f-4e9f-8ee0-4bf529bbbf1f" providerId="AD" clId="Web-{48DF4B62-B637-41FB-9D9F-724BDBB9FBF1}"/>
    <pc:docChg chg="modSld">
      <pc:chgData name="Alicja Wojcik (1907766)" userId="S::1907766@student.uwtsd.ac.uk::a1da9d49-ae5f-4e9f-8ee0-4bf529bbbf1f" providerId="AD" clId="Web-{48DF4B62-B637-41FB-9D9F-724BDBB9FBF1}" dt="2021-04-06T19:32:56.628" v="194" actId="20577"/>
      <pc:docMkLst>
        <pc:docMk/>
      </pc:docMkLst>
      <pc:sldChg chg="modSp">
        <pc:chgData name="Alicja Wojcik (1907766)" userId="S::1907766@student.uwtsd.ac.uk::a1da9d49-ae5f-4e9f-8ee0-4bf529bbbf1f" providerId="AD" clId="Web-{48DF4B62-B637-41FB-9D9F-724BDBB9FBF1}" dt="2021-04-06T19:32:56.628" v="194" actId="20577"/>
        <pc:sldMkLst>
          <pc:docMk/>
          <pc:sldMk cId="1966249531" sldId="261"/>
        </pc:sldMkLst>
        <pc:spChg chg="mod">
          <ac:chgData name="Alicja Wojcik (1907766)" userId="S::1907766@student.uwtsd.ac.uk::a1da9d49-ae5f-4e9f-8ee0-4bf529bbbf1f" providerId="AD" clId="Web-{48DF4B62-B637-41FB-9D9F-724BDBB9FBF1}" dt="2021-04-06T19:32:56.628" v="194" actId="20577"/>
          <ac:spMkLst>
            <pc:docMk/>
            <pc:sldMk cId="1966249531" sldId="261"/>
            <ac:spMk id="3" creationId="{6F627864-FD75-493C-8967-32B89C8AFA44}"/>
          </ac:spMkLst>
        </pc:spChg>
      </pc:sldChg>
    </pc:docChg>
  </pc:docChgLst>
  <pc:docChgLst>
    <pc:chgData name="Catia Margarida Araujo (1916673)" userId="S::1916673@student.uwtsd.ac.uk::3fb0141f-3514-4a95-a0ea-679bab911ae0" providerId="AD" clId="Web-{358FA5B9-830A-4577-A96C-EA64AA519C7E}"/>
    <pc:docChg chg="modSld">
      <pc:chgData name="Catia Margarida Araujo (1916673)" userId="S::1916673@student.uwtsd.ac.uk::3fb0141f-3514-4a95-a0ea-679bab911ae0" providerId="AD" clId="Web-{358FA5B9-830A-4577-A96C-EA64AA519C7E}" dt="2021-04-06T16:13:23.434" v="68" actId="20577"/>
      <pc:docMkLst>
        <pc:docMk/>
      </pc:docMkLst>
      <pc:sldChg chg="modSp">
        <pc:chgData name="Catia Margarida Araujo (1916673)" userId="S::1916673@student.uwtsd.ac.uk::3fb0141f-3514-4a95-a0ea-679bab911ae0" providerId="AD" clId="Web-{358FA5B9-830A-4577-A96C-EA64AA519C7E}" dt="2021-04-06T16:13:23.434" v="68" actId="20577"/>
        <pc:sldMkLst>
          <pc:docMk/>
          <pc:sldMk cId="4177964983" sldId="263"/>
        </pc:sldMkLst>
        <pc:spChg chg="mod">
          <ac:chgData name="Catia Margarida Araujo (1916673)" userId="S::1916673@student.uwtsd.ac.uk::3fb0141f-3514-4a95-a0ea-679bab911ae0" providerId="AD" clId="Web-{358FA5B9-830A-4577-A96C-EA64AA519C7E}" dt="2021-04-06T16:13:23.434" v="68" actId="20577"/>
          <ac:spMkLst>
            <pc:docMk/>
            <pc:sldMk cId="4177964983" sldId="263"/>
            <ac:spMk id="3" creationId="{6F627864-FD75-493C-8967-32B89C8AFA44}"/>
          </ac:spMkLst>
        </pc:spChg>
      </pc:sldChg>
    </pc:docChg>
  </pc:docChgLst>
  <pc:docChgLst>
    <pc:chgData name="Alia Raza Ashrafi (1916229)" userId="S::1916229@student.uwtsd.ac.uk::50794c33-9a90-4495-b4c3-7279afe68dc9" providerId="AD" clId="Web-{80ACE038-F9CB-4F97-AF2A-1E0682161248}"/>
    <pc:docChg chg="modSld">
      <pc:chgData name="Alia Raza Ashrafi (1916229)" userId="S::1916229@student.uwtsd.ac.uk::50794c33-9a90-4495-b4c3-7279afe68dc9" providerId="AD" clId="Web-{80ACE038-F9CB-4F97-AF2A-1E0682161248}" dt="2021-04-05T11:31:01.953" v="112" actId="20577"/>
      <pc:docMkLst>
        <pc:docMk/>
      </pc:docMkLst>
      <pc:sldChg chg="modSp">
        <pc:chgData name="Alia Raza Ashrafi (1916229)" userId="S::1916229@student.uwtsd.ac.uk::50794c33-9a90-4495-b4c3-7279afe68dc9" providerId="AD" clId="Web-{80ACE038-F9CB-4F97-AF2A-1E0682161248}" dt="2021-04-05T11:30:28.843" v="110" actId="20577"/>
        <pc:sldMkLst>
          <pc:docMk/>
          <pc:sldMk cId="2315442505" sldId="257"/>
        </pc:sldMkLst>
        <pc:spChg chg="mod">
          <ac:chgData name="Alia Raza Ashrafi (1916229)" userId="S::1916229@student.uwtsd.ac.uk::50794c33-9a90-4495-b4c3-7279afe68dc9" providerId="AD" clId="Web-{80ACE038-F9CB-4F97-AF2A-1E0682161248}" dt="2021-04-05T11:30:28.843" v="110" actId="20577"/>
          <ac:spMkLst>
            <pc:docMk/>
            <pc:sldMk cId="2315442505" sldId="257"/>
            <ac:spMk id="3" creationId="{6F627864-FD75-493C-8967-32B89C8AFA44}"/>
          </ac:spMkLst>
        </pc:spChg>
      </pc:sldChg>
      <pc:sldChg chg="modSp">
        <pc:chgData name="Alia Raza Ashrafi (1916229)" userId="S::1916229@student.uwtsd.ac.uk::50794c33-9a90-4495-b4c3-7279afe68dc9" providerId="AD" clId="Web-{80ACE038-F9CB-4F97-AF2A-1E0682161248}" dt="2021-04-05T11:31:01.953" v="112" actId="20577"/>
        <pc:sldMkLst>
          <pc:docMk/>
          <pc:sldMk cId="3766229075" sldId="258"/>
        </pc:sldMkLst>
        <pc:spChg chg="mod">
          <ac:chgData name="Alia Raza Ashrafi (1916229)" userId="S::1916229@student.uwtsd.ac.uk::50794c33-9a90-4495-b4c3-7279afe68dc9" providerId="AD" clId="Web-{80ACE038-F9CB-4F97-AF2A-1E0682161248}" dt="2021-04-05T11:16:27.513" v="24" actId="20577"/>
          <ac:spMkLst>
            <pc:docMk/>
            <pc:sldMk cId="3766229075" sldId="258"/>
            <ac:spMk id="2" creationId="{36807558-19EA-4790-B34A-F7A8A44D49B2}"/>
          </ac:spMkLst>
        </pc:spChg>
        <pc:spChg chg="mod">
          <ac:chgData name="Alia Raza Ashrafi (1916229)" userId="S::1916229@student.uwtsd.ac.uk::50794c33-9a90-4495-b4c3-7279afe68dc9" providerId="AD" clId="Web-{80ACE038-F9CB-4F97-AF2A-1E0682161248}" dt="2021-04-05T11:31:01.953" v="112" actId="20577"/>
          <ac:spMkLst>
            <pc:docMk/>
            <pc:sldMk cId="3766229075" sldId="258"/>
            <ac:spMk id="3" creationId="{6F627864-FD75-493C-8967-32B89C8AFA44}"/>
          </ac:spMkLst>
        </pc:spChg>
      </pc:sldChg>
      <pc:sldChg chg="modSp">
        <pc:chgData name="Alia Raza Ashrafi (1916229)" userId="S::1916229@student.uwtsd.ac.uk::50794c33-9a90-4495-b4c3-7279afe68dc9" providerId="AD" clId="Web-{80ACE038-F9CB-4F97-AF2A-1E0682161248}" dt="2021-04-05T11:16:53.529" v="26" actId="20577"/>
        <pc:sldMkLst>
          <pc:docMk/>
          <pc:sldMk cId="2274751705" sldId="259"/>
        </pc:sldMkLst>
        <pc:spChg chg="mod">
          <ac:chgData name="Alia Raza Ashrafi (1916229)" userId="S::1916229@student.uwtsd.ac.uk::50794c33-9a90-4495-b4c3-7279afe68dc9" providerId="AD" clId="Web-{80ACE038-F9CB-4F97-AF2A-1E0682161248}" dt="2021-04-05T11:16:53.529" v="26" actId="20577"/>
          <ac:spMkLst>
            <pc:docMk/>
            <pc:sldMk cId="2274751705" sldId="259"/>
            <ac:spMk id="2" creationId="{36807558-19EA-4790-B34A-F7A8A44D49B2}"/>
          </ac:spMkLst>
        </pc:spChg>
      </pc:sldChg>
      <pc:sldChg chg="modSp">
        <pc:chgData name="Alia Raza Ashrafi (1916229)" userId="S::1916229@student.uwtsd.ac.uk::50794c33-9a90-4495-b4c3-7279afe68dc9" providerId="AD" clId="Web-{80ACE038-F9CB-4F97-AF2A-1E0682161248}" dt="2021-04-05T11:18:27.192" v="33" actId="20577"/>
        <pc:sldMkLst>
          <pc:docMk/>
          <pc:sldMk cId="3745047033" sldId="260"/>
        </pc:sldMkLst>
        <pc:spChg chg="mod">
          <ac:chgData name="Alia Raza Ashrafi (1916229)" userId="S::1916229@student.uwtsd.ac.uk::50794c33-9a90-4495-b4c3-7279afe68dc9" providerId="AD" clId="Web-{80ACE038-F9CB-4F97-AF2A-1E0682161248}" dt="2021-04-05T11:18:27.192" v="33" actId="20577"/>
          <ac:spMkLst>
            <pc:docMk/>
            <pc:sldMk cId="3745047033" sldId="260"/>
            <ac:spMk id="2" creationId="{36807558-19EA-4790-B34A-F7A8A44D49B2}"/>
          </ac:spMkLst>
        </pc:spChg>
      </pc:sldChg>
      <pc:sldChg chg="modSp">
        <pc:chgData name="Alia Raza Ashrafi (1916229)" userId="S::1916229@student.uwtsd.ac.uk::50794c33-9a90-4495-b4c3-7279afe68dc9" providerId="AD" clId="Web-{80ACE038-F9CB-4F97-AF2A-1E0682161248}" dt="2021-04-05T11:26:07.976" v="97" actId="20577"/>
        <pc:sldMkLst>
          <pc:docMk/>
          <pc:sldMk cId="1966249531" sldId="261"/>
        </pc:sldMkLst>
        <pc:spChg chg="mod">
          <ac:chgData name="Alia Raza Ashrafi (1916229)" userId="S::1916229@student.uwtsd.ac.uk::50794c33-9a90-4495-b4c3-7279afe68dc9" providerId="AD" clId="Web-{80ACE038-F9CB-4F97-AF2A-1E0682161248}" dt="2021-04-05T11:25:39.272" v="83" actId="14100"/>
          <ac:spMkLst>
            <pc:docMk/>
            <pc:sldMk cId="1966249531" sldId="261"/>
            <ac:spMk id="2" creationId="{36807558-19EA-4790-B34A-F7A8A44D49B2}"/>
          </ac:spMkLst>
        </pc:spChg>
        <pc:spChg chg="mod">
          <ac:chgData name="Alia Raza Ashrafi (1916229)" userId="S::1916229@student.uwtsd.ac.uk::50794c33-9a90-4495-b4c3-7279afe68dc9" providerId="AD" clId="Web-{80ACE038-F9CB-4F97-AF2A-1E0682161248}" dt="2021-04-05T11:26:07.976" v="97" actId="20577"/>
          <ac:spMkLst>
            <pc:docMk/>
            <pc:sldMk cId="1966249531" sldId="261"/>
            <ac:spMk id="3" creationId="{6F627864-FD75-493C-8967-32B89C8AFA44}"/>
          </ac:spMkLst>
        </pc:spChg>
      </pc:sldChg>
      <pc:sldChg chg="modSp">
        <pc:chgData name="Alia Raza Ashrafi (1916229)" userId="S::1916229@student.uwtsd.ac.uk::50794c33-9a90-4495-b4c3-7279afe68dc9" providerId="AD" clId="Web-{80ACE038-F9CB-4F97-AF2A-1E0682161248}" dt="2021-04-05T11:21:00.476" v="38" actId="20577"/>
        <pc:sldMkLst>
          <pc:docMk/>
          <pc:sldMk cId="2564961810" sldId="262"/>
        </pc:sldMkLst>
        <pc:spChg chg="mod">
          <ac:chgData name="Alia Raza Ashrafi (1916229)" userId="S::1916229@student.uwtsd.ac.uk::50794c33-9a90-4495-b4c3-7279afe68dc9" providerId="AD" clId="Web-{80ACE038-F9CB-4F97-AF2A-1E0682161248}" dt="2021-04-05T11:21:00.476" v="38" actId="20577"/>
          <ac:spMkLst>
            <pc:docMk/>
            <pc:sldMk cId="2564961810" sldId="262"/>
            <ac:spMk id="2" creationId="{36807558-19EA-4790-B34A-F7A8A44D49B2}"/>
          </ac:spMkLst>
        </pc:spChg>
      </pc:sldChg>
      <pc:sldChg chg="modSp">
        <pc:chgData name="Alia Raza Ashrafi (1916229)" userId="S::1916229@student.uwtsd.ac.uk::50794c33-9a90-4495-b4c3-7279afe68dc9" providerId="AD" clId="Web-{80ACE038-F9CB-4F97-AF2A-1E0682161248}" dt="2021-04-05T11:26:30.086" v="100" actId="20577"/>
        <pc:sldMkLst>
          <pc:docMk/>
          <pc:sldMk cId="4177964983" sldId="263"/>
        </pc:sldMkLst>
        <pc:spChg chg="mod">
          <ac:chgData name="Alia Raza Ashrafi (1916229)" userId="S::1916229@student.uwtsd.ac.uk::50794c33-9a90-4495-b4c3-7279afe68dc9" providerId="AD" clId="Web-{80ACE038-F9CB-4F97-AF2A-1E0682161248}" dt="2021-04-05T11:26:30.086" v="100" actId="20577"/>
          <ac:spMkLst>
            <pc:docMk/>
            <pc:sldMk cId="4177964983" sldId="263"/>
            <ac:spMk id="2" creationId="{36807558-19EA-4790-B34A-F7A8A44D49B2}"/>
          </ac:spMkLst>
        </pc:spChg>
      </pc:sldChg>
      <pc:sldChg chg="modSp">
        <pc:chgData name="Alia Raza Ashrafi (1916229)" userId="S::1916229@student.uwtsd.ac.uk::50794c33-9a90-4495-b4c3-7279afe68dc9" providerId="AD" clId="Web-{80ACE038-F9CB-4F97-AF2A-1E0682161248}" dt="2021-04-05T11:22:01.977" v="42" actId="20577"/>
        <pc:sldMkLst>
          <pc:docMk/>
          <pc:sldMk cId="1392829160" sldId="264"/>
        </pc:sldMkLst>
        <pc:spChg chg="mod">
          <ac:chgData name="Alia Raza Ashrafi (1916229)" userId="S::1916229@student.uwtsd.ac.uk::50794c33-9a90-4495-b4c3-7279afe68dc9" providerId="AD" clId="Web-{80ACE038-F9CB-4F97-AF2A-1E0682161248}" dt="2021-04-05T11:22:01.977" v="42" actId="20577"/>
          <ac:spMkLst>
            <pc:docMk/>
            <pc:sldMk cId="1392829160" sldId="264"/>
            <ac:spMk id="2" creationId="{36807558-19EA-4790-B34A-F7A8A44D49B2}"/>
          </ac:spMkLst>
        </pc:spChg>
      </pc:sldChg>
      <pc:sldChg chg="modSp">
        <pc:chgData name="Alia Raza Ashrafi (1916229)" userId="S::1916229@student.uwtsd.ac.uk::50794c33-9a90-4495-b4c3-7279afe68dc9" providerId="AD" clId="Web-{80ACE038-F9CB-4F97-AF2A-1E0682161248}" dt="2021-04-05T11:20:12.507" v="34" actId="20577"/>
        <pc:sldMkLst>
          <pc:docMk/>
          <pc:sldMk cId="244924465" sldId="265"/>
        </pc:sldMkLst>
        <pc:spChg chg="mod">
          <ac:chgData name="Alia Raza Ashrafi (1916229)" userId="S::1916229@student.uwtsd.ac.uk::50794c33-9a90-4495-b4c3-7279afe68dc9" providerId="AD" clId="Web-{80ACE038-F9CB-4F97-AF2A-1E0682161248}" dt="2021-04-05T11:20:12.507" v="34" actId="20577"/>
          <ac:spMkLst>
            <pc:docMk/>
            <pc:sldMk cId="244924465" sldId="265"/>
            <ac:spMk id="2" creationId="{36807558-19EA-4790-B34A-F7A8A44D49B2}"/>
          </ac:spMkLst>
        </pc:spChg>
      </pc:sldChg>
      <pc:sldChg chg="modSp">
        <pc:chgData name="Alia Raza Ashrafi (1916229)" userId="S::1916229@student.uwtsd.ac.uk::50794c33-9a90-4495-b4c3-7279afe68dc9" providerId="AD" clId="Web-{80ACE038-F9CB-4F97-AF2A-1E0682161248}" dt="2021-04-05T11:29:49.152" v="109" actId="20577"/>
        <pc:sldMkLst>
          <pc:docMk/>
          <pc:sldMk cId="1030023146" sldId="266"/>
        </pc:sldMkLst>
        <pc:spChg chg="mod">
          <ac:chgData name="Alia Raza Ashrafi (1916229)" userId="S::1916229@student.uwtsd.ac.uk::50794c33-9a90-4495-b4c3-7279afe68dc9" providerId="AD" clId="Web-{80ACE038-F9CB-4F97-AF2A-1E0682161248}" dt="2021-04-05T11:17:04.748" v="28" actId="20577"/>
          <ac:spMkLst>
            <pc:docMk/>
            <pc:sldMk cId="1030023146" sldId="266"/>
            <ac:spMk id="2" creationId="{36807558-19EA-4790-B34A-F7A8A44D49B2}"/>
          </ac:spMkLst>
        </pc:spChg>
        <pc:spChg chg="mod">
          <ac:chgData name="Alia Raza Ashrafi (1916229)" userId="S::1916229@student.uwtsd.ac.uk::50794c33-9a90-4495-b4c3-7279afe68dc9" providerId="AD" clId="Web-{80ACE038-F9CB-4F97-AF2A-1E0682161248}" dt="2021-04-05T11:29:49.152" v="109" actId="20577"/>
          <ac:spMkLst>
            <pc:docMk/>
            <pc:sldMk cId="1030023146" sldId="266"/>
            <ac:spMk id="3" creationId="{6F627864-FD75-493C-8967-32B89C8AFA44}"/>
          </ac:spMkLst>
        </pc:spChg>
      </pc:sldChg>
      <pc:sldChg chg="modSp">
        <pc:chgData name="Alia Raza Ashrafi (1916229)" userId="S::1916229@student.uwtsd.ac.uk::50794c33-9a90-4495-b4c3-7279afe68dc9" providerId="AD" clId="Web-{80ACE038-F9CB-4F97-AF2A-1E0682161248}" dt="2021-04-05T11:30:48.202" v="111" actId="20577"/>
        <pc:sldMkLst>
          <pc:docMk/>
          <pc:sldMk cId="2980068797" sldId="267"/>
        </pc:sldMkLst>
        <pc:spChg chg="mod">
          <ac:chgData name="Alia Raza Ashrafi (1916229)" userId="S::1916229@student.uwtsd.ac.uk::50794c33-9a90-4495-b4c3-7279afe68dc9" providerId="AD" clId="Web-{80ACE038-F9CB-4F97-AF2A-1E0682161248}" dt="2021-04-05T11:15:00.871" v="20" actId="20577"/>
          <ac:spMkLst>
            <pc:docMk/>
            <pc:sldMk cId="2980068797" sldId="267"/>
            <ac:spMk id="2" creationId="{36807558-19EA-4790-B34A-F7A8A44D49B2}"/>
          </ac:spMkLst>
        </pc:spChg>
        <pc:spChg chg="mod">
          <ac:chgData name="Alia Raza Ashrafi (1916229)" userId="S::1916229@student.uwtsd.ac.uk::50794c33-9a90-4495-b4c3-7279afe68dc9" providerId="AD" clId="Web-{80ACE038-F9CB-4F97-AF2A-1E0682161248}" dt="2021-04-05T11:30:48.202" v="111" actId="20577"/>
          <ac:spMkLst>
            <pc:docMk/>
            <pc:sldMk cId="2980068797" sldId="267"/>
            <ac:spMk id="3" creationId="{6F627864-FD75-493C-8967-32B89C8AFA44}"/>
          </ac:spMkLst>
        </pc:spChg>
      </pc:sldChg>
    </pc:docChg>
  </pc:docChgLst>
  <pc:docChgLst>
    <pc:chgData name="Alia Raza Ashrafi (1916229)" userId="S::1916229@student.uwtsd.ac.uk::50794c33-9a90-4495-b4c3-7279afe68dc9" providerId="AD" clId="Web-{4CDCE689-37C6-4B18-9CFF-3C059B84EE37}"/>
    <pc:docChg chg="modSld">
      <pc:chgData name="Alia Raza Ashrafi (1916229)" userId="S::1916229@student.uwtsd.ac.uk::50794c33-9a90-4495-b4c3-7279afe68dc9" providerId="AD" clId="Web-{4CDCE689-37C6-4B18-9CFF-3C059B84EE37}" dt="2021-04-16T14:01:08.219" v="0" actId="20577"/>
      <pc:docMkLst>
        <pc:docMk/>
      </pc:docMkLst>
      <pc:sldChg chg="modSp">
        <pc:chgData name="Alia Raza Ashrafi (1916229)" userId="S::1916229@student.uwtsd.ac.uk::50794c33-9a90-4495-b4c3-7279afe68dc9" providerId="AD" clId="Web-{4CDCE689-37C6-4B18-9CFF-3C059B84EE37}" dt="2021-04-16T14:01:08.219" v="0" actId="20577"/>
        <pc:sldMkLst>
          <pc:docMk/>
          <pc:sldMk cId="2274751705" sldId="259"/>
        </pc:sldMkLst>
        <pc:spChg chg="mod">
          <ac:chgData name="Alia Raza Ashrafi (1916229)" userId="S::1916229@student.uwtsd.ac.uk::50794c33-9a90-4495-b4c3-7279afe68dc9" providerId="AD" clId="Web-{4CDCE689-37C6-4B18-9CFF-3C059B84EE37}" dt="2021-04-16T14:01:08.219" v="0" actId="20577"/>
          <ac:spMkLst>
            <pc:docMk/>
            <pc:sldMk cId="2274751705" sldId="259"/>
            <ac:spMk id="2" creationId="{36807558-19EA-4790-B34A-F7A8A44D49B2}"/>
          </ac:spMkLst>
        </pc:spChg>
      </pc:sldChg>
    </pc:docChg>
  </pc:docChgLst>
  <pc:docChgLst>
    <pc:chgData name="Becky Namuli (1912621)" userId="S::1912621@student.uwtsd.ac.uk::ca9eb820-718d-4985-97c3-5951073c6ea5" providerId="AD" clId="Web-{9FE2AA75-B782-4472-A990-38D446CA8FF9}"/>
    <pc:docChg chg="modSld">
      <pc:chgData name="Becky Namuli (1912621)" userId="S::1912621@student.uwtsd.ac.uk::ca9eb820-718d-4985-97c3-5951073c6ea5" providerId="AD" clId="Web-{9FE2AA75-B782-4472-A990-38D446CA8FF9}" dt="2021-04-04T20:52:48.370" v="5" actId="20577"/>
      <pc:docMkLst>
        <pc:docMk/>
      </pc:docMkLst>
      <pc:sldChg chg="modSp">
        <pc:chgData name="Becky Namuli (1912621)" userId="S::1912621@student.uwtsd.ac.uk::ca9eb820-718d-4985-97c3-5951073c6ea5" providerId="AD" clId="Web-{9FE2AA75-B782-4472-A990-38D446CA8FF9}" dt="2021-04-04T20:52:48.370" v="5" actId="20577"/>
        <pc:sldMkLst>
          <pc:docMk/>
          <pc:sldMk cId="2564961810" sldId="262"/>
        </pc:sldMkLst>
        <pc:spChg chg="mod">
          <ac:chgData name="Becky Namuli (1912621)" userId="S::1912621@student.uwtsd.ac.uk::ca9eb820-718d-4985-97c3-5951073c6ea5" providerId="AD" clId="Web-{9FE2AA75-B782-4472-A990-38D446CA8FF9}" dt="2021-04-04T20:52:48.370" v="5" actId="20577"/>
          <ac:spMkLst>
            <pc:docMk/>
            <pc:sldMk cId="2564961810" sldId="262"/>
            <ac:spMk id="3" creationId="{6F627864-FD75-493C-8967-32B89C8AFA44}"/>
          </ac:spMkLst>
        </pc:spChg>
      </pc:sldChg>
    </pc:docChg>
  </pc:docChgLst>
  <pc:docChgLst>
    <pc:chgData name="Alia Raza Ashrafi (1916229)" userId="S::1916229@student.uwtsd.ac.uk::50794c33-9a90-4495-b4c3-7279afe68dc9" providerId="AD" clId="Web-{8D774D2B-DDBF-47C3-A336-B8C3353E4931}"/>
    <pc:docChg chg="modSld">
      <pc:chgData name="Alia Raza Ashrafi (1916229)" userId="S::1916229@student.uwtsd.ac.uk::50794c33-9a90-4495-b4c3-7279afe68dc9" providerId="AD" clId="Web-{8D774D2B-DDBF-47C3-A336-B8C3353E4931}" dt="2021-03-29T11:57:44.445" v="1" actId="20577"/>
      <pc:docMkLst>
        <pc:docMk/>
      </pc:docMkLst>
      <pc:sldChg chg="modSp">
        <pc:chgData name="Alia Raza Ashrafi (1916229)" userId="S::1916229@student.uwtsd.ac.uk::50794c33-9a90-4495-b4c3-7279afe68dc9" providerId="AD" clId="Web-{8D774D2B-DDBF-47C3-A336-B8C3353E4931}" dt="2021-03-29T11:57:44.445" v="1" actId="20577"/>
        <pc:sldMkLst>
          <pc:docMk/>
          <pc:sldMk cId="2274751705" sldId="259"/>
        </pc:sldMkLst>
        <pc:spChg chg="mod">
          <ac:chgData name="Alia Raza Ashrafi (1916229)" userId="S::1916229@student.uwtsd.ac.uk::50794c33-9a90-4495-b4c3-7279afe68dc9" providerId="AD" clId="Web-{8D774D2B-DDBF-47C3-A336-B8C3353E4931}" dt="2021-03-29T11:57:44.445" v="1" actId="20577"/>
          <ac:spMkLst>
            <pc:docMk/>
            <pc:sldMk cId="2274751705" sldId="259"/>
            <ac:spMk id="3" creationId="{6F627864-FD75-493C-8967-32B89C8AFA44}"/>
          </ac:spMkLst>
        </pc:spChg>
      </pc:sldChg>
    </pc:docChg>
  </pc:docChgLst>
  <pc:docChgLst>
    <pc:chgData name="Becky Namuli (1912621)" userId="S::1912621@student.uwtsd.ac.uk::ca9eb820-718d-4985-97c3-5951073c6ea5" providerId="AD" clId="Web-{1B26898C-2C04-40B7-B1F8-D4518BAC4DE4}"/>
    <pc:docChg chg="modSld">
      <pc:chgData name="Becky Namuli (1912621)" userId="S::1912621@student.uwtsd.ac.uk::ca9eb820-718d-4985-97c3-5951073c6ea5" providerId="AD" clId="Web-{1B26898C-2C04-40B7-B1F8-D4518BAC4DE4}" dt="2021-04-05T10:27:47.851" v="1" actId="20577"/>
      <pc:docMkLst>
        <pc:docMk/>
      </pc:docMkLst>
      <pc:sldChg chg="modSp">
        <pc:chgData name="Becky Namuli (1912621)" userId="S::1912621@student.uwtsd.ac.uk::ca9eb820-718d-4985-97c3-5951073c6ea5" providerId="AD" clId="Web-{1B26898C-2C04-40B7-B1F8-D4518BAC4DE4}" dt="2021-04-05T10:27:47.851" v="1" actId="20577"/>
        <pc:sldMkLst>
          <pc:docMk/>
          <pc:sldMk cId="244924465" sldId="265"/>
        </pc:sldMkLst>
        <pc:spChg chg="mod">
          <ac:chgData name="Becky Namuli (1912621)" userId="S::1912621@student.uwtsd.ac.uk::ca9eb820-718d-4985-97c3-5951073c6ea5" providerId="AD" clId="Web-{1B26898C-2C04-40B7-B1F8-D4518BAC4DE4}" dt="2021-04-05T10:27:47.851" v="1" actId="20577"/>
          <ac:spMkLst>
            <pc:docMk/>
            <pc:sldMk cId="244924465" sldId="265"/>
            <ac:spMk id="3" creationId="{6F627864-FD75-493C-8967-32B89C8AFA44}"/>
          </ac:spMkLst>
        </pc:spChg>
      </pc:sldChg>
    </pc:docChg>
  </pc:docChgLst>
  <pc:docChgLst>
    <pc:chgData name="Alicja Wojcik (1907766)" userId="S::1907766@student.uwtsd.ac.uk::a1da9d49-ae5f-4e9f-8ee0-4bf529bbbf1f" providerId="AD" clId="Web-{7996A7A5-1E8D-45B3-B4D9-3567AC029F3A}"/>
    <pc:docChg chg="modSld">
      <pc:chgData name="Alicja Wojcik (1907766)" userId="S::1907766@student.uwtsd.ac.uk::a1da9d49-ae5f-4e9f-8ee0-4bf529bbbf1f" providerId="AD" clId="Web-{7996A7A5-1E8D-45B3-B4D9-3567AC029F3A}" dt="2021-03-29T11:53:15.220" v="12" actId="20577"/>
      <pc:docMkLst>
        <pc:docMk/>
      </pc:docMkLst>
      <pc:sldChg chg="modSp">
        <pc:chgData name="Alicja Wojcik (1907766)" userId="S::1907766@student.uwtsd.ac.uk::a1da9d49-ae5f-4e9f-8ee0-4bf529bbbf1f" providerId="AD" clId="Web-{7996A7A5-1E8D-45B3-B4D9-3567AC029F3A}" dt="2021-03-29T11:53:15.220" v="12" actId="20577"/>
        <pc:sldMkLst>
          <pc:docMk/>
          <pc:sldMk cId="1392829160" sldId="264"/>
        </pc:sldMkLst>
        <pc:spChg chg="mod">
          <ac:chgData name="Alicja Wojcik (1907766)" userId="S::1907766@student.uwtsd.ac.uk::a1da9d49-ae5f-4e9f-8ee0-4bf529bbbf1f" providerId="AD" clId="Web-{7996A7A5-1E8D-45B3-B4D9-3567AC029F3A}" dt="2021-03-29T11:51:43.496" v="1" actId="14100"/>
          <ac:spMkLst>
            <pc:docMk/>
            <pc:sldMk cId="1392829160" sldId="264"/>
            <ac:spMk id="2" creationId="{36807558-19EA-4790-B34A-F7A8A44D49B2}"/>
          </ac:spMkLst>
        </pc:spChg>
        <pc:spChg chg="mod">
          <ac:chgData name="Alicja Wojcik (1907766)" userId="S::1907766@student.uwtsd.ac.uk::a1da9d49-ae5f-4e9f-8ee0-4bf529bbbf1f" providerId="AD" clId="Web-{7996A7A5-1E8D-45B3-B4D9-3567AC029F3A}" dt="2021-03-29T11:53:15.220" v="12" actId="20577"/>
          <ac:spMkLst>
            <pc:docMk/>
            <pc:sldMk cId="1392829160" sldId="264"/>
            <ac:spMk id="3" creationId="{6F627864-FD75-493C-8967-32B89C8AFA44}"/>
          </ac:spMkLst>
        </pc:spChg>
      </pc:sldChg>
    </pc:docChg>
  </pc:docChgLst>
  <pc:docChgLst>
    <pc:chgData name="Alicja Wojcik (1907766)" userId="S::1907766@student.uwtsd.ac.uk::a1da9d49-ae5f-4e9f-8ee0-4bf529bbbf1f" providerId="AD" clId="Web-{DA2A868A-B4ED-4BD8-BF3C-78784E295356}"/>
    <pc:docChg chg="modSld">
      <pc:chgData name="Alicja Wojcik (1907766)" userId="S::1907766@student.uwtsd.ac.uk::a1da9d49-ae5f-4e9f-8ee0-4bf529bbbf1f" providerId="AD" clId="Web-{DA2A868A-B4ED-4BD8-BF3C-78784E295356}" dt="2021-04-13T22:17:41.663" v="230" actId="20577"/>
      <pc:docMkLst>
        <pc:docMk/>
      </pc:docMkLst>
      <pc:sldChg chg="modSp">
        <pc:chgData name="Alicja Wojcik (1907766)" userId="S::1907766@student.uwtsd.ac.uk::a1da9d49-ae5f-4e9f-8ee0-4bf529bbbf1f" providerId="AD" clId="Web-{DA2A868A-B4ED-4BD8-BF3C-78784E295356}" dt="2021-04-13T22:17:25.069" v="226" actId="20577"/>
        <pc:sldMkLst>
          <pc:docMk/>
          <pc:sldMk cId="1392829160" sldId="264"/>
        </pc:sldMkLst>
        <pc:spChg chg="mod">
          <ac:chgData name="Alicja Wojcik (1907766)" userId="S::1907766@student.uwtsd.ac.uk::a1da9d49-ae5f-4e9f-8ee0-4bf529bbbf1f" providerId="AD" clId="Web-{DA2A868A-B4ED-4BD8-BF3C-78784E295356}" dt="2021-04-13T22:17:25.069" v="226" actId="20577"/>
          <ac:spMkLst>
            <pc:docMk/>
            <pc:sldMk cId="1392829160" sldId="264"/>
            <ac:spMk id="3" creationId="{6F627864-FD75-493C-8967-32B89C8AFA44}"/>
          </ac:spMkLst>
        </pc:spChg>
      </pc:sldChg>
      <pc:sldChg chg="modSp">
        <pc:chgData name="Alicja Wojcik (1907766)" userId="S::1907766@student.uwtsd.ac.uk::a1da9d49-ae5f-4e9f-8ee0-4bf529bbbf1f" providerId="AD" clId="Web-{DA2A868A-B4ED-4BD8-BF3C-78784E295356}" dt="2021-04-13T22:17:41.663" v="230" actId="20577"/>
        <pc:sldMkLst>
          <pc:docMk/>
          <pc:sldMk cId="4275788231" sldId="268"/>
        </pc:sldMkLst>
        <pc:spChg chg="mod">
          <ac:chgData name="Alicja Wojcik (1907766)" userId="S::1907766@student.uwtsd.ac.uk::a1da9d49-ae5f-4e9f-8ee0-4bf529bbbf1f" providerId="AD" clId="Web-{DA2A868A-B4ED-4BD8-BF3C-78784E295356}" dt="2021-04-13T22:17:41.663" v="230" actId="20577"/>
          <ac:spMkLst>
            <pc:docMk/>
            <pc:sldMk cId="4275788231" sldId="268"/>
            <ac:spMk id="3" creationId="{CDBF0986-44B9-43EB-B0C1-20335762B45B}"/>
          </ac:spMkLst>
        </pc:spChg>
      </pc:sldChg>
    </pc:docChg>
  </pc:docChgLst>
  <pc:docChgLst>
    <pc:chgData name="Becky Namuli (1912621)" userId="S::1912621@student.uwtsd.ac.uk::ca9eb820-718d-4985-97c3-5951073c6ea5" providerId="AD" clId="Web-{21A56817-03EA-47B4-B21B-6EF8FBDC8BA9}"/>
    <pc:docChg chg="modSld">
      <pc:chgData name="Becky Namuli (1912621)" userId="S::1912621@student.uwtsd.ac.uk::ca9eb820-718d-4985-97c3-5951073c6ea5" providerId="AD" clId="Web-{21A56817-03EA-47B4-B21B-6EF8FBDC8BA9}" dt="2021-03-23T18:01:37.306" v="173" actId="20577"/>
      <pc:docMkLst>
        <pc:docMk/>
      </pc:docMkLst>
      <pc:sldChg chg="modSp">
        <pc:chgData name="Becky Namuli (1912621)" userId="S::1912621@student.uwtsd.ac.uk::ca9eb820-718d-4985-97c3-5951073c6ea5" providerId="AD" clId="Web-{21A56817-03EA-47B4-B21B-6EF8FBDC8BA9}" dt="2021-03-23T18:01:37.306" v="173" actId="20577"/>
        <pc:sldMkLst>
          <pc:docMk/>
          <pc:sldMk cId="2564961810" sldId="262"/>
        </pc:sldMkLst>
        <pc:spChg chg="mod">
          <ac:chgData name="Becky Namuli (1912621)" userId="S::1912621@student.uwtsd.ac.uk::ca9eb820-718d-4985-97c3-5951073c6ea5" providerId="AD" clId="Web-{21A56817-03EA-47B4-B21B-6EF8FBDC8BA9}" dt="2021-03-23T18:01:37.306" v="173" actId="20577"/>
          <ac:spMkLst>
            <pc:docMk/>
            <pc:sldMk cId="2564961810" sldId="262"/>
            <ac:spMk id="3" creationId="{6F627864-FD75-493C-8967-32B89C8AFA44}"/>
          </ac:spMkLst>
        </pc:spChg>
      </pc:sldChg>
    </pc:docChg>
  </pc:docChgLst>
  <pc:docChgLst>
    <pc:chgData name="Becky Namuli (1912621)" userId="S::1912621@student.uwtsd.ac.uk::ca9eb820-718d-4985-97c3-5951073c6ea5" providerId="AD" clId="Web-{DE9997D3-6722-437A-B199-618681153A41}"/>
    <pc:docChg chg="modSld">
      <pc:chgData name="Becky Namuli (1912621)" userId="S::1912621@student.uwtsd.ac.uk::ca9eb820-718d-4985-97c3-5951073c6ea5" providerId="AD" clId="Web-{DE9997D3-6722-437A-B199-618681153A41}" dt="2021-03-29T05:45:07.887" v="7" actId="20577"/>
      <pc:docMkLst>
        <pc:docMk/>
      </pc:docMkLst>
      <pc:sldChg chg="modSp">
        <pc:chgData name="Becky Namuli (1912621)" userId="S::1912621@student.uwtsd.ac.uk::ca9eb820-718d-4985-97c3-5951073c6ea5" providerId="AD" clId="Web-{DE9997D3-6722-437A-B199-618681153A41}" dt="2021-03-29T04:30:52.555" v="2" actId="20577"/>
        <pc:sldMkLst>
          <pc:docMk/>
          <pc:sldMk cId="3766229075" sldId="258"/>
        </pc:sldMkLst>
        <pc:spChg chg="mod">
          <ac:chgData name="Becky Namuli (1912621)" userId="S::1912621@student.uwtsd.ac.uk::ca9eb820-718d-4985-97c3-5951073c6ea5" providerId="AD" clId="Web-{DE9997D3-6722-437A-B199-618681153A41}" dt="2021-03-29T04:30:52.555" v="2" actId="20577"/>
          <ac:spMkLst>
            <pc:docMk/>
            <pc:sldMk cId="3766229075" sldId="258"/>
            <ac:spMk id="3" creationId="{6F627864-FD75-493C-8967-32B89C8AFA44}"/>
          </ac:spMkLst>
        </pc:spChg>
      </pc:sldChg>
      <pc:sldChg chg="modSp">
        <pc:chgData name="Becky Namuli (1912621)" userId="S::1912621@student.uwtsd.ac.uk::ca9eb820-718d-4985-97c3-5951073c6ea5" providerId="AD" clId="Web-{DE9997D3-6722-437A-B199-618681153A41}" dt="2021-03-29T05:45:07.887" v="7" actId="20577"/>
        <pc:sldMkLst>
          <pc:docMk/>
          <pc:sldMk cId="2564961810" sldId="262"/>
        </pc:sldMkLst>
        <pc:spChg chg="mod">
          <ac:chgData name="Becky Namuli (1912621)" userId="S::1912621@student.uwtsd.ac.uk::ca9eb820-718d-4985-97c3-5951073c6ea5" providerId="AD" clId="Web-{DE9997D3-6722-437A-B199-618681153A41}" dt="2021-03-29T05:45:07.887" v="7" actId="20577"/>
          <ac:spMkLst>
            <pc:docMk/>
            <pc:sldMk cId="2564961810" sldId="262"/>
            <ac:spMk id="3" creationId="{6F627864-FD75-493C-8967-32B89C8AFA44}"/>
          </ac:spMkLst>
        </pc:spChg>
      </pc:sldChg>
      <pc:sldChg chg="modSp">
        <pc:chgData name="Becky Namuli (1912621)" userId="S::1912621@student.uwtsd.ac.uk::ca9eb820-718d-4985-97c3-5951073c6ea5" providerId="AD" clId="Web-{DE9997D3-6722-437A-B199-618681153A41}" dt="2021-03-29T04:32:56.656" v="5" actId="20577"/>
        <pc:sldMkLst>
          <pc:docMk/>
          <pc:sldMk cId="2980068797" sldId="267"/>
        </pc:sldMkLst>
        <pc:spChg chg="mod">
          <ac:chgData name="Becky Namuli (1912621)" userId="S::1912621@student.uwtsd.ac.uk::ca9eb820-718d-4985-97c3-5951073c6ea5" providerId="AD" clId="Web-{DE9997D3-6722-437A-B199-618681153A41}" dt="2021-03-29T04:32:56.656" v="5" actId="20577"/>
          <ac:spMkLst>
            <pc:docMk/>
            <pc:sldMk cId="2980068797" sldId="267"/>
            <ac:spMk id="3" creationId="{6F627864-FD75-493C-8967-32B89C8AFA44}"/>
          </ac:spMkLst>
        </pc:spChg>
      </pc:sldChg>
    </pc:docChg>
  </pc:docChgLst>
  <pc:docChgLst>
    <pc:chgData name="Alia Raza Ashrafi (1916229)" userId="S::1916229@student.uwtsd.ac.uk::50794c33-9a90-4495-b4c3-7279afe68dc9" providerId="AD" clId="Web-{9ECB4678-1EEA-4A72-99F7-0E5CE5B01E7C}"/>
    <pc:docChg chg="addSld delSld modSld">
      <pc:chgData name="Alia Raza Ashrafi (1916229)" userId="S::1916229@student.uwtsd.ac.uk::50794c33-9a90-4495-b4c3-7279afe68dc9" providerId="AD" clId="Web-{9ECB4678-1EEA-4A72-99F7-0E5CE5B01E7C}" dt="2021-04-14T20:52:22.296" v="943"/>
      <pc:docMkLst>
        <pc:docMk/>
      </pc:docMkLst>
      <pc:sldChg chg="modSp">
        <pc:chgData name="Alia Raza Ashrafi (1916229)" userId="S::1916229@student.uwtsd.ac.uk::50794c33-9a90-4495-b4c3-7279afe68dc9" providerId="AD" clId="Web-{9ECB4678-1EEA-4A72-99F7-0E5CE5B01E7C}" dt="2021-04-14T19:45:09.320" v="533" actId="20577"/>
        <pc:sldMkLst>
          <pc:docMk/>
          <pc:sldMk cId="3209298628" sldId="256"/>
        </pc:sldMkLst>
        <pc:spChg chg="mod">
          <ac:chgData name="Alia Raza Ashrafi (1916229)" userId="S::1916229@student.uwtsd.ac.uk::50794c33-9a90-4495-b4c3-7279afe68dc9" providerId="AD" clId="Web-{9ECB4678-1EEA-4A72-99F7-0E5CE5B01E7C}" dt="2021-04-14T19:44:52.976" v="532" actId="20577"/>
          <ac:spMkLst>
            <pc:docMk/>
            <pc:sldMk cId="3209298628" sldId="256"/>
            <ac:spMk id="2" creationId="{51CFA85F-1C2A-40FD-9DB3-B2D1B8CE6AA1}"/>
          </ac:spMkLst>
        </pc:spChg>
        <pc:spChg chg="mod">
          <ac:chgData name="Alia Raza Ashrafi (1916229)" userId="S::1916229@student.uwtsd.ac.uk::50794c33-9a90-4495-b4c3-7279afe68dc9" providerId="AD" clId="Web-{9ECB4678-1EEA-4A72-99F7-0E5CE5B01E7C}" dt="2021-04-14T19:45:09.320" v="533" actId="20577"/>
          <ac:spMkLst>
            <pc:docMk/>
            <pc:sldMk cId="3209298628" sldId="256"/>
            <ac:spMk id="3" creationId="{8CBA7F70-DB38-48EB-B39E-49737D98F470}"/>
          </ac:spMkLst>
        </pc:spChg>
        <pc:picChg chg="mod">
          <ac:chgData name="Alia Raza Ashrafi (1916229)" userId="S::1916229@student.uwtsd.ac.uk::50794c33-9a90-4495-b4c3-7279afe68dc9" providerId="AD" clId="Web-{9ECB4678-1EEA-4A72-99F7-0E5CE5B01E7C}" dt="2021-04-14T19:43:42.068" v="526" actId="14100"/>
          <ac:picMkLst>
            <pc:docMk/>
            <pc:sldMk cId="3209298628" sldId="256"/>
            <ac:picMk id="64" creationId="{E74AFD46-BEB2-4831-8380-4DB60B2B5A31}"/>
          </ac:picMkLst>
        </pc:picChg>
      </pc:sldChg>
      <pc:sldChg chg="addSp delSp modSp mod setBg">
        <pc:chgData name="Alia Raza Ashrafi (1916229)" userId="S::1916229@student.uwtsd.ac.uk::50794c33-9a90-4495-b4c3-7279afe68dc9" providerId="AD" clId="Web-{9ECB4678-1EEA-4A72-99F7-0E5CE5B01E7C}" dt="2021-04-14T20:14:02.757" v="651" actId="20577"/>
        <pc:sldMkLst>
          <pc:docMk/>
          <pc:sldMk cId="2315442505" sldId="257"/>
        </pc:sldMkLst>
        <pc:spChg chg="mod">
          <ac:chgData name="Alia Raza Ashrafi (1916229)" userId="S::1916229@student.uwtsd.ac.uk::50794c33-9a90-4495-b4c3-7279afe68dc9" providerId="AD" clId="Web-{9ECB4678-1EEA-4A72-99F7-0E5CE5B01E7C}" dt="2021-04-14T20:12:32.249" v="645"/>
          <ac:spMkLst>
            <pc:docMk/>
            <pc:sldMk cId="2315442505" sldId="257"/>
            <ac:spMk id="2" creationId="{36807558-19EA-4790-B34A-F7A8A44D49B2}"/>
          </ac:spMkLst>
        </pc:spChg>
        <pc:spChg chg="mod ord">
          <ac:chgData name="Alia Raza Ashrafi (1916229)" userId="S::1916229@student.uwtsd.ac.uk::50794c33-9a90-4495-b4c3-7279afe68dc9" providerId="AD" clId="Web-{9ECB4678-1EEA-4A72-99F7-0E5CE5B01E7C}" dt="2021-04-14T20:14:02.757" v="651" actId="20577"/>
          <ac:spMkLst>
            <pc:docMk/>
            <pc:sldMk cId="2315442505" sldId="257"/>
            <ac:spMk id="3" creationId="{6F627864-FD75-493C-8967-32B89C8AFA44}"/>
          </ac:spMkLst>
        </pc:spChg>
        <pc:spChg chg="add del">
          <ac:chgData name="Alia Raza Ashrafi (1916229)" userId="S::1916229@student.uwtsd.ac.uk::50794c33-9a90-4495-b4c3-7279afe68dc9" providerId="AD" clId="Web-{9ECB4678-1EEA-4A72-99F7-0E5CE5B01E7C}" dt="2021-04-14T20:12:32.249" v="645"/>
          <ac:spMkLst>
            <pc:docMk/>
            <pc:sldMk cId="2315442505" sldId="257"/>
            <ac:spMk id="41" creationId="{66E48AFA-8884-4F68-A44F-D2C1E8609C5A}"/>
          </ac:spMkLst>
        </pc:spChg>
        <pc:spChg chg="add del">
          <ac:chgData name="Alia Raza Ashrafi (1916229)" userId="S::1916229@student.uwtsd.ac.uk::50794c33-9a90-4495-b4c3-7279afe68dc9" providerId="AD" clId="Web-{9ECB4678-1EEA-4A72-99F7-0E5CE5B01E7C}" dt="2021-04-14T20:12:32.249" v="645"/>
          <ac:spMkLst>
            <pc:docMk/>
            <pc:sldMk cId="2315442505" sldId="257"/>
            <ac:spMk id="42" creationId="{969D19A6-08CB-498C-93EC-3FFB021FC68A}"/>
          </ac:spMkLst>
        </pc:spChg>
        <pc:picChg chg="mod">
          <ac:chgData name="Alia Raza Ashrafi (1916229)" userId="S::1916229@student.uwtsd.ac.uk::50794c33-9a90-4495-b4c3-7279afe68dc9" providerId="AD" clId="Web-{9ECB4678-1EEA-4A72-99F7-0E5CE5B01E7C}" dt="2021-04-14T20:12:32.249" v="645"/>
          <ac:picMkLst>
            <pc:docMk/>
            <pc:sldMk cId="2315442505" sldId="257"/>
            <ac:picMk id="18" creationId="{5F07960E-9060-4F77-8344-B8D6E88D5C2B}"/>
          </ac:picMkLst>
        </pc:picChg>
      </pc:sldChg>
      <pc:sldChg chg="modSp">
        <pc:chgData name="Alia Raza Ashrafi (1916229)" userId="S::1916229@student.uwtsd.ac.uk::50794c33-9a90-4495-b4c3-7279afe68dc9" providerId="AD" clId="Web-{9ECB4678-1EEA-4A72-99F7-0E5CE5B01E7C}" dt="2021-04-14T20:30:38.200" v="736" actId="20577"/>
        <pc:sldMkLst>
          <pc:docMk/>
          <pc:sldMk cId="3766229075" sldId="258"/>
        </pc:sldMkLst>
        <pc:spChg chg="mod">
          <ac:chgData name="Alia Raza Ashrafi (1916229)" userId="S::1916229@student.uwtsd.ac.uk::50794c33-9a90-4495-b4c3-7279afe68dc9" providerId="AD" clId="Web-{9ECB4678-1EEA-4A72-99F7-0E5CE5B01E7C}" dt="2021-04-14T20:30:08.184" v="731" actId="20577"/>
          <ac:spMkLst>
            <pc:docMk/>
            <pc:sldMk cId="3766229075" sldId="258"/>
            <ac:spMk id="2" creationId="{36807558-19EA-4790-B34A-F7A8A44D49B2}"/>
          </ac:spMkLst>
        </pc:spChg>
        <pc:spChg chg="mod">
          <ac:chgData name="Alia Raza Ashrafi (1916229)" userId="S::1916229@student.uwtsd.ac.uk::50794c33-9a90-4495-b4c3-7279afe68dc9" providerId="AD" clId="Web-{9ECB4678-1EEA-4A72-99F7-0E5CE5B01E7C}" dt="2021-04-14T20:30:38.200" v="736" actId="20577"/>
          <ac:spMkLst>
            <pc:docMk/>
            <pc:sldMk cId="3766229075" sldId="258"/>
            <ac:spMk id="3" creationId="{6F627864-FD75-493C-8967-32B89C8AFA44}"/>
          </ac:spMkLst>
        </pc:spChg>
      </pc:sldChg>
      <pc:sldChg chg="modSp">
        <pc:chgData name="Alia Raza Ashrafi (1916229)" userId="S::1916229@student.uwtsd.ac.uk::50794c33-9a90-4495-b4c3-7279afe68dc9" providerId="AD" clId="Web-{9ECB4678-1EEA-4A72-99F7-0E5CE5B01E7C}" dt="2021-04-14T20:33:17.673" v="772" actId="14100"/>
        <pc:sldMkLst>
          <pc:docMk/>
          <pc:sldMk cId="2274751705" sldId="259"/>
        </pc:sldMkLst>
        <pc:spChg chg="mod">
          <ac:chgData name="Alia Raza Ashrafi (1916229)" userId="S::1916229@student.uwtsd.ac.uk::50794c33-9a90-4495-b4c3-7279afe68dc9" providerId="AD" clId="Web-{9ECB4678-1EEA-4A72-99F7-0E5CE5B01E7C}" dt="2021-04-14T20:31:28.264" v="740" actId="20577"/>
          <ac:spMkLst>
            <pc:docMk/>
            <pc:sldMk cId="2274751705" sldId="259"/>
            <ac:spMk id="2" creationId="{36807558-19EA-4790-B34A-F7A8A44D49B2}"/>
          </ac:spMkLst>
        </pc:spChg>
        <pc:spChg chg="mod">
          <ac:chgData name="Alia Raza Ashrafi (1916229)" userId="S::1916229@student.uwtsd.ac.uk::50794c33-9a90-4495-b4c3-7279afe68dc9" providerId="AD" clId="Web-{9ECB4678-1EEA-4A72-99F7-0E5CE5B01E7C}" dt="2021-04-14T20:33:17.673" v="772" actId="14100"/>
          <ac:spMkLst>
            <pc:docMk/>
            <pc:sldMk cId="2274751705" sldId="259"/>
            <ac:spMk id="3" creationId="{6F627864-FD75-493C-8967-32B89C8AFA44}"/>
          </ac:spMkLst>
        </pc:spChg>
      </pc:sldChg>
      <pc:sldChg chg="modSp">
        <pc:chgData name="Alia Raza Ashrafi (1916229)" userId="S::1916229@student.uwtsd.ac.uk::50794c33-9a90-4495-b4c3-7279afe68dc9" providerId="AD" clId="Web-{9ECB4678-1EEA-4A72-99F7-0E5CE5B01E7C}" dt="2021-04-14T20:36:06.755" v="797" actId="20577"/>
        <pc:sldMkLst>
          <pc:docMk/>
          <pc:sldMk cId="3745047033" sldId="260"/>
        </pc:sldMkLst>
        <pc:spChg chg="mod">
          <ac:chgData name="Alia Raza Ashrafi (1916229)" userId="S::1916229@student.uwtsd.ac.uk::50794c33-9a90-4495-b4c3-7279afe68dc9" providerId="AD" clId="Web-{9ECB4678-1EEA-4A72-99F7-0E5CE5B01E7C}" dt="2021-04-14T20:35:21.551" v="793" actId="20577"/>
          <ac:spMkLst>
            <pc:docMk/>
            <pc:sldMk cId="3745047033" sldId="260"/>
            <ac:spMk id="2" creationId="{36807558-19EA-4790-B34A-F7A8A44D49B2}"/>
          </ac:spMkLst>
        </pc:spChg>
        <pc:spChg chg="mod">
          <ac:chgData name="Alia Raza Ashrafi (1916229)" userId="S::1916229@student.uwtsd.ac.uk::50794c33-9a90-4495-b4c3-7279afe68dc9" providerId="AD" clId="Web-{9ECB4678-1EEA-4A72-99F7-0E5CE5B01E7C}" dt="2021-04-14T20:36:06.755" v="797" actId="20577"/>
          <ac:spMkLst>
            <pc:docMk/>
            <pc:sldMk cId="3745047033" sldId="260"/>
            <ac:spMk id="3" creationId="{6F627864-FD75-493C-8967-32B89C8AFA44}"/>
          </ac:spMkLst>
        </pc:spChg>
      </pc:sldChg>
      <pc:sldChg chg="modSp del">
        <pc:chgData name="Alia Raza Ashrafi (1916229)" userId="S::1916229@student.uwtsd.ac.uk::50794c33-9a90-4495-b4c3-7279afe68dc9" providerId="AD" clId="Web-{9ECB4678-1EEA-4A72-99F7-0E5CE5B01E7C}" dt="2021-04-14T20:52:22.296" v="943"/>
        <pc:sldMkLst>
          <pc:docMk/>
          <pc:sldMk cId="1966249531" sldId="261"/>
        </pc:sldMkLst>
        <pc:spChg chg="mod">
          <ac:chgData name="Alia Raza Ashrafi (1916229)" userId="S::1916229@student.uwtsd.ac.uk::50794c33-9a90-4495-b4c3-7279afe68dc9" providerId="AD" clId="Web-{9ECB4678-1EEA-4A72-99F7-0E5CE5B01E7C}" dt="2021-04-14T20:44:10.804" v="858" actId="20577"/>
          <ac:spMkLst>
            <pc:docMk/>
            <pc:sldMk cId="1966249531" sldId="261"/>
            <ac:spMk id="2" creationId="{36807558-19EA-4790-B34A-F7A8A44D49B2}"/>
          </ac:spMkLst>
        </pc:spChg>
        <pc:spChg chg="mod">
          <ac:chgData name="Alia Raza Ashrafi (1916229)" userId="S::1916229@student.uwtsd.ac.uk::50794c33-9a90-4495-b4c3-7279afe68dc9" providerId="AD" clId="Web-{9ECB4678-1EEA-4A72-99F7-0E5CE5B01E7C}" dt="2021-04-14T20:45:45.334" v="872" actId="20577"/>
          <ac:spMkLst>
            <pc:docMk/>
            <pc:sldMk cId="1966249531" sldId="261"/>
            <ac:spMk id="3" creationId="{6F627864-FD75-493C-8967-32B89C8AFA44}"/>
          </ac:spMkLst>
        </pc:spChg>
      </pc:sldChg>
      <pc:sldChg chg="del">
        <pc:chgData name="Alia Raza Ashrafi (1916229)" userId="S::1916229@student.uwtsd.ac.uk::50794c33-9a90-4495-b4c3-7279afe68dc9" providerId="AD" clId="Web-{9ECB4678-1EEA-4A72-99F7-0E5CE5B01E7C}" dt="2021-04-14T15:01:10.742" v="449"/>
        <pc:sldMkLst>
          <pc:docMk/>
          <pc:sldMk cId="2564961810" sldId="262"/>
        </pc:sldMkLst>
      </pc:sldChg>
      <pc:sldChg chg="modSp">
        <pc:chgData name="Alia Raza Ashrafi (1916229)" userId="S::1916229@student.uwtsd.ac.uk::50794c33-9a90-4495-b4c3-7279afe68dc9" providerId="AD" clId="Web-{9ECB4678-1EEA-4A72-99F7-0E5CE5B01E7C}" dt="2021-04-14T20:43:01.834" v="845" actId="20577"/>
        <pc:sldMkLst>
          <pc:docMk/>
          <pc:sldMk cId="1392829160" sldId="264"/>
        </pc:sldMkLst>
        <pc:spChg chg="mod">
          <ac:chgData name="Alia Raza Ashrafi (1916229)" userId="S::1916229@student.uwtsd.ac.uk::50794c33-9a90-4495-b4c3-7279afe68dc9" providerId="AD" clId="Web-{9ECB4678-1EEA-4A72-99F7-0E5CE5B01E7C}" dt="2021-04-14T20:40:53.003" v="834" actId="20577"/>
          <ac:spMkLst>
            <pc:docMk/>
            <pc:sldMk cId="1392829160" sldId="264"/>
            <ac:spMk id="2" creationId="{36807558-19EA-4790-B34A-F7A8A44D49B2}"/>
          </ac:spMkLst>
        </pc:spChg>
        <pc:spChg chg="mod">
          <ac:chgData name="Alia Raza Ashrafi (1916229)" userId="S::1916229@student.uwtsd.ac.uk::50794c33-9a90-4495-b4c3-7279afe68dc9" providerId="AD" clId="Web-{9ECB4678-1EEA-4A72-99F7-0E5CE5B01E7C}" dt="2021-04-14T20:43:01.834" v="845" actId="20577"/>
          <ac:spMkLst>
            <pc:docMk/>
            <pc:sldMk cId="1392829160" sldId="264"/>
            <ac:spMk id="3" creationId="{6F627864-FD75-493C-8967-32B89C8AFA44}"/>
          </ac:spMkLst>
        </pc:spChg>
      </pc:sldChg>
      <pc:sldChg chg="modSp">
        <pc:chgData name="Alia Raza Ashrafi (1916229)" userId="S::1916229@student.uwtsd.ac.uk::50794c33-9a90-4495-b4c3-7279afe68dc9" providerId="AD" clId="Web-{9ECB4678-1EEA-4A72-99F7-0E5CE5B01E7C}" dt="2021-04-14T20:39:39.985" v="824" actId="20577"/>
        <pc:sldMkLst>
          <pc:docMk/>
          <pc:sldMk cId="244924465" sldId="265"/>
        </pc:sldMkLst>
        <pc:spChg chg="mod">
          <ac:chgData name="Alia Raza Ashrafi (1916229)" userId="S::1916229@student.uwtsd.ac.uk::50794c33-9a90-4495-b4c3-7279afe68dc9" providerId="AD" clId="Web-{9ECB4678-1EEA-4A72-99F7-0E5CE5B01E7C}" dt="2021-04-14T20:38:59.452" v="817" actId="20577"/>
          <ac:spMkLst>
            <pc:docMk/>
            <pc:sldMk cId="244924465" sldId="265"/>
            <ac:spMk id="2" creationId="{36807558-19EA-4790-B34A-F7A8A44D49B2}"/>
          </ac:spMkLst>
        </pc:spChg>
        <pc:spChg chg="mod">
          <ac:chgData name="Alia Raza Ashrafi (1916229)" userId="S::1916229@student.uwtsd.ac.uk::50794c33-9a90-4495-b4c3-7279afe68dc9" providerId="AD" clId="Web-{9ECB4678-1EEA-4A72-99F7-0E5CE5B01E7C}" dt="2021-04-14T20:39:39.985" v="824" actId="20577"/>
          <ac:spMkLst>
            <pc:docMk/>
            <pc:sldMk cId="244924465" sldId="265"/>
            <ac:spMk id="3" creationId="{6F627864-FD75-493C-8967-32B89C8AFA44}"/>
          </ac:spMkLst>
        </pc:spChg>
      </pc:sldChg>
      <pc:sldChg chg="addSp delSp modSp mod setBg">
        <pc:chgData name="Alia Raza Ashrafi (1916229)" userId="S::1916229@student.uwtsd.ac.uk::50794c33-9a90-4495-b4c3-7279afe68dc9" providerId="AD" clId="Web-{9ECB4678-1EEA-4A72-99F7-0E5CE5B01E7C}" dt="2021-04-14T20:33:52.658" v="774" actId="20577"/>
        <pc:sldMkLst>
          <pc:docMk/>
          <pc:sldMk cId="1030023146" sldId="266"/>
        </pc:sldMkLst>
        <pc:spChg chg="mod">
          <ac:chgData name="Alia Raza Ashrafi (1916229)" userId="S::1916229@student.uwtsd.ac.uk::50794c33-9a90-4495-b4c3-7279afe68dc9" providerId="AD" clId="Web-{9ECB4678-1EEA-4A72-99F7-0E5CE5B01E7C}" dt="2021-04-14T20:33:52.658" v="774" actId="20577"/>
          <ac:spMkLst>
            <pc:docMk/>
            <pc:sldMk cId="1030023146" sldId="266"/>
            <ac:spMk id="2" creationId="{36807558-19EA-4790-B34A-F7A8A44D49B2}"/>
          </ac:spMkLst>
        </pc:spChg>
        <pc:spChg chg="mod">
          <ac:chgData name="Alia Raza Ashrafi (1916229)" userId="S::1916229@student.uwtsd.ac.uk::50794c33-9a90-4495-b4c3-7279afe68dc9" providerId="AD" clId="Web-{9ECB4678-1EEA-4A72-99F7-0E5CE5B01E7C}" dt="2021-04-14T20:27:25.533" v="725" actId="20577"/>
          <ac:spMkLst>
            <pc:docMk/>
            <pc:sldMk cId="1030023146" sldId="266"/>
            <ac:spMk id="3" creationId="{6F627864-FD75-493C-8967-32B89C8AFA44}"/>
          </ac:spMkLst>
        </pc:spChg>
        <pc:spChg chg="add del">
          <ac:chgData name="Alia Raza Ashrafi (1916229)" userId="S::1916229@student.uwtsd.ac.uk::50794c33-9a90-4495-b4c3-7279afe68dc9" providerId="AD" clId="Web-{9ECB4678-1EEA-4A72-99F7-0E5CE5B01E7C}" dt="2021-04-14T20:03:27.227" v="595"/>
          <ac:spMkLst>
            <pc:docMk/>
            <pc:sldMk cId="1030023146" sldId="266"/>
            <ac:spMk id="5" creationId="{2B566528-1B12-4246-9431-5C2D7D081168}"/>
          </ac:spMkLst>
        </pc:spChg>
        <pc:spChg chg="add del">
          <ac:chgData name="Alia Raza Ashrafi (1916229)" userId="S::1916229@student.uwtsd.ac.uk::50794c33-9a90-4495-b4c3-7279afe68dc9" providerId="AD" clId="Web-{9ECB4678-1EEA-4A72-99F7-0E5CE5B01E7C}" dt="2021-04-14T20:03:27.227" v="595"/>
          <ac:spMkLst>
            <pc:docMk/>
            <pc:sldMk cId="1030023146" sldId="266"/>
            <ac:spMk id="6" creationId="{2E80C965-DB6D-4F81-9E9E-B027384D0BD6}"/>
          </ac:spMkLst>
        </pc:spChg>
        <pc:spChg chg="add del">
          <ac:chgData name="Alia Raza Ashrafi (1916229)" userId="S::1916229@student.uwtsd.ac.uk::50794c33-9a90-4495-b4c3-7279afe68dc9" providerId="AD" clId="Web-{9ECB4678-1EEA-4A72-99F7-0E5CE5B01E7C}" dt="2021-04-14T20:08:41.523" v="617"/>
          <ac:spMkLst>
            <pc:docMk/>
            <pc:sldMk cId="1030023146" sldId="266"/>
            <ac:spMk id="7" creationId="{429917F3-0560-4C6F-B265-458B218C4B87}"/>
          </ac:spMkLst>
        </pc:spChg>
        <pc:spChg chg="add del">
          <ac:chgData name="Alia Raza Ashrafi (1916229)" userId="S::1916229@student.uwtsd.ac.uk::50794c33-9a90-4495-b4c3-7279afe68dc9" providerId="AD" clId="Web-{9ECB4678-1EEA-4A72-99F7-0E5CE5B01E7C}" dt="2021-04-14T20:03:15.867" v="593"/>
          <ac:spMkLst>
            <pc:docMk/>
            <pc:sldMk cId="1030023146" sldId="266"/>
            <ac:spMk id="8" creationId="{100EDD19-6802-4EC3-95CE-CFFAB042CFD6}"/>
          </ac:spMkLst>
        </pc:spChg>
        <pc:spChg chg="add del">
          <ac:chgData name="Alia Raza Ashrafi (1916229)" userId="S::1916229@student.uwtsd.ac.uk::50794c33-9a90-4495-b4c3-7279afe68dc9" providerId="AD" clId="Web-{9ECB4678-1EEA-4A72-99F7-0E5CE5B01E7C}" dt="2021-04-14T20:03:15.867" v="593"/>
          <ac:spMkLst>
            <pc:docMk/>
            <pc:sldMk cId="1030023146" sldId="266"/>
            <ac:spMk id="10" creationId="{DB17E863-922E-4C26-BD64-E8FD41D28661}"/>
          </ac:spMkLst>
        </pc:spChg>
        <pc:spChg chg="add del">
          <ac:chgData name="Alia Raza Ashrafi (1916229)" userId="S::1916229@student.uwtsd.ac.uk::50794c33-9a90-4495-b4c3-7279afe68dc9" providerId="AD" clId="Web-{9ECB4678-1EEA-4A72-99F7-0E5CE5B01E7C}" dt="2021-04-14T20:03:27.227" v="595"/>
          <ac:spMkLst>
            <pc:docMk/>
            <pc:sldMk cId="1030023146" sldId="266"/>
            <ac:spMk id="12" creationId="{A580F890-B085-4E95-96AA-55AEBEC5CE6E}"/>
          </ac:spMkLst>
        </pc:spChg>
        <pc:spChg chg="add del">
          <ac:chgData name="Alia Raza Ashrafi (1916229)" userId="S::1916229@student.uwtsd.ac.uk::50794c33-9a90-4495-b4c3-7279afe68dc9" providerId="AD" clId="Web-{9ECB4678-1EEA-4A72-99F7-0E5CE5B01E7C}" dt="2021-04-14T20:03:27.227" v="595"/>
          <ac:spMkLst>
            <pc:docMk/>
            <pc:sldMk cId="1030023146" sldId="266"/>
            <ac:spMk id="14" creationId="{D3F51FEB-38FB-4F6C-9F7B-2F2AFAB65463}"/>
          </ac:spMkLst>
        </pc:spChg>
        <pc:spChg chg="add del">
          <ac:chgData name="Alia Raza Ashrafi (1916229)" userId="S::1916229@student.uwtsd.ac.uk::50794c33-9a90-4495-b4c3-7279afe68dc9" providerId="AD" clId="Web-{9ECB4678-1EEA-4A72-99F7-0E5CE5B01E7C}" dt="2021-04-14T20:03:27.227" v="595"/>
          <ac:spMkLst>
            <pc:docMk/>
            <pc:sldMk cId="1030023146" sldId="266"/>
            <ac:spMk id="16" creationId="{1E547BA6-BAE0-43BB-A7CA-60F69CE252F0}"/>
          </ac:spMkLst>
        </pc:spChg>
        <pc:grpChg chg="add del">
          <ac:chgData name="Alia Raza Ashrafi (1916229)" userId="S::1916229@student.uwtsd.ac.uk::50794c33-9a90-4495-b4c3-7279afe68dc9" providerId="AD" clId="Web-{9ECB4678-1EEA-4A72-99F7-0E5CE5B01E7C}" dt="2021-04-14T20:08:41.523" v="617"/>
          <ac:grpSpMkLst>
            <pc:docMk/>
            <pc:sldMk cId="1030023146" sldId="266"/>
            <ac:grpSpMk id="9" creationId="{AA39BAE7-7EB8-4E22-BCBB-F00F514DB7EA}"/>
          </ac:grpSpMkLst>
        </pc:grpChg>
      </pc:sldChg>
      <pc:sldChg chg="modSp">
        <pc:chgData name="Alia Raza Ashrafi (1916229)" userId="S::1916229@student.uwtsd.ac.uk::50794c33-9a90-4495-b4c3-7279afe68dc9" providerId="AD" clId="Web-{9ECB4678-1EEA-4A72-99F7-0E5CE5B01E7C}" dt="2021-04-14T20:21:46.901" v="663" actId="20577"/>
        <pc:sldMkLst>
          <pc:docMk/>
          <pc:sldMk cId="2980068797" sldId="267"/>
        </pc:sldMkLst>
        <pc:spChg chg="mod">
          <ac:chgData name="Alia Raza Ashrafi (1916229)" userId="S::1916229@student.uwtsd.ac.uk::50794c33-9a90-4495-b4c3-7279afe68dc9" providerId="AD" clId="Web-{9ECB4678-1EEA-4A72-99F7-0E5CE5B01E7C}" dt="2021-04-14T20:21:20.556" v="661" actId="20577"/>
          <ac:spMkLst>
            <pc:docMk/>
            <pc:sldMk cId="2980068797" sldId="267"/>
            <ac:spMk id="2" creationId="{36807558-19EA-4790-B34A-F7A8A44D49B2}"/>
          </ac:spMkLst>
        </pc:spChg>
        <pc:spChg chg="mod">
          <ac:chgData name="Alia Raza Ashrafi (1916229)" userId="S::1916229@student.uwtsd.ac.uk::50794c33-9a90-4495-b4c3-7279afe68dc9" providerId="AD" clId="Web-{9ECB4678-1EEA-4A72-99F7-0E5CE5B01E7C}" dt="2021-04-14T20:21:46.901" v="663" actId="20577"/>
          <ac:spMkLst>
            <pc:docMk/>
            <pc:sldMk cId="2980068797" sldId="267"/>
            <ac:spMk id="3" creationId="{6F627864-FD75-493C-8967-32B89C8AFA44}"/>
          </ac:spMkLst>
        </pc:spChg>
      </pc:sldChg>
      <pc:sldChg chg="modSp">
        <pc:chgData name="Alia Raza Ashrafi (1916229)" userId="S::1916229@student.uwtsd.ac.uk::50794c33-9a90-4495-b4c3-7279afe68dc9" providerId="AD" clId="Web-{9ECB4678-1EEA-4A72-99F7-0E5CE5B01E7C}" dt="2021-04-14T20:38:04.664" v="810" actId="20577"/>
        <pc:sldMkLst>
          <pc:docMk/>
          <pc:sldMk cId="752336673" sldId="269"/>
        </pc:sldMkLst>
        <pc:spChg chg="mod">
          <ac:chgData name="Alia Raza Ashrafi (1916229)" userId="S::1916229@student.uwtsd.ac.uk::50794c33-9a90-4495-b4c3-7279afe68dc9" providerId="AD" clId="Web-{9ECB4678-1EEA-4A72-99F7-0E5CE5B01E7C}" dt="2021-04-14T20:37:32.132" v="808" actId="20577"/>
          <ac:spMkLst>
            <pc:docMk/>
            <pc:sldMk cId="752336673" sldId="269"/>
            <ac:spMk id="2" creationId="{E880FCAB-5940-44C1-BC2A-CBF4C0E7B66F}"/>
          </ac:spMkLst>
        </pc:spChg>
        <pc:spChg chg="mod">
          <ac:chgData name="Alia Raza Ashrafi (1916229)" userId="S::1916229@student.uwtsd.ac.uk::50794c33-9a90-4495-b4c3-7279afe68dc9" providerId="AD" clId="Web-{9ECB4678-1EEA-4A72-99F7-0E5CE5B01E7C}" dt="2021-04-14T20:38:04.664" v="810" actId="20577"/>
          <ac:spMkLst>
            <pc:docMk/>
            <pc:sldMk cId="752336673" sldId="269"/>
            <ac:spMk id="3" creationId="{ACB2E1CC-9C89-494C-AEA3-0185E2E0E5A4}"/>
          </ac:spMkLst>
        </pc:spChg>
      </pc:sldChg>
      <pc:sldChg chg="modSp new">
        <pc:chgData name="Alia Raza Ashrafi (1916229)" userId="S::1916229@student.uwtsd.ac.uk::50794c33-9a90-4495-b4c3-7279afe68dc9" providerId="AD" clId="Web-{9ECB4678-1EEA-4A72-99F7-0E5CE5B01E7C}" dt="2021-04-14T20:51:49.998" v="942" actId="20577"/>
        <pc:sldMkLst>
          <pc:docMk/>
          <pc:sldMk cId="858065212" sldId="270"/>
        </pc:sldMkLst>
        <pc:spChg chg="mod">
          <ac:chgData name="Alia Raza Ashrafi (1916229)" userId="S::1916229@student.uwtsd.ac.uk::50794c33-9a90-4495-b4c3-7279afe68dc9" providerId="AD" clId="Web-{9ECB4678-1EEA-4A72-99F7-0E5CE5B01E7C}" dt="2021-04-14T20:49:42.448" v="920" actId="14100"/>
          <ac:spMkLst>
            <pc:docMk/>
            <pc:sldMk cId="858065212" sldId="270"/>
            <ac:spMk id="2" creationId="{685EE16F-73AC-4CC4-B7EC-BF4579851BF3}"/>
          </ac:spMkLst>
        </pc:spChg>
        <pc:spChg chg="mod">
          <ac:chgData name="Alia Raza Ashrafi (1916229)" userId="S::1916229@student.uwtsd.ac.uk::50794c33-9a90-4495-b4c3-7279afe68dc9" providerId="AD" clId="Web-{9ECB4678-1EEA-4A72-99F7-0E5CE5B01E7C}" dt="2021-04-14T20:51:49.998" v="942" actId="20577"/>
          <ac:spMkLst>
            <pc:docMk/>
            <pc:sldMk cId="858065212" sldId="270"/>
            <ac:spMk id="3" creationId="{8B351CEA-708C-49DA-B638-267A2C4B33AE}"/>
          </ac:spMkLst>
        </pc:spChg>
      </pc:sldChg>
    </pc:docChg>
  </pc:docChgLst>
  <pc:docChgLst>
    <pc:chgData name="Becky Namuli (1912621)" userId="S::1912621@student.uwtsd.ac.uk::ca9eb820-718d-4985-97c3-5951073c6ea5" providerId="AD" clId="Web-{8F44AA2D-874D-47B5-870F-17F1CCB96703}"/>
    <pc:docChg chg="modSld">
      <pc:chgData name="Becky Namuli (1912621)" userId="S::1912621@student.uwtsd.ac.uk::ca9eb820-718d-4985-97c3-5951073c6ea5" providerId="AD" clId="Web-{8F44AA2D-874D-47B5-870F-17F1CCB96703}" dt="2021-04-01T15:44:30.457" v="3" actId="20577"/>
      <pc:docMkLst>
        <pc:docMk/>
      </pc:docMkLst>
      <pc:sldChg chg="modSp">
        <pc:chgData name="Becky Namuli (1912621)" userId="S::1912621@student.uwtsd.ac.uk::ca9eb820-718d-4985-97c3-5951073c6ea5" providerId="AD" clId="Web-{8F44AA2D-874D-47B5-870F-17F1CCB96703}" dt="2021-04-01T15:44:30.457" v="3" actId="20577"/>
        <pc:sldMkLst>
          <pc:docMk/>
          <pc:sldMk cId="2980068797" sldId="267"/>
        </pc:sldMkLst>
        <pc:spChg chg="mod">
          <ac:chgData name="Becky Namuli (1912621)" userId="S::1912621@student.uwtsd.ac.uk::ca9eb820-718d-4985-97c3-5951073c6ea5" providerId="AD" clId="Web-{8F44AA2D-874D-47B5-870F-17F1CCB96703}" dt="2021-04-01T15:44:30.457" v="3" actId="20577"/>
          <ac:spMkLst>
            <pc:docMk/>
            <pc:sldMk cId="2980068797" sldId="267"/>
            <ac:spMk id="3" creationId="{6F627864-FD75-493C-8967-32B89C8AFA44}"/>
          </ac:spMkLst>
        </pc:spChg>
      </pc:sldChg>
    </pc:docChg>
  </pc:docChgLst>
  <pc:docChgLst>
    <pc:chgData name="Alia Raza Ashrafi (1916229)" userId="S::1916229@student.uwtsd.ac.uk::50794c33-9a90-4495-b4c3-7279afe68dc9" providerId="AD" clId="Web-{4CD0C9F7-BE24-40B5-8C3A-A38CAD9D1674}"/>
    <pc:docChg chg="modSld">
      <pc:chgData name="Alia Raza Ashrafi (1916229)" userId="S::1916229@student.uwtsd.ac.uk::50794c33-9a90-4495-b4c3-7279afe68dc9" providerId="AD" clId="Web-{4CD0C9F7-BE24-40B5-8C3A-A38CAD9D1674}" dt="2021-03-29T12:14:06.986" v="0" actId="20577"/>
      <pc:docMkLst>
        <pc:docMk/>
      </pc:docMkLst>
      <pc:sldChg chg="modSp">
        <pc:chgData name="Alia Raza Ashrafi (1916229)" userId="S::1916229@student.uwtsd.ac.uk::50794c33-9a90-4495-b4c3-7279afe68dc9" providerId="AD" clId="Web-{4CD0C9F7-BE24-40B5-8C3A-A38CAD9D1674}" dt="2021-03-29T12:14:06.986" v="0" actId="20577"/>
        <pc:sldMkLst>
          <pc:docMk/>
          <pc:sldMk cId="2274751705" sldId="259"/>
        </pc:sldMkLst>
        <pc:spChg chg="mod">
          <ac:chgData name="Alia Raza Ashrafi (1916229)" userId="S::1916229@student.uwtsd.ac.uk::50794c33-9a90-4495-b4c3-7279afe68dc9" providerId="AD" clId="Web-{4CD0C9F7-BE24-40B5-8C3A-A38CAD9D1674}" dt="2021-03-29T12:14:06.986" v="0" actId="20577"/>
          <ac:spMkLst>
            <pc:docMk/>
            <pc:sldMk cId="2274751705" sldId="259"/>
            <ac:spMk id="3" creationId="{6F627864-FD75-493C-8967-32B89C8AFA44}"/>
          </ac:spMkLst>
        </pc:spChg>
      </pc:sldChg>
    </pc:docChg>
  </pc:docChgLst>
  <pc:docChgLst>
    <pc:chgData name="Alia Raza Ashrafi (1916229)" userId="S::1916229@student.uwtsd.ac.uk::50794c33-9a90-4495-b4c3-7279afe68dc9" providerId="AD" clId="Web-{9F65C3B3-F023-4067-ACDE-AC35746548B6}"/>
    <pc:docChg chg="modSld">
      <pc:chgData name="Alia Raza Ashrafi (1916229)" userId="S::1916229@student.uwtsd.ac.uk::50794c33-9a90-4495-b4c3-7279afe68dc9" providerId="AD" clId="Web-{9F65C3B3-F023-4067-ACDE-AC35746548B6}" dt="2021-04-12T10:34:16.620" v="4" actId="20577"/>
      <pc:docMkLst>
        <pc:docMk/>
      </pc:docMkLst>
      <pc:sldChg chg="modSp">
        <pc:chgData name="Alia Raza Ashrafi (1916229)" userId="S::1916229@student.uwtsd.ac.uk::50794c33-9a90-4495-b4c3-7279afe68dc9" providerId="AD" clId="Web-{9F65C3B3-F023-4067-ACDE-AC35746548B6}" dt="2021-04-12T10:34:16.620" v="4" actId="20577"/>
        <pc:sldMkLst>
          <pc:docMk/>
          <pc:sldMk cId="244924465" sldId="265"/>
        </pc:sldMkLst>
        <pc:spChg chg="mod">
          <ac:chgData name="Alia Raza Ashrafi (1916229)" userId="S::1916229@student.uwtsd.ac.uk::50794c33-9a90-4495-b4c3-7279afe68dc9" providerId="AD" clId="Web-{9F65C3B3-F023-4067-ACDE-AC35746548B6}" dt="2021-04-12T10:34:16.620" v="4" actId="20577"/>
          <ac:spMkLst>
            <pc:docMk/>
            <pc:sldMk cId="244924465" sldId="265"/>
            <ac:spMk id="3" creationId="{6F627864-FD75-493C-8967-32B89C8AFA44}"/>
          </ac:spMkLst>
        </pc:spChg>
      </pc:sldChg>
    </pc:docChg>
  </pc:docChgLst>
  <pc:docChgLst>
    <pc:chgData name="Becky Namuli (1912621)" userId="S::1912621@student.uwtsd.ac.uk::ca9eb820-718d-4985-97c3-5951073c6ea5" providerId="AD" clId="Web-{93CE5CF6-3C9C-42E6-9D6C-5A36359060F7}"/>
    <pc:docChg chg="modSld">
      <pc:chgData name="Becky Namuli (1912621)" userId="S::1912621@student.uwtsd.ac.uk::ca9eb820-718d-4985-97c3-5951073c6ea5" providerId="AD" clId="Web-{93CE5CF6-3C9C-42E6-9D6C-5A36359060F7}" dt="2021-03-29T12:13:39.106" v="1" actId="20577"/>
      <pc:docMkLst>
        <pc:docMk/>
      </pc:docMkLst>
      <pc:sldChg chg="modSp">
        <pc:chgData name="Becky Namuli (1912621)" userId="S::1912621@student.uwtsd.ac.uk::ca9eb820-718d-4985-97c3-5951073c6ea5" providerId="AD" clId="Web-{93CE5CF6-3C9C-42E6-9D6C-5A36359060F7}" dt="2021-03-29T12:13:39.106" v="1" actId="20577"/>
        <pc:sldMkLst>
          <pc:docMk/>
          <pc:sldMk cId="3745047033" sldId="260"/>
        </pc:sldMkLst>
        <pc:spChg chg="mod">
          <ac:chgData name="Becky Namuli (1912621)" userId="S::1912621@student.uwtsd.ac.uk::ca9eb820-718d-4985-97c3-5951073c6ea5" providerId="AD" clId="Web-{93CE5CF6-3C9C-42E6-9D6C-5A36359060F7}" dt="2021-03-29T12:13:39.106" v="1" actId="20577"/>
          <ac:spMkLst>
            <pc:docMk/>
            <pc:sldMk cId="3745047033" sldId="260"/>
            <ac:spMk id="3" creationId="{6F627864-FD75-493C-8967-32B89C8AFA44}"/>
          </ac:spMkLst>
        </pc:spChg>
      </pc:sldChg>
    </pc:docChg>
  </pc:docChgLst>
  <pc:docChgLst>
    <pc:chgData name="Becky Namuli (1912621)" userId="S::1912621@student.uwtsd.ac.uk::ca9eb820-718d-4985-97c3-5951073c6ea5" providerId="AD" clId="Web-{DCDDEDBE-B973-4856-80E5-5AAF3EF1E500}"/>
    <pc:docChg chg="modSld">
      <pc:chgData name="Becky Namuli (1912621)" userId="S::1912621@student.uwtsd.ac.uk::ca9eb820-718d-4985-97c3-5951073c6ea5" providerId="AD" clId="Web-{DCDDEDBE-B973-4856-80E5-5AAF3EF1E500}" dt="2021-04-10T08:43:43.898" v="0" actId="20577"/>
      <pc:docMkLst>
        <pc:docMk/>
      </pc:docMkLst>
      <pc:sldChg chg="modSp">
        <pc:chgData name="Becky Namuli (1912621)" userId="S::1912621@student.uwtsd.ac.uk::ca9eb820-718d-4985-97c3-5951073c6ea5" providerId="AD" clId="Web-{DCDDEDBE-B973-4856-80E5-5AAF3EF1E500}" dt="2021-04-10T08:43:43.898" v="0" actId="20577"/>
        <pc:sldMkLst>
          <pc:docMk/>
          <pc:sldMk cId="2315442505" sldId="257"/>
        </pc:sldMkLst>
        <pc:spChg chg="mod">
          <ac:chgData name="Becky Namuli (1912621)" userId="S::1912621@student.uwtsd.ac.uk::ca9eb820-718d-4985-97c3-5951073c6ea5" providerId="AD" clId="Web-{DCDDEDBE-B973-4856-80E5-5AAF3EF1E500}" dt="2021-04-10T08:43:43.898" v="0" actId="20577"/>
          <ac:spMkLst>
            <pc:docMk/>
            <pc:sldMk cId="2315442505" sldId="257"/>
            <ac:spMk id="3" creationId="{6F627864-FD75-493C-8967-32B89C8AFA44}"/>
          </ac:spMkLst>
        </pc:spChg>
      </pc:sldChg>
    </pc:docChg>
  </pc:docChgLst>
  <pc:docChgLst>
    <pc:chgData name="Alia Raza Ashrafi (1916229)" userId="S::1916229@student.uwtsd.ac.uk::50794c33-9a90-4495-b4c3-7279afe68dc9" providerId="AD" clId="Web-{1EBE0893-FE3C-4E1C-967C-804E01CAA1F1}"/>
    <pc:docChg chg="addSld delSld modSld sldOrd">
      <pc:chgData name="Alia Raza Ashrafi (1916229)" userId="S::1916229@student.uwtsd.ac.uk::50794c33-9a90-4495-b4c3-7279afe68dc9" providerId="AD" clId="Web-{1EBE0893-FE3C-4E1C-967C-804E01CAA1F1}" dt="2021-03-29T01:36:12.050" v="607" actId="20577"/>
      <pc:docMkLst>
        <pc:docMk/>
      </pc:docMkLst>
      <pc:sldChg chg="addSp delSp modSp mod ord setBg">
        <pc:chgData name="Alia Raza Ashrafi (1916229)" userId="S::1916229@student.uwtsd.ac.uk::50794c33-9a90-4495-b4c3-7279afe68dc9" providerId="AD" clId="Web-{1EBE0893-FE3C-4E1C-967C-804E01CAA1F1}" dt="2021-03-29T00:09:34.344" v="327" actId="20577"/>
        <pc:sldMkLst>
          <pc:docMk/>
          <pc:sldMk cId="2315442505" sldId="257"/>
        </pc:sldMkLst>
        <pc:spChg chg="mod">
          <ac:chgData name="Alia Raza Ashrafi (1916229)" userId="S::1916229@student.uwtsd.ac.uk::50794c33-9a90-4495-b4c3-7279afe68dc9" providerId="AD" clId="Web-{1EBE0893-FE3C-4E1C-967C-804E01CAA1F1}" dt="2021-03-28T23:18:33.280" v="43"/>
          <ac:spMkLst>
            <pc:docMk/>
            <pc:sldMk cId="2315442505" sldId="257"/>
            <ac:spMk id="2" creationId="{36807558-19EA-4790-B34A-F7A8A44D49B2}"/>
          </ac:spMkLst>
        </pc:spChg>
        <pc:spChg chg="mod ord">
          <ac:chgData name="Alia Raza Ashrafi (1916229)" userId="S::1916229@student.uwtsd.ac.uk::50794c33-9a90-4495-b4c3-7279afe68dc9" providerId="AD" clId="Web-{1EBE0893-FE3C-4E1C-967C-804E01CAA1F1}" dt="2021-03-29T00:09:34.344" v="327" actId="20577"/>
          <ac:spMkLst>
            <pc:docMk/>
            <pc:sldMk cId="2315442505" sldId="257"/>
            <ac:spMk id="3" creationId="{6F627864-FD75-493C-8967-32B89C8AFA44}"/>
          </ac:spMkLst>
        </pc:spChg>
        <pc:spChg chg="add del">
          <ac:chgData name="Alia Raza Ashrafi (1916229)" userId="S::1916229@student.uwtsd.ac.uk::50794c33-9a90-4495-b4c3-7279afe68dc9" providerId="AD" clId="Web-{1EBE0893-FE3C-4E1C-967C-804E01CAA1F1}" dt="2021-03-28T23:18:26.186" v="39"/>
          <ac:spMkLst>
            <pc:docMk/>
            <pc:sldMk cId="2315442505" sldId="257"/>
            <ac:spMk id="26" creationId="{FF0330B1-AAAC-427D-8A95-40380162BC65}"/>
          </ac:spMkLst>
        </pc:spChg>
        <pc:spChg chg="add del">
          <ac:chgData name="Alia Raza Ashrafi (1916229)" userId="S::1916229@student.uwtsd.ac.uk::50794c33-9a90-4495-b4c3-7279afe68dc9" providerId="AD" clId="Web-{1EBE0893-FE3C-4E1C-967C-804E01CAA1F1}" dt="2021-03-28T23:18:29.061" v="41"/>
          <ac:spMkLst>
            <pc:docMk/>
            <pc:sldMk cId="2315442505" sldId="257"/>
            <ac:spMk id="28" creationId="{1CD81A2A-6ED4-4EF4-A14C-912D31E14800}"/>
          </ac:spMkLst>
        </pc:spChg>
        <pc:spChg chg="add del">
          <ac:chgData name="Alia Raza Ashrafi (1916229)" userId="S::1916229@student.uwtsd.ac.uk::50794c33-9a90-4495-b4c3-7279afe68dc9" providerId="AD" clId="Web-{1EBE0893-FE3C-4E1C-967C-804E01CAA1F1}" dt="2021-03-28T23:18:29.061" v="41"/>
          <ac:spMkLst>
            <pc:docMk/>
            <pc:sldMk cId="2315442505" sldId="257"/>
            <ac:spMk id="30" creationId="{1661932C-CA15-4E17-B115-FAE7CBEE4789}"/>
          </ac:spMkLst>
        </pc:spChg>
        <pc:spChg chg="add del">
          <ac:chgData name="Alia Raza Ashrafi (1916229)" userId="S::1916229@student.uwtsd.ac.uk::50794c33-9a90-4495-b4c3-7279afe68dc9" providerId="AD" clId="Web-{1EBE0893-FE3C-4E1C-967C-804E01CAA1F1}" dt="2021-03-28T23:18:29.061" v="41"/>
          <ac:spMkLst>
            <pc:docMk/>
            <pc:sldMk cId="2315442505" sldId="257"/>
            <ac:spMk id="32" creationId="{8590ADD5-9383-4D3D-9047-3DA2593CCB5D}"/>
          </ac:spMkLst>
        </pc:spChg>
        <pc:spChg chg="add del">
          <ac:chgData name="Alia Raza Ashrafi (1916229)" userId="S::1916229@student.uwtsd.ac.uk::50794c33-9a90-4495-b4c3-7279afe68dc9" providerId="AD" clId="Web-{1EBE0893-FE3C-4E1C-967C-804E01CAA1F1}" dt="2021-03-28T23:18:29.061" v="41"/>
          <ac:spMkLst>
            <pc:docMk/>
            <pc:sldMk cId="2315442505" sldId="257"/>
            <ac:spMk id="34" creationId="{DABE3E45-88CF-45D8-8D40-C773324D93F6}"/>
          </ac:spMkLst>
        </pc:spChg>
        <pc:spChg chg="add del">
          <ac:chgData name="Alia Raza Ashrafi (1916229)" userId="S::1916229@student.uwtsd.ac.uk::50794c33-9a90-4495-b4c3-7279afe68dc9" providerId="AD" clId="Web-{1EBE0893-FE3C-4E1C-967C-804E01CAA1F1}" dt="2021-03-28T23:18:29.061" v="41"/>
          <ac:spMkLst>
            <pc:docMk/>
            <pc:sldMk cId="2315442505" sldId="257"/>
            <ac:spMk id="38" creationId="{B91ECDA9-56DC-4270-8F33-01C5637B8CEB}"/>
          </ac:spMkLst>
        </pc:spChg>
        <pc:spChg chg="add del">
          <ac:chgData name="Alia Raza Ashrafi (1916229)" userId="S::1916229@student.uwtsd.ac.uk::50794c33-9a90-4495-b4c3-7279afe68dc9" providerId="AD" clId="Web-{1EBE0893-FE3C-4E1C-967C-804E01CAA1F1}" dt="2021-03-28T23:18:29.061" v="41"/>
          <ac:spMkLst>
            <pc:docMk/>
            <pc:sldMk cId="2315442505" sldId="257"/>
            <ac:spMk id="39" creationId="{75F47824-961D-465D-84F9-EAE11BC6173B}"/>
          </ac:spMkLst>
        </pc:spChg>
        <pc:spChg chg="add del">
          <ac:chgData name="Alia Raza Ashrafi (1916229)" userId="S::1916229@student.uwtsd.ac.uk::50794c33-9a90-4495-b4c3-7279afe68dc9" providerId="AD" clId="Web-{1EBE0893-FE3C-4E1C-967C-804E01CAA1F1}" dt="2021-03-28T23:18:29.061" v="41"/>
          <ac:spMkLst>
            <pc:docMk/>
            <pc:sldMk cId="2315442505" sldId="257"/>
            <ac:spMk id="40" creationId="{FEC9DA3E-C1D7-472D-B7C0-F71AE41FBA23}"/>
          </ac:spMkLst>
        </pc:spChg>
        <pc:picChg chg="add del mod">
          <ac:chgData name="Alia Raza Ashrafi (1916229)" userId="S::1916229@student.uwtsd.ac.uk::50794c33-9a90-4495-b4c3-7279afe68dc9" providerId="AD" clId="Web-{1EBE0893-FE3C-4E1C-967C-804E01CAA1F1}" dt="2021-03-28T23:40:10.697" v="149"/>
          <ac:picMkLst>
            <pc:docMk/>
            <pc:sldMk cId="2315442505" sldId="257"/>
            <ac:picMk id="4" creationId="{5360CE91-F0E3-46F6-81F7-6CD4B37D562D}"/>
          </ac:picMkLst>
        </pc:picChg>
        <pc:picChg chg="add del mod">
          <ac:chgData name="Alia Raza Ashrafi (1916229)" userId="S::1916229@student.uwtsd.ac.uk::50794c33-9a90-4495-b4c3-7279afe68dc9" providerId="AD" clId="Web-{1EBE0893-FE3C-4E1C-967C-804E01CAA1F1}" dt="2021-03-28T23:38:57.989" v="147" actId="14100"/>
          <ac:picMkLst>
            <pc:docMk/>
            <pc:sldMk cId="2315442505" sldId="257"/>
            <ac:picMk id="18" creationId="{5F07960E-9060-4F77-8344-B8D6E88D5C2B}"/>
          </ac:picMkLst>
        </pc:picChg>
        <pc:cxnChg chg="add del">
          <ac:chgData name="Alia Raza Ashrafi (1916229)" userId="S::1916229@student.uwtsd.ac.uk::50794c33-9a90-4495-b4c3-7279afe68dc9" providerId="AD" clId="Web-{1EBE0893-FE3C-4E1C-967C-804E01CAA1F1}" dt="2021-03-28T23:18:29.061" v="41"/>
          <ac:cxnSpMkLst>
            <pc:docMk/>
            <pc:sldMk cId="2315442505" sldId="257"/>
            <ac:cxnSpMk id="36" creationId="{49CD1692-827B-4C8D-B4A1-134FD04CF45C}"/>
          </ac:cxnSpMkLst>
        </pc:cxnChg>
      </pc:sldChg>
      <pc:sldChg chg="addSp delSp modSp mod ord setBg">
        <pc:chgData name="Alia Raza Ashrafi (1916229)" userId="S::1916229@student.uwtsd.ac.uk::50794c33-9a90-4495-b4c3-7279afe68dc9" providerId="AD" clId="Web-{1EBE0893-FE3C-4E1C-967C-804E01CAA1F1}" dt="2021-03-28T23:42:31.894" v="157"/>
        <pc:sldMkLst>
          <pc:docMk/>
          <pc:sldMk cId="3766229075" sldId="258"/>
        </pc:sldMkLst>
        <pc:spChg chg="mod">
          <ac:chgData name="Alia Raza Ashrafi (1916229)" userId="S::1916229@student.uwtsd.ac.uk::50794c33-9a90-4495-b4c3-7279afe68dc9" providerId="AD" clId="Web-{1EBE0893-FE3C-4E1C-967C-804E01CAA1F1}" dt="2021-03-28T23:42:21.877" v="155"/>
          <ac:spMkLst>
            <pc:docMk/>
            <pc:sldMk cId="3766229075" sldId="258"/>
            <ac:spMk id="2" creationId="{36807558-19EA-4790-B34A-F7A8A44D49B2}"/>
          </ac:spMkLst>
        </pc:spChg>
        <pc:spChg chg="add del mod">
          <ac:chgData name="Alia Raza Ashrafi (1916229)" userId="S::1916229@student.uwtsd.ac.uk::50794c33-9a90-4495-b4c3-7279afe68dc9" providerId="AD" clId="Web-{1EBE0893-FE3C-4E1C-967C-804E01CAA1F1}" dt="2021-03-28T23:42:31.894" v="157"/>
          <ac:spMkLst>
            <pc:docMk/>
            <pc:sldMk cId="3766229075" sldId="258"/>
            <ac:spMk id="3" creationId="{6F627864-FD75-493C-8967-32B89C8AFA44}"/>
          </ac:spMkLst>
        </pc:spChg>
        <pc:spChg chg="add del">
          <ac:chgData name="Alia Raza Ashrafi (1916229)" userId="S::1916229@student.uwtsd.ac.uk::50794c33-9a90-4495-b4c3-7279afe68dc9" providerId="AD" clId="Web-{1EBE0893-FE3C-4E1C-967C-804E01CAA1F1}" dt="2021-03-28T23:42:18.362" v="153"/>
          <ac:spMkLst>
            <pc:docMk/>
            <pc:sldMk cId="3766229075" sldId="258"/>
            <ac:spMk id="5" creationId="{979E27D9-03C7-44E2-9FF8-15D0C8506AF7}"/>
          </ac:spMkLst>
        </pc:spChg>
        <pc:spChg chg="add del">
          <ac:chgData name="Alia Raza Ashrafi (1916229)" userId="S::1916229@student.uwtsd.ac.uk::50794c33-9a90-4495-b4c3-7279afe68dc9" providerId="AD" clId="Web-{1EBE0893-FE3C-4E1C-967C-804E01CAA1F1}" dt="2021-03-28T23:42:18.362" v="153"/>
          <ac:spMkLst>
            <pc:docMk/>
            <pc:sldMk cId="3766229075" sldId="258"/>
            <ac:spMk id="6" creationId="{EEBF1590-3B36-48EE-A89D-3B6F3CB256AB}"/>
          </ac:spMkLst>
        </pc:spChg>
        <pc:spChg chg="add del">
          <ac:chgData name="Alia Raza Ashrafi (1916229)" userId="S::1916229@student.uwtsd.ac.uk::50794c33-9a90-4495-b4c3-7279afe68dc9" providerId="AD" clId="Web-{1EBE0893-FE3C-4E1C-967C-804E01CAA1F1}" dt="2021-03-28T23:42:21.877" v="155"/>
          <ac:spMkLst>
            <pc:docMk/>
            <pc:sldMk cId="3766229075" sldId="258"/>
            <ac:spMk id="7" creationId="{777A147A-9ED8-46B4-8660-1B3C2AA880B5}"/>
          </ac:spMkLst>
        </pc:spChg>
        <pc:spChg chg="add del">
          <ac:chgData name="Alia Raza Ashrafi (1916229)" userId="S::1916229@student.uwtsd.ac.uk::50794c33-9a90-4495-b4c3-7279afe68dc9" providerId="AD" clId="Web-{1EBE0893-FE3C-4E1C-967C-804E01CAA1F1}" dt="2021-03-28T23:42:04.564" v="151"/>
          <ac:spMkLst>
            <pc:docMk/>
            <pc:sldMk cId="3766229075" sldId="258"/>
            <ac:spMk id="8" creationId="{488333BA-AE6E-427A-9B16-A39C8073F4EB}"/>
          </ac:spMkLst>
        </pc:spChg>
        <pc:spChg chg="add del">
          <ac:chgData name="Alia Raza Ashrafi (1916229)" userId="S::1916229@student.uwtsd.ac.uk::50794c33-9a90-4495-b4c3-7279afe68dc9" providerId="AD" clId="Web-{1EBE0893-FE3C-4E1C-967C-804E01CAA1F1}" dt="2021-03-28T23:42:21.877" v="155"/>
          <ac:spMkLst>
            <pc:docMk/>
            <pc:sldMk cId="3766229075" sldId="258"/>
            <ac:spMk id="9" creationId="{5D6C15A0-C087-4593-8414-2B4EC1CDC3DE}"/>
          </ac:spMkLst>
        </pc:spChg>
        <pc:spChg chg="add del">
          <ac:chgData name="Alia Raza Ashrafi (1916229)" userId="S::1916229@student.uwtsd.ac.uk::50794c33-9a90-4495-b4c3-7279afe68dc9" providerId="AD" clId="Web-{1EBE0893-FE3C-4E1C-967C-804E01CAA1F1}" dt="2021-03-28T23:42:04.564" v="151"/>
          <ac:spMkLst>
            <pc:docMk/>
            <pc:sldMk cId="3766229075" sldId="258"/>
            <ac:spMk id="10" creationId="{F98ED85F-DCEE-4B50-802E-71A6E3E12B04}"/>
          </ac:spMkLst>
        </pc:spChg>
        <pc:spChg chg="add del">
          <ac:chgData name="Alia Raza Ashrafi (1916229)" userId="S::1916229@student.uwtsd.ac.uk::50794c33-9a90-4495-b4c3-7279afe68dc9" providerId="AD" clId="Web-{1EBE0893-FE3C-4E1C-967C-804E01CAA1F1}" dt="2021-03-28T23:42:18.362" v="153"/>
          <ac:spMkLst>
            <pc:docMk/>
            <pc:sldMk cId="3766229075" sldId="258"/>
            <ac:spMk id="12" creationId="{AC8F6C8C-AB5A-4548-942D-E3FD40ACBC49}"/>
          </ac:spMkLst>
        </pc:spChg>
        <pc:graphicFrameChg chg="add del">
          <ac:chgData name="Alia Raza Ashrafi (1916229)" userId="S::1916229@student.uwtsd.ac.uk::50794c33-9a90-4495-b4c3-7279afe68dc9" providerId="AD" clId="Web-{1EBE0893-FE3C-4E1C-967C-804E01CAA1F1}" dt="2021-03-28T23:42:31.894" v="157"/>
          <ac:graphicFrameMkLst>
            <pc:docMk/>
            <pc:sldMk cId="3766229075" sldId="258"/>
            <ac:graphicFrameMk id="11" creationId="{A714073C-AD23-46D2-BD0C-F263D98BA155}"/>
          </ac:graphicFrameMkLst>
        </pc:graphicFrameChg>
      </pc:sldChg>
      <pc:sldChg chg="modSp">
        <pc:chgData name="Alia Raza Ashrafi (1916229)" userId="S::1916229@student.uwtsd.ac.uk::50794c33-9a90-4495-b4c3-7279afe68dc9" providerId="AD" clId="Web-{1EBE0893-FE3C-4E1C-967C-804E01CAA1F1}" dt="2021-03-29T01:36:12.050" v="607" actId="20577"/>
        <pc:sldMkLst>
          <pc:docMk/>
          <pc:sldMk cId="2274751705" sldId="259"/>
        </pc:sldMkLst>
        <pc:spChg chg="mod">
          <ac:chgData name="Alia Raza Ashrafi (1916229)" userId="S::1916229@student.uwtsd.ac.uk::50794c33-9a90-4495-b4c3-7279afe68dc9" providerId="AD" clId="Web-{1EBE0893-FE3C-4E1C-967C-804E01CAA1F1}" dt="2021-03-29T01:36:12.050" v="607" actId="20577"/>
          <ac:spMkLst>
            <pc:docMk/>
            <pc:sldMk cId="2274751705" sldId="259"/>
            <ac:spMk id="2" creationId="{36807558-19EA-4790-B34A-F7A8A44D49B2}"/>
          </ac:spMkLst>
        </pc:spChg>
      </pc:sldChg>
      <pc:sldChg chg="modSp ord">
        <pc:chgData name="Alia Raza Ashrafi (1916229)" userId="S::1916229@student.uwtsd.ac.uk::50794c33-9a90-4495-b4c3-7279afe68dc9" providerId="AD" clId="Web-{1EBE0893-FE3C-4E1C-967C-804E01CAA1F1}" dt="2021-03-29T01:31:44.885" v="556" actId="20577"/>
        <pc:sldMkLst>
          <pc:docMk/>
          <pc:sldMk cId="3745047033" sldId="260"/>
        </pc:sldMkLst>
        <pc:spChg chg="mod">
          <ac:chgData name="Alia Raza Ashrafi (1916229)" userId="S::1916229@student.uwtsd.ac.uk::50794c33-9a90-4495-b4c3-7279afe68dc9" providerId="AD" clId="Web-{1EBE0893-FE3C-4E1C-967C-804E01CAA1F1}" dt="2021-03-29T00:56:23.413" v="478" actId="20577"/>
          <ac:spMkLst>
            <pc:docMk/>
            <pc:sldMk cId="3745047033" sldId="260"/>
            <ac:spMk id="2" creationId="{36807558-19EA-4790-B34A-F7A8A44D49B2}"/>
          </ac:spMkLst>
        </pc:spChg>
        <pc:spChg chg="mod">
          <ac:chgData name="Alia Raza Ashrafi (1916229)" userId="S::1916229@student.uwtsd.ac.uk::50794c33-9a90-4495-b4c3-7279afe68dc9" providerId="AD" clId="Web-{1EBE0893-FE3C-4E1C-967C-804E01CAA1F1}" dt="2021-03-29T01:31:44.885" v="556" actId="20577"/>
          <ac:spMkLst>
            <pc:docMk/>
            <pc:sldMk cId="3745047033" sldId="260"/>
            <ac:spMk id="3" creationId="{6F627864-FD75-493C-8967-32B89C8AFA44}"/>
          </ac:spMkLst>
        </pc:spChg>
      </pc:sldChg>
      <pc:sldChg chg="modSp ord">
        <pc:chgData name="Alia Raza Ashrafi (1916229)" userId="S::1916229@student.uwtsd.ac.uk::50794c33-9a90-4495-b4c3-7279afe68dc9" providerId="AD" clId="Web-{1EBE0893-FE3C-4E1C-967C-804E01CAA1F1}" dt="2021-03-29T01:32:27.026" v="565" actId="20577"/>
        <pc:sldMkLst>
          <pc:docMk/>
          <pc:sldMk cId="244924465" sldId="265"/>
        </pc:sldMkLst>
        <pc:spChg chg="mod">
          <ac:chgData name="Alia Raza Ashrafi (1916229)" userId="S::1916229@student.uwtsd.ac.uk::50794c33-9a90-4495-b4c3-7279afe68dc9" providerId="AD" clId="Web-{1EBE0893-FE3C-4E1C-967C-804E01CAA1F1}" dt="2021-03-29T01:32:27.026" v="565" actId="20577"/>
          <ac:spMkLst>
            <pc:docMk/>
            <pc:sldMk cId="244924465" sldId="265"/>
            <ac:spMk id="2" creationId="{36807558-19EA-4790-B34A-F7A8A44D49B2}"/>
          </ac:spMkLst>
        </pc:spChg>
      </pc:sldChg>
      <pc:sldChg chg="modSp ord">
        <pc:chgData name="Alia Raza Ashrafi (1916229)" userId="S::1916229@student.uwtsd.ac.uk::50794c33-9a90-4495-b4c3-7279afe68dc9" providerId="AD" clId="Web-{1EBE0893-FE3C-4E1C-967C-804E01CAA1F1}" dt="2021-03-29T01:34:43.217" v="573" actId="20577"/>
        <pc:sldMkLst>
          <pc:docMk/>
          <pc:sldMk cId="1030023146" sldId="266"/>
        </pc:sldMkLst>
        <pc:spChg chg="mod">
          <ac:chgData name="Alia Raza Ashrafi (1916229)" userId="S::1916229@student.uwtsd.ac.uk::50794c33-9a90-4495-b4c3-7279afe68dc9" providerId="AD" clId="Web-{1EBE0893-FE3C-4E1C-967C-804E01CAA1F1}" dt="2021-03-29T01:34:43.217" v="573" actId="20577"/>
          <ac:spMkLst>
            <pc:docMk/>
            <pc:sldMk cId="1030023146" sldId="266"/>
            <ac:spMk id="2" creationId="{36807558-19EA-4790-B34A-F7A8A44D49B2}"/>
          </ac:spMkLst>
        </pc:spChg>
      </pc:sldChg>
      <pc:sldChg chg="addSp delSp modSp mod setBg">
        <pc:chgData name="Alia Raza Ashrafi (1916229)" userId="S::1916229@student.uwtsd.ac.uk::50794c33-9a90-4495-b4c3-7279afe68dc9" providerId="AD" clId="Web-{1EBE0893-FE3C-4E1C-967C-804E01CAA1F1}" dt="2021-03-29T00:02:31.889" v="294" actId="20577"/>
        <pc:sldMkLst>
          <pc:docMk/>
          <pc:sldMk cId="2980068797" sldId="267"/>
        </pc:sldMkLst>
        <pc:spChg chg="mod">
          <ac:chgData name="Alia Raza Ashrafi (1916229)" userId="S::1916229@student.uwtsd.ac.uk::50794c33-9a90-4495-b4c3-7279afe68dc9" providerId="AD" clId="Web-{1EBE0893-FE3C-4E1C-967C-804E01CAA1F1}" dt="2021-03-29T00:01:21.291" v="290" actId="20577"/>
          <ac:spMkLst>
            <pc:docMk/>
            <pc:sldMk cId="2980068797" sldId="267"/>
            <ac:spMk id="2" creationId="{36807558-19EA-4790-B34A-F7A8A44D49B2}"/>
          </ac:spMkLst>
        </pc:spChg>
        <pc:spChg chg="mod">
          <ac:chgData name="Alia Raza Ashrafi (1916229)" userId="S::1916229@student.uwtsd.ac.uk::50794c33-9a90-4495-b4c3-7279afe68dc9" providerId="AD" clId="Web-{1EBE0893-FE3C-4E1C-967C-804E01CAA1F1}" dt="2021-03-29T00:02:31.889" v="294" actId="20577"/>
          <ac:spMkLst>
            <pc:docMk/>
            <pc:sldMk cId="2980068797" sldId="267"/>
            <ac:spMk id="3" creationId="{6F627864-FD75-493C-8967-32B89C8AFA44}"/>
          </ac:spMkLst>
        </pc:spChg>
        <pc:spChg chg="add del">
          <ac:chgData name="Alia Raza Ashrafi (1916229)" userId="S::1916229@student.uwtsd.ac.uk::50794c33-9a90-4495-b4c3-7279afe68dc9" providerId="AD" clId="Web-{1EBE0893-FE3C-4E1C-967C-804E01CAA1F1}" dt="2021-03-28T23:59:53.202" v="278"/>
          <ac:spMkLst>
            <pc:docMk/>
            <pc:sldMk cId="2980068797" sldId="267"/>
            <ac:spMk id="8" creationId="{777A147A-9ED8-46B4-8660-1B3C2AA880B5}"/>
          </ac:spMkLst>
        </pc:spChg>
        <pc:spChg chg="add del">
          <ac:chgData name="Alia Raza Ashrafi (1916229)" userId="S::1916229@student.uwtsd.ac.uk::50794c33-9a90-4495-b4c3-7279afe68dc9" providerId="AD" clId="Web-{1EBE0893-FE3C-4E1C-967C-804E01CAA1F1}" dt="2021-03-28T23:59:53.202" v="278"/>
          <ac:spMkLst>
            <pc:docMk/>
            <pc:sldMk cId="2980068797" sldId="267"/>
            <ac:spMk id="10" creationId="{5D6C15A0-C087-4593-8414-2B4EC1CDC3DE}"/>
          </ac:spMkLst>
        </pc:spChg>
      </pc:sldChg>
      <pc:sldChg chg="addSp delSp modSp new del mod ord setBg">
        <pc:chgData name="Alia Raza Ashrafi (1916229)" userId="S::1916229@student.uwtsd.ac.uk::50794c33-9a90-4495-b4c3-7279afe68dc9" providerId="AD" clId="Web-{1EBE0893-FE3C-4E1C-967C-804E01CAA1F1}" dt="2021-03-28T23:31:58.851" v="94"/>
        <pc:sldMkLst>
          <pc:docMk/>
          <pc:sldMk cId="803794190" sldId="268"/>
        </pc:sldMkLst>
        <pc:spChg chg="mod">
          <ac:chgData name="Alia Raza Ashrafi (1916229)" userId="S::1916229@student.uwtsd.ac.uk::50794c33-9a90-4495-b4c3-7279afe68dc9" providerId="AD" clId="Web-{1EBE0893-FE3C-4E1C-967C-804E01CAA1F1}" dt="2021-03-28T23:31:22.676" v="89"/>
          <ac:spMkLst>
            <pc:docMk/>
            <pc:sldMk cId="803794190" sldId="268"/>
            <ac:spMk id="2" creationId="{C76E838D-5553-4ACA-94C2-6B7880C3CC40}"/>
          </ac:spMkLst>
        </pc:spChg>
        <pc:spChg chg="mod">
          <ac:chgData name="Alia Raza Ashrafi (1916229)" userId="S::1916229@student.uwtsd.ac.uk::50794c33-9a90-4495-b4c3-7279afe68dc9" providerId="AD" clId="Web-{1EBE0893-FE3C-4E1C-967C-804E01CAA1F1}" dt="2021-03-28T23:31:44.506" v="93" actId="20577"/>
          <ac:spMkLst>
            <pc:docMk/>
            <pc:sldMk cId="803794190" sldId="268"/>
            <ac:spMk id="3" creationId="{6FBCFF93-602D-4E96-A3CE-BF4A41CC73A6}"/>
          </ac:spMkLst>
        </pc:spChg>
        <pc:spChg chg="add">
          <ac:chgData name="Alia Raza Ashrafi (1916229)" userId="S::1916229@student.uwtsd.ac.uk::50794c33-9a90-4495-b4c3-7279afe68dc9" providerId="AD" clId="Web-{1EBE0893-FE3C-4E1C-967C-804E01CAA1F1}" dt="2021-03-28T23:31:22.676" v="89"/>
          <ac:spMkLst>
            <pc:docMk/>
            <pc:sldMk cId="803794190" sldId="268"/>
            <ac:spMk id="5" creationId="{09588DA8-065E-4F6F-8EFD-43104AB2E0CF}"/>
          </ac:spMkLst>
        </pc:spChg>
        <pc:spChg chg="add">
          <ac:chgData name="Alia Raza Ashrafi (1916229)" userId="S::1916229@student.uwtsd.ac.uk::50794c33-9a90-4495-b4c3-7279afe68dc9" providerId="AD" clId="Web-{1EBE0893-FE3C-4E1C-967C-804E01CAA1F1}" dt="2021-03-28T23:31:22.676" v="89"/>
          <ac:spMkLst>
            <pc:docMk/>
            <pc:sldMk cId="803794190" sldId="268"/>
            <ac:spMk id="6" creationId="{C4285719-470E-454C-AF62-8323075F1F5B}"/>
          </ac:spMkLst>
        </pc:spChg>
        <pc:spChg chg="add">
          <ac:chgData name="Alia Raza Ashrafi (1916229)" userId="S::1916229@student.uwtsd.ac.uk::50794c33-9a90-4495-b4c3-7279afe68dc9" providerId="AD" clId="Web-{1EBE0893-FE3C-4E1C-967C-804E01CAA1F1}" dt="2021-03-28T23:31:22.676" v="89"/>
          <ac:spMkLst>
            <pc:docMk/>
            <pc:sldMk cId="803794190" sldId="268"/>
            <ac:spMk id="7" creationId="{CD9FE4EF-C4D8-49A0-B2FF-81D8DB7D8A24}"/>
          </ac:spMkLst>
        </pc:spChg>
        <pc:spChg chg="add del">
          <ac:chgData name="Alia Raza Ashrafi (1916229)" userId="S::1916229@student.uwtsd.ac.uk::50794c33-9a90-4495-b4c3-7279afe68dc9" providerId="AD" clId="Web-{1EBE0893-FE3C-4E1C-967C-804E01CAA1F1}" dt="2021-03-28T23:31:22.661" v="88"/>
          <ac:spMkLst>
            <pc:docMk/>
            <pc:sldMk cId="803794190" sldId="268"/>
            <ac:spMk id="8" creationId="{CD758A0E-EDF3-4C8A-9AAF-B84F8014E095}"/>
          </ac:spMkLst>
        </pc:spChg>
        <pc:spChg chg="add del">
          <ac:chgData name="Alia Raza Ashrafi (1916229)" userId="S::1916229@student.uwtsd.ac.uk::50794c33-9a90-4495-b4c3-7279afe68dc9" providerId="AD" clId="Web-{1EBE0893-FE3C-4E1C-967C-804E01CAA1F1}" dt="2021-03-28T23:31:22.661" v="88"/>
          <ac:spMkLst>
            <pc:docMk/>
            <pc:sldMk cId="803794190" sldId="268"/>
            <ac:spMk id="10" creationId="{32FE9855-A391-40A9-A6FA-BAC94FB5431F}"/>
          </ac:spMkLst>
        </pc:spChg>
        <pc:spChg chg="add">
          <ac:chgData name="Alia Raza Ashrafi (1916229)" userId="S::1916229@student.uwtsd.ac.uk::50794c33-9a90-4495-b4c3-7279afe68dc9" providerId="AD" clId="Web-{1EBE0893-FE3C-4E1C-967C-804E01CAA1F1}" dt="2021-03-28T23:31:22.676" v="89"/>
          <ac:spMkLst>
            <pc:docMk/>
            <pc:sldMk cId="803794190" sldId="268"/>
            <ac:spMk id="14" creationId="{4300840D-0A0B-4512-BACA-B439D5B9C57C}"/>
          </ac:spMkLst>
        </pc:spChg>
        <pc:spChg chg="add">
          <ac:chgData name="Alia Raza Ashrafi (1916229)" userId="S::1916229@student.uwtsd.ac.uk::50794c33-9a90-4495-b4c3-7279afe68dc9" providerId="AD" clId="Web-{1EBE0893-FE3C-4E1C-967C-804E01CAA1F1}" dt="2021-03-28T23:31:22.676" v="89"/>
          <ac:spMkLst>
            <pc:docMk/>
            <pc:sldMk cId="803794190" sldId="268"/>
            <ac:spMk id="16" creationId="{D2B78728-A580-49A7-84F9-6EF6F583ADE0}"/>
          </ac:spMkLst>
        </pc:spChg>
        <pc:spChg chg="add">
          <ac:chgData name="Alia Raza Ashrafi (1916229)" userId="S::1916229@student.uwtsd.ac.uk::50794c33-9a90-4495-b4c3-7279afe68dc9" providerId="AD" clId="Web-{1EBE0893-FE3C-4E1C-967C-804E01CAA1F1}" dt="2021-03-28T23:31:22.676" v="89"/>
          <ac:spMkLst>
            <pc:docMk/>
            <pc:sldMk cId="803794190" sldId="268"/>
            <ac:spMk id="18" creationId="{38FAA1A1-D861-433F-88FA-1E9D6FD31D11}"/>
          </ac:spMkLst>
        </pc:spChg>
        <pc:spChg chg="add">
          <ac:chgData name="Alia Raza Ashrafi (1916229)" userId="S::1916229@student.uwtsd.ac.uk::50794c33-9a90-4495-b4c3-7279afe68dc9" providerId="AD" clId="Web-{1EBE0893-FE3C-4E1C-967C-804E01CAA1F1}" dt="2021-03-28T23:31:22.676" v="89"/>
          <ac:spMkLst>
            <pc:docMk/>
            <pc:sldMk cId="803794190" sldId="268"/>
            <ac:spMk id="20" creationId="{8D71EDA1-87BF-4D5D-AB79-F346FD19278A}"/>
          </ac:spMkLst>
        </pc:spChg>
        <pc:grpChg chg="add del">
          <ac:chgData name="Alia Raza Ashrafi (1916229)" userId="S::1916229@student.uwtsd.ac.uk::50794c33-9a90-4495-b4c3-7279afe68dc9" providerId="AD" clId="Web-{1EBE0893-FE3C-4E1C-967C-804E01CAA1F1}" dt="2021-03-28T23:31:22.661" v="88"/>
          <ac:grpSpMkLst>
            <pc:docMk/>
            <pc:sldMk cId="803794190" sldId="268"/>
            <ac:grpSpMk id="12" creationId="{13621FAC-5123-4838-A7BE-271A4095B234}"/>
          </ac:grpSpMkLst>
        </pc:grpChg>
      </pc:sldChg>
    </pc:docChg>
  </pc:docChgLst>
  <pc:docChgLst>
    <pc:chgData name="Alia Raza Ashrafi (1916229)" userId="S::1916229@student.uwtsd.ac.uk::50794c33-9a90-4495-b4c3-7279afe68dc9" providerId="AD" clId="Web-{6E772FDA-3CC8-4FF3-92B6-3D5D338915FB}"/>
    <pc:docChg chg="modSld">
      <pc:chgData name="Alia Raza Ashrafi (1916229)" userId="S::1916229@student.uwtsd.ac.uk::50794c33-9a90-4495-b4c3-7279afe68dc9" providerId="AD" clId="Web-{6E772FDA-3CC8-4FF3-92B6-3D5D338915FB}" dt="2021-04-16T16:09:28.661" v="27" actId="20577"/>
      <pc:docMkLst>
        <pc:docMk/>
      </pc:docMkLst>
      <pc:sldChg chg="modSp">
        <pc:chgData name="Alia Raza Ashrafi (1916229)" userId="S::1916229@student.uwtsd.ac.uk::50794c33-9a90-4495-b4c3-7279afe68dc9" providerId="AD" clId="Web-{6E772FDA-3CC8-4FF3-92B6-3D5D338915FB}" dt="2021-04-16T16:09:28.661" v="27" actId="20577"/>
        <pc:sldMkLst>
          <pc:docMk/>
          <pc:sldMk cId="3745047033" sldId="260"/>
        </pc:sldMkLst>
        <pc:spChg chg="mod">
          <ac:chgData name="Alia Raza Ashrafi (1916229)" userId="S::1916229@student.uwtsd.ac.uk::50794c33-9a90-4495-b4c3-7279afe68dc9" providerId="AD" clId="Web-{6E772FDA-3CC8-4FF3-92B6-3D5D338915FB}" dt="2021-04-16T16:09:28.661" v="27" actId="20577"/>
          <ac:spMkLst>
            <pc:docMk/>
            <pc:sldMk cId="3745047033" sldId="260"/>
            <ac:spMk id="3" creationId="{6F627864-FD75-493C-8967-32B89C8AFA44}"/>
          </ac:spMkLst>
        </pc:spChg>
      </pc:sldChg>
    </pc:docChg>
  </pc:docChgLst>
  <pc:docChgLst>
    <pc:chgData name="Alia Raza Ashrafi (1916229)" userId="S::1916229@student.uwtsd.ac.uk::50794c33-9a90-4495-b4c3-7279afe68dc9" providerId="AD" clId="Web-{3436744D-5B9C-4280-9F98-22BC62974B9F}"/>
    <pc:docChg chg="modSld">
      <pc:chgData name="Alia Raza Ashrafi (1916229)" userId="S::1916229@student.uwtsd.ac.uk::50794c33-9a90-4495-b4c3-7279afe68dc9" providerId="AD" clId="Web-{3436744D-5B9C-4280-9F98-22BC62974B9F}" dt="2021-04-12T13:20:25.052" v="53" actId="14100"/>
      <pc:docMkLst>
        <pc:docMk/>
      </pc:docMkLst>
      <pc:sldChg chg="modSp">
        <pc:chgData name="Alia Raza Ashrafi (1916229)" userId="S::1916229@student.uwtsd.ac.uk::50794c33-9a90-4495-b4c3-7279afe68dc9" providerId="AD" clId="Web-{3436744D-5B9C-4280-9F98-22BC62974B9F}" dt="2021-04-12T12:59:30.010" v="42" actId="20577"/>
        <pc:sldMkLst>
          <pc:docMk/>
          <pc:sldMk cId="2274751705" sldId="259"/>
        </pc:sldMkLst>
        <pc:spChg chg="mod">
          <ac:chgData name="Alia Raza Ashrafi (1916229)" userId="S::1916229@student.uwtsd.ac.uk::50794c33-9a90-4495-b4c3-7279afe68dc9" providerId="AD" clId="Web-{3436744D-5B9C-4280-9F98-22BC62974B9F}" dt="2021-04-12T12:59:30.010" v="42" actId="20577"/>
          <ac:spMkLst>
            <pc:docMk/>
            <pc:sldMk cId="2274751705" sldId="259"/>
            <ac:spMk id="2" creationId="{36807558-19EA-4790-B34A-F7A8A44D49B2}"/>
          </ac:spMkLst>
        </pc:spChg>
      </pc:sldChg>
      <pc:sldChg chg="modSp">
        <pc:chgData name="Alia Raza Ashrafi (1916229)" userId="S::1916229@student.uwtsd.ac.uk::50794c33-9a90-4495-b4c3-7279afe68dc9" providerId="AD" clId="Web-{3436744D-5B9C-4280-9F98-22BC62974B9F}" dt="2021-04-12T12:58:18.368" v="38" actId="20577"/>
        <pc:sldMkLst>
          <pc:docMk/>
          <pc:sldMk cId="3745047033" sldId="260"/>
        </pc:sldMkLst>
        <pc:spChg chg="mod">
          <ac:chgData name="Alia Raza Ashrafi (1916229)" userId="S::1916229@student.uwtsd.ac.uk::50794c33-9a90-4495-b4c3-7279afe68dc9" providerId="AD" clId="Web-{3436744D-5B9C-4280-9F98-22BC62974B9F}" dt="2021-04-12T12:58:18.368" v="38" actId="20577"/>
          <ac:spMkLst>
            <pc:docMk/>
            <pc:sldMk cId="3745047033" sldId="260"/>
            <ac:spMk id="2" creationId="{36807558-19EA-4790-B34A-F7A8A44D49B2}"/>
          </ac:spMkLst>
        </pc:spChg>
      </pc:sldChg>
      <pc:sldChg chg="modSp">
        <pc:chgData name="Alia Raza Ashrafi (1916229)" userId="S::1916229@student.uwtsd.ac.uk::50794c33-9a90-4495-b4c3-7279afe68dc9" providerId="AD" clId="Web-{3436744D-5B9C-4280-9F98-22BC62974B9F}" dt="2021-04-12T13:20:25.052" v="53" actId="14100"/>
        <pc:sldMkLst>
          <pc:docMk/>
          <pc:sldMk cId="1392829160" sldId="264"/>
        </pc:sldMkLst>
        <pc:spChg chg="mod">
          <ac:chgData name="Alia Raza Ashrafi (1916229)" userId="S::1916229@student.uwtsd.ac.uk::50794c33-9a90-4495-b4c3-7279afe68dc9" providerId="AD" clId="Web-{3436744D-5B9C-4280-9F98-22BC62974B9F}" dt="2021-04-12T13:20:25.052" v="53" actId="14100"/>
          <ac:spMkLst>
            <pc:docMk/>
            <pc:sldMk cId="1392829160" sldId="264"/>
            <ac:spMk id="3" creationId="{6F627864-FD75-493C-8967-32B89C8AFA44}"/>
          </ac:spMkLst>
        </pc:spChg>
      </pc:sldChg>
      <pc:sldChg chg="modSp">
        <pc:chgData name="Alia Raza Ashrafi (1916229)" userId="S::1916229@student.uwtsd.ac.uk::50794c33-9a90-4495-b4c3-7279afe68dc9" providerId="AD" clId="Web-{3436744D-5B9C-4280-9F98-22BC62974B9F}" dt="2021-04-12T12:54:47.270" v="6" actId="20577"/>
        <pc:sldMkLst>
          <pc:docMk/>
          <pc:sldMk cId="1030023146" sldId="266"/>
        </pc:sldMkLst>
        <pc:spChg chg="mod">
          <ac:chgData name="Alia Raza Ashrafi (1916229)" userId="S::1916229@student.uwtsd.ac.uk::50794c33-9a90-4495-b4c3-7279afe68dc9" providerId="AD" clId="Web-{3436744D-5B9C-4280-9F98-22BC62974B9F}" dt="2021-04-12T12:54:47.270" v="6" actId="20577"/>
          <ac:spMkLst>
            <pc:docMk/>
            <pc:sldMk cId="1030023146" sldId="266"/>
            <ac:spMk id="2" creationId="{36807558-19EA-4790-B34A-F7A8A44D49B2}"/>
          </ac:spMkLst>
        </pc:spChg>
      </pc:sldChg>
      <pc:sldChg chg="modSp">
        <pc:chgData name="Alia Raza Ashrafi (1916229)" userId="S::1916229@student.uwtsd.ac.uk::50794c33-9a90-4495-b4c3-7279afe68dc9" providerId="AD" clId="Web-{3436744D-5B9C-4280-9F98-22BC62974B9F}" dt="2021-04-12T12:58:31.244" v="39" actId="20577"/>
        <pc:sldMkLst>
          <pc:docMk/>
          <pc:sldMk cId="752336673" sldId="269"/>
        </pc:sldMkLst>
        <pc:spChg chg="mod">
          <ac:chgData name="Alia Raza Ashrafi (1916229)" userId="S::1916229@student.uwtsd.ac.uk::50794c33-9a90-4495-b4c3-7279afe68dc9" providerId="AD" clId="Web-{3436744D-5B9C-4280-9F98-22BC62974B9F}" dt="2021-04-12T12:58:31.244" v="39" actId="20577"/>
          <ac:spMkLst>
            <pc:docMk/>
            <pc:sldMk cId="752336673" sldId="269"/>
            <ac:spMk id="2" creationId="{E880FCAB-5940-44C1-BC2A-CBF4C0E7B66F}"/>
          </ac:spMkLst>
        </pc:spChg>
        <pc:spChg chg="mod">
          <ac:chgData name="Alia Raza Ashrafi (1916229)" userId="S::1916229@student.uwtsd.ac.uk::50794c33-9a90-4495-b4c3-7279afe68dc9" providerId="AD" clId="Web-{3436744D-5B9C-4280-9F98-22BC62974B9F}" dt="2021-04-12T12:57:22.195" v="34" actId="14100"/>
          <ac:spMkLst>
            <pc:docMk/>
            <pc:sldMk cId="752336673" sldId="269"/>
            <ac:spMk id="3" creationId="{ACB2E1CC-9C89-494C-AEA3-0185E2E0E5A4}"/>
          </ac:spMkLst>
        </pc:spChg>
      </pc:sldChg>
    </pc:docChg>
  </pc:docChgLst>
  <pc:docChgLst>
    <pc:chgData name="Becky Namuli (1912621)" userId="S::1912621@student.uwtsd.ac.uk::ca9eb820-718d-4985-97c3-5951073c6ea5" providerId="AD" clId="Web-{8AAD0731-0560-441A-B6A5-25B19AC758CD}"/>
    <pc:docChg chg="modSld">
      <pc:chgData name="Becky Namuli (1912621)" userId="S::1912621@student.uwtsd.ac.uk::ca9eb820-718d-4985-97c3-5951073c6ea5" providerId="AD" clId="Web-{8AAD0731-0560-441A-B6A5-25B19AC758CD}" dt="2021-03-23T18:45:47.546" v="5" actId="20577"/>
      <pc:docMkLst>
        <pc:docMk/>
      </pc:docMkLst>
      <pc:sldChg chg="modSp">
        <pc:chgData name="Becky Namuli (1912621)" userId="S::1912621@student.uwtsd.ac.uk::ca9eb820-718d-4985-97c3-5951073c6ea5" providerId="AD" clId="Web-{8AAD0731-0560-441A-B6A5-25B19AC758CD}" dt="2021-03-23T18:45:47.546" v="5" actId="20577"/>
        <pc:sldMkLst>
          <pc:docMk/>
          <pc:sldMk cId="2564961810" sldId="262"/>
        </pc:sldMkLst>
        <pc:spChg chg="mod">
          <ac:chgData name="Becky Namuli (1912621)" userId="S::1912621@student.uwtsd.ac.uk::ca9eb820-718d-4985-97c3-5951073c6ea5" providerId="AD" clId="Web-{8AAD0731-0560-441A-B6A5-25B19AC758CD}" dt="2021-03-23T18:45:47.546" v="5" actId="20577"/>
          <ac:spMkLst>
            <pc:docMk/>
            <pc:sldMk cId="2564961810" sldId="262"/>
            <ac:spMk id="3" creationId="{6F627864-FD75-493C-8967-32B89C8AFA44}"/>
          </ac:spMkLst>
        </pc:spChg>
      </pc:sldChg>
    </pc:docChg>
  </pc:docChgLst>
  <pc:docChgLst>
    <pc:chgData name="Alia Raza Ashrafi (1916229)" userId="S::1916229@student.uwtsd.ac.uk::50794c33-9a90-4495-b4c3-7279afe68dc9" providerId="AD" clId="Web-{02043903-D095-4AC2-936F-AB4EBEC52764}"/>
    <pc:docChg chg="modSld">
      <pc:chgData name="Alia Raza Ashrafi (1916229)" userId="S::1916229@student.uwtsd.ac.uk::50794c33-9a90-4495-b4c3-7279afe68dc9" providerId="AD" clId="Web-{02043903-D095-4AC2-936F-AB4EBEC52764}" dt="2021-04-05T09:50:00.057" v="305" actId="20577"/>
      <pc:docMkLst>
        <pc:docMk/>
      </pc:docMkLst>
      <pc:sldChg chg="modSp">
        <pc:chgData name="Alia Raza Ashrafi (1916229)" userId="S::1916229@student.uwtsd.ac.uk::50794c33-9a90-4495-b4c3-7279afe68dc9" providerId="AD" clId="Web-{02043903-D095-4AC2-936F-AB4EBEC52764}" dt="2021-04-05T09:15:47.711" v="24" actId="20577"/>
        <pc:sldMkLst>
          <pc:docMk/>
          <pc:sldMk cId="244924465" sldId="265"/>
        </pc:sldMkLst>
        <pc:spChg chg="mod">
          <ac:chgData name="Alia Raza Ashrafi (1916229)" userId="S::1916229@student.uwtsd.ac.uk::50794c33-9a90-4495-b4c3-7279afe68dc9" providerId="AD" clId="Web-{02043903-D095-4AC2-936F-AB4EBEC52764}" dt="2021-04-05T09:15:47.711" v="24" actId="20577"/>
          <ac:spMkLst>
            <pc:docMk/>
            <pc:sldMk cId="244924465" sldId="265"/>
            <ac:spMk id="3" creationId="{6F627864-FD75-493C-8967-32B89C8AFA44}"/>
          </ac:spMkLst>
        </pc:spChg>
      </pc:sldChg>
      <pc:sldChg chg="addSp delSp modSp">
        <pc:chgData name="Alia Raza Ashrafi (1916229)" userId="S::1916229@student.uwtsd.ac.uk::50794c33-9a90-4495-b4c3-7279afe68dc9" providerId="AD" clId="Web-{02043903-D095-4AC2-936F-AB4EBEC52764}" dt="2021-04-05T09:50:00.057" v="305" actId="20577"/>
        <pc:sldMkLst>
          <pc:docMk/>
          <pc:sldMk cId="1030023146" sldId="266"/>
        </pc:sldMkLst>
        <pc:spChg chg="mod">
          <ac:chgData name="Alia Raza Ashrafi (1916229)" userId="S::1916229@student.uwtsd.ac.uk::50794c33-9a90-4495-b4c3-7279afe68dc9" providerId="AD" clId="Web-{02043903-D095-4AC2-936F-AB4EBEC52764}" dt="2021-04-05T09:36:33.921" v="85" actId="14100"/>
          <ac:spMkLst>
            <pc:docMk/>
            <pc:sldMk cId="1030023146" sldId="266"/>
            <ac:spMk id="2" creationId="{36807558-19EA-4790-B34A-F7A8A44D49B2}"/>
          </ac:spMkLst>
        </pc:spChg>
        <pc:spChg chg="mod">
          <ac:chgData name="Alia Raza Ashrafi (1916229)" userId="S::1916229@student.uwtsd.ac.uk::50794c33-9a90-4495-b4c3-7279afe68dc9" providerId="AD" clId="Web-{02043903-D095-4AC2-936F-AB4EBEC52764}" dt="2021-04-05T09:50:00.057" v="305" actId="20577"/>
          <ac:spMkLst>
            <pc:docMk/>
            <pc:sldMk cId="1030023146" sldId="266"/>
            <ac:spMk id="3" creationId="{6F627864-FD75-493C-8967-32B89C8AFA44}"/>
          </ac:spMkLst>
        </pc:spChg>
        <pc:picChg chg="add del mod">
          <ac:chgData name="Alia Raza Ashrafi (1916229)" userId="S::1916229@student.uwtsd.ac.uk::50794c33-9a90-4495-b4c3-7279afe68dc9" providerId="AD" clId="Web-{02043903-D095-4AC2-936F-AB4EBEC52764}" dt="2021-04-05T09:37:49.282" v="89"/>
          <ac:picMkLst>
            <pc:docMk/>
            <pc:sldMk cId="1030023146" sldId="266"/>
            <ac:picMk id="4" creationId="{B01BECA2-174E-4CFF-A241-F703432BCF6C}"/>
          </ac:picMkLst>
        </pc:picChg>
      </pc:sldChg>
    </pc:docChg>
  </pc:docChgLst>
  <pc:docChgLst>
    <pc:chgData name="Alia Raza Ashrafi (1916229)" userId="S::1916229@student.uwtsd.ac.uk::50794c33-9a90-4495-b4c3-7279afe68dc9" providerId="AD" clId="Web-{96E8943F-B59F-4C41-94AB-BFC449B6D363}"/>
    <pc:docChg chg="modSld sldOrd">
      <pc:chgData name="Alia Raza Ashrafi (1916229)" userId="S::1916229@student.uwtsd.ac.uk::50794c33-9a90-4495-b4c3-7279afe68dc9" providerId="AD" clId="Web-{96E8943F-B59F-4C41-94AB-BFC449B6D363}" dt="2021-03-29T11:53:07.139" v="92" actId="20577"/>
      <pc:docMkLst>
        <pc:docMk/>
      </pc:docMkLst>
      <pc:sldChg chg="modSp">
        <pc:chgData name="Alia Raza Ashrafi (1916229)" userId="S::1916229@student.uwtsd.ac.uk::50794c33-9a90-4495-b4c3-7279afe68dc9" providerId="AD" clId="Web-{96E8943F-B59F-4C41-94AB-BFC449B6D363}" dt="2021-03-29T11:48:15.085" v="71" actId="20577"/>
        <pc:sldMkLst>
          <pc:docMk/>
          <pc:sldMk cId="2315442505" sldId="257"/>
        </pc:sldMkLst>
        <pc:spChg chg="mod">
          <ac:chgData name="Alia Raza Ashrafi (1916229)" userId="S::1916229@student.uwtsd.ac.uk::50794c33-9a90-4495-b4c3-7279afe68dc9" providerId="AD" clId="Web-{96E8943F-B59F-4C41-94AB-BFC449B6D363}" dt="2021-03-29T11:48:15.085" v="71" actId="20577"/>
          <ac:spMkLst>
            <pc:docMk/>
            <pc:sldMk cId="2315442505" sldId="257"/>
            <ac:spMk id="3" creationId="{6F627864-FD75-493C-8967-32B89C8AFA44}"/>
          </ac:spMkLst>
        </pc:spChg>
      </pc:sldChg>
      <pc:sldChg chg="ord">
        <pc:chgData name="Alia Raza Ashrafi (1916229)" userId="S::1916229@student.uwtsd.ac.uk::50794c33-9a90-4495-b4c3-7279afe68dc9" providerId="AD" clId="Web-{96E8943F-B59F-4C41-94AB-BFC449B6D363}" dt="2021-03-29T11:50:39.698" v="73"/>
        <pc:sldMkLst>
          <pc:docMk/>
          <pc:sldMk cId="2274751705" sldId="259"/>
        </pc:sldMkLst>
      </pc:sldChg>
      <pc:sldChg chg="modSp ord">
        <pc:chgData name="Alia Raza Ashrafi (1916229)" userId="S::1916229@student.uwtsd.ac.uk::50794c33-9a90-4495-b4c3-7279afe68dc9" providerId="AD" clId="Web-{96E8943F-B59F-4C41-94AB-BFC449B6D363}" dt="2021-03-29T11:53:07.139" v="92" actId="20577"/>
        <pc:sldMkLst>
          <pc:docMk/>
          <pc:sldMk cId="1030023146" sldId="266"/>
        </pc:sldMkLst>
        <pc:spChg chg="mod">
          <ac:chgData name="Alia Raza Ashrafi (1916229)" userId="S::1916229@student.uwtsd.ac.uk::50794c33-9a90-4495-b4c3-7279afe68dc9" providerId="AD" clId="Web-{96E8943F-B59F-4C41-94AB-BFC449B6D363}" dt="2021-03-29T11:52:54.732" v="91" actId="20577"/>
          <ac:spMkLst>
            <pc:docMk/>
            <pc:sldMk cId="1030023146" sldId="266"/>
            <ac:spMk id="2" creationId="{36807558-19EA-4790-B34A-F7A8A44D49B2}"/>
          </ac:spMkLst>
        </pc:spChg>
        <pc:spChg chg="mod">
          <ac:chgData name="Alia Raza Ashrafi (1916229)" userId="S::1916229@student.uwtsd.ac.uk::50794c33-9a90-4495-b4c3-7279afe68dc9" providerId="AD" clId="Web-{96E8943F-B59F-4C41-94AB-BFC449B6D363}" dt="2021-03-29T11:53:07.139" v="92" actId="20577"/>
          <ac:spMkLst>
            <pc:docMk/>
            <pc:sldMk cId="1030023146" sldId="266"/>
            <ac:spMk id="3" creationId="{6F627864-FD75-493C-8967-32B89C8AFA44}"/>
          </ac:spMkLst>
        </pc:spChg>
      </pc:sldChg>
      <pc:sldChg chg="ord">
        <pc:chgData name="Alia Raza Ashrafi (1916229)" userId="S::1916229@student.uwtsd.ac.uk::50794c33-9a90-4495-b4c3-7279afe68dc9" providerId="AD" clId="Web-{96E8943F-B59F-4C41-94AB-BFC449B6D363}" dt="2021-03-29T11:49:56.322" v="72"/>
        <pc:sldMkLst>
          <pc:docMk/>
          <pc:sldMk cId="2980068797" sldId="267"/>
        </pc:sldMkLst>
      </pc:sldChg>
    </pc:docChg>
  </pc:docChgLst>
  <pc:docChgLst>
    <pc:chgData name="Alia Raza Ashrafi (1916229)" userId="S::1916229@student.uwtsd.ac.uk::50794c33-9a90-4495-b4c3-7279afe68dc9" providerId="AD" clId="Web-{D0A5C852-9BAF-4B9B-8B90-4B0126AA6AFD}"/>
    <pc:docChg chg="modSld">
      <pc:chgData name="Alia Raza Ashrafi (1916229)" userId="S::1916229@student.uwtsd.ac.uk::50794c33-9a90-4495-b4c3-7279afe68dc9" providerId="AD" clId="Web-{D0A5C852-9BAF-4B9B-8B90-4B0126AA6AFD}" dt="2021-04-05T14:36:13.482" v="7" actId="20577"/>
      <pc:docMkLst>
        <pc:docMk/>
      </pc:docMkLst>
      <pc:sldChg chg="modSp">
        <pc:chgData name="Alia Raza Ashrafi (1916229)" userId="S::1916229@student.uwtsd.ac.uk::50794c33-9a90-4495-b4c3-7279afe68dc9" providerId="AD" clId="Web-{D0A5C852-9BAF-4B9B-8B90-4B0126AA6AFD}" dt="2021-04-05T14:36:13.482" v="7" actId="20577"/>
        <pc:sldMkLst>
          <pc:docMk/>
          <pc:sldMk cId="1030023146" sldId="266"/>
        </pc:sldMkLst>
        <pc:spChg chg="mod">
          <ac:chgData name="Alia Raza Ashrafi (1916229)" userId="S::1916229@student.uwtsd.ac.uk::50794c33-9a90-4495-b4c3-7279afe68dc9" providerId="AD" clId="Web-{D0A5C852-9BAF-4B9B-8B90-4B0126AA6AFD}" dt="2021-04-05T14:36:13.482" v="7" actId="20577"/>
          <ac:spMkLst>
            <pc:docMk/>
            <pc:sldMk cId="1030023146" sldId="266"/>
            <ac:spMk id="3" creationId="{6F627864-FD75-493C-8967-32B89C8AFA44}"/>
          </ac:spMkLst>
        </pc:spChg>
      </pc:sldChg>
    </pc:docChg>
  </pc:docChgLst>
  <pc:docChgLst>
    <pc:chgData name="Alia Raza Ashrafi (1916229)" userId="S::1916229@student.uwtsd.ac.uk::50794c33-9a90-4495-b4c3-7279afe68dc9" providerId="AD" clId="Web-{93261559-C879-43C5-B3FF-0DBBF04BAC6E}"/>
    <pc:docChg chg="modSld sldOrd">
      <pc:chgData name="Alia Raza Ashrafi (1916229)" userId="S::1916229@student.uwtsd.ac.uk::50794c33-9a90-4495-b4c3-7279afe68dc9" providerId="AD" clId="Web-{93261559-C879-43C5-B3FF-0DBBF04BAC6E}" dt="2021-04-06T01:30:11.455" v="283" actId="20577"/>
      <pc:docMkLst>
        <pc:docMk/>
      </pc:docMkLst>
      <pc:sldChg chg="modSp">
        <pc:chgData name="Alia Raza Ashrafi (1916229)" userId="S::1916229@student.uwtsd.ac.uk::50794c33-9a90-4495-b4c3-7279afe68dc9" providerId="AD" clId="Web-{93261559-C879-43C5-B3FF-0DBBF04BAC6E}" dt="2021-04-06T00:12:25.376" v="46" actId="20577"/>
        <pc:sldMkLst>
          <pc:docMk/>
          <pc:sldMk cId="2315442505" sldId="257"/>
        </pc:sldMkLst>
        <pc:spChg chg="mod">
          <ac:chgData name="Alia Raza Ashrafi (1916229)" userId="S::1916229@student.uwtsd.ac.uk::50794c33-9a90-4495-b4c3-7279afe68dc9" providerId="AD" clId="Web-{93261559-C879-43C5-B3FF-0DBBF04BAC6E}" dt="2021-04-06T00:12:25.376" v="46" actId="20577"/>
          <ac:spMkLst>
            <pc:docMk/>
            <pc:sldMk cId="2315442505" sldId="257"/>
            <ac:spMk id="3" creationId="{6F627864-FD75-493C-8967-32B89C8AFA44}"/>
          </ac:spMkLst>
        </pc:spChg>
      </pc:sldChg>
      <pc:sldChg chg="modSp">
        <pc:chgData name="Alia Raza Ashrafi (1916229)" userId="S::1916229@student.uwtsd.ac.uk::50794c33-9a90-4495-b4c3-7279afe68dc9" providerId="AD" clId="Web-{93261559-C879-43C5-B3FF-0DBBF04BAC6E}" dt="2021-04-06T00:15:40.091" v="55" actId="20577"/>
        <pc:sldMkLst>
          <pc:docMk/>
          <pc:sldMk cId="2274751705" sldId="259"/>
        </pc:sldMkLst>
        <pc:spChg chg="mod">
          <ac:chgData name="Alia Raza Ashrafi (1916229)" userId="S::1916229@student.uwtsd.ac.uk::50794c33-9a90-4495-b4c3-7279afe68dc9" providerId="AD" clId="Web-{93261559-C879-43C5-B3FF-0DBBF04BAC6E}" dt="2021-04-06T00:15:40.091" v="55" actId="20577"/>
          <ac:spMkLst>
            <pc:docMk/>
            <pc:sldMk cId="2274751705" sldId="259"/>
            <ac:spMk id="3" creationId="{6F627864-FD75-493C-8967-32B89C8AFA44}"/>
          </ac:spMkLst>
        </pc:spChg>
      </pc:sldChg>
      <pc:sldChg chg="modSp">
        <pc:chgData name="Alia Raza Ashrafi (1916229)" userId="S::1916229@student.uwtsd.ac.uk::50794c33-9a90-4495-b4c3-7279afe68dc9" providerId="AD" clId="Web-{93261559-C879-43C5-B3FF-0DBBF04BAC6E}" dt="2021-04-06T01:30:11.455" v="283" actId="20577"/>
        <pc:sldMkLst>
          <pc:docMk/>
          <pc:sldMk cId="3745047033" sldId="260"/>
        </pc:sldMkLst>
        <pc:spChg chg="mod">
          <ac:chgData name="Alia Raza Ashrafi (1916229)" userId="S::1916229@student.uwtsd.ac.uk::50794c33-9a90-4495-b4c3-7279afe68dc9" providerId="AD" clId="Web-{93261559-C879-43C5-B3FF-0DBBF04BAC6E}" dt="2021-04-06T01:30:11.455" v="283" actId="20577"/>
          <ac:spMkLst>
            <pc:docMk/>
            <pc:sldMk cId="3745047033" sldId="260"/>
            <ac:spMk id="3" creationId="{6F627864-FD75-493C-8967-32B89C8AFA44}"/>
          </ac:spMkLst>
        </pc:spChg>
      </pc:sldChg>
      <pc:sldChg chg="modSp">
        <pc:chgData name="Alia Raza Ashrafi (1916229)" userId="S::1916229@student.uwtsd.ac.uk::50794c33-9a90-4495-b4c3-7279afe68dc9" providerId="AD" clId="Web-{93261559-C879-43C5-B3FF-0DBBF04BAC6E}" dt="2021-04-06T00:45:10.158" v="250" actId="20577"/>
        <pc:sldMkLst>
          <pc:docMk/>
          <pc:sldMk cId="1030023146" sldId="266"/>
        </pc:sldMkLst>
        <pc:spChg chg="mod">
          <ac:chgData name="Alia Raza Ashrafi (1916229)" userId="S::1916229@student.uwtsd.ac.uk::50794c33-9a90-4495-b4c3-7279afe68dc9" providerId="AD" clId="Web-{93261559-C879-43C5-B3FF-0DBBF04BAC6E}" dt="2021-04-06T00:45:10.158" v="250" actId="20577"/>
          <ac:spMkLst>
            <pc:docMk/>
            <pc:sldMk cId="1030023146" sldId="266"/>
            <ac:spMk id="3" creationId="{6F627864-FD75-493C-8967-32B89C8AFA44}"/>
          </ac:spMkLst>
        </pc:spChg>
      </pc:sldChg>
      <pc:sldChg chg="ord">
        <pc:chgData name="Alia Raza Ashrafi (1916229)" userId="S::1916229@student.uwtsd.ac.uk::50794c33-9a90-4495-b4c3-7279afe68dc9" providerId="AD" clId="Web-{93261559-C879-43C5-B3FF-0DBBF04BAC6E}" dt="2021-04-05T23:33:07.698" v="1"/>
        <pc:sldMkLst>
          <pc:docMk/>
          <pc:sldMk cId="2980068797" sldId="267"/>
        </pc:sldMkLst>
      </pc:sldChg>
    </pc:docChg>
  </pc:docChgLst>
  <pc:docChgLst>
    <pc:chgData name="Becky Namuli (1912621)" userId="S::1912621@student.uwtsd.ac.uk::ca9eb820-718d-4985-97c3-5951073c6ea5" providerId="AD" clId="Web-{B5A9B3CE-92B2-4DA9-AAC2-A8E2867B10C0}"/>
    <pc:docChg chg="modSld">
      <pc:chgData name="Becky Namuli (1912621)" userId="S::1912621@student.uwtsd.ac.uk::ca9eb820-718d-4985-97c3-5951073c6ea5" providerId="AD" clId="Web-{B5A9B3CE-92B2-4DA9-AAC2-A8E2867B10C0}" dt="2021-04-14T23:56:26.701" v="6" actId="20577"/>
      <pc:docMkLst>
        <pc:docMk/>
      </pc:docMkLst>
      <pc:sldChg chg="modSp">
        <pc:chgData name="Becky Namuli (1912621)" userId="S::1912621@student.uwtsd.ac.uk::ca9eb820-718d-4985-97c3-5951073c6ea5" providerId="AD" clId="Web-{B5A9B3CE-92B2-4DA9-AAC2-A8E2867B10C0}" dt="2021-04-14T23:48:22.140" v="1" actId="20577"/>
        <pc:sldMkLst>
          <pc:docMk/>
          <pc:sldMk cId="3745047033" sldId="260"/>
        </pc:sldMkLst>
        <pc:spChg chg="mod">
          <ac:chgData name="Becky Namuli (1912621)" userId="S::1912621@student.uwtsd.ac.uk::ca9eb820-718d-4985-97c3-5951073c6ea5" providerId="AD" clId="Web-{B5A9B3CE-92B2-4DA9-AAC2-A8E2867B10C0}" dt="2021-04-14T23:48:22.140" v="1" actId="20577"/>
          <ac:spMkLst>
            <pc:docMk/>
            <pc:sldMk cId="3745047033" sldId="260"/>
            <ac:spMk id="3" creationId="{6F627864-FD75-493C-8967-32B89C8AFA44}"/>
          </ac:spMkLst>
        </pc:spChg>
      </pc:sldChg>
      <pc:sldChg chg="modSp">
        <pc:chgData name="Becky Namuli (1912621)" userId="S::1912621@student.uwtsd.ac.uk::ca9eb820-718d-4985-97c3-5951073c6ea5" providerId="AD" clId="Web-{B5A9B3CE-92B2-4DA9-AAC2-A8E2867B10C0}" dt="2021-04-14T23:56:26.701" v="6" actId="20577"/>
        <pc:sldMkLst>
          <pc:docMk/>
          <pc:sldMk cId="1392829160" sldId="264"/>
        </pc:sldMkLst>
        <pc:spChg chg="mod">
          <ac:chgData name="Becky Namuli (1912621)" userId="S::1912621@student.uwtsd.ac.uk::ca9eb820-718d-4985-97c3-5951073c6ea5" providerId="AD" clId="Web-{B5A9B3CE-92B2-4DA9-AAC2-A8E2867B10C0}" dt="2021-04-14T23:56:26.701" v="6" actId="20577"/>
          <ac:spMkLst>
            <pc:docMk/>
            <pc:sldMk cId="1392829160" sldId="264"/>
            <ac:spMk id="3" creationId="{6F627864-FD75-493C-8967-32B89C8AFA44}"/>
          </ac:spMkLst>
        </pc:spChg>
      </pc:sldChg>
    </pc:docChg>
  </pc:docChgLst>
  <pc:docChgLst>
    <pc:chgData name="Alia Raza Ashrafi (1916229)" userId="S::1916229@student.uwtsd.ac.uk::50794c33-9a90-4495-b4c3-7279afe68dc9" providerId="AD" clId="Web-{434AD2A3-DC1A-4D1E-B2B0-CE1754466389}"/>
    <pc:docChg chg="modSld">
      <pc:chgData name="Alia Raza Ashrafi (1916229)" userId="S::1916229@student.uwtsd.ac.uk::50794c33-9a90-4495-b4c3-7279afe68dc9" providerId="AD" clId="Web-{434AD2A3-DC1A-4D1E-B2B0-CE1754466389}" dt="2021-04-15T22:36:58.535" v="2" actId="20577"/>
      <pc:docMkLst>
        <pc:docMk/>
      </pc:docMkLst>
      <pc:sldChg chg="modSp">
        <pc:chgData name="Alia Raza Ashrafi (1916229)" userId="S::1916229@student.uwtsd.ac.uk::50794c33-9a90-4495-b4c3-7279afe68dc9" providerId="AD" clId="Web-{434AD2A3-DC1A-4D1E-B2B0-CE1754466389}" dt="2021-04-15T22:36:58.535" v="2" actId="20577"/>
        <pc:sldMkLst>
          <pc:docMk/>
          <pc:sldMk cId="1030023146" sldId="266"/>
        </pc:sldMkLst>
        <pc:spChg chg="mod">
          <ac:chgData name="Alia Raza Ashrafi (1916229)" userId="S::1916229@student.uwtsd.ac.uk::50794c33-9a90-4495-b4c3-7279afe68dc9" providerId="AD" clId="Web-{434AD2A3-DC1A-4D1E-B2B0-CE1754466389}" dt="2021-04-15T22:36:58.535" v="2" actId="20577"/>
          <ac:spMkLst>
            <pc:docMk/>
            <pc:sldMk cId="1030023146" sldId="266"/>
            <ac:spMk id="3" creationId="{6F627864-FD75-493C-8967-32B89C8AFA44}"/>
          </ac:spMkLst>
        </pc:spChg>
      </pc:sldChg>
    </pc:docChg>
  </pc:docChgLst>
  <pc:docChgLst>
    <pc:chgData name="Alia Raza Ashrafi (1916229)" userId="S::1916229@student.uwtsd.ac.uk::50794c33-9a90-4495-b4c3-7279afe68dc9" providerId="AD" clId="Web-{B4A596A9-67C0-4C20-8DA4-563E59E1E3DA}"/>
    <pc:docChg chg="modSld">
      <pc:chgData name="Alia Raza Ashrafi (1916229)" userId="S::1916229@student.uwtsd.ac.uk::50794c33-9a90-4495-b4c3-7279afe68dc9" providerId="AD" clId="Web-{B4A596A9-67C0-4C20-8DA4-563E59E1E3DA}" dt="2021-03-24T01:53:35.812" v="24" actId="20577"/>
      <pc:docMkLst>
        <pc:docMk/>
      </pc:docMkLst>
      <pc:sldChg chg="addSp delSp modSp">
        <pc:chgData name="Alia Raza Ashrafi (1916229)" userId="S::1916229@student.uwtsd.ac.uk::50794c33-9a90-4495-b4c3-7279afe68dc9" providerId="AD" clId="Web-{B4A596A9-67C0-4C20-8DA4-563E59E1E3DA}" dt="2021-03-24T01:53:35.812" v="24" actId="20577"/>
        <pc:sldMkLst>
          <pc:docMk/>
          <pc:sldMk cId="3209298628" sldId="256"/>
        </pc:sldMkLst>
        <pc:spChg chg="mod">
          <ac:chgData name="Alia Raza Ashrafi (1916229)" userId="S::1916229@student.uwtsd.ac.uk::50794c33-9a90-4495-b4c3-7279afe68dc9" providerId="AD" clId="Web-{B4A596A9-67C0-4C20-8DA4-563E59E1E3DA}" dt="2021-03-24T01:52:02.950" v="21"/>
          <ac:spMkLst>
            <pc:docMk/>
            <pc:sldMk cId="3209298628" sldId="256"/>
            <ac:spMk id="2" creationId="{51CFA85F-1C2A-40FD-9DB3-B2D1B8CE6AA1}"/>
          </ac:spMkLst>
        </pc:spChg>
        <pc:spChg chg="mod">
          <ac:chgData name="Alia Raza Ashrafi (1916229)" userId="S::1916229@student.uwtsd.ac.uk::50794c33-9a90-4495-b4c3-7279afe68dc9" providerId="AD" clId="Web-{B4A596A9-67C0-4C20-8DA4-563E59E1E3DA}" dt="2021-03-24T01:53:35.812" v="24" actId="20577"/>
          <ac:spMkLst>
            <pc:docMk/>
            <pc:sldMk cId="3209298628" sldId="256"/>
            <ac:spMk id="3" creationId="{8CBA7F70-DB38-48EB-B39E-49737D98F470}"/>
          </ac:spMkLst>
        </pc:spChg>
        <pc:spChg chg="add del">
          <ac:chgData name="Alia Raza Ashrafi (1916229)" userId="S::1916229@student.uwtsd.ac.uk::50794c33-9a90-4495-b4c3-7279afe68dc9" providerId="AD" clId="Web-{B4A596A9-67C0-4C20-8DA4-563E59E1E3DA}" dt="2021-03-24T01:52:02.950" v="21"/>
          <ac:spMkLst>
            <pc:docMk/>
            <pc:sldMk cId="3209298628" sldId="256"/>
            <ac:spMk id="37" creationId="{A2679492-7988-4050-9056-542444452411}"/>
          </ac:spMkLst>
        </pc:spChg>
        <pc:spChg chg="add del">
          <ac:chgData name="Alia Raza Ashrafi (1916229)" userId="S::1916229@student.uwtsd.ac.uk::50794c33-9a90-4495-b4c3-7279afe68dc9" providerId="AD" clId="Web-{B4A596A9-67C0-4C20-8DA4-563E59E1E3DA}" dt="2021-03-24T01:52:02.950" v="21"/>
          <ac:spMkLst>
            <pc:docMk/>
            <pc:sldMk cId="3209298628" sldId="256"/>
            <ac:spMk id="38" creationId="{B091B163-7D61-4891-ABCF-5C13D9C418D0}"/>
          </ac:spMkLst>
        </pc:spChg>
        <pc:spChg chg="add del">
          <ac:chgData name="Alia Raza Ashrafi (1916229)" userId="S::1916229@student.uwtsd.ac.uk::50794c33-9a90-4495-b4c3-7279afe68dc9" providerId="AD" clId="Web-{B4A596A9-67C0-4C20-8DA4-563E59E1E3DA}" dt="2021-03-24T00:51:32.532" v="5"/>
          <ac:spMkLst>
            <pc:docMk/>
            <pc:sldMk cId="3209298628" sldId="256"/>
            <ac:spMk id="66" creationId="{C7D023E4-8DE1-436E-9847-ED6A4B4B04FD}"/>
          </ac:spMkLst>
        </pc:spChg>
        <pc:spChg chg="add del">
          <ac:chgData name="Alia Raza Ashrafi (1916229)" userId="S::1916229@student.uwtsd.ac.uk::50794c33-9a90-4495-b4c3-7279afe68dc9" providerId="AD" clId="Web-{B4A596A9-67C0-4C20-8DA4-563E59E1E3DA}" dt="2021-03-24T00:51:32.532" v="5"/>
          <ac:spMkLst>
            <pc:docMk/>
            <pc:sldMk cId="3209298628" sldId="256"/>
            <ac:spMk id="67" creationId="{8B2B1708-8CE4-4A20-94F5-55118AE2CBD7}"/>
          </ac:spMkLst>
        </pc:spChg>
        <pc:spChg chg="add del">
          <ac:chgData name="Alia Raza Ashrafi (1916229)" userId="S::1916229@student.uwtsd.ac.uk::50794c33-9a90-4495-b4c3-7279afe68dc9" providerId="AD" clId="Web-{B4A596A9-67C0-4C20-8DA4-563E59E1E3DA}" dt="2021-03-24T00:51:29.235" v="3"/>
          <ac:spMkLst>
            <pc:docMk/>
            <pc:sldMk cId="3209298628" sldId="256"/>
            <ac:spMk id="69" creationId="{3301E07F-4F79-4B58-8698-EF24DC1ECDBF}"/>
          </ac:spMkLst>
        </pc:spChg>
        <pc:spChg chg="add del">
          <ac:chgData name="Alia Raza Ashrafi (1916229)" userId="S::1916229@student.uwtsd.ac.uk::50794c33-9a90-4495-b4c3-7279afe68dc9" providerId="AD" clId="Web-{B4A596A9-67C0-4C20-8DA4-563E59E1E3DA}" dt="2021-03-24T00:51:43.126" v="7"/>
          <ac:spMkLst>
            <pc:docMk/>
            <pc:sldMk cId="3209298628" sldId="256"/>
            <ac:spMk id="70" creationId="{ACBE1851-2230-47A9-B000-CE9046EA61B9}"/>
          </ac:spMkLst>
        </pc:spChg>
        <pc:spChg chg="add del">
          <ac:chgData name="Alia Raza Ashrafi (1916229)" userId="S::1916229@student.uwtsd.ac.uk::50794c33-9a90-4495-b4c3-7279afe68dc9" providerId="AD" clId="Web-{B4A596A9-67C0-4C20-8DA4-563E59E1E3DA}" dt="2021-03-24T00:51:29.235" v="3"/>
          <ac:spMkLst>
            <pc:docMk/>
            <pc:sldMk cId="3209298628" sldId="256"/>
            <ac:spMk id="71" creationId="{E58B2195-5055-402F-A3E7-53FF0E4980C3}"/>
          </ac:spMkLst>
        </pc:spChg>
        <pc:spChg chg="add del">
          <ac:chgData name="Alia Raza Ashrafi (1916229)" userId="S::1916229@student.uwtsd.ac.uk::50794c33-9a90-4495-b4c3-7279afe68dc9" providerId="AD" clId="Web-{B4A596A9-67C0-4C20-8DA4-563E59E1E3DA}" dt="2021-03-24T00:51:29.235" v="3"/>
          <ac:spMkLst>
            <pc:docMk/>
            <pc:sldMk cId="3209298628" sldId="256"/>
            <ac:spMk id="73" creationId="{9EE6F773-742A-491A-9A00-A2A150DF500A}"/>
          </ac:spMkLst>
        </pc:spChg>
        <pc:spChg chg="add del">
          <ac:chgData name="Alia Raza Ashrafi (1916229)" userId="S::1916229@student.uwtsd.ac.uk::50794c33-9a90-4495-b4c3-7279afe68dc9" providerId="AD" clId="Web-{B4A596A9-67C0-4C20-8DA4-563E59E1E3DA}" dt="2021-03-24T01:52:02.950" v="21"/>
          <ac:spMkLst>
            <pc:docMk/>
            <pc:sldMk cId="3209298628" sldId="256"/>
            <ac:spMk id="74" creationId="{362D44EE-C852-4460-B8B5-C4F2BC20510C}"/>
          </ac:spMkLst>
        </pc:spChg>
        <pc:spChg chg="add del">
          <ac:chgData name="Alia Raza Ashrafi (1916229)" userId="S::1916229@student.uwtsd.ac.uk::50794c33-9a90-4495-b4c3-7279afe68dc9" providerId="AD" clId="Web-{B4A596A9-67C0-4C20-8DA4-563E59E1E3DA}" dt="2021-03-24T01:52:02.950" v="21"/>
          <ac:spMkLst>
            <pc:docMk/>
            <pc:sldMk cId="3209298628" sldId="256"/>
            <ac:spMk id="75" creationId="{03C2051E-A88D-48E5-BACF-AAED17892722}"/>
          </ac:spMkLst>
        </pc:spChg>
        <pc:spChg chg="add del">
          <ac:chgData name="Alia Raza Ashrafi (1916229)" userId="S::1916229@student.uwtsd.ac.uk::50794c33-9a90-4495-b4c3-7279afe68dc9" providerId="AD" clId="Web-{B4A596A9-67C0-4C20-8DA4-563E59E1E3DA}" dt="2021-03-24T01:52:02.950" v="21"/>
          <ac:spMkLst>
            <pc:docMk/>
            <pc:sldMk cId="3209298628" sldId="256"/>
            <ac:spMk id="76" creationId="{658970D8-8D1D-4B5C-894B-E871CC86543D}"/>
          </ac:spMkLst>
        </pc:spChg>
        <pc:spChg chg="add del">
          <ac:chgData name="Alia Raza Ashrafi (1916229)" userId="S::1916229@student.uwtsd.ac.uk::50794c33-9a90-4495-b4c3-7279afe68dc9" providerId="AD" clId="Web-{B4A596A9-67C0-4C20-8DA4-563E59E1E3DA}" dt="2021-03-24T01:52:02.950" v="21"/>
          <ac:spMkLst>
            <pc:docMk/>
            <pc:sldMk cId="3209298628" sldId="256"/>
            <ac:spMk id="78" creationId="{F227E5B6-9132-43CA-B503-37A18562ADF2}"/>
          </ac:spMkLst>
        </pc:spChg>
        <pc:spChg chg="add del">
          <ac:chgData name="Alia Raza Ashrafi (1916229)" userId="S::1916229@student.uwtsd.ac.uk::50794c33-9a90-4495-b4c3-7279afe68dc9" providerId="AD" clId="Web-{B4A596A9-67C0-4C20-8DA4-563E59E1E3DA}" dt="2021-03-24T01:52:02.950" v="21"/>
          <ac:spMkLst>
            <pc:docMk/>
            <pc:sldMk cId="3209298628" sldId="256"/>
            <ac:spMk id="79" creationId="{D2929CB1-0E3C-4B2D-ADC5-0154FB33BA44}"/>
          </ac:spMkLst>
        </pc:spChg>
        <pc:spChg chg="add del">
          <ac:chgData name="Alia Raza Ashrafi (1916229)" userId="S::1916229@student.uwtsd.ac.uk::50794c33-9a90-4495-b4c3-7279afe68dc9" providerId="AD" clId="Web-{B4A596A9-67C0-4C20-8DA4-563E59E1E3DA}" dt="2021-03-24T01:52:02.950" v="21"/>
          <ac:spMkLst>
            <pc:docMk/>
            <pc:sldMk cId="3209298628" sldId="256"/>
            <ac:spMk id="80" creationId="{7821A508-2985-4905-874A-527429BAABFA}"/>
          </ac:spMkLst>
        </pc:spChg>
        <pc:spChg chg="add del">
          <ac:chgData name="Alia Raza Ashrafi (1916229)" userId="S::1916229@student.uwtsd.ac.uk::50794c33-9a90-4495-b4c3-7279afe68dc9" providerId="AD" clId="Web-{B4A596A9-67C0-4C20-8DA4-563E59E1E3DA}" dt="2021-03-24T01:52:02.950" v="21"/>
          <ac:spMkLst>
            <pc:docMk/>
            <pc:sldMk cId="3209298628" sldId="256"/>
            <ac:spMk id="81" creationId="{5F2F0C84-BE8C-4DC2-A6D3-30349A801D5C}"/>
          </ac:spMkLst>
        </pc:spChg>
        <pc:grpChg chg="add del">
          <ac:chgData name="Alia Raza Ashrafi (1916229)" userId="S::1916229@student.uwtsd.ac.uk::50794c33-9a90-4495-b4c3-7279afe68dc9" providerId="AD" clId="Web-{B4A596A9-67C0-4C20-8DA4-563E59E1E3DA}" dt="2021-03-24T01:52:02.950" v="21"/>
          <ac:grpSpMkLst>
            <pc:docMk/>
            <pc:sldMk cId="3209298628" sldId="256"/>
            <ac:grpSpMk id="39" creationId="{0474DF76-993E-44DE-AFB0-C416182ACECF}"/>
          </ac:grpSpMkLst>
        </pc:grpChg>
        <pc:grpChg chg="add del">
          <ac:chgData name="Alia Raza Ashrafi (1916229)" userId="S::1916229@student.uwtsd.ac.uk::50794c33-9a90-4495-b4c3-7279afe68dc9" providerId="AD" clId="Web-{B4A596A9-67C0-4C20-8DA4-563E59E1E3DA}" dt="2021-03-24T00:51:32.532" v="5"/>
          <ac:grpSpMkLst>
            <pc:docMk/>
            <pc:sldMk cId="3209298628" sldId="256"/>
            <ac:grpSpMk id="68" creationId="{1F9866A9-B167-4D75-8F7F-360025AD6B43}"/>
          </ac:grpSpMkLst>
        </pc:grpChg>
        <pc:grpChg chg="add del">
          <ac:chgData name="Alia Raza Ashrafi (1916229)" userId="S::1916229@student.uwtsd.ac.uk::50794c33-9a90-4495-b4c3-7279afe68dc9" providerId="AD" clId="Web-{B4A596A9-67C0-4C20-8DA4-563E59E1E3DA}" dt="2021-03-24T00:51:32.532" v="5"/>
          <ac:grpSpMkLst>
            <pc:docMk/>
            <pc:sldMk cId="3209298628" sldId="256"/>
            <ac:grpSpMk id="77" creationId="{E27AF472-EAE3-4572-AB69-B92BD10DBC6D}"/>
          </ac:grpSpMkLst>
        </pc:grpChg>
        <pc:picChg chg="mod ord">
          <ac:chgData name="Alia Raza Ashrafi (1916229)" userId="S::1916229@student.uwtsd.ac.uk::50794c33-9a90-4495-b4c3-7279afe68dc9" providerId="AD" clId="Web-{B4A596A9-67C0-4C20-8DA4-563E59E1E3DA}" dt="2021-03-24T01:52:02.950" v="21"/>
          <ac:picMkLst>
            <pc:docMk/>
            <pc:sldMk cId="3209298628" sldId="256"/>
            <ac:picMk id="64" creationId="{E74AFD46-BEB2-4831-8380-4DB60B2B5A31}"/>
          </ac:picMkLst>
        </pc:picChg>
        <pc:cxnChg chg="add del">
          <ac:chgData name="Alia Raza Ashrafi (1916229)" userId="S::1916229@student.uwtsd.ac.uk::50794c33-9a90-4495-b4c3-7279afe68dc9" providerId="AD" clId="Web-{B4A596A9-67C0-4C20-8DA4-563E59E1E3DA}" dt="2021-03-24T01:52:02.950" v="21"/>
          <ac:cxnSpMkLst>
            <pc:docMk/>
            <pc:sldMk cId="3209298628" sldId="256"/>
            <ac:cxnSpMk id="17" creationId="{C49DA8F6-BCC1-4447-B54C-57856834B94B}"/>
          </ac:cxnSpMkLst>
        </pc:cxnChg>
        <pc:cxnChg chg="add del">
          <ac:chgData name="Alia Raza Ashrafi (1916229)" userId="S::1916229@student.uwtsd.ac.uk::50794c33-9a90-4495-b4c3-7279afe68dc9" providerId="AD" clId="Web-{B4A596A9-67C0-4C20-8DA4-563E59E1E3DA}" dt="2021-03-24T00:51:43.126" v="7"/>
          <ac:cxnSpMkLst>
            <pc:docMk/>
            <pc:sldMk cId="3209298628" sldId="256"/>
            <ac:cxnSpMk id="72" creationId="{23B93832-6514-44F4-849B-5EE2C8A2337D}"/>
          </ac:cxnSpMkLst>
        </pc:cxnChg>
      </pc:sldChg>
      <pc:sldChg chg="addSp delSp modSp mod setBg">
        <pc:chgData name="Alia Raza Ashrafi (1916229)" userId="S::1916229@student.uwtsd.ac.uk::50794c33-9a90-4495-b4c3-7279afe68dc9" providerId="AD" clId="Web-{B4A596A9-67C0-4C20-8DA4-563E59E1E3DA}" dt="2021-03-24T00:54:47.600" v="19"/>
        <pc:sldMkLst>
          <pc:docMk/>
          <pc:sldMk cId="2315442505" sldId="257"/>
        </pc:sldMkLst>
        <pc:spChg chg="mod">
          <ac:chgData name="Alia Raza Ashrafi (1916229)" userId="S::1916229@student.uwtsd.ac.uk::50794c33-9a90-4495-b4c3-7279afe68dc9" providerId="AD" clId="Web-{B4A596A9-67C0-4C20-8DA4-563E59E1E3DA}" dt="2021-03-24T00:54:47.600" v="19"/>
          <ac:spMkLst>
            <pc:docMk/>
            <pc:sldMk cId="2315442505" sldId="257"/>
            <ac:spMk id="2" creationId="{36807558-19EA-4790-B34A-F7A8A44D49B2}"/>
          </ac:spMkLst>
        </pc:spChg>
        <pc:spChg chg="mod ord">
          <ac:chgData name="Alia Raza Ashrafi (1916229)" userId="S::1916229@student.uwtsd.ac.uk::50794c33-9a90-4495-b4c3-7279afe68dc9" providerId="AD" clId="Web-{B4A596A9-67C0-4C20-8DA4-563E59E1E3DA}" dt="2021-03-24T00:54:47.600" v="19"/>
          <ac:spMkLst>
            <pc:docMk/>
            <pc:sldMk cId="2315442505" sldId="257"/>
            <ac:spMk id="3" creationId="{6F627864-FD75-493C-8967-32B89C8AFA44}"/>
          </ac:spMkLst>
        </pc:spChg>
        <pc:spChg chg="add del">
          <ac:chgData name="Alia Raza Ashrafi (1916229)" userId="S::1916229@student.uwtsd.ac.uk::50794c33-9a90-4495-b4c3-7279afe68dc9" providerId="AD" clId="Web-{B4A596A9-67C0-4C20-8DA4-563E59E1E3DA}" dt="2021-03-24T00:54:37.037" v="17"/>
          <ac:spMkLst>
            <pc:docMk/>
            <pc:sldMk cId="2315442505" sldId="257"/>
            <ac:spMk id="20" creationId="{FF0330B1-AAAC-427D-8A95-40380162BC65}"/>
          </ac:spMkLst>
        </pc:spChg>
        <pc:spChg chg="add del">
          <ac:chgData name="Alia Raza Ashrafi (1916229)" userId="S::1916229@student.uwtsd.ac.uk::50794c33-9a90-4495-b4c3-7279afe68dc9" providerId="AD" clId="Web-{B4A596A9-67C0-4C20-8DA4-563E59E1E3DA}" dt="2021-03-24T00:54:47.600" v="19"/>
          <ac:spMkLst>
            <pc:docMk/>
            <pc:sldMk cId="2315442505" sldId="257"/>
            <ac:spMk id="21" creationId="{9D25F302-27C5-414F-97F8-6EA0A6C028BA}"/>
          </ac:spMkLst>
        </pc:spChg>
        <pc:spChg chg="add del">
          <ac:chgData name="Alia Raza Ashrafi (1916229)" userId="S::1916229@student.uwtsd.ac.uk::50794c33-9a90-4495-b4c3-7279afe68dc9" providerId="AD" clId="Web-{B4A596A9-67C0-4C20-8DA4-563E59E1E3DA}" dt="2021-03-24T00:54:47.600" v="19"/>
          <ac:spMkLst>
            <pc:docMk/>
            <pc:sldMk cId="2315442505" sldId="257"/>
            <ac:spMk id="22" creationId="{830A36F8-48C2-4842-A87B-8CE8DF4E7FD2}"/>
          </ac:spMkLst>
        </pc:spChg>
        <pc:spChg chg="add del">
          <ac:chgData name="Alia Raza Ashrafi (1916229)" userId="S::1916229@student.uwtsd.ac.uk::50794c33-9a90-4495-b4c3-7279afe68dc9" providerId="AD" clId="Web-{B4A596A9-67C0-4C20-8DA4-563E59E1E3DA}" dt="2021-03-24T00:54:29.865" v="15"/>
          <ac:spMkLst>
            <pc:docMk/>
            <pc:sldMk cId="2315442505" sldId="257"/>
            <ac:spMk id="23" creationId="{1CD81A2A-6ED4-4EF4-A14C-912D31E14800}"/>
          </ac:spMkLst>
        </pc:spChg>
        <pc:spChg chg="add del">
          <ac:chgData name="Alia Raza Ashrafi (1916229)" userId="S::1916229@student.uwtsd.ac.uk::50794c33-9a90-4495-b4c3-7279afe68dc9" providerId="AD" clId="Web-{B4A596A9-67C0-4C20-8DA4-563E59E1E3DA}" dt="2021-03-24T00:54:47.600" v="19"/>
          <ac:spMkLst>
            <pc:docMk/>
            <pc:sldMk cId="2315442505" sldId="257"/>
            <ac:spMk id="24" creationId="{8F451A30-466B-4996-9BA5-CD6ABCC6D558}"/>
          </ac:spMkLst>
        </pc:spChg>
        <pc:spChg chg="add del">
          <ac:chgData name="Alia Raza Ashrafi (1916229)" userId="S::1916229@student.uwtsd.ac.uk::50794c33-9a90-4495-b4c3-7279afe68dc9" providerId="AD" clId="Web-{B4A596A9-67C0-4C20-8DA4-563E59E1E3DA}" dt="2021-03-24T00:54:29.865" v="15"/>
          <ac:spMkLst>
            <pc:docMk/>
            <pc:sldMk cId="2315442505" sldId="257"/>
            <ac:spMk id="25" creationId="{1661932C-CA15-4E17-B115-FAE7CBEE4789}"/>
          </ac:spMkLst>
        </pc:spChg>
        <pc:spChg chg="add del">
          <ac:chgData name="Alia Raza Ashrafi (1916229)" userId="S::1916229@student.uwtsd.ac.uk::50794c33-9a90-4495-b4c3-7279afe68dc9" providerId="AD" clId="Web-{B4A596A9-67C0-4C20-8DA4-563E59E1E3DA}" dt="2021-03-24T00:54:29.865" v="15"/>
          <ac:spMkLst>
            <pc:docMk/>
            <pc:sldMk cId="2315442505" sldId="257"/>
            <ac:spMk id="27" creationId="{8590ADD5-9383-4D3D-9047-3DA2593CCB5D}"/>
          </ac:spMkLst>
        </pc:spChg>
        <pc:spChg chg="add del">
          <ac:chgData name="Alia Raza Ashrafi (1916229)" userId="S::1916229@student.uwtsd.ac.uk::50794c33-9a90-4495-b4c3-7279afe68dc9" providerId="AD" clId="Web-{B4A596A9-67C0-4C20-8DA4-563E59E1E3DA}" dt="2021-03-24T00:54:29.865" v="15"/>
          <ac:spMkLst>
            <pc:docMk/>
            <pc:sldMk cId="2315442505" sldId="257"/>
            <ac:spMk id="29" creationId="{DABE3E45-88CF-45D8-8D40-C773324D93F6}"/>
          </ac:spMkLst>
        </pc:spChg>
        <pc:spChg chg="add del">
          <ac:chgData name="Alia Raza Ashrafi (1916229)" userId="S::1916229@student.uwtsd.ac.uk::50794c33-9a90-4495-b4c3-7279afe68dc9" providerId="AD" clId="Web-{B4A596A9-67C0-4C20-8DA4-563E59E1E3DA}" dt="2021-03-24T00:54:29.865" v="15"/>
          <ac:spMkLst>
            <pc:docMk/>
            <pc:sldMk cId="2315442505" sldId="257"/>
            <ac:spMk id="33" creationId="{B91ECDA9-56DC-4270-8F33-01C5637B8CEB}"/>
          </ac:spMkLst>
        </pc:spChg>
        <pc:spChg chg="add del">
          <ac:chgData name="Alia Raza Ashrafi (1916229)" userId="S::1916229@student.uwtsd.ac.uk::50794c33-9a90-4495-b4c3-7279afe68dc9" providerId="AD" clId="Web-{B4A596A9-67C0-4C20-8DA4-563E59E1E3DA}" dt="2021-03-24T00:54:29.865" v="15"/>
          <ac:spMkLst>
            <pc:docMk/>
            <pc:sldMk cId="2315442505" sldId="257"/>
            <ac:spMk id="35" creationId="{75F47824-961D-465D-84F9-EAE11BC6173B}"/>
          </ac:spMkLst>
        </pc:spChg>
        <pc:spChg chg="add del">
          <ac:chgData name="Alia Raza Ashrafi (1916229)" userId="S::1916229@student.uwtsd.ac.uk::50794c33-9a90-4495-b4c3-7279afe68dc9" providerId="AD" clId="Web-{B4A596A9-67C0-4C20-8DA4-563E59E1E3DA}" dt="2021-03-24T00:54:29.865" v="15"/>
          <ac:spMkLst>
            <pc:docMk/>
            <pc:sldMk cId="2315442505" sldId="257"/>
            <ac:spMk id="37" creationId="{FEC9DA3E-C1D7-472D-B7C0-F71AE41FBA23}"/>
          </ac:spMkLst>
        </pc:spChg>
        <pc:picChg chg="mod">
          <ac:chgData name="Alia Raza Ashrafi (1916229)" userId="S::1916229@student.uwtsd.ac.uk::50794c33-9a90-4495-b4c3-7279afe68dc9" providerId="AD" clId="Web-{B4A596A9-67C0-4C20-8DA4-563E59E1E3DA}" dt="2021-03-24T00:54:47.600" v="19"/>
          <ac:picMkLst>
            <pc:docMk/>
            <pc:sldMk cId="2315442505" sldId="257"/>
            <ac:picMk id="18" creationId="{5F07960E-9060-4F77-8344-B8D6E88D5C2B}"/>
          </ac:picMkLst>
        </pc:picChg>
        <pc:cxnChg chg="add del">
          <ac:chgData name="Alia Raza Ashrafi (1916229)" userId="S::1916229@student.uwtsd.ac.uk::50794c33-9a90-4495-b4c3-7279afe68dc9" providerId="AD" clId="Web-{B4A596A9-67C0-4C20-8DA4-563E59E1E3DA}" dt="2021-03-24T00:54:29.865" v="15"/>
          <ac:cxnSpMkLst>
            <pc:docMk/>
            <pc:sldMk cId="2315442505" sldId="257"/>
            <ac:cxnSpMk id="31" creationId="{49CD1692-827B-4C8D-B4A1-134FD04CF45C}"/>
          </ac:cxnSpMkLst>
        </pc:cxnChg>
      </pc:sldChg>
      <pc:sldChg chg="addSp delSp modSp mod setBg">
        <pc:chgData name="Alia Raza Ashrafi (1916229)" userId="S::1916229@student.uwtsd.ac.uk::50794c33-9a90-4495-b4c3-7279afe68dc9" providerId="AD" clId="Web-{B4A596A9-67C0-4C20-8DA4-563E59E1E3DA}" dt="2021-03-24T00:54:06.927" v="13"/>
        <pc:sldMkLst>
          <pc:docMk/>
          <pc:sldMk cId="2564961810" sldId="262"/>
        </pc:sldMkLst>
        <pc:spChg chg="mod">
          <ac:chgData name="Alia Raza Ashrafi (1916229)" userId="S::1916229@student.uwtsd.ac.uk::50794c33-9a90-4495-b4c3-7279afe68dc9" providerId="AD" clId="Web-{B4A596A9-67C0-4C20-8DA4-563E59E1E3DA}" dt="2021-03-24T00:54:06.927" v="13"/>
          <ac:spMkLst>
            <pc:docMk/>
            <pc:sldMk cId="2564961810" sldId="262"/>
            <ac:spMk id="2" creationId="{36807558-19EA-4790-B34A-F7A8A44D49B2}"/>
          </ac:spMkLst>
        </pc:spChg>
        <pc:spChg chg="add del mod">
          <ac:chgData name="Alia Raza Ashrafi (1916229)" userId="S::1916229@student.uwtsd.ac.uk::50794c33-9a90-4495-b4c3-7279afe68dc9" providerId="AD" clId="Web-{B4A596A9-67C0-4C20-8DA4-563E59E1E3DA}" dt="2021-03-24T00:54:06.927" v="13"/>
          <ac:spMkLst>
            <pc:docMk/>
            <pc:sldMk cId="2564961810" sldId="262"/>
            <ac:spMk id="3" creationId="{6F627864-FD75-493C-8967-32B89C8AFA44}"/>
          </ac:spMkLst>
        </pc:spChg>
        <pc:spChg chg="add del">
          <ac:chgData name="Alia Raza Ashrafi (1916229)" userId="S::1916229@student.uwtsd.ac.uk::50794c33-9a90-4495-b4c3-7279afe68dc9" providerId="AD" clId="Web-{B4A596A9-67C0-4C20-8DA4-563E59E1E3DA}" dt="2021-03-24T00:53:52.286" v="11"/>
          <ac:spMkLst>
            <pc:docMk/>
            <pc:sldMk cId="2564961810" sldId="262"/>
            <ac:spMk id="7" creationId="{86C7B4A1-154A-4DF0-AC46-F88D75A2E0FD}"/>
          </ac:spMkLst>
        </pc:spChg>
        <pc:spChg chg="add del">
          <ac:chgData name="Alia Raza Ashrafi (1916229)" userId="S::1916229@student.uwtsd.ac.uk::50794c33-9a90-4495-b4c3-7279afe68dc9" providerId="AD" clId="Web-{B4A596A9-67C0-4C20-8DA4-563E59E1E3DA}" dt="2021-03-24T00:53:39.301" v="9"/>
          <ac:spMkLst>
            <pc:docMk/>
            <pc:sldMk cId="2564961810" sldId="262"/>
            <ac:spMk id="8" creationId="{09588DA8-065E-4F6F-8EFD-43104AB2E0CF}"/>
          </ac:spMkLst>
        </pc:spChg>
        <pc:spChg chg="add del">
          <ac:chgData name="Alia Raza Ashrafi (1916229)" userId="S::1916229@student.uwtsd.ac.uk::50794c33-9a90-4495-b4c3-7279afe68dc9" providerId="AD" clId="Web-{B4A596A9-67C0-4C20-8DA4-563E59E1E3DA}" dt="2021-03-24T00:54:06.927" v="13"/>
          <ac:spMkLst>
            <pc:docMk/>
            <pc:sldMk cId="2564961810" sldId="262"/>
            <ac:spMk id="9" creationId="{7CB4857B-ED7C-444D-9F04-2F885114A1C2}"/>
          </ac:spMkLst>
        </pc:spChg>
        <pc:spChg chg="add del">
          <ac:chgData name="Alia Raza Ashrafi (1916229)" userId="S::1916229@student.uwtsd.ac.uk::50794c33-9a90-4495-b4c3-7279afe68dc9" providerId="AD" clId="Web-{B4A596A9-67C0-4C20-8DA4-563E59E1E3DA}" dt="2021-03-24T00:53:39.301" v="9"/>
          <ac:spMkLst>
            <pc:docMk/>
            <pc:sldMk cId="2564961810" sldId="262"/>
            <ac:spMk id="10" creationId="{C4285719-470E-454C-AF62-8323075F1F5B}"/>
          </ac:spMkLst>
        </pc:spChg>
        <pc:spChg chg="add del">
          <ac:chgData name="Alia Raza Ashrafi (1916229)" userId="S::1916229@student.uwtsd.ac.uk::50794c33-9a90-4495-b4c3-7279afe68dc9" providerId="AD" clId="Web-{B4A596A9-67C0-4C20-8DA4-563E59E1E3DA}" dt="2021-03-24T00:54:06.927" v="13"/>
          <ac:spMkLst>
            <pc:docMk/>
            <pc:sldMk cId="2564961810" sldId="262"/>
            <ac:spMk id="11" creationId="{D18046FB-44EA-4FD8-A585-EA09A319B2D0}"/>
          </ac:spMkLst>
        </pc:spChg>
        <pc:spChg chg="add del">
          <ac:chgData name="Alia Raza Ashrafi (1916229)" userId="S::1916229@student.uwtsd.ac.uk::50794c33-9a90-4495-b4c3-7279afe68dc9" providerId="AD" clId="Web-{B4A596A9-67C0-4C20-8DA4-563E59E1E3DA}" dt="2021-03-24T00:53:39.301" v="9"/>
          <ac:spMkLst>
            <pc:docMk/>
            <pc:sldMk cId="2564961810" sldId="262"/>
            <ac:spMk id="12" creationId="{CD9FE4EF-C4D8-49A0-B2FF-81D8DB7D8A24}"/>
          </ac:spMkLst>
        </pc:spChg>
        <pc:spChg chg="add del">
          <ac:chgData name="Alia Raza Ashrafi (1916229)" userId="S::1916229@student.uwtsd.ac.uk::50794c33-9a90-4495-b4c3-7279afe68dc9" providerId="AD" clId="Web-{B4A596A9-67C0-4C20-8DA4-563E59E1E3DA}" dt="2021-03-24T00:54:06.927" v="13"/>
          <ac:spMkLst>
            <pc:docMk/>
            <pc:sldMk cId="2564961810" sldId="262"/>
            <ac:spMk id="13" creationId="{479F5F2B-8B58-4140-AE6A-51F6C67B18D9}"/>
          </ac:spMkLst>
        </pc:spChg>
        <pc:spChg chg="add del">
          <ac:chgData name="Alia Raza Ashrafi (1916229)" userId="S::1916229@student.uwtsd.ac.uk::50794c33-9a90-4495-b4c3-7279afe68dc9" providerId="AD" clId="Web-{B4A596A9-67C0-4C20-8DA4-563E59E1E3DA}" dt="2021-03-24T00:53:39.301" v="9"/>
          <ac:spMkLst>
            <pc:docMk/>
            <pc:sldMk cId="2564961810" sldId="262"/>
            <ac:spMk id="14" creationId="{4300840D-0A0B-4512-BACA-B439D5B9C57C}"/>
          </ac:spMkLst>
        </pc:spChg>
        <pc:spChg chg="add del">
          <ac:chgData name="Alia Raza Ashrafi (1916229)" userId="S::1916229@student.uwtsd.ac.uk::50794c33-9a90-4495-b4c3-7279afe68dc9" providerId="AD" clId="Web-{B4A596A9-67C0-4C20-8DA4-563E59E1E3DA}" dt="2021-03-24T00:53:39.301" v="9"/>
          <ac:spMkLst>
            <pc:docMk/>
            <pc:sldMk cId="2564961810" sldId="262"/>
            <ac:spMk id="16" creationId="{D2B78728-A580-49A7-84F9-6EF6F583ADE0}"/>
          </ac:spMkLst>
        </pc:spChg>
        <pc:spChg chg="add del">
          <ac:chgData name="Alia Raza Ashrafi (1916229)" userId="S::1916229@student.uwtsd.ac.uk::50794c33-9a90-4495-b4c3-7279afe68dc9" providerId="AD" clId="Web-{B4A596A9-67C0-4C20-8DA4-563E59E1E3DA}" dt="2021-03-24T00:53:39.301" v="9"/>
          <ac:spMkLst>
            <pc:docMk/>
            <pc:sldMk cId="2564961810" sldId="262"/>
            <ac:spMk id="18" creationId="{38FAA1A1-D861-433F-88FA-1E9D6FD31D11}"/>
          </ac:spMkLst>
        </pc:spChg>
        <pc:spChg chg="add del">
          <ac:chgData name="Alia Raza Ashrafi (1916229)" userId="S::1916229@student.uwtsd.ac.uk::50794c33-9a90-4495-b4c3-7279afe68dc9" providerId="AD" clId="Web-{B4A596A9-67C0-4C20-8DA4-563E59E1E3DA}" dt="2021-03-24T00:53:39.301" v="9"/>
          <ac:spMkLst>
            <pc:docMk/>
            <pc:sldMk cId="2564961810" sldId="262"/>
            <ac:spMk id="20" creationId="{8D71EDA1-87BF-4D5D-AB79-F346FD19278A}"/>
          </ac:spMkLst>
        </pc:spChg>
        <pc:graphicFrameChg chg="add del">
          <ac:chgData name="Alia Raza Ashrafi (1916229)" userId="S::1916229@student.uwtsd.ac.uk::50794c33-9a90-4495-b4c3-7279afe68dc9" providerId="AD" clId="Web-{B4A596A9-67C0-4C20-8DA4-563E59E1E3DA}" dt="2021-03-24T00:53:52.286" v="11"/>
          <ac:graphicFrameMkLst>
            <pc:docMk/>
            <pc:sldMk cId="2564961810" sldId="262"/>
            <ac:graphicFrameMk id="5" creationId="{F1F8EDE0-195C-4C55-BE1B-7C11F4254D0D}"/>
          </ac:graphicFrameMkLst>
        </pc:graphicFrameChg>
        <pc:picChg chg="add del">
          <ac:chgData name="Alia Raza Ashrafi (1916229)" userId="S::1916229@student.uwtsd.ac.uk::50794c33-9a90-4495-b4c3-7279afe68dc9" providerId="AD" clId="Web-{B4A596A9-67C0-4C20-8DA4-563E59E1E3DA}" dt="2021-03-24T00:53:52.286" v="11"/>
          <ac:picMkLst>
            <pc:docMk/>
            <pc:sldMk cId="2564961810" sldId="262"/>
            <ac:picMk id="6" creationId="{076F7413-A055-4B90-BFB0-B6E592BDD60F}"/>
          </ac:picMkLst>
        </pc:picChg>
      </pc:sldChg>
    </pc:docChg>
  </pc:docChgLst>
  <pc:docChgLst>
    <pc:chgData name="Achiaa Abbas Boakye (1916597)" userId="S::1916597@student.uwtsd.ac.uk::760a41de-5a5e-42ed-b2f5-0589fff34004" providerId="AD" clId="Web-{6B0BF45E-202E-4DFE-8FF7-4C7A1D5EEAEC}"/>
    <pc:docChg chg="modSld">
      <pc:chgData name="Achiaa Abbas Boakye (1916597)" userId="S::1916597@student.uwtsd.ac.uk::760a41de-5a5e-42ed-b2f5-0589fff34004" providerId="AD" clId="Web-{6B0BF45E-202E-4DFE-8FF7-4C7A1D5EEAEC}" dt="2021-04-16T14:04:14.659" v="1" actId="20577"/>
      <pc:docMkLst>
        <pc:docMk/>
      </pc:docMkLst>
      <pc:sldChg chg="modSp">
        <pc:chgData name="Achiaa Abbas Boakye (1916597)" userId="S::1916597@student.uwtsd.ac.uk::760a41de-5a5e-42ed-b2f5-0589fff34004" providerId="AD" clId="Web-{6B0BF45E-202E-4DFE-8FF7-4C7A1D5EEAEC}" dt="2021-04-16T14:04:14.659" v="1" actId="20577"/>
        <pc:sldMkLst>
          <pc:docMk/>
          <pc:sldMk cId="4177964983" sldId="263"/>
        </pc:sldMkLst>
        <pc:spChg chg="mod">
          <ac:chgData name="Achiaa Abbas Boakye (1916597)" userId="S::1916597@student.uwtsd.ac.uk::760a41de-5a5e-42ed-b2f5-0589fff34004" providerId="AD" clId="Web-{6B0BF45E-202E-4DFE-8FF7-4C7A1D5EEAEC}" dt="2021-04-16T14:04:14.659" v="1" actId="20577"/>
          <ac:spMkLst>
            <pc:docMk/>
            <pc:sldMk cId="4177964983" sldId="263"/>
            <ac:spMk id="3" creationId="{6F627864-FD75-493C-8967-32B89C8AFA44}"/>
          </ac:spMkLst>
        </pc:spChg>
      </pc:sldChg>
    </pc:docChg>
  </pc:docChgLst>
  <pc:docChgLst>
    <pc:chgData name="Alia Raza Ashrafi (1916229)" userId="S::1916229@student.uwtsd.ac.uk::50794c33-9a90-4495-b4c3-7279afe68dc9" providerId="AD" clId="Web-{7AB40C35-9A43-4543-93A5-9429EB5C8B93}"/>
    <pc:docChg chg="addSld delSld modSld sldOrd">
      <pc:chgData name="Alia Raza Ashrafi (1916229)" userId="S::1916229@student.uwtsd.ac.uk::50794c33-9a90-4495-b4c3-7279afe68dc9" providerId="AD" clId="Web-{7AB40C35-9A43-4543-93A5-9429EB5C8B93}" dt="2021-04-15T20:10:02.674" v="1375" actId="14100"/>
      <pc:docMkLst>
        <pc:docMk/>
      </pc:docMkLst>
      <pc:sldChg chg="modSp">
        <pc:chgData name="Alia Raza Ashrafi (1916229)" userId="S::1916229@student.uwtsd.ac.uk::50794c33-9a90-4495-b4c3-7279afe68dc9" providerId="AD" clId="Web-{7AB40C35-9A43-4543-93A5-9429EB5C8B93}" dt="2021-04-15T20:10:02.674" v="1375" actId="14100"/>
        <pc:sldMkLst>
          <pc:docMk/>
          <pc:sldMk cId="4177964983" sldId="263"/>
        </pc:sldMkLst>
        <pc:spChg chg="mod">
          <ac:chgData name="Alia Raza Ashrafi (1916229)" userId="S::1916229@student.uwtsd.ac.uk::50794c33-9a90-4495-b4c3-7279afe68dc9" providerId="AD" clId="Web-{7AB40C35-9A43-4543-93A5-9429EB5C8B93}" dt="2021-04-15T20:09:14.484" v="1372" actId="20577"/>
          <ac:spMkLst>
            <pc:docMk/>
            <pc:sldMk cId="4177964983" sldId="263"/>
            <ac:spMk id="2" creationId="{36807558-19EA-4790-B34A-F7A8A44D49B2}"/>
          </ac:spMkLst>
        </pc:spChg>
        <pc:spChg chg="mod">
          <ac:chgData name="Alia Raza Ashrafi (1916229)" userId="S::1916229@student.uwtsd.ac.uk::50794c33-9a90-4495-b4c3-7279afe68dc9" providerId="AD" clId="Web-{7AB40C35-9A43-4543-93A5-9429EB5C8B93}" dt="2021-04-15T20:10:02.674" v="1375" actId="14100"/>
          <ac:spMkLst>
            <pc:docMk/>
            <pc:sldMk cId="4177964983" sldId="263"/>
            <ac:spMk id="3" creationId="{6F627864-FD75-493C-8967-32B89C8AFA44}"/>
          </ac:spMkLst>
        </pc:spChg>
      </pc:sldChg>
      <pc:sldChg chg="modSp">
        <pc:chgData name="Alia Raza Ashrafi (1916229)" userId="S::1916229@student.uwtsd.ac.uk::50794c33-9a90-4495-b4c3-7279afe68dc9" providerId="AD" clId="Web-{7AB40C35-9A43-4543-93A5-9429EB5C8B93}" dt="2021-04-15T18:54:24.746" v="1213" actId="20577"/>
        <pc:sldMkLst>
          <pc:docMk/>
          <pc:sldMk cId="1392829160" sldId="264"/>
        </pc:sldMkLst>
        <pc:spChg chg="mod">
          <ac:chgData name="Alia Raza Ashrafi (1916229)" userId="S::1916229@student.uwtsd.ac.uk::50794c33-9a90-4495-b4c3-7279afe68dc9" providerId="AD" clId="Web-{7AB40C35-9A43-4543-93A5-9429EB5C8B93}" dt="2021-04-15T18:54:24.746" v="1213" actId="20577"/>
          <ac:spMkLst>
            <pc:docMk/>
            <pc:sldMk cId="1392829160" sldId="264"/>
            <ac:spMk id="3" creationId="{6F627864-FD75-493C-8967-32B89C8AFA44}"/>
          </ac:spMkLst>
        </pc:spChg>
      </pc:sldChg>
      <pc:sldChg chg="modSp del">
        <pc:chgData name="Alia Raza Ashrafi (1916229)" userId="S::1916229@student.uwtsd.ac.uk::50794c33-9a90-4495-b4c3-7279afe68dc9" providerId="AD" clId="Web-{7AB40C35-9A43-4543-93A5-9429EB5C8B93}" dt="2021-04-15T19:16:15.670" v="1269"/>
        <pc:sldMkLst>
          <pc:docMk/>
          <pc:sldMk cId="4275788231" sldId="268"/>
        </pc:sldMkLst>
        <pc:spChg chg="mod">
          <ac:chgData name="Alia Raza Ashrafi (1916229)" userId="S::1916229@student.uwtsd.ac.uk::50794c33-9a90-4495-b4c3-7279afe68dc9" providerId="AD" clId="Web-{7AB40C35-9A43-4543-93A5-9429EB5C8B93}" dt="2021-04-15T19:14:41.121" v="1261" actId="20577"/>
          <ac:spMkLst>
            <pc:docMk/>
            <pc:sldMk cId="4275788231" sldId="268"/>
            <ac:spMk id="3" creationId="{CDBF0986-44B9-43EB-B0C1-20335762B45B}"/>
          </ac:spMkLst>
        </pc:spChg>
      </pc:sldChg>
      <pc:sldChg chg="modSp">
        <pc:chgData name="Alia Raza Ashrafi (1916229)" userId="S::1916229@student.uwtsd.ac.uk::50794c33-9a90-4495-b4c3-7279afe68dc9" providerId="AD" clId="Web-{7AB40C35-9A43-4543-93A5-9429EB5C8B93}" dt="2021-04-15T18:43:25.185" v="1105" actId="20577"/>
        <pc:sldMkLst>
          <pc:docMk/>
          <pc:sldMk cId="752336673" sldId="269"/>
        </pc:sldMkLst>
        <pc:spChg chg="mod">
          <ac:chgData name="Alia Raza Ashrafi (1916229)" userId="S::1916229@student.uwtsd.ac.uk::50794c33-9a90-4495-b4c3-7279afe68dc9" providerId="AD" clId="Web-{7AB40C35-9A43-4543-93A5-9429EB5C8B93}" dt="2021-04-15T15:58:12.344" v="50" actId="14100"/>
          <ac:spMkLst>
            <pc:docMk/>
            <pc:sldMk cId="752336673" sldId="269"/>
            <ac:spMk id="2" creationId="{E880FCAB-5940-44C1-BC2A-CBF4C0E7B66F}"/>
          </ac:spMkLst>
        </pc:spChg>
        <pc:spChg chg="mod">
          <ac:chgData name="Alia Raza Ashrafi (1916229)" userId="S::1916229@student.uwtsd.ac.uk::50794c33-9a90-4495-b4c3-7279afe68dc9" providerId="AD" clId="Web-{7AB40C35-9A43-4543-93A5-9429EB5C8B93}" dt="2021-04-15T18:43:25.185" v="1105" actId="20577"/>
          <ac:spMkLst>
            <pc:docMk/>
            <pc:sldMk cId="752336673" sldId="269"/>
            <ac:spMk id="3" creationId="{ACB2E1CC-9C89-494C-AEA3-0185E2E0E5A4}"/>
          </ac:spMkLst>
        </pc:spChg>
      </pc:sldChg>
      <pc:sldChg chg="modSp new add del">
        <pc:chgData name="Alia Raza Ashrafi (1916229)" userId="S::1916229@student.uwtsd.ac.uk::50794c33-9a90-4495-b4c3-7279afe68dc9" providerId="AD" clId="Web-{7AB40C35-9A43-4543-93A5-9429EB5C8B93}" dt="2021-04-15T18:52:43.322" v="1205"/>
        <pc:sldMkLst>
          <pc:docMk/>
          <pc:sldMk cId="402243621" sldId="271"/>
        </pc:sldMkLst>
        <pc:spChg chg="mod">
          <ac:chgData name="Alia Raza Ashrafi (1916229)" userId="S::1916229@student.uwtsd.ac.uk::50794c33-9a90-4495-b4c3-7279afe68dc9" providerId="AD" clId="Web-{7AB40C35-9A43-4543-93A5-9429EB5C8B93}" dt="2021-04-15T18:47:14.706" v="1123" actId="14100"/>
          <ac:spMkLst>
            <pc:docMk/>
            <pc:sldMk cId="402243621" sldId="271"/>
            <ac:spMk id="2" creationId="{770F024B-EFAA-4851-A6F8-4160C2B854D7}"/>
          </ac:spMkLst>
        </pc:spChg>
        <pc:spChg chg="mod">
          <ac:chgData name="Alia Raza Ashrafi (1916229)" userId="S::1916229@student.uwtsd.ac.uk::50794c33-9a90-4495-b4c3-7279afe68dc9" providerId="AD" clId="Web-{7AB40C35-9A43-4543-93A5-9429EB5C8B93}" dt="2021-04-15T18:49:19.224" v="1175" actId="20577"/>
          <ac:spMkLst>
            <pc:docMk/>
            <pc:sldMk cId="402243621" sldId="271"/>
            <ac:spMk id="3" creationId="{C985593F-14AE-4E77-A512-35B70DCAEE44}"/>
          </ac:spMkLst>
        </pc:spChg>
      </pc:sldChg>
      <pc:sldChg chg="modSp new ord">
        <pc:chgData name="Alia Raza Ashrafi (1916229)" userId="S::1916229@student.uwtsd.ac.uk::50794c33-9a90-4495-b4c3-7279afe68dc9" providerId="AD" clId="Web-{7AB40C35-9A43-4543-93A5-9429EB5C8B93}" dt="2021-04-15T20:09:20.093" v="1373"/>
        <pc:sldMkLst>
          <pc:docMk/>
          <pc:sldMk cId="1117590681" sldId="271"/>
        </pc:sldMkLst>
        <pc:spChg chg="mod">
          <ac:chgData name="Alia Raza Ashrafi (1916229)" userId="S::1916229@student.uwtsd.ac.uk::50794c33-9a90-4495-b4c3-7279afe68dc9" providerId="AD" clId="Web-{7AB40C35-9A43-4543-93A5-9429EB5C8B93}" dt="2021-04-15T20:08:58.280" v="1371" actId="20577"/>
          <ac:spMkLst>
            <pc:docMk/>
            <pc:sldMk cId="1117590681" sldId="271"/>
            <ac:spMk id="2" creationId="{EC09EFCC-0DAA-483E-9264-8684A3B4ACDE}"/>
          </ac:spMkLst>
        </pc:spChg>
        <pc:spChg chg="mod">
          <ac:chgData name="Alia Raza Ashrafi (1916229)" userId="S::1916229@student.uwtsd.ac.uk::50794c33-9a90-4495-b4c3-7279afe68dc9" providerId="AD" clId="Web-{7AB40C35-9A43-4543-93A5-9429EB5C8B93}" dt="2021-04-15T20:06:49.663" v="1360" actId="20577"/>
          <ac:spMkLst>
            <pc:docMk/>
            <pc:sldMk cId="1117590681" sldId="271"/>
            <ac:spMk id="3" creationId="{76C45063-81E3-47A1-9E2F-D36DFAC0DB80}"/>
          </ac:spMkLst>
        </pc:spChg>
      </pc:sldChg>
    </pc:docChg>
  </pc:docChgLst>
  <pc:docChgLst>
    <pc:chgData name="Alia Raza Ashrafi (1916229)" userId="S::1916229@student.uwtsd.ac.uk::50794c33-9a90-4495-b4c3-7279afe68dc9" providerId="AD" clId="Web-{45B1FE0C-9CFF-4328-ADEA-AA88D931D283}"/>
    <pc:docChg chg="modSld">
      <pc:chgData name="Alia Raza Ashrafi (1916229)" userId="S::1916229@student.uwtsd.ac.uk::50794c33-9a90-4495-b4c3-7279afe68dc9" providerId="AD" clId="Web-{45B1FE0C-9CFF-4328-ADEA-AA88D931D283}" dt="2021-03-29T11:56:21.732" v="4" actId="20577"/>
      <pc:docMkLst>
        <pc:docMk/>
      </pc:docMkLst>
      <pc:sldChg chg="modSp">
        <pc:chgData name="Alia Raza Ashrafi (1916229)" userId="S::1916229@student.uwtsd.ac.uk::50794c33-9a90-4495-b4c3-7279afe68dc9" providerId="AD" clId="Web-{45B1FE0C-9CFF-4328-ADEA-AA88D931D283}" dt="2021-03-29T11:56:21.732" v="4" actId="20577"/>
        <pc:sldMkLst>
          <pc:docMk/>
          <pc:sldMk cId="2274751705" sldId="259"/>
        </pc:sldMkLst>
        <pc:spChg chg="mod">
          <ac:chgData name="Alia Raza Ashrafi (1916229)" userId="S::1916229@student.uwtsd.ac.uk::50794c33-9a90-4495-b4c3-7279afe68dc9" providerId="AD" clId="Web-{45B1FE0C-9CFF-4328-ADEA-AA88D931D283}" dt="2021-03-29T11:56:21.732" v="4" actId="20577"/>
          <ac:spMkLst>
            <pc:docMk/>
            <pc:sldMk cId="2274751705" sldId="259"/>
            <ac:spMk id="3" creationId="{6F627864-FD75-493C-8967-32B89C8AFA44}"/>
          </ac:spMkLst>
        </pc:spChg>
      </pc:sldChg>
    </pc:docChg>
  </pc:docChgLst>
  <pc:docChgLst>
    <pc:chgData name="Charmaine Cassandra Roach (1913890)" userId="S::1913890@student.uwtsd.ac.uk::0f59b5ad-f821-4308-841e-6b2a4a6c40bc" providerId="AD" clId="Web-{74FF3A89-8DDF-6148-B376-7A12E10C244D}"/>
    <pc:docChg chg="modSld">
      <pc:chgData name="Charmaine Cassandra Roach (1913890)" userId="S::1913890@student.uwtsd.ac.uk::0f59b5ad-f821-4308-841e-6b2a4a6c40bc" providerId="AD" clId="Web-{74FF3A89-8DDF-6148-B376-7A12E10C244D}" dt="2021-03-29T12:13:06.711" v="1" actId="20577"/>
      <pc:docMkLst>
        <pc:docMk/>
      </pc:docMkLst>
      <pc:sldChg chg="modSp">
        <pc:chgData name="Charmaine Cassandra Roach (1913890)" userId="S::1913890@student.uwtsd.ac.uk::0f59b5ad-f821-4308-841e-6b2a4a6c40bc" providerId="AD" clId="Web-{74FF3A89-8DDF-6148-B376-7A12E10C244D}" dt="2021-03-29T12:13:06.711" v="1" actId="20577"/>
        <pc:sldMkLst>
          <pc:docMk/>
          <pc:sldMk cId="2274751705" sldId="259"/>
        </pc:sldMkLst>
        <pc:spChg chg="mod">
          <ac:chgData name="Charmaine Cassandra Roach (1913890)" userId="S::1913890@student.uwtsd.ac.uk::0f59b5ad-f821-4308-841e-6b2a4a6c40bc" providerId="AD" clId="Web-{74FF3A89-8DDF-6148-B376-7A12E10C244D}" dt="2021-03-29T12:13:06.711" v="1" actId="20577"/>
          <ac:spMkLst>
            <pc:docMk/>
            <pc:sldMk cId="2274751705" sldId="259"/>
            <ac:spMk id="3" creationId="{6F627864-FD75-493C-8967-32B89C8AFA44}"/>
          </ac:spMkLst>
        </pc:spChg>
      </pc:sldChg>
    </pc:docChg>
  </pc:docChgLst>
  <pc:docChgLst>
    <pc:chgData name="Alia Raza Ashrafi (1916229)" userId="S::1916229@student.uwtsd.ac.uk::50794c33-9a90-4495-b4c3-7279afe68dc9" providerId="AD" clId="Web-{A5EE77E8-C69A-4582-AEAA-3A32B17ABA25}"/>
    <pc:docChg chg="modSld">
      <pc:chgData name="Alia Raza Ashrafi (1916229)" userId="S::1916229@student.uwtsd.ac.uk::50794c33-9a90-4495-b4c3-7279afe68dc9" providerId="AD" clId="Web-{A5EE77E8-C69A-4582-AEAA-3A32B17ABA25}" dt="2021-04-14T00:24:15.183" v="38" actId="20577"/>
      <pc:docMkLst>
        <pc:docMk/>
      </pc:docMkLst>
      <pc:sldChg chg="modSp">
        <pc:chgData name="Alia Raza Ashrafi (1916229)" userId="S::1916229@student.uwtsd.ac.uk::50794c33-9a90-4495-b4c3-7279afe68dc9" providerId="AD" clId="Web-{A5EE77E8-C69A-4582-AEAA-3A32B17ABA25}" dt="2021-04-14T00:24:15.183" v="38" actId="20577"/>
        <pc:sldMkLst>
          <pc:docMk/>
          <pc:sldMk cId="1030023146" sldId="266"/>
        </pc:sldMkLst>
        <pc:spChg chg="mod">
          <ac:chgData name="Alia Raza Ashrafi (1916229)" userId="S::1916229@student.uwtsd.ac.uk::50794c33-9a90-4495-b4c3-7279afe68dc9" providerId="AD" clId="Web-{A5EE77E8-C69A-4582-AEAA-3A32B17ABA25}" dt="2021-04-14T00:24:15.183" v="38" actId="20577"/>
          <ac:spMkLst>
            <pc:docMk/>
            <pc:sldMk cId="1030023146" sldId="266"/>
            <ac:spMk id="3" creationId="{6F627864-FD75-493C-8967-32B89C8AFA44}"/>
          </ac:spMkLst>
        </pc:spChg>
      </pc:sldChg>
    </pc:docChg>
  </pc:docChgLst>
  <pc:docChgLst>
    <pc:chgData name="Alia Raza Ashrafi (1916229)" userId="S::1916229@student.uwtsd.ac.uk::50794c33-9a90-4495-b4c3-7279afe68dc9" providerId="AD" clId="Web-{D7389EA5-BB16-4133-A23A-7DE80BB490C4}"/>
    <pc:docChg chg="modSld">
      <pc:chgData name="Alia Raza Ashrafi (1916229)" userId="S::1916229@student.uwtsd.ac.uk::50794c33-9a90-4495-b4c3-7279afe68dc9" providerId="AD" clId="Web-{D7389EA5-BB16-4133-A23A-7DE80BB490C4}" dt="2021-04-13T20:05:34.456" v="19" actId="20577"/>
      <pc:docMkLst>
        <pc:docMk/>
      </pc:docMkLst>
      <pc:sldChg chg="modSp">
        <pc:chgData name="Alia Raza Ashrafi (1916229)" userId="S::1916229@student.uwtsd.ac.uk::50794c33-9a90-4495-b4c3-7279afe68dc9" providerId="AD" clId="Web-{D7389EA5-BB16-4133-A23A-7DE80BB490C4}" dt="2021-04-13T20:05:34.456" v="19" actId="20577"/>
        <pc:sldMkLst>
          <pc:docMk/>
          <pc:sldMk cId="3209298628" sldId="256"/>
        </pc:sldMkLst>
        <pc:spChg chg="mod">
          <ac:chgData name="Alia Raza Ashrafi (1916229)" userId="S::1916229@student.uwtsd.ac.uk::50794c33-9a90-4495-b4c3-7279afe68dc9" providerId="AD" clId="Web-{D7389EA5-BB16-4133-A23A-7DE80BB490C4}" dt="2021-04-13T20:05:34.456" v="19" actId="20577"/>
          <ac:spMkLst>
            <pc:docMk/>
            <pc:sldMk cId="3209298628" sldId="256"/>
            <ac:spMk id="3" creationId="{8CBA7F70-DB38-48EB-B39E-49737D98F470}"/>
          </ac:spMkLst>
        </pc:spChg>
      </pc:sldChg>
      <pc:sldChg chg="modSp">
        <pc:chgData name="Alia Raza Ashrafi (1916229)" userId="S::1916229@student.uwtsd.ac.uk::50794c33-9a90-4495-b4c3-7279afe68dc9" providerId="AD" clId="Web-{D7389EA5-BB16-4133-A23A-7DE80BB490C4}" dt="2021-04-13T20:03:10.885" v="3" actId="20577"/>
        <pc:sldMkLst>
          <pc:docMk/>
          <pc:sldMk cId="1030023146" sldId="266"/>
        </pc:sldMkLst>
        <pc:spChg chg="mod">
          <ac:chgData name="Alia Raza Ashrafi (1916229)" userId="S::1916229@student.uwtsd.ac.uk::50794c33-9a90-4495-b4c3-7279afe68dc9" providerId="AD" clId="Web-{D7389EA5-BB16-4133-A23A-7DE80BB490C4}" dt="2021-04-13T20:03:10.885" v="3" actId="20577"/>
          <ac:spMkLst>
            <pc:docMk/>
            <pc:sldMk cId="1030023146" sldId="266"/>
            <ac:spMk id="3" creationId="{6F627864-FD75-493C-8967-32B89C8AFA44}"/>
          </ac:spMkLst>
        </pc:spChg>
      </pc:sldChg>
    </pc:docChg>
  </pc:docChgLst>
  <pc:docChgLst>
    <pc:chgData name="Amina Abdallah Nassor (1917570)" userId="S::1917570@student.uwtsd.ac.uk::53d78584-ee56-4047-bace-b69e24be3428" providerId="AD" clId="Web-{8ADA4D7D-1BC3-451D-BB82-66C369B08EDF}"/>
    <pc:docChg chg="modSld">
      <pc:chgData name="Amina Abdallah Nassor (1917570)" userId="S::1917570@student.uwtsd.ac.uk::53d78584-ee56-4047-bace-b69e24be3428" providerId="AD" clId="Web-{8ADA4D7D-1BC3-451D-BB82-66C369B08EDF}" dt="2021-04-13T12:23:15.550" v="4" actId="20577"/>
      <pc:docMkLst>
        <pc:docMk/>
      </pc:docMkLst>
      <pc:sldChg chg="modSp">
        <pc:chgData name="Amina Abdallah Nassor (1917570)" userId="S::1917570@student.uwtsd.ac.uk::53d78584-ee56-4047-bace-b69e24be3428" providerId="AD" clId="Web-{8ADA4D7D-1BC3-451D-BB82-66C369B08EDF}" dt="2021-04-13T12:15:25.820" v="1" actId="20577"/>
        <pc:sldMkLst>
          <pc:docMk/>
          <pc:sldMk cId="2315442505" sldId="257"/>
        </pc:sldMkLst>
        <pc:spChg chg="mod">
          <ac:chgData name="Amina Abdallah Nassor (1917570)" userId="S::1917570@student.uwtsd.ac.uk::53d78584-ee56-4047-bace-b69e24be3428" providerId="AD" clId="Web-{8ADA4D7D-1BC3-451D-BB82-66C369B08EDF}" dt="2021-04-13T12:15:25.820" v="1" actId="20577"/>
          <ac:spMkLst>
            <pc:docMk/>
            <pc:sldMk cId="2315442505" sldId="257"/>
            <ac:spMk id="3" creationId="{6F627864-FD75-493C-8967-32B89C8AFA44}"/>
          </ac:spMkLst>
        </pc:spChg>
      </pc:sldChg>
      <pc:sldChg chg="modSp">
        <pc:chgData name="Amina Abdallah Nassor (1917570)" userId="S::1917570@student.uwtsd.ac.uk::53d78584-ee56-4047-bace-b69e24be3428" providerId="AD" clId="Web-{8ADA4D7D-1BC3-451D-BB82-66C369B08EDF}" dt="2021-04-13T12:23:15.550" v="4" actId="20577"/>
        <pc:sldMkLst>
          <pc:docMk/>
          <pc:sldMk cId="3766229075" sldId="258"/>
        </pc:sldMkLst>
        <pc:spChg chg="mod">
          <ac:chgData name="Amina Abdallah Nassor (1917570)" userId="S::1917570@student.uwtsd.ac.uk::53d78584-ee56-4047-bace-b69e24be3428" providerId="AD" clId="Web-{8ADA4D7D-1BC3-451D-BB82-66C369B08EDF}" dt="2021-04-13T12:23:15.550" v="4" actId="20577"/>
          <ac:spMkLst>
            <pc:docMk/>
            <pc:sldMk cId="3766229075" sldId="258"/>
            <ac:spMk id="3" creationId="{6F627864-FD75-493C-8967-32B89C8AFA44}"/>
          </ac:spMkLst>
        </pc:spChg>
      </pc:sldChg>
    </pc:docChg>
  </pc:docChgLst>
  <pc:docChgLst>
    <pc:chgData name="Alia Raza Ashrafi (1916229)" userId="S::1916229@student.uwtsd.ac.uk::50794c33-9a90-4495-b4c3-7279afe68dc9" providerId="AD" clId="Web-{92B9E854-EC33-41A3-8C01-C52D9F4CAEC6}"/>
    <pc:docChg chg="modSld sldOrd">
      <pc:chgData name="Alia Raza Ashrafi (1916229)" userId="S::1916229@student.uwtsd.ac.uk::50794c33-9a90-4495-b4c3-7279afe68dc9" providerId="AD" clId="Web-{92B9E854-EC33-41A3-8C01-C52D9F4CAEC6}" dt="2021-04-12T12:18:45.743" v="595" actId="20577"/>
      <pc:docMkLst>
        <pc:docMk/>
      </pc:docMkLst>
      <pc:sldChg chg="modSp">
        <pc:chgData name="Alia Raza Ashrafi (1916229)" userId="S::1916229@student.uwtsd.ac.uk::50794c33-9a90-4495-b4c3-7279afe68dc9" providerId="AD" clId="Web-{92B9E854-EC33-41A3-8C01-C52D9F4CAEC6}" dt="2021-04-12T11:59:26.714" v="360" actId="20577"/>
        <pc:sldMkLst>
          <pc:docMk/>
          <pc:sldMk cId="2315442505" sldId="257"/>
        </pc:sldMkLst>
        <pc:spChg chg="mod">
          <ac:chgData name="Alia Raza Ashrafi (1916229)" userId="S::1916229@student.uwtsd.ac.uk::50794c33-9a90-4495-b4c3-7279afe68dc9" providerId="AD" clId="Web-{92B9E854-EC33-41A3-8C01-C52D9F4CAEC6}" dt="2021-04-12T11:59:26.714" v="360" actId="20577"/>
          <ac:spMkLst>
            <pc:docMk/>
            <pc:sldMk cId="2315442505" sldId="257"/>
            <ac:spMk id="3" creationId="{6F627864-FD75-493C-8967-32B89C8AFA44}"/>
          </ac:spMkLst>
        </pc:spChg>
      </pc:sldChg>
      <pc:sldChg chg="modSp">
        <pc:chgData name="Alia Raza Ashrafi (1916229)" userId="S::1916229@student.uwtsd.ac.uk::50794c33-9a90-4495-b4c3-7279afe68dc9" providerId="AD" clId="Web-{92B9E854-EC33-41A3-8C01-C52D9F4CAEC6}" dt="2021-04-12T11:16:03.408" v="171" actId="20577"/>
        <pc:sldMkLst>
          <pc:docMk/>
          <pc:sldMk cId="3745047033" sldId="260"/>
        </pc:sldMkLst>
        <pc:spChg chg="mod">
          <ac:chgData name="Alia Raza Ashrafi (1916229)" userId="S::1916229@student.uwtsd.ac.uk::50794c33-9a90-4495-b4c3-7279afe68dc9" providerId="AD" clId="Web-{92B9E854-EC33-41A3-8C01-C52D9F4CAEC6}" dt="2021-04-12T11:15:28.970" v="168" actId="20577"/>
          <ac:spMkLst>
            <pc:docMk/>
            <pc:sldMk cId="3745047033" sldId="260"/>
            <ac:spMk id="2" creationId="{36807558-19EA-4790-B34A-F7A8A44D49B2}"/>
          </ac:spMkLst>
        </pc:spChg>
        <pc:spChg chg="mod">
          <ac:chgData name="Alia Raza Ashrafi (1916229)" userId="S::1916229@student.uwtsd.ac.uk::50794c33-9a90-4495-b4c3-7279afe68dc9" providerId="AD" clId="Web-{92B9E854-EC33-41A3-8C01-C52D9F4CAEC6}" dt="2021-04-12T11:16:03.408" v="171" actId="20577"/>
          <ac:spMkLst>
            <pc:docMk/>
            <pc:sldMk cId="3745047033" sldId="260"/>
            <ac:spMk id="3" creationId="{6F627864-FD75-493C-8967-32B89C8AFA44}"/>
          </ac:spMkLst>
        </pc:spChg>
      </pc:sldChg>
      <pc:sldChg chg="modSp">
        <pc:chgData name="Alia Raza Ashrafi (1916229)" userId="S::1916229@student.uwtsd.ac.uk::50794c33-9a90-4495-b4c3-7279afe68dc9" providerId="AD" clId="Web-{92B9E854-EC33-41A3-8C01-C52D9F4CAEC6}" dt="2021-04-12T12:14:32.877" v="569" actId="20577"/>
        <pc:sldMkLst>
          <pc:docMk/>
          <pc:sldMk cId="1966249531" sldId="261"/>
        </pc:sldMkLst>
        <pc:spChg chg="mod">
          <ac:chgData name="Alia Raza Ashrafi (1916229)" userId="S::1916229@student.uwtsd.ac.uk::50794c33-9a90-4495-b4c3-7279afe68dc9" providerId="AD" clId="Web-{92B9E854-EC33-41A3-8C01-C52D9F4CAEC6}" dt="2021-04-12T12:00:30.653" v="385" actId="20577"/>
          <ac:spMkLst>
            <pc:docMk/>
            <pc:sldMk cId="1966249531" sldId="261"/>
            <ac:spMk id="2" creationId="{36807558-19EA-4790-B34A-F7A8A44D49B2}"/>
          </ac:spMkLst>
        </pc:spChg>
        <pc:spChg chg="mod">
          <ac:chgData name="Alia Raza Ashrafi (1916229)" userId="S::1916229@student.uwtsd.ac.uk::50794c33-9a90-4495-b4c3-7279afe68dc9" providerId="AD" clId="Web-{92B9E854-EC33-41A3-8C01-C52D9F4CAEC6}" dt="2021-04-12T12:14:32.877" v="569" actId="20577"/>
          <ac:spMkLst>
            <pc:docMk/>
            <pc:sldMk cId="1966249531" sldId="261"/>
            <ac:spMk id="3" creationId="{6F627864-FD75-493C-8967-32B89C8AFA44}"/>
          </ac:spMkLst>
        </pc:spChg>
      </pc:sldChg>
      <pc:sldChg chg="modSp ord">
        <pc:chgData name="Alia Raza Ashrafi (1916229)" userId="S::1916229@student.uwtsd.ac.uk::50794c33-9a90-4495-b4c3-7279afe68dc9" providerId="AD" clId="Web-{92B9E854-EC33-41A3-8C01-C52D9F4CAEC6}" dt="2021-04-12T11:50:46.528" v="269" actId="20577"/>
        <pc:sldMkLst>
          <pc:docMk/>
          <pc:sldMk cId="2564961810" sldId="262"/>
        </pc:sldMkLst>
        <pc:spChg chg="mod">
          <ac:chgData name="Alia Raza Ashrafi (1916229)" userId="S::1916229@student.uwtsd.ac.uk::50794c33-9a90-4495-b4c3-7279afe68dc9" providerId="AD" clId="Web-{92B9E854-EC33-41A3-8C01-C52D9F4CAEC6}" dt="2021-04-12T11:50:46.528" v="269" actId="20577"/>
          <ac:spMkLst>
            <pc:docMk/>
            <pc:sldMk cId="2564961810" sldId="262"/>
            <ac:spMk id="3" creationId="{6F627864-FD75-493C-8967-32B89C8AFA44}"/>
          </ac:spMkLst>
        </pc:spChg>
      </pc:sldChg>
      <pc:sldChg chg="modSp">
        <pc:chgData name="Alia Raza Ashrafi (1916229)" userId="S::1916229@student.uwtsd.ac.uk::50794c33-9a90-4495-b4c3-7279afe68dc9" providerId="AD" clId="Web-{92B9E854-EC33-41A3-8C01-C52D9F4CAEC6}" dt="2021-04-12T11:01:36.855" v="128" actId="20577"/>
        <pc:sldMkLst>
          <pc:docMk/>
          <pc:sldMk cId="4177964983" sldId="263"/>
        </pc:sldMkLst>
        <pc:spChg chg="mod">
          <ac:chgData name="Alia Raza Ashrafi (1916229)" userId="S::1916229@student.uwtsd.ac.uk::50794c33-9a90-4495-b4c3-7279afe68dc9" providerId="AD" clId="Web-{92B9E854-EC33-41A3-8C01-C52D9F4CAEC6}" dt="2021-04-12T11:01:36.855" v="128" actId="20577"/>
          <ac:spMkLst>
            <pc:docMk/>
            <pc:sldMk cId="4177964983" sldId="263"/>
            <ac:spMk id="3" creationId="{6F627864-FD75-493C-8967-32B89C8AFA44}"/>
          </ac:spMkLst>
        </pc:spChg>
      </pc:sldChg>
      <pc:sldChg chg="modSp">
        <pc:chgData name="Alia Raza Ashrafi (1916229)" userId="S::1916229@student.uwtsd.ac.uk::50794c33-9a90-4495-b4c3-7279afe68dc9" providerId="AD" clId="Web-{92B9E854-EC33-41A3-8C01-C52D9F4CAEC6}" dt="2021-04-12T10:51:26.980" v="103" actId="20577"/>
        <pc:sldMkLst>
          <pc:docMk/>
          <pc:sldMk cId="244924465" sldId="265"/>
        </pc:sldMkLst>
        <pc:spChg chg="mod">
          <ac:chgData name="Alia Raza Ashrafi (1916229)" userId="S::1916229@student.uwtsd.ac.uk::50794c33-9a90-4495-b4c3-7279afe68dc9" providerId="AD" clId="Web-{92B9E854-EC33-41A3-8C01-C52D9F4CAEC6}" dt="2021-04-12T10:51:26.980" v="103" actId="20577"/>
          <ac:spMkLst>
            <pc:docMk/>
            <pc:sldMk cId="244924465" sldId="265"/>
            <ac:spMk id="3" creationId="{6F627864-FD75-493C-8967-32B89C8AFA44}"/>
          </ac:spMkLst>
        </pc:spChg>
      </pc:sldChg>
      <pc:sldChg chg="modSp">
        <pc:chgData name="Alia Raza Ashrafi (1916229)" userId="S::1916229@student.uwtsd.ac.uk::50794c33-9a90-4495-b4c3-7279afe68dc9" providerId="AD" clId="Web-{92B9E854-EC33-41A3-8C01-C52D9F4CAEC6}" dt="2021-04-12T11:53:05.110" v="292" actId="20577"/>
        <pc:sldMkLst>
          <pc:docMk/>
          <pc:sldMk cId="1030023146" sldId="266"/>
        </pc:sldMkLst>
        <pc:spChg chg="mod">
          <ac:chgData name="Alia Raza Ashrafi (1916229)" userId="S::1916229@student.uwtsd.ac.uk::50794c33-9a90-4495-b4c3-7279afe68dc9" providerId="AD" clId="Web-{92B9E854-EC33-41A3-8C01-C52D9F4CAEC6}" dt="2021-04-12T11:53:05.110" v="292" actId="20577"/>
          <ac:spMkLst>
            <pc:docMk/>
            <pc:sldMk cId="1030023146" sldId="266"/>
            <ac:spMk id="3" creationId="{6F627864-FD75-493C-8967-32B89C8AFA44}"/>
          </ac:spMkLst>
        </pc:spChg>
      </pc:sldChg>
      <pc:sldChg chg="modSp">
        <pc:chgData name="Alia Raza Ashrafi (1916229)" userId="S::1916229@student.uwtsd.ac.uk::50794c33-9a90-4495-b4c3-7279afe68dc9" providerId="AD" clId="Web-{92B9E854-EC33-41A3-8C01-C52D9F4CAEC6}" dt="2021-04-12T12:18:45.743" v="595" actId="20577"/>
        <pc:sldMkLst>
          <pc:docMk/>
          <pc:sldMk cId="2980068797" sldId="267"/>
        </pc:sldMkLst>
        <pc:spChg chg="mod">
          <ac:chgData name="Alia Raza Ashrafi (1916229)" userId="S::1916229@student.uwtsd.ac.uk::50794c33-9a90-4495-b4c3-7279afe68dc9" providerId="AD" clId="Web-{92B9E854-EC33-41A3-8C01-C52D9F4CAEC6}" dt="2021-04-12T12:18:45.743" v="595" actId="20577"/>
          <ac:spMkLst>
            <pc:docMk/>
            <pc:sldMk cId="2980068797" sldId="267"/>
            <ac:spMk id="3" creationId="{6F627864-FD75-493C-8967-32B89C8AFA44}"/>
          </ac:spMkLst>
        </pc:spChg>
      </pc:sldChg>
      <pc:sldChg chg="modSp">
        <pc:chgData name="Alia Raza Ashrafi (1916229)" userId="S::1916229@student.uwtsd.ac.uk::50794c33-9a90-4495-b4c3-7279afe68dc9" providerId="AD" clId="Web-{92B9E854-EC33-41A3-8C01-C52D9F4CAEC6}" dt="2021-04-12T12:18:07.070" v="593" actId="20577"/>
        <pc:sldMkLst>
          <pc:docMk/>
          <pc:sldMk cId="752336673" sldId="269"/>
        </pc:sldMkLst>
        <pc:spChg chg="mod">
          <ac:chgData name="Alia Raza Ashrafi (1916229)" userId="S::1916229@student.uwtsd.ac.uk::50794c33-9a90-4495-b4c3-7279afe68dc9" providerId="AD" clId="Web-{92B9E854-EC33-41A3-8C01-C52D9F4CAEC6}" dt="2021-04-12T11:16:41.550" v="189" actId="14100"/>
          <ac:spMkLst>
            <pc:docMk/>
            <pc:sldMk cId="752336673" sldId="269"/>
            <ac:spMk id="2" creationId="{E880FCAB-5940-44C1-BC2A-CBF4C0E7B66F}"/>
          </ac:spMkLst>
        </pc:spChg>
        <pc:spChg chg="mod">
          <ac:chgData name="Alia Raza Ashrafi (1916229)" userId="S::1916229@student.uwtsd.ac.uk::50794c33-9a90-4495-b4c3-7279afe68dc9" providerId="AD" clId="Web-{92B9E854-EC33-41A3-8C01-C52D9F4CAEC6}" dt="2021-04-12T12:18:07.070" v="593" actId="20577"/>
          <ac:spMkLst>
            <pc:docMk/>
            <pc:sldMk cId="752336673" sldId="269"/>
            <ac:spMk id="3" creationId="{ACB2E1CC-9C89-494C-AEA3-0185E2E0E5A4}"/>
          </ac:spMkLst>
        </pc:spChg>
      </pc:sldChg>
    </pc:docChg>
  </pc:docChgLst>
  <pc:docChgLst>
    <pc:chgData name="Becky Namuli (1912621)" userId="S::1912621@student.uwtsd.ac.uk::ca9eb820-718d-4985-97c3-5951073c6ea5" providerId="AD" clId="Web-{3A45C462-447F-4063-B56A-B6964A1BF3E0}"/>
    <pc:docChg chg="modSld">
      <pc:chgData name="Becky Namuli (1912621)" userId="S::1912621@student.uwtsd.ac.uk::ca9eb820-718d-4985-97c3-5951073c6ea5" providerId="AD" clId="Web-{3A45C462-447F-4063-B56A-B6964A1BF3E0}" dt="2021-04-03T21:24:11.364" v="17" actId="20577"/>
      <pc:docMkLst>
        <pc:docMk/>
      </pc:docMkLst>
      <pc:sldChg chg="modSp">
        <pc:chgData name="Becky Namuli (1912621)" userId="S::1912621@student.uwtsd.ac.uk::ca9eb820-718d-4985-97c3-5951073c6ea5" providerId="AD" clId="Web-{3A45C462-447F-4063-B56A-B6964A1BF3E0}" dt="2021-04-03T21:24:11.364" v="17" actId="20577"/>
        <pc:sldMkLst>
          <pc:docMk/>
          <pc:sldMk cId="2564961810" sldId="262"/>
        </pc:sldMkLst>
        <pc:spChg chg="mod">
          <ac:chgData name="Becky Namuli (1912621)" userId="S::1912621@student.uwtsd.ac.uk::ca9eb820-718d-4985-97c3-5951073c6ea5" providerId="AD" clId="Web-{3A45C462-447F-4063-B56A-B6964A1BF3E0}" dt="2021-04-03T21:24:11.364" v="17" actId="20577"/>
          <ac:spMkLst>
            <pc:docMk/>
            <pc:sldMk cId="2564961810" sldId="262"/>
            <ac:spMk id="3" creationId="{6F627864-FD75-493C-8967-32B89C8AFA44}"/>
          </ac:spMkLst>
        </pc:spChg>
      </pc:sldChg>
    </pc:docChg>
  </pc:docChgLst>
  <pc:docChgLst>
    <pc:chgData name="Alia Raza Ashrafi (1916229)" userId="S::1916229@student.uwtsd.ac.uk::50794c33-9a90-4495-b4c3-7279afe68dc9" providerId="AD" clId="Web-{B05D0BD6-8B8A-451A-BD85-54E1F2915ECE}"/>
    <pc:docChg chg="modSld">
      <pc:chgData name="Alia Raza Ashrafi (1916229)" userId="S::1916229@student.uwtsd.ac.uk::50794c33-9a90-4495-b4c3-7279afe68dc9" providerId="AD" clId="Web-{B05D0BD6-8B8A-451A-BD85-54E1F2915ECE}" dt="2021-04-07T15:05:11.893" v="35" actId="20577"/>
      <pc:docMkLst>
        <pc:docMk/>
      </pc:docMkLst>
      <pc:sldChg chg="modSp">
        <pc:chgData name="Alia Raza Ashrafi (1916229)" userId="S::1916229@student.uwtsd.ac.uk::50794c33-9a90-4495-b4c3-7279afe68dc9" providerId="AD" clId="Web-{B05D0BD6-8B8A-451A-BD85-54E1F2915ECE}" dt="2021-04-07T15:05:11.893" v="35" actId="20577"/>
        <pc:sldMkLst>
          <pc:docMk/>
          <pc:sldMk cId="1966249531" sldId="261"/>
        </pc:sldMkLst>
        <pc:spChg chg="mod">
          <ac:chgData name="Alia Raza Ashrafi (1916229)" userId="S::1916229@student.uwtsd.ac.uk::50794c33-9a90-4495-b4c3-7279afe68dc9" providerId="AD" clId="Web-{B05D0BD6-8B8A-451A-BD85-54E1F2915ECE}" dt="2021-04-07T15:05:11.893" v="35" actId="20577"/>
          <ac:spMkLst>
            <pc:docMk/>
            <pc:sldMk cId="1966249531" sldId="261"/>
            <ac:spMk id="3" creationId="{6F627864-FD75-493C-8967-32B89C8AFA44}"/>
          </ac:spMkLst>
        </pc:spChg>
      </pc:sldChg>
      <pc:sldChg chg="modSp">
        <pc:chgData name="Alia Raza Ashrafi (1916229)" userId="S::1916229@student.uwtsd.ac.uk::50794c33-9a90-4495-b4c3-7279afe68dc9" providerId="AD" clId="Web-{B05D0BD6-8B8A-451A-BD85-54E1F2915ECE}" dt="2021-04-07T14:59:50.261" v="28" actId="20577"/>
        <pc:sldMkLst>
          <pc:docMk/>
          <pc:sldMk cId="2980068797" sldId="267"/>
        </pc:sldMkLst>
        <pc:spChg chg="mod">
          <ac:chgData name="Alia Raza Ashrafi (1916229)" userId="S::1916229@student.uwtsd.ac.uk::50794c33-9a90-4495-b4c3-7279afe68dc9" providerId="AD" clId="Web-{B05D0BD6-8B8A-451A-BD85-54E1F2915ECE}" dt="2021-04-07T14:59:50.261" v="28" actId="20577"/>
          <ac:spMkLst>
            <pc:docMk/>
            <pc:sldMk cId="2980068797" sldId="267"/>
            <ac:spMk id="3" creationId="{6F627864-FD75-493C-8967-32B89C8AFA44}"/>
          </ac:spMkLst>
        </pc:spChg>
      </pc:sldChg>
    </pc:docChg>
  </pc:docChgLst>
  <pc:docChgLst>
    <pc:chgData name="Alia Raza Ashrafi (1916229)" userId="S::1916229@student.uwtsd.ac.uk::50794c33-9a90-4495-b4c3-7279afe68dc9" providerId="AD" clId="Web-{8600C2EA-DC11-4707-8055-F83E91F3BB73}"/>
    <pc:docChg chg="modSld">
      <pc:chgData name="Alia Raza Ashrafi (1916229)" userId="S::1916229@student.uwtsd.ac.uk::50794c33-9a90-4495-b4c3-7279afe68dc9" providerId="AD" clId="Web-{8600C2EA-DC11-4707-8055-F83E91F3BB73}" dt="2021-04-12T07:42:57.025" v="291" actId="14100"/>
      <pc:docMkLst>
        <pc:docMk/>
      </pc:docMkLst>
      <pc:sldChg chg="modSp">
        <pc:chgData name="Alia Raza Ashrafi (1916229)" userId="S::1916229@student.uwtsd.ac.uk::50794c33-9a90-4495-b4c3-7279afe68dc9" providerId="AD" clId="Web-{8600C2EA-DC11-4707-8055-F83E91F3BB73}" dt="2021-04-12T07:42:57.025" v="291" actId="14100"/>
        <pc:sldMkLst>
          <pc:docMk/>
          <pc:sldMk cId="2315442505" sldId="257"/>
        </pc:sldMkLst>
        <pc:spChg chg="mod">
          <ac:chgData name="Alia Raza Ashrafi (1916229)" userId="S::1916229@student.uwtsd.ac.uk::50794c33-9a90-4495-b4c3-7279afe68dc9" providerId="AD" clId="Web-{8600C2EA-DC11-4707-8055-F83E91F3BB73}" dt="2021-04-12T07:42:57.025" v="291" actId="14100"/>
          <ac:spMkLst>
            <pc:docMk/>
            <pc:sldMk cId="2315442505" sldId="257"/>
            <ac:spMk id="3" creationId="{6F627864-FD75-493C-8967-32B89C8AFA44}"/>
          </ac:spMkLst>
        </pc:spChg>
      </pc:sldChg>
      <pc:sldChg chg="addSp delSp modSp">
        <pc:chgData name="Alia Raza Ashrafi (1916229)" userId="S::1916229@student.uwtsd.ac.uk::50794c33-9a90-4495-b4c3-7279afe68dc9" providerId="AD" clId="Web-{8600C2EA-DC11-4707-8055-F83E91F3BB73}" dt="2021-04-12T07:29:38.118" v="177" actId="20577"/>
        <pc:sldMkLst>
          <pc:docMk/>
          <pc:sldMk cId="1966249531" sldId="261"/>
        </pc:sldMkLst>
        <pc:spChg chg="mod">
          <ac:chgData name="Alia Raza Ashrafi (1916229)" userId="S::1916229@student.uwtsd.ac.uk::50794c33-9a90-4495-b4c3-7279afe68dc9" providerId="AD" clId="Web-{8600C2EA-DC11-4707-8055-F83E91F3BB73}" dt="2021-04-12T07:29:38.118" v="177" actId="20577"/>
          <ac:spMkLst>
            <pc:docMk/>
            <pc:sldMk cId="1966249531" sldId="261"/>
            <ac:spMk id="2" creationId="{36807558-19EA-4790-B34A-F7A8A44D49B2}"/>
          </ac:spMkLst>
        </pc:spChg>
        <pc:spChg chg="mod">
          <ac:chgData name="Alia Raza Ashrafi (1916229)" userId="S::1916229@student.uwtsd.ac.uk::50794c33-9a90-4495-b4c3-7279afe68dc9" providerId="AD" clId="Web-{8600C2EA-DC11-4707-8055-F83E91F3BB73}" dt="2021-04-12T07:28:48.258" v="155" actId="20577"/>
          <ac:spMkLst>
            <pc:docMk/>
            <pc:sldMk cId="1966249531" sldId="261"/>
            <ac:spMk id="3" creationId="{6F627864-FD75-493C-8967-32B89C8AFA44}"/>
          </ac:spMkLst>
        </pc:spChg>
        <pc:spChg chg="add del mod">
          <ac:chgData name="Alia Raza Ashrafi (1916229)" userId="S::1916229@student.uwtsd.ac.uk::50794c33-9a90-4495-b4c3-7279afe68dc9" providerId="AD" clId="Web-{8600C2EA-DC11-4707-8055-F83E91F3BB73}" dt="2021-04-12T07:24:45.894" v="61"/>
          <ac:spMkLst>
            <pc:docMk/>
            <pc:sldMk cId="1966249531" sldId="261"/>
            <ac:spMk id="4" creationId="{F415AC86-8E57-4798-B9F5-72AE7D4D98AB}"/>
          </ac:spMkLst>
        </pc:spChg>
      </pc:sldChg>
      <pc:sldChg chg="modSp">
        <pc:chgData name="Alia Raza Ashrafi (1916229)" userId="S::1916229@student.uwtsd.ac.uk::50794c33-9a90-4495-b4c3-7279afe68dc9" providerId="AD" clId="Web-{8600C2EA-DC11-4707-8055-F83E91F3BB73}" dt="2021-04-12T07:32:20.887" v="187" actId="20577"/>
        <pc:sldMkLst>
          <pc:docMk/>
          <pc:sldMk cId="4275788231" sldId="268"/>
        </pc:sldMkLst>
        <pc:spChg chg="mod">
          <ac:chgData name="Alia Raza Ashrafi (1916229)" userId="S::1916229@student.uwtsd.ac.uk::50794c33-9a90-4495-b4c3-7279afe68dc9" providerId="AD" clId="Web-{8600C2EA-DC11-4707-8055-F83E91F3BB73}" dt="2021-04-12T07:32:20.887" v="187" actId="20577"/>
          <ac:spMkLst>
            <pc:docMk/>
            <pc:sldMk cId="4275788231" sldId="268"/>
            <ac:spMk id="3" creationId="{CDBF0986-44B9-43EB-B0C1-20335762B45B}"/>
          </ac:spMkLst>
        </pc:spChg>
      </pc:sldChg>
    </pc:docChg>
  </pc:docChgLst>
  <pc:docChgLst>
    <pc:chgData name="Becky Namuli (1912621)" userId="S::1912621@student.uwtsd.ac.uk::ca9eb820-718d-4985-97c3-5951073c6ea5" providerId="AD" clId="Web-{6E7FAC57-0F04-434C-99FF-BF4DBED5D7F9}"/>
    <pc:docChg chg="modSld">
      <pc:chgData name="Becky Namuli (1912621)" userId="S::1912621@student.uwtsd.ac.uk::ca9eb820-718d-4985-97c3-5951073c6ea5" providerId="AD" clId="Web-{6E7FAC57-0F04-434C-99FF-BF4DBED5D7F9}" dt="2021-03-30T17:37:42.897" v="180" actId="20577"/>
      <pc:docMkLst>
        <pc:docMk/>
      </pc:docMkLst>
      <pc:sldChg chg="modSp">
        <pc:chgData name="Becky Namuli (1912621)" userId="S::1912621@student.uwtsd.ac.uk::ca9eb820-718d-4985-97c3-5951073c6ea5" providerId="AD" clId="Web-{6E7FAC57-0F04-434C-99FF-BF4DBED5D7F9}" dt="2021-03-30T17:37:42.897" v="180" actId="20577"/>
        <pc:sldMkLst>
          <pc:docMk/>
          <pc:sldMk cId="2564961810" sldId="262"/>
        </pc:sldMkLst>
        <pc:spChg chg="mod">
          <ac:chgData name="Becky Namuli (1912621)" userId="S::1912621@student.uwtsd.ac.uk::ca9eb820-718d-4985-97c3-5951073c6ea5" providerId="AD" clId="Web-{6E7FAC57-0F04-434C-99FF-BF4DBED5D7F9}" dt="2021-03-30T17:37:42.897" v="180" actId="20577"/>
          <ac:spMkLst>
            <pc:docMk/>
            <pc:sldMk cId="2564961810" sldId="262"/>
            <ac:spMk id="3" creationId="{6F627864-FD75-493C-8967-32B89C8AFA44}"/>
          </ac:spMkLst>
        </pc:spChg>
      </pc:sldChg>
      <pc:sldChg chg="modSp">
        <pc:chgData name="Becky Namuli (1912621)" userId="S::1912621@student.uwtsd.ac.uk::ca9eb820-718d-4985-97c3-5951073c6ea5" providerId="AD" clId="Web-{6E7FAC57-0F04-434C-99FF-BF4DBED5D7F9}" dt="2021-03-30T17:37:08.349" v="177" actId="20577"/>
        <pc:sldMkLst>
          <pc:docMk/>
          <pc:sldMk cId="1392829160" sldId="264"/>
        </pc:sldMkLst>
        <pc:spChg chg="mod">
          <ac:chgData name="Becky Namuli (1912621)" userId="S::1912621@student.uwtsd.ac.uk::ca9eb820-718d-4985-97c3-5951073c6ea5" providerId="AD" clId="Web-{6E7FAC57-0F04-434C-99FF-BF4DBED5D7F9}" dt="2021-03-30T17:37:08.349" v="177" actId="20577"/>
          <ac:spMkLst>
            <pc:docMk/>
            <pc:sldMk cId="1392829160" sldId="264"/>
            <ac:spMk id="3" creationId="{6F627864-FD75-493C-8967-32B89C8AFA44}"/>
          </ac:spMkLst>
        </pc:spChg>
      </pc:sldChg>
      <pc:sldChg chg="modSp">
        <pc:chgData name="Becky Namuli (1912621)" userId="S::1912621@student.uwtsd.ac.uk::ca9eb820-718d-4985-97c3-5951073c6ea5" providerId="AD" clId="Web-{6E7FAC57-0F04-434C-99FF-BF4DBED5D7F9}" dt="2021-03-30T17:25:18.409" v="174" actId="20577"/>
        <pc:sldMkLst>
          <pc:docMk/>
          <pc:sldMk cId="2980068797" sldId="267"/>
        </pc:sldMkLst>
        <pc:spChg chg="mod">
          <ac:chgData name="Becky Namuli (1912621)" userId="S::1912621@student.uwtsd.ac.uk::ca9eb820-718d-4985-97c3-5951073c6ea5" providerId="AD" clId="Web-{6E7FAC57-0F04-434C-99FF-BF4DBED5D7F9}" dt="2021-03-30T17:25:18.409" v="174" actId="20577"/>
          <ac:spMkLst>
            <pc:docMk/>
            <pc:sldMk cId="2980068797" sldId="267"/>
            <ac:spMk id="3" creationId="{6F627864-FD75-493C-8967-32B89C8AFA44}"/>
          </ac:spMkLst>
        </pc:spChg>
      </pc:sldChg>
    </pc:docChg>
  </pc:docChgLst>
  <pc:docChgLst>
    <pc:chgData name="Amina Abdallah Nassor (1917570)" userId="S::1917570@student.uwtsd.ac.uk::53d78584-ee56-4047-bace-b69e24be3428" providerId="AD" clId="Web-{D9437B74-005C-43CA-8552-6004E043CE04}"/>
    <pc:docChg chg="modSld">
      <pc:chgData name="Amina Abdallah Nassor (1917570)" userId="S::1917570@student.uwtsd.ac.uk::53d78584-ee56-4047-bace-b69e24be3428" providerId="AD" clId="Web-{D9437B74-005C-43CA-8552-6004E043CE04}" dt="2021-03-29T12:15:22.783" v="4" actId="20577"/>
      <pc:docMkLst>
        <pc:docMk/>
      </pc:docMkLst>
      <pc:sldChg chg="modSp">
        <pc:chgData name="Amina Abdallah Nassor (1917570)" userId="S::1917570@student.uwtsd.ac.uk::53d78584-ee56-4047-bace-b69e24be3428" providerId="AD" clId="Web-{D9437B74-005C-43CA-8552-6004E043CE04}" dt="2021-03-29T12:15:22.783" v="4" actId="20577"/>
        <pc:sldMkLst>
          <pc:docMk/>
          <pc:sldMk cId="2274751705" sldId="259"/>
        </pc:sldMkLst>
        <pc:spChg chg="mod">
          <ac:chgData name="Amina Abdallah Nassor (1917570)" userId="S::1917570@student.uwtsd.ac.uk::53d78584-ee56-4047-bace-b69e24be3428" providerId="AD" clId="Web-{D9437B74-005C-43CA-8552-6004E043CE04}" dt="2021-03-29T12:15:22.783" v="4" actId="20577"/>
          <ac:spMkLst>
            <pc:docMk/>
            <pc:sldMk cId="2274751705" sldId="259"/>
            <ac:spMk id="3" creationId="{6F627864-FD75-493C-8967-32B89C8AFA44}"/>
          </ac:spMkLst>
        </pc:spChg>
      </pc:sldChg>
    </pc:docChg>
  </pc:docChgLst>
  <pc:docChgLst>
    <pc:chgData name="Alia Raza Ashrafi (1916229)" userId="S::1916229@student.uwtsd.ac.uk::50794c33-9a90-4495-b4c3-7279afe68dc9" providerId="AD" clId="Web-{FA601A39-90F0-4E8B-A917-912AF86F7417}"/>
    <pc:docChg chg="modSld">
      <pc:chgData name="Alia Raza Ashrafi (1916229)" userId="S::1916229@student.uwtsd.ac.uk::50794c33-9a90-4495-b4c3-7279afe68dc9" providerId="AD" clId="Web-{FA601A39-90F0-4E8B-A917-912AF86F7417}" dt="2021-04-16T15:03:49.976" v="4" actId="20577"/>
      <pc:docMkLst>
        <pc:docMk/>
      </pc:docMkLst>
      <pc:sldChg chg="modSp">
        <pc:chgData name="Alia Raza Ashrafi (1916229)" userId="S::1916229@student.uwtsd.ac.uk::50794c33-9a90-4495-b4c3-7279afe68dc9" providerId="AD" clId="Web-{FA601A39-90F0-4E8B-A917-912AF86F7417}" dt="2021-04-16T15:03:49.976" v="4" actId="20577"/>
        <pc:sldMkLst>
          <pc:docMk/>
          <pc:sldMk cId="752336673" sldId="269"/>
        </pc:sldMkLst>
        <pc:spChg chg="mod">
          <ac:chgData name="Alia Raza Ashrafi (1916229)" userId="S::1916229@student.uwtsd.ac.uk::50794c33-9a90-4495-b4c3-7279afe68dc9" providerId="AD" clId="Web-{FA601A39-90F0-4E8B-A917-912AF86F7417}" dt="2021-04-16T15:03:49.976" v="4" actId="20577"/>
          <ac:spMkLst>
            <pc:docMk/>
            <pc:sldMk cId="752336673" sldId="269"/>
            <ac:spMk id="2" creationId="{E880FCAB-5940-44C1-BC2A-CBF4C0E7B66F}"/>
          </ac:spMkLst>
        </pc:spChg>
      </pc:sldChg>
    </pc:docChg>
  </pc:docChgLst>
  <pc:docChgLst>
    <pc:chgData name="Achiaa Abbas Boakye (1916597)" userId="S::1916597@student.uwtsd.ac.uk::760a41de-5a5e-42ed-b2f5-0589fff34004" providerId="AD" clId="Web-{8D428207-94A7-428F-8BD8-6A3D6A8A2B2A}"/>
    <pc:docChg chg="modSld">
      <pc:chgData name="Achiaa Abbas Boakye (1916597)" userId="S::1916597@student.uwtsd.ac.uk::760a41de-5a5e-42ed-b2f5-0589fff34004" providerId="AD" clId="Web-{8D428207-94A7-428F-8BD8-6A3D6A8A2B2A}" dt="2021-04-16T14:40:33.971" v="156" actId="20577"/>
      <pc:docMkLst>
        <pc:docMk/>
      </pc:docMkLst>
      <pc:sldChg chg="modSp">
        <pc:chgData name="Achiaa Abbas Boakye (1916597)" userId="S::1916597@student.uwtsd.ac.uk::760a41de-5a5e-42ed-b2f5-0589fff34004" providerId="AD" clId="Web-{8D428207-94A7-428F-8BD8-6A3D6A8A2B2A}" dt="2021-04-16T14:40:33.971" v="156" actId="20577"/>
        <pc:sldMkLst>
          <pc:docMk/>
          <pc:sldMk cId="244924465" sldId="265"/>
        </pc:sldMkLst>
        <pc:spChg chg="mod">
          <ac:chgData name="Achiaa Abbas Boakye (1916597)" userId="S::1916597@student.uwtsd.ac.uk::760a41de-5a5e-42ed-b2f5-0589fff34004" providerId="AD" clId="Web-{8D428207-94A7-428F-8BD8-6A3D6A8A2B2A}" dt="2021-04-16T14:40:33.971" v="156" actId="20577"/>
          <ac:spMkLst>
            <pc:docMk/>
            <pc:sldMk cId="244924465" sldId="265"/>
            <ac:spMk id="3" creationId="{6F627864-FD75-493C-8967-32B89C8AFA44}"/>
          </ac:spMkLst>
        </pc:spChg>
      </pc:sldChg>
    </pc:docChg>
  </pc:docChgLst>
  <pc:docChgLst>
    <pc:chgData name="Becky Namuli (1912621)" userId="S::1912621@student.uwtsd.ac.uk::ca9eb820-718d-4985-97c3-5951073c6ea5" providerId="AD" clId="Web-{2EA9ABBA-6DBA-4822-91A4-DE83C673867B}"/>
    <pc:docChg chg="modSld">
      <pc:chgData name="Becky Namuli (1912621)" userId="S::1912621@student.uwtsd.ac.uk::ca9eb820-718d-4985-97c3-5951073c6ea5" providerId="AD" clId="Web-{2EA9ABBA-6DBA-4822-91A4-DE83C673867B}" dt="2021-04-14T04:16:56.829" v="1" actId="20577"/>
      <pc:docMkLst>
        <pc:docMk/>
      </pc:docMkLst>
      <pc:sldChg chg="modSp">
        <pc:chgData name="Becky Namuli (1912621)" userId="S::1912621@student.uwtsd.ac.uk::ca9eb820-718d-4985-97c3-5951073c6ea5" providerId="AD" clId="Web-{2EA9ABBA-6DBA-4822-91A4-DE83C673867B}" dt="2021-04-14T04:16:56.829" v="1" actId="20577"/>
        <pc:sldMkLst>
          <pc:docMk/>
          <pc:sldMk cId="1966249531" sldId="261"/>
        </pc:sldMkLst>
        <pc:spChg chg="mod">
          <ac:chgData name="Becky Namuli (1912621)" userId="S::1912621@student.uwtsd.ac.uk::ca9eb820-718d-4985-97c3-5951073c6ea5" providerId="AD" clId="Web-{2EA9ABBA-6DBA-4822-91A4-DE83C673867B}" dt="2021-04-14T04:16:56.829" v="1" actId="20577"/>
          <ac:spMkLst>
            <pc:docMk/>
            <pc:sldMk cId="1966249531" sldId="261"/>
            <ac:spMk id="3" creationId="{6F627864-FD75-493C-8967-32B89C8AFA44}"/>
          </ac:spMkLst>
        </pc:spChg>
      </pc:sldChg>
    </pc:docChg>
  </pc:docChgLst>
  <pc:docChgLst>
    <pc:chgData name="Alia Raza Ashrafi (1916229)" userId="S::1916229@student.uwtsd.ac.uk::50794c33-9a90-4495-b4c3-7279afe68dc9" providerId="AD" clId="Web-{EB5C6E45-0C91-49AF-8040-05C8DB403194}"/>
    <pc:docChg chg="modSld">
      <pc:chgData name="Alia Raza Ashrafi (1916229)" userId="S::1916229@student.uwtsd.ac.uk::50794c33-9a90-4495-b4c3-7279afe68dc9" providerId="AD" clId="Web-{EB5C6E45-0C91-49AF-8040-05C8DB403194}" dt="2021-04-16T12:59:50.177" v="321" actId="20577"/>
      <pc:docMkLst>
        <pc:docMk/>
      </pc:docMkLst>
      <pc:sldChg chg="modSp">
        <pc:chgData name="Alia Raza Ashrafi (1916229)" userId="S::1916229@student.uwtsd.ac.uk::50794c33-9a90-4495-b4c3-7279afe68dc9" providerId="AD" clId="Web-{EB5C6E45-0C91-49AF-8040-05C8DB403194}" dt="2021-04-16T12:53:00.575" v="230" actId="14100"/>
        <pc:sldMkLst>
          <pc:docMk/>
          <pc:sldMk cId="4177964983" sldId="263"/>
        </pc:sldMkLst>
        <pc:spChg chg="mod">
          <ac:chgData name="Alia Raza Ashrafi (1916229)" userId="S::1916229@student.uwtsd.ac.uk::50794c33-9a90-4495-b4c3-7279afe68dc9" providerId="AD" clId="Web-{EB5C6E45-0C91-49AF-8040-05C8DB403194}" dt="2021-04-16T12:53:00.575" v="230" actId="14100"/>
          <ac:spMkLst>
            <pc:docMk/>
            <pc:sldMk cId="4177964983" sldId="263"/>
            <ac:spMk id="3" creationId="{6F627864-FD75-493C-8967-32B89C8AFA44}"/>
          </ac:spMkLst>
        </pc:spChg>
      </pc:sldChg>
      <pc:sldChg chg="modSp">
        <pc:chgData name="Alia Raza Ashrafi (1916229)" userId="S::1916229@student.uwtsd.ac.uk::50794c33-9a90-4495-b4c3-7279afe68dc9" providerId="AD" clId="Web-{EB5C6E45-0C91-49AF-8040-05C8DB403194}" dt="2021-04-16T11:15:26.944" v="38" actId="20577"/>
        <pc:sldMkLst>
          <pc:docMk/>
          <pc:sldMk cId="1030023146" sldId="266"/>
        </pc:sldMkLst>
        <pc:spChg chg="mod">
          <ac:chgData name="Alia Raza Ashrafi (1916229)" userId="S::1916229@student.uwtsd.ac.uk::50794c33-9a90-4495-b4c3-7279afe68dc9" providerId="AD" clId="Web-{EB5C6E45-0C91-49AF-8040-05C8DB403194}" dt="2021-04-16T11:15:26.944" v="38" actId="20577"/>
          <ac:spMkLst>
            <pc:docMk/>
            <pc:sldMk cId="1030023146" sldId="266"/>
            <ac:spMk id="3" creationId="{6F627864-FD75-493C-8967-32B89C8AFA44}"/>
          </ac:spMkLst>
        </pc:spChg>
      </pc:sldChg>
      <pc:sldChg chg="modSp">
        <pc:chgData name="Alia Raza Ashrafi (1916229)" userId="S::1916229@student.uwtsd.ac.uk::50794c33-9a90-4495-b4c3-7279afe68dc9" providerId="AD" clId="Web-{EB5C6E45-0C91-49AF-8040-05C8DB403194}" dt="2021-04-16T11:12:20.245" v="20" actId="20577"/>
        <pc:sldMkLst>
          <pc:docMk/>
          <pc:sldMk cId="2980068797" sldId="267"/>
        </pc:sldMkLst>
        <pc:spChg chg="mod">
          <ac:chgData name="Alia Raza Ashrafi (1916229)" userId="S::1916229@student.uwtsd.ac.uk::50794c33-9a90-4495-b4c3-7279afe68dc9" providerId="AD" clId="Web-{EB5C6E45-0C91-49AF-8040-05C8DB403194}" dt="2021-04-16T11:12:20.245" v="20" actId="20577"/>
          <ac:spMkLst>
            <pc:docMk/>
            <pc:sldMk cId="2980068797" sldId="267"/>
            <ac:spMk id="3" creationId="{6F627864-FD75-493C-8967-32B89C8AFA44}"/>
          </ac:spMkLst>
        </pc:spChg>
      </pc:sldChg>
      <pc:sldChg chg="modSp">
        <pc:chgData name="Alia Raza Ashrafi (1916229)" userId="S::1916229@student.uwtsd.ac.uk::50794c33-9a90-4495-b4c3-7279afe68dc9" providerId="AD" clId="Web-{EB5C6E45-0C91-49AF-8040-05C8DB403194}" dt="2021-04-16T12:59:50.177" v="321" actId="20577"/>
        <pc:sldMkLst>
          <pc:docMk/>
          <pc:sldMk cId="752336673" sldId="269"/>
        </pc:sldMkLst>
        <pc:spChg chg="mod">
          <ac:chgData name="Alia Raza Ashrafi (1916229)" userId="S::1916229@student.uwtsd.ac.uk::50794c33-9a90-4495-b4c3-7279afe68dc9" providerId="AD" clId="Web-{EB5C6E45-0C91-49AF-8040-05C8DB403194}" dt="2021-04-16T12:59:50.177" v="321" actId="20577"/>
          <ac:spMkLst>
            <pc:docMk/>
            <pc:sldMk cId="752336673" sldId="269"/>
            <ac:spMk id="3" creationId="{ACB2E1CC-9C89-494C-AEA3-0185E2E0E5A4}"/>
          </ac:spMkLst>
        </pc:spChg>
      </pc:sldChg>
      <pc:sldChg chg="modSp">
        <pc:chgData name="Alia Raza Ashrafi (1916229)" userId="S::1916229@student.uwtsd.ac.uk::50794c33-9a90-4495-b4c3-7279afe68dc9" providerId="AD" clId="Web-{EB5C6E45-0C91-49AF-8040-05C8DB403194}" dt="2021-04-16T12:52:10.728" v="224" actId="14100"/>
        <pc:sldMkLst>
          <pc:docMk/>
          <pc:sldMk cId="1117590681" sldId="271"/>
        </pc:sldMkLst>
        <pc:spChg chg="mod">
          <ac:chgData name="Alia Raza Ashrafi (1916229)" userId="S::1916229@student.uwtsd.ac.uk::50794c33-9a90-4495-b4c3-7279afe68dc9" providerId="AD" clId="Web-{EB5C6E45-0C91-49AF-8040-05C8DB403194}" dt="2021-04-16T12:52:10.728" v="224" actId="14100"/>
          <ac:spMkLst>
            <pc:docMk/>
            <pc:sldMk cId="1117590681" sldId="271"/>
            <ac:spMk id="3" creationId="{76C45063-81E3-47A1-9E2F-D36DFAC0DB80}"/>
          </ac:spMkLst>
        </pc:spChg>
      </pc:sldChg>
    </pc:docChg>
  </pc:docChgLst>
  <pc:docChgLst>
    <pc:chgData name="Alia Raza Ashrafi (1916229)" userId="S::1916229@student.uwtsd.ac.uk::50794c33-9a90-4495-b4c3-7279afe68dc9" providerId="AD" clId="Web-{0E2A375C-D952-43D6-B463-FE882E4404F0}"/>
    <pc:docChg chg="modSld">
      <pc:chgData name="Alia Raza Ashrafi (1916229)" userId="S::1916229@student.uwtsd.ac.uk::50794c33-9a90-4495-b4c3-7279afe68dc9" providerId="AD" clId="Web-{0E2A375C-D952-43D6-B463-FE882E4404F0}" dt="2021-04-13T11:26:52.645" v="24" actId="20577"/>
      <pc:docMkLst>
        <pc:docMk/>
      </pc:docMkLst>
      <pc:sldChg chg="modSp">
        <pc:chgData name="Alia Raza Ashrafi (1916229)" userId="S::1916229@student.uwtsd.ac.uk::50794c33-9a90-4495-b4c3-7279afe68dc9" providerId="AD" clId="Web-{0E2A375C-D952-43D6-B463-FE882E4404F0}" dt="2021-04-13T11:22:26.300" v="19" actId="20577"/>
        <pc:sldMkLst>
          <pc:docMk/>
          <pc:sldMk cId="2315442505" sldId="257"/>
        </pc:sldMkLst>
        <pc:spChg chg="mod">
          <ac:chgData name="Alia Raza Ashrafi (1916229)" userId="S::1916229@student.uwtsd.ac.uk::50794c33-9a90-4495-b4c3-7279afe68dc9" providerId="AD" clId="Web-{0E2A375C-D952-43D6-B463-FE882E4404F0}" dt="2021-04-13T11:22:26.300" v="19" actId="20577"/>
          <ac:spMkLst>
            <pc:docMk/>
            <pc:sldMk cId="2315442505" sldId="257"/>
            <ac:spMk id="3" creationId="{6F627864-FD75-493C-8967-32B89C8AFA44}"/>
          </ac:spMkLst>
        </pc:spChg>
      </pc:sldChg>
      <pc:sldChg chg="modSp">
        <pc:chgData name="Alia Raza Ashrafi (1916229)" userId="S::1916229@student.uwtsd.ac.uk::50794c33-9a90-4495-b4c3-7279afe68dc9" providerId="AD" clId="Web-{0E2A375C-D952-43D6-B463-FE882E4404F0}" dt="2021-04-13T11:26:52.645" v="24" actId="20577"/>
        <pc:sldMkLst>
          <pc:docMk/>
          <pc:sldMk cId="1030023146" sldId="266"/>
        </pc:sldMkLst>
        <pc:spChg chg="mod">
          <ac:chgData name="Alia Raza Ashrafi (1916229)" userId="S::1916229@student.uwtsd.ac.uk::50794c33-9a90-4495-b4c3-7279afe68dc9" providerId="AD" clId="Web-{0E2A375C-D952-43D6-B463-FE882E4404F0}" dt="2021-04-13T11:26:52.645" v="24" actId="20577"/>
          <ac:spMkLst>
            <pc:docMk/>
            <pc:sldMk cId="1030023146" sldId="266"/>
            <ac:spMk id="3" creationId="{6F627864-FD75-493C-8967-32B89C8AFA44}"/>
          </ac:spMkLst>
        </pc:spChg>
      </pc:sldChg>
    </pc:docChg>
  </pc:docChgLst>
  <pc:docChgLst>
    <pc:chgData name="Becky Namuli (1912621)" userId="ca9eb820-718d-4985-97c3-5951073c6ea5" providerId="ADAL" clId="{24F4BE06-453C-4292-A26C-769032B2C99B}"/>
    <pc:docChg chg="undo custSel modSld">
      <pc:chgData name="Becky Namuli (1912621)" userId="ca9eb820-718d-4985-97c3-5951073c6ea5" providerId="ADAL" clId="{24F4BE06-453C-4292-A26C-769032B2C99B}" dt="2021-04-13T03:33:13.465" v="788" actId="20577"/>
      <pc:docMkLst>
        <pc:docMk/>
      </pc:docMkLst>
      <pc:sldChg chg="addSp delSp modSp mod setBg">
        <pc:chgData name="Becky Namuli (1912621)" userId="ca9eb820-718d-4985-97c3-5951073c6ea5" providerId="ADAL" clId="{24F4BE06-453C-4292-A26C-769032B2C99B}" dt="2021-04-13T03:33:13.465" v="788" actId="20577"/>
        <pc:sldMkLst>
          <pc:docMk/>
          <pc:sldMk cId="2564961810" sldId="262"/>
        </pc:sldMkLst>
        <pc:spChg chg="mod">
          <ac:chgData name="Becky Namuli (1912621)" userId="ca9eb820-718d-4985-97c3-5951073c6ea5" providerId="ADAL" clId="{24F4BE06-453C-4292-A26C-769032B2C99B}" dt="2021-04-13T03:33:13.465" v="788" actId="20577"/>
          <ac:spMkLst>
            <pc:docMk/>
            <pc:sldMk cId="2564961810" sldId="262"/>
            <ac:spMk id="2" creationId="{36807558-19EA-4790-B34A-F7A8A44D49B2}"/>
          </ac:spMkLst>
        </pc:spChg>
        <pc:spChg chg="add del mod">
          <ac:chgData name="Becky Namuli (1912621)" userId="ca9eb820-718d-4985-97c3-5951073c6ea5" providerId="ADAL" clId="{24F4BE06-453C-4292-A26C-769032B2C99B}" dt="2021-04-13T03:21:19.868" v="763" actId="20577"/>
          <ac:spMkLst>
            <pc:docMk/>
            <pc:sldMk cId="2564961810" sldId="262"/>
            <ac:spMk id="3" creationId="{6F627864-FD75-493C-8967-32B89C8AFA44}"/>
          </ac:spMkLst>
        </pc:spChg>
        <pc:spChg chg="add del">
          <ac:chgData name="Becky Namuli (1912621)" userId="ca9eb820-718d-4985-97c3-5951073c6ea5" providerId="ADAL" clId="{24F4BE06-453C-4292-A26C-769032B2C99B}" dt="2021-04-12T12:35:43.185" v="108" actId="26606"/>
          <ac:spMkLst>
            <pc:docMk/>
            <pc:sldMk cId="2564961810" sldId="262"/>
            <ac:spMk id="17" creationId="{2B566528-1B12-4246-9431-5C2D7D081168}"/>
          </ac:spMkLst>
        </pc:spChg>
        <pc:spChg chg="add del">
          <ac:chgData name="Becky Namuli (1912621)" userId="ca9eb820-718d-4985-97c3-5951073c6ea5" providerId="ADAL" clId="{24F4BE06-453C-4292-A26C-769032B2C99B}" dt="2021-04-12T12:35:43.185" v="108" actId="26606"/>
          <ac:spMkLst>
            <pc:docMk/>
            <pc:sldMk cId="2564961810" sldId="262"/>
            <ac:spMk id="23" creationId="{D3F51FEB-38FB-4F6C-9F7B-2F2AFAB65463}"/>
          </ac:spMkLst>
        </pc:spChg>
        <pc:spChg chg="add del">
          <ac:chgData name="Becky Namuli (1912621)" userId="ca9eb820-718d-4985-97c3-5951073c6ea5" providerId="ADAL" clId="{24F4BE06-453C-4292-A26C-769032B2C99B}" dt="2021-04-12T12:35:43.185" v="108" actId="26606"/>
          <ac:spMkLst>
            <pc:docMk/>
            <pc:sldMk cId="2564961810" sldId="262"/>
            <ac:spMk id="24" creationId="{1E547BA6-BAE0-43BB-A7CA-60F69CE252F0}"/>
          </ac:spMkLst>
        </pc:spChg>
        <pc:spChg chg="add del">
          <ac:chgData name="Becky Namuli (1912621)" userId="ca9eb820-718d-4985-97c3-5951073c6ea5" providerId="ADAL" clId="{24F4BE06-453C-4292-A26C-769032B2C99B}" dt="2021-04-12T12:36:05.839" v="110" actId="26606"/>
          <ac:spMkLst>
            <pc:docMk/>
            <pc:sldMk cId="2564961810" sldId="262"/>
            <ac:spMk id="28" creationId="{86C7B4A1-154A-4DF0-AC46-F88D75A2E0FD}"/>
          </ac:spMkLst>
        </pc:spChg>
        <pc:spChg chg="add del">
          <ac:chgData name="Becky Namuli (1912621)" userId="ca9eb820-718d-4985-97c3-5951073c6ea5" providerId="ADAL" clId="{24F4BE06-453C-4292-A26C-769032B2C99B}" dt="2021-04-12T12:36:11.276" v="112" actId="26606"/>
          <ac:spMkLst>
            <pc:docMk/>
            <pc:sldMk cId="2564961810" sldId="262"/>
            <ac:spMk id="31" creationId="{827B839B-9ADE-406B-8590-F1CAEDED45A1}"/>
          </ac:spMkLst>
        </pc:spChg>
        <pc:spChg chg="add del">
          <ac:chgData name="Becky Namuli (1912621)" userId="ca9eb820-718d-4985-97c3-5951073c6ea5" providerId="ADAL" clId="{24F4BE06-453C-4292-A26C-769032B2C99B}" dt="2021-04-12T12:36:11.276" v="112" actId="26606"/>
          <ac:spMkLst>
            <pc:docMk/>
            <pc:sldMk cId="2564961810" sldId="262"/>
            <ac:spMk id="32" creationId="{CFE45BF0-46DB-408C-B5F7-7B11716805D4}"/>
          </ac:spMkLst>
        </pc:spChg>
        <pc:spChg chg="add del">
          <ac:chgData name="Becky Namuli (1912621)" userId="ca9eb820-718d-4985-97c3-5951073c6ea5" providerId="ADAL" clId="{24F4BE06-453C-4292-A26C-769032B2C99B}" dt="2021-04-12T12:36:11.276" v="112" actId="26606"/>
          <ac:spMkLst>
            <pc:docMk/>
            <pc:sldMk cId="2564961810" sldId="262"/>
            <ac:spMk id="33" creationId="{2AEBC8F2-97B1-41B4-93F1-2D289E197FBA}"/>
          </ac:spMkLst>
        </pc:spChg>
        <pc:spChg chg="add del">
          <ac:chgData name="Becky Namuli (1912621)" userId="ca9eb820-718d-4985-97c3-5951073c6ea5" providerId="ADAL" clId="{24F4BE06-453C-4292-A26C-769032B2C99B}" dt="2021-04-12T12:36:11.276" v="112" actId="26606"/>
          <ac:spMkLst>
            <pc:docMk/>
            <pc:sldMk cId="2564961810" sldId="262"/>
            <ac:spMk id="34" creationId="{472E3A19-F5D5-48FC-BB9C-48C2F68F598B}"/>
          </ac:spMkLst>
        </pc:spChg>
        <pc:spChg chg="add del">
          <ac:chgData name="Becky Namuli (1912621)" userId="ca9eb820-718d-4985-97c3-5951073c6ea5" providerId="ADAL" clId="{24F4BE06-453C-4292-A26C-769032B2C99B}" dt="2021-04-12T12:36:11.276" v="112" actId="26606"/>
          <ac:spMkLst>
            <pc:docMk/>
            <pc:sldMk cId="2564961810" sldId="262"/>
            <ac:spMk id="35" creationId="{7A62E32F-BB65-43A8-8EB5-92346890E549}"/>
          </ac:spMkLst>
        </pc:spChg>
        <pc:spChg chg="add del">
          <ac:chgData name="Becky Namuli (1912621)" userId="ca9eb820-718d-4985-97c3-5951073c6ea5" providerId="ADAL" clId="{24F4BE06-453C-4292-A26C-769032B2C99B}" dt="2021-04-12T12:36:11.276" v="112" actId="26606"/>
          <ac:spMkLst>
            <pc:docMk/>
            <pc:sldMk cId="2564961810" sldId="262"/>
            <ac:spMk id="36" creationId="{14E91B64-9FCC-451E-AFB4-A827D6329367}"/>
          </ac:spMkLst>
        </pc:spChg>
        <pc:spChg chg="add del">
          <ac:chgData name="Becky Namuli (1912621)" userId="ca9eb820-718d-4985-97c3-5951073c6ea5" providerId="ADAL" clId="{24F4BE06-453C-4292-A26C-769032B2C99B}" dt="2021-04-12T12:36:11.276" v="112" actId="26606"/>
          <ac:spMkLst>
            <pc:docMk/>
            <pc:sldMk cId="2564961810" sldId="262"/>
            <ac:spMk id="37" creationId="{6F627864-FD75-493C-8967-32B89C8AFA44}"/>
          </ac:spMkLst>
        </pc:spChg>
        <pc:spChg chg="add del">
          <ac:chgData name="Becky Namuli (1912621)" userId="ca9eb820-718d-4985-97c3-5951073c6ea5" providerId="ADAL" clId="{24F4BE06-453C-4292-A26C-769032B2C99B}" dt="2021-04-12T12:36:14.204" v="114" actId="26606"/>
          <ac:spMkLst>
            <pc:docMk/>
            <pc:sldMk cId="2564961810" sldId="262"/>
            <ac:spMk id="39" creationId="{6A1473A6-3F22-483E-8A30-80B9D2B14592}"/>
          </ac:spMkLst>
        </pc:spChg>
        <pc:spChg chg="add del">
          <ac:chgData name="Becky Namuli (1912621)" userId="ca9eb820-718d-4985-97c3-5951073c6ea5" providerId="ADAL" clId="{24F4BE06-453C-4292-A26C-769032B2C99B}" dt="2021-04-12T12:36:14.204" v="114" actId="26606"/>
          <ac:spMkLst>
            <pc:docMk/>
            <pc:sldMk cId="2564961810" sldId="262"/>
            <ac:spMk id="44" creationId="{6F627864-FD75-493C-8967-32B89C8AFA44}"/>
          </ac:spMkLst>
        </pc:spChg>
        <pc:spChg chg="add del">
          <ac:chgData name="Becky Namuli (1912621)" userId="ca9eb820-718d-4985-97c3-5951073c6ea5" providerId="ADAL" clId="{24F4BE06-453C-4292-A26C-769032B2C99B}" dt="2021-04-12T12:36:22.185" v="116" actId="26606"/>
          <ac:spMkLst>
            <pc:docMk/>
            <pc:sldMk cId="2564961810" sldId="262"/>
            <ac:spMk id="46" creationId="{7CB4857B-ED7C-444D-9F04-2F885114A1C2}"/>
          </ac:spMkLst>
        </pc:spChg>
        <pc:spChg chg="add del">
          <ac:chgData name="Becky Namuli (1912621)" userId="ca9eb820-718d-4985-97c3-5951073c6ea5" providerId="ADAL" clId="{24F4BE06-453C-4292-A26C-769032B2C99B}" dt="2021-04-12T12:36:22.185" v="116" actId="26606"/>
          <ac:spMkLst>
            <pc:docMk/>
            <pc:sldMk cId="2564961810" sldId="262"/>
            <ac:spMk id="47" creationId="{D18046FB-44EA-4FD8-A585-EA09A319B2D0}"/>
          </ac:spMkLst>
        </pc:spChg>
        <pc:spChg chg="add del">
          <ac:chgData name="Becky Namuli (1912621)" userId="ca9eb820-718d-4985-97c3-5951073c6ea5" providerId="ADAL" clId="{24F4BE06-453C-4292-A26C-769032B2C99B}" dt="2021-04-12T12:36:22.185" v="116" actId="26606"/>
          <ac:spMkLst>
            <pc:docMk/>
            <pc:sldMk cId="2564961810" sldId="262"/>
            <ac:spMk id="48" creationId="{479F5F2B-8B58-4140-AE6A-51F6C67B18D9}"/>
          </ac:spMkLst>
        </pc:spChg>
        <pc:spChg chg="add del">
          <ac:chgData name="Becky Namuli (1912621)" userId="ca9eb820-718d-4985-97c3-5951073c6ea5" providerId="ADAL" clId="{24F4BE06-453C-4292-A26C-769032B2C99B}" dt="2021-04-12T12:36:22.185" v="116" actId="26606"/>
          <ac:spMkLst>
            <pc:docMk/>
            <pc:sldMk cId="2564961810" sldId="262"/>
            <ac:spMk id="49" creationId="{6F627864-FD75-493C-8967-32B89C8AFA44}"/>
          </ac:spMkLst>
        </pc:spChg>
        <pc:spChg chg="add del">
          <ac:chgData name="Becky Namuli (1912621)" userId="ca9eb820-718d-4985-97c3-5951073c6ea5" providerId="ADAL" clId="{24F4BE06-453C-4292-A26C-769032B2C99B}" dt="2021-04-12T12:38:23.442" v="131" actId="26606"/>
          <ac:spMkLst>
            <pc:docMk/>
            <pc:sldMk cId="2564961810" sldId="262"/>
            <ac:spMk id="52" creationId="{2B566528-1B12-4246-9431-5C2D7D081168}"/>
          </ac:spMkLst>
        </pc:spChg>
        <pc:spChg chg="add del">
          <ac:chgData name="Becky Namuli (1912621)" userId="ca9eb820-718d-4985-97c3-5951073c6ea5" providerId="ADAL" clId="{24F4BE06-453C-4292-A26C-769032B2C99B}" dt="2021-04-12T12:38:23.442" v="131" actId="26606"/>
          <ac:spMkLst>
            <pc:docMk/>
            <pc:sldMk cId="2564961810" sldId="262"/>
            <ac:spMk id="56" creationId="{D3F51FEB-38FB-4F6C-9F7B-2F2AFAB65463}"/>
          </ac:spMkLst>
        </pc:spChg>
        <pc:spChg chg="add del">
          <ac:chgData name="Becky Namuli (1912621)" userId="ca9eb820-718d-4985-97c3-5951073c6ea5" providerId="ADAL" clId="{24F4BE06-453C-4292-A26C-769032B2C99B}" dt="2021-04-12T12:38:23.442" v="131" actId="26606"/>
          <ac:spMkLst>
            <pc:docMk/>
            <pc:sldMk cId="2564961810" sldId="262"/>
            <ac:spMk id="57" creationId="{1E547BA6-BAE0-43BB-A7CA-60F69CE252F0}"/>
          </ac:spMkLst>
        </pc:spChg>
        <pc:spChg chg="add del">
          <ac:chgData name="Becky Namuli (1912621)" userId="ca9eb820-718d-4985-97c3-5951073c6ea5" providerId="ADAL" clId="{24F4BE06-453C-4292-A26C-769032B2C99B}" dt="2021-04-12T12:37:17.970" v="119" actId="26606"/>
          <ac:spMkLst>
            <pc:docMk/>
            <pc:sldMk cId="2564961810" sldId="262"/>
            <ac:spMk id="63" creationId="{2B566528-1B12-4246-9431-5C2D7D081168}"/>
          </ac:spMkLst>
        </pc:spChg>
        <pc:spChg chg="add del">
          <ac:chgData name="Becky Namuli (1912621)" userId="ca9eb820-718d-4985-97c3-5951073c6ea5" providerId="ADAL" clId="{24F4BE06-453C-4292-A26C-769032B2C99B}" dt="2021-04-12T12:37:17.970" v="119" actId="26606"/>
          <ac:spMkLst>
            <pc:docMk/>
            <pc:sldMk cId="2564961810" sldId="262"/>
            <ac:spMk id="65" creationId="{2E80C965-DB6D-4F81-9E9E-B027384D0BD6}"/>
          </ac:spMkLst>
        </pc:spChg>
        <pc:spChg chg="add del">
          <ac:chgData name="Becky Namuli (1912621)" userId="ca9eb820-718d-4985-97c3-5951073c6ea5" providerId="ADAL" clId="{24F4BE06-453C-4292-A26C-769032B2C99B}" dt="2021-04-12T12:37:17.970" v="119" actId="26606"/>
          <ac:spMkLst>
            <pc:docMk/>
            <pc:sldMk cId="2564961810" sldId="262"/>
            <ac:spMk id="67" creationId="{A580F890-B085-4E95-96AA-55AEBEC5CE6E}"/>
          </ac:spMkLst>
        </pc:spChg>
        <pc:spChg chg="add del">
          <ac:chgData name="Becky Namuli (1912621)" userId="ca9eb820-718d-4985-97c3-5951073c6ea5" providerId="ADAL" clId="{24F4BE06-453C-4292-A26C-769032B2C99B}" dt="2021-04-12T12:37:17.970" v="119" actId="26606"/>
          <ac:spMkLst>
            <pc:docMk/>
            <pc:sldMk cId="2564961810" sldId="262"/>
            <ac:spMk id="69" creationId="{D3F51FEB-38FB-4F6C-9F7B-2F2AFAB65463}"/>
          </ac:spMkLst>
        </pc:spChg>
        <pc:spChg chg="add del">
          <ac:chgData name="Becky Namuli (1912621)" userId="ca9eb820-718d-4985-97c3-5951073c6ea5" providerId="ADAL" clId="{24F4BE06-453C-4292-A26C-769032B2C99B}" dt="2021-04-12T12:37:17.970" v="119" actId="26606"/>
          <ac:spMkLst>
            <pc:docMk/>
            <pc:sldMk cId="2564961810" sldId="262"/>
            <ac:spMk id="71" creationId="{1E547BA6-BAE0-43BB-A7CA-60F69CE252F0}"/>
          </ac:spMkLst>
        </pc:spChg>
        <pc:spChg chg="add del">
          <ac:chgData name="Becky Namuli (1912621)" userId="ca9eb820-718d-4985-97c3-5951073c6ea5" providerId="ADAL" clId="{24F4BE06-453C-4292-A26C-769032B2C99B}" dt="2021-04-12T12:37:22.547" v="121" actId="26606"/>
          <ac:spMkLst>
            <pc:docMk/>
            <pc:sldMk cId="2564961810" sldId="262"/>
            <ac:spMk id="73" creationId="{2B566528-1B12-4246-9431-5C2D7D081168}"/>
          </ac:spMkLst>
        </pc:spChg>
        <pc:spChg chg="add del">
          <ac:chgData name="Becky Namuli (1912621)" userId="ca9eb820-718d-4985-97c3-5951073c6ea5" providerId="ADAL" clId="{24F4BE06-453C-4292-A26C-769032B2C99B}" dt="2021-04-12T12:37:22.547" v="121" actId="26606"/>
          <ac:spMkLst>
            <pc:docMk/>
            <pc:sldMk cId="2564961810" sldId="262"/>
            <ac:spMk id="74" creationId="{2E80C965-DB6D-4F81-9E9E-B027384D0BD6}"/>
          </ac:spMkLst>
        </pc:spChg>
        <pc:spChg chg="add del">
          <ac:chgData name="Becky Namuli (1912621)" userId="ca9eb820-718d-4985-97c3-5951073c6ea5" providerId="ADAL" clId="{24F4BE06-453C-4292-A26C-769032B2C99B}" dt="2021-04-12T12:37:22.547" v="121" actId="26606"/>
          <ac:spMkLst>
            <pc:docMk/>
            <pc:sldMk cId="2564961810" sldId="262"/>
            <ac:spMk id="75" creationId="{A580F890-B085-4E95-96AA-55AEBEC5CE6E}"/>
          </ac:spMkLst>
        </pc:spChg>
        <pc:spChg chg="add del">
          <ac:chgData name="Becky Namuli (1912621)" userId="ca9eb820-718d-4985-97c3-5951073c6ea5" providerId="ADAL" clId="{24F4BE06-453C-4292-A26C-769032B2C99B}" dt="2021-04-12T12:37:22.547" v="121" actId="26606"/>
          <ac:spMkLst>
            <pc:docMk/>
            <pc:sldMk cId="2564961810" sldId="262"/>
            <ac:spMk id="76" creationId="{D3F51FEB-38FB-4F6C-9F7B-2F2AFAB65463}"/>
          </ac:spMkLst>
        </pc:spChg>
        <pc:spChg chg="add del">
          <ac:chgData name="Becky Namuli (1912621)" userId="ca9eb820-718d-4985-97c3-5951073c6ea5" providerId="ADAL" clId="{24F4BE06-453C-4292-A26C-769032B2C99B}" dt="2021-04-12T12:37:22.547" v="121" actId="26606"/>
          <ac:spMkLst>
            <pc:docMk/>
            <pc:sldMk cId="2564961810" sldId="262"/>
            <ac:spMk id="77" creationId="{1E547BA6-BAE0-43BB-A7CA-60F69CE252F0}"/>
          </ac:spMkLst>
        </pc:spChg>
        <pc:spChg chg="add del">
          <ac:chgData name="Becky Namuli (1912621)" userId="ca9eb820-718d-4985-97c3-5951073c6ea5" providerId="ADAL" clId="{24F4BE06-453C-4292-A26C-769032B2C99B}" dt="2021-04-12T12:37:36.744" v="127" actId="26606"/>
          <ac:spMkLst>
            <pc:docMk/>
            <pc:sldMk cId="2564961810" sldId="262"/>
            <ac:spMk id="83" creationId="{2B1D4F77-A17C-43D7-B7FA-545148E4E93D}"/>
          </ac:spMkLst>
        </pc:spChg>
        <pc:spChg chg="add del">
          <ac:chgData name="Becky Namuli (1912621)" userId="ca9eb820-718d-4985-97c3-5951073c6ea5" providerId="ADAL" clId="{24F4BE06-453C-4292-A26C-769032B2C99B}" dt="2021-04-12T12:38:11.126" v="130" actId="26606"/>
          <ac:spMkLst>
            <pc:docMk/>
            <pc:sldMk cId="2564961810" sldId="262"/>
            <ac:spMk id="85" creationId="{5DD103AA-7536-490B-973F-73CA63A7ED09}"/>
          </ac:spMkLst>
        </pc:spChg>
        <pc:grpChg chg="add del">
          <ac:chgData name="Becky Namuli (1912621)" userId="ca9eb820-718d-4985-97c3-5951073c6ea5" providerId="ADAL" clId="{24F4BE06-453C-4292-A26C-769032B2C99B}" dt="2021-04-12T12:35:43.185" v="108" actId="26606"/>
          <ac:grpSpMkLst>
            <pc:docMk/>
            <pc:sldMk cId="2564961810" sldId="262"/>
            <ac:grpSpMk id="19" creationId="{07EAA094-9CF6-4695-958A-33D9BCAA9474}"/>
          </ac:grpSpMkLst>
        </pc:grpChg>
        <pc:grpChg chg="add del">
          <ac:chgData name="Becky Namuli (1912621)" userId="ca9eb820-718d-4985-97c3-5951073c6ea5" providerId="ADAL" clId="{24F4BE06-453C-4292-A26C-769032B2C99B}" dt="2021-04-12T12:36:14.204" v="114" actId="26606"/>
          <ac:grpSpMkLst>
            <pc:docMk/>
            <pc:sldMk cId="2564961810" sldId="262"/>
            <ac:grpSpMk id="40" creationId="{AA1375E3-3E53-4D75-BAB7-E5929BFCB25F}"/>
          </ac:grpSpMkLst>
        </pc:grpChg>
        <pc:grpChg chg="add del">
          <ac:chgData name="Becky Namuli (1912621)" userId="ca9eb820-718d-4985-97c3-5951073c6ea5" providerId="ADAL" clId="{24F4BE06-453C-4292-A26C-769032B2C99B}" dt="2021-04-12T12:38:23.442" v="131" actId="26606"/>
          <ac:grpSpMkLst>
            <pc:docMk/>
            <pc:sldMk cId="2564961810" sldId="262"/>
            <ac:grpSpMk id="53" creationId="{07EAA094-9CF6-4695-958A-33D9BCAA9474}"/>
          </ac:grpSpMkLst>
        </pc:grpChg>
        <pc:graphicFrameChg chg="add del">
          <ac:chgData name="Becky Namuli (1912621)" userId="ca9eb820-718d-4985-97c3-5951073c6ea5" providerId="ADAL" clId="{24F4BE06-453C-4292-A26C-769032B2C99B}" dt="2021-04-12T12:35:43.185" v="108" actId="26606"/>
          <ac:graphicFrameMkLst>
            <pc:docMk/>
            <pc:sldMk cId="2564961810" sldId="262"/>
            <ac:graphicFrameMk id="25" creationId="{67B36476-8DE1-40B1-8362-5394F7F83335}"/>
          </ac:graphicFrameMkLst>
        </pc:graphicFrameChg>
        <pc:graphicFrameChg chg="add del">
          <ac:chgData name="Becky Namuli (1912621)" userId="ca9eb820-718d-4985-97c3-5951073c6ea5" providerId="ADAL" clId="{24F4BE06-453C-4292-A26C-769032B2C99B}" dt="2021-04-12T12:36:05.839" v="110" actId="26606"/>
          <ac:graphicFrameMkLst>
            <pc:docMk/>
            <pc:sldMk cId="2564961810" sldId="262"/>
            <ac:graphicFrameMk id="29" creationId="{9EC88106-7DD2-4B05-B4DB-FFA0652A445F}"/>
          </ac:graphicFrameMkLst>
        </pc:graphicFrameChg>
        <pc:graphicFrameChg chg="add del mod modGraphic">
          <ac:chgData name="Becky Namuli (1912621)" userId="ca9eb820-718d-4985-97c3-5951073c6ea5" providerId="ADAL" clId="{24F4BE06-453C-4292-A26C-769032B2C99B}" dt="2021-04-12T12:38:23.442" v="131" actId="26606"/>
          <ac:graphicFrameMkLst>
            <pc:docMk/>
            <pc:sldMk cId="2564961810" sldId="262"/>
            <ac:graphicFrameMk id="58" creationId="{67B36476-8DE1-40B1-8362-5394F7F83335}"/>
          </ac:graphicFrameMkLst>
        </pc:graphicFrameChg>
        <pc:picChg chg="add del">
          <ac:chgData name="Becky Namuli (1912621)" userId="ca9eb820-718d-4985-97c3-5951073c6ea5" providerId="ADAL" clId="{24F4BE06-453C-4292-A26C-769032B2C99B}" dt="2021-04-12T12:35:43.185" v="108" actId="26606"/>
          <ac:picMkLst>
            <pc:docMk/>
            <pc:sldMk cId="2564961810" sldId="262"/>
            <ac:picMk id="15" creationId="{C8AA5620-2D7E-42FA-8246-FF4CDF99F3B1}"/>
          </ac:picMkLst>
        </pc:picChg>
        <pc:picChg chg="add del">
          <ac:chgData name="Becky Namuli (1912621)" userId="ca9eb820-718d-4985-97c3-5951073c6ea5" providerId="ADAL" clId="{24F4BE06-453C-4292-A26C-769032B2C99B}" dt="2021-04-12T12:36:05.839" v="110" actId="26606"/>
          <ac:picMkLst>
            <pc:docMk/>
            <pc:sldMk cId="2564961810" sldId="262"/>
            <ac:picMk id="27" creationId="{F7F85538-0A6D-4AB1-B82D-BA7E239E7DF8}"/>
          </ac:picMkLst>
        </pc:picChg>
        <pc:picChg chg="add del mod ord">
          <ac:chgData name="Becky Namuli (1912621)" userId="ca9eb820-718d-4985-97c3-5951073c6ea5" providerId="ADAL" clId="{24F4BE06-453C-4292-A26C-769032B2C99B}" dt="2021-04-12T12:38:23.442" v="131" actId="26606"/>
          <ac:picMkLst>
            <pc:docMk/>
            <pc:sldMk cId="2564961810" sldId="262"/>
            <ac:picMk id="51" creationId="{C8AA5620-2D7E-42FA-8246-FF4CDF99F3B1}"/>
          </ac:picMkLst>
        </pc:picChg>
        <pc:picChg chg="add del">
          <ac:chgData name="Becky Namuli (1912621)" userId="ca9eb820-718d-4985-97c3-5951073c6ea5" providerId="ADAL" clId="{24F4BE06-453C-4292-A26C-769032B2C99B}" dt="2021-04-12T12:37:28.551" v="123" actId="26606"/>
          <ac:picMkLst>
            <pc:docMk/>
            <pc:sldMk cId="2564961810" sldId="262"/>
            <ac:picMk id="79" creationId="{54DDEBDD-D8BD-41A6-8A0D-B00E3768B0F9}"/>
          </ac:picMkLst>
        </pc:picChg>
        <pc:cxnChg chg="add del">
          <ac:chgData name="Becky Namuli (1912621)" userId="ca9eb820-718d-4985-97c3-5951073c6ea5" providerId="ADAL" clId="{24F4BE06-453C-4292-A26C-769032B2C99B}" dt="2021-04-12T12:37:31.525" v="125" actId="26606"/>
          <ac:cxnSpMkLst>
            <pc:docMk/>
            <pc:sldMk cId="2564961810" sldId="262"/>
            <ac:cxnSpMk id="81" creationId="{E4A809D5-3600-46D4-A466-67F2349A54FB}"/>
          </ac:cxnSpMkLst>
        </pc:cxnChg>
      </pc:sldChg>
      <pc:sldChg chg="modSp mod">
        <pc:chgData name="Becky Namuli (1912621)" userId="ca9eb820-718d-4985-97c3-5951073c6ea5" providerId="ADAL" clId="{24F4BE06-453C-4292-A26C-769032B2C99B}" dt="2021-04-13T03:28:26.611" v="771" actId="27636"/>
        <pc:sldMkLst>
          <pc:docMk/>
          <pc:sldMk cId="4177964983" sldId="263"/>
        </pc:sldMkLst>
        <pc:spChg chg="mod">
          <ac:chgData name="Becky Namuli (1912621)" userId="ca9eb820-718d-4985-97c3-5951073c6ea5" providerId="ADAL" clId="{24F4BE06-453C-4292-A26C-769032B2C99B}" dt="2021-04-13T03:28:26.611" v="771" actId="27636"/>
          <ac:spMkLst>
            <pc:docMk/>
            <pc:sldMk cId="4177964983" sldId="263"/>
            <ac:spMk id="3" creationId="{6F627864-FD75-493C-8967-32B89C8AFA44}"/>
          </ac:spMkLst>
        </pc:spChg>
      </pc:sldChg>
      <pc:sldChg chg="modSp mod">
        <pc:chgData name="Becky Namuli (1912621)" userId="ca9eb820-718d-4985-97c3-5951073c6ea5" providerId="ADAL" clId="{24F4BE06-453C-4292-A26C-769032B2C99B}" dt="2021-04-13T03:32:39.698" v="780" actId="1076"/>
        <pc:sldMkLst>
          <pc:docMk/>
          <pc:sldMk cId="1392829160" sldId="264"/>
        </pc:sldMkLst>
        <pc:spChg chg="mod">
          <ac:chgData name="Becky Namuli (1912621)" userId="ca9eb820-718d-4985-97c3-5951073c6ea5" providerId="ADAL" clId="{24F4BE06-453C-4292-A26C-769032B2C99B}" dt="2021-04-13T03:32:39.698" v="780" actId="1076"/>
          <ac:spMkLst>
            <pc:docMk/>
            <pc:sldMk cId="1392829160" sldId="264"/>
            <ac:spMk id="3" creationId="{6F627864-FD75-493C-8967-32B89C8AFA44}"/>
          </ac:spMkLst>
        </pc:spChg>
      </pc:sldChg>
      <pc:sldChg chg="modSp mod">
        <pc:chgData name="Becky Namuli (1912621)" userId="ca9eb820-718d-4985-97c3-5951073c6ea5" providerId="ADAL" clId="{24F4BE06-453C-4292-A26C-769032B2C99B}" dt="2021-04-13T03:31:41.504" v="779" actId="20577"/>
        <pc:sldMkLst>
          <pc:docMk/>
          <pc:sldMk cId="4275788231" sldId="268"/>
        </pc:sldMkLst>
        <pc:spChg chg="mod">
          <ac:chgData name="Becky Namuli (1912621)" userId="ca9eb820-718d-4985-97c3-5951073c6ea5" providerId="ADAL" clId="{24F4BE06-453C-4292-A26C-769032B2C99B}" dt="2021-04-13T03:31:41.504" v="779" actId="20577"/>
          <ac:spMkLst>
            <pc:docMk/>
            <pc:sldMk cId="4275788231" sldId="268"/>
            <ac:spMk id="3" creationId="{CDBF0986-44B9-43EB-B0C1-20335762B45B}"/>
          </ac:spMkLst>
        </pc:spChg>
      </pc:sldChg>
    </pc:docChg>
  </pc:docChgLst>
  <pc:docChgLst>
    <pc:chgData name="Amina Abdallah Nassor (1917570)" userId="S::1917570@student.uwtsd.ac.uk::53d78584-ee56-4047-bace-b69e24be3428" providerId="AD" clId="Web-{1A51B570-BD42-42AE-A527-20F0FC1F9F1E}"/>
    <pc:docChg chg="modSld">
      <pc:chgData name="Amina Abdallah Nassor (1917570)" userId="S::1917570@student.uwtsd.ac.uk::53d78584-ee56-4047-bace-b69e24be3428" providerId="AD" clId="Web-{1A51B570-BD42-42AE-A527-20F0FC1F9F1E}" dt="2021-04-16T16:07:08.210" v="25" actId="20577"/>
      <pc:docMkLst>
        <pc:docMk/>
      </pc:docMkLst>
      <pc:sldChg chg="modSp">
        <pc:chgData name="Amina Abdallah Nassor (1917570)" userId="S::1917570@student.uwtsd.ac.uk::53d78584-ee56-4047-bace-b69e24be3428" providerId="AD" clId="Web-{1A51B570-BD42-42AE-A527-20F0FC1F9F1E}" dt="2021-04-16T16:07:08.210" v="25" actId="20577"/>
        <pc:sldMkLst>
          <pc:docMk/>
          <pc:sldMk cId="3766229075" sldId="258"/>
        </pc:sldMkLst>
        <pc:spChg chg="mod">
          <ac:chgData name="Amina Abdallah Nassor (1917570)" userId="S::1917570@student.uwtsd.ac.uk::53d78584-ee56-4047-bace-b69e24be3428" providerId="AD" clId="Web-{1A51B570-BD42-42AE-A527-20F0FC1F9F1E}" dt="2021-04-16T16:07:08.210" v="25" actId="20577"/>
          <ac:spMkLst>
            <pc:docMk/>
            <pc:sldMk cId="3766229075" sldId="258"/>
            <ac:spMk id="3" creationId="{6F627864-FD75-493C-8967-32B89C8AFA44}"/>
          </ac:spMkLst>
        </pc:spChg>
      </pc:sldChg>
      <pc:sldChg chg="modSp">
        <pc:chgData name="Amina Abdallah Nassor (1917570)" userId="S::1917570@student.uwtsd.ac.uk::53d78584-ee56-4047-bace-b69e24be3428" providerId="AD" clId="Web-{1A51B570-BD42-42AE-A527-20F0FC1F9F1E}" dt="2021-04-16T16:06:06.190" v="24" actId="20577"/>
        <pc:sldMkLst>
          <pc:docMk/>
          <pc:sldMk cId="244924465" sldId="265"/>
        </pc:sldMkLst>
        <pc:spChg chg="mod">
          <ac:chgData name="Amina Abdallah Nassor (1917570)" userId="S::1917570@student.uwtsd.ac.uk::53d78584-ee56-4047-bace-b69e24be3428" providerId="AD" clId="Web-{1A51B570-BD42-42AE-A527-20F0FC1F9F1E}" dt="2021-04-16T16:06:06.190" v="24" actId="20577"/>
          <ac:spMkLst>
            <pc:docMk/>
            <pc:sldMk cId="244924465" sldId="265"/>
            <ac:spMk id="3" creationId="{6F627864-FD75-493C-8967-32B89C8AFA44}"/>
          </ac:spMkLst>
        </pc:spChg>
      </pc:sldChg>
    </pc:docChg>
  </pc:docChgLst>
  <pc:docChgLst>
    <pc:chgData name="Alicja Wojcik (1907766)" userId="S::1907766@student.uwtsd.ac.uk::a1da9d49-ae5f-4e9f-8ee0-4bf529bbbf1f" providerId="AD" clId="Web-{BBC19B9C-3259-4C32-A565-530F01F8CE40}"/>
    <pc:docChg chg="modSld">
      <pc:chgData name="Alicja Wojcik (1907766)" userId="S::1907766@student.uwtsd.ac.uk::a1da9d49-ae5f-4e9f-8ee0-4bf529bbbf1f" providerId="AD" clId="Web-{BBC19B9C-3259-4C32-A565-530F01F8CE40}" dt="2021-04-11T21:18:40.624" v="89" actId="20577"/>
      <pc:docMkLst>
        <pc:docMk/>
      </pc:docMkLst>
      <pc:sldChg chg="modSp">
        <pc:chgData name="Alicja Wojcik (1907766)" userId="S::1907766@student.uwtsd.ac.uk::a1da9d49-ae5f-4e9f-8ee0-4bf529bbbf1f" providerId="AD" clId="Web-{BBC19B9C-3259-4C32-A565-530F01F8CE40}" dt="2021-04-11T21:18:40.624" v="89" actId="20577"/>
        <pc:sldMkLst>
          <pc:docMk/>
          <pc:sldMk cId="1392829160" sldId="264"/>
        </pc:sldMkLst>
        <pc:spChg chg="mod">
          <ac:chgData name="Alicja Wojcik (1907766)" userId="S::1907766@student.uwtsd.ac.uk::a1da9d49-ae5f-4e9f-8ee0-4bf529bbbf1f" providerId="AD" clId="Web-{BBC19B9C-3259-4C32-A565-530F01F8CE40}" dt="2021-04-11T21:18:40.624" v="89" actId="20577"/>
          <ac:spMkLst>
            <pc:docMk/>
            <pc:sldMk cId="1392829160" sldId="264"/>
            <ac:spMk id="3" creationId="{6F627864-FD75-493C-8967-32B89C8AFA44}"/>
          </ac:spMkLst>
        </pc:spChg>
      </pc:sldChg>
      <pc:sldChg chg="modSp">
        <pc:chgData name="Alicja Wojcik (1907766)" userId="S::1907766@student.uwtsd.ac.uk::a1da9d49-ae5f-4e9f-8ee0-4bf529bbbf1f" providerId="AD" clId="Web-{BBC19B9C-3259-4C32-A565-530F01F8CE40}" dt="2021-04-11T21:18:03.967" v="87" actId="20577"/>
        <pc:sldMkLst>
          <pc:docMk/>
          <pc:sldMk cId="4275788231" sldId="268"/>
        </pc:sldMkLst>
        <pc:spChg chg="mod">
          <ac:chgData name="Alicja Wojcik (1907766)" userId="S::1907766@student.uwtsd.ac.uk::a1da9d49-ae5f-4e9f-8ee0-4bf529bbbf1f" providerId="AD" clId="Web-{BBC19B9C-3259-4C32-A565-530F01F8CE40}" dt="2021-04-11T21:18:03.967" v="87" actId="20577"/>
          <ac:spMkLst>
            <pc:docMk/>
            <pc:sldMk cId="4275788231" sldId="268"/>
            <ac:spMk id="3" creationId="{CDBF0986-44B9-43EB-B0C1-20335762B45B}"/>
          </ac:spMkLst>
        </pc:spChg>
      </pc:sldChg>
    </pc:docChg>
  </pc:docChgLst>
  <pc:docChgLst>
    <pc:chgData name="Alia Raza Ashrafi (1916229)" userId="S::1916229@student.uwtsd.ac.uk::50794c33-9a90-4495-b4c3-7279afe68dc9" providerId="AD" clId="Web-{669FD977-5125-4ADD-B4D9-5DBE6B1A0264}"/>
    <pc:docChg chg="modSld">
      <pc:chgData name="Alia Raza Ashrafi (1916229)" userId="S::1916229@student.uwtsd.ac.uk::50794c33-9a90-4495-b4c3-7279afe68dc9" providerId="AD" clId="Web-{669FD977-5125-4ADD-B4D9-5DBE6B1A0264}" dt="2021-04-14T14:05:56.628" v="35" actId="20577"/>
      <pc:docMkLst>
        <pc:docMk/>
      </pc:docMkLst>
      <pc:sldChg chg="modSp">
        <pc:chgData name="Alia Raza Ashrafi (1916229)" userId="S::1916229@student.uwtsd.ac.uk::50794c33-9a90-4495-b4c3-7279afe68dc9" providerId="AD" clId="Web-{669FD977-5125-4ADD-B4D9-5DBE6B1A0264}" dt="2021-04-14T14:05:56.628" v="35" actId="20577"/>
        <pc:sldMkLst>
          <pc:docMk/>
          <pc:sldMk cId="752336673" sldId="269"/>
        </pc:sldMkLst>
        <pc:spChg chg="mod">
          <ac:chgData name="Alia Raza Ashrafi (1916229)" userId="S::1916229@student.uwtsd.ac.uk::50794c33-9a90-4495-b4c3-7279afe68dc9" providerId="AD" clId="Web-{669FD977-5125-4ADD-B4D9-5DBE6B1A0264}" dt="2021-04-14T14:05:56.628" v="35" actId="20577"/>
          <ac:spMkLst>
            <pc:docMk/>
            <pc:sldMk cId="752336673" sldId="269"/>
            <ac:spMk id="3" creationId="{ACB2E1CC-9C89-494C-AEA3-0185E2E0E5A4}"/>
          </ac:spMkLst>
        </pc:spChg>
      </pc:sldChg>
    </pc:docChg>
  </pc:docChgLst>
  <pc:docChgLst>
    <pc:chgData name="Becky Namuli (1912621)" userId="S::1912621@student.uwtsd.ac.uk::ca9eb820-718d-4985-97c3-5951073c6ea5" providerId="AD" clId="Web-{35EF1E22-BC58-4F4B-8C47-3E352EFA73BB}"/>
    <pc:docChg chg="modSld">
      <pc:chgData name="Becky Namuli (1912621)" userId="S::1912621@student.uwtsd.ac.uk::ca9eb820-718d-4985-97c3-5951073c6ea5" providerId="AD" clId="Web-{35EF1E22-BC58-4F4B-8C47-3E352EFA73BB}" dt="2021-03-22T20:19:07.472" v="125" actId="20577"/>
      <pc:docMkLst>
        <pc:docMk/>
      </pc:docMkLst>
      <pc:sldChg chg="modSp">
        <pc:chgData name="Becky Namuli (1912621)" userId="S::1912621@student.uwtsd.ac.uk::ca9eb820-718d-4985-97c3-5951073c6ea5" providerId="AD" clId="Web-{35EF1E22-BC58-4F4B-8C47-3E352EFA73BB}" dt="2021-03-22T20:19:07.472" v="125" actId="20577"/>
        <pc:sldMkLst>
          <pc:docMk/>
          <pc:sldMk cId="2564961810" sldId="262"/>
        </pc:sldMkLst>
        <pc:spChg chg="mod">
          <ac:chgData name="Becky Namuli (1912621)" userId="S::1912621@student.uwtsd.ac.uk::ca9eb820-718d-4985-97c3-5951073c6ea5" providerId="AD" clId="Web-{35EF1E22-BC58-4F4B-8C47-3E352EFA73BB}" dt="2021-03-22T20:19:07.472" v="125" actId="20577"/>
          <ac:spMkLst>
            <pc:docMk/>
            <pc:sldMk cId="2564961810" sldId="262"/>
            <ac:spMk id="3" creationId="{6F627864-FD75-493C-8967-32B89C8AFA44}"/>
          </ac:spMkLst>
        </pc:spChg>
      </pc:sldChg>
    </pc:docChg>
  </pc:docChgLst>
  <pc:docChgLst>
    <pc:chgData name="Alia Raza Ashrafi (1916229)" userId="S::1916229@student.uwtsd.ac.uk::50794c33-9a90-4495-b4c3-7279afe68dc9" providerId="AD" clId="Web-{2C36384F-47D9-4FCE-BDD0-260ADF9953A1}"/>
    <pc:docChg chg="modSld">
      <pc:chgData name="Alia Raza Ashrafi (1916229)" userId="S::1916229@student.uwtsd.ac.uk::50794c33-9a90-4495-b4c3-7279afe68dc9" providerId="AD" clId="Web-{2C36384F-47D9-4FCE-BDD0-260ADF9953A1}" dt="2021-04-13T14:28:00.998" v="559" actId="20577"/>
      <pc:docMkLst>
        <pc:docMk/>
      </pc:docMkLst>
      <pc:sldChg chg="modSp">
        <pc:chgData name="Alia Raza Ashrafi (1916229)" userId="S::1916229@student.uwtsd.ac.uk::50794c33-9a90-4495-b4c3-7279afe68dc9" providerId="AD" clId="Web-{2C36384F-47D9-4FCE-BDD0-260ADF9953A1}" dt="2021-04-13T14:28:00.998" v="559" actId="20577"/>
        <pc:sldMkLst>
          <pc:docMk/>
          <pc:sldMk cId="2315442505" sldId="257"/>
        </pc:sldMkLst>
        <pc:spChg chg="mod">
          <ac:chgData name="Alia Raza Ashrafi (1916229)" userId="S::1916229@student.uwtsd.ac.uk::50794c33-9a90-4495-b4c3-7279afe68dc9" providerId="AD" clId="Web-{2C36384F-47D9-4FCE-BDD0-260ADF9953A1}" dt="2021-04-13T14:28:00.998" v="559" actId="20577"/>
          <ac:spMkLst>
            <pc:docMk/>
            <pc:sldMk cId="2315442505" sldId="257"/>
            <ac:spMk id="3" creationId="{6F627864-FD75-493C-8967-32B89C8AFA44}"/>
          </ac:spMkLst>
        </pc:spChg>
      </pc:sldChg>
      <pc:sldChg chg="modSp">
        <pc:chgData name="Alia Raza Ashrafi (1916229)" userId="S::1916229@student.uwtsd.ac.uk::50794c33-9a90-4495-b4c3-7279afe68dc9" providerId="AD" clId="Web-{2C36384F-47D9-4FCE-BDD0-260ADF9953A1}" dt="2021-04-13T14:24:54.087" v="534" actId="20577"/>
        <pc:sldMkLst>
          <pc:docMk/>
          <pc:sldMk cId="1030023146" sldId="266"/>
        </pc:sldMkLst>
        <pc:spChg chg="mod">
          <ac:chgData name="Alia Raza Ashrafi (1916229)" userId="S::1916229@student.uwtsd.ac.uk::50794c33-9a90-4495-b4c3-7279afe68dc9" providerId="AD" clId="Web-{2C36384F-47D9-4FCE-BDD0-260ADF9953A1}" dt="2021-04-13T14:24:54.087" v="534" actId="20577"/>
          <ac:spMkLst>
            <pc:docMk/>
            <pc:sldMk cId="1030023146" sldId="266"/>
            <ac:spMk id="3" creationId="{6F627864-FD75-493C-8967-32B89C8AFA44}"/>
          </ac:spMkLst>
        </pc:spChg>
      </pc:sldChg>
    </pc:docChg>
  </pc:docChgLst>
  <pc:docChgLst>
    <pc:chgData name="Becky Namuli (1912621)" userId="S::1912621@student.uwtsd.ac.uk::ca9eb820-718d-4985-97c3-5951073c6ea5" providerId="AD" clId="Web-{B82A4F86-938F-4582-BE63-804952E91D19}"/>
    <pc:docChg chg="modSld sldOrd">
      <pc:chgData name="Becky Namuli (1912621)" userId="S::1912621@student.uwtsd.ac.uk::ca9eb820-718d-4985-97c3-5951073c6ea5" providerId="AD" clId="Web-{B82A4F86-938F-4582-BE63-804952E91D19}" dt="2021-04-07T20:23:42.164" v="358"/>
      <pc:docMkLst>
        <pc:docMk/>
      </pc:docMkLst>
      <pc:sldChg chg="modSp">
        <pc:chgData name="Becky Namuli (1912621)" userId="S::1912621@student.uwtsd.ac.uk::ca9eb820-718d-4985-97c3-5951073c6ea5" providerId="AD" clId="Web-{B82A4F86-938F-4582-BE63-804952E91D19}" dt="2021-04-07T20:06:08.497" v="348" actId="20577"/>
        <pc:sldMkLst>
          <pc:docMk/>
          <pc:sldMk cId="3209298628" sldId="256"/>
        </pc:sldMkLst>
        <pc:spChg chg="mod">
          <ac:chgData name="Becky Namuli (1912621)" userId="S::1912621@student.uwtsd.ac.uk::ca9eb820-718d-4985-97c3-5951073c6ea5" providerId="AD" clId="Web-{B82A4F86-938F-4582-BE63-804952E91D19}" dt="2021-04-07T19:34:16.538" v="287" actId="20577"/>
          <ac:spMkLst>
            <pc:docMk/>
            <pc:sldMk cId="3209298628" sldId="256"/>
            <ac:spMk id="2" creationId="{51CFA85F-1C2A-40FD-9DB3-B2D1B8CE6AA1}"/>
          </ac:spMkLst>
        </pc:spChg>
        <pc:spChg chg="mod">
          <ac:chgData name="Becky Namuli (1912621)" userId="S::1912621@student.uwtsd.ac.uk::ca9eb820-718d-4985-97c3-5951073c6ea5" providerId="AD" clId="Web-{B82A4F86-938F-4582-BE63-804952E91D19}" dt="2021-04-07T20:06:08.497" v="348" actId="20577"/>
          <ac:spMkLst>
            <pc:docMk/>
            <pc:sldMk cId="3209298628" sldId="256"/>
            <ac:spMk id="3" creationId="{8CBA7F70-DB38-48EB-B39E-49737D98F470}"/>
          </ac:spMkLst>
        </pc:spChg>
      </pc:sldChg>
      <pc:sldChg chg="modSp">
        <pc:chgData name="Becky Namuli (1912621)" userId="S::1912621@student.uwtsd.ac.uk::ca9eb820-718d-4985-97c3-5951073c6ea5" providerId="AD" clId="Web-{B82A4F86-938F-4582-BE63-804952E91D19}" dt="2021-04-07T19:36:20.057" v="294" actId="20577"/>
        <pc:sldMkLst>
          <pc:docMk/>
          <pc:sldMk cId="2315442505" sldId="257"/>
        </pc:sldMkLst>
        <pc:spChg chg="mod">
          <ac:chgData name="Becky Namuli (1912621)" userId="S::1912621@student.uwtsd.ac.uk::ca9eb820-718d-4985-97c3-5951073c6ea5" providerId="AD" clId="Web-{B82A4F86-938F-4582-BE63-804952E91D19}" dt="2021-04-07T19:36:20.057" v="294" actId="20577"/>
          <ac:spMkLst>
            <pc:docMk/>
            <pc:sldMk cId="2315442505" sldId="257"/>
            <ac:spMk id="3" creationId="{6F627864-FD75-493C-8967-32B89C8AFA44}"/>
          </ac:spMkLst>
        </pc:spChg>
      </pc:sldChg>
      <pc:sldChg chg="modSp">
        <pc:chgData name="Becky Namuli (1912621)" userId="S::1912621@student.uwtsd.ac.uk::ca9eb820-718d-4985-97c3-5951073c6ea5" providerId="AD" clId="Web-{B82A4F86-938F-4582-BE63-804952E91D19}" dt="2021-04-07T19:37:59.121" v="298" actId="20577"/>
        <pc:sldMkLst>
          <pc:docMk/>
          <pc:sldMk cId="3766229075" sldId="258"/>
        </pc:sldMkLst>
        <pc:spChg chg="mod">
          <ac:chgData name="Becky Namuli (1912621)" userId="S::1912621@student.uwtsd.ac.uk::ca9eb820-718d-4985-97c3-5951073c6ea5" providerId="AD" clId="Web-{B82A4F86-938F-4582-BE63-804952E91D19}" dt="2021-04-07T19:01:44.260" v="110" actId="20577"/>
          <ac:spMkLst>
            <pc:docMk/>
            <pc:sldMk cId="3766229075" sldId="258"/>
            <ac:spMk id="2" creationId="{36807558-19EA-4790-B34A-F7A8A44D49B2}"/>
          </ac:spMkLst>
        </pc:spChg>
        <pc:spChg chg="mod">
          <ac:chgData name="Becky Namuli (1912621)" userId="S::1912621@student.uwtsd.ac.uk::ca9eb820-718d-4985-97c3-5951073c6ea5" providerId="AD" clId="Web-{B82A4F86-938F-4582-BE63-804952E91D19}" dt="2021-04-07T19:37:59.121" v="298" actId="20577"/>
          <ac:spMkLst>
            <pc:docMk/>
            <pc:sldMk cId="3766229075" sldId="258"/>
            <ac:spMk id="3" creationId="{6F627864-FD75-493C-8967-32B89C8AFA44}"/>
          </ac:spMkLst>
        </pc:spChg>
      </pc:sldChg>
      <pc:sldChg chg="modSp">
        <pc:chgData name="Becky Namuli (1912621)" userId="S::1912621@student.uwtsd.ac.uk::ca9eb820-718d-4985-97c3-5951073c6ea5" providerId="AD" clId="Web-{B82A4F86-938F-4582-BE63-804952E91D19}" dt="2021-04-07T19:04:22.482" v="119" actId="20577"/>
        <pc:sldMkLst>
          <pc:docMk/>
          <pc:sldMk cId="2274751705" sldId="259"/>
        </pc:sldMkLst>
        <pc:spChg chg="mod">
          <ac:chgData name="Becky Namuli (1912621)" userId="S::1912621@student.uwtsd.ac.uk::ca9eb820-718d-4985-97c3-5951073c6ea5" providerId="AD" clId="Web-{B82A4F86-938F-4582-BE63-804952E91D19}" dt="2021-04-07T19:03:59.310" v="117" actId="20577"/>
          <ac:spMkLst>
            <pc:docMk/>
            <pc:sldMk cId="2274751705" sldId="259"/>
            <ac:spMk id="2" creationId="{36807558-19EA-4790-B34A-F7A8A44D49B2}"/>
          </ac:spMkLst>
        </pc:spChg>
        <pc:spChg chg="mod">
          <ac:chgData name="Becky Namuli (1912621)" userId="S::1912621@student.uwtsd.ac.uk::ca9eb820-718d-4985-97c3-5951073c6ea5" providerId="AD" clId="Web-{B82A4F86-938F-4582-BE63-804952E91D19}" dt="2021-04-07T19:04:22.482" v="119" actId="20577"/>
          <ac:spMkLst>
            <pc:docMk/>
            <pc:sldMk cId="2274751705" sldId="259"/>
            <ac:spMk id="3" creationId="{6F627864-FD75-493C-8967-32B89C8AFA44}"/>
          </ac:spMkLst>
        </pc:spChg>
      </pc:sldChg>
      <pc:sldChg chg="modSp">
        <pc:chgData name="Becky Namuli (1912621)" userId="S::1912621@student.uwtsd.ac.uk::ca9eb820-718d-4985-97c3-5951073c6ea5" providerId="AD" clId="Web-{B82A4F86-938F-4582-BE63-804952E91D19}" dt="2021-04-07T19:06:34.236" v="126" actId="20577"/>
        <pc:sldMkLst>
          <pc:docMk/>
          <pc:sldMk cId="3745047033" sldId="260"/>
        </pc:sldMkLst>
        <pc:spChg chg="mod">
          <ac:chgData name="Becky Namuli (1912621)" userId="S::1912621@student.uwtsd.ac.uk::ca9eb820-718d-4985-97c3-5951073c6ea5" providerId="AD" clId="Web-{B82A4F86-938F-4582-BE63-804952E91D19}" dt="2021-04-07T19:06:07.031" v="125" actId="20577"/>
          <ac:spMkLst>
            <pc:docMk/>
            <pc:sldMk cId="3745047033" sldId="260"/>
            <ac:spMk id="2" creationId="{36807558-19EA-4790-B34A-F7A8A44D49B2}"/>
          </ac:spMkLst>
        </pc:spChg>
        <pc:spChg chg="mod">
          <ac:chgData name="Becky Namuli (1912621)" userId="S::1912621@student.uwtsd.ac.uk::ca9eb820-718d-4985-97c3-5951073c6ea5" providerId="AD" clId="Web-{B82A4F86-938F-4582-BE63-804952E91D19}" dt="2021-04-07T19:06:34.236" v="126" actId="20577"/>
          <ac:spMkLst>
            <pc:docMk/>
            <pc:sldMk cId="3745047033" sldId="260"/>
            <ac:spMk id="3" creationId="{6F627864-FD75-493C-8967-32B89C8AFA44}"/>
          </ac:spMkLst>
        </pc:spChg>
      </pc:sldChg>
      <pc:sldChg chg="modSp">
        <pc:chgData name="Becky Namuli (1912621)" userId="S::1912621@student.uwtsd.ac.uk::ca9eb820-718d-4985-97c3-5951073c6ea5" providerId="AD" clId="Web-{B82A4F86-938F-4582-BE63-804952E91D19}" dt="2021-04-07T19:31:35.895" v="284" actId="20577"/>
        <pc:sldMkLst>
          <pc:docMk/>
          <pc:sldMk cId="1966249531" sldId="261"/>
        </pc:sldMkLst>
        <pc:spChg chg="mod">
          <ac:chgData name="Becky Namuli (1912621)" userId="S::1912621@student.uwtsd.ac.uk::ca9eb820-718d-4985-97c3-5951073c6ea5" providerId="AD" clId="Web-{B82A4F86-938F-4582-BE63-804952E91D19}" dt="2021-04-07T19:19:31.475" v="270" actId="20577"/>
          <ac:spMkLst>
            <pc:docMk/>
            <pc:sldMk cId="1966249531" sldId="261"/>
            <ac:spMk id="2" creationId="{36807558-19EA-4790-B34A-F7A8A44D49B2}"/>
          </ac:spMkLst>
        </pc:spChg>
        <pc:spChg chg="mod">
          <ac:chgData name="Becky Namuli (1912621)" userId="S::1912621@student.uwtsd.ac.uk::ca9eb820-718d-4985-97c3-5951073c6ea5" providerId="AD" clId="Web-{B82A4F86-938F-4582-BE63-804952E91D19}" dt="2021-04-07T19:31:35.895" v="284" actId="20577"/>
          <ac:spMkLst>
            <pc:docMk/>
            <pc:sldMk cId="1966249531" sldId="261"/>
            <ac:spMk id="3" creationId="{6F627864-FD75-493C-8967-32B89C8AFA44}"/>
          </ac:spMkLst>
        </pc:spChg>
      </pc:sldChg>
      <pc:sldChg chg="modSp">
        <pc:chgData name="Becky Namuli (1912621)" userId="S::1912621@student.uwtsd.ac.uk::ca9eb820-718d-4985-97c3-5951073c6ea5" providerId="AD" clId="Web-{B82A4F86-938F-4582-BE63-804952E91D19}" dt="2021-04-07T20:14:04.980" v="349" actId="14100"/>
        <pc:sldMkLst>
          <pc:docMk/>
          <pc:sldMk cId="2564961810" sldId="262"/>
        </pc:sldMkLst>
        <pc:spChg chg="mod">
          <ac:chgData name="Becky Namuli (1912621)" userId="S::1912621@student.uwtsd.ac.uk::ca9eb820-718d-4985-97c3-5951073c6ea5" providerId="AD" clId="Web-{B82A4F86-938F-4582-BE63-804952E91D19}" dt="2021-04-07T19:08:20.647" v="134" actId="20577"/>
          <ac:spMkLst>
            <pc:docMk/>
            <pc:sldMk cId="2564961810" sldId="262"/>
            <ac:spMk id="2" creationId="{36807558-19EA-4790-B34A-F7A8A44D49B2}"/>
          </ac:spMkLst>
        </pc:spChg>
        <pc:spChg chg="mod">
          <ac:chgData name="Becky Namuli (1912621)" userId="S::1912621@student.uwtsd.ac.uk::ca9eb820-718d-4985-97c3-5951073c6ea5" providerId="AD" clId="Web-{B82A4F86-938F-4582-BE63-804952E91D19}" dt="2021-04-07T20:14:04.980" v="349" actId="14100"/>
          <ac:spMkLst>
            <pc:docMk/>
            <pc:sldMk cId="2564961810" sldId="262"/>
            <ac:spMk id="3" creationId="{6F627864-FD75-493C-8967-32B89C8AFA44}"/>
          </ac:spMkLst>
        </pc:spChg>
      </pc:sldChg>
      <pc:sldChg chg="modSp">
        <pc:chgData name="Becky Namuli (1912621)" userId="S::1912621@student.uwtsd.ac.uk::ca9eb820-718d-4985-97c3-5951073c6ea5" providerId="AD" clId="Web-{B82A4F86-938F-4582-BE63-804952E91D19}" dt="2021-04-07T18:55:46.204" v="105" actId="20577"/>
        <pc:sldMkLst>
          <pc:docMk/>
          <pc:sldMk cId="4177964983" sldId="263"/>
        </pc:sldMkLst>
        <pc:spChg chg="mod">
          <ac:chgData name="Becky Namuli (1912621)" userId="S::1912621@student.uwtsd.ac.uk::ca9eb820-718d-4985-97c3-5951073c6ea5" providerId="AD" clId="Web-{B82A4F86-938F-4582-BE63-804952E91D19}" dt="2021-04-07T18:55:46.204" v="105" actId="20577"/>
          <ac:spMkLst>
            <pc:docMk/>
            <pc:sldMk cId="4177964983" sldId="263"/>
            <ac:spMk id="2" creationId="{36807558-19EA-4790-B34A-F7A8A44D49B2}"/>
          </ac:spMkLst>
        </pc:spChg>
        <pc:spChg chg="mod">
          <ac:chgData name="Becky Namuli (1912621)" userId="S::1912621@student.uwtsd.ac.uk::ca9eb820-718d-4985-97c3-5951073c6ea5" providerId="AD" clId="Web-{B82A4F86-938F-4582-BE63-804952E91D19}" dt="2021-04-07T18:53:56.874" v="102" actId="20577"/>
          <ac:spMkLst>
            <pc:docMk/>
            <pc:sldMk cId="4177964983" sldId="263"/>
            <ac:spMk id="3" creationId="{6F627864-FD75-493C-8967-32B89C8AFA44}"/>
          </ac:spMkLst>
        </pc:spChg>
      </pc:sldChg>
      <pc:sldChg chg="modSp ord">
        <pc:chgData name="Becky Namuli (1912621)" userId="S::1912621@student.uwtsd.ac.uk::ca9eb820-718d-4985-97c3-5951073c6ea5" providerId="AD" clId="Web-{B82A4F86-938F-4582-BE63-804952E91D19}" dt="2021-04-07T20:23:42.164" v="358"/>
        <pc:sldMkLst>
          <pc:docMk/>
          <pc:sldMk cId="1392829160" sldId="264"/>
        </pc:sldMkLst>
        <pc:spChg chg="mod">
          <ac:chgData name="Becky Namuli (1912621)" userId="S::1912621@student.uwtsd.ac.uk::ca9eb820-718d-4985-97c3-5951073c6ea5" providerId="AD" clId="Web-{B82A4F86-938F-4582-BE63-804952E91D19}" dt="2021-04-07T19:16:23.611" v="257" actId="20577"/>
          <ac:spMkLst>
            <pc:docMk/>
            <pc:sldMk cId="1392829160" sldId="264"/>
            <ac:spMk id="2" creationId="{36807558-19EA-4790-B34A-F7A8A44D49B2}"/>
          </ac:spMkLst>
        </pc:spChg>
        <pc:spChg chg="mod">
          <ac:chgData name="Becky Namuli (1912621)" userId="S::1912621@student.uwtsd.ac.uk::ca9eb820-718d-4985-97c3-5951073c6ea5" providerId="AD" clId="Web-{B82A4F86-938F-4582-BE63-804952E91D19}" dt="2021-04-07T20:23:11.961" v="357" actId="20577"/>
          <ac:spMkLst>
            <pc:docMk/>
            <pc:sldMk cId="1392829160" sldId="264"/>
            <ac:spMk id="3" creationId="{6F627864-FD75-493C-8967-32B89C8AFA44}"/>
          </ac:spMkLst>
        </pc:spChg>
      </pc:sldChg>
      <pc:sldChg chg="modSp">
        <pc:chgData name="Becky Namuli (1912621)" userId="S::1912621@student.uwtsd.ac.uk::ca9eb820-718d-4985-97c3-5951073c6ea5" providerId="AD" clId="Web-{B82A4F86-938F-4582-BE63-804952E91D19}" dt="2021-04-07T19:38:58.825" v="303" actId="20577"/>
        <pc:sldMkLst>
          <pc:docMk/>
          <pc:sldMk cId="244924465" sldId="265"/>
        </pc:sldMkLst>
        <pc:spChg chg="mod">
          <ac:chgData name="Becky Namuli (1912621)" userId="S::1912621@student.uwtsd.ac.uk::ca9eb820-718d-4985-97c3-5951073c6ea5" providerId="AD" clId="Web-{B82A4F86-938F-4582-BE63-804952E91D19}" dt="2021-04-07T19:07:06.424" v="127" actId="20577"/>
          <ac:spMkLst>
            <pc:docMk/>
            <pc:sldMk cId="244924465" sldId="265"/>
            <ac:spMk id="2" creationId="{36807558-19EA-4790-B34A-F7A8A44D49B2}"/>
          </ac:spMkLst>
        </pc:spChg>
        <pc:spChg chg="mod">
          <ac:chgData name="Becky Namuli (1912621)" userId="S::1912621@student.uwtsd.ac.uk::ca9eb820-718d-4985-97c3-5951073c6ea5" providerId="AD" clId="Web-{B82A4F86-938F-4582-BE63-804952E91D19}" dt="2021-04-07T19:38:58.825" v="303" actId="20577"/>
          <ac:spMkLst>
            <pc:docMk/>
            <pc:sldMk cId="244924465" sldId="265"/>
            <ac:spMk id="3" creationId="{6F627864-FD75-493C-8967-32B89C8AFA44}"/>
          </ac:spMkLst>
        </pc:spChg>
      </pc:sldChg>
      <pc:sldChg chg="modSp">
        <pc:chgData name="Becky Namuli (1912621)" userId="S::1912621@student.uwtsd.ac.uk::ca9eb820-718d-4985-97c3-5951073c6ea5" providerId="AD" clId="Web-{B82A4F86-938F-4582-BE63-804952E91D19}" dt="2021-04-07T19:05:40.312" v="124" actId="20577"/>
        <pc:sldMkLst>
          <pc:docMk/>
          <pc:sldMk cId="1030023146" sldId="266"/>
        </pc:sldMkLst>
        <pc:spChg chg="mod">
          <ac:chgData name="Becky Namuli (1912621)" userId="S::1912621@student.uwtsd.ac.uk::ca9eb820-718d-4985-97c3-5951073c6ea5" providerId="AD" clId="Web-{B82A4F86-938F-4582-BE63-804952E91D19}" dt="2021-04-07T19:05:40.312" v="124" actId="20577"/>
          <ac:spMkLst>
            <pc:docMk/>
            <pc:sldMk cId="1030023146" sldId="266"/>
            <ac:spMk id="2" creationId="{36807558-19EA-4790-B34A-F7A8A44D49B2}"/>
          </ac:spMkLst>
        </pc:spChg>
      </pc:sldChg>
      <pc:sldChg chg="modSp">
        <pc:chgData name="Becky Namuli (1912621)" userId="S::1912621@student.uwtsd.ac.uk::ca9eb820-718d-4985-97c3-5951073c6ea5" providerId="AD" clId="Web-{B82A4F86-938F-4582-BE63-804952E91D19}" dt="2021-04-07T19:37:28.480" v="297" actId="20577"/>
        <pc:sldMkLst>
          <pc:docMk/>
          <pc:sldMk cId="2980068797" sldId="267"/>
        </pc:sldMkLst>
        <pc:spChg chg="mod">
          <ac:chgData name="Becky Namuli (1912621)" userId="S::1912621@student.uwtsd.ac.uk::ca9eb820-718d-4985-97c3-5951073c6ea5" providerId="AD" clId="Web-{B82A4F86-938F-4582-BE63-804952E91D19}" dt="2021-04-07T19:36:54.385" v="295" actId="20577"/>
          <ac:spMkLst>
            <pc:docMk/>
            <pc:sldMk cId="2980068797" sldId="267"/>
            <ac:spMk id="2" creationId="{36807558-19EA-4790-B34A-F7A8A44D49B2}"/>
          </ac:spMkLst>
        </pc:spChg>
        <pc:spChg chg="mod">
          <ac:chgData name="Becky Namuli (1912621)" userId="S::1912621@student.uwtsd.ac.uk::ca9eb820-718d-4985-97c3-5951073c6ea5" providerId="AD" clId="Web-{B82A4F86-938F-4582-BE63-804952E91D19}" dt="2021-04-07T19:37:28.480" v="297" actId="20577"/>
          <ac:spMkLst>
            <pc:docMk/>
            <pc:sldMk cId="2980068797" sldId="267"/>
            <ac:spMk id="3" creationId="{6F627864-FD75-493C-8967-32B89C8AFA44}"/>
          </ac:spMkLst>
        </pc:spChg>
      </pc:sldChg>
    </pc:docChg>
  </pc:docChgLst>
  <pc:docChgLst>
    <pc:chgData name="Achiaa Abbas Boakye (1916597)" userId="S::1916597@student.uwtsd.ac.uk::760a41de-5a5e-42ed-b2f5-0589fff34004" providerId="AD" clId="Web-{E1559A9F-CC5D-4E21-9C9C-405097C9F94D}"/>
    <pc:docChg chg="modSld">
      <pc:chgData name="Achiaa Abbas Boakye (1916597)" userId="S::1916597@student.uwtsd.ac.uk::760a41de-5a5e-42ed-b2f5-0589fff34004" providerId="AD" clId="Web-{E1559A9F-CC5D-4E21-9C9C-405097C9F94D}" dt="2021-04-16T13:53:49.027" v="51" actId="20577"/>
      <pc:docMkLst>
        <pc:docMk/>
      </pc:docMkLst>
      <pc:sldChg chg="modSp">
        <pc:chgData name="Achiaa Abbas Boakye (1916597)" userId="S::1916597@student.uwtsd.ac.uk::760a41de-5a5e-42ed-b2f5-0589fff34004" providerId="AD" clId="Web-{E1559A9F-CC5D-4E21-9C9C-405097C9F94D}" dt="2021-04-16T13:46:11.283" v="33" actId="20577"/>
        <pc:sldMkLst>
          <pc:docMk/>
          <pc:sldMk cId="244924465" sldId="265"/>
        </pc:sldMkLst>
        <pc:spChg chg="mod">
          <ac:chgData name="Achiaa Abbas Boakye (1916597)" userId="S::1916597@student.uwtsd.ac.uk::760a41de-5a5e-42ed-b2f5-0589fff34004" providerId="AD" clId="Web-{E1559A9F-CC5D-4E21-9C9C-405097C9F94D}" dt="2021-04-16T13:46:11.283" v="33" actId="20577"/>
          <ac:spMkLst>
            <pc:docMk/>
            <pc:sldMk cId="244924465" sldId="265"/>
            <ac:spMk id="3" creationId="{6F627864-FD75-493C-8967-32B89C8AFA44}"/>
          </ac:spMkLst>
        </pc:spChg>
      </pc:sldChg>
      <pc:sldChg chg="modSp">
        <pc:chgData name="Achiaa Abbas Boakye (1916597)" userId="S::1916597@student.uwtsd.ac.uk::760a41de-5a5e-42ed-b2f5-0589fff34004" providerId="AD" clId="Web-{E1559A9F-CC5D-4E21-9C9C-405097C9F94D}" dt="2021-04-16T13:53:49.027" v="51" actId="20577"/>
        <pc:sldMkLst>
          <pc:docMk/>
          <pc:sldMk cId="858065212" sldId="270"/>
        </pc:sldMkLst>
        <pc:spChg chg="mod">
          <ac:chgData name="Achiaa Abbas Boakye (1916597)" userId="S::1916597@student.uwtsd.ac.uk::760a41de-5a5e-42ed-b2f5-0589fff34004" providerId="AD" clId="Web-{E1559A9F-CC5D-4E21-9C9C-405097C9F94D}" dt="2021-04-16T13:53:49.027" v="51" actId="20577"/>
          <ac:spMkLst>
            <pc:docMk/>
            <pc:sldMk cId="858065212" sldId="270"/>
            <ac:spMk id="3" creationId="{8B351CEA-708C-49DA-B638-267A2C4B33AE}"/>
          </ac:spMkLst>
        </pc:spChg>
      </pc:sldChg>
    </pc:docChg>
  </pc:docChgLst>
  <pc:docChgLst>
    <pc:chgData name="Alicja Wojcik (1907766)" userId="S::1907766@student.uwtsd.ac.uk::a1da9d49-ae5f-4e9f-8ee0-4bf529bbbf1f" providerId="AD" clId="Web-{CFAF0313-432B-44A6-8196-5F032FB21E04}"/>
    <pc:docChg chg="modSld">
      <pc:chgData name="Alicja Wojcik (1907766)" userId="S::1907766@student.uwtsd.ac.uk::a1da9d49-ae5f-4e9f-8ee0-4bf529bbbf1f" providerId="AD" clId="Web-{CFAF0313-432B-44A6-8196-5F032FB21E04}" dt="2021-04-14T20:27:48.967" v="393" actId="20577"/>
      <pc:docMkLst>
        <pc:docMk/>
      </pc:docMkLst>
      <pc:sldChg chg="modSp">
        <pc:chgData name="Alicja Wojcik (1907766)" userId="S::1907766@student.uwtsd.ac.uk::a1da9d49-ae5f-4e9f-8ee0-4bf529bbbf1f" providerId="AD" clId="Web-{CFAF0313-432B-44A6-8196-5F032FB21E04}" dt="2021-04-14T20:15:41.378" v="265" actId="20577"/>
        <pc:sldMkLst>
          <pc:docMk/>
          <pc:sldMk cId="3745047033" sldId="260"/>
        </pc:sldMkLst>
        <pc:spChg chg="mod">
          <ac:chgData name="Alicja Wojcik (1907766)" userId="S::1907766@student.uwtsd.ac.uk::a1da9d49-ae5f-4e9f-8ee0-4bf529bbbf1f" providerId="AD" clId="Web-{CFAF0313-432B-44A6-8196-5F032FB21E04}" dt="2021-04-14T20:15:41.378" v="265" actId="20577"/>
          <ac:spMkLst>
            <pc:docMk/>
            <pc:sldMk cId="3745047033" sldId="260"/>
            <ac:spMk id="3" creationId="{6F627864-FD75-493C-8967-32B89C8AFA44}"/>
          </ac:spMkLst>
        </pc:spChg>
      </pc:sldChg>
      <pc:sldChg chg="modSp">
        <pc:chgData name="Alicja Wojcik (1907766)" userId="S::1907766@student.uwtsd.ac.uk::a1da9d49-ae5f-4e9f-8ee0-4bf529bbbf1f" providerId="AD" clId="Web-{CFAF0313-432B-44A6-8196-5F032FB21E04}" dt="2021-04-14T20:18:17.543" v="357" actId="20577"/>
        <pc:sldMkLst>
          <pc:docMk/>
          <pc:sldMk cId="1966249531" sldId="261"/>
        </pc:sldMkLst>
        <pc:spChg chg="mod">
          <ac:chgData name="Alicja Wojcik (1907766)" userId="S::1907766@student.uwtsd.ac.uk::a1da9d49-ae5f-4e9f-8ee0-4bf529bbbf1f" providerId="AD" clId="Web-{CFAF0313-432B-44A6-8196-5F032FB21E04}" dt="2021-04-14T20:18:17.543" v="357" actId="20577"/>
          <ac:spMkLst>
            <pc:docMk/>
            <pc:sldMk cId="1966249531" sldId="261"/>
            <ac:spMk id="3" creationId="{6F627864-FD75-493C-8967-32B89C8AFA44}"/>
          </ac:spMkLst>
        </pc:spChg>
      </pc:sldChg>
      <pc:sldChg chg="modSp">
        <pc:chgData name="Alicja Wojcik (1907766)" userId="S::1907766@student.uwtsd.ac.uk::a1da9d49-ae5f-4e9f-8ee0-4bf529bbbf1f" providerId="AD" clId="Web-{CFAF0313-432B-44A6-8196-5F032FB21E04}" dt="2021-04-14T19:55:13.817" v="167" actId="20577"/>
        <pc:sldMkLst>
          <pc:docMk/>
          <pc:sldMk cId="1392829160" sldId="264"/>
        </pc:sldMkLst>
        <pc:spChg chg="mod">
          <ac:chgData name="Alicja Wojcik (1907766)" userId="S::1907766@student.uwtsd.ac.uk::a1da9d49-ae5f-4e9f-8ee0-4bf529bbbf1f" providerId="AD" clId="Web-{CFAF0313-432B-44A6-8196-5F032FB21E04}" dt="2021-04-14T19:55:13.817" v="167" actId="20577"/>
          <ac:spMkLst>
            <pc:docMk/>
            <pc:sldMk cId="1392829160" sldId="264"/>
            <ac:spMk id="3" creationId="{6F627864-FD75-493C-8967-32B89C8AFA44}"/>
          </ac:spMkLst>
        </pc:spChg>
      </pc:sldChg>
      <pc:sldChg chg="modSp">
        <pc:chgData name="Alicja Wojcik (1907766)" userId="S::1907766@student.uwtsd.ac.uk::a1da9d49-ae5f-4e9f-8ee0-4bf529bbbf1f" providerId="AD" clId="Web-{CFAF0313-432B-44A6-8196-5F032FB21E04}" dt="2021-04-14T20:27:48.967" v="393" actId="20577"/>
        <pc:sldMkLst>
          <pc:docMk/>
          <pc:sldMk cId="4275788231" sldId="268"/>
        </pc:sldMkLst>
        <pc:spChg chg="mod">
          <ac:chgData name="Alicja Wojcik (1907766)" userId="S::1907766@student.uwtsd.ac.uk::a1da9d49-ae5f-4e9f-8ee0-4bf529bbbf1f" providerId="AD" clId="Web-{CFAF0313-432B-44A6-8196-5F032FB21E04}" dt="2021-04-14T20:27:48.967" v="393" actId="20577"/>
          <ac:spMkLst>
            <pc:docMk/>
            <pc:sldMk cId="4275788231" sldId="268"/>
            <ac:spMk id="3" creationId="{CDBF0986-44B9-43EB-B0C1-20335762B45B}"/>
          </ac:spMkLst>
        </pc:spChg>
      </pc:sldChg>
    </pc:docChg>
  </pc:docChgLst>
  <pc:docChgLst>
    <pc:chgData name="Alia Raza Ashrafi (1916229)" userId="S::1916229@student.uwtsd.ac.uk::50794c33-9a90-4495-b4c3-7279afe68dc9" providerId="AD" clId="Web-{87591004-47AD-4C4D-85B2-182832384161}"/>
    <pc:docChg chg="modSld">
      <pc:chgData name="Alia Raza Ashrafi (1916229)" userId="S::1916229@student.uwtsd.ac.uk::50794c33-9a90-4495-b4c3-7279afe68dc9" providerId="AD" clId="Web-{87591004-47AD-4C4D-85B2-182832384161}" dt="2021-03-29T01:38:57.105" v="3" actId="20577"/>
      <pc:docMkLst>
        <pc:docMk/>
      </pc:docMkLst>
      <pc:sldChg chg="modSp">
        <pc:chgData name="Alia Raza Ashrafi (1916229)" userId="S::1916229@student.uwtsd.ac.uk::50794c33-9a90-4495-b4c3-7279afe68dc9" providerId="AD" clId="Web-{87591004-47AD-4C4D-85B2-182832384161}" dt="2021-03-29T01:38:57.105" v="3" actId="20577"/>
        <pc:sldMkLst>
          <pc:docMk/>
          <pc:sldMk cId="3745047033" sldId="260"/>
        </pc:sldMkLst>
        <pc:spChg chg="mod">
          <ac:chgData name="Alia Raza Ashrafi (1916229)" userId="S::1916229@student.uwtsd.ac.uk::50794c33-9a90-4495-b4c3-7279afe68dc9" providerId="AD" clId="Web-{87591004-47AD-4C4D-85B2-182832384161}" dt="2021-03-29T01:38:57.105" v="3" actId="20577"/>
          <ac:spMkLst>
            <pc:docMk/>
            <pc:sldMk cId="3745047033" sldId="260"/>
            <ac:spMk id="2" creationId="{36807558-19EA-4790-B34A-F7A8A44D49B2}"/>
          </ac:spMkLst>
        </pc:spChg>
      </pc:sldChg>
    </pc:docChg>
  </pc:docChgLst>
  <pc:docChgLst>
    <pc:chgData name="Becky Namuli (1912621)" userId="S::1912621@student.uwtsd.ac.uk::ca9eb820-718d-4985-97c3-5951073c6ea5" providerId="AD" clId="Web-{0E771C9D-1FBD-41DD-BA41-4B3614236CDE}"/>
    <pc:docChg chg="modSld">
      <pc:chgData name="Becky Namuli (1912621)" userId="S::1912621@student.uwtsd.ac.uk::ca9eb820-718d-4985-97c3-5951073c6ea5" providerId="AD" clId="Web-{0E771C9D-1FBD-41DD-BA41-4B3614236CDE}" dt="2021-04-01T15:57:16.271" v="3" actId="20577"/>
      <pc:docMkLst>
        <pc:docMk/>
      </pc:docMkLst>
      <pc:sldChg chg="modSp">
        <pc:chgData name="Becky Namuli (1912621)" userId="S::1912621@student.uwtsd.ac.uk::ca9eb820-718d-4985-97c3-5951073c6ea5" providerId="AD" clId="Web-{0E771C9D-1FBD-41DD-BA41-4B3614236CDE}" dt="2021-04-01T15:57:16.271" v="3" actId="20577"/>
        <pc:sldMkLst>
          <pc:docMk/>
          <pc:sldMk cId="2564961810" sldId="262"/>
        </pc:sldMkLst>
        <pc:spChg chg="mod">
          <ac:chgData name="Becky Namuli (1912621)" userId="S::1912621@student.uwtsd.ac.uk::ca9eb820-718d-4985-97c3-5951073c6ea5" providerId="AD" clId="Web-{0E771C9D-1FBD-41DD-BA41-4B3614236CDE}" dt="2021-04-01T15:57:16.271" v="3" actId="20577"/>
          <ac:spMkLst>
            <pc:docMk/>
            <pc:sldMk cId="2564961810" sldId="262"/>
            <ac:spMk id="3" creationId="{6F627864-FD75-493C-8967-32B89C8AFA44}"/>
          </ac:spMkLst>
        </pc:spChg>
      </pc:sldChg>
    </pc:docChg>
  </pc:docChgLst>
  <pc:docChgLst>
    <pc:chgData name="Alia Raza Ashrafi (1916229)" userId="S::1916229@student.uwtsd.ac.uk::50794c33-9a90-4495-b4c3-7279afe68dc9" providerId="AD" clId="Web-{065BB274-E5AF-4804-A3FB-3F40F601C29B}"/>
    <pc:docChg chg="modSld">
      <pc:chgData name="Alia Raza Ashrafi (1916229)" userId="S::1916229@student.uwtsd.ac.uk::50794c33-9a90-4495-b4c3-7279afe68dc9" providerId="AD" clId="Web-{065BB274-E5AF-4804-A3FB-3F40F601C29B}" dt="2021-03-29T12:03:48.965" v="19" actId="20577"/>
      <pc:docMkLst>
        <pc:docMk/>
      </pc:docMkLst>
      <pc:sldChg chg="modSp">
        <pc:chgData name="Alia Raza Ashrafi (1916229)" userId="S::1916229@student.uwtsd.ac.uk::50794c33-9a90-4495-b4c3-7279afe68dc9" providerId="AD" clId="Web-{065BB274-E5AF-4804-A3FB-3F40F601C29B}" dt="2021-03-29T12:02:45.165" v="11" actId="20577"/>
        <pc:sldMkLst>
          <pc:docMk/>
          <pc:sldMk cId="2315442505" sldId="257"/>
        </pc:sldMkLst>
        <pc:spChg chg="mod">
          <ac:chgData name="Alia Raza Ashrafi (1916229)" userId="S::1916229@student.uwtsd.ac.uk::50794c33-9a90-4495-b4c3-7279afe68dc9" providerId="AD" clId="Web-{065BB274-E5AF-4804-A3FB-3F40F601C29B}" dt="2021-03-29T12:02:45.165" v="11" actId="20577"/>
          <ac:spMkLst>
            <pc:docMk/>
            <pc:sldMk cId="2315442505" sldId="257"/>
            <ac:spMk id="3" creationId="{6F627864-FD75-493C-8967-32B89C8AFA44}"/>
          </ac:spMkLst>
        </pc:spChg>
      </pc:sldChg>
      <pc:sldChg chg="modSp">
        <pc:chgData name="Alia Raza Ashrafi (1916229)" userId="S::1916229@student.uwtsd.ac.uk::50794c33-9a90-4495-b4c3-7279afe68dc9" providerId="AD" clId="Web-{065BB274-E5AF-4804-A3FB-3F40F601C29B}" dt="2021-03-29T12:03:48.965" v="19" actId="20577"/>
        <pc:sldMkLst>
          <pc:docMk/>
          <pc:sldMk cId="1030023146" sldId="266"/>
        </pc:sldMkLst>
        <pc:spChg chg="mod">
          <ac:chgData name="Alia Raza Ashrafi (1916229)" userId="S::1916229@student.uwtsd.ac.uk::50794c33-9a90-4495-b4c3-7279afe68dc9" providerId="AD" clId="Web-{065BB274-E5AF-4804-A3FB-3F40F601C29B}" dt="2021-03-29T12:03:48.965" v="19" actId="20577"/>
          <ac:spMkLst>
            <pc:docMk/>
            <pc:sldMk cId="1030023146" sldId="266"/>
            <ac:spMk id="3" creationId="{6F627864-FD75-493C-8967-32B89C8AFA44}"/>
          </ac:spMkLst>
        </pc:spChg>
      </pc:sldChg>
    </pc:docChg>
  </pc:docChgLst>
  <pc:docChgLst>
    <pc:chgData name="Alia Raza Ashrafi (1916229)" userId="S::1916229@student.uwtsd.ac.uk::50794c33-9a90-4495-b4c3-7279afe68dc9" providerId="AD" clId="Web-{8F3FA4AF-DE65-4C22-BA38-9A8D06B7B8CB}"/>
    <pc:docChg chg="modSld">
      <pc:chgData name="Alia Raza Ashrafi (1916229)" userId="S::1916229@student.uwtsd.ac.uk::50794c33-9a90-4495-b4c3-7279afe68dc9" providerId="AD" clId="Web-{8F3FA4AF-DE65-4C22-BA38-9A8D06B7B8CB}" dt="2021-04-06T11:55:25.777" v="175"/>
      <pc:docMkLst>
        <pc:docMk/>
      </pc:docMkLst>
      <pc:sldChg chg="modSp">
        <pc:chgData name="Alia Raza Ashrafi (1916229)" userId="S::1916229@student.uwtsd.ac.uk::50794c33-9a90-4495-b4c3-7279afe68dc9" providerId="AD" clId="Web-{8F3FA4AF-DE65-4C22-BA38-9A8D06B7B8CB}" dt="2021-04-06T11:39:55.513" v="49" actId="20577"/>
        <pc:sldMkLst>
          <pc:docMk/>
          <pc:sldMk cId="3745047033" sldId="260"/>
        </pc:sldMkLst>
        <pc:spChg chg="mod">
          <ac:chgData name="Alia Raza Ashrafi (1916229)" userId="S::1916229@student.uwtsd.ac.uk::50794c33-9a90-4495-b4c3-7279afe68dc9" providerId="AD" clId="Web-{8F3FA4AF-DE65-4C22-BA38-9A8D06B7B8CB}" dt="2021-04-06T11:32:14.026" v="30" actId="20577"/>
          <ac:spMkLst>
            <pc:docMk/>
            <pc:sldMk cId="3745047033" sldId="260"/>
            <ac:spMk id="2" creationId="{36807558-19EA-4790-B34A-F7A8A44D49B2}"/>
          </ac:spMkLst>
        </pc:spChg>
        <pc:spChg chg="mod">
          <ac:chgData name="Alia Raza Ashrafi (1916229)" userId="S::1916229@student.uwtsd.ac.uk::50794c33-9a90-4495-b4c3-7279afe68dc9" providerId="AD" clId="Web-{8F3FA4AF-DE65-4C22-BA38-9A8D06B7B8CB}" dt="2021-04-06T11:39:55.513" v="49" actId="20577"/>
          <ac:spMkLst>
            <pc:docMk/>
            <pc:sldMk cId="3745047033" sldId="260"/>
            <ac:spMk id="3" creationId="{6F627864-FD75-493C-8967-32B89C8AFA44}"/>
          </ac:spMkLst>
        </pc:spChg>
      </pc:sldChg>
      <pc:sldChg chg="addSp delSp modSp mod setBg">
        <pc:chgData name="Alia Raza Ashrafi (1916229)" userId="S::1916229@student.uwtsd.ac.uk::50794c33-9a90-4495-b4c3-7279afe68dc9" providerId="AD" clId="Web-{8F3FA4AF-DE65-4C22-BA38-9A8D06B7B8CB}" dt="2021-04-06T11:55:25.777" v="175"/>
        <pc:sldMkLst>
          <pc:docMk/>
          <pc:sldMk cId="2980068797" sldId="267"/>
        </pc:sldMkLst>
        <pc:spChg chg="mod">
          <ac:chgData name="Alia Raza Ashrafi (1916229)" userId="S::1916229@student.uwtsd.ac.uk::50794c33-9a90-4495-b4c3-7279afe68dc9" providerId="AD" clId="Web-{8F3FA4AF-DE65-4C22-BA38-9A8D06B7B8CB}" dt="2021-04-06T11:55:25.777" v="175"/>
          <ac:spMkLst>
            <pc:docMk/>
            <pc:sldMk cId="2980068797" sldId="267"/>
            <ac:spMk id="2" creationId="{36807558-19EA-4790-B34A-F7A8A44D49B2}"/>
          </ac:spMkLst>
        </pc:spChg>
        <pc:spChg chg="mod">
          <ac:chgData name="Alia Raza Ashrafi (1916229)" userId="S::1916229@student.uwtsd.ac.uk::50794c33-9a90-4495-b4c3-7279afe68dc9" providerId="AD" clId="Web-{8F3FA4AF-DE65-4C22-BA38-9A8D06B7B8CB}" dt="2021-04-06T11:55:25.777" v="175"/>
          <ac:spMkLst>
            <pc:docMk/>
            <pc:sldMk cId="2980068797" sldId="267"/>
            <ac:spMk id="3" creationId="{6F627864-FD75-493C-8967-32B89C8AFA44}"/>
          </ac:spMkLst>
        </pc:spChg>
        <pc:spChg chg="add del">
          <ac:chgData name="Alia Raza Ashrafi (1916229)" userId="S::1916229@student.uwtsd.ac.uk::50794c33-9a90-4495-b4c3-7279afe68dc9" providerId="AD" clId="Web-{8F3FA4AF-DE65-4C22-BA38-9A8D06B7B8CB}" dt="2021-04-06T11:55:11.370" v="169"/>
          <ac:spMkLst>
            <pc:docMk/>
            <pc:sldMk cId="2980068797" sldId="267"/>
            <ac:spMk id="5" creationId="{327D73B4-9F5C-4A64-A179-51B9500CB8B5}"/>
          </ac:spMkLst>
        </pc:spChg>
        <pc:spChg chg="add del">
          <ac:chgData name="Alia Raza Ashrafi (1916229)" userId="S::1916229@student.uwtsd.ac.uk::50794c33-9a90-4495-b4c3-7279afe68dc9" providerId="AD" clId="Web-{8F3FA4AF-DE65-4C22-BA38-9A8D06B7B8CB}" dt="2021-04-06T11:55:11.370" v="169"/>
          <ac:spMkLst>
            <pc:docMk/>
            <pc:sldMk cId="2980068797" sldId="267"/>
            <ac:spMk id="6" creationId="{C1F06963-6374-4B48-844F-071A9BAAAE02}"/>
          </ac:spMkLst>
        </pc:spChg>
        <pc:spChg chg="add del">
          <ac:chgData name="Alia Raza Ashrafi (1916229)" userId="S::1916229@student.uwtsd.ac.uk::50794c33-9a90-4495-b4c3-7279afe68dc9" providerId="AD" clId="Web-{8F3FA4AF-DE65-4C22-BA38-9A8D06B7B8CB}" dt="2021-04-06T11:55:15.308" v="171"/>
          <ac:spMkLst>
            <pc:docMk/>
            <pc:sldMk cId="2980068797" sldId="267"/>
            <ac:spMk id="7" creationId="{827B839B-9ADE-406B-8590-F1CAEDED45A1}"/>
          </ac:spMkLst>
        </pc:spChg>
        <pc:spChg chg="add del">
          <ac:chgData name="Alia Raza Ashrafi (1916229)" userId="S::1916229@student.uwtsd.ac.uk::50794c33-9a90-4495-b4c3-7279afe68dc9" providerId="AD" clId="Web-{8F3FA4AF-DE65-4C22-BA38-9A8D06B7B8CB}" dt="2021-04-06T11:55:15.308" v="171"/>
          <ac:spMkLst>
            <pc:docMk/>
            <pc:sldMk cId="2980068797" sldId="267"/>
            <ac:spMk id="9" creationId="{CFE45BF0-46DB-408C-B5F7-7B11716805D4}"/>
          </ac:spMkLst>
        </pc:spChg>
        <pc:spChg chg="add del">
          <ac:chgData name="Alia Raza Ashrafi (1916229)" userId="S::1916229@student.uwtsd.ac.uk::50794c33-9a90-4495-b4c3-7279afe68dc9" providerId="AD" clId="Web-{8F3FA4AF-DE65-4C22-BA38-9A8D06B7B8CB}" dt="2021-04-06T11:55:15.308" v="171"/>
          <ac:spMkLst>
            <pc:docMk/>
            <pc:sldMk cId="2980068797" sldId="267"/>
            <ac:spMk id="11" creationId="{2AEBC8F2-97B1-41B4-93F1-2D289E197FBA}"/>
          </ac:spMkLst>
        </pc:spChg>
        <pc:spChg chg="add del">
          <ac:chgData name="Alia Raza Ashrafi (1916229)" userId="S::1916229@student.uwtsd.ac.uk::50794c33-9a90-4495-b4c3-7279afe68dc9" providerId="AD" clId="Web-{8F3FA4AF-DE65-4C22-BA38-9A8D06B7B8CB}" dt="2021-04-06T11:55:11.370" v="169"/>
          <ac:spMkLst>
            <pc:docMk/>
            <pc:sldMk cId="2980068797" sldId="267"/>
            <ac:spMk id="12" creationId="{6CB927A4-E432-4310-9CD5-E89FF5063179}"/>
          </ac:spMkLst>
        </pc:spChg>
        <pc:spChg chg="add del">
          <ac:chgData name="Alia Raza Ashrafi (1916229)" userId="S::1916229@student.uwtsd.ac.uk::50794c33-9a90-4495-b4c3-7279afe68dc9" providerId="AD" clId="Web-{8F3FA4AF-DE65-4C22-BA38-9A8D06B7B8CB}" dt="2021-04-06T11:55:15.308" v="171"/>
          <ac:spMkLst>
            <pc:docMk/>
            <pc:sldMk cId="2980068797" sldId="267"/>
            <ac:spMk id="13" creationId="{472E3A19-F5D5-48FC-BB9C-48C2F68F598B}"/>
          </ac:spMkLst>
        </pc:spChg>
        <pc:spChg chg="add del">
          <ac:chgData name="Alia Raza Ashrafi (1916229)" userId="S::1916229@student.uwtsd.ac.uk::50794c33-9a90-4495-b4c3-7279afe68dc9" providerId="AD" clId="Web-{8F3FA4AF-DE65-4C22-BA38-9A8D06B7B8CB}" dt="2021-04-06T11:55:11.370" v="169"/>
          <ac:spMkLst>
            <pc:docMk/>
            <pc:sldMk cId="2980068797" sldId="267"/>
            <ac:spMk id="14" creationId="{1453BF6C-B012-48B7-B4E8-6D7AC7C27D02}"/>
          </ac:spMkLst>
        </pc:spChg>
        <pc:spChg chg="add del">
          <ac:chgData name="Alia Raza Ashrafi (1916229)" userId="S::1916229@student.uwtsd.ac.uk::50794c33-9a90-4495-b4c3-7279afe68dc9" providerId="AD" clId="Web-{8F3FA4AF-DE65-4C22-BA38-9A8D06B7B8CB}" dt="2021-04-06T11:55:15.308" v="171"/>
          <ac:spMkLst>
            <pc:docMk/>
            <pc:sldMk cId="2980068797" sldId="267"/>
            <ac:spMk id="15" creationId="{7A62E32F-BB65-43A8-8EB5-92346890E549}"/>
          </ac:spMkLst>
        </pc:spChg>
        <pc:spChg chg="add del">
          <ac:chgData name="Alia Raza Ashrafi (1916229)" userId="S::1916229@student.uwtsd.ac.uk::50794c33-9a90-4495-b4c3-7279afe68dc9" providerId="AD" clId="Web-{8F3FA4AF-DE65-4C22-BA38-9A8D06B7B8CB}" dt="2021-04-06T11:55:11.370" v="169"/>
          <ac:spMkLst>
            <pc:docMk/>
            <pc:sldMk cId="2980068797" sldId="267"/>
            <ac:spMk id="16" creationId="{E3020543-B24B-4EC4-8FFC-8DD88EEA91A8}"/>
          </ac:spMkLst>
        </pc:spChg>
        <pc:spChg chg="add del">
          <ac:chgData name="Alia Raza Ashrafi (1916229)" userId="S::1916229@student.uwtsd.ac.uk::50794c33-9a90-4495-b4c3-7279afe68dc9" providerId="AD" clId="Web-{8F3FA4AF-DE65-4C22-BA38-9A8D06B7B8CB}" dt="2021-04-06T11:55:15.308" v="171"/>
          <ac:spMkLst>
            <pc:docMk/>
            <pc:sldMk cId="2980068797" sldId="267"/>
            <ac:spMk id="17" creationId="{14E91B64-9FCC-451E-AFB4-A827D6329367}"/>
          </ac:spMkLst>
        </pc:spChg>
        <pc:spChg chg="add del">
          <ac:chgData name="Alia Raza Ashrafi (1916229)" userId="S::1916229@student.uwtsd.ac.uk::50794c33-9a90-4495-b4c3-7279afe68dc9" providerId="AD" clId="Web-{8F3FA4AF-DE65-4C22-BA38-9A8D06B7B8CB}" dt="2021-04-06T11:55:22.199" v="173"/>
          <ac:spMkLst>
            <pc:docMk/>
            <pc:sldMk cId="2980068797" sldId="267"/>
            <ac:spMk id="19" creationId="{7CB4857B-ED7C-444D-9F04-2F885114A1C2}"/>
          </ac:spMkLst>
        </pc:spChg>
        <pc:spChg chg="add del">
          <ac:chgData name="Alia Raza Ashrafi (1916229)" userId="S::1916229@student.uwtsd.ac.uk::50794c33-9a90-4495-b4c3-7279afe68dc9" providerId="AD" clId="Web-{8F3FA4AF-DE65-4C22-BA38-9A8D06B7B8CB}" dt="2021-04-06T11:55:22.199" v="173"/>
          <ac:spMkLst>
            <pc:docMk/>
            <pc:sldMk cId="2980068797" sldId="267"/>
            <ac:spMk id="20" creationId="{D18046FB-44EA-4FD8-A585-EA09A319B2D0}"/>
          </ac:spMkLst>
        </pc:spChg>
        <pc:spChg chg="add del">
          <ac:chgData name="Alia Raza Ashrafi (1916229)" userId="S::1916229@student.uwtsd.ac.uk::50794c33-9a90-4495-b4c3-7279afe68dc9" providerId="AD" clId="Web-{8F3FA4AF-DE65-4C22-BA38-9A8D06B7B8CB}" dt="2021-04-06T11:55:22.199" v="173"/>
          <ac:spMkLst>
            <pc:docMk/>
            <pc:sldMk cId="2980068797" sldId="267"/>
            <ac:spMk id="21" creationId="{479F5F2B-8B58-4140-AE6A-51F6C67B18D9}"/>
          </ac:spMkLst>
        </pc:spChg>
        <pc:spChg chg="add del">
          <ac:chgData name="Alia Raza Ashrafi (1916229)" userId="S::1916229@student.uwtsd.ac.uk::50794c33-9a90-4495-b4c3-7279afe68dc9" providerId="AD" clId="Web-{8F3FA4AF-DE65-4C22-BA38-9A8D06B7B8CB}" dt="2021-04-06T11:55:25.777" v="175"/>
          <ac:spMkLst>
            <pc:docMk/>
            <pc:sldMk cId="2980068797" sldId="267"/>
            <ac:spMk id="22" creationId="{09588DA8-065E-4F6F-8EFD-43104AB2E0CF}"/>
          </ac:spMkLst>
        </pc:spChg>
        <pc:spChg chg="add del">
          <ac:chgData name="Alia Raza Ashrafi (1916229)" userId="S::1916229@student.uwtsd.ac.uk::50794c33-9a90-4495-b4c3-7279afe68dc9" providerId="AD" clId="Web-{8F3FA4AF-DE65-4C22-BA38-9A8D06B7B8CB}" dt="2021-04-06T11:55:25.777" v="175"/>
          <ac:spMkLst>
            <pc:docMk/>
            <pc:sldMk cId="2980068797" sldId="267"/>
            <ac:spMk id="23" creationId="{C4285719-470E-454C-AF62-8323075F1F5B}"/>
          </ac:spMkLst>
        </pc:spChg>
        <pc:spChg chg="add del">
          <ac:chgData name="Alia Raza Ashrafi (1916229)" userId="S::1916229@student.uwtsd.ac.uk::50794c33-9a90-4495-b4c3-7279afe68dc9" providerId="AD" clId="Web-{8F3FA4AF-DE65-4C22-BA38-9A8D06B7B8CB}" dt="2021-04-06T11:55:25.777" v="175"/>
          <ac:spMkLst>
            <pc:docMk/>
            <pc:sldMk cId="2980068797" sldId="267"/>
            <ac:spMk id="24" creationId="{CD9FE4EF-C4D8-49A0-B2FF-81D8DB7D8A24}"/>
          </ac:spMkLst>
        </pc:spChg>
        <pc:spChg chg="add del">
          <ac:chgData name="Alia Raza Ashrafi (1916229)" userId="S::1916229@student.uwtsd.ac.uk::50794c33-9a90-4495-b4c3-7279afe68dc9" providerId="AD" clId="Web-{8F3FA4AF-DE65-4C22-BA38-9A8D06B7B8CB}" dt="2021-04-06T11:55:25.777" v="175"/>
          <ac:spMkLst>
            <pc:docMk/>
            <pc:sldMk cId="2980068797" sldId="267"/>
            <ac:spMk id="25" creationId="{4300840D-0A0B-4512-BACA-B439D5B9C57C}"/>
          </ac:spMkLst>
        </pc:spChg>
        <pc:spChg chg="add del">
          <ac:chgData name="Alia Raza Ashrafi (1916229)" userId="S::1916229@student.uwtsd.ac.uk::50794c33-9a90-4495-b4c3-7279afe68dc9" providerId="AD" clId="Web-{8F3FA4AF-DE65-4C22-BA38-9A8D06B7B8CB}" dt="2021-04-06T11:55:25.777" v="175"/>
          <ac:spMkLst>
            <pc:docMk/>
            <pc:sldMk cId="2980068797" sldId="267"/>
            <ac:spMk id="26" creationId="{D2B78728-A580-49A7-84F9-6EF6F583ADE0}"/>
          </ac:spMkLst>
        </pc:spChg>
        <pc:spChg chg="add del">
          <ac:chgData name="Alia Raza Ashrafi (1916229)" userId="S::1916229@student.uwtsd.ac.uk::50794c33-9a90-4495-b4c3-7279afe68dc9" providerId="AD" clId="Web-{8F3FA4AF-DE65-4C22-BA38-9A8D06B7B8CB}" dt="2021-04-06T11:55:25.777" v="175"/>
          <ac:spMkLst>
            <pc:docMk/>
            <pc:sldMk cId="2980068797" sldId="267"/>
            <ac:spMk id="27" creationId="{38FAA1A1-D861-433F-88FA-1E9D6FD31D11}"/>
          </ac:spMkLst>
        </pc:spChg>
        <pc:spChg chg="add del">
          <ac:chgData name="Alia Raza Ashrafi (1916229)" userId="S::1916229@student.uwtsd.ac.uk::50794c33-9a90-4495-b4c3-7279afe68dc9" providerId="AD" clId="Web-{8F3FA4AF-DE65-4C22-BA38-9A8D06B7B8CB}" dt="2021-04-06T11:55:25.777" v="175"/>
          <ac:spMkLst>
            <pc:docMk/>
            <pc:sldMk cId="2980068797" sldId="267"/>
            <ac:spMk id="28" creationId="{8D71EDA1-87BF-4D5D-AB79-F346FD19278A}"/>
          </ac:spMkLst>
        </pc:spChg>
        <pc:cxnChg chg="add del">
          <ac:chgData name="Alia Raza Ashrafi (1916229)" userId="S::1916229@student.uwtsd.ac.uk::50794c33-9a90-4495-b4c3-7279afe68dc9" providerId="AD" clId="Web-{8F3FA4AF-DE65-4C22-BA38-9A8D06B7B8CB}" dt="2021-04-06T11:55:11.370" v="169"/>
          <ac:cxnSpMkLst>
            <pc:docMk/>
            <pc:sldMk cId="2980068797" sldId="267"/>
            <ac:cxnSpMk id="18" creationId="{C49DA8F6-BCC1-4447-B54C-57856834B94B}"/>
          </ac:cxnSpMkLst>
        </pc:cxnChg>
      </pc:sldChg>
    </pc:docChg>
  </pc:docChgLst>
  <pc:docChgLst>
    <pc:chgData name="Alia Raza Ashrafi (1916229)" userId="S::1916229@student.uwtsd.ac.uk::50794c33-9a90-4495-b4c3-7279afe68dc9" providerId="AD" clId="Web-{69EF8BB9-8C8F-4A82-9BD4-0E53AA07AB73}"/>
    <pc:docChg chg="modSld">
      <pc:chgData name="Alia Raza Ashrafi (1916229)" userId="S::1916229@student.uwtsd.ac.uk::50794c33-9a90-4495-b4c3-7279afe68dc9" providerId="AD" clId="Web-{69EF8BB9-8C8F-4A82-9BD4-0E53AA07AB73}" dt="2021-03-22T17:39:30.397" v="130" actId="20577"/>
      <pc:docMkLst>
        <pc:docMk/>
      </pc:docMkLst>
      <pc:sldChg chg="modSp">
        <pc:chgData name="Alia Raza Ashrafi (1916229)" userId="S::1916229@student.uwtsd.ac.uk::50794c33-9a90-4495-b4c3-7279afe68dc9" providerId="AD" clId="Web-{69EF8BB9-8C8F-4A82-9BD4-0E53AA07AB73}" dt="2021-03-22T17:39:30.397" v="130" actId="20577"/>
        <pc:sldMkLst>
          <pc:docMk/>
          <pc:sldMk cId="2315442505" sldId="257"/>
        </pc:sldMkLst>
        <pc:spChg chg="mod">
          <ac:chgData name="Alia Raza Ashrafi (1916229)" userId="S::1916229@student.uwtsd.ac.uk::50794c33-9a90-4495-b4c3-7279afe68dc9" providerId="AD" clId="Web-{69EF8BB9-8C8F-4A82-9BD4-0E53AA07AB73}" dt="2021-03-22T17:39:30.397" v="130" actId="20577"/>
          <ac:spMkLst>
            <pc:docMk/>
            <pc:sldMk cId="2315442505" sldId="257"/>
            <ac:spMk id="3" creationId="{6F627864-FD75-493C-8967-32B89C8AFA44}"/>
          </ac:spMkLst>
        </pc:spChg>
      </pc:sldChg>
    </pc:docChg>
  </pc:docChgLst>
  <pc:docChgLst>
    <pc:chgData name="Alia Raza Ashrafi (1916229)" userId="S::1916229@student.uwtsd.ac.uk::50794c33-9a90-4495-b4c3-7279afe68dc9" providerId="AD" clId="Web-{CB1539A2-5C8F-4FD3-8E15-A060882087E6}"/>
    <pc:docChg chg="modSld">
      <pc:chgData name="Alia Raza Ashrafi (1916229)" userId="S::1916229@student.uwtsd.ac.uk::50794c33-9a90-4495-b4c3-7279afe68dc9" providerId="AD" clId="Web-{CB1539A2-5C8F-4FD3-8E15-A060882087E6}" dt="2021-03-29T08:22:45.575" v="55" actId="20577"/>
      <pc:docMkLst>
        <pc:docMk/>
      </pc:docMkLst>
      <pc:sldChg chg="modSp">
        <pc:chgData name="Alia Raza Ashrafi (1916229)" userId="S::1916229@student.uwtsd.ac.uk::50794c33-9a90-4495-b4c3-7279afe68dc9" providerId="AD" clId="Web-{CB1539A2-5C8F-4FD3-8E15-A060882087E6}" dt="2021-03-29T08:20:43.739" v="22" actId="20577"/>
        <pc:sldMkLst>
          <pc:docMk/>
          <pc:sldMk cId="2315442505" sldId="257"/>
        </pc:sldMkLst>
        <pc:spChg chg="mod">
          <ac:chgData name="Alia Raza Ashrafi (1916229)" userId="S::1916229@student.uwtsd.ac.uk::50794c33-9a90-4495-b4c3-7279afe68dc9" providerId="AD" clId="Web-{CB1539A2-5C8F-4FD3-8E15-A060882087E6}" dt="2021-03-29T08:20:43.739" v="22" actId="20577"/>
          <ac:spMkLst>
            <pc:docMk/>
            <pc:sldMk cId="2315442505" sldId="257"/>
            <ac:spMk id="3" creationId="{6F627864-FD75-493C-8967-32B89C8AFA44}"/>
          </ac:spMkLst>
        </pc:spChg>
      </pc:sldChg>
      <pc:sldChg chg="modSp">
        <pc:chgData name="Alia Raza Ashrafi (1916229)" userId="S::1916229@student.uwtsd.ac.uk::50794c33-9a90-4495-b4c3-7279afe68dc9" providerId="AD" clId="Web-{CB1539A2-5C8F-4FD3-8E15-A060882087E6}" dt="2021-03-29T08:21:04.553" v="34" actId="20577"/>
        <pc:sldMkLst>
          <pc:docMk/>
          <pc:sldMk cId="3766229075" sldId="258"/>
        </pc:sldMkLst>
        <pc:spChg chg="mod">
          <ac:chgData name="Alia Raza Ashrafi (1916229)" userId="S::1916229@student.uwtsd.ac.uk::50794c33-9a90-4495-b4c3-7279afe68dc9" providerId="AD" clId="Web-{CB1539A2-5C8F-4FD3-8E15-A060882087E6}" dt="2021-03-29T08:21:04.553" v="34" actId="20577"/>
          <ac:spMkLst>
            <pc:docMk/>
            <pc:sldMk cId="3766229075" sldId="258"/>
            <ac:spMk id="2" creationId="{36807558-19EA-4790-B34A-F7A8A44D49B2}"/>
          </ac:spMkLst>
        </pc:spChg>
      </pc:sldChg>
      <pc:sldChg chg="modSp">
        <pc:chgData name="Alia Raza Ashrafi (1916229)" userId="S::1916229@student.uwtsd.ac.uk::50794c33-9a90-4495-b4c3-7279afe68dc9" providerId="AD" clId="Web-{CB1539A2-5C8F-4FD3-8E15-A060882087E6}" dt="2021-03-29T08:21:51.447" v="51" actId="20577"/>
        <pc:sldMkLst>
          <pc:docMk/>
          <pc:sldMk cId="3745047033" sldId="260"/>
        </pc:sldMkLst>
        <pc:spChg chg="mod">
          <ac:chgData name="Alia Raza Ashrafi (1916229)" userId="S::1916229@student.uwtsd.ac.uk::50794c33-9a90-4495-b4c3-7279afe68dc9" providerId="AD" clId="Web-{CB1539A2-5C8F-4FD3-8E15-A060882087E6}" dt="2021-03-29T08:21:51.447" v="51" actId="20577"/>
          <ac:spMkLst>
            <pc:docMk/>
            <pc:sldMk cId="3745047033" sldId="260"/>
            <ac:spMk id="2" creationId="{36807558-19EA-4790-B34A-F7A8A44D49B2}"/>
          </ac:spMkLst>
        </pc:spChg>
      </pc:sldChg>
      <pc:sldChg chg="modSp">
        <pc:chgData name="Alia Raza Ashrafi (1916229)" userId="S::1916229@student.uwtsd.ac.uk::50794c33-9a90-4495-b4c3-7279afe68dc9" providerId="AD" clId="Web-{CB1539A2-5C8F-4FD3-8E15-A060882087E6}" dt="2021-03-29T08:22:45.575" v="55" actId="20577"/>
        <pc:sldMkLst>
          <pc:docMk/>
          <pc:sldMk cId="244924465" sldId="265"/>
        </pc:sldMkLst>
        <pc:spChg chg="mod">
          <ac:chgData name="Alia Raza Ashrafi (1916229)" userId="S::1916229@student.uwtsd.ac.uk::50794c33-9a90-4495-b4c3-7279afe68dc9" providerId="AD" clId="Web-{CB1539A2-5C8F-4FD3-8E15-A060882087E6}" dt="2021-03-29T08:22:45.575" v="55" actId="20577"/>
          <ac:spMkLst>
            <pc:docMk/>
            <pc:sldMk cId="244924465" sldId="265"/>
            <ac:spMk id="2" creationId="{36807558-19EA-4790-B34A-F7A8A44D49B2}"/>
          </ac:spMkLst>
        </pc:spChg>
        <pc:spChg chg="mod">
          <ac:chgData name="Alia Raza Ashrafi (1916229)" userId="S::1916229@student.uwtsd.ac.uk::50794c33-9a90-4495-b4c3-7279afe68dc9" providerId="AD" clId="Web-{CB1539A2-5C8F-4FD3-8E15-A060882087E6}" dt="2021-03-29T08:22:05.151" v="52" actId="14100"/>
          <ac:spMkLst>
            <pc:docMk/>
            <pc:sldMk cId="244924465" sldId="265"/>
            <ac:spMk id="3" creationId="{6F627864-FD75-493C-8967-32B89C8AFA44}"/>
          </ac:spMkLst>
        </pc:spChg>
      </pc:sldChg>
      <pc:sldChg chg="modSp">
        <pc:chgData name="Alia Raza Ashrafi (1916229)" userId="S::1916229@student.uwtsd.ac.uk::50794c33-9a90-4495-b4c3-7279afe68dc9" providerId="AD" clId="Web-{CB1539A2-5C8F-4FD3-8E15-A060882087E6}" dt="2021-03-29T08:21:31.836" v="46" actId="20577"/>
        <pc:sldMkLst>
          <pc:docMk/>
          <pc:sldMk cId="2980068797" sldId="267"/>
        </pc:sldMkLst>
        <pc:spChg chg="mod">
          <ac:chgData name="Alia Raza Ashrafi (1916229)" userId="S::1916229@student.uwtsd.ac.uk::50794c33-9a90-4495-b4c3-7279afe68dc9" providerId="AD" clId="Web-{CB1539A2-5C8F-4FD3-8E15-A060882087E6}" dt="2021-03-29T08:21:31.836" v="46" actId="20577"/>
          <ac:spMkLst>
            <pc:docMk/>
            <pc:sldMk cId="2980068797" sldId="267"/>
            <ac:spMk id="2" creationId="{36807558-19EA-4790-B34A-F7A8A44D49B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BB439-3960-412A-9E8F-A421998402A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5467E39-E097-4F95-9026-26E8BE26C2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646AED9-9443-4FC1-90FF-536E5C6DF318}"/>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5" name="Footer Placeholder 4">
            <a:extLst>
              <a:ext uri="{FF2B5EF4-FFF2-40B4-BE49-F238E27FC236}">
                <a16:creationId xmlns:a16="http://schemas.microsoft.com/office/drawing/2014/main" id="{21CAA3B0-E10E-4B86-8A7B-41D0266AC9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33776F-9987-412C-8CF3-E6E52C7FAF85}"/>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473592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72A22-5331-4ABB-AAB2-4EE7D161A14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FCDC30B-8211-43B0-8984-D0E10EBB556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4AC5BC-6CA8-4B13-BD4F-4041EF760C01}"/>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5" name="Footer Placeholder 4">
            <a:extLst>
              <a:ext uri="{FF2B5EF4-FFF2-40B4-BE49-F238E27FC236}">
                <a16:creationId xmlns:a16="http://schemas.microsoft.com/office/drawing/2014/main" id="{2CF73CCE-4C20-48B7-9D62-4AE95FC815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769F40-475D-4E34-BB94-E2700681AB16}"/>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212290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D228B-23EE-4D10-95FA-AB42EC55735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98AAEA9-F0D6-4F25-B55C-8673119D11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3AD3292-9B21-4BE2-9A6A-897CF72A783B}"/>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5" name="Footer Placeholder 4">
            <a:extLst>
              <a:ext uri="{FF2B5EF4-FFF2-40B4-BE49-F238E27FC236}">
                <a16:creationId xmlns:a16="http://schemas.microsoft.com/office/drawing/2014/main" id="{4DE49C1F-3B8D-4EB9-8052-567C216CF1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48E6FA-A20E-48D5-AD99-E90521EFF607}"/>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41035230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0C8B5-3084-42EB-8B03-60825683C49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9184255-BF4F-4FA4-9377-2763C405522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6D2622B-E8A8-4134-BED0-7C24D4E0FB2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3E5F99E-E5C5-4B14-999D-97DCBC5E8788}"/>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6" name="Footer Placeholder 5">
            <a:extLst>
              <a:ext uri="{FF2B5EF4-FFF2-40B4-BE49-F238E27FC236}">
                <a16:creationId xmlns:a16="http://schemas.microsoft.com/office/drawing/2014/main" id="{48E03B72-FCA5-44D5-9FB3-426BA4957A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542F96A-00BE-402A-BE41-A7B2E94430B7}"/>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353565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6E602-9086-4FD3-A6C3-A46B128317B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7897410-5B4C-4215-8579-5E8C47F2BC8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808678C-4DAA-46BA-BC79-18AB3236FDB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75A82BD-C16E-4681-BD3B-5A3D82BAB4A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423F368-E090-42D7-8756-80E0F2AE62C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C24C26E-847C-44A2-AAA2-2462804F0718}"/>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8" name="Footer Placeholder 7">
            <a:extLst>
              <a:ext uri="{FF2B5EF4-FFF2-40B4-BE49-F238E27FC236}">
                <a16:creationId xmlns:a16="http://schemas.microsoft.com/office/drawing/2014/main" id="{6B1DF6A8-FD0D-4201-BBBC-C64C239B72F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5DDC26B-1FD6-46FD-B014-3D08CD27D6FB}"/>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24522077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5CF27D-05A4-4D5D-8630-F6BDBA766C5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4F4D57D-AAA7-4CE4-9845-BBA5CB7C2CED}"/>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4" name="Footer Placeholder 3">
            <a:extLst>
              <a:ext uri="{FF2B5EF4-FFF2-40B4-BE49-F238E27FC236}">
                <a16:creationId xmlns:a16="http://schemas.microsoft.com/office/drawing/2014/main" id="{A3496142-8C4E-4C2C-9B3B-91025CC661B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E4710B0-EBFA-4856-B581-FB80B9AA05F8}"/>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1222646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32E8487-6B94-4162-A63A-84789C9CEB6C}"/>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3" name="Footer Placeholder 2">
            <a:extLst>
              <a:ext uri="{FF2B5EF4-FFF2-40B4-BE49-F238E27FC236}">
                <a16:creationId xmlns:a16="http://schemas.microsoft.com/office/drawing/2014/main" id="{66CB0061-DC52-4375-B55A-C32EA3B23D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8CDDD65-0849-4B39-962D-4179C1BAAC8B}"/>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29876218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071E5-2831-45F3-A218-ED8FE067BD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2337E5A-ED14-43D4-B27A-C3DB307F0F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E5272F2-C1EC-4DBB-A335-622ED5B8A8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33AD87-F51B-45B0-83C6-3A21ED25E58E}"/>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6" name="Footer Placeholder 5">
            <a:extLst>
              <a:ext uri="{FF2B5EF4-FFF2-40B4-BE49-F238E27FC236}">
                <a16:creationId xmlns:a16="http://schemas.microsoft.com/office/drawing/2014/main" id="{F1977904-25AE-452D-9A29-B669147873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E2A6C5-9068-46DC-803F-573616954BDE}"/>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2194679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E6823-4864-4483-850A-2809FAFC3E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FF3ADAA-5829-49BB-B450-7BAC0F4D3EC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3923F78-76A0-453B-81A2-28AEEBF950F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9E94478-E329-4000-9822-B7CC41BE8E30}"/>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6" name="Footer Placeholder 5">
            <a:extLst>
              <a:ext uri="{FF2B5EF4-FFF2-40B4-BE49-F238E27FC236}">
                <a16:creationId xmlns:a16="http://schemas.microsoft.com/office/drawing/2014/main" id="{54450508-AB14-4B72-A3A1-0FD9C2C0679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DA2837B-E6FB-4CC4-ABDA-EABC7CB7DA49}"/>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1166549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AFDC0-8B39-4412-9AF9-289AE499ED3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31C656A-C4B2-4BF3-88AC-649B39F3FFB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7AB4D8-657A-4BFD-80D0-EC8EC0278DD2}"/>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5" name="Footer Placeholder 4">
            <a:extLst>
              <a:ext uri="{FF2B5EF4-FFF2-40B4-BE49-F238E27FC236}">
                <a16:creationId xmlns:a16="http://schemas.microsoft.com/office/drawing/2014/main" id="{6F1345E3-E786-4FA3-B852-E1A8BA2F31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7F8530-3837-4C16-AADC-711F12EDAAD4}"/>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3107274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06EF96A-1D33-462D-B9D9-E676E5176AA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997B40E-34B2-4E6B-AB05-60E62B9BB60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F46732-618C-4A6F-A30D-32129C4F8AEA}"/>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5" name="Footer Placeholder 4">
            <a:extLst>
              <a:ext uri="{FF2B5EF4-FFF2-40B4-BE49-F238E27FC236}">
                <a16:creationId xmlns:a16="http://schemas.microsoft.com/office/drawing/2014/main" id="{66F0CBC4-7DBD-4E12-AE94-2148B9C639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BF8887-FF80-408C-87E3-7465D6893845}"/>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630620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B54B9BA-84AC-4B62-A018-D50E05D1F0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AB7E699-EE94-4D9D-ADBA-42CFB8DF3CC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B832A8-C6C9-4F79-B147-53A89CD1EC6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7FBDF6-C321-45B5-BADF-188A8BBC8778}" type="datetimeFigureOut">
              <a:rPr lang="en-GB" smtClean="0"/>
              <a:t>16/04/2021</a:t>
            </a:fld>
            <a:endParaRPr lang="en-GB"/>
          </a:p>
        </p:txBody>
      </p:sp>
      <p:sp>
        <p:nvSpPr>
          <p:cNvPr id="5" name="Footer Placeholder 4">
            <a:extLst>
              <a:ext uri="{FF2B5EF4-FFF2-40B4-BE49-F238E27FC236}">
                <a16:creationId xmlns:a16="http://schemas.microsoft.com/office/drawing/2014/main" id="{D9017CF2-5F3D-40AE-AC34-87330AABEEB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8836706-A935-4176-9257-987416AD648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28D6D9-A952-4F2D-A0B1-359B450FBE49}" type="slidenum">
              <a:rPr lang="en-GB" smtClean="0"/>
              <a:t>‹#›</a:t>
            </a:fld>
            <a:endParaRPr lang="en-GB"/>
          </a:p>
        </p:txBody>
      </p:sp>
    </p:spTree>
    <p:extLst>
      <p:ext uri="{BB962C8B-B14F-4D97-AF65-F5344CB8AC3E}">
        <p14:creationId xmlns:p14="http://schemas.microsoft.com/office/powerpoint/2010/main" val="25060274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frontiersin.org/articles/10.3389/fendo.2019.00045"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2014hs.igem.org/Team:AUC_TURKEY/Project/Introduction"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www.who.int/" TargetMode="External"/><Relationship Id="rId13" Type="http://schemas.openxmlformats.org/officeDocument/2006/relationships/hyperlink" Target="http://www.mayoclinic.org/" TargetMode="External"/><Relationship Id="rId3" Type="http://schemas.openxmlformats.org/officeDocument/2006/relationships/hyperlink" Target="https://www.nhs.uk/conditions/type-2-diabetes/" TargetMode="External"/><Relationship Id="rId7" Type="http://schemas.openxmlformats.org/officeDocument/2006/relationships/hyperlink" Target="https://apps.who.int/iris/bitstream/handle/10665/172224/WHA42_R36_eng.pdf?sequence=1&amp;isAllowed=y" TargetMode="External"/><Relationship Id="rId12" Type="http://schemas.openxmlformats.org/officeDocument/2006/relationships/hyperlink" Target="https://eur01.safelinks.protection.outlook.com/?url=https%3A%2F%2Fwww.thurrock.gov.uk%2Fsites%2Fdefault%2Ffiles%2Fassets%2Fdocuments%2Ftilbury-aco-bc-diabetes-v01.pdf&amp;data=04%7C01%7C%7C15293d2410e346d043a508d8ff842969%7C4e0f11f9046e45059cb8db2152311e21%7C0%7C0%7C637540290376024352%7CUnknown%7CTWFpbGZsb3d8eyJWIjoiMC4wLjAwMDAiLCJQIjoiV2luMzIiLCJBTiI6Ik1haWwiLCJXVCI6Mn0%3D%7C1000&amp;sdata=TP0QOIMneGRjt1mnR9nbB84HAR2AOJfrHJp%2B7ifJEG4%3D&amp;reserved=0" TargetMode="External"/><Relationship Id="rId2" Type="http://schemas.openxmlformats.org/officeDocument/2006/relationships/hyperlink" Target="http://www.nhs.uk/" TargetMode="External"/><Relationship Id="rId16" Type="http://schemas.openxmlformats.org/officeDocument/2006/relationships/hyperlink" Target="https://www.idf.org/our-activities/care-prevention.html" TargetMode="External"/><Relationship Id="rId1" Type="http://schemas.openxmlformats.org/officeDocument/2006/relationships/slideLayout" Target="../slideLayouts/slideLayout2.xml"/><Relationship Id="rId6" Type="http://schemas.openxmlformats.org/officeDocument/2006/relationships/hyperlink" Target="https://www.gov.uk/government/publications/health-matters-preventing-type-2-diabetes/health-matters-preventing-type-2-diabetes" TargetMode="External"/><Relationship Id="rId11" Type="http://schemas.openxmlformats.org/officeDocument/2006/relationships/hyperlink" Target="https://eur01.safelinks.protection.outlook.com/?url=https%3A%2F%2Fwww.thurrockccg.nhs.uk%2Fyour-health%2Fdiabetes%2Ftype-2-diabetes-education-course-s-w-e-e-t%2520%2520Accessed%252013.04.2021&amp;data=04%7C01%7C%7C15293d2410e346d043a508d8ff842969%7C4e0f11f9046e45059cb8db2152311e21%7C0%7C0%7C637540290376014399%7CUnknown%7CTWFpbGZsb3d8eyJWIjoiMC4wLjAwMDAiLCJQIjoiV2luMzIiLCJBTiI6Ik1haWwiLCJXVCI6Mn0%3D%7C1000&amp;sdata=bCwWTEHO%2FRpTHOPpgVqKKCej0DDStkT0cgnntQztEaY%3D&amp;reserved=0" TargetMode="External"/><Relationship Id="rId5" Type="http://schemas.openxmlformats.org/officeDocument/2006/relationships/hyperlink" Target="http://www.gov.uk/" TargetMode="External"/><Relationship Id="rId15" Type="http://schemas.openxmlformats.org/officeDocument/2006/relationships/hyperlink" Target="http://www.idf.org" TargetMode="External"/><Relationship Id="rId10" Type="http://schemas.openxmlformats.org/officeDocument/2006/relationships/hyperlink" Target="https://www.thurrockccg.nhs.uk/about-us/document-library/2885-thurrock-health-and-wellbeing-strategy-2016-21/file" TargetMode="External"/><Relationship Id="rId4" Type="http://schemas.openxmlformats.org/officeDocument/2006/relationships/hyperlink" Target="https://fingertips.phe.org.uk/profile/diabetes-ft" TargetMode="External"/><Relationship Id="rId9" Type="http://schemas.openxmlformats.org/officeDocument/2006/relationships/hyperlink" Target="https://www.who.int/health-topics/diabetes#tab=tab_1" TargetMode="External"/><Relationship Id="rId14" Type="http://schemas.openxmlformats.org/officeDocument/2006/relationships/hyperlink" Target="https://www.mayoclinic.org/diseases-conditions/type-2-diabetes/symptoms-causes/syc-20351193"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orlddiabetesday.org/" TargetMode="External"/><Relationship Id="rId3" Type="http://schemas.openxmlformats.org/officeDocument/2006/relationships/hyperlink" Target="https://www.niddk.nih.gov/health-information/diabetes/overview/risk-factors" TargetMode="External"/><Relationship Id="rId7" Type="http://schemas.openxmlformats.org/officeDocument/2006/relationships/hyperlink" Target="https://eput.nhs.uk/our-services/essex/south-east-essex-community-health-services/adults/nursing-specialist/community-diabetes-service/" TargetMode="External"/><Relationship Id="rId2" Type="http://schemas.openxmlformats.org/officeDocument/2006/relationships/hyperlink" Target="http://www.niddk.nih.gov" TargetMode="External"/><Relationship Id="rId1" Type="http://schemas.openxmlformats.org/officeDocument/2006/relationships/slideLayout" Target="../slideLayouts/slideLayout2.xml"/><Relationship Id="rId6" Type="http://schemas.openxmlformats.org/officeDocument/2006/relationships/hyperlink" Target="http://www.nice.org.uk/" TargetMode="External"/><Relationship Id="rId5" Type="http://schemas.openxmlformats.org/officeDocument/2006/relationships/hyperlink" Target="https://www.niddk.nih.gov/" TargetMode="External"/><Relationship Id="rId4" Type="http://schemas.openxmlformats.org/officeDocument/2006/relationships/hyperlink" Target="http://www.diabetes.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51CFA85F-1C2A-40FD-9DB3-B2D1B8CE6AA1}"/>
              </a:ext>
            </a:extLst>
          </p:cNvPr>
          <p:cNvSpPr>
            <a:spLocks noGrp="1"/>
          </p:cNvSpPr>
          <p:nvPr>
            <p:ph type="ctrTitle"/>
          </p:nvPr>
        </p:nvSpPr>
        <p:spPr>
          <a:xfrm>
            <a:off x="1" y="0"/>
            <a:ext cx="5691396" cy="6858000"/>
          </a:xfrm>
        </p:spPr>
        <p:txBody>
          <a:bodyPr vert="horz" lIns="91440" tIns="45720" rIns="91440" bIns="45720" rtlCol="0" anchor="ctr">
            <a:normAutofit/>
          </a:bodyPr>
          <a:lstStyle/>
          <a:p>
            <a:pPr algn="l"/>
            <a:r>
              <a:rPr lang="en-US" sz="4000" b="1">
                <a:solidFill>
                  <a:srgbClr val="FFFFFF"/>
                </a:solidFill>
              </a:rPr>
              <a:t> </a:t>
            </a:r>
            <a:r>
              <a:rPr lang="en-US" sz="4000" b="1" kern="1200">
                <a:solidFill>
                  <a:srgbClr val="FFFFFF"/>
                </a:solidFill>
                <a:latin typeface="Arial"/>
                <a:cs typeface="Arial"/>
              </a:rPr>
              <a:t>Diabetes </a:t>
            </a:r>
            <a:r>
              <a:rPr lang="en-US" sz="4000" b="1">
                <a:solidFill>
                  <a:srgbClr val="FFFFFF"/>
                </a:solidFill>
                <a:latin typeface="Arial"/>
                <a:cs typeface="Arial"/>
              </a:rPr>
              <a:t>Type</a:t>
            </a:r>
            <a:r>
              <a:rPr lang="en-US" sz="4000" b="1" kern="1200">
                <a:solidFill>
                  <a:srgbClr val="FFFFFF"/>
                </a:solidFill>
                <a:latin typeface="Arial"/>
                <a:cs typeface="Arial"/>
              </a:rPr>
              <a:t> 2</a:t>
            </a:r>
            <a:r>
              <a:rPr lang="en-US" sz="4000" b="1">
                <a:solidFill>
                  <a:srgbClr val="FFFFFF"/>
                </a:solidFill>
                <a:latin typeface="Arial"/>
                <a:cs typeface="Arial"/>
              </a:rPr>
              <a:t> </a:t>
            </a:r>
            <a:r>
              <a:rPr lang="en-US" kern="1200">
                <a:solidFill>
                  <a:srgbClr val="FFFFFF"/>
                </a:solidFill>
                <a:latin typeface="+mj-lt"/>
                <a:ea typeface="+mj-ea"/>
                <a:cs typeface="+mj-cs"/>
              </a:rPr>
              <a:t> </a:t>
            </a:r>
            <a:br>
              <a:rPr lang="en-US" kern="1200"/>
            </a:br>
            <a:br>
              <a:rPr lang="en-US" kern="1200"/>
            </a:br>
            <a:br>
              <a:rPr lang="en-US" kern="1200"/>
            </a:br>
            <a:br>
              <a:rPr lang="en-US" kern="1200"/>
            </a:br>
            <a:br>
              <a:rPr lang="en-US" kern="1200"/>
            </a:br>
            <a:br>
              <a:rPr lang="en-US" kern="1200"/>
            </a:br>
            <a:endParaRPr lang="en-US" kern="1200">
              <a:solidFill>
                <a:srgbClr val="FFFFFF"/>
              </a:solidFill>
              <a:latin typeface="+mj-lt"/>
              <a:ea typeface="+mj-ea"/>
              <a:cs typeface="+mj-cs"/>
            </a:endParaRPr>
          </a:p>
        </p:txBody>
      </p:sp>
      <p:grpSp>
        <p:nvGrpSpPr>
          <p:cNvPr id="39" name="Group 11">
            <a:extLst>
              <a:ext uri="{FF2B5EF4-FFF2-40B4-BE49-F238E27FC236}">
                <a16:creationId xmlns:a16="http://schemas.microsoft.com/office/drawing/2014/main" id="{0474DF76-993E-44DE-AFB0-C416182ACEC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892" y="554152"/>
            <a:ext cx="574177" cy="1075866"/>
            <a:chOff x="613892" y="554152"/>
            <a:chExt cx="574177" cy="1075866"/>
          </a:xfrm>
          <a:solidFill>
            <a:srgbClr val="FFFFFF"/>
          </a:solidFill>
        </p:grpSpPr>
        <p:sp>
          <p:nvSpPr>
            <p:cNvPr id="13"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grpFill/>
            <a:ln w="776" cap="flat">
              <a:noFill/>
              <a:prstDash val="solid"/>
              <a:miter/>
            </a:ln>
          </p:spPr>
          <p:txBody>
            <a:bodyPr rtlCol="0" anchor="ctr"/>
            <a:lstStyle/>
            <a:p>
              <a:endParaRPr lang="en-US"/>
            </a:p>
          </p:txBody>
        </p:sp>
        <p:sp>
          <p:nvSpPr>
            <p:cNvPr id="40"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grpFill/>
            <a:ln w="516" cap="flat">
              <a:noFill/>
              <a:prstDash val="solid"/>
              <a:miter/>
            </a:ln>
          </p:spPr>
          <p:txBody>
            <a:bodyPr rtlCol="0" anchor="ctr"/>
            <a:lstStyle/>
            <a:p>
              <a:endParaRPr lang="en-US"/>
            </a:p>
          </p:txBody>
        </p:sp>
        <p:sp>
          <p:nvSpPr>
            <p:cNvPr id="15"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grpFill/>
            <a:ln w="751" cap="flat">
              <a:noFill/>
              <a:prstDash val="solid"/>
              <a:miter/>
            </a:ln>
          </p:spPr>
          <p:txBody>
            <a:bodyPr rtlCol="0" anchor="ctr"/>
            <a:lstStyle/>
            <a:p>
              <a:endParaRPr lang="en-US"/>
            </a:p>
          </p:txBody>
        </p:sp>
      </p:grpSp>
      <p:sp>
        <p:nvSpPr>
          <p:cNvPr id="3" name="Subtitle 2">
            <a:extLst>
              <a:ext uri="{FF2B5EF4-FFF2-40B4-BE49-F238E27FC236}">
                <a16:creationId xmlns:a16="http://schemas.microsoft.com/office/drawing/2014/main" id="{8CBA7F70-DB38-48EB-B39E-49737D98F470}"/>
              </a:ext>
            </a:extLst>
          </p:cNvPr>
          <p:cNvSpPr>
            <a:spLocks noGrp="1"/>
          </p:cNvSpPr>
          <p:nvPr>
            <p:ph type="subTitle" idx="1"/>
          </p:nvPr>
        </p:nvSpPr>
        <p:spPr>
          <a:xfrm>
            <a:off x="6297233" y="518400"/>
            <a:ext cx="4771607" cy="5837949"/>
          </a:xfrm>
        </p:spPr>
        <p:txBody>
          <a:bodyPr vert="horz" lIns="91440" tIns="45720" rIns="91440" bIns="45720" rtlCol="0" anchor="ctr">
            <a:noAutofit/>
          </a:bodyPr>
          <a:lstStyle/>
          <a:p>
            <a:pPr indent="-228600" algn="l">
              <a:buFont typeface="Arial" panose="020B0604020202020204" pitchFamily="34" charset="0"/>
              <a:buChar char="•"/>
            </a:pPr>
            <a:endParaRPr lang="en-US" sz="2000">
              <a:solidFill>
                <a:schemeClr val="tx1">
                  <a:alpha val="80000"/>
                </a:schemeClr>
              </a:solidFill>
            </a:endParaRPr>
          </a:p>
          <a:p>
            <a:pPr indent="-228600" algn="l">
              <a:lnSpc>
                <a:spcPct val="150000"/>
              </a:lnSpc>
              <a:buFont typeface="Arial" panose="020B0604020202020204" pitchFamily="34" charset="0"/>
              <a:buChar char="•"/>
            </a:pPr>
            <a:r>
              <a:rPr lang="en-US" sz="1800" b="1">
                <a:solidFill>
                  <a:schemeClr val="tx1">
                    <a:alpha val="80000"/>
                  </a:schemeClr>
                </a:solidFill>
                <a:latin typeface="Arial"/>
                <a:cs typeface="Arial"/>
              </a:rPr>
              <a:t>Public Health Policy</a:t>
            </a:r>
          </a:p>
          <a:p>
            <a:pPr indent="-228600" algn="l">
              <a:lnSpc>
                <a:spcPct val="150000"/>
              </a:lnSpc>
              <a:buFont typeface="Arial" panose="020B0604020202020204" pitchFamily="34" charset="0"/>
              <a:buChar char="•"/>
            </a:pPr>
            <a:r>
              <a:rPr lang="en-US" sz="1800" b="1">
                <a:solidFill>
                  <a:schemeClr val="tx1">
                    <a:alpha val="80000"/>
                  </a:schemeClr>
                </a:solidFill>
                <a:latin typeface="Arial"/>
                <a:cs typeface="Arial"/>
              </a:rPr>
              <a:t>BMHP5013</a:t>
            </a:r>
          </a:p>
          <a:p>
            <a:pPr indent="-228600" algn="l">
              <a:lnSpc>
                <a:spcPct val="150000"/>
              </a:lnSpc>
              <a:buFont typeface="Arial" panose="020B0604020202020204" pitchFamily="34" charset="0"/>
              <a:buChar char="•"/>
            </a:pPr>
            <a:r>
              <a:rPr lang="en-US" sz="1800" b="1">
                <a:solidFill>
                  <a:schemeClr val="tx1">
                    <a:alpha val="80000"/>
                  </a:schemeClr>
                </a:solidFill>
                <a:latin typeface="Arial"/>
                <a:cs typeface="Arial"/>
              </a:rPr>
              <a:t>Lecturer: Barbara Chinyani</a:t>
            </a:r>
          </a:p>
          <a:p>
            <a:pPr algn="l">
              <a:lnSpc>
                <a:spcPct val="150000"/>
              </a:lnSpc>
            </a:pPr>
            <a:r>
              <a:rPr lang="en-US" sz="1600" b="1">
                <a:solidFill>
                  <a:schemeClr val="tx1">
                    <a:alpha val="80000"/>
                  </a:schemeClr>
                </a:solidFill>
                <a:latin typeface="Arial"/>
                <a:cs typeface="Arial"/>
              </a:rPr>
              <a:t>(GROUP 1)</a:t>
            </a:r>
          </a:p>
          <a:p>
            <a:pPr indent="-228600" algn="l">
              <a:lnSpc>
                <a:spcPct val="150000"/>
              </a:lnSpc>
              <a:buChar char="•"/>
            </a:pPr>
            <a:r>
              <a:rPr lang="en-US" sz="1600">
                <a:solidFill>
                  <a:schemeClr val="tx1">
                    <a:alpha val="80000"/>
                  </a:schemeClr>
                </a:solidFill>
                <a:latin typeface="Arial"/>
                <a:cs typeface="Arial"/>
              </a:rPr>
              <a:t>ACHIAA BOAKYE 1916597</a:t>
            </a:r>
          </a:p>
          <a:p>
            <a:pPr indent="-228600" algn="l">
              <a:lnSpc>
                <a:spcPct val="150000"/>
              </a:lnSpc>
              <a:buFont typeface="Arial" panose="020B0604020202020204" pitchFamily="34" charset="0"/>
              <a:buChar char="•"/>
            </a:pPr>
            <a:r>
              <a:rPr lang="en-US" sz="1600">
                <a:solidFill>
                  <a:schemeClr val="tx1">
                    <a:alpha val="80000"/>
                  </a:schemeClr>
                </a:solidFill>
                <a:latin typeface="Arial"/>
                <a:cs typeface="Arial"/>
              </a:rPr>
              <a:t>ALICJA WOJCIK 1907766</a:t>
            </a:r>
          </a:p>
          <a:p>
            <a:pPr indent="-228600" algn="l">
              <a:lnSpc>
                <a:spcPct val="150000"/>
              </a:lnSpc>
              <a:buFont typeface="Arial" panose="020B0604020202020204" pitchFamily="34" charset="0"/>
              <a:buChar char="•"/>
            </a:pPr>
            <a:r>
              <a:rPr lang="en-US" sz="1600">
                <a:solidFill>
                  <a:schemeClr val="tx1">
                    <a:alpha val="80000"/>
                  </a:schemeClr>
                </a:solidFill>
                <a:latin typeface="Arial"/>
                <a:cs typeface="Arial"/>
              </a:rPr>
              <a:t>ALIA ASHRAFI 1916229</a:t>
            </a:r>
          </a:p>
          <a:p>
            <a:pPr indent="-228600" algn="l">
              <a:lnSpc>
                <a:spcPct val="150000"/>
              </a:lnSpc>
              <a:buFont typeface="Arial" panose="020B0604020202020204" pitchFamily="34" charset="0"/>
              <a:buChar char="•"/>
            </a:pPr>
            <a:r>
              <a:rPr lang="en-US" sz="1600">
                <a:solidFill>
                  <a:schemeClr val="tx1">
                    <a:alpha val="80000"/>
                  </a:schemeClr>
                </a:solidFill>
                <a:latin typeface="Arial"/>
                <a:cs typeface="Arial"/>
              </a:rPr>
              <a:t>AMINA NASSOR 1917570</a:t>
            </a:r>
          </a:p>
          <a:p>
            <a:pPr indent="-228600" algn="l">
              <a:lnSpc>
                <a:spcPct val="150000"/>
              </a:lnSpc>
              <a:buFont typeface="Arial" panose="020B0604020202020204" pitchFamily="34" charset="0"/>
              <a:buChar char="•"/>
            </a:pPr>
            <a:r>
              <a:rPr lang="en-US" sz="1600">
                <a:solidFill>
                  <a:schemeClr val="tx1">
                    <a:alpha val="80000"/>
                  </a:schemeClr>
                </a:solidFill>
                <a:latin typeface="Arial"/>
                <a:cs typeface="Arial"/>
              </a:rPr>
              <a:t>BECKY NAMULI 1912621</a:t>
            </a:r>
          </a:p>
          <a:p>
            <a:pPr indent="-228600" algn="l">
              <a:lnSpc>
                <a:spcPct val="150000"/>
              </a:lnSpc>
              <a:buFont typeface="Arial" panose="020B0604020202020204" pitchFamily="34" charset="0"/>
              <a:buChar char="•"/>
            </a:pPr>
            <a:r>
              <a:rPr lang="en-US" sz="1600">
                <a:solidFill>
                  <a:schemeClr val="tx1">
                    <a:alpha val="80000"/>
                  </a:schemeClr>
                </a:solidFill>
                <a:latin typeface="Arial"/>
                <a:cs typeface="Arial"/>
              </a:rPr>
              <a:t>CATIA M ARAUJO 1916673</a:t>
            </a:r>
          </a:p>
          <a:p>
            <a:pPr indent="-228600" algn="l">
              <a:lnSpc>
                <a:spcPct val="150000"/>
              </a:lnSpc>
              <a:buFont typeface="Arial" panose="020B0604020202020204" pitchFamily="34" charset="0"/>
              <a:buChar char="•"/>
            </a:pPr>
            <a:r>
              <a:rPr lang="en-US" sz="1600">
                <a:solidFill>
                  <a:schemeClr val="tx1">
                    <a:alpha val="80000"/>
                  </a:schemeClr>
                </a:solidFill>
                <a:latin typeface="Arial"/>
                <a:cs typeface="Arial"/>
              </a:rPr>
              <a:t>CHARMAINE C ROACH 1913890</a:t>
            </a:r>
          </a:p>
          <a:p>
            <a:pPr algn="l"/>
            <a:endParaRPr lang="en-US" sz="1600">
              <a:solidFill>
                <a:schemeClr val="tx1">
                  <a:alpha val="80000"/>
                </a:schemeClr>
              </a:solidFill>
              <a:cs typeface="Calibri"/>
            </a:endParaRPr>
          </a:p>
          <a:p>
            <a:pPr indent="-228600" algn="l">
              <a:buFont typeface="Arial" panose="020B0604020202020204" pitchFamily="34" charset="0"/>
              <a:buChar char="•"/>
            </a:pPr>
            <a:endParaRPr lang="en-US" sz="1600">
              <a:solidFill>
                <a:schemeClr val="tx1">
                  <a:alpha val="80000"/>
                </a:schemeClr>
              </a:solidFill>
              <a:cs typeface="Calibri"/>
            </a:endParaRPr>
          </a:p>
        </p:txBody>
      </p:sp>
      <p:cxnSp>
        <p:nvCxnSpPr>
          <p:cNvPr id="17" name="Straight Connector 16">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pic>
        <p:nvPicPr>
          <p:cNvPr id="64" name="Picture 63" descr="Diagram&#10;&#10;Description automatically generated">
            <a:extLst>
              <a:ext uri="{FF2B5EF4-FFF2-40B4-BE49-F238E27FC236}">
                <a16:creationId xmlns:a16="http://schemas.microsoft.com/office/drawing/2014/main" id="{E74AFD46-BEB2-4831-8380-4DB60B2B5A3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11406" y="1237388"/>
            <a:ext cx="5479166" cy="4994800"/>
          </a:xfrm>
          <a:prstGeom prst="roundRect">
            <a:avLst>
              <a:gd name="adj" fmla="val 3876"/>
            </a:avLst>
          </a:prstGeom>
          <a:ln>
            <a:solidFill>
              <a:schemeClr val="accent1"/>
            </a:solidFill>
          </a:ln>
          <a:effectLst/>
        </p:spPr>
      </p:pic>
    </p:spTree>
    <p:extLst>
      <p:ext uri="{BB962C8B-B14F-4D97-AF65-F5344CB8AC3E}">
        <p14:creationId xmlns:p14="http://schemas.microsoft.com/office/powerpoint/2010/main" val="32092986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7558-19EA-4790-B34A-F7A8A44D49B2}"/>
              </a:ext>
            </a:extLst>
          </p:cNvPr>
          <p:cNvSpPr>
            <a:spLocks noGrp="1"/>
          </p:cNvSpPr>
          <p:nvPr>
            <p:ph type="title"/>
          </p:nvPr>
        </p:nvSpPr>
        <p:spPr>
          <a:xfrm>
            <a:off x="319596" y="200026"/>
            <a:ext cx="11034204" cy="808968"/>
          </a:xfrm>
        </p:spPr>
        <p:txBody>
          <a:bodyPr>
            <a:normAutofit/>
          </a:bodyPr>
          <a:lstStyle/>
          <a:p>
            <a:r>
              <a:rPr lang="en-GB" sz="2800" b="1"/>
              <a:t> </a:t>
            </a:r>
          </a:p>
        </p:txBody>
      </p:sp>
      <p:sp>
        <p:nvSpPr>
          <p:cNvPr id="3" name="Content Placeholder 2">
            <a:extLst>
              <a:ext uri="{FF2B5EF4-FFF2-40B4-BE49-F238E27FC236}">
                <a16:creationId xmlns:a16="http://schemas.microsoft.com/office/drawing/2014/main" id="{6F627864-FD75-493C-8967-32B89C8AFA44}"/>
              </a:ext>
            </a:extLst>
          </p:cNvPr>
          <p:cNvSpPr>
            <a:spLocks noGrp="1"/>
          </p:cNvSpPr>
          <p:nvPr>
            <p:ph idx="1"/>
          </p:nvPr>
        </p:nvSpPr>
        <p:spPr>
          <a:xfrm>
            <a:off x="214313" y="1055598"/>
            <a:ext cx="11730485" cy="5286836"/>
          </a:xfrm>
        </p:spPr>
        <p:txBody>
          <a:bodyPr vert="horz" lIns="91440" tIns="45720" rIns="91440" bIns="45720" rtlCol="0" anchor="t">
            <a:noAutofit/>
          </a:bodyPr>
          <a:lstStyle/>
          <a:p>
            <a:pPr marL="0" indent="0">
              <a:buNone/>
            </a:pPr>
            <a:r>
              <a:rPr lang="en-GB" sz="1400" b="1">
                <a:latin typeface="Arial"/>
                <a:ea typeface="+mn-lt"/>
                <a:cs typeface="+mn-lt"/>
              </a:rPr>
              <a:t>(</a:t>
            </a:r>
            <a:r>
              <a:rPr lang="en-GB" sz="1400">
                <a:latin typeface="Arial"/>
                <a:ea typeface="+mn-lt"/>
                <a:cs typeface="+mn-lt"/>
              </a:rPr>
              <a:t>ALIA</a:t>
            </a:r>
            <a:r>
              <a:rPr lang="en-GB" sz="1400" b="1">
                <a:latin typeface="Arial"/>
                <a:ea typeface="+mn-lt"/>
                <a:cs typeface="+mn-lt"/>
              </a:rPr>
              <a:t>)</a:t>
            </a:r>
            <a:endParaRPr lang="en-US" sz="1400">
              <a:latin typeface="Arial"/>
              <a:cs typeface="Calibri"/>
            </a:endParaRPr>
          </a:p>
          <a:p>
            <a:pPr marL="0" indent="0">
              <a:buNone/>
            </a:pPr>
            <a:endParaRPr lang="en-GB" sz="1800">
              <a:latin typeface="Arial"/>
              <a:cs typeface="Calibri"/>
            </a:endParaRPr>
          </a:p>
          <a:p>
            <a:pPr marL="0" indent="0">
              <a:buNone/>
            </a:pPr>
            <a:r>
              <a:rPr lang="en-GB" sz="1800">
                <a:latin typeface="Arial"/>
                <a:cs typeface="Calibri"/>
              </a:rPr>
              <a:t>Diabetes Type 2 in Adults</a:t>
            </a:r>
          </a:p>
          <a:p>
            <a:pPr marL="0" indent="0">
              <a:buNone/>
            </a:pPr>
            <a:r>
              <a:rPr lang="en-GB" sz="1800">
                <a:latin typeface="Arial"/>
                <a:ea typeface="+mn-lt"/>
                <a:cs typeface="+mn-lt"/>
              </a:rPr>
              <a:t>Diabetes mellitus or type-2 diabetes, is one of the non-communicable and fastest growing public health problems in the world, this is a condition difficult to treat and expensive to manage, also the leading cause of premature deaths. </a:t>
            </a:r>
          </a:p>
          <a:p>
            <a:pPr marL="0" indent="0">
              <a:buNone/>
            </a:pPr>
            <a:r>
              <a:rPr lang="en-GB" sz="1800" b="1">
                <a:latin typeface="Arial"/>
                <a:ea typeface="+mn-lt"/>
                <a:cs typeface="+mn-lt"/>
              </a:rPr>
              <a:t>Aim of the presentation</a:t>
            </a:r>
            <a:endParaRPr lang="en-US" sz="1800">
              <a:latin typeface="Arial"/>
              <a:ea typeface="+mn-lt"/>
              <a:cs typeface="+mn-lt"/>
            </a:endParaRPr>
          </a:p>
          <a:p>
            <a:pPr marL="285750" indent="-285750"/>
            <a:r>
              <a:rPr lang="en-GB" sz="1800">
                <a:latin typeface="Arial"/>
                <a:ea typeface="+mn-lt"/>
                <a:cs typeface="+mn-lt"/>
              </a:rPr>
              <a:t>Background</a:t>
            </a:r>
            <a:r>
              <a:rPr lang="en-GB" sz="1800">
                <a:latin typeface="Arial"/>
                <a:cs typeface="Calibri"/>
              </a:rPr>
              <a:t> and identification of the disease </a:t>
            </a:r>
            <a:r>
              <a:rPr lang="en-US" sz="1800">
                <a:latin typeface="Arial"/>
                <a:cs typeface="Calibri"/>
              </a:rPr>
              <a:t> </a:t>
            </a:r>
          </a:p>
          <a:p>
            <a:pPr marL="285750" indent="-285750">
              <a:lnSpc>
                <a:spcPct val="100000"/>
              </a:lnSpc>
              <a:spcBef>
                <a:spcPts val="0"/>
              </a:spcBef>
            </a:pPr>
            <a:r>
              <a:rPr lang="en-GB" sz="1800">
                <a:latin typeface="Arial"/>
                <a:cs typeface="Calibri"/>
              </a:rPr>
              <a:t>Incidence and causes ( identification of incidence, vulnerable groups and causes)  </a:t>
            </a:r>
            <a:endParaRPr lang="en-US" sz="1800">
              <a:latin typeface="Arial"/>
              <a:cs typeface="Calibri"/>
            </a:endParaRPr>
          </a:p>
          <a:p>
            <a:pPr marL="285750" indent="-285750">
              <a:lnSpc>
                <a:spcPct val="100000"/>
              </a:lnSpc>
              <a:spcBef>
                <a:spcPts val="0"/>
              </a:spcBef>
            </a:pPr>
            <a:r>
              <a:rPr lang="en-GB" sz="1800">
                <a:latin typeface="Arial"/>
                <a:cs typeface="Calibri"/>
              </a:rPr>
              <a:t>Policies and impact ( public health policies: local, national and global and the impact on the different groups)  </a:t>
            </a:r>
          </a:p>
          <a:p>
            <a:pPr marL="285750" indent="-285750">
              <a:lnSpc>
                <a:spcPct val="100000"/>
              </a:lnSpc>
              <a:spcBef>
                <a:spcPts val="0"/>
              </a:spcBef>
            </a:pPr>
            <a:r>
              <a:rPr lang="en-GB" sz="1800">
                <a:latin typeface="Arial"/>
                <a:cs typeface="Calibri"/>
              </a:rPr>
              <a:t>The role of the agencies ( Agencies roles, locally, nationally and globally)  </a:t>
            </a:r>
            <a:endParaRPr lang="en-US" sz="1800">
              <a:latin typeface="Arial"/>
              <a:cs typeface="Calibri"/>
            </a:endParaRPr>
          </a:p>
          <a:p>
            <a:pPr marL="285750" indent="-285750">
              <a:lnSpc>
                <a:spcPct val="100000"/>
              </a:lnSpc>
              <a:spcBef>
                <a:spcPts val="0"/>
              </a:spcBef>
            </a:pPr>
            <a:r>
              <a:rPr lang="en-GB" sz="1800">
                <a:latin typeface="Arial"/>
                <a:cs typeface="Calibri"/>
              </a:rPr>
              <a:t>Recommendation</a:t>
            </a:r>
            <a:endParaRPr lang="en-US" sz="1800">
              <a:latin typeface="Arial"/>
              <a:cs typeface="Calibri"/>
            </a:endParaRPr>
          </a:p>
          <a:p>
            <a:pPr marL="285750" indent="-285750">
              <a:lnSpc>
                <a:spcPct val="100000"/>
              </a:lnSpc>
              <a:spcBef>
                <a:spcPts val="0"/>
              </a:spcBef>
            </a:pPr>
            <a:r>
              <a:rPr lang="en-GB" sz="1800">
                <a:latin typeface="Arial"/>
                <a:cs typeface="Calibri"/>
              </a:rPr>
              <a:t>Conclusion</a:t>
            </a:r>
            <a:endParaRPr lang="en-US" sz="1800">
              <a:latin typeface="Arial"/>
              <a:cs typeface="Calibri"/>
            </a:endParaRPr>
          </a:p>
          <a:p>
            <a:pPr marL="285750" indent="-285750">
              <a:lnSpc>
                <a:spcPct val="100000"/>
              </a:lnSpc>
              <a:spcBef>
                <a:spcPts val="0"/>
              </a:spcBef>
            </a:pPr>
            <a:r>
              <a:rPr lang="en-GB" sz="1800">
                <a:latin typeface="Arial"/>
                <a:cs typeface="Calibri"/>
              </a:rPr>
              <a:t>References  </a:t>
            </a:r>
            <a:endParaRPr lang="en-US" sz="1800">
              <a:latin typeface="Arial"/>
              <a:ea typeface="+mn-lt"/>
              <a:cs typeface="+mn-lt"/>
            </a:endParaRPr>
          </a:p>
          <a:p>
            <a:pPr marL="0" indent="0">
              <a:lnSpc>
                <a:spcPct val="100000"/>
              </a:lnSpc>
              <a:spcBef>
                <a:spcPts val="0"/>
              </a:spcBef>
              <a:buNone/>
            </a:pPr>
            <a:endParaRPr lang="en-GB" sz="1800">
              <a:latin typeface="Arial"/>
              <a:ea typeface="+mn-lt"/>
              <a:cs typeface="+mn-lt"/>
            </a:endParaRPr>
          </a:p>
          <a:p>
            <a:pPr marL="0" indent="0">
              <a:lnSpc>
                <a:spcPct val="100000"/>
              </a:lnSpc>
              <a:spcAft>
                <a:spcPts val="600"/>
              </a:spcAft>
              <a:buNone/>
            </a:pPr>
            <a:r>
              <a:rPr lang="en-GB" sz="1600">
                <a:latin typeface="Arial"/>
                <a:cs typeface="Arial"/>
              </a:rPr>
              <a:t>  </a:t>
            </a:r>
            <a:endParaRPr lang="en-GB" sz="1600">
              <a:latin typeface="Arial"/>
              <a:ea typeface="+mn-lt"/>
              <a:cs typeface="+mn-lt"/>
            </a:endParaRPr>
          </a:p>
          <a:p>
            <a:pPr marL="0" indent="0">
              <a:buNone/>
            </a:pPr>
            <a:endParaRPr lang="en-GB" sz="2000">
              <a:cs typeface="Calibri"/>
            </a:endParaRPr>
          </a:p>
        </p:txBody>
      </p:sp>
      <p:pic>
        <p:nvPicPr>
          <p:cNvPr id="18" name="Picture 17" descr="Shape&#10;&#10;Description automatically generated with medium confidence">
            <a:extLst>
              <a:ext uri="{FF2B5EF4-FFF2-40B4-BE49-F238E27FC236}">
                <a16:creationId xmlns:a16="http://schemas.microsoft.com/office/drawing/2014/main" id="{5F07960E-9060-4F77-8344-B8D6E88D5C2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19596" y="41752"/>
            <a:ext cx="4234841" cy="808967"/>
          </a:xfrm>
          <a:prstGeom prst="rect">
            <a:avLst/>
          </a:prstGeom>
        </p:spPr>
      </p:pic>
    </p:spTree>
    <p:extLst>
      <p:ext uri="{BB962C8B-B14F-4D97-AF65-F5344CB8AC3E}">
        <p14:creationId xmlns:p14="http://schemas.microsoft.com/office/powerpoint/2010/main" val="23154425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7558-19EA-4790-B34A-F7A8A44D49B2}"/>
              </a:ext>
            </a:extLst>
          </p:cNvPr>
          <p:cNvSpPr>
            <a:spLocks noGrp="1"/>
          </p:cNvSpPr>
          <p:nvPr>
            <p:ph type="title"/>
          </p:nvPr>
        </p:nvSpPr>
        <p:spPr>
          <a:xfrm>
            <a:off x="296779" y="200025"/>
            <a:ext cx="11057021" cy="405081"/>
          </a:xfrm>
        </p:spPr>
        <p:txBody>
          <a:bodyPr>
            <a:noAutofit/>
          </a:bodyPr>
          <a:lstStyle/>
          <a:p>
            <a:r>
              <a:rPr lang="en-GB" sz="1800" b="1">
                <a:latin typeface="Arial"/>
                <a:cs typeface="Calibri Light"/>
              </a:rPr>
              <a:t>DEFINITION – DIABETES TYPE 2 </a:t>
            </a:r>
            <a:r>
              <a:rPr lang="en-GB" sz="1800">
                <a:latin typeface="Arial"/>
                <a:cs typeface="Calibri Light"/>
              </a:rPr>
              <a:t>(</a:t>
            </a:r>
            <a:r>
              <a:rPr lang="en-GB" sz="1600">
                <a:latin typeface="Arial"/>
                <a:cs typeface="Calibri Light"/>
              </a:rPr>
              <a:t>CATIA</a:t>
            </a:r>
            <a:r>
              <a:rPr lang="en-GB" sz="1800">
                <a:latin typeface="Arial"/>
                <a:cs typeface="Calibri Light"/>
              </a:rPr>
              <a:t>)</a:t>
            </a:r>
          </a:p>
        </p:txBody>
      </p:sp>
      <p:sp>
        <p:nvSpPr>
          <p:cNvPr id="3" name="Content Placeholder 2">
            <a:extLst>
              <a:ext uri="{FF2B5EF4-FFF2-40B4-BE49-F238E27FC236}">
                <a16:creationId xmlns:a16="http://schemas.microsoft.com/office/drawing/2014/main" id="{6F627864-FD75-493C-8967-32B89C8AFA44}"/>
              </a:ext>
            </a:extLst>
          </p:cNvPr>
          <p:cNvSpPr>
            <a:spLocks noGrp="1"/>
          </p:cNvSpPr>
          <p:nvPr>
            <p:ph idx="1"/>
          </p:nvPr>
        </p:nvSpPr>
        <p:spPr>
          <a:xfrm>
            <a:off x="237555" y="934591"/>
            <a:ext cx="11439092" cy="5428886"/>
          </a:xfrm>
        </p:spPr>
        <p:txBody>
          <a:bodyPr vert="horz" lIns="91440" tIns="45720" rIns="91440" bIns="45720" rtlCol="0" anchor="t">
            <a:noAutofit/>
          </a:bodyPr>
          <a:lstStyle/>
          <a:p>
            <a:pPr marL="0" indent="0" algn="just">
              <a:buNone/>
            </a:pPr>
            <a:r>
              <a:rPr lang="en-US" sz="1800" b="1">
                <a:latin typeface="Arial"/>
                <a:ea typeface="+mn-lt"/>
                <a:cs typeface="+mn-lt"/>
              </a:rPr>
              <a:t>NHS</a:t>
            </a:r>
            <a:endParaRPr lang="en-US" sz="1800">
              <a:latin typeface="Arial"/>
              <a:ea typeface="+mn-lt"/>
              <a:cs typeface="+mn-lt"/>
            </a:endParaRPr>
          </a:p>
          <a:p>
            <a:pPr algn="just">
              <a:buFont typeface="Arial"/>
              <a:buChar char="•"/>
            </a:pPr>
            <a:r>
              <a:rPr lang="en-US" sz="1800">
                <a:latin typeface="Arial"/>
                <a:ea typeface="+mn-lt"/>
                <a:cs typeface="+mn-lt"/>
              </a:rPr>
              <a:t>Type 2 Diabetes is a common condition that causes the level of sugar (glucose) in the blood to become too high. Also increase your risk of getting serious problems with your eyes, heart and nerves. Need to change diet, take medicines and have regular checkups. Caused by problems with a chemical in the body (hormone) called insulin. (NHS, 2020)</a:t>
            </a:r>
          </a:p>
          <a:p>
            <a:pPr algn="just">
              <a:buFont typeface="Arial"/>
              <a:buChar char="•"/>
            </a:pPr>
            <a:r>
              <a:rPr lang="en-US" sz="1800">
                <a:latin typeface="Arial"/>
                <a:ea typeface="+mn-lt"/>
                <a:cs typeface="+mn-lt"/>
              </a:rPr>
              <a:t>Symptoms include feeling thirsty, going to the toilet a lot, and losing weight without trying to. (Diabetes UK, 2020).</a:t>
            </a:r>
            <a:endParaRPr lang="en-US" sz="1800">
              <a:latin typeface="Arial"/>
              <a:cs typeface="Calibri"/>
            </a:endParaRPr>
          </a:p>
          <a:p>
            <a:pPr marL="0" indent="0" algn="just">
              <a:buNone/>
            </a:pPr>
            <a:r>
              <a:rPr lang="en-US" sz="1800" b="1">
                <a:latin typeface="Arial"/>
                <a:ea typeface="+mn-lt"/>
                <a:cs typeface="+mn-lt"/>
              </a:rPr>
              <a:t>PUBLIC HEALTH ENGLAND</a:t>
            </a:r>
          </a:p>
          <a:p>
            <a:pPr marL="285750" indent="-285750" algn="just"/>
            <a:r>
              <a:rPr lang="en-US" sz="1800">
                <a:latin typeface="Arial"/>
                <a:ea typeface="+mn-lt"/>
                <a:cs typeface="+mn-lt"/>
              </a:rPr>
              <a:t>Diabetes Mellitus is a chronic disease resulting from inability to produce or reduced sensitivity to insulin. (PHE, 2021)</a:t>
            </a:r>
            <a:endParaRPr lang="en-US" sz="1800">
              <a:latin typeface="Arial"/>
              <a:cs typeface="Calibri" panose="020F0502020204030204"/>
            </a:endParaRPr>
          </a:p>
          <a:p>
            <a:pPr marL="285750" indent="-285750" algn="just"/>
            <a:r>
              <a:rPr lang="en-US" sz="1800">
                <a:latin typeface="Arial"/>
                <a:ea typeface="+mn-lt"/>
                <a:cs typeface="+mn-lt"/>
              </a:rPr>
              <a:t>It can have serious health consequences, particularly cardiovascular diseases. (PHE, 2021)</a:t>
            </a:r>
            <a:endParaRPr lang="en-US" sz="1800">
              <a:latin typeface="Arial"/>
              <a:cs typeface="Calibri"/>
            </a:endParaRPr>
          </a:p>
          <a:p>
            <a:pPr marL="0" indent="0" algn="just">
              <a:buNone/>
            </a:pPr>
            <a:r>
              <a:rPr lang="en-US" sz="1800" b="1">
                <a:latin typeface="Arial"/>
                <a:ea typeface="+mn-lt"/>
                <a:cs typeface="+mn-lt"/>
              </a:rPr>
              <a:t>WORLD HEALTH ORGANIZATION</a:t>
            </a:r>
            <a:endParaRPr lang="en-US" sz="1800">
              <a:latin typeface="Arial"/>
              <a:cs typeface="Calibri"/>
            </a:endParaRPr>
          </a:p>
          <a:p>
            <a:pPr marL="285750" indent="-285750" algn="just"/>
            <a:r>
              <a:rPr lang="en-US" sz="1800">
                <a:latin typeface="Arial"/>
                <a:ea typeface="+mn-lt"/>
                <a:cs typeface="+mn-lt"/>
              </a:rPr>
              <a:t>Diabetes is a chronic, metabolic disease characterized by elevated levels of blood glucose (blood sugar), which leads over time to serious damage to the heart, blood vessels, eyes, kidneys and nerves. (WHO, 2021)</a:t>
            </a:r>
            <a:endParaRPr lang="en-US"/>
          </a:p>
          <a:p>
            <a:pPr marL="0" indent="0" algn="just">
              <a:buNone/>
            </a:pPr>
            <a:endParaRPr lang="en-US" sz="1800">
              <a:latin typeface="Arial"/>
              <a:cs typeface="Calibri"/>
            </a:endParaRPr>
          </a:p>
          <a:p>
            <a:pPr marL="0" indent="0" algn="just">
              <a:buNone/>
            </a:pPr>
            <a:endParaRPr lang="en-US" sz="1800">
              <a:ea typeface="+mn-lt"/>
              <a:cs typeface="+mn-lt"/>
            </a:endParaRPr>
          </a:p>
        </p:txBody>
      </p:sp>
    </p:spTree>
    <p:extLst>
      <p:ext uri="{BB962C8B-B14F-4D97-AF65-F5344CB8AC3E}">
        <p14:creationId xmlns:p14="http://schemas.microsoft.com/office/powerpoint/2010/main" val="29800687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7558-19EA-4790-B34A-F7A8A44D49B2}"/>
              </a:ext>
            </a:extLst>
          </p:cNvPr>
          <p:cNvSpPr>
            <a:spLocks noGrp="1"/>
          </p:cNvSpPr>
          <p:nvPr>
            <p:ph type="title"/>
          </p:nvPr>
        </p:nvSpPr>
        <p:spPr>
          <a:xfrm>
            <a:off x="214086" y="94644"/>
            <a:ext cx="9953418" cy="380526"/>
          </a:xfrm>
        </p:spPr>
        <p:txBody>
          <a:bodyPr>
            <a:normAutofit fontScale="90000"/>
          </a:bodyPr>
          <a:lstStyle/>
          <a:p>
            <a:br>
              <a:rPr lang="en-GB" sz="3200" b="1">
                <a:cs typeface="Calibri Light"/>
              </a:rPr>
            </a:br>
            <a:r>
              <a:rPr lang="en-GB" sz="2000" b="1">
                <a:latin typeface="Arial"/>
                <a:ea typeface="+mj-lt"/>
                <a:cs typeface="+mj-lt"/>
              </a:rPr>
              <a:t>CAUSES AND VULNERABLE GROUPS</a:t>
            </a:r>
            <a:r>
              <a:rPr lang="en-GB" sz="3200" b="1">
                <a:latin typeface="Arial"/>
                <a:cs typeface="Calibri Light"/>
              </a:rPr>
              <a:t> </a:t>
            </a:r>
            <a:r>
              <a:rPr lang="en-GB" sz="1800" b="1">
                <a:latin typeface="Arial"/>
                <a:cs typeface="Calibri Light"/>
              </a:rPr>
              <a:t>(</a:t>
            </a:r>
            <a:r>
              <a:rPr lang="en-GB" sz="1800">
                <a:latin typeface="Arial"/>
                <a:cs typeface="Calibri Light"/>
              </a:rPr>
              <a:t>ALIA</a:t>
            </a:r>
            <a:r>
              <a:rPr lang="en-GB" sz="1800" b="1">
                <a:latin typeface="Arial"/>
                <a:cs typeface="Calibri Light"/>
              </a:rPr>
              <a:t>)</a:t>
            </a:r>
            <a:endParaRPr lang="en-US" sz="1800" b="1">
              <a:latin typeface="Arial"/>
              <a:ea typeface="+mj-lt"/>
              <a:cs typeface="+mj-lt"/>
            </a:endParaRPr>
          </a:p>
          <a:p>
            <a:endParaRPr lang="en-GB" sz="3200" b="1">
              <a:cs typeface="Calibri Light"/>
            </a:endParaRPr>
          </a:p>
        </p:txBody>
      </p:sp>
      <p:sp>
        <p:nvSpPr>
          <p:cNvPr id="3" name="Content Placeholder 2">
            <a:extLst>
              <a:ext uri="{FF2B5EF4-FFF2-40B4-BE49-F238E27FC236}">
                <a16:creationId xmlns:a16="http://schemas.microsoft.com/office/drawing/2014/main" id="{6F627864-FD75-493C-8967-32B89C8AFA44}"/>
              </a:ext>
            </a:extLst>
          </p:cNvPr>
          <p:cNvSpPr>
            <a:spLocks noGrp="1"/>
          </p:cNvSpPr>
          <p:nvPr>
            <p:ph idx="1"/>
          </p:nvPr>
        </p:nvSpPr>
        <p:spPr>
          <a:xfrm>
            <a:off x="214313" y="514124"/>
            <a:ext cx="11672887" cy="6040339"/>
          </a:xfrm>
        </p:spPr>
        <p:txBody>
          <a:bodyPr vert="horz" lIns="91440" tIns="45720" rIns="91440" bIns="45720" rtlCol="0" anchor="t">
            <a:noAutofit/>
          </a:bodyPr>
          <a:lstStyle/>
          <a:p>
            <a:pPr>
              <a:buNone/>
            </a:pPr>
            <a:r>
              <a:rPr lang="en-US" sz="1400" b="1">
                <a:latin typeface="Arial"/>
                <a:ea typeface="+mn-lt"/>
                <a:cs typeface="+mn-lt"/>
              </a:rPr>
              <a:t>What causes type 2 diabetes?</a:t>
            </a:r>
            <a:endParaRPr lang="en-US" sz="1400">
              <a:latin typeface="Arial"/>
              <a:ea typeface="+mn-lt"/>
              <a:cs typeface="+mn-lt"/>
            </a:endParaRPr>
          </a:p>
          <a:p>
            <a:pPr algn="just">
              <a:buNone/>
            </a:pPr>
            <a:r>
              <a:rPr lang="en-US" sz="1400">
                <a:latin typeface="Arial"/>
                <a:ea typeface="+mn-lt"/>
                <a:cs typeface="+mn-lt"/>
              </a:rPr>
              <a:t>As a result of two interconnected issues: (MAYO CLINIC, 2021)</a:t>
            </a:r>
          </a:p>
          <a:p>
            <a:r>
              <a:rPr lang="en-US" sz="1400">
                <a:latin typeface="Arial"/>
                <a:ea typeface="+mn-lt"/>
                <a:cs typeface="+mn-lt"/>
              </a:rPr>
              <a:t>Insulin resistance develops in muscle, fat, and liver cells. </a:t>
            </a:r>
          </a:p>
          <a:p>
            <a:r>
              <a:rPr lang="en-US" sz="1400">
                <a:latin typeface="Arial"/>
                <a:ea typeface="+mn-lt"/>
                <a:cs typeface="+mn-lt"/>
              </a:rPr>
              <a:t>The pancreas does not contain enough insulin to keep blood sugar levels in check. </a:t>
            </a:r>
          </a:p>
          <a:p>
            <a:pPr marL="0" indent="0">
              <a:buNone/>
            </a:pPr>
            <a:r>
              <a:rPr lang="en-US" sz="1400">
                <a:latin typeface="Arial"/>
                <a:ea typeface="+mn-lt"/>
                <a:cs typeface="+mn-lt"/>
              </a:rPr>
              <a:t>It is unclear why this is but being overweight and inactive are significant contributors. We all need insulin to live. It does an essential job. It allows blood glucose to reach our cells and provide energy to our bodies. </a:t>
            </a:r>
            <a:endParaRPr lang="en-US">
              <a:cs typeface="Calibri"/>
            </a:endParaRPr>
          </a:p>
          <a:p>
            <a:pPr>
              <a:buNone/>
            </a:pPr>
            <a:r>
              <a:rPr lang="en-US" sz="1400">
                <a:latin typeface="Arial"/>
                <a:ea typeface="+mn-lt"/>
                <a:cs typeface="+mn-lt"/>
              </a:rPr>
              <a:t>When we have type 2 diabetes:</a:t>
            </a:r>
          </a:p>
          <a:p>
            <a:r>
              <a:rPr lang="en-US" sz="1400">
                <a:latin typeface="Arial"/>
                <a:ea typeface="+mn-lt"/>
                <a:cs typeface="+mn-lt"/>
              </a:rPr>
              <a:t>Our bodies continue to break down carbohydrate from food to drink and convert it to glucose.</a:t>
            </a:r>
          </a:p>
          <a:p>
            <a:r>
              <a:rPr lang="en-US" sz="1400">
                <a:latin typeface="Arial"/>
                <a:ea typeface="+mn-lt"/>
                <a:cs typeface="+mn-lt"/>
              </a:rPr>
              <a:t>The pancreas then responds to this by releasing insulin. </a:t>
            </a:r>
          </a:p>
          <a:p>
            <a:r>
              <a:rPr lang="en-US" sz="1400">
                <a:latin typeface="Arial"/>
                <a:ea typeface="+mn-lt"/>
                <a:cs typeface="+mn-lt"/>
              </a:rPr>
              <a:t>However, since this insulin is unable to function correctly, our blood sugar levels continue to rise. More insulin is produced as a result of this.</a:t>
            </a:r>
          </a:p>
          <a:p>
            <a:pPr>
              <a:buNone/>
            </a:pPr>
            <a:r>
              <a:rPr lang="en-US" sz="1400" b="1">
                <a:latin typeface="Arial"/>
                <a:ea typeface="+mn-lt"/>
                <a:cs typeface="+mn-lt"/>
              </a:rPr>
              <a:t>Vulnerable groups and risk factors </a:t>
            </a:r>
            <a:endParaRPr lang="en-US">
              <a:latin typeface="Arial"/>
              <a:ea typeface="+mn-lt"/>
              <a:cs typeface="Arial"/>
            </a:endParaRPr>
          </a:p>
          <a:p>
            <a:pPr>
              <a:buNone/>
            </a:pPr>
            <a:r>
              <a:rPr lang="en-US" sz="1400">
                <a:latin typeface="Arial"/>
                <a:ea typeface="+mn-lt"/>
                <a:cs typeface="+mn-lt"/>
              </a:rPr>
              <a:t>There are some risk factors that can raise chances of having type 2 diabetes and place us in a vulnerable category </a:t>
            </a:r>
            <a:r>
              <a:rPr lang="en-US" sz="1400">
                <a:latin typeface="Arial"/>
                <a:ea typeface="+mn-lt"/>
                <a:cs typeface="Arial"/>
              </a:rPr>
              <a:t>(NIDDK 2016)</a:t>
            </a:r>
            <a:endParaRPr lang="en-US" sz="1400">
              <a:latin typeface="Arial"/>
              <a:ea typeface="+mn-lt"/>
              <a:cs typeface="+mn-lt"/>
            </a:endParaRPr>
          </a:p>
          <a:p>
            <a:pPr marL="285750" indent="-285750"/>
            <a:r>
              <a:rPr lang="en-US" sz="1400" b="1">
                <a:latin typeface="Arial"/>
                <a:cs typeface="Calibri"/>
              </a:rPr>
              <a:t>Weight </a:t>
            </a:r>
            <a:r>
              <a:rPr lang="en-US" sz="1400">
                <a:latin typeface="Arial"/>
                <a:cs typeface="Calibri"/>
              </a:rPr>
              <a:t>(Overweight or Obesity)</a:t>
            </a:r>
          </a:p>
          <a:p>
            <a:r>
              <a:rPr lang="en-US" sz="1400" b="1">
                <a:latin typeface="Arial"/>
                <a:cs typeface="Calibri"/>
              </a:rPr>
              <a:t> Race</a:t>
            </a:r>
            <a:r>
              <a:rPr lang="en-US" sz="1400" b="1">
                <a:latin typeface="Arial"/>
                <a:ea typeface="+mn-lt"/>
                <a:cs typeface="+mn-lt"/>
              </a:rPr>
              <a:t> and ethnicity </a:t>
            </a:r>
            <a:r>
              <a:rPr lang="en-US" sz="1400">
                <a:latin typeface="Arial"/>
                <a:ea typeface="+mn-lt"/>
                <a:cs typeface="+mn-lt"/>
              </a:rPr>
              <a:t>( Asian, African- Caribbean or Black African, Hispanic, Native American and Pacific Islanders )</a:t>
            </a:r>
            <a:endParaRPr lang="en-US" sz="1400">
              <a:latin typeface="Arial"/>
              <a:cs typeface="Calibri" panose="020F0502020204030204"/>
            </a:endParaRPr>
          </a:p>
          <a:p>
            <a:pPr marL="285750" indent="-285750"/>
            <a:r>
              <a:rPr lang="en-US" sz="1400" b="1">
                <a:latin typeface="Arial"/>
                <a:ea typeface="+mn-lt"/>
                <a:cs typeface="+mn-lt"/>
              </a:rPr>
              <a:t>Age </a:t>
            </a:r>
            <a:r>
              <a:rPr lang="en-US" sz="1400">
                <a:latin typeface="Arial"/>
                <a:ea typeface="+mn-lt"/>
                <a:cs typeface="+mn-lt"/>
              </a:rPr>
              <a:t>(risks increases as we get older, especially after age 45)</a:t>
            </a:r>
            <a:r>
              <a:rPr lang="en-US" sz="1400" b="1">
                <a:latin typeface="Arial"/>
                <a:ea typeface="+mn-lt"/>
                <a:cs typeface="+mn-lt"/>
              </a:rPr>
              <a:t> </a:t>
            </a:r>
            <a:endParaRPr lang="en-US" sz="1400">
              <a:latin typeface="Arial"/>
              <a:ea typeface="+mn-lt"/>
              <a:cs typeface="+mn-lt"/>
            </a:endParaRPr>
          </a:p>
          <a:p>
            <a:pPr marL="285750" indent="-285750"/>
            <a:r>
              <a:rPr lang="en-US" sz="1400" b="1">
                <a:latin typeface="Arial"/>
                <a:ea typeface="+mn-lt"/>
                <a:cs typeface="+mn-lt"/>
              </a:rPr>
              <a:t>Inactivity </a:t>
            </a:r>
            <a:r>
              <a:rPr lang="en-US" sz="1400">
                <a:latin typeface="Arial"/>
                <a:ea typeface="+mn-lt"/>
                <a:cs typeface="+mn-lt"/>
              </a:rPr>
              <a:t>(the less physically involved we are, the greater our risk to develop the disease.) </a:t>
            </a:r>
          </a:p>
          <a:p>
            <a:pPr marL="285750" indent="-285750"/>
            <a:r>
              <a:rPr lang="en-US" sz="1400" b="1">
                <a:latin typeface="Arial"/>
                <a:ea typeface="+mn-lt"/>
                <a:cs typeface="+mn-lt"/>
              </a:rPr>
              <a:t>Family</a:t>
            </a:r>
            <a:r>
              <a:rPr lang="en-US" sz="1400" b="1">
                <a:latin typeface="Arial"/>
                <a:cs typeface="Calibri"/>
              </a:rPr>
              <a:t> history </a:t>
            </a:r>
            <a:r>
              <a:rPr lang="en-US" sz="1400">
                <a:latin typeface="Arial"/>
                <a:cs typeface="Calibri"/>
              </a:rPr>
              <a:t>(</a:t>
            </a:r>
            <a:r>
              <a:rPr lang="en-US" sz="1400">
                <a:latin typeface="Arial"/>
                <a:ea typeface="+mn-lt"/>
                <a:cs typeface="+mn-lt"/>
              </a:rPr>
              <a:t>parent or sibling has type 2 diabetes)</a:t>
            </a:r>
            <a:r>
              <a:rPr lang="en-US" sz="1400">
                <a:latin typeface="Arial"/>
                <a:cs typeface="Calibri"/>
              </a:rPr>
              <a:t>  </a:t>
            </a:r>
          </a:p>
          <a:p>
            <a:pPr marL="285750" indent="-285750"/>
            <a:r>
              <a:rPr lang="en-US" sz="1400" b="1">
                <a:latin typeface="Arial"/>
                <a:cs typeface="Calibri"/>
              </a:rPr>
              <a:t>Pregnancy (</a:t>
            </a:r>
            <a:r>
              <a:rPr lang="en-US" sz="1400">
                <a:latin typeface="Arial"/>
                <a:cs typeface="Calibri"/>
              </a:rPr>
              <a:t>have a history of gestational diabetes or</a:t>
            </a:r>
            <a:r>
              <a:rPr lang="en-US" sz="1400">
                <a:latin typeface="Arial"/>
                <a:ea typeface="+mn-lt"/>
                <a:cs typeface="+mn-lt"/>
              </a:rPr>
              <a:t> gave birth to a baby weighing more than 9 pounds)</a:t>
            </a:r>
            <a:r>
              <a:rPr lang="en-US" sz="1400">
                <a:latin typeface="Arial"/>
                <a:cs typeface="Calibri"/>
              </a:rPr>
              <a:t> </a:t>
            </a:r>
          </a:p>
          <a:p>
            <a:pPr marL="285750" indent="-285750"/>
            <a:r>
              <a:rPr lang="en-US" sz="1400" b="1">
                <a:latin typeface="Arial"/>
                <a:ea typeface="+mn-lt"/>
                <a:cs typeface="+mn-lt"/>
              </a:rPr>
              <a:t>Prediabetes (</a:t>
            </a:r>
            <a:r>
              <a:rPr lang="en-US" sz="1400">
                <a:latin typeface="Arial"/>
                <a:ea typeface="+mn-lt"/>
                <a:cs typeface="+mn-lt"/>
              </a:rPr>
              <a:t>Prediabetes is borderline diabetic, but not enough to be classified. If left unchecked, prediabetes will progress to type 2 diabetes)  </a:t>
            </a:r>
            <a:endParaRPr lang="en-US" sz="1400">
              <a:latin typeface="Arial"/>
              <a:cs typeface="Calibri"/>
            </a:endParaRPr>
          </a:p>
        </p:txBody>
      </p:sp>
    </p:spTree>
    <p:extLst>
      <p:ext uri="{BB962C8B-B14F-4D97-AF65-F5344CB8AC3E}">
        <p14:creationId xmlns:p14="http://schemas.microsoft.com/office/powerpoint/2010/main" val="10300231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7558-19EA-4790-B34A-F7A8A44D49B2}"/>
              </a:ext>
            </a:extLst>
          </p:cNvPr>
          <p:cNvSpPr>
            <a:spLocks noGrp="1"/>
          </p:cNvSpPr>
          <p:nvPr>
            <p:ph type="title"/>
          </p:nvPr>
        </p:nvSpPr>
        <p:spPr>
          <a:xfrm>
            <a:off x="319392" y="313514"/>
            <a:ext cx="11034408" cy="726564"/>
          </a:xfrm>
        </p:spPr>
        <p:txBody>
          <a:bodyPr>
            <a:normAutofit fontScale="90000"/>
          </a:bodyPr>
          <a:lstStyle/>
          <a:p>
            <a:pPr algn="just"/>
            <a:br>
              <a:rPr lang="en-GB" sz="2800" b="1">
                <a:latin typeface="Calibri"/>
                <a:cs typeface="Calibri"/>
              </a:rPr>
            </a:br>
            <a:r>
              <a:rPr lang="en-GB" sz="2000" b="1">
                <a:latin typeface="Arial"/>
                <a:cs typeface="Calibri"/>
              </a:rPr>
              <a:t>BACKGROUND AND STATISTICS OF DIABETES- TYPE 2</a:t>
            </a:r>
            <a:r>
              <a:rPr lang="en-GB" sz="1800">
                <a:latin typeface="Calibri"/>
                <a:cs typeface="Calibri"/>
              </a:rPr>
              <a:t> </a:t>
            </a:r>
            <a:r>
              <a:rPr lang="en-GB" sz="2800">
                <a:latin typeface="Calibri"/>
                <a:cs typeface="Calibri"/>
              </a:rPr>
              <a:t> </a:t>
            </a:r>
            <a:r>
              <a:rPr lang="en-GB" sz="1800">
                <a:latin typeface="Calibri"/>
                <a:cs typeface="Calibri"/>
              </a:rPr>
              <a:t>(</a:t>
            </a:r>
            <a:r>
              <a:rPr lang="en-GB" sz="1600">
                <a:latin typeface="Arial"/>
                <a:cs typeface="Calibri"/>
              </a:rPr>
              <a:t>AMINA</a:t>
            </a:r>
            <a:r>
              <a:rPr lang="en-GB" sz="1800">
                <a:latin typeface="Calibri"/>
                <a:cs typeface="Calibri"/>
              </a:rPr>
              <a:t>)</a:t>
            </a:r>
            <a:endParaRPr lang="en-GB" sz="1800">
              <a:latin typeface="Calibri"/>
              <a:ea typeface="+mj-lt"/>
              <a:cs typeface="+mj-lt"/>
            </a:endParaRPr>
          </a:p>
          <a:p>
            <a:endParaRPr lang="en-GB">
              <a:cs typeface="Calibri Light"/>
            </a:endParaRPr>
          </a:p>
        </p:txBody>
      </p:sp>
      <p:sp>
        <p:nvSpPr>
          <p:cNvPr id="3" name="Content Placeholder 2">
            <a:extLst>
              <a:ext uri="{FF2B5EF4-FFF2-40B4-BE49-F238E27FC236}">
                <a16:creationId xmlns:a16="http://schemas.microsoft.com/office/drawing/2014/main" id="{6F627864-FD75-493C-8967-32B89C8AFA44}"/>
              </a:ext>
            </a:extLst>
          </p:cNvPr>
          <p:cNvSpPr>
            <a:spLocks noGrp="1"/>
          </p:cNvSpPr>
          <p:nvPr>
            <p:ph idx="1"/>
          </p:nvPr>
        </p:nvSpPr>
        <p:spPr>
          <a:xfrm>
            <a:off x="214313" y="1135117"/>
            <a:ext cx="11672887" cy="5041846"/>
          </a:xfrm>
        </p:spPr>
        <p:txBody>
          <a:bodyPr vert="horz" lIns="91440" tIns="45720" rIns="91440" bIns="45720" rtlCol="0" anchor="t">
            <a:normAutofit/>
          </a:bodyPr>
          <a:lstStyle/>
          <a:p>
            <a:pPr algn="just">
              <a:buFont typeface="Arial"/>
              <a:buChar char="•"/>
            </a:pPr>
            <a:endParaRPr lang="en-GB" sz="1800">
              <a:latin typeface="Calibri"/>
              <a:ea typeface="+mn-lt"/>
              <a:cs typeface="+mn-lt"/>
            </a:endParaRPr>
          </a:p>
          <a:p>
            <a:pPr indent="0" algn="just">
              <a:buFont typeface="Arial"/>
              <a:buChar char="•"/>
            </a:pPr>
            <a:r>
              <a:rPr lang="en-GB" sz="1600">
                <a:latin typeface="Arial"/>
                <a:ea typeface="+mn-lt"/>
                <a:cs typeface="+mn-lt"/>
              </a:rPr>
              <a:t>Diabetes is one of the most common chronic diseases in the UK (NICE, 2020).</a:t>
            </a:r>
            <a:endParaRPr lang="en-GB" sz="1600">
              <a:latin typeface="Arial"/>
              <a:cs typeface="Calibri Light"/>
            </a:endParaRPr>
          </a:p>
          <a:p>
            <a:pPr indent="0" algn="just">
              <a:buFont typeface="Arial"/>
              <a:buChar char="•"/>
            </a:pPr>
            <a:r>
              <a:rPr lang="en-GB" sz="1600">
                <a:latin typeface="Arial"/>
                <a:ea typeface="+mn-lt"/>
                <a:cs typeface="+mn-lt"/>
              </a:rPr>
              <a:t>In 2019 there were 3.8 million people diagnosed with diabetes (Diabetes UK, 2020).</a:t>
            </a:r>
            <a:endParaRPr lang="en-GB" sz="1600">
              <a:latin typeface="Arial"/>
              <a:cs typeface="Calibri Light"/>
            </a:endParaRPr>
          </a:p>
          <a:p>
            <a:pPr indent="0" algn="just">
              <a:buFont typeface="Arial"/>
              <a:buChar char="•"/>
            </a:pPr>
            <a:r>
              <a:rPr lang="en-GB" sz="1600">
                <a:latin typeface="Arial"/>
                <a:ea typeface="+mn-lt"/>
                <a:cs typeface="+mn-lt"/>
              </a:rPr>
              <a:t>Around 90% of people with diabetes have type 2 diabetes (Diabetes UK, 2019).</a:t>
            </a:r>
            <a:endParaRPr lang="en-GB" sz="1600">
              <a:latin typeface="Arial"/>
              <a:cs typeface="Calibri Light"/>
            </a:endParaRPr>
          </a:p>
          <a:p>
            <a:pPr indent="0" algn="just">
              <a:buFont typeface="Arial"/>
              <a:buChar char="•"/>
            </a:pPr>
            <a:r>
              <a:rPr lang="en-GB" sz="1600">
                <a:latin typeface="Arial"/>
                <a:ea typeface="+mn-lt"/>
                <a:cs typeface="+mn-lt"/>
              </a:rPr>
              <a:t>It diagnosed through blood test (NIH, 2017).</a:t>
            </a:r>
            <a:endParaRPr lang="en-GB" sz="1600">
              <a:latin typeface="Arial"/>
              <a:cs typeface="Calibri Light"/>
            </a:endParaRPr>
          </a:p>
          <a:p>
            <a:pPr indent="0" algn="just">
              <a:buFont typeface="Arial"/>
              <a:buChar char="•"/>
            </a:pPr>
            <a:r>
              <a:rPr lang="en-GB" sz="1600">
                <a:latin typeface="Arial"/>
                <a:ea typeface="+mn-lt"/>
                <a:cs typeface="+mn-lt"/>
              </a:rPr>
              <a:t>It used to be known as adult-onset diabetes as it was primarily seen in middle-aged adults over the age of 40 (Diabetes UK, 2019).</a:t>
            </a:r>
            <a:endParaRPr lang="en-GB" sz="1600">
              <a:latin typeface="Arial"/>
              <a:cs typeface="Calibri Light"/>
            </a:endParaRPr>
          </a:p>
          <a:p>
            <a:pPr indent="0" algn="just">
              <a:buFont typeface="Arial"/>
              <a:buChar char="•"/>
            </a:pPr>
            <a:r>
              <a:rPr lang="en-GB" sz="1600">
                <a:latin typeface="Arial"/>
                <a:ea typeface="+mn-lt"/>
                <a:cs typeface="+mn-lt"/>
              </a:rPr>
              <a:t>Over the last three years, there have been an increase diagnose in children and pregnant women (Candler et al, 2018)</a:t>
            </a:r>
            <a:endParaRPr lang="en-GB" sz="1600">
              <a:latin typeface="Arial"/>
              <a:cs typeface="Calibri Light"/>
            </a:endParaRPr>
          </a:p>
          <a:p>
            <a:pPr indent="0" algn="just">
              <a:buFont typeface="Arial"/>
              <a:buChar char="•"/>
            </a:pPr>
            <a:r>
              <a:rPr lang="en-GB" sz="1600">
                <a:latin typeface="Arial"/>
                <a:ea typeface="+mn-lt"/>
                <a:cs typeface="+mn-lt"/>
              </a:rPr>
              <a:t>It is predicted that more than 5.5 million people will have diabetes in the UK by 2030 (Diabetes UK, 2019).</a:t>
            </a:r>
            <a:endParaRPr lang="en-GB" sz="1600">
              <a:latin typeface="Arial"/>
              <a:cs typeface="Calibri Light"/>
            </a:endParaRPr>
          </a:p>
          <a:p>
            <a:pPr indent="0" algn="just">
              <a:buFont typeface="Arial"/>
              <a:buChar char="•"/>
            </a:pPr>
            <a:r>
              <a:rPr lang="en-GB" sz="1600">
                <a:latin typeface="Arial"/>
                <a:ea typeface="+mn-lt"/>
                <a:cs typeface="+mn-lt"/>
              </a:rPr>
              <a:t>NHS cost around £12 billions of treating type 2 diabetes (Diabetes UK, 2020).</a:t>
            </a:r>
            <a:endParaRPr lang="en-GB" sz="1600">
              <a:latin typeface="Arial"/>
              <a:cs typeface="Calibri Light"/>
            </a:endParaRPr>
          </a:p>
          <a:p>
            <a:pPr indent="0" algn="just">
              <a:buFont typeface="Arial"/>
              <a:buChar char="•"/>
            </a:pPr>
            <a:r>
              <a:rPr lang="en-GB" sz="1600">
                <a:latin typeface="Arial"/>
                <a:ea typeface="+mn-lt"/>
                <a:cs typeface="+mn-lt"/>
              </a:rPr>
              <a:t>It can lead to a greater chance of health problems which could in some cases affect the ability to work and personal income (Diabetes UK, 2019).</a:t>
            </a:r>
            <a:endParaRPr lang="en-GB" sz="1600">
              <a:latin typeface="Arial"/>
              <a:cs typeface="Calibri"/>
            </a:endParaRPr>
          </a:p>
          <a:p>
            <a:pPr indent="0" algn="just">
              <a:buFont typeface="Arial"/>
              <a:buChar char="•"/>
            </a:pPr>
            <a:r>
              <a:rPr lang="en-GB" sz="1600">
                <a:latin typeface="Arial"/>
                <a:ea typeface="+mn-lt"/>
                <a:cs typeface="+mn-lt"/>
              </a:rPr>
              <a:t>There is no cure for type 2 diabetes, but some people can put their diabetes into remission that can be life-changing, but it is not possible for everyone (NICE, 2020).</a:t>
            </a:r>
            <a:endParaRPr lang="en-GB" sz="1600">
              <a:latin typeface="Arial"/>
              <a:cs typeface="Calibri"/>
            </a:endParaRPr>
          </a:p>
          <a:p>
            <a:pPr marL="0" indent="0">
              <a:buNone/>
            </a:pPr>
            <a:endParaRPr lang="en-GB" sz="1600">
              <a:latin typeface="Calibri"/>
              <a:cs typeface="Calibri"/>
            </a:endParaRPr>
          </a:p>
        </p:txBody>
      </p:sp>
    </p:spTree>
    <p:extLst>
      <p:ext uri="{BB962C8B-B14F-4D97-AF65-F5344CB8AC3E}">
        <p14:creationId xmlns:p14="http://schemas.microsoft.com/office/powerpoint/2010/main" val="37662290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7558-19EA-4790-B34A-F7A8A44D49B2}"/>
              </a:ext>
            </a:extLst>
          </p:cNvPr>
          <p:cNvSpPr>
            <a:spLocks noGrp="1"/>
          </p:cNvSpPr>
          <p:nvPr>
            <p:ph type="title"/>
          </p:nvPr>
        </p:nvSpPr>
        <p:spPr>
          <a:xfrm>
            <a:off x="301337" y="200025"/>
            <a:ext cx="11052463" cy="856265"/>
          </a:xfrm>
        </p:spPr>
        <p:txBody>
          <a:bodyPr>
            <a:normAutofit/>
          </a:bodyPr>
          <a:lstStyle/>
          <a:p>
            <a:r>
              <a:rPr lang="en-GB" sz="1800" b="1">
                <a:latin typeface="Arial"/>
                <a:cs typeface="Calibri Light"/>
              </a:rPr>
              <a:t>INCIDENCES AND STASTICS </a:t>
            </a:r>
            <a:r>
              <a:rPr lang="en-GB" sz="1800">
                <a:latin typeface="Calibri"/>
                <a:cs typeface="Calibri Light"/>
              </a:rPr>
              <a:t>(</a:t>
            </a:r>
            <a:r>
              <a:rPr lang="en-GB" sz="1600">
                <a:latin typeface="Arial"/>
                <a:cs typeface="Calibri Light"/>
              </a:rPr>
              <a:t>CHARMAINE</a:t>
            </a:r>
            <a:r>
              <a:rPr lang="en-GB" sz="1800">
                <a:latin typeface="Calibri"/>
                <a:cs typeface="Calibri Light"/>
              </a:rPr>
              <a:t>)</a:t>
            </a:r>
          </a:p>
        </p:txBody>
      </p:sp>
      <p:sp>
        <p:nvSpPr>
          <p:cNvPr id="3" name="Content Placeholder 2">
            <a:extLst>
              <a:ext uri="{FF2B5EF4-FFF2-40B4-BE49-F238E27FC236}">
                <a16:creationId xmlns:a16="http://schemas.microsoft.com/office/drawing/2014/main" id="{6F627864-FD75-493C-8967-32B89C8AFA44}"/>
              </a:ext>
            </a:extLst>
          </p:cNvPr>
          <p:cNvSpPr>
            <a:spLocks noGrp="1"/>
          </p:cNvSpPr>
          <p:nvPr>
            <p:ph idx="1"/>
          </p:nvPr>
        </p:nvSpPr>
        <p:spPr>
          <a:xfrm>
            <a:off x="214313" y="1048184"/>
            <a:ext cx="11672887" cy="5217505"/>
          </a:xfrm>
        </p:spPr>
        <p:txBody>
          <a:bodyPr vert="horz" lIns="91440" tIns="45720" rIns="91440" bIns="45720" rtlCol="0" anchor="t">
            <a:noAutofit/>
          </a:bodyPr>
          <a:lstStyle/>
          <a:p>
            <a:pPr>
              <a:lnSpc>
                <a:spcPct val="120000"/>
              </a:lnSpc>
              <a:spcAft>
                <a:spcPts val="600"/>
              </a:spcAft>
            </a:pPr>
            <a:r>
              <a:rPr lang="en-US" sz="1600">
                <a:latin typeface="Arial"/>
                <a:ea typeface="+mn-lt"/>
                <a:cs typeface="+mn-lt"/>
              </a:rPr>
              <a:t>The Number of people with diabetes has risen  from 108 million in 1980 to 422 million in 2014.(WHO, 2020)</a:t>
            </a:r>
            <a:endParaRPr lang="en-US" sz="1600">
              <a:latin typeface="Arial"/>
              <a:cs typeface="Calibri"/>
            </a:endParaRPr>
          </a:p>
          <a:p>
            <a:pPr>
              <a:lnSpc>
                <a:spcPct val="120000"/>
              </a:lnSpc>
              <a:spcAft>
                <a:spcPts val="600"/>
              </a:spcAft>
            </a:pPr>
            <a:r>
              <a:rPr lang="en-US" sz="1600">
                <a:latin typeface="Arial"/>
                <a:ea typeface="+mn-lt"/>
                <a:cs typeface="+mn-lt"/>
              </a:rPr>
              <a:t>Global prevalence of diabetes Among Adults also 18+ has risen from 4.7% in 1980 to 8.5% in 2014 (WHO, 2020)</a:t>
            </a:r>
          </a:p>
          <a:p>
            <a:pPr>
              <a:lnSpc>
                <a:spcPct val="120000"/>
              </a:lnSpc>
              <a:spcAft>
                <a:spcPts val="600"/>
              </a:spcAft>
            </a:pPr>
            <a:r>
              <a:rPr lang="en-US" sz="1600">
                <a:latin typeface="Arial"/>
                <a:ea typeface="+mn-lt"/>
                <a:cs typeface="+mn-lt"/>
              </a:rPr>
              <a:t>Diabetes among the adults within the global prevalence including the 18+ rose from 2.7% in 1980 to 8.5% 2014.</a:t>
            </a:r>
            <a:endParaRPr lang="en-US">
              <a:latin typeface="Calibri" panose="020F0502020204030204"/>
              <a:ea typeface="+mn-lt"/>
              <a:cs typeface="+mn-lt"/>
            </a:endParaRPr>
          </a:p>
          <a:p>
            <a:pPr>
              <a:lnSpc>
                <a:spcPct val="120000"/>
              </a:lnSpc>
              <a:spcAft>
                <a:spcPts val="600"/>
              </a:spcAft>
            </a:pPr>
            <a:r>
              <a:rPr lang="en-US" sz="1600">
                <a:latin typeface="Arial"/>
                <a:ea typeface="+mn-lt"/>
                <a:cs typeface="+mn-lt"/>
              </a:rPr>
              <a:t>2016 it is estimated that 1.6 million death were directly caused by diabetes and 2.2 million deaths were caused due to high blood pressure  &amp; glucose in 2012.</a:t>
            </a:r>
            <a:endParaRPr lang="en-US">
              <a:latin typeface="Calibri" panose="020F0502020204030204"/>
              <a:ea typeface="+mn-lt"/>
              <a:cs typeface="+mn-lt"/>
            </a:endParaRPr>
          </a:p>
          <a:p>
            <a:pPr>
              <a:lnSpc>
                <a:spcPct val="120000"/>
              </a:lnSpc>
              <a:spcAft>
                <a:spcPts val="600"/>
              </a:spcAft>
            </a:pPr>
            <a:r>
              <a:rPr lang="en-US" sz="1600">
                <a:latin typeface="Arial"/>
                <a:ea typeface="+mn-lt"/>
                <a:cs typeface="+mn-lt"/>
              </a:rPr>
              <a:t>2000 –2016 increase 5% in premature mortality from diabetes .</a:t>
            </a:r>
            <a:endParaRPr lang="en-US">
              <a:latin typeface="Calibri" panose="020F0502020204030204"/>
              <a:ea typeface="+mn-lt"/>
              <a:cs typeface="+mn-lt"/>
            </a:endParaRPr>
          </a:p>
          <a:p>
            <a:pPr>
              <a:lnSpc>
                <a:spcPct val="120000"/>
              </a:lnSpc>
              <a:spcAft>
                <a:spcPts val="600"/>
              </a:spcAft>
            </a:pPr>
            <a:r>
              <a:rPr lang="en-US" sz="1600">
                <a:latin typeface="Arial"/>
                <a:ea typeface="+mn-lt"/>
                <a:cs typeface="+mn-lt"/>
              </a:rPr>
              <a:t>2000-2010  in high –income countries the premature mortality rate increase due to diabetes.</a:t>
            </a:r>
            <a:endParaRPr lang="en-US">
              <a:latin typeface="Calibri" panose="020F0502020204030204"/>
              <a:ea typeface="+mn-lt"/>
              <a:cs typeface="+mn-lt"/>
            </a:endParaRPr>
          </a:p>
          <a:p>
            <a:pPr>
              <a:lnSpc>
                <a:spcPct val="120000"/>
              </a:lnSpc>
              <a:spcAft>
                <a:spcPts val="600"/>
              </a:spcAft>
            </a:pPr>
            <a:r>
              <a:rPr lang="en-US" sz="1600">
                <a:latin typeface="Arial"/>
                <a:ea typeface="+mn-lt"/>
                <a:cs typeface="+mn-lt"/>
              </a:rPr>
              <a:t>Globally 2000-2016 between the ages of 30-70 the four main noncommunicable diseases such as Chronic respiratory diseases and Diabetes has increases by 18%. </a:t>
            </a:r>
          </a:p>
          <a:p>
            <a:pPr marL="0" indent="0">
              <a:lnSpc>
                <a:spcPct val="120000"/>
              </a:lnSpc>
              <a:spcAft>
                <a:spcPts val="600"/>
              </a:spcAft>
              <a:buNone/>
            </a:pPr>
            <a:r>
              <a:rPr lang="en-US" sz="1600">
                <a:latin typeface="Arial"/>
                <a:ea typeface="+mn-lt"/>
                <a:cs typeface="+mn-lt"/>
              </a:rPr>
              <a:t>According to the International Diabetes Federation (IDF), more than 371 million people across the globe have diabetes and this figure is predicted to rise to over 550 million by 2030 </a:t>
            </a:r>
            <a:endParaRPr lang="en-US" sz="1600">
              <a:latin typeface="Arial"/>
              <a:cs typeface="Calibri"/>
            </a:endParaRPr>
          </a:p>
          <a:p>
            <a:pPr marL="0" indent="0">
              <a:lnSpc>
                <a:spcPct val="120000"/>
              </a:lnSpc>
              <a:spcAft>
                <a:spcPts val="600"/>
              </a:spcAft>
              <a:buNone/>
            </a:pPr>
            <a:endParaRPr lang="en-US" sz="1600">
              <a:latin typeface="Arial"/>
              <a:cs typeface="Calibri"/>
            </a:endParaRPr>
          </a:p>
          <a:p>
            <a:pPr marL="0" indent="0">
              <a:buNone/>
            </a:pPr>
            <a:endParaRPr lang="en-US">
              <a:cs typeface="Calibri"/>
            </a:endParaRPr>
          </a:p>
        </p:txBody>
      </p:sp>
    </p:spTree>
    <p:extLst>
      <p:ext uri="{BB962C8B-B14F-4D97-AF65-F5344CB8AC3E}">
        <p14:creationId xmlns:p14="http://schemas.microsoft.com/office/powerpoint/2010/main" val="22747517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7558-19EA-4790-B34A-F7A8A44D49B2}"/>
              </a:ext>
            </a:extLst>
          </p:cNvPr>
          <p:cNvSpPr>
            <a:spLocks noGrp="1"/>
          </p:cNvSpPr>
          <p:nvPr>
            <p:ph type="title"/>
          </p:nvPr>
        </p:nvSpPr>
        <p:spPr>
          <a:xfrm>
            <a:off x="149159" y="200026"/>
            <a:ext cx="9679904" cy="643430"/>
          </a:xfrm>
        </p:spPr>
        <p:txBody>
          <a:bodyPr>
            <a:noAutofit/>
          </a:bodyPr>
          <a:lstStyle/>
          <a:p>
            <a:r>
              <a:rPr lang="en-GB" sz="2000" b="1">
                <a:latin typeface="Arial"/>
                <a:cs typeface="Calibri"/>
              </a:rPr>
              <a:t>POLICIES: DIABETES TYPE 2  </a:t>
            </a:r>
            <a:r>
              <a:rPr lang="en-GB" sz="1600">
                <a:latin typeface="Arial"/>
                <a:cs typeface="Calibri"/>
              </a:rPr>
              <a:t>(ALICJA)</a:t>
            </a:r>
          </a:p>
        </p:txBody>
      </p:sp>
      <p:sp>
        <p:nvSpPr>
          <p:cNvPr id="3" name="Content Placeholder 2">
            <a:extLst>
              <a:ext uri="{FF2B5EF4-FFF2-40B4-BE49-F238E27FC236}">
                <a16:creationId xmlns:a16="http://schemas.microsoft.com/office/drawing/2014/main" id="{6F627864-FD75-493C-8967-32B89C8AFA44}"/>
              </a:ext>
            </a:extLst>
          </p:cNvPr>
          <p:cNvSpPr>
            <a:spLocks noGrp="1"/>
          </p:cNvSpPr>
          <p:nvPr>
            <p:ph idx="1"/>
          </p:nvPr>
        </p:nvSpPr>
        <p:spPr>
          <a:xfrm>
            <a:off x="214313" y="843456"/>
            <a:ext cx="11672887" cy="5333507"/>
          </a:xfrm>
        </p:spPr>
        <p:txBody>
          <a:bodyPr vert="horz" lIns="91440" tIns="45720" rIns="91440" bIns="45720" rtlCol="0" anchor="t">
            <a:noAutofit/>
          </a:bodyPr>
          <a:lstStyle/>
          <a:p>
            <a:pPr marL="0" indent="0">
              <a:lnSpc>
                <a:spcPct val="120000"/>
              </a:lnSpc>
              <a:spcBef>
                <a:spcPts val="0"/>
              </a:spcBef>
              <a:buNone/>
            </a:pPr>
            <a:r>
              <a:rPr lang="en-GB" sz="1600" b="1" u="sng">
                <a:latin typeface="Arial"/>
                <a:cs typeface="Calibri"/>
              </a:rPr>
              <a:t>Local</a:t>
            </a:r>
            <a:endParaRPr lang="en-GB" sz="1600">
              <a:latin typeface="Arial"/>
              <a:ea typeface="+mn-lt"/>
              <a:cs typeface="+mn-lt"/>
            </a:endParaRPr>
          </a:p>
          <a:p>
            <a:pPr marL="0" indent="0">
              <a:lnSpc>
                <a:spcPct val="120000"/>
              </a:lnSpc>
              <a:spcBef>
                <a:spcPts val="0"/>
              </a:spcBef>
              <a:buNone/>
            </a:pPr>
            <a:r>
              <a:rPr lang="en-GB" sz="1600" b="1">
                <a:latin typeface="Arial"/>
                <a:cs typeface="Calibri"/>
              </a:rPr>
              <a:t>Diabetes Support Group for Thurrock (NHS,Thurrock,2021)</a:t>
            </a:r>
            <a:endParaRPr lang="en-GB" sz="1600">
              <a:latin typeface="Arial"/>
              <a:ea typeface="+mn-lt"/>
              <a:cs typeface="+mn-lt"/>
            </a:endParaRPr>
          </a:p>
          <a:p>
            <a:pPr>
              <a:lnSpc>
                <a:spcPct val="120000"/>
              </a:lnSpc>
              <a:spcBef>
                <a:spcPts val="0"/>
              </a:spcBef>
              <a:buFont typeface="Arial"/>
              <a:buChar char="•"/>
            </a:pPr>
            <a:r>
              <a:rPr lang="en-GB" sz="1600">
                <a:latin typeface="Arial"/>
                <a:cs typeface="Calibri"/>
              </a:rPr>
              <a:t>Group meetings, </a:t>
            </a:r>
            <a:endParaRPr lang="en-GB" sz="1600">
              <a:latin typeface="Arial"/>
              <a:ea typeface="+mn-lt"/>
              <a:cs typeface="+mn-lt"/>
            </a:endParaRPr>
          </a:p>
          <a:p>
            <a:pPr>
              <a:lnSpc>
                <a:spcPct val="120000"/>
              </a:lnSpc>
              <a:spcBef>
                <a:spcPts val="0"/>
              </a:spcBef>
              <a:buFont typeface="Arial"/>
              <a:buChar char="•"/>
            </a:pPr>
            <a:r>
              <a:rPr lang="en-GB" sz="1600">
                <a:latin typeface="Arial"/>
                <a:cs typeface="Calibri"/>
              </a:rPr>
              <a:t>Sharing experience</a:t>
            </a:r>
            <a:endParaRPr lang="en-GB" sz="1600">
              <a:latin typeface="Arial"/>
              <a:ea typeface="+mn-lt"/>
              <a:cs typeface="+mn-lt"/>
            </a:endParaRPr>
          </a:p>
          <a:p>
            <a:pPr>
              <a:lnSpc>
                <a:spcPct val="120000"/>
              </a:lnSpc>
              <a:spcBef>
                <a:spcPts val="0"/>
              </a:spcBef>
              <a:buFont typeface="Arial"/>
              <a:buChar char="•"/>
            </a:pPr>
            <a:r>
              <a:rPr lang="en-GB" sz="1600">
                <a:latin typeface="Arial"/>
                <a:ea typeface="+mn-lt"/>
                <a:cs typeface="+mn-lt"/>
              </a:rPr>
              <a:t>Education</a:t>
            </a:r>
            <a:endParaRPr lang="en-GB" sz="1600">
              <a:latin typeface="Arial"/>
              <a:cs typeface="Calibri"/>
            </a:endParaRPr>
          </a:p>
          <a:p>
            <a:pPr>
              <a:lnSpc>
                <a:spcPct val="120000"/>
              </a:lnSpc>
              <a:spcBef>
                <a:spcPts val="0"/>
              </a:spcBef>
              <a:buFont typeface="Arial"/>
              <a:buChar char="•"/>
            </a:pPr>
            <a:r>
              <a:rPr lang="en-GB" sz="1600">
                <a:latin typeface="Arial"/>
                <a:ea typeface="+mn-lt"/>
                <a:cs typeface="+mn-lt"/>
              </a:rPr>
              <a:t>Check-ups</a:t>
            </a:r>
            <a:endParaRPr lang="en-GB" sz="1600">
              <a:latin typeface="Arial"/>
              <a:cs typeface="Calibri"/>
            </a:endParaRPr>
          </a:p>
          <a:p>
            <a:pPr marL="0" indent="0">
              <a:lnSpc>
                <a:spcPct val="120000"/>
              </a:lnSpc>
              <a:spcBef>
                <a:spcPts val="0"/>
              </a:spcBef>
              <a:buNone/>
            </a:pPr>
            <a:r>
              <a:rPr lang="en-GB" sz="1600" b="1">
                <a:latin typeface="Arial"/>
                <a:cs typeface="Calibri"/>
              </a:rPr>
              <a:t>Thurrock Diabetes Community Detection Pilot (act) (Pitt, 2017)</a:t>
            </a:r>
            <a:endParaRPr lang="en-GB" sz="1600">
              <a:latin typeface="Arial"/>
              <a:ea typeface="+mn-lt"/>
              <a:cs typeface="+mn-lt"/>
            </a:endParaRPr>
          </a:p>
          <a:p>
            <a:pPr>
              <a:lnSpc>
                <a:spcPct val="120000"/>
              </a:lnSpc>
              <a:spcBef>
                <a:spcPts val="0"/>
              </a:spcBef>
              <a:buFont typeface="Arial"/>
              <a:buChar char="•"/>
            </a:pPr>
            <a:r>
              <a:rPr lang="en-GB" sz="1600">
                <a:latin typeface="Arial"/>
                <a:cs typeface="Calibri"/>
              </a:rPr>
              <a:t>Detection rate of people living with diabetes (type 2)</a:t>
            </a:r>
            <a:endParaRPr lang="en-US" sz="1600">
              <a:latin typeface="Arial"/>
              <a:ea typeface="+mn-lt"/>
              <a:cs typeface="+mn-lt"/>
            </a:endParaRPr>
          </a:p>
          <a:p>
            <a:pPr>
              <a:lnSpc>
                <a:spcPct val="120000"/>
              </a:lnSpc>
              <a:spcBef>
                <a:spcPts val="0"/>
              </a:spcBef>
              <a:buFont typeface="Arial"/>
              <a:buChar char="•"/>
            </a:pPr>
            <a:r>
              <a:rPr lang="en-GB" sz="1600">
                <a:latin typeface="Arial"/>
                <a:cs typeface="Calibri"/>
              </a:rPr>
              <a:t>Dentists , point of care will be testing to individuals who</a:t>
            </a:r>
            <a:endParaRPr lang="en-US" sz="1600">
              <a:latin typeface="Arial"/>
              <a:cs typeface="Calibri"/>
            </a:endParaRPr>
          </a:p>
          <a:p>
            <a:pPr>
              <a:lnSpc>
                <a:spcPct val="120000"/>
              </a:lnSpc>
              <a:spcBef>
                <a:spcPts val="0"/>
              </a:spcBef>
              <a:buFont typeface="Arial"/>
              <a:buChar char="•"/>
            </a:pPr>
            <a:r>
              <a:rPr lang="en-GB" sz="1600">
                <a:latin typeface="Arial"/>
                <a:cs typeface="Calibri"/>
              </a:rPr>
              <a:t>Display early onset gum disease to defect </a:t>
            </a:r>
            <a:r>
              <a:rPr lang="en-GB" sz="1600">
                <a:latin typeface="Arial"/>
                <a:ea typeface="+mn-lt"/>
                <a:cs typeface="+mn-lt"/>
              </a:rPr>
              <a:t>heart attacks, kidney failure and diabetic</a:t>
            </a:r>
            <a:endParaRPr lang="en-US" sz="1600">
              <a:latin typeface="Arial"/>
              <a:ea typeface="+mn-lt"/>
              <a:cs typeface="+mn-lt"/>
            </a:endParaRPr>
          </a:p>
          <a:p>
            <a:pPr>
              <a:lnSpc>
                <a:spcPct val="120000"/>
              </a:lnSpc>
              <a:spcBef>
                <a:spcPts val="0"/>
              </a:spcBef>
              <a:buFont typeface="Arial"/>
              <a:buChar char="•"/>
            </a:pPr>
            <a:r>
              <a:rPr lang="en-GB" sz="1600">
                <a:latin typeface="Arial"/>
                <a:cs typeface="Calibri"/>
              </a:rPr>
              <a:t>Have an early test of diabetic</a:t>
            </a:r>
          </a:p>
          <a:p>
            <a:pPr marL="0" indent="0">
              <a:lnSpc>
                <a:spcPct val="120000"/>
              </a:lnSpc>
              <a:spcBef>
                <a:spcPts val="0"/>
              </a:spcBef>
              <a:buNone/>
            </a:pPr>
            <a:r>
              <a:rPr lang="en-GB" sz="1600" b="1">
                <a:latin typeface="Arial"/>
                <a:cs typeface="Calibri"/>
              </a:rPr>
              <a:t>Diabetes education course - S.W.E.E.T (NHS,Thurrock,2021)</a:t>
            </a:r>
            <a:endParaRPr lang="en-GB" sz="1600">
              <a:latin typeface="Arial"/>
              <a:ea typeface="+mn-lt"/>
              <a:cs typeface="+mn-lt"/>
            </a:endParaRPr>
          </a:p>
          <a:p>
            <a:pPr>
              <a:lnSpc>
                <a:spcPct val="120000"/>
              </a:lnSpc>
              <a:spcBef>
                <a:spcPts val="0"/>
              </a:spcBef>
              <a:buFont typeface="Arial"/>
              <a:buChar char="•"/>
            </a:pPr>
            <a:r>
              <a:rPr lang="en-GB" sz="1600">
                <a:latin typeface="Arial"/>
                <a:cs typeface="Calibri"/>
              </a:rPr>
              <a:t>3h group education</a:t>
            </a:r>
            <a:endParaRPr lang="en-GB" sz="1600">
              <a:latin typeface="Arial"/>
              <a:ea typeface="+mn-lt"/>
              <a:cs typeface="+mn-lt"/>
            </a:endParaRPr>
          </a:p>
          <a:p>
            <a:pPr>
              <a:lnSpc>
                <a:spcPct val="120000"/>
              </a:lnSpc>
              <a:spcBef>
                <a:spcPts val="0"/>
              </a:spcBef>
              <a:buFont typeface="Arial"/>
              <a:buChar char="•"/>
            </a:pPr>
            <a:r>
              <a:rPr lang="en-GB" sz="1600">
                <a:latin typeface="Arial"/>
                <a:ea typeface="+mn-lt"/>
                <a:cs typeface="+mn-lt"/>
              </a:rPr>
              <a:t>Understanding diabetes </a:t>
            </a:r>
          </a:p>
          <a:p>
            <a:pPr>
              <a:lnSpc>
                <a:spcPct val="120000"/>
              </a:lnSpc>
              <a:spcBef>
                <a:spcPts val="0"/>
              </a:spcBef>
              <a:buFont typeface="Arial"/>
              <a:buChar char="•"/>
            </a:pPr>
            <a:r>
              <a:rPr lang="en-GB" sz="1600">
                <a:latin typeface="Arial"/>
                <a:ea typeface="+mn-lt"/>
                <a:cs typeface="+mn-lt"/>
              </a:rPr>
              <a:t>Analysis diet</a:t>
            </a:r>
            <a:endParaRPr lang="en-GB" sz="1600">
              <a:latin typeface="Arial"/>
              <a:cs typeface="Calibri"/>
            </a:endParaRPr>
          </a:p>
          <a:p>
            <a:pPr>
              <a:lnSpc>
                <a:spcPct val="120000"/>
              </a:lnSpc>
              <a:spcBef>
                <a:spcPts val="0"/>
              </a:spcBef>
              <a:buFont typeface="Arial"/>
              <a:buChar char="•"/>
            </a:pPr>
            <a:r>
              <a:rPr lang="en-GB" sz="1600">
                <a:latin typeface="Arial"/>
                <a:ea typeface="+mn-lt"/>
                <a:cs typeface="+mn-lt"/>
              </a:rPr>
              <a:t>How insulin work and timing doses</a:t>
            </a:r>
            <a:endParaRPr lang="en-GB" sz="1600">
              <a:latin typeface="Arial"/>
              <a:cs typeface="Calibri"/>
            </a:endParaRPr>
          </a:p>
          <a:p>
            <a:pPr>
              <a:lnSpc>
                <a:spcPct val="120000"/>
              </a:lnSpc>
              <a:spcBef>
                <a:spcPts val="0"/>
              </a:spcBef>
              <a:buFont typeface="Arial"/>
              <a:buChar char="•"/>
            </a:pPr>
            <a:r>
              <a:rPr lang="en-GB" sz="1600">
                <a:latin typeface="Arial"/>
                <a:ea typeface="+mn-lt"/>
                <a:cs typeface="+mn-lt"/>
              </a:rPr>
              <a:t>Diabetes complications and how to avoid them</a:t>
            </a:r>
            <a:endParaRPr lang="en-GB" sz="1600">
              <a:latin typeface="Arial"/>
              <a:cs typeface="Calibri"/>
            </a:endParaRPr>
          </a:p>
          <a:p>
            <a:pPr marL="0" indent="0">
              <a:buNone/>
            </a:pPr>
            <a:endParaRPr lang="en-US" sz="2000">
              <a:cs typeface="Calibri"/>
            </a:endParaRPr>
          </a:p>
          <a:p>
            <a:pPr marL="0" indent="0">
              <a:buNone/>
            </a:pPr>
            <a:endParaRPr lang="en-US" sz="1400" b="1">
              <a:cs typeface="Calibri"/>
            </a:endParaRPr>
          </a:p>
          <a:p>
            <a:pPr marL="0" indent="0">
              <a:buNone/>
            </a:pPr>
            <a:endParaRPr lang="en-US" sz="1400">
              <a:cs typeface="Calibri"/>
            </a:endParaRPr>
          </a:p>
          <a:p>
            <a:endParaRPr lang="en-US" sz="1400">
              <a:cs typeface="Calibri"/>
            </a:endParaRPr>
          </a:p>
          <a:p>
            <a:endParaRPr lang="en-US" sz="2000">
              <a:cs typeface="Calibri"/>
            </a:endParaRPr>
          </a:p>
          <a:p>
            <a:endParaRPr lang="en-US" sz="2000">
              <a:cs typeface="Calibri"/>
            </a:endParaRPr>
          </a:p>
        </p:txBody>
      </p:sp>
    </p:spTree>
    <p:extLst>
      <p:ext uri="{BB962C8B-B14F-4D97-AF65-F5344CB8AC3E}">
        <p14:creationId xmlns:p14="http://schemas.microsoft.com/office/powerpoint/2010/main" val="37450470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0FCAB-5940-44C1-BC2A-CBF4C0E7B66F}"/>
              </a:ext>
            </a:extLst>
          </p:cNvPr>
          <p:cNvSpPr>
            <a:spLocks noGrp="1"/>
          </p:cNvSpPr>
          <p:nvPr>
            <p:ph type="title"/>
          </p:nvPr>
        </p:nvSpPr>
        <p:spPr>
          <a:xfrm>
            <a:off x="286967" y="40870"/>
            <a:ext cx="9429344" cy="633404"/>
          </a:xfrm>
        </p:spPr>
        <p:txBody>
          <a:bodyPr>
            <a:normAutofit/>
          </a:bodyPr>
          <a:lstStyle/>
          <a:p>
            <a:r>
              <a:rPr lang="en-GB" sz="2000" b="1">
                <a:latin typeface="Arial"/>
                <a:cs typeface="Calibri"/>
              </a:rPr>
              <a:t>POLICIES: DIABETES TYPE 2</a:t>
            </a:r>
            <a:r>
              <a:rPr lang="en-GB" sz="2800" b="1">
                <a:latin typeface="Calibri"/>
                <a:cs typeface="Calibri"/>
              </a:rPr>
              <a:t> </a:t>
            </a:r>
            <a:r>
              <a:rPr lang="en-GB" sz="1600">
                <a:latin typeface="Arial"/>
                <a:cs typeface="Calibri Light"/>
              </a:rPr>
              <a:t>(ALIA)</a:t>
            </a:r>
            <a:endParaRPr lang="en-GB" sz="1600">
              <a:latin typeface="Arial"/>
              <a:cs typeface="Arial"/>
            </a:endParaRPr>
          </a:p>
        </p:txBody>
      </p:sp>
      <p:sp>
        <p:nvSpPr>
          <p:cNvPr id="3" name="Content Placeholder 2">
            <a:extLst>
              <a:ext uri="{FF2B5EF4-FFF2-40B4-BE49-F238E27FC236}">
                <a16:creationId xmlns:a16="http://schemas.microsoft.com/office/drawing/2014/main" id="{ACB2E1CC-9C89-494C-AEA3-0185E2E0E5A4}"/>
              </a:ext>
            </a:extLst>
          </p:cNvPr>
          <p:cNvSpPr>
            <a:spLocks noGrp="1"/>
          </p:cNvSpPr>
          <p:nvPr>
            <p:ph idx="1"/>
          </p:nvPr>
        </p:nvSpPr>
        <p:spPr>
          <a:xfrm>
            <a:off x="285541" y="582766"/>
            <a:ext cx="11068259" cy="5910345"/>
          </a:xfrm>
        </p:spPr>
        <p:txBody>
          <a:bodyPr vert="horz" lIns="91440" tIns="45720" rIns="91440" bIns="45720" rtlCol="0" anchor="t">
            <a:normAutofit/>
          </a:bodyPr>
          <a:lstStyle/>
          <a:p>
            <a:pPr marL="0" indent="0">
              <a:buNone/>
            </a:pPr>
            <a:r>
              <a:rPr lang="en-US" sz="1400" b="1">
                <a:latin typeface="Arial"/>
                <a:cs typeface="Calibri" panose="020F0502020204030204"/>
              </a:rPr>
              <a:t>National </a:t>
            </a:r>
            <a:endParaRPr lang="en-US" sz="1400">
              <a:latin typeface="Arial"/>
              <a:ea typeface="+mn-lt"/>
              <a:cs typeface="+mn-lt"/>
            </a:endParaRPr>
          </a:p>
          <a:p>
            <a:pPr>
              <a:buFont typeface="Arial"/>
              <a:buChar char="•"/>
            </a:pPr>
            <a:r>
              <a:rPr lang="en-US" sz="1400">
                <a:latin typeface="Arial"/>
                <a:ea typeface="+mn-lt"/>
                <a:cs typeface="+mn-lt"/>
              </a:rPr>
              <a:t>NHS Diabetes Prevention </a:t>
            </a:r>
            <a:r>
              <a:rPr lang="en-US" sz="1400" err="1">
                <a:latin typeface="Arial"/>
                <a:ea typeface="+mn-lt"/>
                <a:cs typeface="+mn-lt"/>
              </a:rPr>
              <a:t>Programme</a:t>
            </a:r>
            <a:r>
              <a:rPr lang="en-US" sz="1400">
                <a:latin typeface="Arial"/>
                <a:ea typeface="+mn-lt"/>
                <a:cs typeface="+mn-lt"/>
              </a:rPr>
              <a:t> (NHS</a:t>
            </a:r>
            <a:r>
              <a:rPr lang="en-US" sz="1400">
                <a:latin typeface="Arial"/>
                <a:cs typeface="Calibri" panose="020F0502020204030204"/>
              </a:rPr>
              <a:t> DPP, 2015)</a:t>
            </a:r>
            <a:r>
              <a:rPr lang="en-US" sz="1400">
                <a:latin typeface="Arial"/>
                <a:ea typeface="+mn-lt"/>
                <a:cs typeface="+mn-lt"/>
              </a:rPr>
              <a:t> is a joint commitment from PHE, NHS England and Diabetes UK. The </a:t>
            </a:r>
            <a:r>
              <a:rPr lang="en-US" sz="1400" err="1">
                <a:latin typeface="Arial"/>
                <a:ea typeface="+mn-lt"/>
                <a:cs typeface="+mn-lt"/>
              </a:rPr>
              <a:t>Programme</a:t>
            </a:r>
            <a:r>
              <a:rPr lang="en-US" sz="1400">
                <a:latin typeface="Arial"/>
                <a:ea typeface="+mn-lt"/>
                <a:cs typeface="+mn-lt"/>
              </a:rPr>
              <a:t> delivers evidence-based </a:t>
            </a:r>
            <a:r>
              <a:rPr lang="en-US" sz="1400" err="1">
                <a:latin typeface="Arial"/>
                <a:ea typeface="+mn-lt"/>
                <a:cs typeface="+mn-lt"/>
              </a:rPr>
              <a:t>behavioural</a:t>
            </a:r>
            <a:r>
              <a:rPr lang="en-US" sz="1400">
                <a:latin typeface="Arial"/>
                <a:ea typeface="+mn-lt"/>
                <a:cs typeface="+mn-lt"/>
              </a:rPr>
              <a:t> interventions to people who have been diagnosed as having a high risk of Type 2 diabetes on a large scale. </a:t>
            </a:r>
          </a:p>
          <a:p>
            <a:pPr>
              <a:buFont typeface="Arial"/>
              <a:buChar char="•"/>
            </a:pPr>
            <a:r>
              <a:rPr lang="en-US" sz="1400">
                <a:latin typeface="Arial"/>
                <a:cs typeface="Calibri"/>
              </a:rPr>
              <a:t>Sugar Reduction </a:t>
            </a:r>
            <a:r>
              <a:rPr lang="en-US" sz="1400" err="1">
                <a:latin typeface="Arial"/>
                <a:cs typeface="Calibri"/>
              </a:rPr>
              <a:t>Programme</a:t>
            </a:r>
            <a:r>
              <a:rPr lang="en-US" sz="1400">
                <a:latin typeface="Arial"/>
                <a:cs typeface="Calibri"/>
              </a:rPr>
              <a:t> (2016) </a:t>
            </a:r>
            <a:r>
              <a:rPr lang="en-US" sz="1400">
                <a:latin typeface="Arial"/>
                <a:ea typeface="+mn-lt"/>
                <a:cs typeface="+mn-lt"/>
              </a:rPr>
              <a:t>was announced in the Childhood Obesity Plan. The </a:t>
            </a:r>
            <a:r>
              <a:rPr lang="en-US" sz="1400" err="1">
                <a:latin typeface="Arial"/>
                <a:ea typeface="+mn-lt"/>
                <a:cs typeface="+mn-lt"/>
              </a:rPr>
              <a:t>programme</a:t>
            </a:r>
            <a:r>
              <a:rPr lang="en-US" sz="1400">
                <a:latin typeface="Arial"/>
                <a:ea typeface="+mn-lt"/>
                <a:cs typeface="+mn-lt"/>
              </a:rPr>
              <a:t>, managed by Public Health England (PHE), challenged the food industry to reduce the overall sugar content of the food products that contribute the most sugar to children’s intakes by 20% by 2020</a:t>
            </a:r>
          </a:p>
          <a:p>
            <a:pPr>
              <a:buFont typeface="Arial"/>
              <a:buChar char="•"/>
            </a:pPr>
            <a:r>
              <a:rPr lang="en-US" sz="1400">
                <a:latin typeface="Arial"/>
                <a:cs typeface="Calibri" panose="020F0502020204030204"/>
              </a:rPr>
              <a:t>Calorie Reduction </a:t>
            </a:r>
            <a:r>
              <a:rPr lang="en-US" sz="1400" err="1">
                <a:latin typeface="Arial"/>
                <a:cs typeface="Calibri" panose="020F0502020204030204"/>
              </a:rPr>
              <a:t>Programme</a:t>
            </a:r>
            <a:r>
              <a:rPr lang="en-US" sz="1400">
                <a:latin typeface="Arial"/>
                <a:cs typeface="Calibri" panose="020F0502020204030204"/>
              </a:rPr>
              <a:t> (2017) </a:t>
            </a:r>
            <a:r>
              <a:rPr lang="en-US" sz="1400">
                <a:latin typeface="Arial"/>
                <a:ea typeface="+mn-lt"/>
                <a:cs typeface="+mn-lt"/>
              </a:rPr>
              <a:t>One year from the publication of the plan for childhood obesity, PHE began work on portion and product reformulation. The aim of the </a:t>
            </a:r>
            <a:r>
              <a:rPr lang="en-US" sz="1400" err="1">
                <a:latin typeface="Arial"/>
                <a:ea typeface="+mn-lt"/>
                <a:cs typeface="+mn-lt"/>
              </a:rPr>
              <a:t>programme</a:t>
            </a:r>
            <a:r>
              <a:rPr lang="en-US" sz="1400">
                <a:latin typeface="Arial"/>
                <a:ea typeface="+mn-lt"/>
                <a:cs typeface="+mn-lt"/>
              </a:rPr>
              <a:t> is on children and younger adults but helping all family members reduce their caloric intake. </a:t>
            </a:r>
            <a:endParaRPr lang="en-US" sz="1400">
              <a:latin typeface="Arial"/>
              <a:cs typeface="Calibri" panose="020F0502020204030204"/>
            </a:endParaRPr>
          </a:p>
          <a:p>
            <a:pPr>
              <a:buFont typeface="Arial,Sans-Serif"/>
              <a:buChar char="•"/>
            </a:pPr>
            <a:r>
              <a:rPr lang="en-US" sz="1400">
                <a:latin typeface="Arial"/>
                <a:cs typeface="Calibri" panose="020F0502020204030204"/>
              </a:rPr>
              <a:t>Diabetes Prevention Week (2018) </a:t>
            </a:r>
            <a:r>
              <a:rPr lang="en-US" sz="1400">
                <a:latin typeface="Arial"/>
                <a:ea typeface="+mn-lt"/>
                <a:cs typeface="+mn-lt"/>
              </a:rPr>
              <a:t>the NHS England, PHE, and Diabetes UK held the first Diabetes Prevention Day in April 2018 More awareness was generated about the risks of Type 2 diabetes, as well as how to avoid it. A Diabetes Prevention Package was made available to all GP practices and local communities for free from the PHE recourse centers. This involves everything required to run local NHS DPP services, including posters, leaflets, videos and social media initiatives. </a:t>
            </a:r>
            <a:endParaRPr lang="en-US" sz="1400">
              <a:latin typeface="Arial"/>
              <a:cs typeface="Calibri" panose="020F0502020204030204"/>
            </a:endParaRPr>
          </a:p>
          <a:p>
            <a:pPr marL="0" indent="0">
              <a:buNone/>
            </a:pPr>
            <a:r>
              <a:rPr lang="en-US" sz="1400" b="1">
                <a:latin typeface="Arial"/>
                <a:cs typeface="Calibri" panose="020F0502020204030204"/>
              </a:rPr>
              <a:t>Global</a:t>
            </a:r>
            <a:endParaRPr lang="en-US" sz="1400">
              <a:latin typeface="Arial"/>
              <a:cs typeface="Calibri" panose="020F0502020204030204"/>
            </a:endParaRPr>
          </a:p>
          <a:p>
            <a:pPr marL="285750" indent="-285750"/>
            <a:r>
              <a:rPr lang="en-US" sz="1400">
                <a:latin typeface="Arial"/>
                <a:cs typeface="Calibri" panose="020F0502020204030204"/>
              </a:rPr>
              <a:t>WHO European</a:t>
            </a:r>
            <a:r>
              <a:rPr lang="en-US" sz="1400">
                <a:latin typeface="Arial"/>
                <a:ea typeface="+mn-lt"/>
                <a:cs typeface="+mn-lt"/>
              </a:rPr>
              <a:t> Action Plan 2012 – 2016 </a:t>
            </a:r>
            <a:r>
              <a:rPr lang="en-US" sz="1400">
                <a:latin typeface="Arial"/>
                <a:ea typeface="+mn-lt"/>
                <a:cs typeface="Calibri"/>
              </a:rPr>
              <a:t> </a:t>
            </a:r>
            <a:r>
              <a:rPr lang="en-US" sz="1400">
                <a:latin typeface="Arial"/>
                <a:ea typeface="+mn-lt"/>
                <a:cs typeface="Arial"/>
              </a:rPr>
              <a:t>for</a:t>
            </a:r>
            <a:r>
              <a:rPr lang="en-US" sz="1400">
                <a:latin typeface="Arial"/>
                <a:cs typeface="Arial"/>
              </a:rPr>
              <a:t> implementation of the European Strategy for the Prevention and Control of Noncommunicable Diseases. </a:t>
            </a:r>
            <a:r>
              <a:rPr lang="en-US" sz="1400">
                <a:latin typeface="Arial"/>
                <a:cs typeface="Calibri"/>
              </a:rPr>
              <a:t>This</a:t>
            </a:r>
            <a:r>
              <a:rPr lang="en-US" sz="1400">
                <a:latin typeface="Arial"/>
                <a:ea typeface="+mn-lt"/>
                <a:cs typeface="+mn-lt"/>
              </a:rPr>
              <a:t> is an action plan and can also help to decrease early mortality and the suffering, while also improving the overall quality of life. </a:t>
            </a:r>
            <a:endParaRPr lang="en-US" sz="1400">
              <a:latin typeface="Arial"/>
              <a:cs typeface="Calibri"/>
            </a:endParaRPr>
          </a:p>
          <a:p>
            <a:pPr marL="285750" indent="-285750"/>
            <a:r>
              <a:rPr lang="en-US" sz="1400">
                <a:latin typeface="Arial"/>
                <a:ea typeface="+mn-lt"/>
                <a:cs typeface="+mn-lt"/>
              </a:rPr>
              <a:t>Prevention and Control of Diabetes Mellitus (1989) This is a resolution passed by WHO to assess the national importance of diabetes; to implement population-based measures, appropriate to the local situation, to prevent and control diabetes; to share with other Member States opportunities for training and further education in the clinical and public health aspects of diabetes; request the Director-General to strengthen WHO activities to prevent and control diabetes and other activities. </a:t>
            </a:r>
          </a:p>
          <a:p>
            <a:pPr marL="285750" indent="-285750"/>
            <a:r>
              <a:rPr lang="en-US" sz="1400">
                <a:latin typeface="Arial"/>
                <a:ea typeface="+mn-lt"/>
                <a:cs typeface="+mn-lt"/>
              </a:rPr>
              <a:t>World Diabetes Day (1991) Observed every year on November 14th, World Diabetes Day is the primary global awareness campaign focused on diabetes mellitus. Led by the International Diabetes Federation (IDF), every year World Diabetes Day aims to avoid and manage type 2 diabetes that is rapidly rising in numbers worldwide. </a:t>
            </a:r>
          </a:p>
        </p:txBody>
      </p:sp>
    </p:spTree>
    <p:extLst>
      <p:ext uri="{BB962C8B-B14F-4D97-AF65-F5344CB8AC3E}">
        <p14:creationId xmlns:p14="http://schemas.microsoft.com/office/powerpoint/2010/main" val="7523366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7558-19EA-4790-B34A-F7A8A44D49B2}"/>
              </a:ext>
            </a:extLst>
          </p:cNvPr>
          <p:cNvSpPr>
            <a:spLocks noGrp="1"/>
          </p:cNvSpPr>
          <p:nvPr>
            <p:ph type="title"/>
          </p:nvPr>
        </p:nvSpPr>
        <p:spPr>
          <a:xfrm>
            <a:off x="335604" y="597239"/>
            <a:ext cx="10515600" cy="456984"/>
          </a:xfrm>
        </p:spPr>
        <p:txBody>
          <a:bodyPr>
            <a:normAutofit/>
          </a:bodyPr>
          <a:lstStyle/>
          <a:p>
            <a:r>
              <a:rPr lang="en-GB" sz="2400" b="1">
                <a:latin typeface="Arial"/>
                <a:cs typeface="Calibri Light"/>
              </a:rPr>
              <a:t>IMPACTS</a:t>
            </a:r>
            <a:r>
              <a:rPr lang="en-GB" sz="2000" b="1">
                <a:cs typeface="Calibri Light"/>
              </a:rPr>
              <a:t> </a:t>
            </a:r>
            <a:r>
              <a:rPr lang="en-GB" sz="1600" b="1">
                <a:latin typeface="Arial"/>
                <a:cs typeface="Calibri Light"/>
              </a:rPr>
              <a:t>(ACHIAA)</a:t>
            </a:r>
          </a:p>
        </p:txBody>
      </p:sp>
      <p:sp>
        <p:nvSpPr>
          <p:cNvPr id="3" name="Content Placeholder 2">
            <a:extLst>
              <a:ext uri="{FF2B5EF4-FFF2-40B4-BE49-F238E27FC236}">
                <a16:creationId xmlns:a16="http://schemas.microsoft.com/office/drawing/2014/main" id="{6F627864-FD75-493C-8967-32B89C8AFA44}"/>
              </a:ext>
            </a:extLst>
          </p:cNvPr>
          <p:cNvSpPr>
            <a:spLocks noGrp="1"/>
          </p:cNvSpPr>
          <p:nvPr>
            <p:ph idx="1"/>
          </p:nvPr>
        </p:nvSpPr>
        <p:spPr>
          <a:xfrm>
            <a:off x="214313" y="1110966"/>
            <a:ext cx="11672887" cy="5065997"/>
          </a:xfrm>
        </p:spPr>
        <p:txBody>
          <a:bodyPr vert="horz" lIns="91440" tIns="45720" rIns="91440" bIns="45720" rtlCol="0" anchor="t">
            <a:noAutofit/>
          </a:bodyPr>
          <a:lstStyle/>
          <a:p>
            <a:r>
              <a:rPr lang="en-US" sz="1600">
                <a:latin typeface="Arial"/>
                <a:ea typeface="+mn-lt"/>
                <a:cs typeface="+mn-lt"/>
              </a:rPr>
              <a:t>Causes the source of sugar level ( glucose) in the blood to  become  high (  NHS,UK)</a:t>
            </a:r>
            <a:endParaRPr lang="en-US" sz="1600">
              <a:latin typeface="Arial"/>
              <a:cs typeface="Calibri" panose="020F0502020204030204"/>
            </a:endParaRPr>
          </a:p>
          <a:p>
            <a:r>
              <a:rPr lang="en-US" sz="1600">
                <a:latin typeface="Arial"/>
                <a:ea typeface="+mn-lt"/>
                <a:cs typeface="+mn-lt"/>
              </a:rPr>
              <a:t> It causes symptoms like excessive thirst leading to use frequent toilet and  tiredness  </a:t>
            </a:r>
            <a:endParaRPr lang="en-US" sz="1600">
              <a:latin typeface="Arial"/>
              <a:cs typeface="Calibri" panose="020F0502020204030204"/>
            </a:endParaRPr>
          </a:p>
          <a:p>
            <a:r>
              <a:rPr lang="en-US" sz="1600">
                <a:latin typeface="Arial"/>
                <a:ea typeface="+mn-lt"/>
                <a:cs typeface="+mn-lt"/>
              </a:rPr>
              <a:t> Expand the  risk of obtaining serious issues with  eyes, heart  and  nerves  </a:t>
            </a:r>
            <a:endParaRPr lang="en-US" sz="1600">
              <a:latin typeface="Arial"/>
              <a:cs typeface="Calibri" panose="020F0502020204030204"/>
            </a:endParaRPr>
          </a:p>
          <a:p>
            <a:r>
              <a:rPr lang="en-US" sz="1600">
                <a:latin typeface="Arial"/>
                <a:ea typeface="+mn-lt"/>
                <a:cs typeface="+mn-lt"/>
              </a:rPr>
              <a:t>Its lifelong condition that can affect your everyday life.  </a:t>
            </a:r>
            <a:endParaRPr lang="en-US" sz="1600">
              <a:latin typeface="Arial"/>
              <a:cs typeface="Calibri" panose="020F0502020204030204"/>
            </a:endParaRPr>
          </a:p>
          <a:p>
            <a:r>
              <a:rPr lang="en-US" sz="1600">
                <a:latin typeface="Arial"/>
                <a:ea typeface="+mn-lt"/>
                <a:cs typeface="+mn-lt"/>
              </a:rPr>
              <a:t>It often leads to overweight or inactive  </a:t>
            </a:r>
            <a:endParaRPr lang="en-US" sz="1600">
              <a:latin typeface="Arial"/>
              <a:cs typeface="Calibri" panose="020F0502020204030204"/>
            </a:endParaRPr>
          </a:p>
          <a:p>
            <a:r>
              <a:rPr lang="en-US" sz="1600">
                <a:latin typeface="Arial"/>
                <a:ea typeface="+mn-lt"/>
                <a:cs typeface="+mn-lt"/>
              </a:rPr>
              <a:t>Cuts and  wounds take longer to heal  </a:t>
            </a:r>
            <a:endParaRPr lang="en-US" sz="1600">
              <a:latin typeface="Arial"/>
              <a:cs typeface="Calibri" panose="020F0502020204030204"/>
            </a:endParaRPr>
          </a:p>
          <a:p>
            <a:r>
              <a:rPr lang="en-US" sz="1600">
                <a:latin typeface="Arial"/>
                <a:ea typeface="+mn-lt"/>
                <a:cs typeface="+mn-lt"/>
              </a:rPr>
              <a:t>The itching around your vagina or penis, repeatedly getting thrush  </a:t>
            </a:r>
          </a:p>
          <a:p>
            <a:r>
              <a:rPr lang="en-US" sz="1600">
                <a:latin typeface="Arial"/>
                <a:ea typeface="+mn-lt"/>
                <a:cs typeface="+mn-lt"/>
              </a:rPr>
              <a:t>Causes blurred vision   </a:t>
            </a:r>
          </a:p>
          <a:p>
            <a:r>
              <a:rPr lang="en-US" sz="1600">
                <a:latin typeface="Arial"/>
                <a:ea typeface="+mn-lt"/>
                <a:cs typeface="+mn-lt"/>
              </a:rPr>
              <a:t>Problem with kidneys    Loss of feelings and pains  </a:t>
            </a:r>
          </a:p>
          <a:p>
            <a:r>
              <a:rPr lang="en-US" sz="1600">
                <a:latin typeface="Arial"/>
                <a:ea typeface="+mn-lt"/>
                <a:cs typeface="+mn-lt"/>
              </a:rPr>
              <a:t>Adults with diabetes type 2 gives a lot of burden and stress to the family even though there is no cure for type 2 diabetes  however family helping you by losing weight through cutting down carbohydrate intake and eating healthy diet, taking your medication on time can help control the disease. </a:t>
            </a:r>
          </a:p>
          <a:p>
            <a:r>
              <a:rPr lang="en-US" sz="1600">
                <a:latin typeface="Arial"/>
                <a:ea typeface="+mn-lt"/>
                <a:cs typeface="+mn-lt"/>
              </a:rPr>
              <a:t>According to (WHO) type 2 diabetes can cause blindness but it can be controlled by medication, exercise and lifestyle  (WHO, 2014)</a:t>
            </a:r>
          </a:p>
          <a:p>
            <a:endParaRPr lang="en-US" sz="1600">
              <a:latin typeface="Arial"/>
              <a:cs typeface="Calibri" panose="020F0502020204030204"/>
            </a:endParaRPr>
          </a:p>
          <a:p>
            <a:pPr marL="0" indent="0">
              <a:buNone/>
            </a:pPr>
            <a:r>
              <a:rPr lang="en-US" sz="1600">
                <a:latin typeface="Arial"/>
                <a:ea typeface="+mn-lt"/>
                <a:cs typeface="+mn-lt"/>
              </a:rPr>
              <a:t>  </a:t>
            </a:r>
            <a:endParaRPr lang="en-US" sz="1600">
              <a:latin typeface="Arial"/>
              <a:cs typeface="Calibri" panose="020F0502020204030204"/>
            </a:endParaRPr>
          </a:p>
        </p:txBody>
      </p:sp>
    </p:spTree>
    <p:extLst>
      <p:ext uri="{BB962C8B-B14F-4D97-AF65-F5344CB8AC3E}">
        <p14:creationId xmlns:p14="http://schemas.microsoft.com/office/powerpoint/2010/main" val="244924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7558-19EA-4790-B34A-F7A8A44D49B2}"/>
              </a:ext>
            </a:extLst>
          </p:cNvPr>
          <p:cNvSpPr>
            <a:spLocks noGrp="1"/>
          </p:cNvSpPr>
          <p:nvPr>
            <p:ph type="title"/>
          </p:nvPr>
        </p:nvSpPr>
        <p:spPr>
          <a:xfrm>
            <a:off x="304800" y="30693"/>
            <a:ext cx="11049000" cy="596687"/>
          </a:xfrm>
        </p:spPr>
        <p:txBody>
          <a:bodyPr>
            <a:normAutofit/>
          </a:bodyPr>
          <a:lstStyle/>
          <a:p>
            <a:r>
              <a:rPr lang="en-GB" sz="2000" b="1">
                <a:latin typeface="Arial"/>
                <a:cs typeface="Arial"/>
              </a:rPr>
              <a:t>ROLE OF AGENCIES</a:t>
            </a:r>
            <a:r>
              <a:rPr lang="en-GB" sz="2400"/>
              <a:t> </a:t>
            </a:r>
            <a:r>
              <a:rPr lang="en-GB" sz="1400" b="1">
                <a:latin typeface="Arial"/>
                <a:cs typeface="Arial"/>
              </a:rPr>
              <a:t>(</a:t>
            </a:r>
            <a:r>
              <a:rPr lang="en-GB" sz="1400">
                <a:latin typeface="Arial"/>
                <a:cs typeface="Arial"/>
              </a:rPr>
              <a:t>ALICJA and BECKY</a:t>
            </a:r>
            <a:r>
              <a:rPr lang="en-GB" sz="1400" b="1">
                <a:latin typeface="Arial"/>
                <a:cs typeface="Arial"/>
              </a:rPr>
              <a:t>)</a:t>
            </a:r>
          </a:p>
        </p:txBody>
      </p:sp>
      <p:sp>
        <p:nvSpPr>
          <p:cNvPr id="3" name="Content Placeholder 2">
            <a:extLst>
              <a:ext uri="{FF2B5EF4-FFF2-40B4-BE49-F238E27FC236}">
                <a16:creationId xmlns:a16="http://schemas.microsoft.com/office/drawing/2014/main" id="{6F627864-FD75-493C-8967-32B89C8AFA44}"/>
              </a:ext>
            </a:extLst>
          </p:cNvPr>
          <p:cNvSpPr>
            <a:spLocks noGrp="1"/>
          </p:cNvSpPr>
          <p:nvPr>
            <p:ph idx="1"/>
          </p:nvPr>
        </p:nvSpPr>
        <p:spPr>
          <a:xfrm>
            <a:off x="214313" y="566924"/>
            <a:ext cx="11672887" cy="6058713"/>
          </a:xfrm>
        </p:spPr>
        <p:txBody>
          <a:bodyPr vert="horz" lIns="91440" tIns="45720" rIns="91440" bIns="45720" rtlCol="0" anchor="t">
            <a:noAutofit/>
          </a:bodyPr>
          <a:lstStyle/>
          <a:p>
            <a:pPr marL="0" indent="0">
              <a:lnSpc>
                <a:spcPct val="120000"/>
              </a:lnSpc>
              <a:spcBef>
                <a:spcPts val="0"/>
              </a:spcBef>
              <a:buNone/>
            </a:pPr>
            <a:r>
              <a:rPr lang="en-GB" sz="1200" b="1">
                <a:effectLst/>
                <a:latin typeface="Arial"/>
                <a:ea typeface="Calibri" panose="020F0502020204030204" pitchFamily="34" charset="0"/>
                <a:cs typeface="Times New Roman"/>
              </a:rPr>
              <a:t>PHE’s ( Public Health England) </a:t>
            </a:r>
            <a:r>
              <a:rPr lang="en-GB" sz="1200" b="1">
                <a:latin typeface="Arial"/>
                <a:ea typeface="Calibri" panose="020F0502020204030204" pitchFamily="34" charset="0"/>
                <a:cs typeface="Times New Roman"/>
              </a:rPr>
              <a:t>Diabetes (PHE,2020)                                           </a:t>
            </a:r>
            <a:r>
              <a:rPr lang="en-GB" sz="1200" b="1">
                <a:latin typeface="Arial"/>
                <a:ea typeface="+mn-lt"/>
                <a:cs typeface="Times New Roman"/>
              </a:rPr>
              <a:t>                                               </a:t>
            </a:r>
            <a:r>
              <a:rPr lang="en-GB" sz="1200" b="1">
                <a:latin typeface="Arial"/>
                <a:ea typeface="+mn-lt"/>
                <a:cs typeface="+mn-lt"/>
              </a:rPr>
              <a:t>Government</a:t>
            </a:r>
            <a:r>
              <a:rPr lang="en-GB" sz="1200" b="1">
                <a:latin typeface="Arial"/>
                <a:ea typeface="+mn-lt"/>
                <a:cs typeface="Calibri"/>
              </a:rPr>
              <a:t> UK</a:t>
            </a:r>
            <a:r>
              <a:rPr lang="en-GB" sz="1200" b="1">
                <a:latin typeface="Arial"/>
                <a:ea typeface="Calibri" panose="020F0502020204030204" pitchFamily="34" charset="0"/>
                <a:cs typeface="Times New Roman"/>
              </a:rPr>
              <a:t>   (Gov,2020)                              </a:t>
            </a:r>
            <a:endParaRPr lang="en-GB" sz="1200">
              <a:effectLst/>
              <a:latin typeface="Arial"/>
              <a:ea typeface="Calibri" panose="020F0502020204030204" pitchFamily="34" charset="0"/>
              <a:cs typeface="Times New Roman"/>
            </a:endParaRPr>
          </a:p>
          <a:p>
            <a:pPr>
              <a:lnSpc>
                <a:spcPct val="120000"/>
              </a:lnSpc>
              <a:spcBef>
                <a:spcPts val="0"/>
              </a:spcBef>
            </a:pPr>
            <a:r>
              <a:rPr lang="en-GB" sz="1200">
                <a:latin typeface="Arial"/>
                <a:ea typeface="Calibri" panose="020F0502020204030204" pitchFamily="34" charset="0"/>
                <a:cs typeface="Times New Roman"/>
              </a:rPr>
              <a:t>statistics</a:t>
            </a:r>
            <a:r>
              <a:rPr lang="en-GB" sz="1200">
                <a:effectLst/>
                <a:latin typeface="Arial"/>
                <a:ea typeface="Calibri" panose="020F0502020204030204" pitchFamily="34" charset="0"/>
                <a:cs typeface="Times New Roman"/>
              </a:rPr>
              <a:t> use for</a:t>
            </a:r>
            <a:r>
              <a:rPr lang="en-GB" sz="1200">
                <a:latin typeface="Arial"/>
                <a:ea typeface="Calibri" panose="020F0502020204030204" pitchFamily="34" charset="0"/>
                <a:cs typeface="Times New Roman"/>
              </a:rPr>
              <a:t>                                                                                                                                                     -</a:t>
            </a:r>
            <a:r>
              <a:rPr lang="en-GB" sz="1200">
                <a:latin typeface="Arial"/>
                <a:ea typeface="+mn-lt"/>
                <a:cs typeface="+mn-lt"/>
              </a:rPr>
              <a:t>financing</a:t>
            </a:r>
            <a:endParaRPr lang="en-GB" sz="1200">
              <a:effectLst/>
              <a:latin typeface="Arial"/>
              <a:ea typeface="+mn-lt"/>
              <a:cs typeface="+mn-lt"/>
            </a:endParaRPr>
          </a:p>
          <a:p>
            <a:pPr>
              <a:lnSpc>
                <a:spcPct val="120000"/>
              </a:lnSpc>
              <a:spcBef>
                <a:spcPts val="0"/>
              </a:spcBef>
            </a:pPr>
            <a:r>
              <a:rPr lang="en-GB" sz="1200">
                <a:effectLst/>
                <a:latin typeface="Arial"/>
                <a:ea typeface="Calibri" panose="020F0502020204030204" pitchFamily="34" charset="0"/>
                <a:cs typeface="Times New Roman"/>
              </a:rPr>
              <a:t>Local need assessment</a:t>
            </a:r>
            <a:r>
              <a:rPr lang="en-GB" sz="1200">
                <a:latin typeface="Arial"/>
                <a:ea typeface="Calibri" panose="020F0502020204030204" pitchFamily="34" charset="0"/>
                <a:cs typeface="Times New Roman"/>
              </a:rPr>
              <a:t>                                                                                                                                         -</a:t>
            </a:r>
            <a:r>
              <a:rPr lang="en-US" sz="1200">
                <a:latin typeface="Arial"/>
                <a:ea typeface="Calibri" panose="020F0502020204030204" pitchFamily="34" charset="0"/>
                <a:cs typeface="Calibri"/>
              </a:rPr>
              <a:t>mobilizing the necessary resources through public budgets</a:t>
            </a:r>
            <a:endParaRPr lang="en-GB" sz="1200">
              <a:latin typeface="Arial"/>
              <a:ea typeface="Calibri" panose="020F0502020204030204" pitchFamily="34" charset="0"/>
              <a:cs typeface="Times New Roman" panose="02020603050405020304" pitchFamily="18" charset="0"/>
            </a:endParaRPr>
          </a:p>
          <a:p>
            <a:pPr>
              <a:lnSpc>
                <a:spcPct val="120000"/>
              </a:lnSpc>
              <a:spcBef>
                <a:spcPts val="0"/>
              </a:spcBef>
            </a:pPr>
            <a:r>
              <a:rPr lang="en-GB" sz="1200">
                <a:effectLst/>
                <a:latin typeface="Arial"/>
                <a:ea typeface="Calibri" panose="020F0502020204030204" pitchFamily="34" charset="0"/>
                <a:cs typeface="Times New Roman"/>
              </a:rPr>
              <a:t>supporting service improvements</a:t>
            </a:r>
            <a:r>
              <a:rPr lang="en-GB" sz="1200">
                <a:latin typeface="Arial"/>
                <a:ea typeface="Calibri" panose="020F0502020204030204" pitchFamily="34" charset="0"/>
                <a:cs typeface="Times New Roman"/>
              </a:rPr>
              <a:t>                                                                                                                      -</a:t>
            </a:r>
            <a:r>
              <a:rPr lang="en-GB" sz="1200">
                <a:latin typeface="Arial"/>
                <a:ea typeface="+mn-lt"/>
                <a:cs typeface="+mn-lt"/>
              </a:rPr>
              <a:t>pooling resources allocated to health development</a:t>
            </a:r>
            <a:endParaRPr lang="en-GB" sz="1200">
              <a:latin typeface="Arial"/>
              <a:cs typeface="Calibri" panose="020F0502020204030204"/>
            </a:endParaRPr>
          </a:p>
          <a:p>
            <a:pPr>
              <a:lnSpc>
                <a:spcPct val="120000"/>
              </a:lnSpc>
              <a:spcBef>
                <a:spcPts val="0"/>
              </a:spcBef>
            </a:pPr>
            <a:r>
              <a:rPr lang="en-GB" sz="1200">
                <a:effectLst/>
                <a:latin typeface="Arial"/>
                <a:ea typeface="Calibri" panose="020F0502020204030204" pitchFamily="34" charset="0"/>
                <a:cs typeface="Times New Roman"/>
              </a:rPr>
              <a:t>programme evaluation</a:t>
            </a:r>
            <a:r>
              <a:rPr lang="en-GB" sz="1200">
                <a:latin typeface="Arial"/>
                <a:ea typeface="Calibri" panose="020F0502020204030204" pitchFamily="34" charset="0"/>
                <a:cs typeface="Times New Roman"/>
              </a:rPr>
              <a:t>                                                                                                                                          -</a:t>
            </a:r>
            <a:r>
              <a:rPr lang="en-US" sz="1200">
                <a:latin typeface="Arial"/>
                <a:ea typeface="Calibri" panose="020F0502020204030204" pitchFamily="34" charset="0"/>
                <a:cs typeface="Calibri"/>
              </a:rPr>
              <a:t>purchasing health services from various providers</a:t>
            </a:r>
            <a:endParaRPr lang="en-GB" sz="1200">
              <a:latin typeface="Arial"/>
              <a:ea typeface="+mn-lt"/>
              <a:cs typeface="+mn-lt"/>
            </a:endParaRPr>
          </a:p>
          <a:p>
            <a:pPr>
              <a:lnSpc>
                <a:spcPct val="120000"/>
              </a:lnSpc>
              <a:spcBef>
                <a:spcPts val="0"/>
              </a:spcBef>
            </a:pPr>
            <a:r>
              <a:rPr lang="en-GB" sz="1200">
                <a:effectLst/>
                <a:latin typeface="Arial"/>
                <a:ea typeface="Calibri" panose="020F0502020204030204" pitchFamily="34" charset="0"/>
                <a:cs typeface="Times New Roman"/>
              </a:rPr>
              <a:t>The metrics are from multiple sources like- primary care,</a:t>
            </a:r>
            <a:endParaRPr lang="en-GB" sz="1200">
              <a:latin typeface="Arial"/>
              <a:ea typeface="Calibri" panose="020F0502020204030204" pitchFamily="34" charset="0"/>
              <a:cs typeface="Times New Roman"/>
            </a:endParaRPr>
          </a:p>
          <a:p>
            <a:pPr>
              <a:lnSpc>
                <a:spcPct val="120000"/>
              </a:lnSpc>
              <a:spcBef>
                <a:spcPts val="0"/>
              </a:spcBef>
            </a:pPr>
            <a:r>
              <a:rPr lang="en-GB" sz="1200">
                <a:latin typeface="Arial"/>
                <a:ea typeface="Calibri" panose="020F0502020204030204" pitchFamily="34" charset="0"/>
                <a:cs typeface="Times New Roman"/>
              </a:rPr>
              <a:t> </a:t>
            </a:r>
            <a:r>
              <a:rPr lang="en-GB" sz="1200">
                <a:effectLst/>
                <a:latin typeface="Arial"/>
                <a:ea typeface="Calibri" panose="020F0502020204030204" pitchFamily="34" charset="0"/>
                <a:cs typeface="Times New Roman"/>
              </a:rPr>
              <a:t>national surveys, national health audits and hospital records</a:t>
            </a:r>
            <a:endParaRPr lang="en-GB" sz="1200">
              <a:latin typeface="Arial"/>
              <a:cs typeface="Calibri"/>
            </a:endParaRPr>
          </a:p>
          <a:p>
            <a:pPr marL="0" indent="0">
              <a:lnSpc>
                <a:spcPct val="120000"/>
              </a:lnSpc>
              <a:spcBef>
                <a:spcPts val="0"/>
              </a:spcBef>
              <a:buNone/>
            </a:pPr>
            <a:r>
              <a:rPr lang="en-GB" sz="1200" b="1">
                <a:effectLst/>
                <a:latin typeface="Arial"/>
                <a:ea typeface="Calibri" panose="020F0502020204030204" pitchFamily="34" charset="0"/>
                <a:cs typeface="Times New Roman"/>
              </a:rPr>
              <a:t>Progress of the Healthier You: NHS Diabetes Prevention Programme</a:t>
            </a:r>
            <a:r>
              <a:rPr lang="en-GB" sz="1200" b="1">
                <a:latin typeface="Arial"/>
                <a:ea typeface="Calibri" panose="020F0502020204030204" pitchFamily="34" charset="0"/>
                <a:cs typeface="Times New Roman"/>
              </a:rPr>
              <a:t>( Barron</a:t>
            </a:r>
            <a:r>
              <a:rPr lang="en-GB" sz="1200" b="1">
                <a:latin typeface="Arial"/>
                <a:ea typeface="+mn-lt"/>
                <a:cs typeface="Times New Roman"/>
              </a:rPr>
              <a:t>,2017) </a:t>
            </a:r>
            <a:r>
              <a:rPr lang="en-GB" sz="1200">
                <a:solidFill>
                  <a:schemeClr val="bg1"/>
                </a:solidFill>
                <a:latin typeface="Arial"/>
                <a:ea typeface="+mn-lt"/>
                <a:cs typeface="Calibri"/>
              </a:rPr>
              <a:t>B</a:t>
            </a:r>
          </a:p>
          <a:p>
            <a:pPr marL="171450" indent="-171450">
              <a:lnSpc>
                <a:spcPct val="120000"/>
              </a:lnSpc>
              <a:spcBef>
                <a:spcPts val="0"/>
              </a:spcBef>
            </a:pPr>
            <a:r>
              <a:rPr lang="en-GB" sz="1200">
                <a:latin typeface="Arial"/>
                <a:ea typeface="+mn-lt"/>
                <a:cs typeface="Times New Roman"/>
              </a:rPr>
              <a:t>Identifies</a:t>
            </a:r>
            <a:r>
              <a:rPr lang="en-GB" sz="1200">
                <a:effectLst/>
                <a:latin typeface="Arial"/>
                <a:ea typeface="Calibri" panose="020F0502020204030204" pitchFamily="34" charset="0"/>
                <a:cs typeface="Times New Roman"/>
              </a:rPr>
              <a:t> those at high risk and refers them onto a behaviour change programme.</a:t>
            </a:r>
            <a:endParaRPr lang="en-GB">
              <a:cs typeface="Calibri" panose="020F0502020204030204"/>
            </a:endParaRPr>
          </a:p>
          <a:p>
            <a:pPr marL="0" indent="0" algn="just">
              <a:lnSpc>
                <a:spcPct val="100000"/>
              </a:lnSpc>
              <a:spcBef>
                <a:spcPts val="0"/>
              </a:spcBef>
              <a:buClr>
                <a:srgbClr val="000000"/>
              </a:buClr>
              <a:buSzPts val="1400"/>
              <a:buNone/>
              <a:defRPr/>
            </a:pPr>
            <a:r>
              <a:rPr lang="en-US" sz="1200" kern="0">
                <a:solidFill>
                  <a:srgbClr val="000000"/>
                </a:solidFill>
                <a:latin typeface="Arial"/>
                <a:ea typeface="Arial"/>
                <a:cs typeface="Arial"/>
                <a:sym typeface="Arial"/>
              </a:rPr>
              <a:t>- promote </a:t>
            </a:r>
            <a:r>
              <a:rPr kumimoji="0" lang="en-US" sz="1200" b="0" i="0" u="none" strike="noStrike" kern="0" cap="none" spc="0" normalizeH="0" baseline="0" noProof="0">
                <a:ln>
                  <a:noFill/>
                </a:ln>
                <a:solidFill>
                  <a:srgbClr val="000000"/>
                </a:solidFill>
                <a:effectLst/>
                <a:uLnTx/>
                <a:uFillTx/>
                <a:latin typeface="Arial"/>
                <a:ea typeface="Arial"/>
                <a:cs typeface="Arial"/>
                <a:sym typeface="Arial"/>
              </a:rPr>
              <a:t>healthier lifestyles,</a:t>
            </a:r>
            <a:r>
              <a:rPr lang="en-US" sz="1200" kern="0">
                <a:solidFill>
                  <a:srgbClr val="000000"/>
                </a:solidFill>
                <a:latin typeface="Arial"/>
                <a:ea typeface="Arial"/>
                <a:cs typeface="Arial"/>
                <a:sym typeface="Arial"/>
              </a:rPr>
              <a:t> </a:t>
            </a:r>
            <a:endParaRPr lang="en-US" sz="1200" kern="0">
              <a:solidFill>
                <a:srgbClr val="000000"/>
              </a:solidFill>
              <a:latin typeface="Arial"/>
              <a:ea typeface="Arial"/>
              <a:cs typeface="Arial"/>
            </a:endParaRPr>
          </a:p>
          <a:p>
            <a:pPr marL="0" indent="0" algn="just">
              <a:lnSpc>
                <a:spcPct val="100000"/>
              </a:lnSpc>
              <a:spcBef>
                <a:spcPts val="0"/>
              </a:spcBef>
              <a:buSzPts val="1400"/>
              <a:buNone/>
              <a:defRPr/>
            </a:pPr>
            <a:r>
              <a:rPr lang="en-US" sz="1200" kern="0">
                <a:solidFill>
                  <a:srgbClr val="000000"/>
                </a:solidFill>
                <a:latin typeface="Arial"/>
                <a:ea typeface="Arial"/>
                <a:cs typeface="Arial"/>
                <a:sym typeface="Arial"/>
              </a:rPr>
              <a:t>-</a:t>
            </a:r>
            <a:r>
              <a:rPr kumimoji="0" lang="en-US" sz="1200" b="0" i="0" u="none" strike="noStrike" kern="0" cap="none" spc="0" normalizeH="0" baseline="0" noProof="0">
                <a:ln>
                  <a:noFill/>
                </a:ln>
                <a:solidFill>
                  <a:srgbClr val="000000"/>
                </a:solidFill>
                <a:effectLst/>
                <a:uLnTx/>
                <a:uFillTx/>
                <a:latin typeface="Arial"/>
                <a:ea typeface="Arial"/>
                <a:cs typeface="Arial"/>
                <a:sym typeface="Arial"/>
              </a:rPr>
              <a:t>advising government</a:t>
            </a:r>
            <a:r>
              <a:rPr lang="en-US" sz="1200" kern="0">
                <a:solidFill>
                  <a:srgbClr val="000000"/>
                </a:solidFill>
                <a:latin typeface="Arial"/>
                <a:ea typeface="Arial"/>
                <a:cs typeface="Arial"/>
                <a:sym typeface="Arial"/>
              </a:rPr>
              <a:t> </a:t>
            </a:r>
            <a:endParaRPr lang="en-US" sz="1200" kern="0">
              <a:solidFill>
                <a:srgbClr val="000000"/>
              </a:solidFill>
              <a:latin typeface="Arial"/>
              <a:ea typeface="Arial"/>
              <a:cs typeface="Arial"/>
            </a:endParaRPr>
          </a:p>
          <a:p>
            <a:pPr marL="0" indent="0" algn="just">
              <a:lnSpc>
                <a:spcPct val="100000"/>
              </a:lnSpc>
              <a:spcBef>
                <a:spcPts val="0"/>
              </a:spcBef>
              <a:buSzPts val="1400"/>
              <a:buNone/>
              <a:defRPr/>
            </a:pPr>
            <a:r>
              <a:rPr lang="en-US" sz="1200" kern="0">
                <a:solidFill>
                  <a:srgbClr val="000000"/>
                </a:solidFill>
                <a:latin typeface="Arial"/>
                <a:ea typeface="Arial"/>
                <a:cs typeface="Arial"/>
                <a:sym typeface="Arial"/>
              </a:rPr>
              <a:t>-</a:t>
            </a:r>
            <a:r>
              <a:rPr kumimoji="0" lang="en-US" sz="1200" b="0" i="0" u="none" strike="noStrike" kern="0" cap="none" spc="0" normalizeH="0" baseline="0" noProof="0">
                <a:ln>
                  <a:noFill/>
                </a:ln>
                <a:solidFill>
                  <a:srgbClr val="000000"/>
                </a:solidFill>
                <a:effectLst/>
                <a:uLnTx/>
                <a:uFillTx/>
                <a:latin typeface="Arial"/>
                <a:ea typeface="Arial"/>
                <a:cs typeface="Arial"/>
                <a:sym typeface="Arial"/>
              </a:rPr>
              <a:t>supporting action by local government,</a:t>
            </a:r>
            <a:r>
              <a:rPr lang="en-US" sz="1200" kern="0">
                <a:solidFill>
                  <a:srgbClr val="000000"/>
                </a:solidFill>
                <a:latin typeface="Arial"/>
                <a:ea typeface="Arial"/>
                <a:cs typeface="Arial"/>
                <a:sym typeface="Arial"/>
              </a:rPr>
              <a:t> </a:t>
            </a:r>
            <a:endParaRPr lang="en-US" sz="1200" kern="0">
              <a:solidFill>
                <a:srgbClr val="000000"/>
              </a:solidFill>
              <a:latin typeface="Arial"/>
              <a:ea typeface="Arial"/>
              <a:cs typeface="Arial"/>
            </a:endParaRPr>
          </a:p>
          <a:p>
            <a:pPr marL="0" indent="0" algn="just">
              <a:lnSpc>
                <a:spcPct val="100000"/>
              </a:lnSpc>
              <a:spcBef>
                <a:spcPts val="0"/>
              </a:spcBef>
              <a:buSzPts val="1400"/>
              <a:buNone/>
              <a:defRPr/>
            </a:pPr>
            <a:r>
              <a:rPr lang="en-US" sz="1200" kern="0">
                <a:solidFill>
                  <a:srgbClr val="000000"/>
                </a:solidFill>
                <a:latin typeface="Arial"/>
                <a:ea typeface="Arial"/>
                <a:cs typeface="Arial"/>
                <a:sym typeface="Arial"/>
              </a:rPr>
              <a:t>- </a:t>
            </a:r>
            <a:r>
              <a:rPr kumimoji="0" lang="en-US" sz="1200" b="0" i="0" u="none" strike="noStrike" kern="0" cap="none" spc="0" normalizeH="0" baseline="0" noProof="0">
                <a:ln>
                  <a:noFill/>
                </a:ln>
                <a:solidFill>
                  <a:srgbClr val="000000"/>
                </a:solidFill>
                <a:effectLst/>
                <a:uLnTx/>
                <a:uFillTx/>
                <a:latin typeface="Arial"/>
                <a:ea typeface="Arial"/>
                <a:cs typeface="Arial"/>
                <a:sym typeface="Arial"/>
              </a:rPr>
              <a:t>prepare for and respond to public health emergencies.</a:t>
            </a:r>
            <a:r>
              <a:rPr lang="en-US" sz="1200" kern="0">
                <a:solidFill>
                  <a:srgbClr val="000000"/>
                </a:solidFill>
                <a:latin typeface="Arial"/>
                <a:ea typeface="Arial"/>
                <a:cs typeface="Arial"/>
                <a:sym typeface="Arial"/>
              </a:rPr>
              <a:t> </a:t>
            </a:r>
            <a:endParaRPr lang="en-US" sz="1200" kern="0">
              <a:solidFill>
                <a:srgbClr val="000000"/>
              </a:solidFill>
              <a:latin typeface="Arial"/>
              <a:ea typeface="Arial"/>
              <a:cs typeface="Arial"/>
            </a:endParaRPr>
          </a:p>
          <a:p>
            <a:pPr marL="0" indent="0" algn="just">
              <a:lnSpc>
                <a:spcPct val="100000"/>
              </a:lnSpc>
              <a:spcBef>
                <a:spcPts val="0"/>
              </a:spcBef>
              <a:buClr>
                <a:srgbClr val="000000"/>
              </a:buClr>
              <a:buSzPts val="1400"/>
              <a:buNone/>
              <a:defRPr/>
            </a:pPr>
            <a:r>
              <a:rPr lang="en-US" sz="1200" kern="0">
                <a:solidFill>
                  <a:srgbClr val="000000"/>
                </a:solidFill>
                <a:latin typeface="Arial"/>
                <a:ea typeface="Arial"/>
                <a:cs typeface="Arial"/>
                <a:sym typeface="Arial"/>
              </a:rPr>
              <a:t> </a:t>
            </a:r>
            <a:r>
              <a:rPr kumimoji="0" lang="en-US" sz="1200" b="1" i="0" u="none" strike="noStrike" kern="0" cap="none" spc="0" normalizeH="0" baseline="0" noProof="0">
                <a:ln>
                  <a:noFill/>
                </a:ln>
                <a:solidFill>
                  <a:srgbClr val="000000"/>
                </a:solidFill>
                <a:effectLst/>
                <a:uLnTx/>
                <a:uFillTx/>
                <a:latin typeface="Arial"/>
                <a:ea typeface="Arial"/>
                <a:cs typeface="Arial"/>
                <a:sym typeface="Arial"/>
              </a:rPr>
              <a:t>Health boards</a:t>
            </a:r>
            <a:r>
              <a:rPr lang="en-US" sz="1200" kern="0">
                <a:solidFill>
                  <a:srgbClr val="000000"/>
                </a:solidFill>
                <a:latin typeface="Arial"/>
                <a:ea typeface="Arial"/>
                <a:cs typeface="Arial"/>
                <a:sym typeface="Arial"/>
              </a:rPr>
              <a:t>  </a:t>
            </a:r>
            <a:endParaRPr lang="en-US" sz="1200" kern="0">
              <a:solidFill>
                <a:srgbClr val="000000"/>
              </a:solidFill>
              <a:latin typeface="Arial"/>
              <a:ea typeface="Arial"/>
              <a:cs typeface="Arial"/>
            </a:endParaRPr>
          </a:p>
          <a:p>
            <a:pPr marL="0" indent="0" algn="just">
              <a:lnSpc>
                <a:spcPct val="100000"/>
              </a:lnSpc>
              <a:spcBef>
                <a:spcPts val="0"/>
              </a:spcBef>
              <a:buSzPts val="1400"/>
              <a:buNone/>
              <a:defRPr/>
            </a:pPr>
            <a:r>
              <a:rPr lang="en-US" sz="1200" kern="0">
                <a:solidFill>
                  <a:srgbClr val="000000"/>
                </a:solidFill>
                <a:latin typeface="Arial"/>
                <a:ea typeface="Arial"/>
                <a:cs typeface="Arial"/>
                <a:sym typeface="Arial"/>
              </a:rPr>
              <a:t>-</a:t>
            </a:r>
            <a:r>
              <a:rPr kumimoji="0" lang="en-US" sz="1200" b="0" i="0" u="none" strike="noStrike" kern="0" cap="none" spc="0" normalizeH="0" baseline="0" noProof="0">
                <a:ln>
                  <a:noFill/>
                </a:ln>
                <a:solidFill>
                  <a:srgbClr val="000000"/>
                </a:solidFill>
                <a:effectLst/>
                <a:uLnTx/>
                <a:uFillTx/>
                <a:latin typeface="Arial"/>
                <a:ea typeface="Arial"/>
                <a:cs typeface="Arial"/>
                <a:sym typeface="Arial"/>
              </a:rPr>
              <a:t>develop and review overall mission and strategies</a:t>
            </a:r>
            <a:r>
              <a:rPr lang="en-US" sz="1200" kern="0">
                <a:solidFill>
                  <a:srgbClr val="000000"/>
                </a:solidFill>
                <a:latin typeface="Arial"/>
                <a:ea typeface="Arial"/>
                <a:cs typeface="Arial"/>
                <a:sym typeface="Arial"/>
              </a:rPr>
              <a:t> </a:t>
            </a:r>
            <a:endParaRPr lang="en-US" sz="1200">
              <a:latin typeface="Arial"/>
              <a:cs typeface="Calibri"/>
            </a:endParaRPr>
          </a:p>
          <a:p>
            <a:pPr marL="0" indent="0" algn="just">
              <a:lnSpc>
                <a:spcPct val="100000"/>
              </a:lnSpc>
              <a:spcBef>
                <a:spcPts val="0"/>
              </a:spcBef>
              <a:buSzPts val="1400"/>
              <a:buNone/>
              <a:defRPr/>
            </a:pPr>
            <a:r>
              <a:rPr lang="en-US" sz="1200" kern="0">
                <a:solidFill>
                  <a:srgbClr val="000000"/>
                </a:solidFill>
                <a:latin typeface="Arial"/>
                <a:ea typeface="Arial"/>
                <a:cs typeface="Arial"/>
                <a:sym typeface="Arial"/>
              </a:rPr>
              <a:t>- </a:t>
            </a:r>
            <a:r>
              <a:rPr kumimoji="0" lang="en-US" sz="1200" b="0" i="0" u="none" strike="noStrike" kern="0" cap="none" spc="0" normalizeH="0" baseline="0" noProof="0">
                <a:ln>
                  <a:noFill/>
                </a:ln>
                <a:solidFill>
                  <a:srgbClr val="000000"/>
                </a:solidFill>
                <a:effectLst/>
                <a:uLnTx/>
                <a:uFillTx/>
                <a:latin typeface="Arial"/>
                <a:ea typeface="Arial"/>
                <a:cs typeface="Arial"/>
                <a:sym typeface="Arial"/>
              </a:rPr>
              <a:t>develop long-term goals and policies to combat the </a:t>
            </a:r>
            <a:r>
              <a:rPr lang="en-US" sz="1200" kern="0">
                <a:solidFill>
                  <a:srgbClr val="000000"/>
                </a:solidFill>
                <a:latin typeface="Arial"/>
                <a:ea typeface="Arial"/>
                <a:cs typeface="Arial"/>
                <a:sym typeface="Arial"/>
              </a:rPr>
              <a:t>diabetes </a:t>
            </a:r>
            <a:r>
              <a:rPr kumimoji="0" lang="en-US" sz="1200" b="0" i="0" u="none" strike="noStrike" kern="0" cap="none" spc="0" normalizeH="0" baseline="0" noProof="0">
                <a:ln>
                  <a:noFill/>
                </a:ln>
                <a:solidFill>
                  <a:srgbClr val="000000"/>
                </a:solidFill>
                <a:effectLst/>
                <a:uLnTx/>
                <a:uFillTx/>
                <a:latin typeface="Arial"/>
                <a:ea typeface="Arial"/>
                <a:cs typeface="Arial"/>
                <a:sym typeface="Arial"/>
              </a:rPr>
              <a:t> </a:t>
            </a:r>
            <a:endParaRPr lang="en-US" sz="1200" b="0" i="0" u="none" strike="noStrike" kern="0" cap="none" spc="0" normalizeH="0" baseline="0" noProof="0">
              <a:ln>
                <a:noFill/>
              </a:ln>
              <a:solidFill>
                <a:srgbClr val="000000"/>
              </a:solidFill>
              <a:effectLst/>
              <a:uLnTx/>
              <a:uFillTx/>
              <a:latin typeface="Arial"/>
              <a:ea typeface="Arial"/>
              <a:cs typeface="Arial"/>
            </a:endParaRPr>
          </a:p>
          <a:p>
            <a:pPr marL="0" indent="0" algn="just">
              <a:lnSpc>
                <a:spcPct val="100000"/>
              </a:lnSpc>
              <a:spcBef>
                <a:spcPts val="0"/>
              </a:spcBef>
              <a:buSzPts val="1400"/>
              <a:buNone/>
            </a:pPr>
            <a:endParaRPr lang="en-US" sz="1200" b="1" kern="0">
              <a:latin typeface="Arial"/>
              <a:cs typeface="Calibri"/>
            </a:endParaRPr>
          </a:p>
          <a:p>
            <a:pPr marL="0" indent="0" algn="just">
              <a:lnSpc>
                <a:spcPct val="100000"/>
              </a:lnSpc>
              <a:spcBef>
                <a:spcPts val="0"/>
              </a:spcBef>
              <a:buSzPts val="1400"/>
              <a:buNone/>
            </a:pPr>
            <a:r>
              <a:rPr lang="en-US" sz="1200" b="1" kern="0">
                <a:latin typeface="Arial"/>
                <a:cs typeface="Calibri"/>
              </a:rPr>
              <a:t>Voluntary Organization in UK :</a:t>
            </a:r>
            <a:r>
              <a:rPr lang="en-GB" sz="1200" b="1" kern="0">
                <a:latin typeface="Arial"/>
                <a:cs typeface="Calibri"/>
              </a:rPr>
              <a:t> </a:t>
            </a:r>
            <a:endParaRPr lang="en-US" sz="1200" kern="0">
              <a:latin typeface="Arial"/>
              <a:ea typeface="+mn-lt"/>
              <a:cs typeface="+mn-lt"/>
            </a:endParaRPr>
          </a:p>
          <a:p>
            <a:pPr>
              <a:buFont typeface="Arial"/>
              <a:buChar char="•"/>
            </a:pPr>
            <a:r>
              <a:rPr lang="en-US" sz="1200" kern="0">
                <a:latin typeface="Arial"/>
                <a:cs typeface="Calibri"/>
              </a:rPr>
              <a:t>Diabetes UK is the leading registered charity which raises money for research, campaigns and delivering better services for people with type 2 diabetes (Diabetes UK,2021)</a:t>
            </a:r>
            <a:endParaRPr lang="en-US" sz="1200" kern="0">
              <a:latin typeface="Arial"/>
              <a:ea typeface="+mn-lt"/>
              <a:cs typeface="+mn-lt"/>
            </a:endParaRPr>
          </a:p>
          <a:p>
            <a:pPr marL="0" indent="0">
              <a:buNone/>
            </a:pPr>
            <a:r>
              <a:rPr lang="en-US" sz="1200" b="1" kern="0">
                <a:latin typeface="Arial"/>
                <a:cs typeface="Calibri"/>
              </a:rPr>
              <a:t> International agencies WHO/EU</a:t>
            </a:r>
            <a:endParaRPr lang="en-US" sz="1200" kern="0">
              <a:latin typeface="Arial"/>
              <a:ea typeface="+mn-lt"/>
              <a:cs typeface="+mn-lt"/>
            </a:endParaRPr>
          </a:p>
          <a:p>
            <a:pPr>
              <a:lnSpc>
                <a:spcPct val="107000"/>
              </a:lnSpc>
              <a:spcAft>
                <a:spcPts val="800"/>
              </a:spcAft>
              <a:buFont typeface="Arial"/>
              <a:buChar char="•"/>
            </a:pPr>
            <a:r>
              <a:rPr lang="en-US" sz="1200" b="1" kern="0">
                <a:latin typeface="Arial"/>
                <a:cs typeface="Calibri"/>
              </a:rPr>
              <a:t>World Health Organization (WHO)</a:t>
            </a:r>
            <a:r>
              <a:rPr lang="en-US" sz="1200" kern="0">
                <a:latin typeface="Arial"/>
                <a:cs typeface="Calibri"/>
              </a:rPr>
              <a:t> role is to increase the awareness about the diabetes and its causes, effects, and treatments, furthermore, to establish, monitor, enforce international standards and norms related to diabetes as well as coordinating with multiple actors </a:t>
            </a:r>
            <a:r>
              <a:rPr lang="en-GB" sz="1200" kern="0">
                <a:latin typeface="Arial"/>
                <a:cs typeface="Calibri"/>
              </a:rPr>
              <a:t>(Bus, 2020)</a:t>
            </a:r>
          </a:p>
          <a:p>
            <a:pPr>
              <a:lnSpc>
                <a:spcPct val="107000"/>
              </a:lnSpc>
              <a:spcAft>
                <a:spcPts val="800"/>
              </a:spcAft>
              <a:buFont typeface="Arial"/>
              <a:buChar char="•"/>
            </a:pPr>
            <a:r>
              <a:rPr lang="en-GB" sz="1200" b="1" kern="0">
                <a:latin typeface="Arial"/>
                <a:cs typeface="Calibri"/>
              </a:rPr>
              <a:t>European Union</a:t>
            </a:r>
            <a:r>
              <a:rPr lang="en-US" sz="1200" b="1" kern="0">
                <a:latin typeface="Arial"/>
                <a:cs typeface="Calibri"/>
              </a:rPr>
              <a:t> (EU</a:t>
            </a:r>
            <a:r>
              <a:rPr lang="en-US" sz="1200" kern="0">
                <a:latin typeface="Arial"/>
                <a:cs typeface="Calibri"/>
              </a:rPr>
              <a:t>) role is to complement national policies related to diabetes by helping them achieve shared objectives, generating economies of scale, pooling resources, and helping countries tackle common challenges related to diabetes or the impact of increased life expectancies on healthcare systems due to diabetes </a:t>
            </a:r>
            <a:r>
              <a:rPr lang="en-GB" sz="1200" kern="0">
                <a:latin typeface="Arial"/>
                <a:cs typeface="Calibri"/>
              </a:rPr>
              <a:t>(Silva-Tinoco, 2020)</a:t>
            </a:r>
            <a:endParaRPr lang="en-GB" sz="1200" kern="0">
              <a:latin typeface="Arial"/>
              <a:ea typeface="+mn-lt"/>
              <a:cs typeface="+mn-lt"/>
            </a:endParaRPr>
          </a:p>
          <a:p>
            <a:pPr marL="0" indent="0">
              <a:buNone/>
            </a:pPr>
            <a:endParaRPr lang="en-GB" sz="1200" kern="0">
              <a:latin typeface="Arial"/>
              <a:ea typeface="+mn-lt"/>
              <a:cs typeface="+mn-lt"/>
            </a:endParaRPr>
          </a:p>
          <a:p>
            <a:pPr marL="0" indent="0" algn="just">
              <a:lnSpc>
                <a:spcPct val="100000"/>
              </a:lnSpc>
              <a:spcBef>
                <a:spcPts val="0"/>
              </a:spcBef>
              <a:buSzPts val="1400"/>
              <a:buNone/>
            </a:pPr>
            <a:endParaRPr lang="en-US" sz="1400" kern="0">
              <a:cs typeface="Arial"/>
            </a:endParaRPr>
          </a:p>
          <a:p>
            <a:pPr marL="0" indent="0">
              <a:lnSpc>
                <a:spcPct val="120000"/>
              </a:lnSpc>
              <a:spcBef>
                <a:spcPts val="0"/>
              </a:spcBef>
              <a:buNone/>
            </a:pPr>
            <a:endParaRPr lang="en-US" sz="1400">
              <a:cs typeface="Calibri"/>
            </a:endParaRPr>
          </a:p>
        </p:txBody>
      </p:sp>
    </p:spTree>
    <p:extLst>
      <p:ext uri="{BB962C8B-B14F-4D97-AF65-F5344CB8AC3E}">
        <p14:creationId xmlns:p14="http://schemas.microsoft.com/office/powerpoint/2010/main" val="1392829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EE16F-73AC-4CC4-B7EC-BF4579851BF3}"/>
              </a:ext>
            </a:extLst>
          </p:cNvPr>
          <p:cNvSpPr>
            <a:spLocks noGrp="1"/>
          </p:cNvSpPr>
          <p:nvPr>
            <p:ph type="title"/>
          </p:nvPr>
        </p:nvSpPr>
        <p:spPr>
          <a:xfrm>
            <a:off x="449094" y="365125"/>
            <a:ext cx="10904706" cy="498712"/>
          </a:xfrm>
        </p:spPr>
        <p:txBody>
          <a:bodyPr>
            <a:normAutofit fontScale="90000"/>
          </a:bodyPr>
          <a:lstStyle/>
          <a:p>
            <a:br>
              <a:rPr lang="en-GB" sz="2000" b="1">
                <a:latin typeface="Arial"/>
                <a:cs typeface="Arial"/>
              </a:rPr>
            </a:br>
            <a:br>
              <a:rPr lang="en-GB" sz="2000" b="1">
                <a:latin typeface="Arial"/>
                <a:cs typeface="Arial"/>
              </a:rPr>
            </a:br>
            <a:r>
              <a:rPr lang="en-GB" sz="2000" b="1">
                <a:latin typeface="Arial"/>
                <a:cs typeface="Arial"/>
              </a:rPr>
              <a:t>CONCLUSION AND RECOMMENDATION </a:t>
            </a:r>
            <a:r>
              <a:rPr lang="en-GB" sz="1400" b="1">
                <a:latin typeface="Arial"/>
                <a:ea typeface="+mj-lt"/>
                <a:cs typeface="+mj-lt"/>
              </a:rPr>
              <a:t>(</a:t>
            </a:r>
            <a:r>
              <a:rPr lang="en-GB" sz="1400">
                <a:latin typeface="Arial"/>
                <a:cs typeface="Arial"/>
              </a:rPr>
              <a:t>ACHIAA and</a:t>
            </a:r>
            <a:r>
              <a:rPr lang="en-GB" sz="1400" b="1">
                <a:latin typeface="Arial"/>
                <a:cs typeface="Arial"/>
              </a:rPr>
              <a:t> </a:t>
            </a:r>
            <a:r>
              <a:rPr lang="en-GB" sz="1400">
                <a:latin typeface="Arial"/>
                <a:cs typeface="Arial"/>
              </a:rPr>
              <a:t>ALICJA</a:t>
            </a:r>
            <a:r>
              <a:rPr lang="en-GB" sz="1400" b="1">
                <a:latin typeface="Arial"/>
                <a:ea typeface="+mj-lt"/>
                <a:cs typeface="+mj-lt"/>
              </a:rPr>
              <a:t>)</a:t>
            </a:r>
            <a:endParaRPr lang="en-GB" sz="1400">
              <a:latin typeface="Arial"/>
              <a:ea typeface="+mj-lt"/>
              <a:cs typeface="+mj-lt"/>
            </a:endParaRPr>
          </a:p>
          <a:p>
            <a:endParaRPr lang="en-GB">
              <a:cs typeface="Calibri Light"/>
            </a:endParaRPr>
          </a:p>
        </p:txBody>
      </p:sp>
      <p:sp>
        <p:nvSpPr>
          <p:cNvPr id="3" name="Content Placeholder 2">
            <a:extLst>
              <a:ext uri="{FF2B5EF4-FFF2-40B4-BE49-F238E27FC236}">
                <a16:creationId xmlns:a16="http://schemas.microsoft.com/office/drawing/2014/main" id="{8B351CEA-708C-49DA-B638-267A2C4B33AE}"/>
              </a:ext>
            </a:extLst>
          </p:cNvPr>
          <p:cNvSpPr>
            <a:spLocks noGrp="1"/>
          </p:cNvSpPr>
          <p:nvPr>
            <p:ph idx="1"/>
          </p:nvPr>
        </p:nvSpPr>
        <p:spPr>
          <a:xfrm>
            <a:off x="416669" y="925817"/>
            <a:ext cx="11399194" cy="5769954"/>
          </a:xfrm>
        </p:spPr>
        <p:txBody>
          <a:bodyPr vert="horz" lIns="91440" tIns="45720" rIns="91440" bIns="45720" rtlCol="0" anchor="t">
            <a:noAutofit/>
          </a:bodyPr>
          <a:lstStyle/>
          <a:p>
            <a:pPr marL="0" indent="0">
              <a:buNone/>
            </a:pPr>
            <a:r>
              <a:rPr lang="en-GB" sz="1400" b="1">
                <a:latin typeface="Arial"/>
                <a:cs typeface="Arial"/>
              </a:rPr>
              <a:t>Recommendation</a:t>
            </a:r>
            <a:endParaRPr lang="en-GB" sz="1400">
              <a:latin typeface="Arial"/>
              <a:ea typeface="+mn-lt"/>
              <a:cs typeface="+mn-lt"/>
            </a:endParaRPr>
          </a:p>
          <a:p>
            <a:pPr marL="0" indent="0">
              <a:buNone/>
            </a:pPr>
            <a:r>
              <a:rPr lang="en-GB" sz="1400">
                <a:latin typeface="Arial"/>
                <a:cs typeface="Arial"/>
              </a:rPr>
              <a:t>The prevalence and many people with diabetes  type 2  continue to  grow, because of changes in the lifestyle of  people, eating, moving with ageing population, the monumental  health and economic impacts of diabetes will continue to rise.       ( WHO, 2013 )  Recommended  that : </a:t>
            </a:r>
            <a:endParaRPr lang="en-GB" sz="1400">
              <a:latin typeface="Arial"/>
              <a:ea typeface="+mn-lt"/>
              <a:cs typeface="+mn-lt"/>
            </a:endParaRPr>
          </a:p>
          <a:p>
            <a:pPr>
              <a:buNone/>
            </a:pPr>
            <a:r>
              <a:rPr lang="en-GB" sz="1400">
                <a:latin typeface="Arial"/>
                <a:cs typeface="Arial"/>
              </a:rPr>
              <a:t>Diabetes can be reduced through effective actions and long-life management  plan  </a:t>
            </a:r>
            <a:endParaRPr lang="en-US" sz="1400">
              <a:latin typeface="Arial"/>
              <a:ea typeface="+mn-lt"/>
              <a:cs typeface="+mn-lt"/>
            </a:endParaRPr>
          </a:p>
          <a:p>
            <a:pPr>
              <a:buNone/>
            </a:pPr>
            <a:r>
              <a:rPr lang="en-GB" sz="1400">
                <a:latin typeface="Arial"/>
                <a:cs typeface="Arial"/>
              </a:rPr>
              <a:t>The occurrence of type 2 diabetes can be reduced through mainstream population and separate  measures to  tackle  key risk factors</a:t>
            </a:r>
            <a:endParaRPr lang="en-GB" sz="1400">
              <a:latin typeface="Arial"/>
              <a:ea typeface="+mn-lt"/>
              <a:cs typeface="+mn-lt"/>
            </a:endParaRPr>
          </a:p>
          <a:p>
            <a:pPr marL="285750" indent="-285750">
              <a:buFont typeface="Arial"/>
              <a:buChar char="•"/>
            </a:pPr>
            <a:r>
              <a:rPr lang="en-GB" sz="1400">
                <a:latin typeface="Arial"/>
                <a:cs typeface="Arial"/>
              </a:rPr>
              <a:t>Tackling diabetes through sustainable development  goals  is to reduced  premature NCD mortality  by the year 2030, whereby  achieving  universal  coverage to focused  effective attention  on diabetes prevention  and management .</a:t>
            </a:r>
            <a:endParaRPr lang="en-GB" sz="1400">
              <a:latin typeface="Arial"/>
              <a:ea typeface="+mn-lt"/>
              <a:cs typeface="+mn-lt"/>
            </a:endParaRPr>
          </a:p>
          <a:p>
            <a:pPr marL="285750" indent="-285750">
              <a:buFont typeface="Arial"/>
              <a:buChar char="•"/>
            </a:pPr>
            <a:r>
              <a:rPr lang="en-GB" sz="1400">
                <a:latin typeface="Arial"/>
                <a:cs typeface="Arial"/>
              </a:rPr>
              <a:t>Effective guidelines set out by WHO GLOBAL ACTION PLAN for prevention and control of ( NCDS, 2013-2020)</a:t>
            </a:r>
            <a:endParaRPr lang="en-GB" sz="1400">
              <a:latin typeface="Arial"/>
              <a:ea typeface="+mn-lt"/>
              <a:cs typeface="+mn-lt"/>
            </a:endParaRPr>
          </a:p>
          <a:p>
            <a:pPr marL="285750" indent="-285750">
              <a:buFont typeface="Arial"/>
              <a:buChar char="•"/>
            </a:pPr>
            <a:r>
              <a:rPr lang="en-GB" sz="1400">
                <a:latin typeface="Arial"/>
                <a:cs typeface="Arial"/>
              </a:rPr>
              <a:t>In the context of overall , integrated approach to NCDs Countries  can also take a programs of actions in support of  WHO NCDs GLOBAL ACTION PLAN, to reduced impact  of diabetes and promote intake of  healthy food and reduced the intake of unhealthy food  and sugar sweetened  beverages.</a:t>
            </a:r>
            <a:endParaRPr lang="en-GB" sz="1400">
              <a:latin typeface="Arial"/>
              <a:ea typeface="+mn-lt"/>
              <a:cs typeface="+mn-lt"/>
            </a:endParaRPr>
          </a:p>
          <a:p>
            <a:pPr marL="285750" indent="-285750">
              <a:buFont typeface="Arial"/>
              <a:buChar char="•"/>
            </a:pPr>
            <a:r>
              <a:rPr lang="en-GB" sz="1400">
                <a:latin typeface="Arial"/>
                <a:cs typeface="Arial"/>
              </a:rPr>
              <a:t>The Policy tool is also to includes measures to raise the prices of  sugar-sweetened beverage and unhealthy food whereby reducing the price of healthy products. </a:t>
            </a:r>
            <a:endParaRPr lang="en-GB" sz="1400">
              <a:latin typeface="Arial"/>
              <a:ea typeface="+mn-lt"/>
              <a:cs typeface="+mn-lt"/>
            </a:endParaRPr>
          </a:p>
          <a:p>
            <a:pPr marL="285750" indent="-285750">
              <a:buFont typeface="Arial"/>
              <a:buChar char="•"/>
            </a:pPr>
            <a:r>
              <a:rPr lang="en-GB" sz="1400">
                <a:latin typeface="Arial"/>
                <a:cs typeface="Arial"/>
              </a:rPr>
              <a:t>It  was also measure to promote healthy diets  and physical activities, reducing  access  to tobacco that may reduce the complications of  diabetes and may lead to reduction of type 2 diabetes . </a:t>
            </a:r>
            <a:endParaRPr lang="en-GB" sz="1400">
              <a:latin typeface="Arial"/>
              <a:ea typeface="+mn-lt"/>
              <a:cs typeface="+mn-lt"/>
            </a:endParaRPr>
          </a:p>
          <a:p>
            <a:pPr marL="0" indent="0">
              <a:buNone/>
            </a:pPr>
            <a:r>
              <a:rPr lang="en-GB" sz="1400" b="1">
                <a:latin typeface="Arial"/>
                <a:cs typeface="Arial"/>
              </a:rPr>
              <a:t>Conclusion</a:t>
            </a:r>
            <a:endParaRPr lang="en-US" sz="1400">
              <a:latin typeface="Arial"/>
              <a:ea typeface="+mn-lt"/>
              <a:cs typeface="+mn-lt"/>
            </a:endParaRPr>
          </a:p>
          <a:p>
            <a:pPr marL="285750" indent="-285750"/>
            <a:r>
              <a:rPr lang="en-GB" sz="1400">
                <a:latin typeface="Arial"/>
                <a:cs typeface="Arial"/>
              </a:rPr>
              <a:t>There are many organizations focusing on diabetic type 2</a:t>
            </a:r>
            <a:endParaRPr lang="en-US" sz="1400">
              <a:latin typeface="Arial"/>
              <a:cs typeface="Calibri" panose="020F0502020204030204"/>
            </a:endParaRPr>
          </a:p>
          <a:p>
            <a:pPr marL="285750" indent="-285750"/>
            <a:r>
              <a:rPr lang="en-GB" sz="1400">
                <a:latin typeface="Arial"/>
                <a:cs typeface="Arial"/>
              </a:rPr>
              <a:t>Type 2 diabetes affect people of any age, cultures, genders, and population. </a:t>
            </a:r>
            <a:endParaRPr lang="en-US" sz="1400">
              <a:latin typeface="Arial"/>
              <a:cs typeface="Calibri" panose="020F0502020204030204"/>
            </a:endParaRPr>
          </a:p>
          <a:p>
            <a:pPr marL="285750" indent="-285750"/>
            <a:r>
              <a:rPr lang="en-GB" sz="1400">
                <a:latin typeface="Arial"/>
                <a:cs typeface="Arial"/>
              </a:rPr>
              <a:t>This  is increasing with 90% of people with diabetes who have diabetes. </a:t>
            </a:r>
            <a:endParaRPr lang="en-US" sz="1400">
              <a:latin typeface="Arial"/>
              <a:ea typeface="+mn-lt"/>
              <a:cs typeface="+mn-lt"/>
            </a:endParaRPr>
          </a:p>
          <a:p>
            <a:pPr marL="0" indent="0">
              <a:lnSpc>
                <a:spcPct val="100000"/>
              </a:lnSpc>
              <a:spcBef>
                <a:spcPts val="0"/>
              </a:spcBef>
              <a:buNone/>
            </a:pPr>
            <a:endParaRPr lang="en-GB" sz="1400">
              <a:latin typeface="Arial"/>
              <a:cs typeface="Arial"/>
            </a:endParaRPr>
          </a:p>
          <a:p>
            <a:pPr marL="0" indent="0">
              <a:lnSpc>
                <a:spcPct val="100000"/>
              </a:lnSpc>
              <a:spcBef>
                <a:spcPts val="0"/>
              </a:spcBef>
              <a:buNone/>
            </a:pPr>
            <a:r>
              <a:rPr lang="en-GB" sz="1400">
                <a:latin typeface="Arial"/>
                <a:cs typeface="Arial"/>
              </a:rPr>
              <a:t>There is no cure, however it can be controlled by a healthy lifestyle.</a:t>
            </a:r>
            <a:endParaRPr lang="en-US" sz="1400">
              <a:latin typeface="Arial"/>
              <a:ea typeface="+mn-lt"/>
              <a:cs typeface="+mn-lt"/>
            </a:endParaRPr>
          </a:p>
          <a:p>
            <a:pPr marL="0" indent="0">
              <a:lnSpc>
                <a:spcPct val="100000"/>
              </a:lnSpc>
              <a:spcBef>
                <a:spcPts val="0"/>
              </a:spcBef>
              <a:buNone/>
            </a:pPr>
            <a:endParaRPr lang="en-GB">
              <a:ea typeface="+mn-lt"/>
              <a:cs typeface="+mn-lt"/>
            </a:endParaRPr>
          </a:p>
          <a:p>
            <a:pPr marL="0" indent="0">
              <a:buNone/>
            </a:pPr>
            <a:endParaRPr lang="en-GB">
              <a:cs typeface="Calibri" panose="020F0502020204030204"/>
            </a:endParaRPr>
          </a:p>
        </p:txBody>
      </p:sp>
    </p:spTree>
    <p:extLst>
      <p:ext uri="{BB962C8B-B14F-4D97-AF65-F5344CB8AC3E}">
        <p14:creationId xmlns:p14="http://schemas.microsoft.com/office/powerpoint/2010/main" val="8580652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9EFCC-0DAA-483E-9264-8684A3B4ACDE}"/>
              </a:ext>
            </a:extLst>
          </p:cNvPr>
          <p:cNvSpPr>
            <a:spLocks noGrp="1"/>
          </p:cNvSpPr>
          <p:nvPr>
            <p:ph type="title"/>
          </p:nvPr>
        </p:nvSpPr>
        <p:spPr>
          <a:xfrm>
            <a:off x="489626" y="365125"/>
            <a:ext cx="10864174" cy="450074"/>
          </a:xfrm>
        </p:spPr>
        <p:txBody>
          <a:bodyPr>
            <a:normAutofit/>
          </a:bodyPr>
          <a:lstStyle/>
          <a:p>
            <a:r>
              <a:rPr lang="en-GB" sz="2400" b="1">
                <a:latin typeface="Arial"/>
                <a:ea typeface="+mj-lt"/>
                <a:cs typeface="+mj-lt"/>
              </a:rPr>
              <a:t>REFERENCES</a:t>
            </a:r>
            <a:endParaRPr lang="en-US" sz="2400">
              <a:latin typeface="Arial"/>
              <a:cs typeface="Arial"/>
            </a:endParaRPr>
          </a:p>
        </p:txBody>
      </p:sp>
      <p:sp>
        <p:nvSpPr>
          <p:cNvPr id="3" name="Content Placeholder 2">
            <a:extLst>
              <a:ext uri="{FF2B5EF4-FFF2-40B4-BE49-F238E27FC236}">
                <a16:creationId xmlns:a16="http://schemas.microsoft.com/office/drawing/2014/main" id="{76C45063-81E3-47A1-9E2F-D36DFAC0DB80}"/>
              </a:ext>
            </a:extLst>
          </p:cNvPr>
          <p:cNvSpPr>
            <a:spLocks noGrp="1"/>
          </p:cNvSpPr>
          <p:nvPr>
            <p:ph idx="1"/>
          </p:nvPr>
        </p:nvSpPr>
        <p:spPr>
          <a:xfrm>
            <a:off x="416669" y="917711"/>
            <a:ext cx="10945504" cy="5753295"/>
          </a:xfrm>
        </p:spPr>
        <p:txBody>
          <a:bodyPr vert="horz" lIns="91440" tIns="45720" rIns="91440" bIns="45720" rtlCol="0" anchor="t">
            <a:noAutofit/>
          </a:bodyPr>
          <a:lstStyle/>
          <a:p>
            <a:pPr marL="0" indent="0">
              <a:lnSpc>
                <a:spcPct val="100000"/>
              </a:lnSpc>
              <a:spcBef>
                <a:spcPts val="0"/>
              </a:spcBef>
              <a:buNone/>
            </a:pPr>
            <a:r>
              <a:rPr lang="en-US" sz="1400">
                <a:latin typeface="Calibri"/>
                <a:cs typeface="Arial"/>
              </a:rPr>
              <a:t>NHS, 2020. </a:t>
            </a:r>
            <a:r>
              <a:rPr lang="en-US" sz="1400" i="1">
                <a:latin typeface="Calibri"/>
                <a:cs typeface="Arial"/>
                <a:hlinkClick r:id="rId2"/>
              </a:rPr>
              <a:t>www.nhs.uk</a:t>
            </a:r>
            <a:r>
              <a:rPr lang="en-US" sz="1400" i="1">
                <a:latin typeface="Calibri"/>
                <a:cs typeface="Arial"/>
              </a:rPr>
              <a:t>. </a:t>
            </a:r>
            <a:r>
              <a:rPr lang="en-US" sz="1400">
                <a:latin typeface="Calibri"/>
                <a:cs typeface="Arial"/>
              </a:rPr>
              <a:t>[Online] </a:t>
            </a:r>
            <a:br>
              <a:rPr lang="en-US" sz="1400">
                <a:latin typeface="Calibri"/>
                <a:cs typeface="Arial"/>
              </a:rPr>
            </a:br>
            <a:r>
              <a:rPr lang="en-US" sz="1400">
                <a:latin typeface="Calibri"/>
                <a:cs typeface="Arial"/>
              </a:rPr>
              <a:t>Available at: </a:t>
            </a:r>
            <a:r>
              <a:rPr lang="en-US" sz="1400" u="sng">
                <a:latin typeface="Calibri"/>
                <a:cs typeface="Arial"/>
                <a:hlinkClick r:id="rId3"/>
              </a:rPr>
              <a:t>https://www.nhs.uk/conditions/type-2-diabetes/</a:t>
            </a:r>
            <a:br>
              <a:rPr lang="en-US" sz="1400" u="sng">
                <a:latin typeface="Calibri"/>
                <a:cs typeface="Arial"/>
              </a:rPr>
            </a:br>
            <a:r>
              <a:rPr lang="en-US" sz="1400" u="sng">
                <a:latin typeface="Calibri"/>
                <a:cs typeface="Arial"/>
              </a:rPr>
              <a:t>[Accessed 10 </a:t>
            </a:r>
            <a:r>
              <a:rPr lang="en-US" sz="1400" u="sng" err="1">
                <a:latin typeface="Calibri"/>
                <a:cs typeface="Arial"/>
              </a:rPr>
              <a:t>april</a:t>
            </a:r>
            <a:r>
              <a:rPr lang="en-US" sz="1400" u="sng">
                <a:latin typeface="Calibri"/>
                <a:cs typeface="Arial"/>
              </a:rPr>
              <a:t> 2021].</a:t>
            </a:r>
            <a:r>
              <a:rPr lang="en-US" sz="1400">
                <a:latin typeface="Calibri"/>
                <a:cs typeface="Arial"/>
              </a:rPr>
              <a:t> </a:t>
            </a:r>
            <a:endParaRPr lang="en-GB" sz="1400">
              <a:latin typeface="Calibri"/>
              <a:ea typeface="+mn-lt"/>
              <a:cs typeface="+mn-lt"/>
            </a:endParaRPr>
          </a:p>
          <a:p>
            <a:pPr marL="0" indent="0">
              <a:lnSpc>
                <a:spcPct val="100000"/>
              </a:lnSpc>
              <a:spcBef>
                <a:spcPts val="0"/>
              </a:spcBef>
              <a:buNone/>
            </a:pPr>
            <a:r>
              <a:rPr lang="en-US" sz="1400">
                <a:latin typeface="Calibri"/>
                <a:cs typeface="Arial"/>
              </a:rPr>
              <a:t>PHE, 2021. </a:t>
            </a:r>
            <a:r>
              <a:rPr lang="en-US" sz="1400" i="1">
                <a:latin typeface="Calibri"/>
                <a:cs typeface="Arial"/>
              </a:rPr>
              <a:t>fingertips.phe.org.uk. </a:t>
            </a:r>
            <a:r>
              <a:rPr lang="en-US" sz="1400">
                <a:latin typeface="Calibri"/>
                <a:cs typeface="Arial"/>
              </a:rPr>
              <a:t>[Online] </a:t>
            </a:r>
            <a:br>
              <a:rPr lang="en-US" sz="1400">
                <a:latin typeface="Calibri"/>
                <a:cs typeface="Arial"/>
              </a:rPr>
            </a:br>
            <a:r>
              <a:rPr lang="en-US" sz="1400">
                <a:latin typeface="Calibri"/>
                <a:cs typeface="Arial"/>
              </a:rPr>
              <a:t>Available at: </a:t>
            </a:r>
            <a:r>
              <a:rPr lang="en-US" sz="1400" u="sng">
                <a:latin typeface="Calibri"/>
                <a:cs typeface="Arial"/>
                <a:hlinkClick r:id="rId4"/>
              </a:rPr>
              <a:t>https://fingertips.phe.org.uk/profile/diabetes-ft</a:t>
            </a:r>
            <a:br>
              <a:rPr lang="en-US" sz="1400" u="sng">
                <a:latin typeface="Calibri"/>
                <a:cs typeface="Arial"/>
              </a:rPr>
            </a:br>
            <a:r>
              <a:rPr lang="en-US" sz="1400" u="sng">
                <a:latin typeface="Calibri"/>
                <a:cs typeface="Arial"/>
              </a:rPr>
              <a:t>[Accessed 4 April 2021].</a:t>
            </a:r>
            <a:r>
              <a:rPr lang="en-US" sz="1400">
                <a:latin typeface="Calibri"/>
                <a:cs typeface="Arial"/>
              </a:rPr>
              <a:t> </a:t>
            </a:r>
            <a:endParaRPr lang="en-GB" sz="1400">
              <a:latin typeface="Calibri"/>
              <a:ea typeface="+mn-lt"/>
              <a:cs typeface="+mn-lt"/>
            </a:endParaRPr>
          </a:p>
          <a:p>
            <a:pPr marL="0" indent="0">
              <a:lnSpc>
                <a:spcPct val="100000"/>
              </a:lnSpc>
              <a:spcBef>
                <a:spcPts val="0"/>
              </a:spcBef>
              <a:buNone/>
            </a:pPr>
            <a:r>
              <a:rPr lang="en-US" sz="1400">
                <a:latin typeface="Calibri"/>
                <a:cs typeface="Arial"/>
              </a:rPr>
              <a:t>PHE, 2021. </a:t>
            </a:r>
            <a:r>
              <a:rPr lang="en-US" sz="1400" i="1">
                <a:latin typeface="Calibri"/>
                <a:cs typeface="Arial"/>
                <a:hlinkClick r:id="rId5"/>
              </a:rPr>
              <a:t>www.gov.uk</a:t>
            </a:r>
            <a:r>
              <a:rPr lang="en-US" sz="1400" i="1">
                <a:latin typeface="Calibri"/>
                <a:cs typeface="Arial"/>
              </a:rPr>
              <a:t>. </a:t>
            </a:r>
            <a:r>
              <a:rPr lang="en-US" sz="1400">
                <a:latin typeface="Calibri"/>
                <a:cs typeface="Arial"/>
              </a:rPr>
              <a:t>[Online] </a:t>
            </a:r>
            <a:br>
              <a:rPr lang="en-US" sz="1400">
                <a:latin typeface="Calibri"/>
                <a:cs typeface="Arial"/>
              </a:rPr>
            </a:br>
            <a:r>
              <a:rPr lang="en-US" sz="1400">
                <a:latin typeface="Calibri"/>
                <a:cs typeface="Arial"/>
              </a:rPr>
              <a:t>Available at: </a:t>
            </a:r>
            <a:r>
              <a:rPr lang="en-US" sz="1400" u="sng">
                <a:latin typeface="Calibri"/>
                <a:cs typeface="Arial"/>
                <a:hlinkClick r:id="rId6"/>
              </a:rPr>
              <a:t>https://www.gov.uk/government/publications/health-matters-preventing-type-2-diabetes/health-matters-preventing-type-2-diabetes</a:t>
            </a:r>
            <a:br>
              <a:rPr lang="en-US" sz="1400" u="sng">
                <a:latin typeface="Calibri"/>
                <a:cs typeface="Arial"/>
              </a:rPr>
            </a:br>
            <a:r>
              <a:rPr lang="en-US" sz="1400" u="sng">
                <a:latin typeface="Calibri"/>
                <a:cs typeface="Arial"/>
              </a:rPr>
              <a:t>[Accessed 3 April 2021].</a:t>
            </a:r>
            <a:r>
              <a:rPr lang="en-US" sz="1400">
                <a:latin typeface="Calibri"/>
                <a:cs typeface="Arial"/>
              </a:rPr>
              <a:t> </a:t>
            </a:r>
            <a:endParaRPr lang="en-GB" sz="1400">
              <a:latin typeface="Calibri"/>
              <a:ea typeface="+mn-lt"/>
              <a:cs typeface="+mn-lt"/>
            </a:endParaRPr>
          </a:p>
          <a:p>
            <a:pPr marL="0" indent="0">
              <a:lnSpc>
                <a:spcPct val="100000"/>
              </a:lnSpc>
              <a:spcBef>
                <a:spcPts val="0"/>
              </a:spcBef>
              <a:buNone/>
            </a:pPr>
            <a:r>
              <a:rPr lang="en-US" sz="1400">
                <a:latin typeface="Calibri"/>
                <a:cs typeface="Arial"/>
              </a:rPr>
              <a:t>WHO, 1989. </a:t>
            </a:r>
            <a:r>
              <a:rPr lang="en-US" sz="1400" i="1">
                <a:latin typeface="Calibri"/>
                <a:cs typeface="Arial"/>
              </a:rPr>
              <a:t>apps.who.int. </a:t>
            </a:r>
            <a:r>
              <a:rPr lang="en-US" sz="1400">
                <a:latin typeface="Calibri"/>
                <a:cs typeface="Arial"/>
              </a:rPr>
              <a:t>[Online] </a:t>
            </a:r>
            <a:br>
              <a:rPr lang="en-US" sz="1400">
                <a:latin typeface="Calibri"/>
                <a:cs typeface="Arial"/>
              </a:rPr>
            </a:br>
            <a:r>
              <a:rPr lang="en-US" sz="1400">
                <a:latin typeface="Calibri"/>
                <a:cs typeface="Arial"/>
              </a:rPr>
              <a:t>Available at: </a:t>
            </a:r>
            <a:r>
              <a:rPr lang="en-US" sz="1400" u="sng">
                <a:latin typeface="Calibri"/>
                <a:cs typeface="Arial"/>
                <a:hlinkClick r:id="rId7"/>
              </a:rPr>
              <a:t>https://apps.who.int/iris/bitstream/handle/10665/172224/WHA42_R36_eng.pdf?sequence=1&amp;isAllowed=y</a:t>
            </a:r>
            <a:br>
              <a:rPr lang="en-US" sz="1400" u="sng">
                <a:latin typeface="Calibri"/>
                <a:cs typeface="Arial"/>
              </a:rPr>
            </a:br>
            <a:r>
              <a:rPr lang="en-US" sz="1400" u="sng">
                <a:latin typeface="Calibri"/>
                <a:cs typeface="Arial"/>
              </a:rPr>
              <a:t>[Accessed 4 April 2021].</a:t>
            </a:r>
            <a:r>
              <a:rPr lang="en-US" sz="1400">
                <a:latin typeface="Calibri"/>
                <a:cs typeface="Arial"/>
              </a:rPr>
              <a:t> </a:t>
            </a:r>
            <a:endParaRPr lang="en-GB" sz="1400">
              <a:latin typeface="Calibri"/>
              <a:ea typeface="+mn-lt"/>
              <a:cs typeface="+mn-lt"/>
            </a:endParaRPr>
          </a:p>
          <a:p>
            <a:pPr marL="0" indent="0">
              <a:lnSpc>
                <a:spcPct val="100000"/>
              </a:lnSpc>
              <a:spcBef>
                <a:spcPts val="0"/>
              </a:spcBef>
              <a:buNone/>
            </a:pPr>
            <a:r>
              <a:rPr lang="en-US" sz="1400">
                <a:latin typeface="Calibri"/>
                <a:cs typeface="Arial"/>
              </a:rPr>
              <a:t>WHO, 2021. </a:t>
            </a:r>
            <a:r>
              <a:rPr lang="en-US" sz="1400" i="1">
                <a:latin typeface="Calibri"/>
                <a:cs typeface="Arial"/>
                <a:hlinkClick r:id="rId8"/>
              </a:rPr>
              <a:t>www.who.int</a:t>
            </a:r>
            <a:r>
              <a:rPr lang="en-US" sz="1400" i="1">
                <a:latin typeface="Calibri"/>
                <a:cs typeface="Arial"/>
              </a:rPr>
              <a:t>. </a:t>
            </a:r>
            <a:r>
              <a:rPr lang="en-US" sz="1400">
                <a:latin typeface="Calibri"/>
                <a:cs typeface="Arial"/>
              </a:rPr>
              <a:t>[Online] </a:t>
            </a:r>
            <a:br>
              <a:rPr lang="en-US" sz="1400">
                <a:latin typeface="Calibri"/>
                <a:cs typeface="Arial"/>
              </a:rPr>
            </a:br>
            <a:r>
              <a:rPr lang="en-US" sz="1400">
                <a:latin typeface="Calibri"/>
                <a:cs typeface="Arial"/>
              </a:rPr>
              <a:t>Available at: </a:t>
            </a:r>
            <a:r>
              <a:rPr lang="en-US" sz="1400" u="sng">
                <a:latin typeface="Calibri"/>
                <a:cs typeface="Arial"/>
                <a:hlinkClick r:id="rId9"/>
              </a:rPr>
              <a:t>https://www.who.int/health-topics/diabetes#tab=tab_1</a:t>
            </a:r>
            <a:br>
              <a:rPr lang="en-US" sz="1400" u="sng">
                <a:latin typeface="Calibri"/>
                <a:cs typeface="Arial"/>
              </a:rPr>
            </a:br>
            <a:r>
              <a:rPr lang="en-US" sz="1400" u="sng">
                <a:latin typeface="Calibri"/>
                <a:cs typeface="Arial"/>
              </a:rPr>
              <a:t>[Accessed 4 April 2021].</a:t>
            </a:r>
            <a:r>
              <a:rPr lang="en-US" sz="1400">
                <a:latin typeface="Calibri"/>
                <a:cs typeface="Arial"/>
              </a:rPr>
              <a:t> </a:t>
            </a:r>
            <a:endParaRPr lang="en-US" sz="1400">
              <a:cs typeface="Calibri" panose="020F0502020204030204"/>
            </a:endParaRPr>
          </a:p>
          <a:p>
            <a:pPr marL="0" indent="0">
              <a:lnSpc>
                <a:spcPct val="100000"/>
              </a:lnSpc>
              <a:spcBef>
                <a:spcPts val="0"/>
              </a:spcBef>
              <a:buNone/>
            </a:pPr>
            <a:r>
              <a:rPr lang="en-GB" sz="1400">
                <a:cs typeface="Calibri" panose="020F0502020204030204"/>
              </a:rPr>
              <a:t>Thurrock Health and Wellbeing (2016-2021) </a:t>
            </a:r>
            <a:r>
              <a:rPr lang="en-GB" sz="1400">
                <a:cs typeface="Calibri" panose="020F0502020204030204"/>
                <a:hlinkClick r:id="rId10"/>
              </a:rPr>
              <a:t>https://www.thurrockccg.nhs.uk/about-us/document-library/2885-thurrock-health-and-wellbeing-strategy-2016-21/file</a:t>
            </a:r>
            <a:r>
              <a:rPr lang="en-GB" sz="1400">
                <a:cs typeface="Calibri" panose="020F0502020204030204"/>
              </a:rPr>
              <a:t> Accessed on 13.04.2021 NHS(2021)Diabetes education course - S.W.E.E.T </a:t>
            </a:r>
            <a:r>
              <a:rPr lang="en-GB" sz="1400">
                <a:cs typeface="Calibri" panose="020F0502020204030204"/>
                <a:hlinkClick r:id="rId11"/>
              </a:rPr>
              <a:t>https://www.thurrockccg.nhs.uk/your-health/diabetes/type-2-diabetes-education-course-s-w-e-e-t  Accessed 13.04.2021</a:t>
            </a:r>
            <a:r>
              <a:rPr lang="en-GB" sz="1400">
                <a:cs typeface="Calibri" panose="020F0502020204030204"/>
              </a:rPr>
              <a:t>  </a:t>
            </a:r>
            <a:endParaRPr lang="en-US" sz="1400">
              <a:ea typeface="+mn-lt"/>
              <a:cs typeface="+mn-lt"/>
            </a:endParaRPr>
          </a:p>
          <a:p>
            <a:pPr marL="0" indent="0">
              <a:lnSpc>
                <a:spcPct val="100000"/>
              </a:lnSpc>
              <a:spcBef>
                <a:spcPts val="0"/>
              </a:spcBef>
              <a:buNone/>
            </a:pPr>
            <a:r>
              <a:rPr lang="en-GB" sz="1400">
                <a:cs typeface="Calibri" panose="020F0502020204030204"/>
              </a:rPr>
              <a:t>Pitt J. (2017) Thurrock Diabetes Community Detection Pilot </a:t>
            </a:r>
            <a:r>
              <a:rPr lang="en-GB" sz="1400">
                <a:cs typeface="Calibri" panose="020F0502020204030204"/>
                <a:hlinkClick r:id="rId12"/>
              </a:rPr>
              <a:t>https://www.thurrock.gov.uk/sites/default/files/assets/documents/tilbury-aco-bc-diabetes-v01.pdf</a:t>
            </a:r>
            <a:r>
              <a:rPr lang="en-GB" sz="1400">
                <a:cs typeface="Calibri" panose="020F0502020204030204"/>
              </a:rPr>
              <a:t> Accessed 13.04.2021  </a:t>
            </a:r>
            <a:endParaRPr lang="en-US" sz="1400">
              <a:ea typeface="+mn-lt"/>
              <a:cs typeface="+mn-lt"/>
            </a:endParaRPr>
          </a:p>
          <a:p>
            <a:pPr marL="0" indent="0">
              <a:lnSpc>
                <a:spcPct val="100000"/>
              </a:lnSpc>
              <a:spcBef>
                <a:spcPts val="0"/>
              </a:spcBef>
              <a:buNone/>
            </a:pPr>
            <a:r>
              <a:rPr lang="en-US" sz="1400" err="1">
                <a:cs typeface="Calibri" panose="020F0502020204030204"/>
              </a:rPr>
              <a:t>Mayoclinic</a:t>
            </a:r>
            <a:r>
              <a:rPr lang="en-US" sz="1400">
                <a:cs typeface="Calibri" panose="020F0502020204030204"/>
              </a:rPr>
              <a:t>, 2021. </a:t>
            </a:r>
            <a:r>
              <a:rPr lang="en-US" sz="1400" i="1">
                <a:cs typeface="Calibri" panose="020F0502020204030204"/>
                <a:hlinkClick r:id="rId13"/>
              </a:rPr>
              <a:t>www.mayoclinic.org</a:t>
            </a:r>
            <a:r>
              <a:rPr lang="en-US" sz="1400" i="1">
                <a:cs typeface="Calibri" panose="020F0502020204030204"/>
              </a:rPr>
              <a:t>. </a:t>
            </a:r>
            <a:r>
              <a:rPr lang="en-US" sz="1400">
                <a:cs typeface="Calibri" panose="020F0502020204030204"/>
              </a:rPr>
              <a:t>[Online] </a:t>
            </a:r>
            <a:br>
              <a:rPr lang="en-US" sz="1400">
                <a:cs typeface="Calibri" panose="020F0502020204030204"/>
              </a:rPr>
            </a:br>
            <a:r>
              <a:rPr lang="en-US" sz="1400">
                <a:cs typeface="Calibri" panose="020F0502020204030204"/>
              </a:rPr>
              <a:t>Available at: </a:t>
            </a:r>
            <a:r>
              <a:rPr lang="en-US" sz="1400" u="sng">
                <a:cs typeface="Calibri" panose="020F0502020204030204"/>
                <a:hlinkClick r:id="rId14"/>
              </a:rPr>
              <a:t>https://www.mayoclinic.org/diseases-conditions/type-2-diabetes/symptoms-causes/syc-20351193</a:t>
            </a:r>
            <a:br>
              <a:rPr lang="en-US" sz="1400" u="sng">
                <a:cs typeface="Calibri" panose="020F0502020204030204"/>
              </a:rPr>
            </a:br>
            <a:r>
              <a:rPr lang="en-US" sz="1400" u="sng">
                <a:cs typeface="Calibri" panose="020F0502020204030204"/>
              </a:rPr>
              <a:t>[Accessed 15 April 2021].</a:t>
            </a:r>
            <a:r>
              <a:rPr lang="en-US" sz="1400">
                <a:cs typeface="Calibri" panose="020F0502020204030204"/>
              </a:rPr>
              <a:t> </a:t>
            </a:r>
            <a:endParaRPr lang="en-US">
              <a:ea typeface="+mn-lt"/>
              <a:cs typeface="+mn-lt"/>
            </a:endParaRPr>
          </a:p>
          <a:p>
            <a:pPr marL="0" indent="0">
              <a:lnSpc>
                <a:spcPct val="100000"/>
              </a:lnSpc>
              <a:spcBef>
                <a:spcPts val="0"/>
              </a:spcBef>
              <a:buNone/>
            </a:pPr>
            <a:r>
              <a:rPr lang="en-US" sz="1400">
                <a:ea typeface="+mn-lt"/>
                <a:cs typeface="+mn-lt"/>
              </a:rPr>
              <a:t>IDF, 2021. </a:t>
            </a:r>
            <a:r>
              <a:rPr lang="en-US" sz="1400" i="1">
                <a:ea typeface="+mn-lt"/>
                <a:cs typeface="+mn-lt"/>
                <a:hlinkClick r:id="rId15"/>
              </a:rPr>
              <a:t>www.idf.org</a:t>
            </a:r>
            <a:r>
              <a:rPr lang="en-US" sz="1400" i="1">
                <a:ea typeface="+mn-lt"/>
                <a:cs typeface="+mn-lt"/>
              </a:rPr>
              <a:t>. </a:t>
            </a:r>
            <a:r>
              <a:rPr lang="en-US" sz="1400">
                <a:ea typeface="+mn-lt"/>
                <a:cs typeface="+mn-lt"/>
              </a:rPr>
              <a:t>[Online] </a:t>
            </a:r>
            <a:br>
              <a:rPr lang="en-US" sz="1400">
                <a:ea typeface="+mn-lt"/>
                <a:cs typeface="+mn-lt"/>
              </a:rPr>
            </a:br>
            <a:r>
              <a:rPr lang="en-US" sz="1400">
                <a:ea typeface="+mn-lt"/>
                <a:cs typeface="+mn-lt"/>
              </a:rPr>
              <a:t>Available at: </a:t>
            </a:r>
            <a:r>
              <a:rPr lang="en-US" sz="1400" u="sng">
                <a:ea typeface="+mn-lt"/>
                <a:cs typeface="+mn-lt"/>
                <a:hlinkClick r:id="rId16"/>
              </a:rPr>
              <a:t>https://www.idf.org/our-activities/care-prevention.html</a:t>
            </a:r>
            <a:br>
              <a:rPr lang="en-US" sz="1400" u="sng">
                <a:ea typeface="+mn-lt"/>
                <a:cs typeface="+mn-lt"/>
              </a:rPr>
            </a:br>
            <a:r>
              <a:rPr lang="en-US" sz="1400" u="sng">
                <a:ea typeface="+mn-lt"/>
                <a:cs typeface="+mn-lt"/>
              </a:rPr>
              <a:t> [Accessed 16 April 2021].</a:t>
            </a:r>
            <a:r>
              <a:rPr lang="en-US" sz="1400">
                <a:ea typeface="+mn-lt"/>
                <a:cs typeface="+mn-lt"/>
              </a:rPr>
              <a:t> </a:t>
            </a:r>
            <a:endParaRPr lang="en-US">
              <a:cs typeface="Calibri"/>
            </a:endParaRPr>
          </a:p>
          <a:p>
            <a:pPr marL="0" indent="0">
              <a:buNone/>
            </a:pPr>
            <a:endParaRPr lang="en-GB" sz="1400">
              <a:cs typeface="Calibri" panose="020F0502020204030204"/>
            </a:endParaRPr>
          </a:p>
        </p:txBody>
      </p:sp>
    </p:spTree>
    <p:extLst>
      <p:ext uri="{BB962C8B-B14F-4D97-AF65-F5344CB8AC3E}">
        <p14:creationId xmlns:p14="http://schemas.microsoft.com/office/powerpoint/2010/main" val="11175906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7558-19EA-4790-B34A-F7A8A44D49B2}"/>
              </a:ext>
            </a:extLst>
          </p:cNvPr>
          <p:cNvSpPr>
            <a:spLocks noGrp="1"/>
          </p:cNvSpPr>
          <p:nvPr>
            <p:ph type="title"/>
          </p:nvPr>
        </p:nvSpPr>
        <p:spPr>
          <a:xfrm>
            <a:off x="284019" y="200025"/>
            <a:ext cx="11069781" cy="732891"/>
          </a:xfrm>
        </p:spPr>
        <p:txBody>
          <a:bodyPr>
            <a:normAutofit/>
          </a:bodyPr>
          <a:lstStyle/>
          <a:p>
            <a:r>
              <a:rPr lang="en-GB" sz="2400" b="1">
                <a:latin typeface="Arial"/>
                <a:cs typeface="Arial"/>
              </a:rPr>
              <a:t>REFERENCES</a:t>
            </a:r>
          </a:p>
        </p:txBody>
      </p:sp>
      <p:sp>
        <p:nvSpPr>
          <p:cNvPr id="3" name="Content Placeholder 2">
            <a:extLst>
              <a:ext uri="{FF2B5EF4-FFF2-40B4-BE49-F238E27FC236}">
                <a16:creationId xmlns:a16="http://schemas.microsoft.com/office/drawing/2014/main" id="{6F627864-FD75-493C-8967-32B89C8AFA44}"/>
              </a:ext>
            </a:extLst>
          </p:cNvPr>
          <p:cNvSpPr>
            <a:spLocks noGrp="1"/>
          </p:cNvSpPr>
          <p:nvPr>
            <p:ph idx="1"/>
          </p:nvPr>
        </p:nvSpPr>
        <p:spPr>
          <a:xfrm>
            <a:off x="214313" y="1015845"/>
            <a:ext cx="11672887" cy="5758614"/>
          </a:xfrm>
        </p:spPr>
        <p:txBody>
          <a:bodyPr vert="horz" lIns="91440" tIns="45720" rIns="91440" bIns="45720" rtlCol="0" anchor="t">
            <a:noAutofit/>
          </a:bodyPr>
          <a:lstStyle/>
          <a:p>
            <a:pPr>
              <a:spcBef>
                <a:spcPts val="0"/>
              </a:spcBef>
              <a:buNone/>
            </a:pPr>
            <a:r>
              <a:rPr lang="en-US" sz="1400" kern="0">
                <a:ea typeface="+mn-lt"/>
                <a:cs typeface="+mn-lt"/>
              </a:rPr>
              <a:t>(NIH), N. I. o. D. a. D. a. K. D., 2016. </a:t>
            </a:r>
            <a:r>
              <a:rPr lang="en-US" sz="1400" i="1" kern="0">
                <a:ea typeface="+mn-lt"/>
                <a:cs typeface="+mn-lt"/>
                <a:hlinkClick r:id="rId2"/>
              </a:rPr>
              <a:t>www.niddk.nih.gov</a:t>
            </a:r>
            <a:r>
              <a:rPr lang="en-US" sz="1400" i="1" kern="0">
                <a:ea typeface="+mn-lt"/>
                <a:cs typeface="+mn-lt"/>
              </a:rPr>
              <a:t>. </a:t>
            </a:r>
            <a:r>
              <a:rPr lang="en-US" sz="1400" kern="0">
                <a:ea typeface="+mn-lt"/>
                <a:cs typeface="+mn-lt"/>
              </a:rPr>
              <a:t>[Online]</a:t>
            </a:r>
            <a:endParaRPr lang="en-GB" sz="1400">
              <a:ea typeface="+mn-lt"/>
              <a:cs typeface="Arial"/>
            </a:endParaRPr>
          </a:p>
          <a:p>
            <a:pPr>
              <a:spcBef>
                <a:spcPts val="0"/>
              </a:spcBef>
              <a:buNone/>
            </a:pPr>
            <a:r>
              <a:rPr lang="en-US" sz="1400" kern="0">
                <a:ea typeface="+mn-lt"/>
                <a:cs typeface="+mn-lt"/>
              </a:rPr>
              <a:t>Available at: </a:t>
            </a:r>
            <a:r>
              <a:rPr lang="en-US" sz="1400" u="sng" kern="0">
                <a:ea typeface="+mn-lt"/>
                <a:cs typeface="+mn-lt"/>
                <a:hlinkClick r:id="rId3">
                  <a:extLst>
                    <a:ext uri="{A12FA001-AC4F-418D-AE19-62706E023703}">
                      <ahyp:hlinkClr xmlns:ahyp="http://schemas.microsoft.com/office/drawing/2018/hyperlinkcolor" val="tx"/>
                    </a:ext>
                  </a:extLst>
                </a:hlinkClick>
              </a:rPr>
              <a:t>https://www.niddk.nih.gov/health-information/diabetes/overview/risk-factors</a:t>
            </a:r>
            <a:r>
              <a:rPr lang="en-US" sz="1400" u="sng" kern="0">
                <a:ea typeface="+mn-lt"/>
                <a:cs typeface="+mn-lt"/>
              </a:rPr>
              <a:t> type-2-diabetes [Accessed 15 April 2021].</a:t>
            </a:r>
            <a:r>
              <a:rPr lang="en-US" sz="1400" kern="0">
                <a:ea typeface="+mn-lt"/>
                <a:cs typeface="+mn-lt"/>
              </a:rPr>
              <a:t> </a:t>
            </a:r>
            <a:endParaRPr lang="en-GB" sz="1400">
              <a:latin typeface="Calibri"/>
              <a:cs typeface="Arial"/>
              <a:sym typeface="News Cycle"/>
            </a:endParaRPr>
          </a:p>
          <a:p>
            <a:pPr>
              <a:spcBef>
                <a:spcPts val="0"/>
              </a:spcBef>
              <a:buNone/>
            </a:pPr>
            <a:r>
              <a:rPr kumimoji="0" lang="en-GB" sz="1400" b="0" u="none" strike="noStrike" kern="0" cap="none" spc="0" normalizeH="0" baseline="0" noProof="0">
                <a:ln>
                  <a:noFill/>
                </a:ln>
                <a:solidFill>
                  <a:srgbClr val="2C444E"/>
                </a:solidFill>
                <a:effectLst/>
                <a:uLnTx/>
                <a:uFillTx/>
                <a:latin typeface="Calibri"/>
                <a:cs typeface="Arial"/>
                <a:sym typeface="News Cycle"/>
              </a:rPr>
              <a:t>Bus, S.A., Van Netten, J.J., Hinchliffe, R.J., Apelqvist, J., Lipsky, B.A., Schaper, N.C. and IWGDF Editorial Board, 2020.</a:t>
            </a:r>
            <a:r>
              <a:rPr lang="en-GB" sz="1400" kern="0">
                <a:solidFill>
                  <a:srgbClr val="2C444E"/>
                </a:solidFill>
                <a:latin typeface="Calibri"/>
                <a:cs typeface="Arial"/>
                <a:sym typeface="News Cycle"/>
              </a:rPr>
              <a:t> </a:t>
            </a:r>
            <a:endParaRPr lang="en-GB" sz="1400">
              <a:solidFill>
                <a:srgbClr val="000000"/>
              </a:solidFill>
              <a:latin typeface="Calibri"/>
              <a:cs typeface="Arial"/>
            </a:endParaRPr>
          </a:p>
          <a:p>
            <a:pPr marL="0" indent="0">
              <a:lnSpc>
                <a:spcPct val="100000"/>
              </a:lnSpc>
              <a:spcBef>
                <a:spcPts val="0"/>
              </a:spcBef>
              <a:buNone/>
            </a:pPr>
            <a:r>
              <a:rPr kumimoji="0" lang="en-GB" sz="1400" b="0" u="none" strike="noStrike" kern="0" cap="none" spc="0" normalizeH="0" baseline="0" noProof="0">
                <a:ln>
                  <a:noFill/>
                </a:ln>
                <a:solidFill>
                  <a:srgbClr val="2C444E"/>
                </a:solidFill>
                <a:effectLst/>
                <a:uLnTx/>
                <a:uFillTx/>
                <a:latin typeface="Calibri"/>
                <a:cs typeface="Arial"/>
                <a:sym typeface="News Cycle"/>
              </a:rPr>
              <a:t>Standards for the development and methodology of the 2019</a:t>
            </a:r>
            <a:r>
              <a:rPr lang="en-GB" sz="1400" kern="0">
                <a:solidFill>
                  <a:srgbClr val="2C444E"/>
                </a:solidFill>
                <a:latin typeface="Calibri"/>
                <a:cs typeface="Arial"/>
                <a:sym typeface="News Cycle"/>
              </a:rPr>
              <a:t> </a:t>
            </a:r>
            <a:endParaRPr lang="en-GB" sz="1400">
              <a:solidFill>
                <a:srgbClr val="000000"/>
              </a:solidFill>
              <a:latin typeface="Calibri"/>
              <a:cs typeface="Arial"/>
            </a:endParaRPr>
          </a:p>
          <a:p>
            <a:pPr marL="0" indent="0">
              <a:lnSpc>
                <a:spcPct val="100000"/>
              </a:lnSpc>
              <a:spcBef>
                <a:spcPts val="0"/>
              </a:spcBef>
              <a:buNone/>
            </a:pPr>
            <a:r>
              <a:rPr kumimoji="0" lang="en-GB" sz="1400" b="0" u="none" strike="noStrike" kern="0" cap="none" spc="0" normalizeH="0" baseline="0" noProof="0">
                <a:ln>
                  <a:noFill/>
                </a:ln>
                <a:solidFill>
                  <a:srgbClr val="2C444E"/>
                </a:solidFill>
                <a:effectLst/>
                <a:uLnTx/>
                <a:uFillTx/>
                <a:latin typeface="Calibri"/>
                <a:cs typeface="Arial"/>
                <a:sym typeface="News Cycle"/>
              </a:rPr>
              <a:t>International Working Group on the Diabetic Foot guidelines. Diabetes/metabolism research and reviews, 36, p.e3267</a:t>
            </a:r>
            <a:endParaRPr lang="en-GB" sz="1400">
              <a:latin typeface="Calibri"/>
              <a:cs typeface="Arial"/>
            </a:endParaRPr>
          </a:p>
          <a:p>
            <a:pPr algn="just">
              <a:lnSpc>
                <a:spcPct val="100000"/>
              </a:lnSpc>
              <a:spcBef>
                <a:spcPts val="0"/>
              </a:spcBef>
              <a:buNone/>
            </a:pPr>
            <a:r>
              <a:rPr lang="en-GB" sz="1400">
                <a:latin typeface="Calibri"/>
                <a:ea typeface="+mn-lt"/>
                <a:cs typeface="+mn-lt"/>
              </a:rPr>
              <a:t>Candler, T. P, Mahmoud, O., Lynn, R. M., </a:t>
            </a:r>
            <a:r>
              <a:rPr lang="en-GB" sz="1400" err="1">
                <a:latin typeface="Calibri"/>
                <a:ea typeface="+mn-lt"/>
                <a:cs typeface="+mn-lt"/>
              </a:rPr>
              <a:t>Majbar</a:t>
            </a:r>
            <a:r>
              <a:rPr lang="en-GB" sz="1400">
                <a:latin typeface="Calibri"/>
                <a:ea typeface="+mn-lt"/>
                <a:cs typeface="+mn-lt"/>
              </a:rPr>
              <a:t>, A.  (2018). Continuing rise of type 2 diabetes incidence in children and going people in the UK. Diabetes</a:t>
            </a:r>
          </a:p>
          <a:p>
            <a:pPr algn="just">
              <a:lnSpc>
                <a:spcPct val="100000"/>
              </a:lnSpc>
              <a:spcBef>
                <a:spcPts val="0"/>
              </a:spcBef>
              <a:buNone/>
            </a:pPr>
            <a:r>
              <a:rPr lang="en-GB" sz="1400">
                <a:latin typeface="Calibri"/>
                <a:ea typeface="+mn-lt"/>
                <a:cs typeface="+mn-lt"/>
              </a:rPr>
              <a:t>Medicine 35(6). </a:t>
            </a:r>
            <a:endParaRPr lang="en-GB" sz="1400">
              <a:cs typeface="Calibri" panose="020F0502020204030204"/>
            </a:endParaRPr>
          </a:p>
          <a:p>
            <a:pPr algn="just">
              <a:lnSpc>
                <a:spcPct val="100000"/>
              </a:lnSpc>
              <a:spcBef>
                <a:spcPts val="0"/>
              </a:spcBef>
              <a:buNone/>
            </a:pPr>
            <a:r>
              <a:rPr lang="en-GB" sz="1400">
                <a:latin typeface="Calibri"/>
                <a:ea typeface="+mn-lt"/>
                <a:cs typeface="+mn-lt"/>
              </a:rPr>
              <a:t>Diabetes UK (2021). What we do.[online]</a:t>
            </a:r>
          </a:p>
          <a:p>
            <a:pPr algn="just">
              <a:lnSpc>
                <a:spcPct val="100000"/>
              </a:lnSpc>
              <a:spcBef>
                <a:spcPts val="0"/>
              </a:spcBef>
              <a:buNone/>
            </a:pPr>
            <a:r>
              <a:rPr lang="en-GB" sz="1400">
                <a:latin typeface="Calibri"/>
                <a:ea typeface="+mn-lt"/>
                <a:cs typeface="+mn-lt"/>
              </a:rPr>
              <a:t>Available at:</a:t>
            </a:r>
            <a:r>
              <a:rPr kumimoji="0" lang="en-GB" sz="1400" b="0" u="none" strike="noStrike" kern="1200" cap="none" spc="0" normalizeH="0" baseline="0" noProof="0">
                <a:ln>
                  <a:noFill/>
                </a:ln>
                <a:effectLst/>
                <a:uLnTx/>
                <a:uFillTx/>
                <a:latin typeface="Calibri"/>
                <a:ea typeface="+mn-lt"/>
                <a:cs typeface="Calibri" panose="020F0502020204030204"/>
                <a:hlinkClick r:id="rId4"/>
              </a:rPr>
              <a:t> http://www.diabetes.org.uk</a:t>
            </a:r>
            <a:r>
              <a:rPr kumimoji="0" lang="en-GB" sz="1400" b="0" u="none" strike="noStrike" kern="1200" cap="none" spc="0" normalizeH="0" baseline="0" noProof="0">
                <a:ln>
                  <a:noFill/>
                </a:ln>
                <a:effectLst/>
                <a:uLnTx/>
                <a:uFillTx/>
                <a:latin typeface="Calibri"/>
                <a:ea typeface="+mn-lt"/>
                <a:cs typeface="Calibri" panose="020F0502020204030204"/>
              </a:rPr>
              <a:t> [accessed 12.April.2021]</a:t>
            </a:r>
            <a:endParaRPr lang="en-GB" sz="1400">
              <a:latin typeface="Calibri"/>
              <a:cs typeface="Calibri"/>
            </a:endParaRPr>
          </a:p>
          <a:p>
            <a:pPr algn="just">
              <a:lnSpc>
                <a:spcPct val="100000"/>
              </a:lnSpc>
              <a:spcBef>
                <a:spcPts val="0"/>
              </a:spcBef>
              <a:buNone/>
            </a:pPr>
            <a:r>
              <a:rPr lang="en-GB" sz="1400">
                <a:latin typeface="Calibri"/>
                <a:ea typeface="+mn-lt"/>
                <a:cs typeface="+mn-lt"/>
              </a:rPr>
              <a:t>Diabetes UK (2020). Diabetes risk factors  </a:t>
            </a:r>
            <a:r>
              <a:rPr lang="en-GB" sz="1400">
                <a:latin typeface="Calibri"/>
                <a:ea typeface="+mn-lt"/>
                <a:cs typeface="+mn-lt"/>
                <a:hlinkClick r:id="rId4"/>
              </a:rPr>
              <a:t>http://www.diabetes.org.uk</a:t>
            </a:r>
            <a:r>
              <a:rPr lang="en-GB" sz="1400">
                <a:latin typeface="Calibri"/>
                <a:ea typeface="+mn-lt"/>
                <a:cs typeface="+mn-lt"/>
              </a:rPr>
              <a:t> (accessed 17/03/2021 at 08:00 am) </a:t>
            </a:r>
          </a:p>
          <a:p>
            <a:pPr algn="just">
              <a:lnSpc>
                <a:spcPct val="100000"/>
              </a:lnSpc>
              <a:spcBef>
                <a:spcPts val="0"/>
              </a:spcBef>
              <a:buNone/>
            </a:pPr>
            <a:r>
              <a:rPr lang="en-GB" sz="1400">
                <a:latin typeface="Calibri"/>
                <a:ea typeface="+mn-lt"/>
                <a:cs typeface="+mn-lt"/>
              </a:rPr>
              <a:t>Diabetes UK (2019). Position statement </a:t>
            </a:r>
            <a:r>
              <a:rPr lang="en-GB" sz="1400">
                <a:latin typeface="Calibri"/>
                <a:ea typeface="+mn-lt"/>
                <a:cs typeface="+mn-lt"/>
                <a:hlinkClick r:id="rId4"/>
              </a:rPr>
              <a:t>http://www.diabetes.org.uk</a:t>
            </a:r>
            <a:r>
              <a:rPr lang="en-GB" sz="1400">
                <a:latin typeface="Calibri"/>
                <a:ea typeface="+mn-lt"/>
                <a:cs typeface="+mn-lt"/>
              </a:rPr>
              <a:t> (accessed 17/03/2021 at 06:00 pm) </a:t>
            </a:r>
            <a:endParaRPr lang="en-GB" sz="1400">
              <a:latin typeface="Calibri"/>
              <a:cs typeface="Calibri"/>
            </a:endParaRPr>
          </a:p>
          <a:p>
            <a:pPr algn="just">
              <a:lnSpc>
                <a:spcPct val="100000"/>
              </a:lnSpc>
              <a:spcBef>
                <a:spcPts val="0"/>
              </a:spcBef>
              <a:buNone/>
            </a:pPr>
            <a:r>
              <a:rPr lang="en-GB" sz="1400">
                <a:latin typeface="Calibri"/>
                <a:ea typeface="+mn-lt"/>
                <a:cs typeface="+mn-lt"/>
              </a:rPr>
              <a:t>Kilpatrick, E. and Atkin, S. (2014). Using haemoglobin, A(1c) to diagnose type 2 diabetes or to identify people at high risk of diabetes. </a:t>
            </a:r>
            <a:endParaRPr lang="en-GB" sz="1400">
              <a:latin typeface="Calibri"/>
              <a:cs typeface="Calibri"/>
            </a:endParaRPr>
          </a:p>
          <a:p>
            <a:pPr marL="0" indent="0">
              <a:lnSpc>
                <a:spcPct val="100000"/>
              </a:lnSpc>
              <a:spcBef>
                <a:spcPts val="0"/>
              </a:spcBef>
              <a:buNone/>
            </a:pPr>
            <a:r>
              <a:rPr lang="en-GB" sz="1400">
                <a:latin typeface="Calibri"/>
                <a:ea typeface="+mn-lt"/>
                <a:cs typeface="+mn-lt"/>
              </a:rPr>
              <a:t>National Institute of Diabetes and Digestive and Kidney Diseases (NIH). (2017). Health Information, Diabetes </a:t>
            </a:r>
            <a:r>
              <a:rPr lang="en-GB" sz="1400">
                <a:latin typeface="Calibri"/>
                <a:ea typeface="+mn-lt"/>
                <a:cs typeface="Arial"/>
                <a:hlinkClick r:id="rId5"/>
              </a:rPr>
              <a:t>https://www.niddk.nih.gov</a:t>
            </a:r>
            <a:r>
              <a:rPr lang="en-GB" sz="1400">
                <a:latin typeface="Calibri"/>
                <a:ea typeface="+mn-lt"/>
                <a:cs typeface="Arial"/>
              </a:rPr>
              <a:t> (accessed on 25/03/2021 at 9:19 pm)</a:t>
            </a:r>
            <a:endParaRPr lang="en-GB" sz="1400">
              <a:solidFill>
                <a:srgbClr val="000000"/>
              </a:solidFill>
              <a:latin typeface="Calibri"/>
              <a:cs typeface="Arial"/>
            </a:endParaRPr>
          </a:p>
          <a:p>
            <a:pPr marL="0" indent="0">
              <a:lnSpc>
                <a:spcPct val="100000"/>
              </a:lnSpc>
              <a:spcBef>
                <a:spcPts val="0"/>
              </a:spcBef>
              <a:buNone/>
            </a:pPr>
            <a:r>
              <a:rPr lang="en-GB" sz="1400">
                <a:ea typeface="+mn-lt"/>
                <a:cs typeface="+mn-lt"/>
              </a:rPr>
              <a:t>NICE (2020) Type 2 diabetes in adults: management. National Institute for Health and Care Excellence. </a:t>
            </a:r>
            <a:r>
              <a:rPr lang="en-GB" sz="1400">
                <a:ea typeface="+mn-lt"/>
                <a:cs typeface="+mn-lt"/>
                <a:hlinkClick r:id="rId6"/>
              </a:rPr>
              <a:t>http://www.nice.org.uk</a:t>
            </a:r>
            <a:r>
              <a:rPr lang="en-GB" sz="1400">
                <a:ea typeface="+mn-lt"/>
                <a:cs typeface="+mn-lt"/>
              </a:rPr>
              <a:t> (accessed on 26/03/2021 at 09:30 pm) </a:t>
            </a:r>
            <a:endParaRPr lang="en-GB" sz="1400">
              <a:cs typeface="Calibri"/>
            </a:endParaRPr>
          </a:p>
          <a:p>
            <a:pPr marL="0" indent="0">
              <a:lnSpc>
                <a:spcPct val="100000"/>
              </a:lnSpc>
              <a:spcBef>
                <a:spcPts val="0"/>
              </a:spcBef>
              <a:buNone/>
            </a:pPr>
            <a:r>
              <a:rPr lang="en-GB" sz="1400">
                <a:solidFill>
                  <a:srgbClr val="2C444E"/>
                </a:solidFill>
                <a:latin typeface="Calibri"/>
                <a:cs typeface="Calibri" panose="020F0502020204030204"/>
              </a:rPr>
              <a:t>Silva-Tinoco, R., </a:t>
            </a:r>
            <a:r>
              <a:rPr lang="en-GB" sz="1400" err="1">
                <a:solidFill>
                  <a:srgbClr val="2C444E"/>
                </a:solidFill>
                <a:latin typeface="Calibri"/>
                <a:cs typeface="Calibri" panose="020F0502020204030204"/>
              </a:rPr>
              <a:t>Cuatecontzi-Xochitiotzi</a:t>
            </a:r>
            <a:r>
              <a:rPr lang="en-GB" sz="1400">
                <a:solidFill>
                  <a:srgbClr val="2C444E"/>
                </a:solidFill>
                <a:latin typeface="Calibri"/>
                <a:cs typeface="Calibri" panose="020F0502020204030204"/>
              </a:rPr>
              <a:t>, T., De la Torre-Saldaña, V., León-García, E., Serna-Alvarado, J., Guzmán-Olvera, E., Cabrera, D., Gay, J.G. and Prada, D., 2020. </a:t>
            </a:r>
            <a:endParaRPr lang="en-US" sz="1400">
              <a:solidFill>
                <a:srgbClr val="000000"/>
              </a:solidFill>
              <a:latin typeface="Calibri"/>
              <a:cs typeface="Calibri" panose="020F0502020204030204"/>
            </a:endParaRPr>
          </a:p>
          <a:p>
            <a:pPr marL="0" indent="0">
              <a:lnSpc>
                <a:spcPct val="100000"/>
              </a:lnSpc>
              <a:spcBef>
                <a:spcPts val="0"/>
              </a:spcBef>
              <a:buNone/>
            </a:pPr>
            <a:r>
              <a:rPr lang="en-GB" sz="1400">
                <a:solidFill>
                  <a:srgbClr val="2C444E"/>
                </a:solidFill>
                <a:latin typeface="Calibri"/>
                <a:cs typeface="Calibri" panose="020F0502020204030204"/>
              </a:rPr>
              <a:t>Role of social and other determinants of health in the effect of a multicomponent integrated care strategy on type 2 diabetes mellitus. </a:t>
            </a:r>
            <a:endParaRPr lang="en-US" sz="1400">
              <a:solidFill>
                <a:srgbClr val="000000"/>
              </a:solidFill>
              <a:latin typeface="Calibri"/>
              <a:cs typeface="Calibri" panose="020F0502020204030204"/>
            </a:endParaRPr>
          </a:p>
          <a:p>
            <a:pPr marL="0" indent="0">
              <a:lnSpc>
                <a:spcPct val="100000"/>
              </a:lnSpc>
              <a:spcBef>
                <a:spcPts val="0"/>
              </a:spcBef>
              <a:buNone/>
            </a:pPr>
            <a:r>
              <a:rPr lang="en-GB" sz="1400">
                <a:solidFill>
                  <a:srgbClr val="2C444E"/>
                </a:solidFill>
                <a:latin typeface="Calibri"/>
                <a:cs typeface="Calibri" panose="020F0502020204030204"/>
              </a:rPr>
              <a:t>International journal for equity in health, 19, pp.1-11.</a:t>
            </a:r>
            <a:endParaRPr lang="en-US" sz="1400">
              <a:latin typeface="Calibri"/>
              <a:cs typeface="Calibri" panose="020F0502020204030204"/>
            </a:endParaRPr>
          </a:p>
          <a:p>
            <a:pPr marL="0" indent="0">
              <a:lnSpc>
                <a:spcPct val="100000"/>
              </a:lnSpc>
              <a:spcBef>
                <a:spcPts val="0"/>
              </a:spcBef>
              <a:buNone/>
            </a:pPr>
            <a:r>
              <a:rPr lang="en-GB" sz="1400">
                <a:latin typeface="Calibri"/>
                <a:cs typeface="Calibri" panose="020F0502020204030204"/>
              </a:rPr>
              <a:t>World Health statistics 2014, Geneva: World Health Organization: 2014</a:t>
            </a:r>
            <a:endParaRPr lang="en-GB" sz="1400">
              <a:latin typeface="Calibri"/>
              <a:ea typeface="+mn-lt"/>
              <a:cs typeface="+mn-lt"/>
            </a:endParaRPr>
          </a:p>
          <a:p>
            <a:pPr marL="0" indent="0">
              <a:lnSpc>
                <a:spcPct val="100000"/>
              </a:lnSpc>
              <a:spcBef>
                <a:spcPts val="0"/>
              </a:spcBef>
              <a:buNone/>
            </a:pPr>
            <a:r>
              <a:rPr lang="en-GB" sz="1400">
                <a:latin typeface="Calibri"/>
                <a:cs typeface="Calibri" panose="020F0502020204030204"/>
              </a:rPr>
              <a:t>www. Global status report  non- communicable  disease 2014: World Health Organization :2014</a:t>
            </a:r>
            <a:endParaRPr lang="en-US" sz="1400">
              <a:latin typeface="Calibri"/>
              <a:cs typeface="Calibri" panose="020F0502020204030204"/>
            </a:endParaRPr>
          </a:p>
          <a:p>
            <a:pPr marL="0" indent="0">
              <a:lnSpc>
                <a:spcPct val="100000"/>
              </a:lnSpc>
              <a:spcBef>
                <a:spcPts val="0"/>
              </a:spcBef>
              <a:buNone/>
            </a:pPr>
            <a:r>
              <a:rPr lang="en-GB" sz="1400">
                <a:latin typeface="Calibri"/>
                <a:cs typeface="Calibri" panose="020F0502020204030204"/>
              </a:rPr>
              <a:t>NHS</a:t>
            </a:r>
            <a:r>
              <a:rPr lang="en-GB" sz="1400">
                <a:latin typeface="Calibri"/>
                <a:ea typeface="+mn-lt"/>
                <a:cs typeface="+mn-lt"/>
              </a:rPr>
              <a:t> (2021) Community Diabetes Service </a:t>
            </a:r>
            <a:r>
              <a:rPr lang="en-GB" sz="1400">
                <a:latin typeface="Calibri"/>
                <a:ea typeface="+mn-lt"/>
                <a:cs typeface="+mn-lt"/>
                <a:hlinkClick r:id="rId7"/>
              </a:rPr>
              <a:t>https://eput.nhs.uk/our-services/essex/south-east-essex-community-health-services/adults/nursing-specialist/community-diabetes-service/</a:t>
            </a:r>
            <a:r>
              <a:rPr lang="en-GB" sz="1400">
                <a:latin typeface="Calibri"/>
                <a:ea typeface="+mn-lt"/>
                <a:cs typeface="+mn-lt"/>
              </a:rPr>
              <a:t> Accessed on 13.04.2021   </a:t>
            </a:r>
            <a:endParaRPr lang="en-US" sz="1400">
              <a:latin typeface="Calibri"/>
              <a:cs typeface="Calibri"/>
            </a:endParaRPr>
          </a:p>
          <a:p>
            <a:pPr marL="0" indent="0">
              <a:lnSpc>
                <a:spcPct val="100000"/>
              </a:lnSpc>
              <a:spcBef>
                <a:spcPts val="0"/>
              </a:spcBef>
              <a:buNone/>
            </a:pPr>
            <a:r>
              <a:rPr lang="en-US" sz="1400" err="1">
                <a:latin typeface="Calibri"/>
                <a:cs typeface="Calibri"/>
              </a:rPr>
              <a:t>worlddiabetesday</a:t>
            </a:r>
            <a:r>
              <a:rPr lang="en-US" sz="1400">
                <a:latin typeface="Calibri"/>
                <a:cs typeface="Calibri"/>
              </a:rPr>
              <a:t>, 2021. </a:t>
            </a:r>
            <a:r>
              <a:rPr lang="en-US" sz="1400" i="1">
                <a:latin typeface="Calibri"/>
                <a:cs typeface="Calibri"/>
              </a:rPr>
              <a:t>worlddiabetesday.org. </a:t>
            </a:r>
            <a:r>
              <a:rPr lang="en-US" sz="1400">
                <a:latin typeface="Calibri"/>
                <a:cs typeface="Calibri"/>
              </a:rPr>
              <a:t>[Online] </a:t>
            </a:r>
            <a:br>
              <a:rPr lang="en-US" sz="1400">
                <a:latin typeface="Calibri"/>
                <a:cs typeface="Calibri"/>
              </a:rPr>
            </a:br>
            <a:r>
              <a:rPr lang="en-US" sz="1400">
                <a:latin typeface="Calibri"/>
                <a:cs typeface="Calibri"/>
              </a:rPr>
              <a:t>Available at: </a:t>
            </a:r>
            <a:r>
              <a:rPr lang="en-US" sz="1400" u="sng">
                <a:latin typeface="Calibri"/>
                <a:cs typeface="Calibri"/>
                <a:hlinkClick r:id="rId8"/>
              </a:rPr>
              <a:t>https://worlddiabetesday.org/</a:t>
            </a:r>
            <a:br>
              <a:rPr lang="en-US" sz="1400" u="sng">
                <a:latin typeface="Calibri"/>
                <a:cs typeface="Calibri"/>
              </a:rPr>
            </a:br>
            <a:r>
              <a:rPr lang="en-US" sz="1400" u="sng">
                <a:latin typeface="Calibri"/>
                <a:cs typeface="Calibri"/>
              </a:rPr>
              <a:t>[Accessed 16 April 2021].</a:t>
            </a:r>
            <a:r>
              <a:rPr lang="en-US" sz="1400">
                <a:latin typeface="Calibri"/>
                <a:cs typeface="Calibri"/>
              </a:rPr>
              <a:t> </a:t>
            </a:r>
            <a:endParaRPr lang="en-US" sz="1400">
              <a:ea typeface="+mn-lt"/>
              <a:cs typeface="+mn-lt"/>
            </a:endParaRPr>
          </a:p>
          <a:p>
            <a:pPr marL="0" indent="0">
              <a:lnSpc>
                <a:spcPct val="100000"/>
              </a:lnSpc>
              <a:spcBef>
                <a:spcPts val="0"/>
              </a:spcBef>
              <a:buNone/>
            </a:pPr>
            <a:endParaRPr lang="en-US" sz="1400">
              <a:latin typeface="Calibri"/>
              <a:cs typeface="Calibri"/>
            </a:endParaRPr>
          </a:p>
          <a:p>
            <a:pPr marL="0" indent="0">
              <a:lnSpc>
                <a:spcPct val="100000"/>
              </a:lnSpc>
              <a:spcBef>
                <a:spcPts val="0"/>
              </a:spcBef>
              <a:buNone/>
            </a:pPr>
            <a:endParaRPr lang="en-US" sz="1400">
              <a:latin typeface="Calibri"/>
              <a:cs typeface="Calibri"/>
            </a:endParaRPr>
          </a:p>
          <a:p>
            <a:pPr marL="0" indent="0">
              <a:lnSpc>
                <a:spcPct val="100000"/>
              </a:lnSpc>
              <a:spcBef>
                <a:spcPts val="0"/>
              </a:spcBef>
              <a:buNone/>
            </a:pPr>
            <a:r>
              <a:rPr lang="en-US" sz="1400">
                <a:latin typeface="Calibri"/>
                <a:cs typeface="Calibri"/>
              </a:rPr>
              <a:t>  </a:t>
            </a:r>
            <a:endParaRPr lang="en-US" sz="1400">
              <a:ea typeface="+mn-lt"/>
              <a:cs typeface="+mn-lt"/>
            </a:endParaRPr>
          </a:p>
          <a:p>
            <a:pPr marL="0" indent="0">
              <a:lnSpc>
                <a:spcPct val="100000"/>
              </a:lnSpc>
              <a:spcBef>
                <a:spcPts val="0"/>
              </a:spcBef>
              <a:buNone/>
            </a:pPr>
            <a:endParaRPr lang="en-GB" sz="1400">
              <a:latin typeface="Calibri"/>
              <a:cs typeface="Calibri"/>
            </a:endParaRPr>
          </a:p>
          <a:p>
            <a:pPr marL="0" indent="0">
              <a:lnSpc>
                <a:spcPct val="100000"/>
              </a:lnSpc>
              <a:spcBef>
                <a:spcPts val="0"/>
              </a:spcBef>
              <a:buNone/>
            </a:pPr>
            <a:endParaRPr lang="en-GB" sz="1400">
              <a:latin typeface="Calibri"/>
              <a:cs typeface="Calibri"/>
            </a:endParaRPr>
          </a:p>
        </p:txBody>
      </p:sp>
    </p:spTree>
    <p:extLst>
      <p:ext uri="{BB962C8B-B14F-4D97-AF65-F5344CB8AC3E}">
        <p14:creationId xmlns:p14="http://schemas.microsoft.com/office/powerpoint/2010/main" val="41779649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894631428FECF4BA7FAB5FDC9D00EEC" ma:contentTypeVersion="4" ma:contentTypeDescription="Create a new document." ma:contentTypeScope="" ma:versionID="410e6d853bf85e4d730a34efd3e82bdd">
  <xsd:schema xmlns:xsd="http://www.w3.org/2001/XMLSchema" xmlns:xs="http://www.w3.org/2001/XMLSchema" xmlns:p="http://schemas.microsoft.com/office/2006/metadata/properties" xmlns:ns2="33f96104-d528-4945-93d5-d4ee229f7439" targetNamespace="http://schemas.microsoft.com/office/2006/metadata/properties" ma:root="true" ma:fieldsID="c4cbdb3895c6e5b9c0280055a50f79af" ns2:_="">
    <xsd:import namespace="33f96104-d528-4945-93d5-d4ee229f743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3f96104-d528-4945-93d5-d4ee229f743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340A752-6526-4F00-816B-9A57AB47C6F5}">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097F9EA-D847-4BCD-AD95-7030C0C8ABBC}">
  <ds:schemaRefs>
    <ds:schemaRef ds:uri="33f96104-d528-4945-93d5-d4ee229f743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475080A9-A3DD-4708-BDCA-DAAF3E70B22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13</Slides>
  <Notes>0</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 Diabetes Type 2        </vt:lpstr>
      <vt:lpstr> </vt:lpstr>
      <vt:lpstr>DEFINITION – DIABETES TYPE 2 (CATIA)</vt:lpstr>
      <vt:lpstr> CAUSES AND VULNERABLE GROUPS (ALIA) </vt:lpstr>
      <vt:lpstr> BACKGROUND AND STATISTICS OF DIABETES- TYPE 2  (AMINA) </vt:lpstr>
      <vt:lpstr>INCIDENCES AND STASTICS (CHARMAINE)</vt:lpstr>
      <vt:lpstr>POLICIES: DIABETES TYPE 2  (ALICJA)</vt:lpstr>
      <vt:lpstr>POLICIES: DIABETES TYPE 2 (ALIA)</vt:lpstr>
      <vt:lpstr>IMPACTS (ACHIAA)</vt:lpstr>
      <vt:lpstr>ROLE OF AGENCIES (ALICJA and BECKY)</vt:lpstr>
      <vt:lpstr>  CONCLUSION AND RECOMMENDATION (ACHIAA and ALICJA) </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Disease</dc:title>
  <dc:creator>Barbara Chinyani</dc:creator>
  <cp:revision>1</cp:revision>
  <dcterms:created xsi:type="dcterms:W3CDTF">2020-07-13T16:03:50Z</dcterms:created>
  <dcterms:modified xsi:type="dcterms:W3CDTF">2021-04-16T16:09:49Z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0x010100F894631428FECF4BA7FAB5FDC9D00EEC</vt:lpwstr>
  </property>
</Properties>
</file>