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71" r:id="rId3"/>
    <p:sldId id="272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>
      <p:cViewPr varScale="1">
        <p:scale>
          <a:sx n="68" d="100"/>
          <a:sy n="68" d="100"/>
        </p:scale>
        <p:origin x="142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Essay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Structuring an Essay</a:t>
            </a:r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Addresses the question</a:t>
            </a:r>
          </a:p>
          <a:p>
            <a:r>
              <a:rPr lang="en-US" dirty="0"/>
              <a:t>Includes the Key Points and range of arguments</a:t>
            </a:r>
          </a:p>
          <a:p>
            <a:r>
              <a:rPr lang="en-US" dirty="0"/>
              <a:t>Objective Style </a:t>
            </a:r>
            <a:r>
              <a:rPr lang="en-US" sz="2000" dirty="0"/>
              <a:t>(not influenced by personal feelings or opinions in considering and representing facts)</a:t>
            </a:r>
          </a:p>
          <a:p>
            <a:r>
              <a:rPr lang="en-US" dirty="0"/>
              <a:t>Evidence of Wide Reading</a:t>
            </a:r>
          </a:p>
          <a:p>
            <a:r>
              <a:rPr lang="en-US" dirty="0"/>
              <a:t>References/Quotations Correct</a:t>
            </a:r>
          </a:p>
          <a:p>
            <a:r>
              <a:rPr lang="en-US" dirty="0"/>
              <a:t>Own Words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3471180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Analytical and Questioning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Careful Introduction</a:t>
            </a:r>
          </a:p>
          <a:p>
            <a:r>
              <a:rPr lang="en-US" dirty="0"/>
              <a:t>Neatly Presented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2600775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Short essays (including exam answers) generally have this pattern:</a:t>
            </a:r>
          </a:p>
          <a:p>
            <a:endParaRPr lang="en-GB" dirty="0"/>
          </a:p>
          <a:p>
            <a:pPr lvl="2"/>
            <a:r>
              <a:rPr lang="en-GB" sz="3200" dirty="0"/>
              <a:t>Introduction</a:t>
            </a:r>
          </a:p>
          <a:p>
            <a:pPr lvl="2"/>
            <a:r>
              <a:rPr lang="en-GB" sz="3200" dirty="0"/>
              <a:t>Main body</a:t>
            </a:r>
          </a:p>
          <a:p>
            <a:pPr lvl="2"/>
            <a:r>
              <a:rPr lang="en-GB" sz="3200" dirty="0"/>
              <a:t>conclusion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</p:spTree>
    <p:extLst>
      <p:ext uri="{BB962C8B-B14F-4D97-AF65-F5344CB8AC3E}">
        <p14:creationId xmlns:p14="http://schemas.microsoft.com/office/powerpoint/2010/main" val="1240783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effective introduction explains the purpose of the essay to the reader.  </a:t>
            </a:r>
          </a:p>
          <a:p>
            <a:r>
              <a:rPr lang="en-GB" dirty="0"/>
              <a:t>Introductions are usually no more than about 10% of the total length of the assignment.  </a:t>
            </a:r>
          </a:p>
          <a:p>
            <a:r>
              <a:rPr lang="en-GB" dirty="0"/>
              <a:t>Therefore, in a 2,000 word essay, the introduction would be about 200 hundred words.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234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can be difficult to start writing an essay, but especially in exams, hesitation will waste valuable times.  </a:t>
            </a:r>
          </a:p>
          <a:p>
            <a:endParaRPr lang="en-GB" dirty="0"/>
          </a:p>
          <a:p>
            <a:r>
              <a:rPr lang="en-GB" dirty="0"/>
              <a:t>The first few sentences should be general but not vague, to help the reader focus on the topic.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Sentences</a:t>
            </a:r>
          </a:p>
        </p:txBody>
      </p:sp>
    </p:spTree>
    <p:extLst>
      <p:ext uri="{BB962C8B-B14F-4D97-AF65-F5344CB8AC3E}">
        <p14:creationId xmlns:p14="http://schemas.microsoft.com/office/powerpoint/2010/main" val="11373599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113</TotalTime>
  <Words>165</Words>
  <Application>Microsoft Office PowerPoint</Application>
  <PresentationFormat>On-screen Show (4:3)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</vt:lpstr>
      <vt:lpstr>Hardcover</vt:lpstr>
      <vt:lpstr>Essay Writing</vt:lpstr>
      <vt:lpstr>A Good Essay</vt:lpstr>
      <vt:lpstr>A Good Essay</vt:lpstr>
      <vt:lpstr>Essay structure</vt:lpstr>
      <vt:lpstr>Introduction</vt:lpstr>
      <vt:lpstr>Opening Sentences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Marie Pitson</cp:lastModifiedBy>
  <cp:revision>13</cp:revision>
  <dcterms:created xsi:type="dcterms:W3CDTF">2015-08-28T07:16:22Z</dcterms:created>
  <dcterms:modified xsi:type="dcterms:W3CDTF">2020-12-15T15:05:39Z</dcterms:modified>
</cp:coreProperties>
</file>