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7" r:id="rId3"/>
    <p:sldId id="268" r:id="rId4"/>
    <p:sldId id="269" r:id="rId5"/>
    <p:sldId id="270" r:id="rId6"/>
    <p:sldId id="266" r:id="rId7"/>
    <p:sldId id="257" r:id="rId8"/>
    <p:sldId id="261"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994BE-E7CA-9E30-1331-0D4AF557E70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70F1D51-EB8B-FE37-5AFE-572341281CB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7CB47C4-2D15-F390-910E-D15CB5E63DD8}"/>
              </a:ext>
            </a:extLst>
          </p:cNvPr>
          <p:cNvSpPr>
            <a:spLocks noGrp="1"/>
          </p:cNvSpPr>
          <p:nvPr>
            <p:ph type="dt" sz="half" idx="10"/>
          </p:nvPr>
        </p:nvSpPr>
        <p:spPr/>
        <p:txBody>
          <a:bodyPr/>
          <a:lstStyle/>
          <a:p>
            <a:fld id="{183FFA7C-51FD-074A-95A6-13305DB6FA37}" type="datetimeFigureOut">
              <a:rPr lang="en-US" smtClean="0"/>
              <a:t>7/20/23</a:t>
            </a:fld>
            <a:endParaRPr lang="en-US"/>
          </a:p>
        </p:txBody>
      </p:sp>
      <p:sp>
        <p:nvSpPr>
          <p:cNvPr id="5" name="Footer Placeholder 4">
            <a:extLst>
              <a:ext uri="{FF2B5EF4-FFF2-40B4-BE49-F238E27FC236}">
                <a16:creationId xmlns:a16="http://schemas.microsoft.com/office/drawing/2014/main" id="{76919B17-8D3B-B633-8628-6AF708F69C9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C38410-D282-459E-15E8-D8B827B0108D}"/>
              </a:ext>
            </a:extLst>
          </p:cNvPr>
          <p:cNvSpPr>
            <a:spLocks noGrp="1"/>
          </p:cNvSpPr>
          <p:nvPr>
            <p:ph type="sldNum" sz="quarter" idx="12"/>
          </p:nvPr>
        </p:nvSpPr>
        <p:spPr/>
        <p:txBody>
          <a:bodyPr/>
          <a:lstStyle/>
          <a:p>
            <a:fld id="{410DF87F-799A-A84D-ADAE-D99BE76DF269}" type="slidenum">
              <a:rPr lang="en-US" smtClean="0"/>
              <a:t>‹#›</a:t>
            </a:fld>
            <a:endParaRPr lang="en-US"/>
          </a:p>
        </p:txBody>
      </p:sp>
    </p:spTree>
    <p:extLst>
      <p:ext uri="{BB962C8B-B14F-4D97-AF65-F5344CB8AC3E}">
        <p14:creationId xmlns:p14="http://schemas.microsoft.com/office/powerpoint/2010/main" val="2378346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8D1DE-F75E-810B-225D-8518FDDB1C3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608C644-846E-5B82-24CB-C8EC95210A2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60A9FE9-EDA6-D613-3778-8480350A13CF}"/>
              </a:ext>
            </a:extLst>
          </p:cNvPr>
          <p:cNvSpPr>
            <a:spLocks noGrp="1"/>
          </p:cNvSpPr>
          <p:nvPr>
            <p:ph type="dt" sz="half" idx="10"/>
          </p:nvPr>
        </p:nvSpPr>
        <p:spPr/>
        <p:txBody>
          <a:bodyPr/>
          <a:lstStyle/>
          <a:p>
            <a:fld id="{183FFA7C-51FD-074A-95A6-13305DB6FA37}" type="datetimeFigureOut">
              <a:rPr lang="en-US" smtClean="0"/>
              <a:t>7/20/23</a:t>
            </a:fld>
            <a:endParaRPr lang="en-US"/>
          </a:p>
        </p:txBody>
      </p:sp>
      <p:sp>
        <p:nvSpPr>
          <p:cNvPr id="5" name="Footer Placeholder 4">
            <a:extLst>
              <a:ext uri="{FF2B5EF4-FFF2-40B4-BE49-F238E27FC236}">
                <a16:creationId xmlns:a16="http://schemas.microsoft.com/office/drawing/2014/main" id="{D4D5D935-1231-4F26-6443-C9556187CD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E44E13-F4F0-06F8-1ECB-EA358AF18AF7}"/>
              </a:ext>
            </a:extLst>
          </p:cNvPr>
          <p:cNvSpPr>
            <a:spLocks noGrp="1"/>
          </p:cNvSpPr>
          <p:nvPr>
            <p:ph type="sldNum" sz="quarter" idx="12"/>
          </p:nvPr>
        </p:nvSpPr>
        <p:spPr/>
        <p:txBody>
          <a:bodyPr/>
          <a:lstStyle/>
          <a:p>
            <a:fld id="{410DF87F-799A-A84D-ADAE-D99BE76DF269}" type="slidenum">
              <a:rPr lang="en-US" smtClean="0"/>
              <a:t>‹#›</a:t>
            </a:fld>
            <a:endParaRPr lang="en-US"/>
          </a:p>
        </p:txBody>
      </p:sp>
    </p:spTree>
    <p:extLst>
      <p:ext uri="{BB962C8B-B14F-4D97-AF65-F5344CB8AC3E}">
        <p14:creationId xmlns:p14="http://schemas.microsoft.com/office/powerpoint/2010/main" val="22712085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4FD79-7D9F-E07D-1753-8F46E3AB20C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0F07720-69AF-7707-D8A0-745BF3B5E86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A71FBFF-5612-3E6B-AE22-B931559CAA3A}"/>
              </a:ext>
            </a:extLst>
          </p:cNvPr>
          <p:cNvSpPr>
            <a:spLocks noGrp="1"/>
          </p:cNvSpPr>
          <p:nvPr>
            <p:ph type="dt" sz="half" idx="10"/>
          </p:nvPr>
        </p:nvSpPr>
        <p:spPr/>
        <p:txBody>
          <a:bodyPr/>
          <a:lstStyle/>
          <a:p>
            <a:fld id="{183FFA7C-51FD-074A-95A6-13305DB6FA37}" type="datetimeFigureOut">
              <a:rPr lang="en-US" smtClean="0"/>
              <a:t>7/20/23</a:t>
            </a:fld>
            <a:endParaRPr lang="en-US"/>
          </a:p>
        </p:txBody>
      </p:sp>
      <p:sp>
        <p:nvSpPr>
          <p:cNvPr id="5" name="Footer Placeholder 4">
            <a:extLst>
              <a:ext uri="{FF2B5EF4-FFF2-40B4-BE49-F238E27FC236}">
                <a16:creationId xmlns:a16="http://schemas.microsoft.com/office/drawing/2014/main" id="{3195850B-5369-7DF7-A695-7BD7DA7FE2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F3EDB8-58D0-952B-9130-DB651BB9B349}"/>
              </a:ext>
            </a:extLst>
          </p:cNvPr>
          <p:cNvSpPr>
            <a:spLocks noGrp="1"/>
          </p:cNvSpPr>
          <p:nvPr>
            <p:ph type="sldNum" sz="quarter" idx="12"/>
          </p:nvPr>
        </p:nvSpPr>
        <p:spPr/>
        <p:txBody>
          <a:bodyPr/>
          <a:lstStyle/>
          <a:p>
            <a:fld id="{410DF87F-799A-A84D-ADAE-D99BE76DF269}" type="slidenum">
              <a:rPr lang="en-US" smtClean="0"/>
              <a:t>‹#›</a:t>
            </a:fld>
            <a:endParaRPr lang="en-US"/>
          </a:p>
        </p:txBody>
      </p:sp>
    </p:spTree>
    <p:extLst>
      <p:ext uri="{BB962C8B-B14F-4D97-AF65-F5344CB8AC3E}">
        <p14:creationId xmlns:p14="http://schemas.microsoft.com/office/powerpoint/2010/main" val="29925361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11904-6DDB-C99D-DB59-527034F2E49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F985187-1A27-C854-9C31-AA319AD519C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7D15333-1333-E0FD-05A3-791F0DC1D97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882BED9-1070-1107-E190-8BD4D8DD40E4}"/>
              </a:ext>
            </a:extLst>
          </p:cNvPr>
          <p:cNvSpPr>
            <a:spLocks noGrp="1"/>
          </p:cNvSpPr>
          <p:nvPr>
            <p:ph type="dt" sz="half" idx="10"/>
          </p:nvPr>
        </p:nvSpPr>
        <p:spPr/>
        <p:txBody>
          <a:bodyPr/>
          <a:lstStyle/>
          <a:p>
            <a:fld id="{183FFA7C-51FD-074A-95A6-13305DB6FA37}" type="datetimeFigureOut">
              <a:rPr lang="en-US" smtClean="0"/>
              <a:t>7/20/23</a:t>
            </a:fld>
            <a:endParaRPr lang="en-US"/>
          </a:p>
        </p:txBody>
      </p:sp>
      <p:sp>
        <p:nvSpPr>
          <p:cNvPr id="6" name="Footer Placeholder 5">
            <a:extLst>
              <a:ext uri="{FF2B5EF4-FFF2-40B4-BE49-F238E27FC236}">
                <a16:creationId xmlns:a16="http://schemas.microsoft.com/office/drawing/2014/main" id="{E06D76FF-C606-B2A9-17CC-22886706D05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3F24181-642C-7A0C-4161-5F11CDE5DD0D}"/>
              </a:ext>
            </a:extLst>
          </p:cNvPr>
          <p:cNvSpPr>
            <a:spLocks noGrp="1"/>
          </p:cNvSpPr>
          <p:nvPr>
            <p:ph type="sldNum" sz="quarter" idx="12"/>
          </p:nvPr>
        </p:nvSpPr>
        <p:spPr/>
        <p:txBody>
          <a:bodyPr/>
          <a:lstStyle/>
          <a:p>
            <a:fld id="{410DF87F-799A-A84D-ADAE-D99BE76DF269}" type="slidenum">
              <a:rPr lang="en-US" smtClean="0"/>
              <a:t>‹#›</a:t>
            </a:fld>
            <a:endParaRPr lang="en-US"/>
          </a:p>
        </p:txBody>
      </p:sp>
    </p:spTree>
    <p:extLst>
      <p:ext uri="{BB962C8B-B14F-4D97-AF65-F5344CB8AC3E}">
        <p14:creationId xmlns:p14="http://schemas.microsoft.com/office/powerpoint/2010/main" val="2849521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2F612-E81C-DAF9-6F56-7DBE9F236F4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A2606AB-C13B-40A0-8F10-5D0BDE6D87B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6F6BC49-37AB-5220-B676-CA5D9E0C5E9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A8CFACF-F05E-27ED-3AEA-5F89C21BFC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1B84BC8-F7FD-B63C-EF7A-897093940E6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79EFE65-F611-09C4-1FDA-306C4D888158}"/>
              </a:ext>
            </a:extLst>
          </p:cNvPr>
          <p:cNvSpPr>
            <a:spLocks noGrp="1"/>
          </p:cNvSpPr>
          <p:nvPr>
            <p:ph type="dt" sz="half" idx="10"/>
          </p:nvPr>
        </p:nvSpPr>
        <p:spPr/>
        <p:txBody>
          <a:bodyPr/>
          <a:lstStyle/>
          <a:p>
            <a:fld id="{183FFA7C-51FD-074A-95A6-13305DB6FA37}" type="datetimeFigureOut">
              <a:rPr lang="en-US" smtClean="0"/>
              <a:t>7/20/23</a:t>
            </a:fld>
            <a:endParaRPr lang="en-US"/>
          </a:p>
        </p:txBody>
      </p:sp>
      <p:sp>
        <p:nvSpPr>
          <p:cNvPr id="8" name="Footer Placeholder 7">
            <a:extLst>
              <a:ext uri="{FF2B5EF4-FFF2-40B4-BE49-F238E27FC236}">
                <a16:creationId xmlns:a16="http://schemas.microsoft.com/office/drawing/2014/main" id="{70423775-D2EF-7DEB-109C-ABEBB1E1C79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1D21BB9-6114-8823-0AFA-37EC7974BBA6}"/>
              </a:ext>
            </a:extLst>
          </p:cNvPr>
          <p:cNvSpPr>
            <a:spLocks noGrp="1"/>
          </p:cNvSpPr>
          <p:nvPr>
            <p:ph type="sldNum" sz="quarter" idx="12"/>
          </p:nvPr>
        </p:nvSpPr>
        <p:spPr/>
        <p:txBody>
          <a:bodyPr/>
          <a:lstStyle/>
          <a:p>
            <a:fld id="{410DF87F-799A-A84D-ADAE-D99BE76DF269}" type="slidenum">
              <a:rPr lang="en-US" smtClean="0"/>
              <a:t>‹#›</a:t>
            </a:fld>
            <a:endParaRPr lang="en-US"/>
          </a:p>
        </p:txBody>
      </p:sp>
    </p:spTree>
    <p:extLst>
      <p:ext uri="{BB962C8B-B14F-4D97-AF65-F5344CB8AC3E}">
        <p14:creationId xmlns:p14="http://schemas.microsoft.com/office/powerpoint/2010/main" val="4365200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2AD93-6FD8-3214-ADF0-0C40E116EA2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35A198A-4852-D2ED-5649-330A936479A7}"/>
              </a:ext>
            </a:extLst>
          </p:cNvPr>
          <p:cNvSpPr>
            <a:spLocks noGrp="1"/>
          </p:cNvSpPr>
          <p:nvPr>
            <p:ph type="dt" sz="half" idx="10"/>
          </p:nvPr>
        </p:nvSpPr>
        <p:spPr/>
        <p:txBody>
          <a:bodyPr/>
          <a:lstStyle/>
          <a:p>
            <a:fld id="{183FFA7C-51FD-074A-95A6-13305DB6FA37}" type="datetimeFigureOut">
              <a:rPr lang="en-US" smtClean="0"/>
              <a:t>7/20/23</a:t>
            </a:fld>
            <a:endParaRPr lang="en-US"/>
          </a:p>
        </p:txBody>
      </p:sp>
      <p:sp>
        <p:nvSpPr>
          <p:cNvPr id="4" name="Footer Placeholder 3">
            <a:extLst>
              <a:ext uri="{FF2B5EF4-FFF2-40B4-BE49-F238E27FC236}">
                <a16:creationId xmlns:a16="http://schemas.microsoft.com/office/drawing/2014/main" id="{C5B899AA-135B-8E27-04D3-498C49567C4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8366FE9-DA23-5E5A-37B0-E81E2AED182E}"/>
              </a:ext>
            </a:extLst>
          </p:cNvPr>
          <p:cNvSpPr>
            <a:spLocks noGrp="1"/>
          </p:cNvSpPr>
          <p:nvPr>
            <p:ph type="sldNum" sz="quarter" idx="12"/>
          </p:nvPr>
        </p:nvSpPr>
        <p:spPr/>
        <p:txBody>
          <a:bodyPr/>
          <a:lstStyle/>
          <a:p>
            <a:fld id="{410DF87F-799A-A84D-ADAE-D99BE76DF269}" type="slidenum">
              <a:rPr lang="en-US" smtClean="0"/>
              <a:t>‹#›</a:t>
            </a:fld>
            <a:endParaRPr lang="en-US"/>
          </a:p>
        </p:txBody>
      </p:sp>
    </p:spTree>
    <p:extLst>
      <p:ext uri="{BB962C8B-B14F-4D97-AF65-F5344CB8AC3E}">
        <p14:creationId xmlns:p14="http://schemas.microsoft.com/office/powerpoint/2010/main" val="13891990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C170D46-B009-145C-2628-0ED1F51FBB66}"/>
              </a:ext>
            </a:extLst>
          </p:cNvPr>
          <p:cNvSpPr>
            <a:spLocks noGrp="1"/>
          </p:cNvSpPr>
          <p:nvPr>
            <p:ph type="dt" sz="half" idx="10"/>
          </p:nvPr>
        </p:nvSpPr>
        <p:spPr/>
        <p:txBody>
          <a:bodyPr/>
          <a:lstStyle/>
          <a:p>
            <a:fld id="{183FFA7C-51FD-074A-95A6-13305DB6FA37}" type="datetimeFigureOut">
              <a:rPr lang="en-US" smtClean="0"/>
              <a:t>7/20/23</a:t>
            </a:fld>
            <a:endParaRPr lang="en-US"/>
          </a:p>
        </p:txBody>
      </p:sp>
      <p:sp>
        <p:nvSpPr>
          <p:cNvPr id="3" name="Footer Placeholder 2">
            <a:extLst>
              <a:ext uri="{FF2B5EF4-FFF2-40B4-BE49-F238E27FC236}">
                <a16:creationId xmlns:a16="http://schemas.microsoft.com/office/drawing/2014/main" id="{9F44CA2D-3D97-C8E1-D24A-238F71C247E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0B62EB0-E066-F902-35AF-C549C9A6105E}"/>
              </a:ext>
            </a:extLst>
          </p:cNvPr>
          <p:cNvSpPr>
            <a:spLocks noGrp="1"/>
          </p:cNvSpPr>
          <p:nvPr>
            <p:ph type="sldNum" sz="quarter" idx="12"/>
          </p:nvPr>
        </p:nvSpPr>
        <p:spPr/>
        <p:txBody>
          <a:bodyPr/>
          <a:lstStyle/>
          <a:p>
            <a:fld id="{410DF87F-799A-A84D-ADAE-D99BE76DF269}" type="slidenum">
              <a:rPr lang="en-US" smtClean="0"/>
              <a:t>‹#›</a:t>
            </a:fld>
            <a:endParaRPr lang="en-US"/>
          </a:p>
        </p:txBody>
      </p:sp>
    </p:spTree>
    <p:extLst>
      <p:ext uri="{BB962C8B-B14F-4D97-AF65-F5344CB8AC3E}">
        <p14:creationId xmlns:p14="http://schemas.microsoft.com/office/powerpoint/2010/main" val="18373108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10247-5E35-0F85-AE68-2DE23148F8D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5368644-1190-7D54-ECA1-C466DA12BE4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45382A9-4652-451A-1207-742B25DFF7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ED893F7-C8F8-9A82-CB13-6AEB87D9B846}"/>
              </a:ext>
            </a:extLst>
          </p:cNvPr>
          <p:cNvSpPr>
            <a:spLocks noGrp="1"/>
          </p:cNvSpPr>
          <p:nvPr>
            <p:ph type="dt" sz="half" idx="10"/>
          </p:nvPr>
        </p:nvSpPr>
        <p:spPr/>
        <p:txBody>
          <a:bodyPr/>
          <a:lstStyle/>
          <a:p>
            <a:fld id="{183FFA7C-51FD-074A-95A6-13305DB6FA37}" type="datetimeFigureOut">
              <a:rPr lang="en-US" smtClean="0"/>
              <a:t>7/20/23</a:t>
            </a:fld>
            <a:endParaRPr lang="en-US"/>
          </a:p>
        </p:txBody>
      </p:sp>
      <p:sp>
        <p:nvSpPr>
          <p:cNvPr id="6" name="Footer Placeholder 5">
            <a:extLst>
              <a:ext uri="{FF2B5EF4-FFF2-40B4-BE49-F238E27FC236}">
                <a16:creationId xmlns:a16="http://schemas.microsoft.com/office/drawing/2014/main" id="{75342275-9BF2-46FE-AF92-9A21909FE4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BBF13A5-4ADE-0751-E2F9-551F64CDAFFD}"/>
              </a:ext>
            </a:extLst>
          </p:cNvPr>
          <p:cNvSpPr>
            <a:spLocks noGrp="1"/>
          </p:cNvSpPr>
          <p:nvPr>
            <p:ph type="sldNum" sz="quarter" idx="12"/>
          </p:nvPr>
        </p:nvSpPr>
        <p:spPr/>
        <p:txBody>
          <a:bodyPr/>
          <a:lstStyle/>
          <a:p>
            <a:fld id="{410DF87F-799A-A84D-ADAE-D99BE76DF269}" type="slidenum">
              <a:rPr lang="en-US" smtClean="0"/>
              <a:t>‹#›</a:t>
            </a:fld>
            <a:endParaRPr lang="en-US"/>
          </a:p>
        </p:txBody>
      </p:sp>
    </p:spTree>
    <p:extLst>
      <p:ext uri="{BB962C8B-B14F-4D97-AF65-F5344CB8AC3E}">
        <p14:creationId xmlns:p14="http://schemas.microsoft.com/office/powerpoint/2010/main" val="22264031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D344E-1A2C-5569-3E0D-FB3BA925692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7E57ADD-47E2-7D93-8229-19809AFFA4B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A69452D-8CFA-0B11-DF74-4D866E2A4D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665E5F4-2CA2-39E0-4667-3338FB4E31BE}"/>
              </a:ext>
            </a:extLst>
          </p:cNvPr>
          <p:cNvSpPr>
            <a:spLocks noGrp="1"/>
          </p:cNvSpPr>
          <p:nvPr>
            <p:ph type="dt" sz="half" idx="10"/>
          </p:nvPr>
        </p:nvSpPr>
        <p:spPr/>
        <p:txBody>
          <a:bodyPr/>
          <a:lstStyle/>
          <a:p>
            <a:fld id="{183FFA7C-51FD-074A-95A6-13305DB6FA37}" type="datetimeFigureOut">
              <a:rPr lang="en-US" smtClean="0"/>
              <a:t>7/20/23</a:t>
            </a:fld>
            <a:endParaRPr lang="en-US"/>
          </a:p>
        </p:txBody>
      </p:sp>
      <p:sp>
        <p:nvSpPr>
          <p:cNvPr id="6" name="Footer Placeholder 5">
            <a:extLst>
              <a:ext uri="{FF2B5EF4-FFF2-40B4-BE49-F238E27FC236}">
                <a16:creationId xmlns:a16="http://schemas.microsoft.com/office/drawing/2014/main" id="{55E0BE8F-BAFF-69DE-D1A0-4F211C9FC4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D4A87F4-C868-E04E-CFF6-98987886693F}"/>
              </a:ext>
            </a:extLst>
          </p:cNvPr>
          <p:cNvSpPr>
            <a:spLocks noGrp="1"/>
          </p:cNvSpPr>
          <p:nvPr>
            <p:ph type="sldNum" sz="quarter" idx="12"/>
          </p:nvPr>
        </p:nvSpPr>
        <p:spPr/>
        <p:txBody>
          <a:bodyPr/>
          <a:lstStyle/>
          <a:p>
            <a:fld id="{410DF87F-799A-A84D-ADAE-D99BE76DF269}" type="slidenum">
              <a:rPr lang="en-US" smtClean="0"/>
              <a:t>‹#›</a:t>
            </a:fld>
            <a:endParaRPr lang="en-US"/>
          </a:p>
        </p:txBody>
      </p:sp>
    </p:spTree>
    <p:extLst>
      <p:ext uri="{BB962C8B-B14F-4D97-AF65-F5344CB8AC3E}">
        <p14:creationId xmlns:p14="http://schemas.microsoft.com/office/powerpoint/2010/main" val="42593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B4D17-3A71-930F-C99C-6D1E221C2FA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4CE7BBD-6CEB-60A0-4528-FEE0DA0A882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21DA067-C3D8-B249-D03C-55BBE72C3669}"/>
              </a:ext>
            </a:extLst>
          </p:cNvPr>
          <p:cNvSpPr>
            <a:spLocks noGrp="1"/>
          </p:cNvSpPr>
          <p:nvPr>
            <p:ph type="dt" sz="half" idx="10"/>
          </p:nvPr>
        </p:nvSpPr>
        <p:spPr/>
        <p:txBody>
          <a:bodyPr/>
          <a:lstStyle/>
          <a:p>
            <a:fld id="{183FFA7C-51FD-074A-95A6-13305DB6FA37}" type="datetimeFigureOut">
              <a:rPr lang="en-US" smtClean="0"/>
              <a:t>7/20/23</a:t>
            </a:fld>
            <a:endParaRPr lang="en-US"/>
          </a:p>
        </p:txBody>
      </p:sp>
      <p:sp>
        <p:nvSpPr>
          <p:cNvPr id="5" name="Footer Placeholder 4">
            <a:extLst>
              <a:ext uri="{FF2B5EF4-FFF2-40B4-BE49-F238E27FC236}">
                <a16:creationId xmlns:a16="http://schemas.microsoft.com/office/drawing/2014/main" id="{3922084F-F56D-558B-57EA-AE5EAFE147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6429F5-19F6-65E3-C1D6-797BB6ECCFD4}"/>
              </a:ext>
            </a:extLst>
          </p:cNvPr>
          <p:cNvSpPr>
            <a:spLocks noGrp="1"/>
          </p:cNvSpPr>
          <p:nvPr>
            <p:ph type="sldNum" sz="quarter" idx="12"/>
          </p:nvPr>
        </p:nvSpPr>
        <p:spPr/>
        <p:txBody>
          <a:bodyPr/>
          <a:lstStyle/>
          <a:p>
            <a:fld id="{410DF87F-799A-A84D-ADAE-D99BE76DF269}" type="slidenum">
              <a:rPr lang="en-US" smtClean="0"/>
              <a:t>‹#›</a:t>
            </a:fld>
            <a:endParaRPr lang="en-US"/>
          </a:p>
        </p:txBody>
      </p:sp>
    </p:spTree>
    <p:extLst>
      <p:ext uri="{BB962C8B-B14F-4D97-AF65-F5344CB8AC3E}">
        <p14:creationId xmlns:p14="http://schemas.microsoft.com/office/powerpoint/2010/main" val="33482727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C3F2BA-8B84-F463-5C6E-7457C462D47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841759-206D-A26D-7589-859CCE7F0A3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2A20AEE-094E-5E60-969A-3B08C21F3E99}"/>
              </a:ext>
            </a:extLst>
          </p:cNvPr>
          <p:cNvSpPr>
            <a:spLocks noGrp="1"/>
          </p:cNvSpPr>
          <p:nvPr>
            <p:ph type="dt" sz="half" idx="10"/>
          </p:nvPr>
        </p:nvSpPr>
        <p:spPr/>
        <p:txBody>
          <a:bodyPr/>
          <a:lstStyle/>
          <a:p>
            <a:fld id="{183FFA7C-51FD-074A-95A6-13305DB6FA37}" type="datetimeFigureOut">
              <a:rPr lang="en-US" smtClean="0"/>
              <a:t>7/20/23</a:t>
            </a:fld>
            <a:endParaRPr lang="en-US"/>
          </a:p>
        </p:txBody>
      </p:sp>
      <p:sp>
        <p:nvSpPr>
          <p:cNvPr id="5" name="Footer Placeholder 4">
            <a:extLst>
              <a:ext uri="{FF2B5EF4-FFF2-40B4-BE49-F238E27FC236}">
                <a16:creationId xmlns:a16="http://schemas.microsoft.com/office/drawing/2014/main" id="{EAAF143A-B73C-A5B4-0F6E-0D2ECED467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B75D05-B574-F3DE-B3B8-F373C3F57074}"/>
              </a:ext>
            </a:extLst>
          </p:cNvPr>
          <p:cNvSpPr>
            <a:spLocks noGrp="1"/>
          </p:cNvSpPr>
          <p:nvPr>
            <p:ph type="sldNum" sz="quarter" idx="12"/>
          </p:nvPr>
        </p:nvSpPr>
        <p:spPr/>
        <p:txBody>
          <a:bodyPr/>
          <a:lstStyle/>
          <a:p>
            <a:fld id="{410DF87F-799A-A84D-ADAE-D99BE76DF269}" type="slidenum">
              <a:rPr lang="en-US" smtClean="0"/>
              <a:t>‹#›</a:t>
            </a:fld>
            <a:endParaRPr lang="en-US"/>
          </a:p>
        </p:txBody>
      </p:sp>
    </p:spTree>
    <p:extLst>
      <p:ext uri="{BB962C8B-B14F-4D97-AF65-F5344CB8AC3E}">
        <p14:creationId xmlns:p14="http://schemas.microsoft.com/office/powerpoint/2010/main" val="33663340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ABE8E2E-56D9-2DD3-5A6B-71498AAD40F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C567623-E330-91C3-B890-624F6F88E5A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9ABD19E-F58A-7EBC-779F-A7C5523A8C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3FFA7C-51FD-074A-95A6-13305DB6FA37}" type="datetimeFigureOut">
              <a:rPr lang="en-US" smtClean="0"/>
              <a:t>7/20/23</a:t>
            </a:fld>
            <a:endParaRPr lang="en-US"/>
          </a:p>
        </p:txBody>
      </p:sp>
      <p:sp>
        <p:nvSpPr>
          <p:cNvPr id="5" name="Footer Placeholder 4">
            <a:extLst>
              <a:ext uri="{FF2B5EF4-FFF2-40B4-BE49-F238E27FC236}">
                <a16:creationId xmlns:a16="http://schemas.microsoft.com/office/drawing/2014/main" id="{2725BE9D-D45F-A14A-68D2-4D89DB109BD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2B06E20-F09E-BBC0-70EA-C364673029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0DF87F-799A-A84D-ADAE-D99BE76DF269}" type="slidenum">
              <a:rPr lang="en-US" smtClean="0"/>
              <a:t>‹#›</a:t>
            </a:fld>
            <a:endParaRPr lang="en-US"/>
          </a:p>
        </p:txBody>
      </p:sp>
    </p:spTree>
    <p:extLst>
      <p:ext uri="{BB962C8B-B14F-4D97-AF65-F5344CB8AC3E}">
        <p14:creationId xmlns:p14="http://schemas.microsoft.com/office/powerpoint/2010/main" val="19133593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3F157-A288-3F4F-719E-F5A769F9FE72}"/>
              </a:ext>
            </a:extLst>
          </p:cNvPr>
          <p:cNvSpPr>
            <a:spLocks noGrp="1"/>
          </p:cNvSpPr>
          <p:nvPr>
            <p:ph type="ctrTitle"/>
          </p:nvPr>
        </p:nvSpPr>
        <p:spPr/>
        <p:txBody>
          <a:bodyPr/>
          <a:lstStyle/>
          <a:p>
            <a:r>
              <a:rPr lang="en-GB" b="1" u="sng" dirty="0"/>
              <a:t>Sonia Yeasmin</a:t>
            </a:r>
            <a:br>
              <a:rPr lang="en-GB" b="1" u="sng" dirty="0"/>
            </a:br>
            <a:endParaRPr lang="en-US" b="1" u="sng" dirty="0"/>
          </a:p>
        </p:txBody>
      </p:sp>
    </p:spTree>
    <p:extLst>
      <p:ext uri="{BB962C8B-B14F-4D97-AF65-F5344CB8AC3E}">
        <p14:creationId xmlns:p14="http://schemas.microsoft.com/office/powerpoint/2010/main" val="42527137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6DC04A-7B47-6D6F-E987-6FD3BD86D888}"/>
              </a:ext>
            </a:extLst>
          </p:cNvPr>
          <p:cNvSpPr>
            <a:spLocks noGrp="1"/>
          </p:cNvSpPr>
          <p:nvPr>
            <p:ph idx="1"/>
          </p:nvPr>
        </p:nvSpPr>
        <p:spPr/>
        <p:txBody>
          <a:bodyPr/>
          <a:lstStyle/>
          <a:p>
            <a:pPr marL="0" indent="0" algn="ctr">
              <a:buNone/>
            </a:pPr>
            <a:endParaRPr lang="en-GB" sz="2800" b="1" u="sng" dirty="0"/>
          </a:p>
          <a:p>
            <a:pPr marL="0" indent="0" algn="ctr">
              <a:buNone/>
            </a:pPr>
            <a:endParaRPr lang="en-GB" b="1" u="sng" dirty="0"/>
          </a:p>
          <a:p>
            <a:pPr marL="0" indent="0" algn="ctr">
              <a:buNone/>
            </a:pPr>
            <a:r>
              <a:rPr lang="en-GB" sz="4000" b="1" u="sng" dirty="0"/>
              <a:t>Unit 1</a:t>
            </a:r>
            <a:endParaRPr lang="en-US" sz="4000" dirty="0"/>
          </a:p>
        </p:txBody>
      </p:sp>
    </p:spTree>
    <p:extLst>
      <p:ext uri="{BB962C8B-B14F-4D97-AF65-F5344CB8AC3E}">
        <p14:creationId xmlns:p14="http://schemas.microsoft.com/office/powerpoint/2010/main" val="183451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2B125B-CD01-9968-D02F-C777410D28C3}"/>
              </a:ext>
            </a:extLst>
          </p:cNvPr>
          <p:cNvSpPr>
            <a:spLocks noGrp="1"/>
          </p:cNvSpPr>
          <p:nvPr>
            <p:ph idx="1"/>
          </p:nvPr>
        </p:nvSpPr>
        <p:spPr/>
        <p:txBody>
          <a:bodyPr>
            <a:normAutofit/>
          </a:bodyPr>
          <a:lstStyle/>
          <a:p>
            <a:pPr marL="0" indent="0">
              <a:buNone/>
            </a:pPr>
            <a:r>
              <a:rPr lang="en-GB" sz="2400" u="sng" kern="100" dirty="0">
                <a:effectLst/>
                <a:ea typeface="Times New Roman" panose="02020603050405020304" pitchFamily="18" charset="0"/>
                <a:cs typeface="Arial" panose="020B0604020202020204" pitchFamily="34" charset="0"/>
              </a:rPr>
              <a:t>How innovation changes the world.</a:t>
            </a:r>
            <a:endParaRPr lang="en-GB" sz="2400" kern="100" dirty="0">
              <a:effectLst/>
              <a:ea typeface="Times New Roman" panose="02020603050405020304" pitchFamily="18" charset="0"/>
              <a:cs typeface="Times New Roman" panose="02020603050405020304" pitchFamily="18" charset="0"/>
            </a:endParaRPr>
          </a:p>
          <a:p>
            <a:pPr marL="0" indent="0">
              <a:buNone/>
            </a:pPr>
            <a:r>
              <a:rPr lang="en-GB" sz="2400" u="none" strike="noStrike" kern="100" dirty="0">
                <a:effectLst/>
                <a:ea typeface="Times New Roman" panose="02020603050405020304" pitchFamily="18" charset="0"/>
                <a:cs typeface="Arial" panose="020B0604020202020204" pitchFamily="34" charset="0"/>
              </a:rPr>
              <a:t> </a:t>
            </a:r>
            <a:endParaRPr lang="en-GB" sz="2400" kern="100" dirty="0">
              <a:effectLst/>
              <a:ea typeface="Times New Roman" panose="02020603050405020304" pitchFamily="18" charset="0"/>
              <a:cs typeface="Times New Roman" panose="02020603050405020304" pitchFamily="18" charset="0"/>
            </a:endParaRPr>
          </a:p>
          <a:p>
            <a:pPr marL="0" indent="0">
              <a:buNone/>
            </a:pPr>
            <a:r>
              <a:rPr lang="en-GB" sz="2400" kern="100" dirty="0">
                <a:effectLst/>
                <a:ea typeface="Times New Roman" panose="02020603050405020304" pitchFamily="18" charset="0"/>
                <a:cs typeface="Arial" panose="020B0604020202020204" pitchFamily="34" charset="0"/>
              </a:rPr>
              <a:t>There are many ways where innovation has been changing the world to develop better energy and food production for us. As days are passing looking back from history we have developed many technologies to help food production such as making the production more efficient and creating less wastage. Technology has helped reduce disease and produce improved better quality food. It has helped us to preserve food and ensure there is less wastage. Due to advanced technology production of food has been easier hence it has made the food more affordable for the people. </a:t>
            </a:r>
            <a:endParaRPr lang="en-GB" sz="2400" kern="100" dirty="0">
              <a:effectLst/>
              <a:ea typeface="Times New Roman" panose="02020603050405020304" pitchFamily="18" charset="0"/>
              <a:cs typeface="Times New Roman" panose="02020603050405020304" pitchFamily="18" charset="0"/>
            </a:endParaRPr>
          </a:p>
          <a:p>
            <a:pPr marL="0" indent="0">
              <a:buNone/>
            </a:pPr>
            <a:r>
              <a:rPr lang="en-GB" sz="2400" u="none" strike="noStrike" kern="100" dirty="0">
                <a:effectLst/>
                <a:ea typeface="Times New Roman" panose="02020603050405020304" pitchFamily="18" charset="0"/>
                <a:cs typeface="Arial" panose="020B0604020202020204" pitchFamily="34" charset="0"/>
              </a:rPr>
              <a:t> </a:t>
            </a:r>
            <a:endParaRPr lang="en-GB" sz="2400" kern="100" dirty="0">
              <a:effectLst/>
              <a:ea typeface="Times New Roman" panose="02020603050405020304" pitchFamily="18" charset="0"/>
              <a:cs typeface="Times New Roman" panose="02020603050405020304" pitchFamily="18" charset="0"/>
            </a:endParaRPr>
          </a:p>
          <a:p>
            <a:pPr marL="0" indent="0">
              <a:buNone/>
            </a:pPr>
            <a:endParaRPr lang="en-US" sz="2400" dirty="0"/>
          </a:p>
        </p:txBody>
      </p:sp>
    </p:spTree>
    <p:extLst>
      <p:ext uri="{BB962C8B-B14F-4D97-AF65-F5344CB8AC3E}">
        <p14:creationId xmlns:p14="http://schemas.microsoft.com/office/powerpoint/2010/main" val="39918776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B92571-5BF9-7298-51E4-FBB828F8AC02}"/>
              </a:ext>
            </a:extLst>
          </p:cNvPr>
          <p:cNvSpPr>
            <a:spLocks noGrp="1"/>
          </p:cNvSpPr>
          <p:nvPr>
            <p:ph idx="1"/>
          </p:nvPr>
        </p:nvSpPr>
        <p:spPr/>
        <p:txBody>
          <a:bodyPr/>
          <a:lstStyle/>
          <a:p>
            <a:pPr marL="0" indent="0" algn="ctr">
              <a:buNone/>
            </a:pPr>
            <a:endParaRPr lang="en-GB" sz="2800" b="1" u="sng" dirty="0"/>
          </a:p>
          <a:p>
            <a:pPr marL="0" indent="0" algn="ctr">
              <a:buNone/>
            </a:pPr>
            <a:endParaRPr lang="en-GB" b="1" u="sng" dirty="0"/>
          </a:p>
          <a:p>
            <a:pPr marL="0" indent="0" algn="ctr">
              <a:buNone/>
            </a:pPr>
            <a:endParaRPr lang="en-GB" sz="2800" b="1" u="sng" dirty="0"/>
          </a:p>
          <a:p>
            <a:pPr marL="0" indent="0" algn="ctr">
              <a:buNone/>
            </a:pPr>
            <a:r>
              <a:rPr lang="en-GB" sz="4000" b="1" u="sng" dirty="0"/>
              <a:t>Unit 2</a:t>
            </a:r>
            <a:endParaRPr lang="en-US" sz="4000" b="1" u="sng" dirty="0"/>
          </a:p>
        </p:txBody>
      </p:sp>
    </p:spTree>
    <p:extLst>
      <p:ext uri="{BB962C8B-B14F-4D97-AF65-F5344CB8AC3E}">
        <p14:creationId xmlns:p14="http://schemas.microsoft.com/office/powerpoint/2010/main" val="40232834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3833D60-F561-CA0D-F53C-62D6146FD91A}"/>
              </a:ext>
            </a:extLst>
          </p:cNvPr>
          <p:cNvSpPr>
            <a:spLocks noGrp="1"/>
          </p:cNvSpPr>
          <p:nvPr>
            <p:ph idx="1"/>
          </p:nvPr>
        </p:nvSpPr>
        <p:spPr>
          <a:xfrm>
            <a:off x="838200" y="880507"/>
            <a:ext cx="10515600" cy="5115073"/>
          </a:xfrm>
        </p:spPr>
        <p:txBody>
          <a:bodyPr>
            <a:noAutofit/>
          </a:bodyPr>
          <a:lstStyle/>
          <a:p>
            <a:pPr marL="0" indent="0">
              <a:buNone/>
            </a:pPr>
            <a:r>
              <a:rPr lang="en-GB" sz="2400" u="sng" kern="100" dirty="0">
                <a:effectLst/>
                <a:ea typeface="Times New Roman" panose="02020603050405020304" pitchFamily="18" charset="0"/>
                <a:cs typeface="Arial" panose="020B0604020202020204" pitchFamily="34" charset="0"/>
              </a:rPr>
              <a:t>Change making – The act of creating value.</a:t>
            </a:r>
            <a:endParaRPr lang="en-GB" sz="2400" kern="100" dirty="0">
              <a:effectLst/>
              <a:ea typeface="Times New Roman" panose="02020603050405020304" pitchFamily="18" charset="0"/>
              <a:cs typeface="Times New Roman" panose="02020603050405020304" pitchFamily="18" charset="0"/>
            </a:endParaRPr>
          </a:p>
          <a:p>
            <a:pPr marL="0" indent="0">
              <a:buNone/>
            </a:pPr>
            <a:r>
              <a:rPr lang="en-GB" sz="2400" kern="100" dirty="0">
                <a:effectLst/>
                <a:ea typeface="Times New Roman" panose="02020603050405020304" pitchFamily="18" charset="0"/>
                <a:cs typeface="Arial" panose="020B0604020202020204" pitchFamily="34" charset="0"/>
              </a:rPr>
              <a:t> </a:t>
            </a:r>
            <a:endParaRPr lang="en-GB" sz="2400" kern="100" dirty="0">
              <a:effectLst/>
              <a:ea typeface="Times New Roman" panose="02020603050405020304" pitchFamily="18" charset="0"/>
              <a:cs typeface="Times New Roman" panose="02020603050405020304" pitchFamily="18" charset="0"/>
            </a:endParaRPr>
          </a:p>
          <a:p>
            <a:pPr marL="0" indent="0">
              <a:buNone/>
            </a:pPr>
            <a:r>
              <a:rPr lang="en-GB" sz="2400" kern="100" dirty="0">
                <a:effectLst/>
                <a:ea typeface="Times New Roman" panose="02020603050405020304" pitchFamily="18" charset="0"/>
                <a:cs typeface="Arial" panose="020B0604020202020204" pitchFamily="34" charset="0"/>
              </a:rPr>
              <a:t>People who are making changes to the world to make it a greater environment to be in are called change makers. Change makers are motivating and persuading people with their ideas of how to create a better future for ourselves and the younger generations. An example of a person trying to make better changes, is a young girl who is researching on the topic of using plastic. She is showing everyone the negative effects plastic can have in our environment and also suggesting ways how to use less plastic in our everyday life. People like these are creating value and demonstrating their care and commitment for our society and environment. To do this it is essential to be confident and committed with an inspiring idea that will help others. As a change maker for the world we will need to do our own research and be prepared to overcome any obstacles or problems that may occur. Is it necessary to find solutions to the problems that may rise. </a:t>
            </a:r>
            <a:endParaRPr lang="en-GB" sz="2400" kern="100" dirty="0">
              <a:effectLst/>
              <a:ea typeface="Times New Roman" panose="02020603050405020304" pitchFamily="18" charset="0"/>
              <a:cs typeface="Times New Roman" panose="02020603050405020304" pitchFamily="18" charset="0"/>
            </a:endParaRPr>
          </a:p>
          <a:p>
            <a:pPr marL="0" indent="0">
              <a:buNone/>
            </a:pPr>
            <a:r>
              <a:rPr lang="en-GB" sz="2400" kern="100" dirty="0">
                <a:effectLst/>
                <a:ea typeface="Times New Roman" panose="02020603050405020304" pitchFamily="18" charset="0"/>
                <a:cs typeface="Arial" panose="020B0604020202020204" pitchFamily="34" charset="0"/>
              </a:rPr>
              <a:t> </a:t>
            </a:r>
            <a:endParaRPr lang="en-GB" sz="2400" kern="100" dirty="0">
              <a:effectLst/>
              <a:ea typeface="Times New Roman" panose="02020603050405020304" pitchFamily="18" charset="0"/>
              <a:cs typeface="Times New Roman" panose="02020603050405020304" pitchFamily="18" charset="0"/>
            </a:endParaRPr>
          </a:p>
          <a:p>
            <a:pPr marL="0" indent="0">
              <a:buNone/>
            </a:pPr>
            <a:endParaRPr lang="en-US" sz="2400" dirty="0"/>
          </a:p>
        </p:txBody>
      </p:sp>
    </p:spTree>
    <p:extLst>
      <p:ext uri="{BB962C8B-B14F-4D97-AF65-F5344CB8AC3E}">
        <p14:creationId xmlns:p14="http://schemas.microsoft.com/office/powerpoint/2010/main" val="300546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20E1F0-499D-793F-AAE1-CF975483D344}"/>
              </a:ext>
            </a:extLst>
          </p:cNvPr>
          <p:cNvSpPr>
            <a:spLocks noGrp="1"/>
          </p:cNvSpPr>
          <p:nvPr>
            <p:ph idx="1"/>
          </p:nvPr>
        </p:nvSpPr>
        <p:spPr/>
        <p:txBody>
          <a:bodyPr>
            <a:normAutofit/>
          </a:bodyPr>
          <a:lstStyle/>
          <a:p>
            <a:pPr marL="0" indent="0" algn="ctr">
              <a:buNone/>
            </a:pPr>
            <a:endParaRPr lang="en-GB" sz="4000" b="1" u="sng" dirty="0"/>
          </a:p>
          <a:p>
            <a:pPr marL="0" indent="0" algn="ctr">
              <a:buNone/>
            </a:pPr>
            <a:endParaRPr lang="en-GB" sz="4000" b="1" u="sng" dirty="0"/>
          </a:p>
          <a:p>
            <a:pPr marL="0" indent="0" algn="ctr">
              <a:buNone/>
            </a:pPr>
            <a:r>
              <a:rPr lang="en-GB" sz="4000" b="1" u="sng" dirty="0"/>
              <a:t>Unit 3</a:t>
            </a:r>
            <a:endParaRPr lang="en-US" sz="4000" b="1" u="sng" dirty="0"/>
          </a:p>
        </p:txBody>
      </p:sp>
    </p:spTree>
    <p:extLst>
      <p:ext uri="{BB962C8B-B14F-4D97-AF65-F5344CB8AC3E}">
        <p14:creationId xmlns:p14="http://schemas.microsoft.com/office/powerpoint/2010/main" val="30666340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936CF0-DCA2-65D4-B3DF-9B7FBA39A7BD}"/>
              </a:ext>
            </a:extLst>
          </p:cNvPr>
          <p:cNvSpPr>
            <a:spLocks noGrp="1"/>
          </p:cNvSpPr>
          <p:nvPr>
            <p:ph idx="1"/>
          </p:nvPr>
        </p:nvSpPr>
        <p:spPr>
          <a:xfrm>
            <a:off x="838200" y="649767"/>
            <a:ext cx="10515600" cy="5527196"/>
          </a:xfrm>
        </p:spPr>
        <p:txBody>
          <a:bodyPr>
            <a:normAutofit/>
          </a:bodyPr>
          <a:lstStyle/>
          <a:p>
            <a:pPr marL="0" indent="0">
              <a:buNone/>
            </a:pPr>
            <a:r>
              <a:rPr lang="en-GB" sz="2400" b="1" u="none" strike="noStrike" kern="100" dirty="0">
                <a:effectLst/>
                <a:latin typeface="Arial" panose="020B0604020202020204" pitchFamily="34" charset="0"/>
                <a:ea typeface="Times New Roman" panose="02020603050405020304" pitchFamily="18" charset="0"/>
                <a:cs typeface="Times New Roman" panose="02020603050405020304" pitchFamily="18" charset="0"/>
              </a:rPr>
              <a:t> </a:t>
            </a:r>
          </a:p>
          <a:p>
            <a:pPr marL="0" indent="0">
              <a:buNone/>
            </a:pPr>
            <a:r>
              <a:rPr lang="en-GB" sz="2400" b="1" u="sng" kern="100" dirty="0">
                <a:effectLst/>
                <a:ea typeface="Times New Roman" panose="02020603050405020304" pitchFamily="18" charset="0"/>
                <a:cs typeface="Times New Roman" panose="02020603050405020304" pitchFamily="18" charset="0"/>
              </a:rPr>
              <a:t>Collaboration not competition</a:t>
            </a:r>
          </a:p>
          <a:p>
            <a:pPr marL="0" indent="0">
              <a:buNone/>
            </a:pPr>
            <a:endParaRPr lang="en-GB" sz="2400" b="1" u="sng" kern="100" dirty="0">
              <a:ea typeface="Times New Roman" panose="02020603050405020304" pitchFamily="18" charset="0"/>
              <a:cs typeface="Times New Roman" panose="02020603050405020304" pitchFamily="18" charset="0"/>
            </a:endParaRPr>
          </a:p>
          <a:p>
            <a:pPr marL="0" indent="0">
              <a:buNone/>
            </a:pPr>
            <a:endParaRPr lang="en-GB" sz="2400" b="1" u="sng" kern="100" dirty="0">
              <a:effectLst/>
              <a:ea typeface="Times New Roman" panose="02020603050405020304" pitchFamily="18" charset="0"/>
              <a:cs typeface="Times New Roman" panose="02020603050405020304" pitchFamily="18" charset="0"/>
            </a:endParaRPr>
          </a:p>
          <a:p>
            <a:pPr marL="0" indent="0">
              <a:buNone/>
            </a:pPr>
            <a:r>
              <a:rPr lang="en-GB" sz="2400" kern="100" dirty="0">
                <a:effectLst/>
                <a:ea typeface="Times New Roman" panose="02020603050405020304" pitchFamily="18" charset="0"/>
                <a:cs typeface="Times New Roman" panose="02020603050405020304" pitchFamily="18" charset="0"/>
              </a:rPr>
              <a:t>Working collaboratively and not competing in a team allows the work to be successful because it allows better exchange of ideas and skills within the group. Each person can input their own expertness making the project successful. Input from different people allows different views and can help to understand what will work better as a team. It will allow people to share their ideas and opinions. </a:t>
            </a:r>
          </a:p>
          <a:p>
            <a:pPr marL="0" indent="0">
              <a:buNone/>
            </a:pPr>
            <a:endParaRPr lang="en-GB" sz="24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528069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9FA4A-DA5C-1118-9240-3946D68957FA}"/>
              </a:ext>
            </a:extLst>
          </p:cNvPr>
          <p:cNvSpPr>
            <a:spLocks noGrp="1"/>
          </p:cNvSpPr>
          <p:nvPr>
            <p:ph type="title"/>
          </p:nvPr>
        </p:nvSpPr>
        <p:spPr>
          <a:xfrm>
            <a:off x="838200" y="2103437"/>
            <a:ext cx="10515600" cy="1325563"/>
          </a:xfrm>
        </p:spPr>
        <p:txBody>
          <a:bodyPr>
            <a:normAutofit/>
          </a:bodyPr>
          <a:lstStyle/>
          <a:p>
            <a:pPr algn="ctr"/>
            <a:r>
              <a:rPr lang="en-GB" sz="4000" b="1" u="sng" dirty="0">
                <a:latin typeface="+mn-lt"/>
              </a:rPr>
              <a:t>Unit 4</a:t>
            </a:r>
            <a:endParaRPr lang="en-US" sz="4000" b="1" u="sng" dirty="0">
              <a:latin typeface="+mn-lt"/>
            </a:endParaRPr>
          </a:p>
        </p:txBody>
      </p:sp>
    </p:spTree>
    <p:extLst>
      <p:ext uri="{BB962C8B-B14F-4D97-AF65-F5344CB8AC3E}">
        <p14:creationId xmlns:p14="http://schemas.microsoft.com/office/powerpoint/2010/main" val="32865113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E69CD9-311F-F064-1C7E-8EC7B8BE0EF9}"/>
              </a:ext>
            </a:extLst>
          </p:cNvPr>
          <p:cNvSpPr>
            <a:spLocks noGrp="1"/>
          </p:cNvSpPr>
          <p:nvPr>
            <p:ph idx="1"/>
          </p:nvPr>
        </p:nvSpPr>
        <p:spPr/>
        <p:txBody>
          <a:bodyPr>
            <a:normAutofit/>
          </a:bodyPr>
          <a:lstStyle/>
          <a:p>
            <a:pPr marL="0" indent="0">
              <a:buNone/>
            </a:pPr>
            <a:r>
              <a:rPr lang="en-GB" sz="2400" b="1" u="sng" kern="100" dirty="0">
                <a:effectLst/>
                <a:ea typeface="Times New Roman" panose="02020603050405020304" pitchFamily="18" charset="0"/>
                <a:cs typeface="Times New Roman" panose="02020603050405020304" pitchFamily="18" charset="0"/>
              </a:rPr>
              <a:t>Measuring success </a:t>
            </a:r>
            <a:endParaRPr lang="en-GB" sz="2400" kern="100" dirty="0">
              <a:effectLst/>
              <a:ea typeface="Times New Roman" panose="02020603050405020304" pitchFamily="18" charset="0"/>
              <a:cs typeface="Times New Roman" panose="02020603050405020304" pitchFamily="18" charset="0"/>
            </a:endParaRPr>
          </a:p>
          <a:p>
            <a:pPr marL="0" indent="0">
              <a:buNone/>
            </a:pPr>
            <a:r>
              <a:rPr lang="en-GB" sz="2400" b="1" u="none" strike="noStrike" kern="100" dirty="0">
                <a:effectLst/>
                <a:ea typeface="Times New Roman" panose="02020603050405020304" pitchFamily="18" charset="0"/>
                <a:cs typeface="Times New Roman" panose="02020603050405020304" pitchFamily="18" charset="0"/>
              </a:rPr>
              <a:t> </a:t>
            </a:r>
            <a:endParaRPr lang="en-GB" sz="2400" kern="100" dirty="0">
              <a:effectLst/>
              <a:ea typeface="Times New Roman" panose="02020603050405020304" pitchFamily="18" charset="0"/>
              <a:cs typeface="Times New Roman" panose="02020603050405020304" pitchFamily="18" charset="0"/>
            </a:endParaRPr>
          </a:p>
          <a:p>
            <a:pPr marL="0" indent="0">
              <a:buNone/>
            </a:pPr>
            <a:r>
              <a:rPr lang="en-GB" sz="2400" kern="100" dirty="0">
                <a:effectLst/>
                <a:ea typeface="Times New Roman" panose="02020603050405020304" pitchFamily="18" charset="0"/>
                <a:cs typeface="Times New Roman" panose="02020603050405020304" pitchFamily="18" charset="0"/>
              </a:rPr>
              <a:t>Success is the ability to reach your goal and targets that you were aiming to achieve. It is a journey to a successful outcome. The Pygmalion effect refers to peoples expectations and the effect it has one the outcome. If someone sets high expectations we tend to perform to meet that expectation, it effects our act. Vice versa if we set low expectations the outcome will be unsatisfactory as this will effect their actions based on the expectations. </a:t>
            </a:r>
          </a:p>
          <a:p>
            <a:endParaRPr lang="en-US" sz="2400" dirty="0"/>
          </a:p>
        </p:txBody>
      </p:sp>
    </p:spTree>
    <p:extLst>
      <p:ext uri="{BB962C8B-B14F-4D97-AF65-F5344CB8AC3E}">
        <p14:creationId xmlns:p14="http://schemas.microsoft.com/office/powerpoint/2010/main" val="16173467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Sonia Yeasmin </vt:lpstr>
      <vt:lpstr>PowerPoint Presentation</vt:lpstr>
      <vt:lpstr>PowerPoint Presentation</vt:lpstr>
      <vt:lpstr>PowerPoint Presentation</vt:lpstr>
      <vt:lpstr>PowerPoint Presentation</vt:lpstr>
      <vt:lpstr>PowerPoint Presentation</vt:lpstr>
      <vt:lpstr>PowerPoint Presentation</vt:lpstr>
      <vt:lpstr>Unit 4</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Sonia Yeasmin Unit 3</dc:title>
  <dc:creator>fahmida begum</dc:creator>
  <cp:lastModifiedBy>fahmida begum</cp:lastModifiedBy>
  <cp:revision>2</cp:revision>
  <dcterms:created xsi:type="dcterms:W3CDTF">2023-07-18T22:54:30Z</dcterms:created>
  <dcterms:modified xsi:type="dcterms:W3CDTF">2023-07-20T15:40:35Z</dcterms:modified>
</cp:coreProperties>
</file>