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4108" r:id="rId1"/>
  </p:sldMasterIdLst>
  <p:notesMasterIdLst>
    <p:notesMasterId r:id="rId27"/>
  </p:notesMasterIdLst>
  <p:sldIdLst>
    <p:sldId id="284" r:id="rId2"/>
    <p:sldId id="286" r:id="rId3"/>
    <p:sldId id="287" r:id="rId4"/>
    <p:sldId id="288" r:id="rId5"/>
    <p:sldId id="289" r:id="rId6"/>
    <p:sldId id="290" r:id="rId7"/>
    <p:sldId id="257" r:id="rId8"/>
    <p:sldId id="258" r:id="rId9"/>
    <p:sldId id="259" r:id="rId10"/>
    <p:sldId id="260" r:id="rId11"/>
    <p:sldId id="261" r:id="rId12"/>
    <p:sldId id="262" r:id="rId13"/>
    <p:sldId id="267" r:id="rId14"/>
    <p:sldId id="263" r:id="rId15"/>
    <p:sldId id="264" r:id="rId16"/>
    <p:sldId id="268" r:id="rId17"/>
    <p:sldId id="269" r:id="rId18"/>
    <p:sldId id="270" r:id="rId19"/>
    <p:sldId id="271" r:id="rId20"/>
    <p:sldId id="272" r:id="rId21"/>
    <p:sldId id="273" r:id="rId22"/>
    <p:sldId id="283" r:id="rId23"/>
    <p:sldId id="282" r:id="rId24"/>
    <p:sldId id="265" r:id="rId25"/>
    <p:sldId id="274" r:id="rId26"/>
  </p:sldIdLst>
  <p:sldSz cx="14630400" cy="8229600"/>
  <p:notesSz cx="8229600" cy="14630400"/>
  <p:embeddedFontLst>
    <p:embeddedFont>
      <p:font typeface="Platypi Medium"/>
      <p:regular r:id="rId28"/>
    </p:embeddedFont>
    <p:embeddedFont>
      <p:font typeface="Source Serif 4" panose="02040503040405020204"/>
      <p:regular r:id="rId29"/>
      <p:bold r:id="rId30"/>
      <p:italic r:id="rId31"/>
      <p:boldItalic r:id="rId32"/>
    </p:embeddedFont>
    <p:embeddedFont>
      <p:font typeface="Tw Cen MT" panose="020B0602020104020603" pitchFamily="34" charset="77"/>
      <p:regular r:id="rId33"/>
      <p:bold r:id="rId34"/>
      <p:italic r:id="rId35"/>
      <p:boldItalic r:id="rId3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10"/>
    <p:restoredTop sz="94729"/>
  </p:normalViewPr>
  <p:slideViewPr>
    <p:cSldViewPr snapToGrid="0">
      <p:cViewPr varScale="1">
        <p:scale>
          <a:sx n="88" d="100"/>
          <a:sy n="88" d="100"/>
        </p:scale>
        <p:origin x="4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2" Type="http://schemas.openxmlformats.org/officeDocument/2006/relationships/image" Target="../media/image53.svg"/><Relationship Id="rId1" Type="http://schemas.openxmlformats.org/officeDocument/2006/relationships/image" Target="../media/image52.svg"/><Relationship Id="rId4" Type="http://schemas.openxmlformats.org/officeDocument/2006/relationships/image" Target="../media/image5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image" Target="../media/image57.svg"/><Relationship Id="rId1" Type="http://schemas.openxmlformats.org/officeDocument/2006/relationships/image" Target="../media/image56.svg"/><Relationship Id="rId4" Type="http://schemas.openxmlformats.org/officeDocument/2006/relationships/image" Target="../media/image5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svg"/><Relationship Id="rId1" Type="http://schemas.openxmlformats.org/officeDocument/2006/relationships/image" Target="../media/image60.svg"/><Relationship Id="rId5" Type="http://schemas.openxmlformats.org/officeDocument/2006/relationships/image" Target="../media/image64.svg"/><Relationship Id="rId4" Type="http://schemas.openxmlformats.org/officeDocument/2006/relationships/image" Target="../media/image63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image" Target="../media/image66.svg"/><Relationship Id="rId1" Type="http://schemas.openxmlformats.org/officeDocument/2006/relationships/image" Target="../media/image6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2" Type="http://schemas.openxmlformats.org/officeDocument/2006/relationships/image" Target="../media/image53.svg"/><Relationship Id="rId1" Type="http://schemas.openxmlformats.org/officeDocument/2006/relationships/image" Target="../media/image52.svg"/><Relationship Id="rId4" Type="http://schemas.openxmlformats.org/officeDocument/2006/relationships/image" Target="../media/image5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image" Target="../media/image57.svg"/><Relationship Id="rId1" Type="http://schemas.openxmlformats.org/officeDocument/2006/relationships/image" Target="../media/image56.svg"/><Relationship Id="rId4" Type="http://schemas.openxmlformats.org/officeDocument/2006/relationships/image" Target="../media/image5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svg"/><Relationship Id="rId1" Type="http://schemas.openxmlformats.org/officeDocument/2006/relationships/image" Target="../media/image60.svg"/><Relationship Id="rId5" Type="http://schemas.openxmlformats.org/officeDocument/2006/relationships/image" Target="../media/image64.svg"/><Relationship Id="rId4" Type="http://schemas.openxmlformats.org/officeDocument/2006/relationships/image" Target="../media/image63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image" Target="../media/image66.svg"/><Relationship Id="rId1" Type="http://schemas.openxmlformats.org/officeDocument/2006/relationships/image" Target="../media/image6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4CFB55-400C-478E-894B-5BB851CD0AEA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A76B780-BB4E-42C6-B108-864BC3FB6C56}">
      <dgm:prSet/>
      <dgm:spPr/>
      <dgm:t>
        <a:bodyPr/>
        <a:lstStyle/>
        <a:p>
          <a:r>
            <a:rPr lang="en-GB" dirty="0"/>
            <a:t>Greenfield Home Care supports elderly patients</a:t>
          </a:r>
          <a:endParaRPr lang="en-US" dirty="0"/>
        </a:p>
      </dgm:t>
    </dgm:pt>
    <dgm:pt modelId="{B9C89A24-60D6-41F7-8BDD-93BA7BD475D0}" type="parTrans" cxnId="{D5CE7024-42E8-43F7-9361-9F35386040A6}">
      <dgm:prSet/>
      <dgm:spPr/>
      <dgm:t>
        <a:bodyPr/>
        <a:lstStyle/>
        <a:p>
          <a:endParaRPr lang="en-US"/>
        </a:p>
      </dgm:t>
    </dgm:pt>
    <dgm:pt modelId="{0359BE93-74CE-4D7D-B5AD-19C2B6F05769}" type="sibTrans" cxnId="{D5CE7024-42E8-43F7-9361-9F35386040A6}">
      <dgm:prSet/>
      <dgm:spPr/>
      <dgm:t>
        <a:bodyPr/>
        <a:lstStyle/>
        <a:p>
          <a:endParaRPr lang="en-US"/>
        </a:p>
      </dgm:t>
    </dgm:pt>
    <dgm:pt modelId="{76F807BE-A371-4E20-96B0-BC3BABB31106}">
      <dgm:prSet/>
      <dgm:spPr/>
      <dgm:t>
        <a:bodyPr/>
        <a:lstStyle/>
        <a:p>
          <a:r>
            <a:rPr lang="en-GB" dirty="0"/>
            <a:t>Staff management sensitive personal and medical data</a:t>
          </a:r>
          <a:endParaRPr lang="en-US" dirty="0"/>
        </a:p>
      </dgm:t>
    </dgm:pt>
    <dgm:pt modelId="{1B670B7B-E624-4EF7-89D8-729A66500AD5}" type="parTrans" cxnId="{4E24E6DA-E91B-41C1-9AF9-9BA6FB7B85FB}">
      <dgm:prSet/>
      <dgm:spPr/>
      <dgm:t>
        <a:bodyPr/>
        <a:lstStyle/>
        <a:p>
          <a:endParaRPr lang="en-US"/>
        </a:p>
      </dgm:t>
    </dgm:pt>
    <dgm:pt modelId="{423B1F8F-6A42-4145-893E-2FD7F6365A3F}" type="sibTrans" cxnId="{4E24E6DA-E91B-41C1-9AF9-9BA6FB7B85FB}">
      <dgm:prSet/>
      <dgm:spPr/>
      <dgm:t>
        <a:bodyPr/>
        <a:lstStyle/>
        <a:p>
          <a:endParaRPr lang="en-US"/>
        </a:p>
      </dgm:t>
    </dgm:pt>
    <dgm:pt modelId="{218D5A77-9AEB-4982-B0C0-85B8B0512A65}">
      <dgm:prSet/>
      <dgm:spPr/>
      <dgm:t>
        <a:bodyPr/>
        <a:lstStyle/>
        <a:p>
          <a:r>
            <a:rPr lang="en-GB" dirty="0"/>
            <a:t>Microsoft 365 is used for communication and documentation</a:t>
          </a:r>
          <a:endParaRPr lang="en-US" dirty="0"/>
        </a:p>
      </dgm:t>
    </dgm:pt>
    <dgm:pt modelId="{2B293B6F-B65C-440C-91F0-D9245CAF711E}" type="parTrans" cxnId="{853AA48D-1CC9-46C7-848A-FBA19F1EB298}">
      <dgm:prSet/>
      <dgm:spPr/>
      <dgm:t>
        <a:bodyPr/>
        <a:lstStyle/>
        <a:p>
          <a:endParaRPr lang="en-US"/>
        </a:p>
      </dgm:t>
    </dgm:pt>
    <dgm:pt modelId="{8E540A7C-E393-4DE4-978B-308E27DCBB86}" type="sibTrans" cxnId="{853AA48D-1CC9-46C7-848A-FBA19F1EB298}">
      <dgm:prSet/>
      <dgm:spPr/>
      <dgm:t>
        <a:bodyPr/>
        <a:lstStyle/>
        <a:p>
          <a:endParaRPr lang="en-US"/>
        </a:p>
      </dgm:t>
    </dgm:pt>
    <dgm:pt modelId="{C0E8FEAB-778F-46E7-999E-1C48349ED0DC}">
      <dgm:prSet/>
      <dgm:spPr/>
      <dgm:t>
        <a:bodyPr/>
        <a:lstStyle/>
        <a:p>
          <a:r>
            <a:rPr lang="en-GB" dirty="0"/>
            <a:t>Strong digital safety practices protect patient information  record and staff</a:t>
          </a:r>
          <a:endParaRPr lang="en-US" dirty="0"/>
        </a:p>
      </dgm:t>
    </dgm:pt>
    <dgm:pt modelId="{095D7016-331C-4049-A225-DD8253C620C5}" type="parTrans" cxnId="{D50BEDB4-F7B7-4620-A25A-0F76BCF0D878}">
      <dgm:prSet/>
      <dgm:spPr/>
      <dgm:t>
        <a:bodyPr/>
        <a:lstStyle/>
        <a:p>
          <a:endParaRPr lang="en-US"/>
        </a:p>
      </dgm:t>
    </dgm:pt>
    <dgm:pt modelId="{A806DD77-1A8E-4033-A589-61FA04CB974D}" type="sibTrans" cxnId="{D50BEDB4-F7B7-4620-A25A-0F76BCF0D878}">
      <dgm:prSet/>
      <dgm:spPr/>
      <dgm:t>
        <a:bodyPr/>
        <a:lstStyle/>
        <a:p>
          <a:endParaRPr lang="en-US"/>
        </a:p>
      </dgm:t>
    </dgm:pt>
    <dgm:pt modelId="{680C60EF-94AB-4301-9EBE-B41DA035FBB1}" type="pres">
      <dgm:prSet presAssocID="{354CFB55-400C-478E-894B-5BB851CD0AEA}" presName="matrix" presStyleCnt="0">
        <dgm:presLayoutVars>
          <dgm:chMax val="1"/>
          <dgm:dir/>
          <dgm:resizeHandles val="exact"/>
        </dgm:presLayoutVars>
      </dgm:prSet>
      <dgm:spPr/>
    </dgm:pt>
    <dgm:pt modelId="{B255A409-8A97-4666-81C0-5EBDF3FF7ED3}" type="pres">
      <dgm:prSet presAssocID="{354CFB55-400C-478E-894B-5BB851CD0AEA}" presName="diamond" presStyleLbl="bgShp" presStyleIdx="0" presStyleCnt="1"/>
      <dgm:spPr/>
    </dgm:pt>
    <dgm:pt modelId="{B19362E9-4EA2-4052-9422-6611CFA1FF1A}" type="pres">
      <dgm:prSet presAssocID="{354CFB55-400C-478E-894B-5BB851CD0AE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AE1FDAE-233B-473A-A2CE-C9A9A83D8887}" type="pres">
      <dgm:prSet presAssocID="{354CFB55-400C-478E-894B-5BB851CD0AE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607FC7C-EF05-47A2-ADC3-3FCBC192CB71}" type="pres">
      <dgm:prSet presAssocID="{354CFB55-400C-478E-894B-5BB851CD0AE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ADA7E58-8867-4B29-A73B-47B4194F873B}" type="pres">
      <dgm:prSet presAssocID="{354CFB55-400C-478E-894B-5BB851CD0AE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543B90A-91B0-4079-918F-A2B4CA412847}" type="presOf" srcId="{354CFB55-400C-478E-894B-5BB851CD0AEA}" destId="{680C60EF-94AB-4301-9EBE-B41DA035FBB1}" srcOrd="0" destOrd="0" presId="urn:microsoft.com/office/officeart/2005/8/layout/matrix3"/>
    <dgm:cxn modelId="{6144F61C-086A-4B16-B31B-4820677D1EE9}" type="presOf" srcId="{218D5A77-9AEB-4982-B0C0-85B8B0512A65}" destId="{D607FC7C-EF05-47A2-ADC3-3FCBC192CB71}" srcOrd="0" destOrd="0" presId="urn:microsoft.com/office/officeart/2005/8/layout/matrix3"/>
    <dgm:cxn modelId="{D5CE7024-42E8-43F7-9361-9F35386040A6}" srcId="{354CFB55-400C-478E-894B-5BB851CD0AEA}" destId="{6A76B780-BB4E-42C6-B108-864BC3FB6C56}" srcOrd="0" destOrd="0" parTransId="{B9C89A24-60D6-41F7-8BDD-93BA7BD475D0}" sibTransId="{0359BE93-74CE-4D7D-B5AD-19C2B6F05769}"/>
    <dgm:cxn modelId="{8A7A1C2F-7F07-48AA-8C4B-E4477F7A4F46}" type="presOf" srcId="{76F807BE-A371-4E20-96B0-BC3BABB31106}" destId="{4AE1FDAE-233B-473A-A2CE-C9A9A83D8887}" srcOrd="0" destOrd="0" presId="urn:microsoft.com/office/officeart/2005/8/layout/matrix3"/>
    <dgm:cxn modelId="{853AA48D-1CC9-46C7-848A-FBA19F1EB298}" srcId="{354CFB55-400C-478E-894B-5BB851CD0AEA}" destId="{218D5A77-9AEB-4982-B0C0-85B8B0512A65}" srcOrd="2" destOrd="0" parTransId="{2B293B6F-B65C-440C-91F0-D9245CAF711E}" sibTransId="{8E540A7C-E393-4DE4-978B-308E27DCBB86}"/>
    <dgm:cxn modelId="{B48DEB9B-E43D-4729-B7E5-8E366E96BE36}" type="presOf" srcId="{C0E8FEAB-778F-46E7-999E-1C48349ED0DC}" destId="{CADA7E58-8867-4B29-A73B-47B4194F873B}" srcOrd="0" destOrd="0" presId="urn:microsoft.com/office/officeart/2005/8/layout/matrix3"/>
    <dgm:cxn modelId="{9EE6B39C-370E-4ED8-ABA3-0B8B2528904F}" type="presOf" srcId="{6A76B780-BB4E-42C6-B108-864BC3FB6C56}" destId="{B19362E9-4EA2-4052-9422-6611CFA1FF1A}" srcOrd="0" destOrd="0" presId="urn:microsoft.com/office/officeart/2005/8/layout/matrix3"/>
    <dgm:cxn modelId="{D50BEDB4-F7B7-4620-A25A-0F76BCF0D878}" srcId="{354CFB55-400C-478E-894B-5BB851CD0AEA}" destId="{C0E8FEAB-778F-46E7-999E-1C48349ED0DC}" srcOrd="3" destOrd="0" parTransId="{095D7016-331C-4049-A225-DD8253C620C5}" sibTransId="{A806DD77-1A8E-4033-A589-61FA04CB974D}"/>
    <dgm:cxn modelId="{4E24E6DA-E91B-41C1-9AF9-9BA6FB7B85FB}" srcId="{354CFB55-400C-478E-894B-5BB851CD0AEA}" destId="{76F807BE-A371-4E20-96B0-BC3BABB31106}" srcOrd="1" destOrd="0" parTransId="{1B670B7B-E624-4EF7-89D8-729A66500AD5}" sibTransId="{423B1F8F-6A42-4145-893E-2FD7F6365A3F}"/>
    <dgm:cxn modelId="{9CDF82EE-482C-4399-A7BD-D137F98B3E9E}" type="presParOf" srcId="{680C60EF-94AB-4301-9EBE-B41DA035FBB1}" destId="{B255A409-8A97-4666-81C0-5EBDF3FF7ED3}" srcOrd="0" destOrd="0" presId="urn:microsoft.com/office/officeart/2005/8/layout/matrix3"/>
    <dgm:cxn modelId="{2752C7B5-5088-4D38-A8F3-BC926522FC98}" type="presParOf" srcId="{680C60EF-94AB-4301-9EBE-B41DA035FBB1}" destId="{B19362E9-4EA2-4052-9422-6611CFA1FF1A}" srcOrd="1" destOrd="0" presId="urn:microsoft.com/office/officeart/2005/8/layout/matrix3"/>
    <dgm:cxn modelId="{11B152DF-573E-4EFF-82B0-99FC0D0EB7B0}" type="presParOf" srcId="{680C60EF-94AB-4301-9EBE-B41DA035FBB1}" destId="{4AE1FDAE-233B-473A-A2CE-C9A9A83D8887}" srcOrd="2" destOrd="0" presId="urn:microsoft.com/office/officeart/2005/8/layout/matrix3"/>
    <dgm:cxn modelId="{229C9569-904F-40C3-AA7D-8C015265AA9A}" type="presParOf" srcId="{680C60EF-94AB-4301-9EBE-B41DA035FBB1}" destId="{D607FC7C-EF05-47A2-ADC3-3FCBC192CB71}" srcOrd="3" destOrd="0" presId="urn:microsoft.com/office/officeart/2005/8/layout/matrix3"/>
    <dgm:cxn modelId="{DE12C0EF-CD3C-43A4-B903-5D0C3C50F71B}" type="presParOf" srcId="{680C60EF-94AB-4301-9EBE-B41DA035FBB1}" destId="{CADA7E58-8867-4B29-A73B-47B4194F873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F8DA5F-CD80-4155-9F1A-D34377E526DA}" type="doc">
      <dgm:prSet loTypeId="urn:microsoft.com/office/officeart/2016/7/layout/VerticalHollow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341072F-FD88-4F6B-8A3C-719F3FF5A6E8}">
      <dgm:prSet/>
      <dgm:spPr/>
      <dgm:t>
        <a:bodyPr/>
        <a:lstStyle/>
        <a:p>
          <a:r>
            <a:rPr lang="en-US"/>
            <a:t>Use</a:t>
          </a:r>
        </a:p>
      </dgm:t>
    </dgm:pt>
    <dgm:pt modelId="{08ED0B30-1628-41C2-9596-10C569E41734}" type="parTrans" cxnId="{01E121A8-6EA9-443B-AD18-448391A520E4}">
      <dgm:prSet/>
      <dgm:spPr/>
      <dgm:t>
        <a:bodyPr/>
        <a:lstStyle/>
        <a:p>
          <a:endParaRPr lang="en-US"/>
        </a:p>
      </dgm:t>
    </dgm:pt>
    <dgm:pt modelId="{380A77A5-204E-4654-9341-EC822213DA8F}" type="sibTrans" cxnId="{01E121A8-6EA9-443B-AD18-448391A520E4}">
      <dgm:prSet/>
      <dgm:spPr/>
      <dgm:t>
        <a:bodyPr/>
        <a:lstStyle/>
        <a:p>
          <a:endParaRPr lang="en-US"/>
        </a:p>
      </dgm:t>
    </dgm:pt>
    <dgm:pt modelId="{52E9408D-6851-4C92-8946-B0B80CAF480B}">
      <dgm:prSet/>
      <dgm:spPr/>
      <dgm:t>
        <a:bodyPr/>
        <a:lstStyle/>
        <a:p>
          <a:r>
            <a:rPr lang="en-US"/>
            <a:t>Use strong passwords for all Microsoft 365 accounts (NCSC, 2023)</a:t>
          </a:r>
        </a:p>
      </dgm:t>
    </dgm:pt>
    <dgm:pt modelId="{1FD4DA8D-28F9-48FF-B24F-9032DE727599}" type="parTrans" cxnId="{A814211A-EA5C-423B-899F-7C3B160C222F}">
      <dgm:prSet/>
      <dgm:spPr/>
      <dgm:t>
        <a:bodyPr/>
        <a:lstStyle/>
        <a:p>
          <a:endParaRPr lang="en-US"/>
        </a:p>
      </dgm:t>
    </dgm:pt>
    <dgm:pt modelId="{A59F8CCA-1C79-4BCE-B25C-4C9007B77074}" type="sibTrans" cxnId="{A814211A-EA5C-423B-899F-7C3B160C222F}">
      <dgm:prSet/>
      <dgm:spPr/>
      <dgm:t>
        <a:bodyPr/>
        <a:lstStyle/>
        <a:p>
          <a:endParaRPr lang="en-US"/>
        </a:p>
      </dgm:t>
    </dgm:pt>
    <dgm:pt modelId="{CE299354-E08E-469A-8892-B39E7B2A993A}">
      <dgm:prSet/>
      <dgm:spPr/>
      <dgm:t>
        <a:bodyPr/>
        <a:lstStyle/>
        <a:p>
          <a:r>
            <a:rPr lang="en-US"/>
            <a:t>Enable</a:t>
          </a:r>
        </a:p>
      </dgm:t>
    </dgm:pt>
    <dgm:pt modelId="{2B90D873-3E71-4BD4-A0B4-8AEFC0ADEF5D}" type="parTrans" cxnId="{6EC2B066-90DE-4FCE-BF88-B0F766B4C75B}">
      <dgm:prSet/>
      <dgm:spPr/>
      <dgm:t>
        <a:bodyPr/>
        <a:lstStyle/>
        <a:p>
          <a:endParaRPr lang="en-US"/>
        </a:p>
      </dgm:t>
    </dgm:pt>
    <dgm:pt modelId="{F73CAB83-43E7-439A-A490-A23380614DC0}" type="sibTrans" cxnId="{6EC2B066-90DE-4FCE-BF88-B0F766B4C75B}">
      <dgm:prSet/>
      <dgm:spPr/>
      <dgm:t>
        <a:bodyPr/>
        <a:lstStyle/>
        <a:p>
          <a:endParaRPr lang="en-US"/>
        </a:p>
      </dgm:t>
    </dgm:pt>
    <dgm:pt modelId="{6A2A4B5D-5F5E-4399-80A2-7FC7E3B4E2AD}">
      <dgm:prSet/>
      <dgm:spPr/>
      <dgm:t>
        <a:bodyPr/>
        <a:lstStyle/>
        <a:p>
          <a:r>
            <a:rPr lang="en-US"/>
            <a:t>Enable two‑factor authentication (ENISA, 2022)</a:t>
          </a:r>
        </a:p>
      </dgm:t>
    </dgm:pt>
    <dgm:pt modelId="{643F0001-F2D2-43DF-92ED-86B6C8E243C4}" type="parTrans" cxnId="{2CEA5CCB-201B-4F2B-BCC2-EB5D3DC0573B}">
      <dgm:prSet/>
      <dgm:spPr/>
      <dgm:t>
        <a:bodyPr/>
        <a:lstStyle/>
        <a:p>
          <a:endParaRPr lang="en-US"/>
        </a:p>
      </dgm:t>
    </dgm:pt>
    <dgm:pt modelId="{0A5F8C58-42B2-4517-9BCF-D23F3F62D43E}" type="sibTrans" cxnId="{2CEA5CCB-201B-4F2B-BCC2-EB5D3DC0573B}">
      <dgm:prSet/>
      <dgm:spPr/>
      <dgm:t>
        <a:bodyPr/>
        <a:lstStyle/>
        <a:p>
          <a:endParaRPr lang="en-US"/>
        </a:p>
      </dgm:t>
    </dgm:pt>
    <dgm:pt modelId="{7126F021-5D88-4A63-ABD5-CE2148188125}">
      <dgm:prSet/>
      <dgm:spPr/>
      <dgm:t>
        <a:bodyPr/>
        <a:lstStyle/>
        <a:p>
          <a:r>
            <a:rPr lang="en-US"/>
            <a:t>Lock</a:t>
          </a:r>
        </a:p>
      </dgm:t>
    </dgm:pt>
    <dgm:pt modelId="{152DD05C-2788-4E35-BF04-6AE668BAEE27}" type="parTrans" cxnId="{76A9C661-D1C9-41AF-A2B7-A1F8861D7FA4}">
      <dgm:prSet/>
      <dgm:spPr/>
      <dgm:t>
        <a:bodyPr/>
        <a:lstStyle/>
        <a:p>
          <a:endParaRPr lang="en-US"/>
        </a:p>
      </dgm:t>
    </dgm:pt>
    <dgm:pt modelId="{EEDA1119-6519-430C-BD3E-F34338845338}" type="sibTrans" cxnId="{76A9C661-D1C9-41AF-A2B7-A1F8861D7FA4}">
      <dgm:prSet/>
      <dgm:spPr/>
      <dgm:t>
        <a:bodyPr/>
        <a:lstStyle/>
        <a:p>
          <a:endParaRPr lang="en-US"/>
        </a:p>
      </dgm:t>
    </dgm:pt>
    <dgm:pt modelId="{0AD504F2-C6EF-46D8-B232-26C4C6FC7462}">
      <dgm:prSet/>
      <dgm:spPr/>
      <dgm:t>
        <a:bodyPr/>
        <a:lstStyle/>
        <a:p>
          <a:r>
            <a:rPr lang="en-US"/>
            <a:t>Lock computers and mobile devices when not in use (NCSC, 2023)</a:t>
          </a:r>
        </a:p>
      </dgm:t>
    </dgm:pt>
    <dgm:pt modelId="{289C1BEB-3EA6-4474-BF20-36EC7053EB3E}" type="parTrans" cxnId="{A0D65556-9595-4523-AABC-BF6F233DC0C8}">
      <dgm:prSet/>
      <dgm:spPr/>
      <dgm:t>
        <a:bodyPr/>
        <a:lstStyle/>
        <a:p>
          <a:endParaRPr lang="en-US"/>
        </a:p>
      </dgm:t>
    </dgm:pt>
    <dgm:pt modelId="{1548ECCE-F44B-490D-80B2-0FE455E21642}" type="sibTrans" cxnId="{A0D65556-9595-4523-AABC-BF6F233DC0C8}">
      <dgm:prSet/>
      <dgm:spPr/>
      <dgm:t>
        <a:bodyPr/>
        <a:lstStyle/>
        <a:p>
          <a:endParaRPr lang="en-US"/>
        </a:p>
      </dgm:t>
    </dgm:pt>
    <dgm:pt modelId="{9EA5FEF1-FEC5-427B-84E0-8B5FAB064724}">
      <dgm:prSet/>
      <dgm:spPr/>
      <dgm:t>
        <a:bodyPr/>
        <a:lstStyle/>
        <a:p>
          <a:r>
            <a:rPr lang="en-US"/>
            <a:t>Limit</a:t>
          </a:r>
        </a:p>
      </dgm:t>
    </dgm:pt>
    <dgm:pt modelId="{D429E2BA-6082-4EA7-A593-392CA214D575}" type="parTrans" cxnId="{DE725B29-2B75-4615-BB4F-36C2691A1F2A}">
      <dgm:prSet/>
      <dgm:spPr/>
      <dgm:t>
        <a:bodyPr/>
        <a:lstStyle/>
        <a:p>
          <a:endParaRPr lang="en-US"/>
        </a:p>
      </dgm:t>
    </dgm:pt>
    <dgm:pt modelId="{8699C714-FD14-4B6A-B4F1-43BB0037DD0B}" type="sibTrans" cxnId="{DE725B29-2B75-4615-BB4F-36C2691A1F2A}">
      <dgm:prSet/>
      <dgm:spPr/>
      <dgm:t>
        <a:bodyPr/>
        <a:lstStyle/>
        <a:p>
          <a:endParaRPr lang="en-US"/>
        </a:p>
      </dgm:t>
    </dgm:pt>
    <dgm:pt modelId="{200583F5-09AB-4768-8861-CC1AB26E05CB}">
      <dgm:prSet/>
      <dgm:spPr/>
      <dgm:t>
        <a:bodyPr/>
        <a:lstStyle/>
        <a:p>
          <a:r>
            <a:rPr lang="en-US"/>
            <a:t>Limit access to patient records based on staff roles (ICO, 2023)</a:t>
          </a:r>
        </a:p>
      </dgm:t>
    </dgm:pt>
    <dgm:pt modelId="{5275B6B1-6B60-4E27-919A-0D91BCD75FEE}" type="parTrans" cxnId="{B5F0F0A4-C96E-4B68-AABA-E6DF1B6D1FDB}">
      <dgm:prSet/>
      <dgm:spPr/>
      <dgm:t>
        <a:bodyPr/>
        <a:lstStyle/>
        <a:p>
          <a:endParaRPr lang="en-US"/>
        </a:p>
      </dgm:t>
    </dgm:pt>
    <dgm:pt modelId="{871B2514-15B9-4FD0-9092-25CF65999381}" type="sibTrans" cxnId="{B5F0F0A4-C96E-4B68-AABA-E6DF1B6D1FDB}">
      <dgm:prSet/>
      <dgm:spPr/>
      <dgm:t>
        <a:bodyPr/>
        <a:lstStyle/>
        <a:p>
          <a:endParaRPr lang="en-US"/>
        </a:p>
      </dgm:t>
    </dgm:pt>
    <dgm:pt modelId="{2319E003-2278-43C7-81B8-9429F2928BAC}" type="pres">
      <dgm:prSet presAssocID="{B7F8DA5F-CD80-4155-9F1A-D34377E526DA}" presName="Name0" presStyleCnt="0">
        <dgm:presLayoutVars>
          <dgm:dir/>
          <dgm:animLvl val="lvl"/>
          <dgm:resizeHandles val="exact"/>
        </dgm:presLayoutVars>
      </dgm:prSet>
      <dgm:spPr/>
    </dgm:pt>
    <dgm:pt modelId="{ED68F373-C473-4FBA-B464-A0AA8AD3E1E1}" type="pres">
      <dgm:prSet presAssocID="{2341072F-FD88-4F6B-8A3C-719F3FF5A6E8}" presName="linNode" presStyleCnt="0"/>
      <dgm:spPr/>
    </dgm:pt>
    <dgm:pt modelId="{4BB36039-E957-489B-83FD-FC80B426DC89}" type="pres">
      <dgm:prSet presAssocID="{2341072F-FD88-4F6B-8A3C-719F3FF5A6E8}" presName="parentText" presStyleLbl="solidFgAcc1" presStyleIdx="0" presStyleCnt="4">
        <dgm:presLayoutVars>
          <dgm:chMax val="1"/>
          <dgm:bulletEnabled/>
        </dgm:presLayoutVars>
      </dgm:prSet>
      <dgm:spPr/>
    </dgm:pt>
    <dgm:pt modelId="{A80E0E28-9225-4155-B445-B848846937C1}" type="pres">
      <dgm:prSet presAssocID="{2341072F-FD88-4F6B-8A3C-719F3FF5A6E8}" presName="descendantText" presStyleLbl="alignNode1" presStyleIdx="0" presStyleCnt="4">
        <dgm:presLayoutVars>
          <dgm:bulletEnabled/>
        </dgm:presLayoutVars>
      </dgm:prSet>
      <dgm:spPr/>
    </dgm:pt>
    <dgm:pt modelId="{B0095ED2-4422-441F-A242-F8C59DE1B1AF}" type="pres">
      <dgm:prSet presAssocID="{380A77A5-204E-4654-9341-EC822213DA8F}" presName="sp" presStyleCnt="0"/>
      <dgm:spPr/>
    </dgm:pt>
    <dgm:pt modelId="{CDA7CDA0-2CA4-4FEB-A5EF-39AF82BA896F}" type="pres">
      <dgm:prSet presAssocID="{CE299354-E08E-469A-8892-B39E7B2A993A}" presName="linNode" presStyleCnt="0"/>
      <dgm:spPr/>
    </dgm:pt>
    <dgm:pt modelId="{D1A10E7C-F631-4183-8B55-59FD34AA0141}" type="pres">
      <dgm:prSet presAssocID="{CE299354-E08E-469A-8892-B39E7B2A993A}" presName="parentText" presStyleLbl="solidFgAcc1" presStyleIdx="1" presStyleCnt="4">
        <dgm:presLayoutVars>
          <dgm:chMax val="1"/>
          <dgm:bulletEnabled/>
        </dgm:presLayoutVars>
      </dgm:prSet>
      <dgm:spPr/>
    </dgm:pt>
    <dgm:pt modelId="{2DB88BD6-B01E-4001-8ABD-05D55B6D521C}" type="pres">
      <dgm:prSet presAssocID="{CE299354-E08E-469A-8892-B39E7B2A993A}" presName="descendantText" presStyleLbl="alignNode1" presStyleIdx="1" presStyleCnt="4">
        <dgm:presLayoutVars>
          <dgm:bulletEnabled/>
        </dgm:presLayoutVars>
      </dgm:prSet>
      <dgm:spPr/>
    </dgm:pt>
    <dgm:pt modelId="{2DA1F243-AFE4-468C-8CE6-8B32B9F1201F}" type="pres">
      <dgm:prSet presAssocID="{F73CAB83-43E7-439A-A490-A23380614DC0}" presName="sp" presStyleCnt="0"/>
      <dgm:spPr/>
    </dgm:pt>
    <dgm:pt modelId="{90BD7389-C025-4145-866E-0B6C2E358413}" type="pres">
      <dgm:prSet presAssocID="{7126F021-5D88-4A63-ABD5-CE2148188125}" presName="linNode" presStyleCnt="0"/>
      <dgm:spPr/>
    </dgm:pt>
    <dgm:pt modelId="{D5167D87-F369-422A-848F-4B6C45F695CD}" type="pres">
      <dgm:prSet presAssocID="{7126F021-5D88-4A63-ABD5-CE2148188125}" presName="parentText" presStyleLbl="solidFgAcc1" presStyleIdx="2" presStyleCnt="4">
        <dgm:presLayoutVars>
          <dgm:chMax val="1"/>
          <dgm:bulletEnabled/>
        </dgm:presLayoutVars>
      </dgm:prSet>
      <dgm:spPr/>
    </dgm:pt>
    <dgm:pt modelId="{B00C2D74-5CD8-476A-B913-A61EA05D4190}" type="pres">
      <dgm:prSet presAssocID="{7126F021-5D88-4A63-ABD5-CE2148188125}" presName="descendantText" presStyleLbl="alignNode1" presStyleIdx="2" presStyleCnt="4">
        <dgm:presLayoutVars>
          <dgm:bulletEnabled/>
        </dgm:presLayoutVars>
      </dgm:prSet>
      <dgm:spPr/>
    </dgm:pt>
    <dgm:pt modelId="{DFDC377B-335D-45DA-AEBA-0AC92398B2C9}" type="pres">
      <dgm:prSet presAssocID="{EEDA1119-6519-430C-BD3E-F34338845338}" presName="sp" presStyleCnt="0"/>
      <dgm:spPr/>
    </dgm:pt>
    <dgm:pt modelId="{5C4C4CB6-BFEE-4C55-805B-1D398A78BED7}" type="pres">
      <dgm:prSet presAssocID="{9EA5FEF1-FEC5-427B-84E0-8B5FAB064724}" presName="linNode" presStyleCnt="0"/>
      <dgm:spPr/>
    </dgm:pt>
    <dgm:pt modelId="{BEA4B742-5E30-46F4-BA4A-5C4974FBF7CC}" type="pres">
      <dgm:prSet presAssocID="{9EA5FEF1-FEC5-427B-84E0-8B5FAB064724}" presName="parentText" presStyleLbl="solidFgAcc1" presStyleIdx="3" presStyleCnt="4">
        <dgm:presLayoutVars>
          <dgm:chMax val="1"/>
          <dgm:bulletEnabled/>
        </dgm:presLayoutVars>
      </dgm:prSet>
      <dgm:spPr/>
    </dgm:pt>
    <dgm:pt modelId="{1E3A7FD4-A81A-4C24-AF0B-0891645A1C66}" type="pres">
      <dgm:prSet presAssocID="{9EA5FEF1-FEC5-427B-84E0-8B5FAB064724}" presName="descendantText" presStyleLbl="alignNode1" presStyleIdx="3" presStyleCnt="4">
        <dgm:presLayoutVars>
          <dgm:bulletEnabled/>
        </dgm:presLayoutVars>
      </dgm:prSet>
      <dgm:spPr/>
    </dgm:pt>
  </dgm:ptLst>
  <dgm:cxnLst>
    <dgm:cxn modelId="{12B83A18-C071-4925-8EFD-C47633EFD43A}" type="presOf" srcId="{6A2A4B5D-5F5E-4399-80A2-7FC7E3B4E2AD}" destId="{2DB88BD6-B01E-4001-8ABD-05D55B6D521C}" srcOrd="0" destOrd="0" presId="urn:microsoft.com/office/officeart/2016/7/layout/VerticalHollowActionList"/>
    <dgm:cxn modelId="{A814211A-EA5C-423B-899F-7C3B160C222F}" srcId="{2341072F-FD88-4F6B-8A3C-719F3FF5A6E8}" destId="{52E9408D-6851-4C92-8946-B0B80CAF480B}" srcOrd="0" destOrd="0" parTransId="{1FD4DA8D-28F9-48FF-B24F-9032DE727599}" sibTransId="{A59F8CCA-1C79-4BCE-B25C-4C9007B77074}"/>
    <dgm:cxn modelId="{91574520-F217-4BC6-986A-470CC088A98F}" type="presOf" srcId="{200583F5-09AB-4768-8861-CC1AB26E05CB}" destId="{1E3A7FD4-A81A-4C24-AF0B-0891645A1C66}" srcOrd="0" destOrd="0" presId="urn:microsoft.com/office/officeart/2016/7/layout/VerticalHollowActionList"/>
    <dgm:cxn modelId="{34527127-0E89-4A0D-8AFC-03FE5466654A}" type="presOf" srcId="{9EA5FEF1-FEC5-427B-84E0-8B5FAB064724}" destId="{BEA4B742-5E30-46F4-BA4A-5C4974FBF7CC}" srcOrd="0" destOrd="0" presId="urn:microsoft.com/office/officeart/2016/7/layout/VerticalHollowActionList"/>
    <dgm:cxn modelId="{DE725B29-2B75-4615-BB4F-36C2691A1F2A}" srcId="{B7F8DA5F-CD80-4155-9F1A-D34377E526DA}" destId="{9EA5FEF1-FEC5-427B-84E0-8B5FAB064724}" srcOrd="3" destOrd="0" parTransId="{D429E2BA-6082-4EA7-A593-392CA214D575}" sibTransId="{8699C714-FD14-4B6A-B4F1-43BB0037DD0B}"/>
    <dgm:cxn modelId="{A0D65556-9595-4523-AABC-BF6F233DC0C8}" srcId="{7126F021-5D88-4A63-ABD5-CE2148188125}" destId="{0AD504F2-C6EF-46D8-B232-26C4C6FC7462}" srcOrd="0" destOrd="0" parTransId="{289C1BEB-3EA6-4474-BF20-36EC7053EB3E}" sibTransId="{1548ECCE-F44B-490D-80B2-0FE455E21642}"/>
    <dgm:cxn modelId="{562B095E-813D-4A8E-93C1-8F1635549FC7}" type="presOf" srcId="{7126F021-5D88-4A63-ABD5-CE2148188125}" destId="{D5167D87-F369-422A-848F-4B6C45F695CD}" srcOrd="0" destOrd="0" presId="urn:microsoft.com/office/officeart/2016/7/layout/VerticalHollowActionList"/>
    <dgm:cxn modelId="{6F53D55F-428D-4217-8116-BB65492E3470}" type="presOf" srcId="{B7F8DA5F-CD80-4155-9F1A-D34377E526DA}" destId="{2319E003-2278-43C7-81B8-9429F2928BAC}" srcOrd="0" destOrd="0" presId="urn:microsoft.com/office/officeart/2016/7/layout/VerticalHollowActionList"/>
    <dgm:cxn modelId="{76A9C661-D1C9-41AF-A2B7-A1F8861D7FA4}" srcId="{B7F8DA5F-CD80-4155-9F1A-D34377E526DA}" destId="{7126F021-5D88-4A63-ABD5-CE2148188125}" srcOrd="2" destOrd="0" parTransId="{152DD05C-2788-4E35-BF04-6AE668BAEE27}" sibTransId="{EEDA1119-6519-430C-BD3E-F34338845338}"/>
    <dgm:cxn modelId="{6EC2B066-90DE-4FCE-BF88-B0F766B4C75B}" srcId="{B7F8DA5F-CD80-4155-9F1A-D34377E526DA}" destId="{CE299354-E08E-469A-8892-B39E7B2A993A}" srcOrd="1" destOrd="0" parTransId="{2B90D873-3E71-4BD4-A0B4-8AEFC0ADEF5D}" sibTransId="{F73CAB83-43E7-439A-A490-A23380614DC0}"/>
    <dgm:cxn modelId="{59DADE7F-4D4B-4F05-907A-A5D4769B4DFC}" type="presOf" srcId="{52E9408D-6851-4C92-8946-B0B80CAF480B}" destId="{A80E0E28-9225-4155-B445-B848846937C1}" srcOrd="0" destOrd="0" presId="urn:microsoft.com/office/officeart/2016/7/layout/VerticalHollowActionList"/>
    <dgm:cxn modelId="{0835CD89-4351-4A9A-BB03-D28933207CC9}" type="presOf" srcId="{2341072F-FD88-4F6B-8A3C-719F3FF5A6E8}" destId="{4BB36039-E957-489B-83FD-FC80B426DC89}" srcOrd="0" destOrd="0" presId="urn:microsoft.com/office/officeart/2016/7/layout/VerticalHollowActionList"/>
    <dgm:cxn modelId="{28A18BA4-83C8-4BEC-AFCD-1AD2B189AED5}" type="presOf" srcId="{0AD504F2-C6EF-46D8-B232-26C4C6FC7462}" destId="{B00C2D74-5CD8-476A-B913-A61EA05D4190}" srcOrd="0" destOrd="0" presId="urn:microsoft.com/office/officeart/2016/7/layout/VerticalHollowActionList"/>
    <dgm:cxn modelId="{B5F0F0A4-C96E-4B68-AABA-E6DF1B6D1FDB}" srcId="{9EA5FEF1-FEC5-427B-84E0-8B5FAB064724}" destId="{200583F5-09AB-4768-8861-CC1AB26E05CB}" srcOrd="0" destOrd="0" parTransId="{5275B6B1-6B60-4E27-919A-0D91BCD75FEE}" sibTransId="{871B2514-15B9-4FD0-9092-25CF65999381}"/>
    <dgm:cxn modelId="{01E121A8-6EA9-443B-AD18-448391A520E4}" srcId="{B7F8DA5F-CD80-4155-9F1A-D34377E526DA}" destId="{2341072F-FD88-4F6B-8A3C-719F3FF5A6E8}" srcOrd="0" destOrd="0" parTransId="{08ED0B30-1628-41C2-9596-10C569E41734}" sibTransId="{380A77A5-204E-4654-9341-EC822213DA8F}"/>
    <dgm:cxn modelId="{2CEA5CCB-201B-4F2B-BCC2-EB5D3DC0573B}" srcId="{CE299354-E08E-469A-8892-B39E7B2A993A}" destId="{6A2A4B5D-5F5E-4399-80A2-7FC7E3B4E2AD}" srcOrd="0" destOrd="0" parTransId="{643F0001-F2D2-43DF-92ED-86B6C8E243C4}" sibTransId="{0A5F8C58-42B2-4517-9BCF-D23F3F62D43E}"/>
    <dgm:cxn modelId="{AAE7BBD5-AD68-432E-B1FA-3F09BCE2ED5F}" type="presOf" srcId="{CE299354-E08E-469A-8892-B39E7B2A993A}" destId="{D1A10E7C-F631-4183-8B55-59FD34AA0141}" srcOrd="0" destOrd="0" presId="urn:microsoft.com/office/officeart/2016/7/layout/VerticalHollowActionList"/>
    <dgm:cxn modelId="{C8DA5862-E082-4725-9C96-4EE642AAA051}" type="presParOf" srcId="{2319E003-2278-43C7-81B8-9429F2928BAC}" destId="{ED68F373-C473-4FBA-B464-A0AA8AD3E1E1}" srcOrd="0" destOrd="0" presId="urn:microsoft.com/office/officeart/2016/7/layout/VerticalHollowActionList"/>
    <dgm:cxn modelId="{B811B8A8-808B-4603-BF4D-7389A136A987}" type="presParOf" srcId="{ED68F373-C473-4FBA-B464-A0AA8AD3E1E1}" destId="{4BB36039-E957-489B-83FD-FC80B426DC89}" srcOrd="0" destOrd="0" presId="urn:microsoft.com/office/officeart/2016/7/layout/VerticalHollowActionList"/>
    <dgm:cxn modelId="{F7D443C9-883F-4098-A3E2-7AA960EFEA17}" type="presParOf" srcId="{ED68F373-C473-4FBA-B464-A0AA8AD3E1E1}" destId="{A80E0E28-9225-4155-B445-B848846937C1}" srcOrd="1" destOrd="0" presId="urn:microsoft.com/office/officeart/2016/7/layout/VerticalHollowActionList"/>
    <dgm:cxn modelId="{D27CC217-C373-49E7-A2BC-2EE802933B04}" type="presParOf" srcId="{2319E003-2278-43C7-81B8-9429F2928BAC}" destId="{B0095ED2-4422-441F-A242-F8C59DE1B1AF}" srcOrd="1" destOrd="0" presId="urn:microsoft.com/office/officeart/2016/7/layout/VerticalHollowActionList"/>
    <dgm:cxn modelId="{D0D7BEE4-5810-41C4-B582-B1D3728ADA4C}" type="presParOf" srcId="{2319E003-2278-43C7-81B8-9429F2928BAC}" destId="{CDA7CDA0-2CA4-4FEB-A5EF-39AF82BA896F}" srcOrd="2" destOrd="0" presId="urn:microsoft.com/office/officeart/2016/7/layout/VerticalHollowActionList"/>
    <dgm:cxn modelId="{0D854ED9-7138-4D95-A2E4-CBCBB43DAFD1}" type="presParOf" srcId="{CDA7CDA0-2CA4-4FEB-A5EF-39AF82BA896F}" destId="{D1A10E7C-F631-4183-8B55-59FD34AA0141}" srcOrd="0" destOrd="0" presId="urn:microsoft.com/office/officeart/2016/7/layout/VerticalHollowActionList"/>
    <dgm:cxn modelId="{7DEF4F31-F413-40EB-9863-4BF8FA0C9A3D}" type="presParOf" srcId="{CDA7CDA0-2CA4-4FEB-A5EF-39AF82BA896F}" destId="{2DB88BD6-B01E-4001-8ABD-05D55B6D521C}" srcOrd="1" destOrd="0" presId="urn:microsoft.com/office/officeart/2016/7/layout/VerticalHollowActionList"/>
    <dgm:cxn modelId="{7582CC35-C897-4E37-905D-9576BE1A1702}" type="presParOf" srcId="{2319E003-2278-43C7-81B8-9429F2928BAC}" destId="{2DA1F243-AFE4-468C-8CE6-8B32B9F1201F}" srcOrd="3" destOrd="0" presId="urn:microsoft.com/office/officeart/2016/7/layout/VerticalHollowActionList"/>
    <dgm:cxn modelId="{6E9DF39C-E9F4-434D-A62F-8D333FEA5550}" type="presParOf" srcId="{2319E003-2278-43C7-81B8-9429F2928BAC}" destId="{90BD7389-C025-4145-866E-0B6C2E358413}" srcOrd="4" destOrd="0" presId="urn:microsoft.com/office/officeart/2016/7/layout/VerticalHollowActionList"/>
    <dgm:cxn modelId="{47977526-F1B3-4239-B2F6-A2AE88080C43}" type="presParOf" srcId="{90BD7389-C025-4145-866E-0B6C2E358413}" destId="{D5167D87-F369-422A-848F-4B6C45F695CD}" srcOrd="0" destOrd="0" presId="urn:microsoft.com/office/officeart/2016/7/layout/VerticalHollowActionList"/>
    <dgm:cxn modelId="{C79FE43F-844F-4899-9448-E9134314BDA9}" type="presParOf" srcId="{90BD7389-C025-4145-866E-0B6C2E358413}" destId="{B00C2D74-5CD8-476A-B913-A61EA05D4190}" srcOrd="1" destOrd="0" presId="urn:microsoft.com/office/officeart/2016/7/layout/VerticalHollowActionList"/>
    <dgm:cxn modelId="{33B3BF5C-5C83-4389-9143-FFDE11C8A98D}" type="presParOf" srcId="{2319E003-2278-43C7-81B8-9429F2928BAC}" destId="{DFDC377B-335D-45DA-AEBA-0AC92398B2C9}" srcOrd="5" destOrd="0" presId="urn:microsoft.com/office/officeart/2016/7/layout/VerticalHollowActionList"/>
    <dgm:cxn modelId="{69F50F3A-83F7-44A8-9F9A-FB0F2E9FE6E6}" type="presParOf" srcId="{2319E003-2278-43C7-81B8-9429F2928BAC}" destId="{5C4C4CB6-BFEE-4C55-805B-1D398A78BED7}" srcOrd="6" destOrd="0" presId="urn:microsoft.com/office/officeart/2016/7/layout/VerticalHollowActionList"/>
    <dgm:cxn modelId="{A26180BF-32B2-405D-AEF6-FC4B26384FCD}" type="presParOf" srcId="{5C4C4CB6-BFEE-4C55-805B-1D398A78BED7}" destId="{BEA4B742-5E30-46F4-BA4A-5C4974FBF7CC}" srcOrd="0" destOrd="0" presId="urn:microsoft.com/office/officeart/2016/7/layout/VerticalHollowActionList"/>
    <dgm:cxn modelId="{8B79DCE4-CDF7-4711-983D-E0F6113C85E2}" type="presParOf" srcId="{5C4C4CB6-BFEE-4C55-805B-1D398A78BED7}" destId="{1E3A7FD4-A81A-4C24-AF0B-0891645A1C66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B872C0-000A-4011-9C55-254CEDE5E05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D79E2F8-F0EA-449B-A4F2-BA7E80F342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Train staff to </a:t>
          </a:r>
          <a:r>
            <a:rPr lang="en-US" dirty="0" err="1"/>
            <a:t>recognise</a:t>
          </a:r>
          <a:r>
            <a:rPr lang="en-US" dirty="0"/>
            <a:t> phishing emails </a:t>
          </a:r>
          <a:r>
            <a:rPr lang="en-GB" b="0" dirty="0"/>
            <a:t>(ENISA, 2022)</a:t>
          </a:r>
          <a:br>
            <a:rPr lang="en-GB" dirty="0"/>
          </a:br>
          <a:endParaRPr lang="en-US" dirty="0"/>
        </a:p>
      </dgm:t>
    </dgm:pt>
    <dgm:pt modelId="{820FCD53-6C25-4C04-B79B-2884A372A609}" type="parTrans" cxnId="{C7272885-8182-437E-B696-0170E8309D94}">
      <dgm:prSet/>
      <dgm:spPr/>
      <dgm:t>
        <a:bodyPr/>
        <a:lstStyle/>
        <a:p>
          <a:endParaRPr lang="en-US"/>
        </a:p>
      </dgm:t>
    </dgm:pt>
    <dgm:pt modelId="{ED7C7095-52B6-4E5B-98E2-929306A59F0F}" type="sibTrans" cxnId="{C7272885-8182-437E-B696-0170E8309D94}">
      <dgm:prSet phldrT="01" phldr="0"/>
      <dgm:spPr/>
      <dgm:t>
        <a:bodyPr/>
        <a:lstStyle/>
        <a:p>
          <a:endParaRPr lang="en-US"/>
        </a:p>
      </dgm:t>
    </dgm:pt>
    <dgm:pt modelId="{CC2C0B33-8D0A-429E-A6C5-AE8C8C4512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Do not open suspicious attachments or links </a:t>
          </a:r>
          <a:r>
            <a:rPr lang="en-GB"/>
            <a:t>(NCSC, 2023)</a:t>
          </a:r>
          <a:endParaRPr lang="en-US" dirty="0"/>
        </a:p>
      </dgm:t>
    </dgm:pt>
    <dgm:pt modelId="{44288674-6446-43BD-87CE-3A74318C8373}" type="parTrans" cxnId="{70AA43E7-A243-4039-9C21-77DA2CE0982D}">
      <dgm:prSet/>
      <dgm:spPr/>
      <dgm:t>
        <a:bodyPr/>
        <a:lstStyle/>
        <a:p>
          <a:endParaRPr lang="en-US"/>
        </a:p>
      </dgm:t>
    </dgm:pt>
    <dgm:pt modelId="{CD0F7ECB-DABB-4B72-9EC4-6E0835AF1056}" type="sibTrans" cxnId="{70AA43E7-A243-4039-9C21-77DA2CE0982D}">
      <dgm:prSet phldrT="02" phldr="0"/>
      <dgm:spPr/>
      <dgm:t>
        <a:bodyPr/>
        <a:lstStyle/>
        <a:p>
          <a:endParaRPr lang="en-US"/>
        </a:p>
      </dgm:t>
    </dgm:pt>
    <dgm:pt modelId="{0DE58429-8EC8-44C4-AF1A-B54E013DEB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Verify unknown senders before responding </a:t>
          </a:r>
          <a:r>
            <a:rPr lang="en-GB" b="0" dirty="0"/>
            <a:t>(ENISA, 2022)</a:t>
          </a:r>
          <a:br>
            <a:rPr lang="en-GB" b="0" dirty="0"/>
          </a:br>
          <a:endParaRPr lang="en-US" b="0" dirty="0"/>
        </a:p>
      </dgm:t>
    </dgm:pt>
    <dgm:pt modelId="{15515939-2EBE-4374-A73D-7FF097E2B890}" type="parTrans" cxnId="{BBD5EC0F-8C33-4022-8A4A-A306CA62C875}">
      <dgm:prSet/>
      <dgm:spPr/>
      <dgm:t>
        <a:bodyPr/>
        <a:lstStyle/>
        <a:p>
          <a:endParaRPr lang="en-US"/>
        </a:p>
      </dgm:t>
    </dgm:pt>
    <dgm:pt modelId="{4CCDF8D8-33E3-4D9A-995D-F65FFF223316}" type="sibTrans" cxnId="{BBD5EC0F-8C33-4022-8A4A-A306CA62C875}">
      <dgm:prSet phldrT="03" phldr="0"/>
      <dgm:spPr/>
      <dgm:t>
        <a:bodyPr/>
        <a:lstStyle/>
        <a:p>
          <a:endParaRPr lang="en-US"/>
        </a:p>
      </dgm:t>
    </dgm:pt>
    <dgm:pt modelId="{1C77FBB3-B4F1-42E4-9045-4BFD85C3C9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Report suspicious emails to IT support </a:t>
          </a:r>
          <a:r>
            <a:rPr lang="en-GB"/>
            <a:t>(NCSC, 2023)</a:t>
          </a:r>
          <a:endParaRPr lang="en-US" dirty="0"/>
        </a:p>
      </dgm:t>
    </dgm:pt>
    <dgm:pt modelId="{1FC69525-BDC8-4A27-9DB2-666EA0110F6C}" type="parTrans" cxnId="{187BFFA9-2B64-4CA9-86AC-9E184539D601}">
      <dgm:prSet/>
      <dgm:spPr/>
      <dgm:t>
        <a:bodyPr/>
        <a:lstStyle/>
        <a:p>
          <a:endParaRPr lang="en-US"/>
        </a:p>
      </dgm:t>
    </dgm:pt>
    <dgm:pt modelId="{8A723873-DF1C-4BF0-AD7A-DD9FD3D0CEF1}" type="sibTrans" cxnId="{187BFFA9-2B64-4CA9-86AC-9E184539D601}">
      <dgm:prSet phldrT="04" phldr="0"/>
      <dgm:spPr/>
      <dgm:t>
        <a:bodyPr/>
        <a:lstStyle/>
        <a:p>
          <a:endParaRPr lang="en-US"/>
        </a:p>
      </dgm:t>
    </dgm:pt>
    <dgm:pt modelId="{8B5863D9-5EE0-4F81-B2F7-2D727F44EC7E}" type="pres">
      <dgm:prSet presAssocID="{87B872C0-000A-4011-9C55-254CEDE5E05F}" presName="root" presStyleCnt="0">
        <dgm:presLayoutVars>
          <dgm:dir/>
          <dgm:resizeHandles val="exact"/>
        </dgm:presLayoutVars>
      </dgm:prSet>
      <dgm:spPr/>
    </dgm:pt>
    <dgm:pt modelId="{8F4FCDB3-89A5-4A31-8E9F-C0C2BC204F72}" type="pres">
      <dgm:prSet presAssocID="{AD79E2F8-F0EA-449B-A4F2-BA7E80F3426E}" presName="compNode" presStyleCnt="0"/>
      <dgm:spPr/>
    </dgm:pt>
    <dgm:pt modelId="{C87C0668-374F-424D-922B-043C1BE0DF31}" type="pres">
      <dgm:prSet presAssocID="{AD79E2F8-F0EA-449B-A4F2-BA7E80F3426E}" presName="bgRect" presStyleLbl="bgShp" presStyleIdx="0" presStyleCnt="4"/>
      <dgm:spPr/>
    </dgm:pt>
    <dgm:pt modelId="{901DB837-05A6-4A3F-B52B-7797AD0692D0}" type="pres">
      <dgm:prSet presAssocID="{AD79E2F8-F0EA-449B-A4F2-BA7E80F3426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2303FCC8-8510-4789-B5B4-48B55862F43F}" type="pres">
      <dgm:prSet presAssocID="{AD79E2F8-F0EA-449B-A4F2-BA7E80F3426E}" presName="spaceRect" presStyleCnt="0"/>
      <dgm:spPr/>
    </dgm:pt>
    <dgm:pt modelId="{6443020E-CE38-4541-BAEE-A198802CD9F7}" type="pres">
      <dgm:prSet presAssocID="{AD79E2F8-F0EA-449B-A4F2-BA7E80F3426E}" presName="parTx" presStyleLbl="revTx" presStyleIdx="0" presStyleCnt="4">
        <dgm:presLayoutVars>
          <dgm:chMax val="0"/>
          <dgm:chPref val="0"/>
        </dgm:presLayoutVars>
      </dgm:prSet>
      <dgm:spPr/>
    </dgm:pt>
    <dgm:pt modelId="{43DEB67C-7770-4157-B72D-108668141805}" type="pres">
      <dgm:prSet presAssocID="{ED7C7095-52B6-4E5B-98E2-929306A59F0F}" presName="sibTrans" presStyleCnt="0"/>
      <dgm:spPr/>
    </dgm:pt>
    <dgm:pt modelId="{2A2EE477-1106-48B6-A8A3-B98A658E073E}" type="pres">
      <dgm:prSet presAssocID="{CC2C0B33-8D0A-429E-A6C5-AE8C8C45125D}" presName="compNode" presStyleCnt="0"/>
      <dgm:spPr/>
    </dgm:pt>
    <dgm:pt modelId="{16443D42-323E-426A-BA79-B21AFA427863}" type="pres">
      <dgm:prSet presAssocID="{CC2C0B33-8D0A-429E-A6C5-AE8C8C45125D}" presName="bgRect" presStyleLbl="bgShp" presStyleIdx="1" presStyleCnt="4"/>
      <dgm:spPr/>
    </dgm:pt>
    <dgm:pt modelId="{3D81D615-C2A2-4CBB-93AC-766EF1CA2235}" type="pres">
      <dgm:prSet presAssocID="{CC2C0B33-8D0A-429E-A6C5-AE8C8C45125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B69FB7AC-CA3A-4E17-8F58-07F69FE1E481}" type="pres">
      <dgm:prSet presAssocID="{CC2C0B33-8D0A-429E-A6C5-AE8C8C45125D}" presName="spaceRect" presStyleCnt="0"/>
      <dgm:spPr/>
    </dgm:pt>
    <dgm:pt modelId="{CB5B9A50-345F-436B-93F0-CD02F7C5E959}" type="pres">
      <dgm:prSet presAssocID="{CC2C0B33-8D0A-429E-A6C5-AE8C8C45125D}" presName="parTx" presStyleLbl="revTx" presStyleIdx="1" presStyleCnt="4">
        <dgm:presLayoutVars>
          <dgm:chMax val="0"/>
          <dgm:chPref val="0"/>
        </dgm:presLayoutVars>
      </dgm:prSet>
      <dgm:spPr/>
    </dgm:pt>
    <dgm:pt modelId="{417F7128-5C69-4955-8C9C-73960EB5DC69}" type="pres">
      <dgm:prSet presAssocID="{CD0F7ECB-DABB-4B72-9EC4-6E0835AF1056}" presName="sibTrans" presStyleCnt="0"/>
      <dgm:spPr/>
    </dgm:pt>
    <dgm:pt modelId="{2643CFF2-CA31-4812-AB92-4C23B72F0E58}" type="pres">
      <dgm:prSet presAssocID="{0DE58429-8EC8-44C4-AF1A-B54E013DEBF6}" presName="compNode" presStyleCnt="0"/>
      <dgm:spPr/>
    </dgm:pt>
    <dgm:pt modelId="{676E04A9-29D3-4524-A7C9-92F6BF08C5C7}" type="pres">
      <dgm:prSet presAssocID="{0DE58429-8EC8-44C4-AF1A-B54E013DEBF6}" presName="bgRect" presStyleLbl="bgShp" presStyleIdx="2" presStyleCnt="4"/>
      <dgm:spPr/>
    </dgm:pt>
    <dgm:pt modelId="{185A214F-7915-455B-A3A8-E940C3CC5BEE}" type="pres">
      <dgm:prSet presAssocID="{0DE58429-8EC8-44C4-AF1A-B54E013DEBF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DBDF71C6-E561-457A-A2FC-45F104C8C77D}" type="pres">
      <dgm:prSet presAssocID="{0DE58429-8EC8-44C4-AF1A-B54E013DEBF6}" presName="spaceRect" presStyleCnt="0"/>
      <dgm:spPr/>
    </dgm:pt>
    <dgm:pt modelId="{8DE6CCEF-9200-40D7-A1CA-137F740C21FE}" type="pres">
      <dgm:prSet presAssocID="{0DE58429-8EC8-44C4-AF1A-B54E013DEBF6}" presName="parTx" presStyleLbl="revTx" presStyleIdx="2" presStyleCnt="4">
        <dgm:presLayoutVars>
          <dgm:chMax val="0"/>
          <dgm:chPref val="0"/>
        </dgm:presLayoutVars>
      </dgm:prSet>
      <dgm:spPr/>
    </dgm:pt>
    <dgm:pt modelId="{D9C5787A-88F9-43C3-B0AF-57656B3A81AC}" type="pres">
      <dgm:prSet presAssocID="{4CCDF8D8-33E3-4D9A-995D-F65FFF223316}" presName="sibTrans" presStyleCnt="0"/>
      <dgm:spPr/>
    </dgm:pt>
    <dgm:pt modelId="{9EE31B36-8E8A-4F10-B96A-E7105EB5CD37}" type="pres">
      <dgm:prSet presAssocID="{1C77FBB3-B4F1-42E4-9045-4BFD85C3C961}" presName="compNode" presStyleCnt="0"/>
      <dgm:spPr/>
    </dgm:pt>
    <dgm:pt modelId="{7E40F5E5-5EEA-474B-A8C5-F59FA88198E2}" type="pres">
      <dgm:prSet presAssocID="{1C77FBB3-B4F1-42E4-9045-4BFD85C3C961}" presName="bgRect" presStyleLbl="bgShp" presStyleIdx="3" presStyleCnt="4"/>
      <dgm:spPr/>
    </dgm:pt>
    <dgm:pt modelId="{279028B1-D150-4E5E-BBE3-1F8A10EAD300}" type="pres">
      <dgm:prSet presAssocID="{1C77FBB3-B4F1-42E4-9045-4BFD85C3C96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8013A9DC-06C7-42E1-AC58-2AB34DE78577}" type="pres">
      <dgm:prSet presAssocID="{1C77FBB3-B4F1-42E4-9045-4BFD85C3C961}" presName="spaceRect" presStyleCnt="0"/>
      <dgm:spPr/>
    </dgm:pt>
    <dgm:pt modelId="{65CC5713-48FA-455A-A841-0482FDCBE9D3}" type="pres">
      <dgm:prSet presAssocID="{1C77FBB3-B4F1-42E4-9045-4BFD85C3C96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1E81808-1A57-457D-BA53-7BC91FB21F29}" type="presOf" srcId="{0DE58429-8EC8-44C4-AF1A-B54E013DEBF6}" destId="{8DE6CCEF-9200-40D7-A1CA-137F740C21FE}" srcOrd="0" destOrd="0" presId="urn:microsoft.com/office/officeart/2018/2/layout/IconVerticalSolidList"/>
    <dgm:cxn modelId="{BBD5EC0F-8C33-4022-8A4A-A306CA62C875}" srcId="{87B872C0-000A-4011-9C55-254CEDE5E05F}" destId="{0DE58429-8EC8-44C4-AF1A-B54E013DEBF6}" srcOrd="2" destOrd="0" parTransId="{15515939-2EBE-4374-A73D-7FF097E2B890}" sibTransId="{4CCDF8D8-33E3-4D9A-995D-F65FFF223316}"/>
    <dgm:cxn modelId="{C7272885-8182-437E-B696-0170E8309D94}" srcId="{87B872C0-000A-4011-9C55-254CEDE5E05F}" destId="{AD79E2F8-F0EA-449B-A4F2-BA7E80F3426E}" srcOrd="0" destOrd="0" parTransId="{820FCD53-6C25-4C04-B79B-2884A372A609}" sibTransId="{ED7C7095-52B6-4E5B-98E2-929306A59F0F}"/>
    <dgm:cxn modelId="{187BFFA9-2B64-4CA9-86AC-9E184539D601}" srcId="{87B872C0-000A-4011-9C55-254CEDE5E05F}" destId="{1C77FBB3-B4F1-42E4-9045-4BFD85C3C961}" srcOrd="3" destOrd="0" parTransId="{1FC69525-BDC8-4A27-9DB2-666EA0110F6C}" sibTransId="{8A723873-DF1C-4BF0-AD7A-DD9FD3D0CEF1}"/>
    <dgm:cxn modelId="{8EB2A4AE-823B-4408-A3CD-070B11F5997D}" type="presOf" srcId="{AD79E2F8-F0EA-449B-A4F2-BA7E80F3426E}" destId="{6443020E-CE38-4541-BAEE-A198802CD9F7}" srcOrd="0" destOrd="0" presId="urn:microsoft.com/office/officeart/2018/2/layout/IconVerticalSolidList"/>
    <dgm:cxn modelId="{2FA4FCC6-064D-4EF3-AC38-263CA7253318}" type="presOf" srcId="{87B872C0-000A-4011-9C55-254CEDE5E05F}" destId="{8B5863D9-5EE0-4F81-B2F7-2D727F44EC7E}" srcOrd="0" destOrd="0" presId="urn:microsoft.com/office/officeart/2018/2/layout/IconVerticalSolidList"/>
    <dgm:cxn modelId="{AEBC70DD-1E47-4A16-8636-0C3B8C1BCF5A}" type="presOf" srcId="{1C77FBB3-B4F1-42E4-9045-4BFD85C3C961}" destId="{65CC5713-48FA-455A-A841-0482FDCBE9D3}" srcOrd="0" destOrd="0" presId="urn:microsoft.com/office/officeart/2018/2/layout/IconVerticalSolidList"/>
    <dgm:cxn modelId="{CDFBCBE2-3C62-4777-9440-0A0128CB567B}" type="presOf" srcId="{CC2C0B33-8D0A-429E-A6C5-AE8C8C45125D}" destId="{CB5B9A50-345F-436B-93F0-CD02F7C5E959}" srcOrd="0" destOrd="0" presId="urn:microsoft.com/office/officeart/2018/2/layout/IconVerticalSolidList"/>
    <dgm:cxn modelId="{70AA43E7-A243-4039-9C21-77DA2CE0982D}" srcId="{87B872C0-000A-4011-9C55-254CEDE5E05F}" destId="{CC2C0B33-8D0A-429E-A6C5-AE8C8C45125D}" srcOrd="1" destOrd="0" parTransId="{44288674-6446-43BD-87CE-3A74318C8373}" sibTransId="{CD0F7ECB-DABB-4B72-9EC4-6E0835AF1056}"/>
    <dgm:cxn modelId="{3C5EC716-B353-4E6E-A6EF-A7F254126120}" type="presParOf" srcId="{8B5863D9-5EE0-4F81-B2F7-2D727F44EC7E}" destId="{8F4FCDB3-89A5-4A31-8E9F-C0C2BC204F72}" srcOrd="0" destOrd="0" presId="urn:microsoft.com/office/officeart/2018/2/layout/IconVerticalSolidList"/>
    <dgm:cxn modelId="{1BC12C42-D86E-4F43-8314-DEE50CA78EAC}" type="presParOf" srcId="{8F4FCDB3-89A5-4A31-8E9F-C0C2BC204F72}" destId="{C87C0668-374F-424D-922B-043C1BE0DF31}" srcOrd="0" destOrd="0" presId="urn:microsoft.com/office/officeart/2018/2/layout/IconVerticalSolidList"/>
    <dgm:cxn modelId="{C3B04637-3E38-41B2-83FC-9A8AD17F9C73}" type="presParOf" srcId="{8F4FCDB3-89A5-4A31-8E9F-C0C2BC204F72}" destId="{901DB837-05A6-4A3F-B52B-7797AD0692D0}" srcOrd="1" destOrd="0" presId="urn:microsoft.com/office/officeart/2018/2/layout/IconVerticalSolidList"/>
    <dgm:cxn modelId="{2C8C579D-2817-4C6C-A6AD-11069B462228}" type="presParOf" srcId="{8F4FCDB3-89A5-4A31-8E9F-C0C2BC204F72}" destId="{2303FCC8-8510-4789-B5B4-48B55862F43F}" srcOrd="2" destOrd="0" presId="urn:microsoft.com/office/officeart/2018/2/layout/IconVerticalSolidList"/>
    <dgm:cxn modelId="{5597BFB9-A823-43A2-BAC7-AA59A1718AB4}" type="presParOf" srcId="{8F4FCDB3-89A5-4A31-8E9F-C0C2BC204F72}" destId="{6443020E-CE38-4541-BAEE-A198802CD9F7}" srcOrd="3" destOrd="0" presId="urn:microsoft.com/office/officeart/2018/2/layout/IconVerticalSolidList"/>
    <dgm:cxn modelId="{4C8C09F5-01E1-455F-8819-4998297E75BD}" type="presParOf" srcId="{8B5863D9-5EE0-4F81-B2F7-2D727F44EC7E}" destId="{43DEB67C-7770-4157-B72D-108668141805}" srcOrd="1" destOrd="0" presId="urn:microsoft.com/office/officeart/2018/2/layout/IconVerticalSolidList"/>
    <dgm:cxn modelId="{B40348B6-2B98-4F4E-8174-4DD4D979549F}" type="presParOf" srcId="{8B5863D9-5EE0-4F81-B2F7-2D727F44EC7E}" destId="{2A2EE477-1106-48B6-A8A3-B98A658E073E}" srcOrd="2" destOrd="0" presId="urn:microsoft.com/office/officeart/2018/2/layout/IconVerticalSolidList"/>
    <dgm:cxn modelId="{023FFF32-7D4B-442D-A828-3BC2B23D1BAB}" type="presParOf" srcId="{2A2EE477-1106-48B6-A8A3-B98A658E073E}" destId="{16443D42-323E-426A-BA79-B21AFA427863}" srcOrd="0" destOrd="0" presId="urn:microsoft.com/office/officeart/2018/2/layout/IconVerticalSolidList"/>
    <dgm:cxn modelId="{03926E02-8F1C-4BF3-BA0F-491E1FE680D1}" type="presParOf" srcId="{2A2EE477-1106-48B6-A8A3-B98A658E073E}" destId="{3D81D615-C2A2-4CBB-93AC-766EF1CA2235}" srcOrd="1" destOrd="0" presId="urn:microsoft.com/office/officeart/2018/2/layout/IconVerticalSolidList"/>
    <dgm:cxn modelId="{7C6EDDA0-7CE3-4BF7-A7F8-F10BD899B8D6}" type="presParOf" srcId="{2A2EE477-1106-48B6-A8A3-B98A658E073E}" destId="{B69FB7AC-CA3A-4E17-8F58-07F69FE1E481}" srcOrd="2" destOrd="0" presId="urn:microsoft.com/office/officeart/2018/2/layout/IconVerticalSolidList"/>
    <dgm:cxn modelId="{267DEDFB-05CA-49DB-AB94-C3ADFE60603F}" type="presParOf" srcId="{2A2EE477-1106-48B6-A8A3-B98A658E073E}" destId="{CB5B9A50-345F-436B-93F0-CD02F7C5E959}" srcOrd="3" destOrd="0" presId="urn:microsoft.com/office/officeart/2018/2/layout/IconVerticalSolidList"/>
    <dgm:cxn modelId="{0DFD536F-E23C-452B-AA4B-EC53FC679CA7}" type="presParOf" srcId="{8B5863D9-5EE0-4F81-B2F7-2D727F44EC7E}" destId="{417F7128-5C69-4955-8C9C-73960EB5DC69}" srcOrd="3" destOrd="0" presId="urn:microsoft.com/office/officeart/2018/2/layout/IconVerticalSolidList"/>
    <dgm:cxn modelId="{1320E790-66B5-4094-B3C2-57EE3D1E4A9C}" type="presParOf" srcId="{8B5863D9-5EE0-4F81-B2F7-2D727F44EC7E}" destId="{2643CFF2-CA31-4812-AB92-4C23B72F0E58}" srcOrd="4" destOrd="0" presId="urn:microsoft.com/office/officeart/2018/2/layout/IconVerticalSolidList"/>
    <dgm:cxn modelId="{DE553EB3-627B-4413-B675-AF1191CB23F4}" type="presParOf" srcId="{2643CFF2-CA31-4812-AB92-4C23B72F0E58}" destId="{676E04A9-29D3-4524-A7C9-92F6BF08C5C7}" srcOrd="0" destOrd="0" presId="urn:microsoft.com/office/officeart/2018/2/layout/IconVerticalSolidList"/>
    <dgm:cxn modelId="{FB235A37-8C39-454E-8E4E-D4E22ED0DD30}" type="presParOf" srcId="{2643CFF2-CA31-4812-AB92-4C23B72F0E58}" destId="{185A214F-7915-455B-A3A8-E940C3CC5BEE}" srcOrd="1" destOrd="0" presId="urn:microsoft.com/office/officeart/2018/2/layout/IconVerticalSolidList"/>
    <dgm:cxn modelId="{48D5C851-398A-4AB3-8D24-311B5FF0A1E8}" type="presParOf" srcId="{2643CFF2-CA31-4812-AB92-4C23B72F0E58}" destId="{DBDF71C6-E561-457A-A2FC-45F104C8C77D}" srcOrd="2" destOrd="0" presId="urn:microsoft.com/office/officeart/2018/2/layout/IconVerticalSolidList"/>
    <dgm:cxn modelId="{0F3D474D-2125-43B1-AA02-484B0356A3E7}" type="presParOf" srcId="{2643CFF2-CA31-4812-AB92-4C23B72F0E58}" destId="{8DE6CCEF-9200-40D7-A1CA-137F740C21FE}" srcOrd="3" destOrd="0" presId="urn:microsoft.com/office/officeart/2018/2/layout/IconVerticalSolidList"/>
    <dgm:cxn modelId="{9E4AF889-9D59-42C3-BBC0-33B6C9001910}" type="presParOf" srcId="{8B5863D9-5EE0-4F81-B2F7-2D727F44EC7E}" destId="{D9C5787A-88F9-43C3-B0AF-57656B3A81AC}" srcOrd="5" destOrd="0" presId="urn:microsoft.com/office/officeart/2018/2/layout/IconVerticalSolidList"/>
    <dgm:cxn modelId="{BC23A7C9-B3BA-402E-BA68-CAD6571FB96B}" type="presParOf" srcId="{8B5863D9-5EE0-4F81-B2F7-2D727F44EC7E}" destId="{9EE31B36-8E8A-4F10-B96A-E7105EB5CD37}" srcOrd="6" destOrd="0" presId="urn:microsoft.com/office/officeart/2018/2/layout/IconVerticalSolidList"/>
    <dgm:cxn modelId="{3A12D76E-7451-4CB0-80B5-E21D6174F421}" type="presParOf" srcId="{9EE31B36-8E8A-4F10-B96A-E7105EB5CD37}" destId="{7E40F5E5-5EEA-474B-A8C5-F59FA88198E2}" srcOrd="0" destOrd="0" presId="urn:microsoft.com/office/officeart/2018/2/layout/IconVerticalSolidList"/>
    <dgm:cxn modelId="{3FEF1918-F4F5-4272-89A9-6BD58B28042A}" type="presParOf" srcId="{9EE31B36-8E8A-4F10-B96A-E7105EB5CD37}" destId="{279028B1-D150-4E5E-BBE3-1F8A10EAD300}" srcOrd="1" destOrd="0" presId="urn:microsoft.com/office/officeart/2018/2/layout/IconVerticalSolidList"/>
    <dgm:cxn modelId="{7EB474A5-BBDD-4DD7-AF5E-3DBCE5EB228A}" type="presParOf" srcId="{9EE31B36-8E8A-4F10-B96A-E7105EB5CD37}" destId="{8013A9DC-06C7-42E1-AC58-2AB34DE78577}" srcOrd="2" destOrd="0" presId="urn:microsoft.com/office/officeart/2018/2/layout/IconVerticalSolidList"/>
    <dgm:cxn modelId="{139A8FB7-50B7-4804-A716-C2CA456D369D}" type="presParOf" srcId="{9EE31B36-8E8A-4F10-B96A-E7105EB5CD37}" destId="{65CC5713-48FA-455A-A841-0482FDCBE9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5CBC1EE-EE96-4821-B930-9672B887379A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0D400A1-744C-49BB-8946-3082BA396354}">
      <dgm:prSet/>
      <dgm:spPr/>
      <dgm:t>
        <a:bodyPr/>
        <a:lstStyle/>
        <a:p>
          <a:r>
            <a:rPr lang="en-US" dirty="0"/>
            <a:t>Store patient records securely in OneDrive or SharePoint </a:t>
          </a:r>
          <a:r>
            <a:rPr lang="en-GB" b="1" dirty="0"/>
            <a:t>(NHS Digital, 2023)</a:t>
          </a:r>
          <a:endParaRPr lang="en-US" dirty="0"/>
        </a:p>
      </dgm:t>
    </dgm:pt>
    <dgm:pt modelId="{042DE305-F046-4CB9-9390-68C9B4BA59B2}" type="parTrans" cxnId="{03F7CF79-4E6B-43CD-9604-D36C0F2CA1A9}">
      <dgm:prSet/>
      <dgm:spPr/>
      <dgm:t>
        <a:bodyPr/>
        <a:lstStyle/>
        <a:p>
          <a:endParaRPr lang="en-US"/>
        </a:p>
      </dgm:t>
    </dgm:pt>
    <dgm:pt modelId="{1C26FAAC-D68B-4B65-A061-127AE221F128}" type="sibTrans" cxnId="{03F7CF79-4E6B-43CD-9604-D36C0F2CA1A9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375ADA30-9E94-4CF3-BAF0-577E4E0E8379}">
      <dgm:prSet/>
      <dgm:spPr/>
      <dgm:t>
        <a:bodyPr/>
        <a:lstStyle/>
        <a:p>
          <a:r>
            <a:rPr lang="en-US" dirty="0"/>
            <a:t>Use automatic data backups </a:t>
          </a:r>
          <a:r>
            <a:rPr lang="en-GB" b="1" dirty="0"/>
            <a:t>(NHS Digital, 2023)</a:t>
          </a:r>
          <a:endParaRPr lang="en-US" dirty="0"/>
        </a:p>
      </dgm:t>
    </dgm:pt>
    <dgm:pt modelId="{627A9609-B941-4E1D-AA4D-B2AE22A8D8F6}" type="parTrans" cxnId="{42C345BB-F818-48A5-98D2-B9FD9A9AD7D9}">
      <dgm:prSet/>
      <dgm:spPr/>
      <dgm:t>
        <a:bodyPr/>
        <a:lstStyle/>
        <a:p>
          <a:endParaRPr lang="en-US"/>
        </a:p>
      </dgm:t>
    </dgm:pt>
    <dgm:pt modelId="{B34BA529-ED69-40E0-B6B9-2E0DF5F34F0A}" type="sibTrans" cxnId="{42C345BB-F818-48A5-98D2-B9FD9A9AD7D9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CC89304-3505-4401-8956-6A7E3181F2BD}">
      <dgm:prSet/>
      <dgm:spPr/>
      <dgm:t>
        <a:bodyPr/>
        <a:lstStyle/>
        <a:p>
          <a:r>
            <a:rPr lang="en-US" dirty="0"/>
            <a:t>Avoid storing work data on personal devices </a:t>
          </a:r>
          <a:r>
            <a:rPr lang="en-GB" dirty="0"/>
            <a:t>(ENISA, 2022)</a:t>
          </a:r>
          <a:endParaRPr lang="en-US" dirty="0"/>
        </a:p>
      </dgm:t>
    </dgm:pt>
    <dgm:pt modelId="{D3194376-287A-4EDE-B5E1-90C447919946}" type="parTrans" cxnId="{E3B67940-AC78-4D8F-8D31-D359C3A21A0D}">
      <dgm:prSet/>
      <dgm:spPr/>
      <dgm:t>
        <a:bodyPr/>
        <a:lstStyle/>
        <a:p>
          <a:endParaRPr lang="en-US"/>
        </a:p>
      </dgm:t>
    </dgm:pt>
    <dgm:pt modelId="{E550FF50-84B2-498C-9716-B3A5C534536D}" type="sibTrans" cxnId="{E3B67940-AC78-4D8F-8D31-D359C3A21A0D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47A8042D-F90B-4FFE-A4ED-02EB3FC17DCD}">
      <dgm:prSet/>
      <dgm:spPr/>
      <dgm:t>
        <a:bodyPr/>
        <a:lstStyle/>
        <a:p>
          <a:r>
            <a:rPr lang="en-US" dirty="0"/>
            <a:t>Ensure only </a:t>
          </a:r>
          <a:r>
            <a:rPr lang="en-US" dirty="0" err="1"/>
            <a:t>authorised</a:t>
          </a:r>
          <a:r>
            <a:rPr lang="en-US" dirty="0"/>
            <a:t> staff access sensitive information </a:t>
          </a:r>
          <a:r>
            <a:rPr lang="en-GB" dirty="0"/>
            <a:t>(ICO, 2023)</a:t>
          </a:r>
          <a:endParaRPr lang="en-US" dirty="0"/>
        </a:p>
      </dgm:t>
    </dgm:pt>
    <dgm:pt modelId="{AF7F355D-380E-46C8-8511-8726C3EA602D}" type="parTrans" cxnId="{D27F9548-F9FD-4BE9-99D1-2C6E5D839CFB}">
      <dgm:prSet/>
      <dgm:spPr/>
      <dgm:t>
        <a:bodyPr/>
        <a:lstStyle/>
        <a:p>
          <a:endParaRPr lang="en-US"/>
        </a:p>
      </dgm:t>
    </dgm:pt>
    <dgm:pt modelId="{D33F68AC-39D2-415F-965D-19CEE9BD4650}" type="sibTrans" cxnId="{D27F9548-F9FD-4BE9-99D1-2C6E5D839CFB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18698D23-6443-4A52-A7CE-593E980866FD}" type="pres">
      <dgm:prSet presAssocID="{45CBC1EE-EE96-4821-B930-9672B887379A}" presName="Name0" presStyleCnt="0">
        <dgm:presLayoutVars>
          <dgm:animLvl val="lvl"/>
          <dgm:resizeHandles val="exact"/>
        </dgm:presLayoutVars>
      </dgm:prSet>
      <dgm:spPr/>
    </dgm:pt>
    <dgm:pt modelId="{99AB4705-AD10-48B7-92CA-14484F22AD7A}" type="pres">
      <dgm:prSet presAssocID="{E0D400A1-744C-49BB-8946-3082BA396354}" presName="compositeNode" presStyleCnt="0">
        <dgm:presLayoutVars>
          <dgm:bulletEnabled val="1"/>
        </dgm:presLayoutVars>
      </dgm:prSet>
      <dgm:spPr/>
    </dgm:pt>
    <dgm:pt modelId="{41891F05-BFB7-4195-ACCF-31CE7175169C}" type="pres">
      <dgm:prSet presAssocID="{E0D400A1-744C-49BB-8946-3082BA396354}" presName="bgRect" presStyleLbl="alignNode1" presStyleIdx="0" presStyleCnt="4"/>
      <dgm:spPr/>
    </dgm:pt>
    <dgm:pt modelId="{DF8AD2D2-BE72-4BFC-8437-96DC7B4047C1}" type="pres">
      <dgm:prSet presAssocID="{1C26FAAC-D68B-4B65-A061-127AE221F128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63E0DA50-7A99-46D4-B3F3-09F839A7E666}" type="pres">
      <dgm:prSet presAssocID="{E0D400A1-744C-49BB-8946-3082BA396354}" presName="nodeRect" presStyleLbl="alignNode1" presStyleIdx="0" presStyleCnt="4">
        <dgm:presLayoutVars>
          <dgm:bulletEnabled val="1"/>
        </dgm:presLayoutVars>
      </dgm:prSet>
      <dgm:spPr/>
    </dgm:pt>
    <dgm:pt modelId="{915C579F-F04E-40E2-8DEB-12D2676354F6}" type="pres">
      <dgm:prSet presAssocID="{1C26FAAC-D68B-4B65-A061-127AE221F128}" presName="sibTrans" presStyleCnt="0"/>
      <dgm:spPr/>
    </dgm:pt>
    <dgm:pt modelId="{393F0455-75F7-4072-A4B8-1774521BF779}" type="pres">
      <dgm:prSet presAssocID="{375ADA30-9E94-4CF3-BAF0-577E4E0E8379}" presName="compositeNode" presStyleCnt="0">
        <dgm:presLayoutVars>
          <dgm:bulletEnabled val="1"/>
        </dgm:presLayoutVars>
      </dgm:prSet>
      <dgm:spPr/>
    </dgm:pt>
    <dgm:pt modelId="{4ECBEC87-D83F-4EA2-A3F1-FDDFDA4DC423}" type="pres">
      <dgm:prSet presAssocID="{375ADA30-9E94-4CF3-BAF0-577E4E0E8379}" presName="bgRect" presStyleLbl="alignNode1" presStyleIdx="1" presStyleCnt="4"/>
      <dgm:spPr/>
    </dgm:pt>
    <dgm:pt modelId="{5669CC6F-B632-4AF1-8E57-E53241A31928}" type="pres">
      <dgm:prSet presAssocID="{B34BA529-ED69-40E0-B6B9-2E0DF5F34F0A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ED69F6C8-A2E9-42A4-A146-F28DF518782E}" type="pres">
      <dgm:prSet presAssocID="{375ADA30-9E94-4CF3-BAF0-577E4E0E8379}" presName="nodeRect" presStyleLbl="alignNode1" presStyleIdx="1" presStyleCnt="4">
        <dgm:presLayoutVars>
          <dgm:bulletEnabled val="1"/>
        </dgm:presLayoutVars>
      </dgm:prSet>
      <dgm:spPr/>
    </dgm:pt>
    <dgm:pt modelId="{3DE22489-12F3-4CCA-87B2-EDC32021D4D6}" type="pres">
      <dgm:prSet presAssocID="{B34BA529-ED69-40E0-B6B9-2E0DF5F34F0A}" presName="sibTrans" presStyleCnt="0"/>
      <dgm:spPr/>
    </dgm:pt>
    <dgm:pt modelId="{B08250A5-F313-432A-91CD-E9535B77E610}" type="pres">
      <dgm:prSet presAssocID="{3CC89304-3505-4401-8956-6A7E3181F2BD}" presName="compositeNode" presStyleCnt="0">
        <dgm:presLayoutVars>
          <dgm:bulletEnabled val="1"/>
        </dgm:presLayoutVars>
      </dgm:prSet>
      <dgm:spPr/>
    </dgm:pt>
    <dgm:pt modelId="{4D3CD542-E267-47C9-B5BE-1AFBBAE84DCA}" type="pres">
      <dgm:prSet presAssocID="{3CC89304-3505-4401-8956-6A7E3181F2BD}" presName="bgRect" presStyleLbl="alignNode1" presStyleIdx="2" presStyleCnt="4"/>
      <dgm:spPr/>
    </dgm:pt>
    <dgm:pt modelId="{E4D70F02-5679-43E3-A315-B632C2EE36B6}" type="pres">
      <dgm:prSet presAssocID="{E550FF50-84B2-498C-9716-B3A5C534536D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FAFCAB3B-4E81-43A6-B36F-E186273AF255}" type="pres">
      <dgm:prSet presAssocID="{3CC89304-3505-4401-8956-6A7E3181F2BD}" presName="nodeRect" presStyleLbl="alignNode1" presStyleIdx="2" presStyleCnt="4">
        <dgm:presLayoutVars>
          <dgm:bulletEnabled val="1"/>
        </dgm:presLayoutVars>
      </dgm:prSet>
      <dgm:spPr/>
    </dgm:pt>
    <dgm:pt modelId="{261E676E-8C94-4D25-99C2-D956692AEFA2}" type="pres">
      <dgm:prSet presAssocID="{E550FF50-84B2-498C-9716-B3A5C534536D}" presName="sibTrans" presStyleCnt="0"/>
      <dgm:spPr/>
    </dgm:pt>
    <dgm:pt modelId="{A5EFBD53-92C4-41B1-AE18-E87144FB6E0F}" type="pres">
      <dgm:prSet presAssocID="{47A8042D-F90B-4FFE-A4ED-02EB3FC17DCD}" presName="compositeNode" presStyleCnt="0">
        <dgm:presLayoutVars>
          <dgm:bulletEnabled val="1"/>
        </dgm:presLayoutVars>
      </dgm:prSet>
      <dgm:spPr/>
    </dgm:pt>
    <dgm:pt modelId="{B262A289-5A26-45BA-B47A-0E73721D7B49}" type="pres">
      <dgm:prSet presAssocID="{47A8042D-F90B-4FFE-A4ED-02EB3FC17DCD}" presName="bgRect" presStyleLbl="alignNode1" presStyleIdx="3" presStyleCnt="4"/>
      <dgm:spPr/>
    </dgm:pt>
    <dgm:pt modelId="{B5B67DF2-792D-4490-B322-D2EB96D6D2AD}" type="pres">
      <dgm:prSet presAssocID="{D33F68AC-39D2-415F-965D-19CEE9BD4650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76700897-5D4E-4622-8858-6D5A14A68991}" type="pres">
      <dgm:prSet presAssocID="{47A8042D-F90B-4FFE-A4ED-02EB3FC17DCD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B018F903-0578-40B7-8AEB-67325DDB9F53}" type="presOf" srcId="{B34BA529-ED69-40E0-B6B9-2E0DF5F34F0A}" destId="{5669CC6F-B632-4AF1-8E57-E53241A31928}" srcOrd="0" destOrd="0" presId="urn:microsoft.com/office/officeart/2016/7/layout/LinearBlockProcessNumbered"/>
    <dgm:cxn modelId="{A95EC612-D4CF-43C3-B300-7C48DFD530BD}" type="presOf" srcId="{45CBC1EE-EE96-4821-B930-9672B887379A}" destId="{18698D23-6443-4A52-A7CE-593E980866FD}" srcOrd="0" destOrd="0" presId="urn:microsoft.com/office/officeart/2016/7/layout/LinearBlockProcessNumbered"/>
    <dgm:cxn modelId="{E3B67940-AC78-4D8F-8D31-D359C3A21A0D}" srcId="{45CBC1EE-EE96-4821-B930-9672B887379A}" destId="{3CC89304-3505-4401-8956-6A7E3181F2BD}" srcOrd="2" destOrd="0" parTransId="{D3194376-287A-4EDE-B5E1-90C447919946}" sibTransId="{E550FF50-84B2-498C-9716-B3A5C534536D}"/>
    <dgm:cxn modelId="{F6F4C941-50AC-460A-9CE8-42C2594983FE}" type="presOf" srcId="{E0D400A1-744C-49BB-8946-3082BA396354}" destId="{63E0DA50-7A99-46D4-B3F3-09F839A7E666}" srcOrd="1" destOrd="0" presId="urn:microsoft.com/office/officeart/2016/7/layout/LinearBlockProcessNumbered"/>
    <dgm:cxn modelId="{D27F9548-F9FD-4BE9-99D1-2C6E5D839CFB}" srcId="{45CBC1EE-EE96-4821-B930-9672B887379A}" destId="{47A8042D-F90B-4FFE-A4ED-02EB3FC17DCD}" srcOrd="3" destOrd="0" parTransId="{AF7F355D-380E-46C8-8511-8726C3EA602D}" sibTransId="{D33F68AC-39D2-415F-965D-19CEE9BD4650}"/>
    <dgm:cxn modelId="{03F7CF79-4E6B-43CD-9604-D36C0F2CA1A9}" srcId="{45CBC1EE-EE96-4821-B930-9672B887379A}" destId="{E0D400A1-744C-49BB-8946-3082BA396354}" srcOrd="0" destOrd="0" parTransId="{042DE305-F046-4CB9-9390-68C9B4BA59B2}" sibTransId="{1C26FAAC-D68B-4B65-A061-127AE221F128}"/>
    <dgm:cxn modelId="{350E0580-E3BE-4068-BB92-7EA902A4355B}" type="presOf" srcId="{3CC89304-3505-4401-8956-6A7E3181F2BD}" destId="{4D3CD542-E267-47C9-B5BE-1AFBBAE84DCA}" srcOrd="0" destOrd="0" presId="urn:microsoft.com/office/officeart/2016/7/layout/LinearBlockProcessNumbered"/>
    <dgm:cxn modelId="{D6726091-E91D-4B2B-9A77-0CF2F13973D3}" type="presOf" srcId="{1C26FAAC-D68B-4B65-A061-127AE221F128}" destId="{DF8AD2D2-BE72-4BFC-8437-96DC7B4047C1}" srcOrd="0" destOrd="0" presId="urn:microsoft.com/office/officeart/2016/7/layout/LinearBlockProcessNumbered"/>
    <dgm:cxn modelId="{530F08A0-9E19-4A42-B014-CC092F517E21}" type="presOf" srcId="{47A8042D-F90B-4FFE-A4ED-02EB3FC17DCD}" destId="{76700897-5D4E-4622-8858-6D5A14A68991}" srcOrd="1" destOrd="0" presId="urn:microsoft.com/office/officeart/2016/7/layout/LinearBlockProcessNumbered"/>
    <dgm:cxn modelId="{3D5477A1-C61B-4697-A1F0-614EBACD1744}" type="presOf" srcId="{E0D400A1-744C-49BB-8946-3082BA396354}" destId="{41891F05-BFB7-4195-ACCF-31CE7175169C}" srcOrd="0" destOrd="0" presId="urn:microsoft.com/office/officeart/2016/7/layout/LinearBlockProcessNumbered"/>
    <dgm:cxn modelId="{FE2E99A2-9AAB-4C43-9A42-23A722AF15C2}" type="presOf" srcId="{375ADA30-9E94-4CF3-BAF0-577E4E0E8379}" destId="{4ECBEC87-D83F-4EA2-A3F1-FDDFDA4DC423}" srcOrd="0" destOrd="0" presId="urn:microsoft.com/office/officeart/2016/7/layout/LinearBlockProcessNumbered"/>
    <dgm:cxn modelId="{42C345BB-F818-48A5-98D2-B9FD9A9AD7D9}" srcId="{45CBC1EE-EE96-4821-B930-9672B887379A}" destId="{375ADA30-9E94-4CF3-BAF0-577E4E0E8379}" srcOrd="1" destOrd="0" parTransId="{627A9609-B941-4E1D-AA4D-B2AE22A8D8F6}" sibTransId="{B34BA529-ED69-40E0-B6B9-2E0DF5F34F0A}"/>
    <dgm:cxn modelId="{9C29BFC9-FC8E-49E3-A267-2B37C5CEF044}" type="presOf" srcId="{D33F68AC-39D2-415F-965D-19CEE9BD4650}" destId="{B5B67DF2-792D-4490-B322-D2EB96D6D2AD}" srcOrd="0" destOrd="0" presId="urn:microsoft.com/office/officeart/2016/7/layout/LinearBlockProcessNumbered"/>
    <dgm:cxn modelId="{789779CA-2724-463C-A6B4-4C0D3A7502B1}" type="presOf" srcId="{47A8042D-F90B-4FFE-A4ED-02EB3FC17DCD}" destId="{B262A289-5A26-45BA-B47A-0E73721D7B49}" srcOrd="0" destOrd="0" presId="urn:microsoft.com/office/officeart/2016/7/layout/LinearBlockProcessNumbered"/>
    <dgm:cxn modelId="{7B9420DE-3178-47C6-8ACF-00CA216A804E}" type="presOf" srcId="{3CC89304-3505-4401-8956-6A7E3181F2BD}" destId="{FAFCAB3B-4E81-43A6-B36F-E186273AF255}" srcOrd="1" destOrd="0" presId="urn:microsoft.com/office/officeart/2016/7/layout/LinearBlockProcessNumbered"/>
    <dgm:cxn modelId="{116989E3-390B-4599-8226-A3BBBDE2F6D8}" type="presOf" srcId="{E550FF50-84B2-498C-9716-B3A5C534536D}" destId="{E4D70F02-5679-43E3-A315-B632C2EE36B6}" srcOrd="0" destOrd="0" presId="urn:microsoft.com/office/officeart/2016/7/layout/LinearBlockProcessNumbered"/>
    <dgm:cxn modelId="{35870CF7-BC13-4F1E-9F32-304CBB8191B6}" type="presOf" srcId="{375ADA30-9E94-4CF3-BAF0-577E4E0E8379}" destId="{ED69F6C8-A2E9-42A4-A146-F28DF518782E}" srcOrd="1" destOrd="0" presId="urn:microsoft.com/office/officeart/2016/7/layout/LinearBlockProcessNumbered"/>
    <dgm:cxn modelId="{24DE6D45-BD1F-43B3-B280-9C1413427B00}" type="presParOf" srcId="{18698D23-6443-4A52-A7CE-593E980866FD}" destId="{99AB4705-AD10-48B7-92CA-14484F22AD7A}" srcOrd="0" destOrd="0" presId="urn:microsoft.com/office/officeart/2016/7/layout/LinearBlockProcessNumbered"/>
    <dgm:cxn modelId="{58F57943-4E50-4AE0-BF43-3F3DB65D8391}" type="presParOf" srcId="{99AB4705-AD10-48B7-92CA-14484F22AD7A}" destId="{41891F05-BFB7-4195-ACCF-31CE7175169C}" srcOrd="0" destOrd="0" presId="urn:microsoft.com/office/officeart/2016/7/layout/LinearBlockProcessNumbered"/>
    <dgm:cxn modelId="{B0156E7D-6848-4148-9739-49FC70D1ED21}" type="presParOf" srcId="{99AB4705-AD10-48B7-92CA-14484F22AD7A}" destId="{DF8AD2D2-BE72-4BFC-8437-96DC7B4047C1}" srcOrd="1" destOrd="0" presId="urn:microsoft.com/office/officeart/2016/7/layout/LinearBlockProcessNumbered"/>
    <dgm:cxn modelId="{016EEF25-A1A6-4E58-B921-2F0CC4398A87}" type="presParOf" srcId="{99AB4705-AD10-48B7-92CA-14484F22AD7A}" destId="{63E0DA50-7A99-46D4-B3F3-09F839A7E666}" srcOrd="2" destOrd="0" presId="urn:microsoft.com/office/officeart/2016/7/layout/LinearBlockProcessNumbered"/>
    <dgm:cxn modelId="{5F8791B9-B30A-4513-82FF-3C1528D923DD}" type="presParOf" srcId="{18698D23-6443-4A52-A7CE-593E980866FD}" destId="{915C579F-F04E-40E2-8DEB-12D2676354F6}" srcOrd="1" destOrd="0" presId="urn:microsoft.com/office/officeart/2016/7/layout/LinearBlockProcessNumbered"/>
    <dgm:cxn modelId="{8AACF3A9-7038-4402-9276-8686E905377F}" type="presParOf" srcId="{18698D23-6443-4A52-A7CE-593E980866FD}" destId="{393F0455-75F7-4072-A4B8-1774521BF779}" srcOrd="2" destOrd="0" presId="urn:microsoft.com/office/officeart/2016/7/layout/LinearBlockProcessNumbered"/>
    <dgm:cxn modelId="{EABB5242-EF1E-44E0-8502-1AA59976E29F}" type="presParOf" srcId="{393F0455-75F7-4072-A4B8-1774521BF779}" destId="{4ECBEC87-D83F-4EA2-A3F1-FDDFDA4DC423}" srcOrd="0" destOrd="0" presId="urn:microsoft.com/office/officeart/2016/7/layout/LinearBlockProcessNumbered"/>
    <dgm:cxn modelId="{20F554CC-104A-41DC-84A8-BD9DCC9B0E64}" type="presParOf" srcId="{393F0455-75F7-4072-A4B8-1774521BF779}" destId="{5669CC6F-B632-4AF1-8E57-E53241A31928}" srcOrd="1" destOrd="0" presId="urn:microsoft.com/office/officeart/2016/7/layout/LinearBlockProcessNumbered"/>
    <dgm:cxn modelId="{94DB2496-E00A-4FF7-96FF-5A0D57B69DC1}" type="presParOf" srcId="{393F0455-75F7-4072-A4B8-1774521BF779}" destId="{ED69F6C8-A2E9-42A4-A146-F28DF518782E}" srcOrd="2" destOrd="0" presId="urn:microsoft.com/office/officeart/2016/7/layout/LinearBlockProcessNumbered"/>
    <dgm:cxn modelId="{68470B6B-7FD7-43E4-BBEA-786E83A12EB5}" type="presParOf" srcId="{18698D23-6443-4A52-A7CE-593E980866FD}" destId="{3DE22489-12F3-4CCA-87B2-EDC32021D4D6}" srcOrd="3" destOrd="0" presId="urn:microsoft.com/office/officeart/2016/7/layout/LinearBlockProcessNumbered"/>
    <dgm:cxn modelId="{B71A007D-386B-410C-A5BC-59499C9EE46A}" type="presParOf" srcId="{18698D23-6443-4A52-A7CE-593E980866FD}" destId="{B08250A5-F313-432A-91CD-E9535B77E610}" srcOrd="4" destOrd="0" presId="urn:microsoft.com/office/officeart/2016/7/layout/LinearBlockProcessNumbered"/>
    <dgm:cxn modelId="{47CA0325-0691-4384-8D1A-432EF0DA1047}" type="presParOf" srcId="{B08250A5-F313-432A-91CD-E9535B77E610}" destId="{4D3CD542-E267-47C9-B5BE-1AFBBAE84DCA}" srcOrd="0" destOrd="0" presId="urn:microsoft.com/office/officeart/2016/7/layout/LinearBlockProcessNumbered"/>
    <dgm:cxn modelId="{257124BA-E7F1-4323-8A3B-A08F739D08E5}" type="presParOf" srcId="{B08250A5-F313-432A-91CD-E9535B77E610}" destId="{E4D70F02-5679-43E3-A315-B632C2EE36B6}" srcOrd="1" destOrd="0" presId="urn:microsoft.com/office/officeart/2016/7/layout/LinearBlockProcessNumbered"/>
    <dgm:cxn modelId="{76D949FE-345F-4823-8DCC-4A9E34D375FB}" type="presParOf" srcId="{B08250A5-F313-432A-91CD-E9535B77E610}" destId="{FAFCAB3B-4E81-43A6-B36F-E186273AF255}" srcOrd="2" destOrd="0" presId="urn:microsoft.com/office/officeart/2016/7/layout/LinearBlockProcessNumbered"/>
    <dgm:cxn modelId="{E0FAEE84-0F3D-473E-B8BB-CAB28D67B174}" type="presParOf" srcId="{18698D23-6443-4A52-A7CE-593E980866FD}" destId="{261E676E-8C94-4D25-99C2-D956692AEFA2}" srcOrd="5" destOrd="0" presId="urn:microsoft.com/office/officeart/2016/7/layout/LinearBlockProcessNumbered"/>
    <dgm:cxn modelId="{DB829ACB-51A5-4DE0-ACE1-5DE31689A40B}" type="presParOf" srcId="{18698D23-6443-4A52-A7CE-593E980866FD}" destId="{A5EFBD53-92C4-41B1-AE18-E87144FB6E0F}" srcOrd="6" destOrd="0" presId="urn:microsoft.com/office/officeart/2016/7/layout/LinearBlockProcessNumbered"/>
    <dgm:cxn modelId="{7DB39D66-790F-44DB-BC9B-B467A67AC2A0}" type="presParOf" srcId="{A5EFBD53-92C4-41B1-AE18-E87144FB6E0F}" destId="{B262A289-5A26-45BA-B47A-0E73721D7B49}" srcOrd="0" destOrd="0" presId="urn:microsoft.com/office/officeart/2016/7/layout/LinearBlockProcessNumbered"/>
    <dgm:cxn modelId="{320FBD49-C5D6-411C-9E9F-ECA8F6708AA3}" type="presParOf" srcId="{A5EFBD53-92C4-41B1-AE18-E87144FB6E0F}" destId="{B5B67DF2-792D-4490-B322-D2EB96D6D2AD}" srcOrd="1" destOrd="0" presId="urn:microsoft.com/office/officeart/2016/7/layout/LinearBlockProcessNumbered"/>
    <dgm:cxn modelId="{2CD30A11-62AA-4BA4-AD8A-BA09E69F5AFA}" type="presParOf" srcId="{A5EFBD53-92C4-41B1-AE18-E87144FB6E0F}" destId="{76700897-5D4E-4622-8858-6D5A14A68991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A43CB78-FB2A-4DFD-844D-BB5BBA6E7C3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800D3A-D972-45F8-BE1D-7A77A173D0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• Follow GDPR regulations for data protection </a:t>
          </a:r>
          <a:r>
            <a:rPr lang="en-GB" b="0" dirty="0"/>
            <a:t>(ICO, 2023)</a:t>
          </a:r>
          <a:endParaRPr lang="en-US" b="0" dirty="0"/>
        </a:p>
      </dgm:t>
    </dgm:pt>
    <dgm:pt modelId="{38E0E0D8-7313-4B13-911C-2B2E5F8F422D}" type="parTrans" cxnId="{0DDFCACB-AA02-4C6C-BB1B-9D14E969061F}">
      <dgm:prSet/>
      <dgm:spPr/>
      <dgm:t>
        <a:bodyPr/>
        <a:lstStyle/>
        <a:p>
          <a:endParaRPr lang="en-US"/>
        </a:p>
      </dgm:t>
    </dgm:pt>
    <dgm:pt modelId="{DFD0E6D7-EC3D-4236-9025-B8AC96DACEE1}" type="sibTrans" cxnId="{0DDFCACB-AA02-4C6C-BB1B-9D14E969061F}">
      <dgm:prSet/>
      <dgm:spPr/>
      <dgm:t>
        <a:bodyPr/>
        <a:lstStyle/>
        <a:p>
          <a:endParaRPr lang="en-US"/>
        </a:p>
      </dgm:t>
    </dgm:pt>
    <dgm:pt modelId="{B7164699-4202-4F89-9717-81F86A6ADF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• Never share patient information through personal messaging apps </a:t>
          </a:r>
          <a:r>
            <a:rPr lang="en-GB" b="0" dirty="0"/>
            <a:t>(ICO, 2023)</a:t>
          </a:r>
          <a:endParaRPr lang="en-US" b="0" dirty="0"/>
        </a:p>
      </dgm:t>
    </dgm:pt>
    <dgm:pt modelId="{E386C7C7-C21B-42CC-AB35-059F2F3E1CD1}" type="parTrans" cxnId="{635CAB88-DE57-4F0C-B9FC-C60D8F1A1728}">
      <dgm:prSet/>
      <dgm:spPr/>
      <dgm:t>
        <a:bodyPr/>
        <a:lstStyle/>
        <a:p>
          <a:endParaRPr lang="en-US"/>
        </a:p>
      </dgm:t>
    </dgm:pt>
    <dgm:pt modelId="{50EF6E58-DEFD-4E10-BE1D-7B882275B825}" type="sibTrans" cxnId="{635CAB88-DE57-4F0C-B9FC-C60D8F1A1728}">
      <dgm:prSet/>
      <dgm:spPr/>
      <dgm:t>
        <a:bodyPr/>
        <a:lstStyle/>
        <a:p>
          <a:endParaRPr lang="en-US"/>
        </a:p>
      </dgm:t>
    </dgm:pt>
    <dgm:pt modelId="{455DDFA6-8DBE-42E0-BBC7-E7E414A4A1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Use secure Microsoft 365 communication tools </a:t>
          </a:r>
          <a:r>
            <a:rPr lang="en-GB"/>
            <a:t>(ENISA, 2022)</a:t>
          </a:r>
          <a:endParaRPr lang="en-US"/>
        </a:p>
      </dgm:t>
    </dgm:pt>
    <dgm:pt modelId="{3607806C-6BB1-4A5E-ADB2-AE50D4696B02}" type="parTrans" cxnId="{1523775D-7AF0-43ED-BF73-094F92F60BDD}">
      <dgm:prSet/>
      <dgm:spPr/>
      <dgm:t>
        <a:bodyPr/>
        <a:lstStyle/>
        <a:p>
          <a:endParaRPr lang="en-US"/>
        </a:p>
      </dgm:t>
    </dgm:pt>
    <dgm:pt modelId="{5752914B-27D3-4403-B764-2F09160C5294}" type="sibTrans" cxnId="{1523775D-7AF0-43ED-BF73-094F92F60BDD}">
      <dgm:prSet/>
      <dgm:spPr/>
      <dgm:t>
        <a:bodyPr/>
        <a:lstStyle/>
        <a:p>
          <a:endParaRPr lang="en-US"/>
        </a:p>
      </dgm:t>
    </dgm:pt>
    <dgm:pt modelId="{6119D039-8855-4993-9CCB-ABF6F114629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Provide digital safety training for staff </a:t>
          </a:r>
          <a:r>
            <a:rPr lang="en-GB"/>
            <a:t>(NHS Digital, 2023)</a:t>
          </a:r>
          <a:endParaRPr lang="en-US"/>
        </a:p>
      </dgm:t>
    </dgm:pt>
    <dgm:pt modelId="{2A948F58-5B0D-4A8A-9FD2-1B598B864940}" type="parTrans" cxnId="{84341551-922B-4D43-920F-D60DB4A03EA2}">
      <dgm:prSet/>
      <dgm:spPr/>
      <dgm:t>
        <a:bodyPr/>
        <a:lstStyle/>
        <a:p>
          <a:endParaRPr lang="en-US"/>
        </a:p>
      </dgm:t>
    </dgm:pt>
    <dgm:pt modelId="{47CFBD3A-94BC-45EF-9128-CB6FC263A8F9}" type="sibTrans" cxnId="{84341551-922B-4D43-920F-D60DB4A03EA2}">
      <dgm:prSet/>
      <dgm:spPr/>
      <dgm:t>
        <a:bodyPr/>
        <a:lstStyle/>
        <a:p>
          <a:endParaRPr lang="en-US"/>
        </a:p>
      </dgm:t>
    </dgm:pt>
    <dgm:pt modelId="{8E2ECBE8-A4BA-47DD-A01C-12B83003FF88}" type="pres">
      <dgm:prSet presAssocID="{0A43CB78-FB2A-4DFD-844D-BB5BBA6E7C3C}" presName="root" presStyleCnt="0">
        <dgm:presLayoutVars>
          <dgm:dir/>
          <dgm:resizeHandles val="exact"/>
        </dgm:presLayoutVars>
      </dgm:prSet>
      <dgm:spPr/>
    </dgm:pt>
    <dgm:pt modelId="{0F81B1A7-4912-43BC-80C9-0991E31FAF1F}" type="pres">
      <dgm:prSet presAssocID="{8D800D3A-D972-45F8-BE1D-7A77A173D06D}" presName="compNode" presStyleCnt="0"/>
      <dgm:spPr/>
    </dgm:pt>
    <dgm:pt modelId="{78E8BC05-095A-42F4-9423-28D0F5E10CBC}" type="pres">
      <dgm:prSet presAssocID="{8D800D3A-D972-45F8-BE1D-7A77A173D06D}" presName="bgRect" presStyleLbl="bgShp" presStyleIdx="0" presStyleCnt="4"/>
      <dgm:spPr/>
    </dgm:pt>
    <dgm:pt modelId="{11EF6EE7-23D2-4977-A1C1-3C1A9C3C7F3E}" type="pres">
      <dgm:prSet presAssocID="{8D800D3A-D972-45F8-BE1D-7A77A173D06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7918C580-55BE-4BEE-A0AB-81D41640E909}" type="pres">
      <dgm:prSet presAssocID="{8D800D3A-D972-45F8-BE1D-7A77A173D06D}" presName="spaceRect" presStyleCnt="0"/>
      <dgm:spPr/>
    </dgm:pt>
    <dgm:pt modelId="{46CC489A-E686-44C8-8DF6-CE626FB2E821}" type="pres">
      <dgm:prSet presAssocID="{8D800D3A-D972-45F8-BE1D-7A77A173D06D}" presName="parTx" presStyleLbl="revTx" presStyleIdx="0" presStyleCnt="4">
        <dgm:presLayoutVars>
          <dgm:chMax val="0"/>
          <dgm:chPref val="0"/>
        </dgm:presLayoutVars>
      </dgm:prSet>
      <dgm:spPr/>
    </dgm:pt>
    <dgm:pt modelId="{338FE98C-1852-41F4-ABFA-3365ABBC928B}" type="pres">
      <dgm:prSet presAssocID="{DFD0E6D7-EC3D-4236-9025-B8AC96DACEE1}" presName="sibTrans" presStyleCnt="0"/>
      <dgm:spPr/>
    </dgm:pt>
    <dgm:pt modelId="{E974C3FB-3A8A-491B-8F67-64E8C62932C8}" type="pres">
      <dgm:prSet presAssocID="{B7164699-4202-4F89-9717-81F86A6ADF67}" presName="compNode" presStyleCnt="0"/>
      <dgm:spPr/>
    </dgm:pt>
    <dgm:pt modelId="{A694BA30-03B8-467F-B1FC-851DBB86E8A3}" type="pres">
      <dgm:prSet presAssocID="{B7164699-4202-4F89-9717-81F86A6ADF67}" presName="bgRect" presStyleLbl="bgShp" presStyleIdx="1" presStyleCnt="4"/>
      <dgm:spPr/>
    </dgm:pt>
    <dgm:pt modelId="{09CFE968-0521-457F-93C8-A5A9F6CE0C9F}" type="pres">
      <dgm:prSet presAssocID="{B7164699-4202-4F89-9717-81F86A6ADF6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622E571B-4BC2-4E5E-93C2-D079F98453F2}" type="pres">
      <dgm:prSet presAssocID="{B7164699-4202-4F89-9717-81F86A6ADF67}" presName="spaceRect" presStyleCnt="0"/>
      <dgm:spPr/>
    </dgm:pt>
    <dgm:pt modelId="{F656589A-80A4-4D47-A3A0-15571A3F40E3}" type="pres">
      <dgm:prSet presAssocID="{B7164699-4202-4F89-9717-81F86A6ADF67}" presName="parTx" presStyleLbl="revTx" presStyleIdx="1" presStyleCnt="4">
        <dgm:presLayoutVars>
          <dgm:chMax val="0"/>
          <dgm:chPref val="0"/>
        </dgm:presLayoutVars>
      </dgm:prSet>
      <dgm:spPr/>
    </dgm:pt>
    <dgm:pt modelId="{8D89CAEE-F46A-4FD3-B3E5-6AFFE4E56C79}" type="pres">
      <dgm:prSet presAssocID="{50EF6E58-DEFD-4E10-BE1D-7B882275B825}" presName="sibTrans" presStyleCnt="0"/>
      <dgm:spPr/>
    </dgm:pt>
    <dgm:pt modelId="{7FA1BACA-5A24-4C75-B992-867E7880C49E}" type="pres">
      <dgm:prSet presAssocID="{455DDFA6-8DBE-42E0-BBC7-E7E414A4A1BA}" presName="compNode" presStyleCnt="0"/>
      <dgm:spPr/>
    </dgm:pt>
    <dgm:pt modelId="{7A5D6540-B858-4AEE-B187-30CB478260C3}" type="pres">
      <dgm:prSet presAssocID="{455DDFA6-8DBE-42E0-BBC7-E7E414A4A1BA}" presName="bgRect" presStyleLbl="bgShp" presStyleIdx="2" presStyleCnt="4"/>
      <dgm:spPr/>
    </dgm:pt>
    <dgm:pt modelId="{FAFC2AC3-72B3-4321-8075-7E17443692BF}" type="pres">
      <dgm:prSet presAssocID="{455DDFA6-8DBE-42E0-BBC7-E7E414A4A1B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7953D5B-3FF5-405B-AF1E-8D5E9D743616}" type="pres">
      <dgm:prSet presAssocID="{455DDFA6-8DBE-42E0-BBC7-E7E414A4A1BA}" presName="spaceRect" presStyleCnt="0"/>
      <dgm:spPr/>
    </dgm:pt>
    <dgm:pt modelId="{FBB12C01-D7F1-4279-A11A-48470BBEAE73}" type="pres">
      <dgm:prSet presAssocID="{455DDFA6-8DBE-42E0-BBC7-E7E414A4A1BA}" presName="parTx" presStyleLbl="revTx" presStyleIdx="2" presStyleCnt="4">
        <dgm:presLayoutVars>
          <dgm:chMax val="0"/>
          <dgm:chPref val="0"/>
        </dgm:presLayoutVars>
      </dgm:prSet>
      <dgm:spPr/>
    </dgm:pt>
    <dgm:pt modelId="{74B43B27-AE61-4E29-B762-DE6367BDD4A3}" type="pres">
      <dgm:prSet presAssocID="{5752914B-27D3-4403-B764-2F09160C5294}" presName="sibTrans" presStyleCnt="0"/>
      <dgm:spPr/>
    </dgm:pt>
    <dgm:pt modelId="{23023AD8-28F1-48F2-B819-5DEB9285CC03}" type="pres">
      <dgm:prSet presAssocID="{6119D039-8855-4993-9CCB-ABF6F114629E}" presName="compNode" presStyleCnt="0"/>
      <dgm:spPr/>
    </dgm:pt>
    <dgm:pt modelId="{96C8925D-3F2A-4180-96F2-50363F249EB2}" type="pres">
      <dgm:prSet presAssocID="{6119D039-8855-4993-9CCB-ABF6F114629E}" presName="bgRect" presStyleLbl="bgShp" presStyleIdx="3" presStyleCnt="4"/>
      <dgm:spPr/>
    </dgm:pt>
    <dgm:pt modelId="{14CA6F53-F640-439D-BDAF-9496F1F9EA36}" type="pres">
      <dgm:prSet presAssocID="{6119D039-8855-4993-9CCB-ABF6F114629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tle"/>
        </a:ext>
      </dgm:extLst>
    </dgm:pt>
    <dgm:pt modelId="{37D4EF62-3FB1-4C81-8E13-CFA2B5B41B79}" type="pres">
      <dgm:prSet presAssocID="{6119D039-8855-4993-9CCB-ABF6F114629E}" presName="spaceRect" presStyleCnt="0"/>
      <dgm:spPr/>
    </dgm:pt>
    <dgm:pt modelId="{E6D243FB-9287-416F-9B5D-E9F2E5AAD513}" type="pres">
      <dgm:prSet presAssocID="{6119D039-8855-4993-9CCB-ABF6F114629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3FE390F-EF05-44B5-8239-6EE0A383E13E}" type="presOf" srcId="{0A43CB78-FB2A-4DFD-844D-BB5BBA6E7C3C}" destId="{8E2ECBE8-A4BA-47DD-A01C-12B83003FF88}" srcOrd="0" destOrd="0" presId="urn:microsoft.com/office/officeart/2018/2/layout/IconVerticalSolidList"/>
    <dgm:cxn modelId="{84341551-922B-4D43-920F-D60DB4A03EA2}" srcId="{0A43CB78-FB2A-4DFD-844D-BB5BBA6E7C3C}" destId="{6119D039-8855-4993-9CCB-ABF6F114629E}" srcOrd="3" destOrd="0" parTransId="{2A948F58-5B0D-4A8A-9FD2-1B598B864940}" sibTransId="{47CFBD3A-94BC-45EF-9128-CB6FC263A8F9}"/>
    <dgm:cxn modelId="{1523775D-7AF0-43ED-BF73-094F92F60BDD}" srcId="{0A43CB78-FB2A-4DFD-844D-BB5BBA6E7C3C}" destId="{455DDFA6-8DBE-42E0-BBC7-E7E414A4A1BA}" srcOrd="2" destOrd="0" parTransId="{3607806C-6BB1-4A5E-ADB2-AE50D4696B02}" sibTransId="{5752914B-27D3-4403-B764-2F09160C5294}"/>
    <dgm:cxn modelId="{574C7D68-CEB9-4C7E-8435-72E2D8CFBD1B}" type="presOf" srcId="{B7164699-4202-4F89-9717-81F86A6ADF67}" destId="{F656589A-80A4-4D47-A3A0-15571A3F40E3}" srcOrd="0" destOrd="0" presId="urn:microsoft.com/office/officeart/2018/2/layout/IconVerticalSolidList"/>
    <dgm:cxn modelId="{87AF8073-9B02-4109-9D3D-7E083D8438AE}" type="presOf" srcId="{8D800D3A-D972-45F8-BE1D-7A77A173D06D}" destId="{46CC489A-E686-44C8-8DF6-CE626FB2E821}" srcOrd="0" destOrd="0" presId="urn:microsoft.com/office/officeart/2018/2/layout/IconVerticalSolidList"/>
    <dgm:cxn modelId="{635CAB88-DE57-4F0C-B9FC-C60D8F1A1728}" srcId="{0A43CB78-FB2A-4DFD-844D-BB5BBA6E7C3C}" destId="{B7164699-4202-4F89-9717-81F86A6ADF67}" srcOrd="1" destOrd="0" parTransId="{E386C7C7-C21B-42CC-AB35-059F2F3E1CD1}" sibTransId="{50EF6E58-DEFD-4E10-BE1D-7B882275B825}"/>
    <dgm:cxn modelId="{AA8375BA-6FD8-4151-BBDC-9339AB8DF89B}" type="presOf" srcId="{455DDFA6-8DBE-42E0-BBC7-E7E414A4A1BA}" destId="{FBB12C01-D7F1-4279-A11A-48470BBEAE73}" srcOrd="0" destOrd="0" presId="urn:microsoft.com/office/officeart/2018/2/layout/IconVerticalSolidList"/>
    <dgm:cxn modelId="{0DDFCACB-AA02-4C6C-BB1B-9D14E969061F}" srcId="{0A43CB78-FB2A-4DFD-844D-BB5BBA6E7C3C}" destId="{8D800D3A-D972-45F8-BE1D-7A77A173D06D}" srcOrd="0" destOrd="0" parTransId="{38E0E0D8-7313-4B13-911C-2B2E5F8F422D}" sibTransId="{DFD0E6D7-EC3D-4236-9025-B8AC96DACEE1}"/>
    <dgm:cxn modelId="{0BB4ABE5-1906-411A-9193-C5248C19421A}" type="presOf" srcId="{6119D039-8855-4993-9CCB-ABF6F114629E}" destId="{E6D243FB-9287-416F-9B5D-E9F2E5AAD513}" srcOrd="0" destOrd="0" presId="urn:microsoft.com/office/officeart/2018/2/layout/IconVerticalSolidList"/>
    <dgm:cxn modelId="{83212401-5AFD-4089-A7D2-B43726257B59}" type="presParOf" srcId="{8E2ECBE8-A4BA-47DD-A01C-12B83003FF88}" destId="{0F81B1A7-4912-43BC-80C9-0991E31FAF1F}" srcOrd="0" destOrd="0" presId="urn:microsoft.com/office/officeart/2018/2/layout/IconVerticalSolidList"/>
    <dgm:cxn modelId="{60BF296C-52B1-43E2-BCC2-4C1CAC76A344}" type="presParOf" srcId="{0F81B1A7-4912-43BC-80C9-0991E31FAF1F}" destId="{78E8BC05-095A-42F4-9423-28D0F5E10CBC}" srcOrd="0" destOrd="0" presId="urn:microsoft.com/office/officeart/2018/2/layout/IconVerticalSolidList"/>
    <dgm:cxn modelId="{5F5A28F1-D849-41CB-8F8A-65C9D27F95B0}" type="presParOf" srcId="{0F81B1A7-4912-43BC-80C9-0991E31FAF1F}" destId="{11EF6EE7-23D2-4977-A1C1-3C1A9C3C7F3E}" srcOrd="1" destOrd="0" presId="urn:microsoft.com/office/officeart/2018/2/layout/IconVerticalSolidList"/>
    <dgm:cxn modelId="{F998249F-203F-4BB9-82C6-D5A0E131A3CF}" type="presParOf" srcId="{0F81B1A7-4912-43BC-80C9-0991E31FAF1F}" destId="{7918C580-55BE-4BEE-A0AB-81D41640E909}" srcOrd="2" destOrd="0" presId="urn:microsoft.com/office/officeart/2018/2/layout/IconVerticalSolidList"/>
    <dgm:cxn modelId="{22643297-793A-4A21-B743-8CC920B8A1B3}" type="presParOf" srcId="{0F81B1A7-4912-43BC-80C9-0991E31FAF1F}" destId="{46CC489A-E686-44C8-8DF6-CE626FB2E821}" srcOrd="3" destOrd="0" presId="urn:microsoft.com/office/officeart/2018/2/layout/IconVerticalSolidList"/>
    <dgm:cxn modelId="{461CB8A5-23AC-4DA3-B7C7-96ACA1B98138}" type="presParOf" srcId="{8E2ECBE8-A4BA-47DD-A01C-12B83003FF88}" destId="{338FE98C-1852-41F4-ABFA-3365ABBC928B}" srcOrd="1" destOrd="0" presId="urn:microsoft.com/office/officeart/2018/2/layout/IconVerticalSolidList"/>
    <dgm:cxn modelId="{5CFF6CFD-1151-4766-B619-27B9DC040668}" type="presParOf" srcId="{8E2ECBE8-A4BA-47DD-A01C-12B83003FF88}" destId="{E974C3FB-3A8A-491B-8F67-64E8C62932C8}" srcOrd="2" destOrd="0" presId="urn:microsoft.com/office/officeart/2018/2/layout/IconVerticalSolidList"/>
    <dgm:cxn modelId="{2EA87E49-F0E1-4865-AC35-F6C0F626BC38}" type="presParOf" srcId="{E974C3FB-3A8A-491B-8F67-64E8C62932C8}" destId="{A694BA30-03B8-467F-B1FC-851DBB86E8A3}" srcOrd="0" destOrd="0" presId="urn:microsoft.com/office/officeart/2018/2/layout/IconVerticalSolidList"/>
    <dgm:cxn modelId="{9B247B04-A38A-4F3B-9AF0-0801486043AB}" type="presParOf" srcId="{E974C3FB-3A8A-491B-8F67-64E8C62932C8}" destId="{09CFE968-0521-457F-93C8-A5A9F6CE0C9F}" srcOrd="1" destOrd="0" presId="urn:microsoft.com/office/officeart/2018/2/layout/IconVerticalSolidList"/>
    <dgm:cxn modelId="{26E57ECF-E4E6-473A-BCF7-0C93BA7B9ABB}" type="presParOf" srcId="{E974C3FB-3A8A-491B-8F67-64E8C62932C8}" destId="{622E571B-4BC2-4E5E-93C2-D079F98453F2}" srcOrd="2" destOrd="0" presId="urn:microsoft.com/office/officeart/2018/2/layout/IconVerticalSolidList"/>
    <dgm:cxn modelId="{EC253D92-C576-4F81-A58A-5E7E9F0590C3}" type="presParOf" srcId="{E974C3FB-3A8A-491B-8F67-64E8C62932C8}" destId="{F656589A-80A4-4D47-A3A0-15571A3F40E3}" srcOrd="3" destOrd="0" presId="urn:microsoft.com/office/officeart/2018/2/layout/IconVerticalSolidList"/>
    <dgm:cxn modelId="{09AC72E4-7E34-4B6C-AC32-E300EAE875D4}" type="presParOf" srcId="{8E2ECBE8-A4BA-47DD-A01C-12B83003FF88}" destId="{8D89CAEE-F46A-4FD3-B3E5-6AFFE4E56C79}" srcOrd="3" destOrd="0" presId="urn:microsoft.com/office/officeart/2018/2/layout/IconVerticalSolidList"/>
    <dgm:cxn modelId="{9762000E-62AB-429A-84A2-37D549202F95}" type="presParOf" srcId="{8E2ECBE8-A4BA-47DD-A01C-12B83003FF88}" destId="{7FA1BACA-5A24-4C75-B992-867E7880C49E}" srcOrd="4" destOrd="0" presId="urn:microsoft.com/office/officeart/2018/2/layout/IconVerticalSolidList"/>
    <dgm:cxn modelId="{83C2DAB8-C400-48AF-8D67-1A8F1FB268F6}" type="presParOf" srcId="{7FA1BACA-5A24-4C75-B992-867E7880C49E}" destId="{7A5D6540-B858-4AEE-B187-30CB478260C3}" srcOrd="0" destOrd="0" presId="urn:microsoft.com/office/officeart/2018/2/layout/IconVerticalSolidList"/>
    <dgm:cxn modelId="{2F3A4661-5B79-496D-99EF-674FE5B0737E}" type="presParOf" srcId="{7FA1BACA-5A24-4C75-B992-867E7880C49E}" destId="{FAFC2AC3-72B3-4321-8075-7E17443692BF}" srcOrd="1" destOrd="0" presId="urn:microsoft.com/office/officeart/2018/2/layout/IconVerticalSolidList"/>
    <dgm:cxn modelId="{A3E0028C-640E-4C99-9707-28879386A784}" type="presParOf" srcId="{7FA1BACA-5A24-4C75-B992-867E7880C49E}" destId="{67953D5B-3FF5-405B-AF1E-8D5E9D743616}" srcOrd="2" destOrd="0" presId="urn:microsoft.com/office/officeart/2018/2/layout/IconVerticalSolidList"/>
    <dgm:cxn modelId="{06D58F64-FD5E-4C85-9D6A-F8931767913D}" type="presParOf" srcId="{7FA1BACA-5A24-4C75-B992-867E7880C49E}" destId="{FBB12C01-D7F1-4279-A11A-48470BBEAE73}" srcOrd="3" destOrd="0" presId="urn:microsoft.com/office/officeart/2018/2/layout/IconVerticalSolidList"/>
    <dgm:cxn modelId="{A229A5D9-69EA-4F8E-84AA-188069413169}" type="presParOf" srcId="{8E2ECBE8-A4BA-47DD-A01C-12B83003FF88}" destId="{74B43B27-AE61-4E29-B762-DE6367BDD4A3}" srcOrd="5" destOrd="0" presId="urn:microsoft.com/office/officeart/2018/2/layout/IconVerticalSolidList"/>
    <dgm:cxn modelId="{CD817162-BA23-441A-9B64-6C1B3E321FAC}" type="presParOf" srcId="{8E2ECBE8-A4BA-47DD-A01C-12B83003FF88}" destId="{23023AD8-28F1-48F2-B819-5DEB9285CC03}" srcOrd="6" destOrd="0" presId="urn:microsoft.com/office/officeart/2018/2/layout/IconVerticalSolidList"/>
    <dgm:cxn modelId="{3DAB2B07-D032-4DF4-822B-88CD575A236B}" type="presParOf" srcId="{23023AD8-28F1-48F2-B819-5DEB9285CC03}" destId="{96C8925D-3F2A-4180-96F2-50363F249EB2}" srcOrd="0" destOrd="0" presId="urn:microsoft.com/office/officeart/2018/2/layout/IconVerticalSolidList"/>
    <dgm:cxn modelId="{F25810A2-9F76-4138-A911-05AFEB752E5E}" type="presParOf" srcId="{23023AD8-28F1-48F2-B819-5DEB9285CC03}" destId="{14CA6F53-F640-439D-BDAF-9496F1F9EA36}" srcOrd="1" destOrd="0" presId="urn:microsoft.com/office/officeart/2018/2/layout/IconVerticalSolidList"/>
    <dgm:cxn modelId="{4A637D13-985A-44A2-AAFF-6F256F639677}" type="presParOf" srcId="{23023AD8-28F1-48F2-B819-5DEB9285CC03}" destId="{37D4EF62-3FB1-4C81-8E13-CFA2B5B41B79}" srcOrd="2" destOrd="0" presId="urn:microsoft.com/office/officeart/2018/2/layout/IconVerticalSolidList"/>
    <dgm:cxn modelId="{4B02057F-8600-403D-9BA9-5850E7BA91FA}" type="presParOf" srcId="{23023AD8-28F1-48F2-B819-5DEB9285CC03}" destId="{E6D243FB-9287-416F-9B5D-E9F2E5AAD5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E3F186F-B896-4B2B-9C76-FE6CA12F9EFE}" type="doc">
      <dgm:prSet loTypeId="urn:microsoft.com/office/officeart/2018/5/layout/IconCircleLabel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25ED61A-158E-4E17-869E-0BFD2DA48E6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Protects patient confidentiality </a:t>
          </a:r>
          <a:r>
            <a:rPr lang="en-GB" dirty="0"/>
            <a:t>(ICO, 2023)</a:t>
          </a:r>
          <a:endParaRPr lang="en-US" dirty="0"/>
        </a:p>
      </dgm:t>
    </dgm:pt>
    <dgm:pt modelId="{53A87371-9ABA-4C17-89BF-67FD5DF58F86}" type="parTrans" cxnId="{6391D55E-5D64-4073-8D4F-CDEDC4E0F9E3}">
      <dgm:prSet/>
      <dgm:spPr/>
      <dgm:t>
        <a:bodyPr/>
        <a:lstStyle/>
        <a:p>
          <a:endParaRPr lang="en-US"/>
        </a:p>
      </dgm:t>
    </dgm:pt>
    <dgm:pt modelId="{0B482560-27BC-4AF2-A06D-95749F6D0765}" type="sibTrans" cxnId="{6391D55E-5D64-4073-8D4F-CDEDC4E0F9E3}">
      <dgm:prSet/>
      <dgm:spPr/>
      <dgm:t>
        <a:bodyPr/>
        <a:lstStyle/>
        <a:p>
          <a:endParaRPr lang="en-US"/>
        </a:p>
      </dgm:t>
    </dgm:pt>
    <dgm:pt modelId="{A8F9C0D3-7317-42D0-B0B8-1561B9A8EDC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Reduces risk of cyber attacks </a:t>
          </a:r>
          <a:r>
            <a:rPr lang="en-GB" dirty="0"/>
            <a:t>(NCSC, 2023)</a:t>
          </a:r>
          <a:endParaRPr lang="en-US" dirty="0"/>
        </a:p>
      </dgm:t>
    </dgm:pt>
    <dgm:pt modelId="{2E9588D2-43AF-4E60-913D-663C06357FAB}" type="parTrans" cxnId="{E6A931B1-C7F0-4F24-BE49-98E91060FFE4}">
      <dgm:prSet/>
      <dgm:spPr/>
      <dgm:t>
        <a:bodyPr/>
        <a:lstStyle/>
        <a:p>
          <a:endParaRPr lang="en-US"/>
        </a:p>
      </dgm:t>
    </dgm:pt>
    <dgm:pt modelId="{BFA4EC7D-9B10-442E-9890-713EFC3D96BE}" type="sibTrans" cxnId="{E6A931B1-C7F0-4F24-BE49-98E91060FFE4}">
      <dgm:prSet/>
      <dgm:spPr/>
      <dgm:t>
        <a:bodyPr/>
        <a:lstStyle/>
        <a:p>
          <a:endParaRPr lang="en-US"/>
        </a:p>
      </dgm:t>
    </dgm:pt>
    <dgm:pt modelId="{543BDF5A-5502-4138-B45F-2DE80406DB5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Improves staff awareness and training </a:t>
          </a:r>
          <a:r>
            <a:rPr lang="en-GB" dirty="0"/>
            <a:t>(ENISA, 2022)</a:t>
          </a:r>
          <a:endParaRPr lang="en-US" dirty="0"/>
        </a:p>
      </dgm:t>
    </dgm:pt>
    <dgm:pt modelId="{830DABDB-4735-4BA8-BC0E-0E462A1ECD7D}" type="parTrans" cxnId="{709BD2BE-322D-490A-B177-EA95A31D1A3B}">
      <dgm:prSet/>
      <dgm:spPr/>
      <dgm:t>
        <a:bodyPr/>
        <a:lstStyle/>
        <a:p>
          <a:endParaRPr lang="en-US"/>
        </a:p>
      </dgm:t>
    </dgm:pt>
    <dgm:pt modelId="{BFE1555F-80BD-4182-9B23-8CC17AA83B82}" type="sibTrans" cxnId="{709BD2BE-322D-490A-B177-EA95A31D1A3B}">
      <dgm:prSet/>
      <dgm:spPr/>
      <dgm:t>
        <a:bodyPr/>
        <a:lstStyle/>
        <a:p>
          <a:endParaRPr lang="en-US"/>
        </a:p>
      </dgm:t>
    </dgm:pt>
    <dgm:pt modelId="{238B15A1-BBBD-4534-9A92-BAD2CE1DAA4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Ensures compliance with GDPR regulations </a:t>
          </a:r>
          <a:r>
            <a:rPr lang="en-GB" dirty="0"/>
            <a:t>(ICO, 2023)</a:t>
          </a:r>
          <a:endParaRPr lang="en-US" dirty="0"/>
        </a:p>
      </dgm:t>
    </dgm:pt>
    <dgm:pt modelId="{A371C564-ACB9-475E-AAAD-F9A03BEFBEFA}" type="parTrans" cxnId="{807FF999-F319-443F-BF16-2C6DC0C1CAF7}">
      <dgm:prSet/>
      <dgm:spPr/>
      <dgm:t>
        <a:bodyPr/>
        <a:lstStyle/>
        <a:p>
          <a:endParaRPr lang="en-US"/>
        </a:p>
      </dgm:t>
    </dgm:pt>
    <dgm:pt modelId="{49F20B63-8F24-4F04-B99B-EE6B7AB286D9}" type="sibTrans" cxnId="{807FF999-F319-443F-BF16-2C6DC0C1CAF7}">
      <dgm:prSet/>
      <dgm:spPr/>
      <dgm:t>
        <a:bodyPr/>
        <a:lstStyle/>
        <a:p>
          <a:endParaRPr lang="en-US"/>
        </a:p>
      </dgm:t>
    </dgm:pt>
    <dgm:pt modelId="{EC9C607D-0D22-47E1-BFDD-990B61A6612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Builds trust between carers and patients </a:t>
          </a:r>
          <a:r>
            <a:rPr lang="en-GB" dirty="0"/>
            <a:t>(NHS Digital, 2023)</a:t>
          </a:r>
          <a:endParaRPr lang="en-US" dirty="0"/>
        </a:p>
      </dgm:t>
    </dgm:pt>
    <dgm:pt modelId="{D2406CD5-B50E-46D4-B7DD-9CA8BE006663}" type="parTrans" cxnId="{A77E15F2-491E-45CF-9B61-2246C25F27F7}">
      <dgm:prSet/>
      <dgm:spPr/>
      <dgm:t>
        <a:bodyPr/>
        <a:lstStyle/>
        <a:p>
          <a:endParaRPr lang="en-US"/>
        </a:p>
      </dgm:t>
    </dgm:pt>
    <dgm:pt modelId="{9389EBC2-118B-48ED-AF01-17A48B208016}" type="sibTrans" cxnId="{A77E15F2-491E-45CF-9B61-2246C25F27F7}">
      <dgm:prSet/>
      <dgm:spPr/>
      <dgm:t>
        <a:bodyPr/>
        <a:lstStyle/>
        <a:p>
          <a:endParaRPr lang="en-US"/>
        </a:p>
      </dgm:t>
    </dgm:pt>
    <dgm:pt modelId="{2DAF5E82-9380-4C4B-9DE4-C0565FED07D8}" type="pres">
      <dgm:prSet presAssocID="{4E3F186F-B896-4B2B-9C76-FE6CA12F9EFE}" presName="root" presStyleCnt="0">
        <dgm:presLayoutVars>
          <dgm:dir/>
          <dgm:resizeHandles val="exact"/>
        </dgm:presLayoutVars>
      </dgm:prSet>
      <dgm:spPr/>
    </dgm:pt>
    <dgm:pt modelId="{AA71D58A-F9F1-4759-A576-5A704783B00A}" type="pres">
      <dgm:prSet presAssocID="{D25ED61A-158E-4E17-869E-0BFD2DA48E6D}" presName="compNode" presStyleCnt="0"/>
      <dgm:spPr/>
    </dgm:pt>
    <dgm:pt modelId="{EF6F305E-2111-493B-B858-69A2641CF063}" type="pres">
      <dgm:prSet presAssocID="{D25ED61A-158E-4E17-869E-0BFD2DA48E6D}" presName="iconBgRect" presStyleLbl="bgShp" presStyleIdx="0" presStyleCnt="5"/>
      <dgm:spPr/>
    </dgm:pt>
    <dgm:pt modelId="{F3BB5AF9-7279-495A-81E2-512496B3EF35}" type="pres">
      <dgm:prSet presAssocID="{D25ED61A-158E-4E17-869E-0BFD2DA48E6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93F2B8A-EEDE-479E-BB48-C3C95BA56266}" type="pres">
      <dgm:prSet presAssocID="{D25ED61A-158E-4E17-869E-0BFD2DA48E6D}" presName="spaceRect" presStyleCnt="0"/>
      <dgm:spPr/>
    </dgm:pt>
    <dgm:pt modelId="{DD8B116C-2DFB-45DE-9191-550649D4412E}" type="pres">
      <dgm:prSet presAssocID="{D25ED61A-158E-4E17-869E-0BFD2DA48E6D}" presName="textRect" presStyleLbl="revTx" presStyleIdx="0" presStyleCnt="5">
        <dgm:presLayoutVars>
          <dgm:chMax val="1"/>
          <dgm:chPref val="1"/>
        </dgm:presLayoutVars>
      </dgm:prSet>
      <dgm:spPr/>
    </dgm:pt>
    <dgm:pt modelId="{BE31DC8B-872D-483B-A2C2-A00004EFAFF0}" type="pres">
      <dgm:prSet presAssocID="{0B482560-27BC-4AF2-A06D-95749F6D0765}" presName="sibTrans" presStyleCnt="0"/>
      <dgm:spPr/>
    </dgm:pt>
    <dgm:pt modelId="{6BA87867-0C5A-424E-B0E9-5EF40A48D6EB}" type="pres">
      <dgm:prSet presAssocID="{A8F9C0D3-7317-42D0-B0B8-1561B9A8EDC3}" presName="compNode" presStyleCnt="0"/>
      <dgm:spPr/>
    </dgm:pt>
    <dgm:pt modelId="{38CAD5A1-C09A-434E-8256-EF120D03D7CC}" type="pres">
      <dgm:prSet presAssocID="{A8F9C0D3-7317-42D0-B0B8-1561B9A8EDC3}" presName="iconBgRect" presStyleLbl="bgShp" presStyleIdx="1" presStyleCnt="5"/>
      <dgm:spPr/>
    </dgm:pt>
    <dgm:pt modelId="{3994453C-870E-4D2E-B728-899E8A0C04EF}" type="pres">
      <dgm:prSet presAssocID="{A8F9C0D3-7317-42D0-B0B8-1561B9A8EDC3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169D4BDF-3A42-4E34-8031-DB43009D6C42}" type="pres">
      <dgm:prSet presAssocID="{A8F9C0D3-7317-42D0-B0B8-1561B9A8EDC3}" presName="spaceRect" presStyleCnt="0"/>
      <dgm:spPr/>
    </dgm:pt>
    <dgm:pt modelId="{E40C1DCF-0553-48B8-AD45-1E8508915BA8}" type="pres">
      <dgm:prSet presAssocID="{A8F9C0D3-7317-42D0-B0B8-1561B9A8EDC3}" presName="textRect" presStyleLbl="revTx" presStyleIdx="1" presStyleCnt="5">
        <dgm:presLayoutVars>
          <dgm:chMax val="1"/>
          <dgm:chPref val="1"/>
        </dgm:presLayoutVars>
      </dgm:prSet>
      <dgm:spPr/>
    </dgm:pt>
    <dgm:pt modelId="{4C5228FF-CA4B-4A85-839B-935020514728}" type="pres">
      <dgm:prSet presAssocID="{BFA4EC7D-9B10-442E-9890-713EFC3D96BE}" presName="sibTrans" presStyleCnt="0"/>
      <dgm:spPr/>
    </dgm:pt>
    <dgm:pt modelId="{1B70608A-44FD-4CE8-BA38-4ADE50F3EA9B}" type="pres">
      <dgm:prSet presAssocID="{543BDF5A-5502-4138-B45F-2DE80406DB58}" presName="compNode" presStyleCnt="0"/>
      <dgm:spPr/>
    </dgm:pt>
    <dgm:pt modelId="{044080F9-A18E-47A8-81C8-40C1D4261E98}" type="pres">
      <dgm:prSet presAssocID="{543BDF5A-5502-4138-B45F-2DE80406DB58}" presName="iconBgRect" presStyleLbl="bgShp" presStyleIdx="2" presStyleCnt="5"/>
      <dgm:spPr/>
    </dgm:pt>
    <dgm:pt modelId="{CB3156D9-6AFB-4E1C-9006-6B3B6E116412}" type="pres">
      <dgm:prSet presAssocID="{543BDF5A-5502-4138-B45F-2DE80406DB5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415C597-DF89-4CDA-91D5-0B71CE0742A7}" type="pres">
      <dgm:prSet presAssocID="{543BDF5A-5502-4138-B45F-2DE80406DB58}" presName="spaceRect" presStyleCnt="0"/>
      <dgm:spPr/>
    </dgm:pt>
    <dgm:pt modelId="{0D65ABAC-9FA8-40FA-A043-86963E8A2DC2}" type="pres">
      <dgm:prSet presAssocID="{543BDF5A-5502-4138-B45F-2DE80406DB58}" presName="textRect" presStyleLbl="revTx" presStyleIdx="2" presStyleCnt="5">
        <dgm:presLayoutVars>
          <dgm:chMax val="1"/>
          <dgm:chPref val="1"/>
        </dgm:presLayoutVars>
      </dgm:prSet>
      <dgm:spPr/>
    </dgm:pt>
    <dgm:pt modelId="{C43E1C63-84B0-4C92-B38B-96BE6863B292}" type="pres">
      <dgm:prSet presAssocID="{BFE1555F-80BD-4182-9B23-8CC17AA83B82}" presName="sibTrans" presStyleCnt="0"/>
      <dgm:spPr/>
    </dgm:pt>
    <dgm:pt modelId="{6B2F3C13-6063-4DCE-9F19-794AABCA7484}" type="pres">
      <dgm:prSet presAssocID="{238B15A1-BBBD-4534-9A92-BAD2CE1DAA4C}" presName="compNode" presStyleCnt="0"/>
      <dgm:spPr/>
    </dgm:pt>
    <dgm:pt modelId="{04D3C548-83E5-4032-A0FB-2C46EAD8E31D}" type="pres">
      <dgm:prSet presAssocID="{238B15A1-BBBD-4534-9A92-BAD2CE1DAA4C}" presName="iconBgRect" presStyleLbl="bgShp" presStyleIdx="3" presStyleCnt="5"/>
      <dgm:spPr/>
    </dgm:pt>
    <dgm:pt modelId="{6E4E81C2-9EA1-4CB6-B5C3-6E15091154F8}" type="pres">
      <dgm:prSet presAssocID="{238B15A1-BBBD-4534-9A92-BAD2CE1DAA4C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508FDA5-171B-499A-8728-A51C199DF5E6}" type="pres">
      <dgm:prSet presAssocID="{238B15A1-BBBD-4534-9A92-BAD2CE1DAA4C}" presName="spaceRect" presStyleCnt="0"/>
      <dgm:spPr/>
    </dgm:pt>
    <dgm:pt modelId="{D1DA69E6-42F8-45B6-B9AC-A63911D2D046}" type="pres">
      <dgm:prSet presAssocID="{238B15A1-BBBD-4534-9A92-BAD2CE1DAA4C}" presName="textRect" presStyleLbl="revTx" presStyleIdx="3" presStyleCnt="5">
        <dgm:presLayoutVars>
          <dgm:chMax val="1"/>
          <dgm:chPref val="1"/>
        </dgm:presLayoutVars>
      </dgm:prSet>
      <dgm:spPr/>
    </dgm:pt>
    <dgm:pt modelId="{CEBF9C86-E11E-4814-BF3F-D08D80CD6AE1}" type="pres">
      <dgm:prSet presAssocID="{49F20B63-8F24-4F04-B99B-EE6B7AB286D9}" presName="sibTrans" presStyleCnt="0"/>
      <dgm:spPr/>
    </dgm:pt>
    <dgm:pt modelId="{F5FAE7C3-1E20-4373-93B8-55695384C954}" type="pres">
      <dgm:prSet presAssocID="{EC9C607D-0D22-47E1-BFDD-990B61A66128}" presName="compNode" presStyleCnt="0"/>
      <dgm:spPr/>
    </dgm:pt>
    <dgm:pt modelId="{145D3687-E5F7-4EF9-80D8-41BD78F14799}" type="pres">
      <dgm:prSet presAssocID="{EC9C607D-0D22-47E1-BFDD-990B61A66128}" presName="iconBgRect" presStyleLbl="bgShp" presStyleIdx="4" presStyleCnt="5"/>
      <dgm:spPr/>
    </dgm:pt>
    <dgm:pt modelId="{199C6F97-4288-4B7B-A27F-3429901B3D60}" type="pres">
      <dgm:prSet presAssocID="{EC9C607D-0D22-47E1-BFDD-990B61A66128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BF05D5A-357A-4739-89C3-7032CE32E87A}" type="pres">
      <dgm:prSet presAssocID="{EC9C607D-0D22-47E1-BFDD-990B61A66128}" presName="spaceRect" presStyleCnt="0"/>
      <dgm:spPr/>
    </dgm:pt>
    <dgm:pt modelId="{6EA87234-4BF1-43AA-B497-C0BDA66AA7EE}" type="pres">
      <dgm:prSet presAssocID="{EC9C607D-0D22-47E1-BFDD-990B61A6612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8D7922E-CA9B-42F6-B900-2BE6DDF87E50}" type="presOf" srcId="{D25ED61A-158E-4E17-869E-0BFD2DA48E6D}" destId="{DD8B116C-2DFB-45DE-9191-550649D4412E}" srcOrd="0" destOrd="0" presId="urn:microsoft.com/office/officeart/2018/5/layout/IconCircleLabelList"/>
    <dgm:cxn modelId="{F08D0A57-71D0-4E9E-B9CE-DF870DE0FD77}" type="presOf" srcId="{238B15A1-BBBD-4534-9A92-BAD2CE1DAA4C}" destId="{D1DA69E6-42F8-45B6-B9AC-A63911D2D046}" srcOrd="0" destOrd="0" presId="urn:microsoft.com/office/officeart/2018/5/layout/IconCircleLabelList"/>
    <dgm:cxn modelId="{3340B858-CB92-46A9-BD4F-884F2C35A007}" type="presOf" srcId="{543BDF5A-5502-4138-B45F-2DE80406DB58}" destId="{0D65ABAC-9FA8-40FA-A043-86963E8A2DC2}" srcOrd="0" destOrd="0" presId="urn:microsoft.com/office/officeart/2018/5/layout/IconCircleLabelList"/>
    <dgm:cxn modelId="{6391D55E-5D64-4073-8D4F-CDEDC4E0F9E3}" srcId="{4E3F186F-B896-4B2B-9C76-FE6CA12F9EFE}" destId="{D25ED61A-158E-4E17-869E-0BFD2DA48E6D}" srcOrd="0" destOrd="0" parTransId="{53A87371-9ABA-4C17-89BF-67FD5DF58F86}" sibTransId="{0B482560-27BC-4AF2-A06D-95749F6D0765}"/>
    <dgm:cxn modelId="{A95C445F-A9AA-4E2B-A674-FE24EA96EFC5}" type="presOf" srcId="{EC9C607D-0D22-47E1-BFDD-990B61A66128}" destId="{6EA87234-4BF1-43AA-B497-C0BDA66AA7EE}" srcOrd="0" destOrd="0" presId="urn:microsoft.com/office/officeart/2018/5/layout/IconCircleLabelList"/>
    <dgm:cxn modelId="{19418E6D-DDBB-4FD0-A094-39E98D6F5689}" type="presOf" srcId="{4E3F186F-B896-4B2B-9C76-FE6CA12F9EFE}" destId="{2DAF5E82-9380-4C4B-9DE4-C0565FED07D8}" srcOrd="0" destOrd="0" presId="urn:microsoft.com/office/officeart/2018/5/layout/IconCircleLabelList"/>
    <dgm:cxn modelId="{84E9108E-E541-45C0-B9C0-256727706427}" type="presOf" srcId="{A8F9C0D3-7317-42D0-B0B8-1561B9A8EDC3}" destId="{E40C1DCF-0553-48B8-AD45-1E8508915BA8}" srcOrd="0" destOrd="0" presId="urn:microsoft.com/office/officeart/2018/5/layout/IconCircleLabelList"/>
    <dgm:cxn modelId="{807FF999-F319-443F-BF16-2C6DC0C1CAF7}" srcId="{4E3F186F-B896-4B2B-9C76-FE6CA12F9EFE}" destId="{238B15A1-BBBD-4534-9A92-BAD2CE1DAA4C}" srcOrd="3" destOrd="0" parTransId="{A371C564-ACB9-475E-AAAD-F9A03BEFBEFA}" sibTransId="{49F20B63-8F24-4F04-B99B-EE6B7AB286D9}"/>
    <dgm:cxn modelId="{E6A931B1-C7F0-4F24-BE49-98E91060FFE4}" srcId="{4E3F186F-B896-4B2B-9C76-FE6CA12F9EFE}" destId="{A8F9C0D3-7317-42D0-B0B8-1561B9A8EDC3}" srcOrd="1" destOrd="0" parTransId="{2E9588D2-43AF-4E60-913D-663C06357FAB}" sibTransId="{BFA4EC7D-9B10-442E-9890-713EFC3D96BE}"/>
    <dgm:cxn modelId="{709BD2BE-322D-490A-B177-EA95A31D1A3B}" srcId="{4E3F186F-B896-4B2B-9C76-FE6CA12F9EFE}" destId="{543BDF5A-5502-4138-B45F-2DE80406DB58}" srcOrd="2" destOrd="0" parTransId="{830DABDB-4735-4BA8-BC0E-0E462A1ECD7D}" sibTransId="{BFE1555F-80BD-4182-9B23-8CC17AA83B82}"/>
    <dgm:cxn modelId="{A77E15F2-491E-45CF-9B61-2246C25F27F7}" srcId="{4E3F186F-B896-4B2B-9C76-FE6CA12F9EFE}" destId="{EC9C607D-0D22-47E1-BFDD-990B61A66128}" srcOrd="4" destOrd="0" parTransId="{D2406CD5-B50E-46D4-B7DD-9CA8BE006663}" sibTransId="{9389EBC2-118B-48ED-AF01-17A48B208016}"/>
    <dgm:cxn modelId="{B592A076-76F5-4CE9-8047-2030BE68005F}" type="presParOf" srcId="{2DAF5E82-9380-4C4B-9DE4-C0565FED07D8}" destId="{AA71D58A-F9F1-4759-A576-5A704783B00A}" srcOrd="0" destOrd="0" presId="urn:microsoft.com/office/officeart/2018/5/layout/IconCircleLabelList"/>
    <dgm:cxn modelId="{4CCCFAA4-6FB9-45B5-A37F-EFA8B1422647}" type="presParOf" srcId="{AA71D58A-F9F1-4759-A576-5A704783B00A}" destId="{EF6F305E-2111-493B-B858-69A2641CF063}" srcOrd="0" destOrd="0" presId="urn:microsoft.com/office/officeart/2018/5/layout/IconCircleLabelList"/>
    <dgm:cxn modelId="{1C785BD1-50D2-4CC2-A749-C4A07D59BFFF}" type="presParOf" srcId="{AA71D58A-F9F1-4759-A576-5A704783B00A}" destId="{F3BB5AF9-7279-495A-81E2-512496B3EF35}" srcOrd="1" destOrd="0" presId="urn:microsoft.com/office/officeart/2018/5/layout/IconCircleLabelList"/>
    <dgm:cxn modelId="{07F2CA4C-120E-4F55-830A-CCA8138FF1F2}" type="presParOf" srcId="{AA71D58A-F9F1-4759-A576-5A704783B00A}" destId="{693F2B8A-EEDE-479E-BB48-C3C95BA56266}" srcOrd="2" destOrd="0" presId="urn:microsoft.com/office/officeart/2018/5/layout/IconCircleLabelList"/>
    <dgm:cxn modelId="{50A8D50E-3CEA-44A2-904F-AC5630B41944}" type="presParOf" srcId="{AA71D58A-F9F1-4759-A576-5A704783B00A}" destId="{DD8B116C-2DFB-45DE-9191-550649D4412E}" srcOrd="3" destOrd="0" presId="urn:microsoft.com/office/officeart/2018/5/layout/IconCircleLabelList"/>
    <dgm:cxn modelId="{1472A7D9-FD4C-4E86-AEC3-F1243BE7CD0E}" type="presParOf" srcId="{2DAF5E82-9380-4C4B-9DE4-C0565FED07D8}" destId="{BE31DC8B-872D-483B-A2C2-A00004EFAFF0}" srcOrd="1" destOrd="0" presId="urn:microsoft.com/office/officeart/2018/5/layout/IconCircleLabelList"/>
    <dgm:cxn modelId="{74565748-9BDE-4D01-8C93-C86AC28FCF5E}" type="presParOf" srcId="{2DAF5E82-9380-4C4B-9DE4-C0565FED07D8}" destId="{6BA87867-0C5A-424E-B0E9-5EF40A48D6EB}" srcOrd="2" destOrd="0" presId="urn:microsoft.com/office/officeart/2018/5/layout/IconCircleLabelList"/>
    <dgm:cxn modelId="{005D9387-34AF-4692-88D9-E0F1AA0B837E}" type="presParOf" srcId="{6BA87867-0C5A-424E-B0E9-5EF40A48D6EB}" destId="{38CAD5A1-C09A-434E-8256-EF120D03D7CC}" srcOrd="0" destOrd="0" presId="urn:microsoft.com/office/officeart/2018/5/layout/IconCircleLabelList"/>
    <dgm:cxn modelId="{CD5D5C2F-B451-4BBC-BBEF-121AFF668AC6}" type="presParOf" srcId="{6BA87867-0C5A-424E-B0E9-5EF40A48D6EB}" destId="{3994453C-870E-4D2E-B728-899E8A0C04EF}" srcOrd="1" destOrd="0" presId="urn:microsoft.com/office/officeart/2018/5/layout/IconCircleLabelList"/>
    <dgm:cxn modelId="{2A55B174-4984-4133-9382-D50C71570FF0}" type="presParOf" srcId="{6BA87867-0C5A-424E-B0E9-5EF40A48D6EB}" destId="{169D4BDF-3A42-4E34-8031-DB43009D6C42}" srcOrd="2" destOrd="0" presId="urn:microsoft.com/office/officeart/2018/5/layout/IconCircleLabelList"/>
    <dgm:cxn modelId="{764A9A4B-EA7E-4ED7-9F4C-DD1A977FBCDF}" type="presParOf" srcId="{6BA87867-0C5A-424E-B0E9-5EF40A48D6EB}" destId="{E40C1DCF-0553-48B8-AD45-1E8508915BA8}" srcOrd="3" destOrd="0" presId="urn:microsoft.com/office/officeart/2018/5/layout/IconCircleLabelList"/>
    <dgm:cxn modelId="{2FA055D8-8FB5-4C41-A05E-E5A669C3A344}" type="presParOf" srcId="{2DAF5E82-9380-4C4B-9DE4-C0565FED07D8}" destId="{4C5228FF-CA4B-4A85-839B-935020514728}" srcOrd="3" destOrd="0" presId="urn:microsoft.com/office/officeart/2018/5/layout/IconCircleLabelList"/>
    <dgm:cxn modelId="{6B59615E-9D16-46CD-AF88-DBA31A01AB63}" type="presParOf" srcId="{2DAF5E82-9380-4C4B-9DE4-C0565FED07D8}" destId="{1B70608A-44FD-4CE8-BA38-4ADE50F3EA9B}" srcOrd="4" destOrd="0" presId="urn:microsoft.com/office/officeart/2018/5/layout/IconCircleLabelList"/>
    <dgm:cxn modelId="{5D92FF9C-B0D9-4343-9109-7EA310BE3903}" type="presParOf" srcId="{1B70608A-44FD-4CE8-BA38-4ADE50F3EA9B}" destId="{044080F9-A18E-47A8-81C8-40C1D4261E98}" srcOrd="0" destOrd="0" presId="urn:microsoft.com/office/officeart/2018/5/layout/IconCircleLabelList"/>
    <dgm:cxn modelId="{BCE77692-A109-42BC-A876-4AD2530428B9}" type="presParOf" srcId="{1B70608A-44FD-4CE8-BA38-4ADE50F3EA9B}" destId="{CB3156D9-6AFB-4E1C-9006-6B3B6E116412}" srcOrd="1" destOrd="0" presId="urn:microsoft.com/office/officeart/2018/5/layout/IconCircleLabelList"/>
    <dgm:cxn modelId="{400FA609-2263-4636-8FA2-2C267F50F120}" type="presParOf" srcId="{1B70608A-44FD-4CE8-BA38-4ADE50F3EA9B}" destId="{1415C597-DF89-4CDA-91D5-0B71CE0742A7}" srcOrd="2" destOrd="0" presId="urn:microsoft.com/office/officeart/2018/5/layout/IconCircleLabelList"/>
    <dgm:cxn modelId="{6B7BC846-3559-4F5E-8B8A-28F54E4B0A1E}" type="presParOf" srcId="{1B70608A-44FD-4CE8-BA38-4ADE50F3EA9B}" destId="{0D65ABAC-9FA8-40FA-A043-86963E8A2DC2}" srcOrd="3" destOrd="0" presId="urn:microsoft.com/office/officeart/2018/5/layout/IconCircleLabelList"/>
    <dgm:cxn modelId="{99B2E08B-CFED-4CA6-BE4E-60533588598C}" type="presParOf" srcId="{2DAF5E82-9380-4C4B-9DE4-C0565FED07D8}" destId="{C43E1C63-84B0-4C92-B38B-96BE6863B292}" srcOrd="5" destOrd="0" presId="urn:microsoft.com/office/officeart/2018/5/layout/IconCircleLabelList"/>
    <dgm:cxn modelId="{F12AA67A-004B-4EEE-9641-F1933E308AA9}" type="presParOf" srcId="{2DAF5E82-9380-4C4B-9DE4-C0565FED07D8}" destId="{6B2F3C13-6063-4DCE-9F19-794AABCA7484}" srcOrd="6" destOrd="0" presId="urn:microsoft.com/office/officeart/2018/5/layout/IconCircleLabelList"/>
    <dgm:cxn modelId="{83307AF7-8542-486F-9B78-09F29401E2FA}" type="presParOf" srcId="{6B2F3C13-6063-4DCE-9F19-794AABCA7484}" destId="{04D3C548-83E5-4032-A0FB-2C46EAD8E31D}" srcOrd="0" destOrd="0" presId="urn:microsoft.com/office/officeart/2018/5/layout/IconCircleLabelList"/>
    <dgm:cxn modelId="{19B19DB5-5D3E-42EF-AD55-44A2A896D1CB}" type="presParOf" srcId="{6B2F3C13-6063-4DCE-9F19-794AABCA7484}" destId="{6E4E81C2-9EA1-4CB6-B5C3-6E15091154F8}" srcOrd="1" destOrd="0" presId="urn:microsoft.com/office/officeart/2018/5/layout/IconCircleLabelList"/>
    <dgm:cxn modelId="{045A13C4-98C9-474D-A025-42515EA8A85B}" type="presParOf" srcId="{6B2F3C13-6063-4DCE-9F19-794AABCA7484}" destId="{1508FDA5-171B-499A-8728-A51C199DF5E6}" srcOrd="2" destOrd="0" presId="urn:microsoft.com/office/officeart/2018/5/layout/IconCircleLabelList"/>
    <dgm:cxn modelId="{9477A807-3ED0-45A2-BE96-FA86997659F4}" type="presParOf" srcId="{6B2F3C13-6063-4DCE-9F19-794AABCA7484}" destId="{D1DA69E6-42F8-45B6-B9AC-A63911D2D046}" srcOrd="3" destOrd="0" presId="urn:microsoft.com/office/officeart/2018/5/layout/IconCircleLabelList"/>
    <dgm:cxn modelId="{F1F22BA2-6B30-41C7-93D3-40FFF613F30F}" type="presParOf" srcId="{2DAF5E82-9380-4C4B-9DE4-C0565FED07D8}" destId="{CEBF9C86-E11E-4814-BF3F-D08D80CD6AE1}" srcOrd="7" destOrd="0" presId="urn:microsoft.com/office/officeart/2018/5/layout/IconCircleLabelList"/>
    <dgm:cxn modelId="{E1134468-9AA2-4D4A-AE9F-003C918FCD36}" type="presParOf" srcId="{2DAF5E82-9380-4C4B-9DE4-C0565FED07D8}" destId="{F5FAE7C3-1E20-4373-93B8-55695384C954}" srcOrd="8" destOrd="0" presId="urn:microsoft.com/office/officeart/2018/5/layout/IconCircleLabelList"/>
    <dgm:cxn modelId="{56255FD1-277B-47FA-BAF9-45D6045424AA}" type="presParOf" srcId="{F5FAE7C3-1E20-4373-93B8-55695384C954}" destId="{145D3687-E5F7-4EF9-80D8-41BD78F14799}" srcOrd="0" destOrd="0" presId="urn:microsoft.com/office/officeart/2018/5/layout/IconCircleLabelList"/>
    <dgm:cxn modelId="{51EDC0EA-B3B4-4121-9269-91D4B73B61F9}" type="presParOf" srcId="{F5FAE7C3-1E20-4373-93B8-55695384C954}" destId="{199C6F97-4288-4B7B-A27F-3429901B3D60}" srcOrd="1" destOrd="0" presId="urn:microsoft.com/office/officeart/2018/5/layout/IconCircleLabelList"/>
    <dgm:cxn modelId="{4D3E9429-6598-4E93-820B-2B11E433FC41}" type="presParOf" srcId="{F5FAE7C3-1E20-4373-93B8-55695384C954}" destId="{7BF05D5A-357A-4739-89C3-7032CE32E87A}" srcOrd="2" destOrd="0" presId="urn:microsoft.com/office/officeart/2018/5/layout/IconCircleLabelList"/>
    <dgm:cxn modelId="{A958E3B5-9DD7-4378-8EA1-87FDD6C7410F}" type="presParOf" srcId="{F5FAE7C3-1E20-4373-93B8-55695384C954}" destId="{6EA87234-4BF1-43AA-B497-C0BDA66AA7E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6EAAF00-6012-46CE-BB03-ED0B12541C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F88D305-BC91-4BE5-8670-D8FE145AD6F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tools improve work efficiency in Greenfield.</a:t>
          </a:r>
        </a:p>
      </dgm:t>
    </dgm:pt>
    <dgm:pt modelId="{6E78B96F-46FA-437D-A4A9-6DB69D740E24}" type="parTrans" cxnId="{B14DDB89-E16D-4818-A775-823CCF964F84}">
      <dgm:prSet/>
      <dgm:spPr/>
      <dgm:t>
        <a:bodyPr/>
        <a:lstStyle/>
        <a:p>
          <a:endParaRPr lang="en-US"/>
        </a:p>
      </dgm:t>
    </dgm:pt>
    <dgm:pt modelId="{8529C65F-C021-43CB-98F1-212E9FEF689B}" type="sibTrans" cxnId="{B14DDB89-E16D-4818-A775-823CCF964F84}">
      <dgm:prSet/>
      <dgm:spPr/>
      <dgm:t>
        <a:bodyPr/>
        <a:lstStyle/>
        <a:p>
          <a:endParaRPr lang="en-US"/>
        </a:p>
      </dgm:t>
    </dgm:pt>
    <dgm:pt modelId="{2CB6CF08-3EAA-4BDE-9B60-75B0C8DCB46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Communication tools help staff share information quickly.</a:t>
          </a:r>
        </a:p>
      </dgm:t>
    </dgm:pt>
    <dgm:pt modelId="{B959636E-516D-427D-831D-406BF9B5F8B3}" type="parTrans" cxnId="{305B117E-987C-493C-8C42-648094A30EAB}">
      <dgm:prSet/>
      <dgm:spPr/>
      <dgm:t>
        <a:bodyPr/>
        <a:lstStyle/>
        <a:p>
          <a:endParaRPr lang="en-US"/>
        </a:p>
      </dgm:t>
    </dgm:pt>
    <dgm:pt modelId="{963FD4F3-5430-4594-A1C2-B4DF8A730AD3}" type="sibTrans" cxnId="{305B117E-987C-493C-8C42-648094A30EAB}">
      <dgm:prSet/>
      <dgm:spPr/>
      <dgm:t>
        <a:bodyPr/>
        <a:lstStyle/>
        <a:p>
          <a:endParaRPr lang="en-US"/>
        </a:p>
      </dgm:t>
    </dgm:pt>
    <dgm:pt modelId="{25CE977E-E62A-4A65-AFD2-9A4023BCBE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safety protects client data and confidential information.</a:t>
          </a:r>
        </a:p>
      </dgm:t>
    </dgm:pt>
    <dgm:pt modelId="{00D7DAF5-EAFB-4F5E-85A4-7438F2597FAD}" type="parTrans" cxnId="{F90C67BB-530C-406C-8A9B-C1580FA9118D}">
      <dgm:prSet/>
      <dgm:spPr/>
      <dgm:t>
        <a:bodyPr/>
        <a:lstStyle/>
        <a:p>
          <a:endParaRPr lang="en-US"/>
        </a:p>
      </dgm:t>
    </dgm:pt>
    <dgm:pt modelId="{6BA08590-7C31-4624-BCF1-2FE4BE0EF722}" type="sibTrans" cxnId="{F90C67BB-530C-406C-8A9B-C1580FA9118D}">
      <dgm:prSet/>
      <dgm:spPr/>
      <dgm:t>
        <a:bodyPr/>
        <a:lstStyle/>
        <a:p>
          <a:endParaRPr lang="en-US"/>
        </a:p>
      </dgm:t>
    </dgm:pt>
    <dgm:pt modelId="{ACBB9F26-B01E-4874-A614-2A4991E4D0A6}" type="pres">
      <dgm:prSet presAssocID="{06EAAF00-6012-46CE-BB03-ED0B12541CD2}" presName="root" presStyleCnt="0">
        <dgm:presLayoutVars>
          <dgm:dir/>
          <dgm:resizeHandles val="exact"/>
        </dgm:presLayoutVars>
      </dgm:prSet>
      <dgm:spPr/>
    </dgm:pt>
    <dgm:pt modelId="{7A381454-5A58-41D4-B51E-2FC9045B73E0}" type="pres">
      <dgm:prSet presAssocID="{EF88D305-BC91-4BE5-8670-D8FE145AD6FC}" presName="compNode" presStyleCnt="0"/>
      <dgm:spPr/>
    </dgm:pt>
    <dgm:pt modelId="{A0C655A6-2FC5-4402-82A5-AD6046C207F4}" type="pres">
      <dgm:prSet presAssocID="{EF88D305-BC91-4BE5-8670-D8FE145AD6FC}" presName="bgRect" presStyleLbl="bgShp" presStyleIdx="0" presStyleCnt="3"/>
      <dgm:spPr/>
    </dgm:pt>
    <dgm:pt modelId="{65913F56-71B3-4CD5-BE7A-538550D7DE6C}" type="pres">
      <dgm:prSet presAssocID="{EF88D305-BC91-4BE5-8670-D8FE145AD6FC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FE660F3C-28D0-4322-BEAD-80A882654AAA}" type="pres">
      <dgm:prSet presAssocID="{EF88D305-BC91-4BE5-8670-D8FE145AD6FC}" presName="spaceRect" presStyleCnt="0"/>
      <dgm:spPr/>
    </dgm:pt>
    <dgm:pt modelId="{BD555E82-5478-47F0-AE49-93AE5C96F526}" type="pres">
      <dgm:prSet presAssocID="{EF88D305-BC91-4BE5-8670-D8FE145AD6FC}" presName="parTx" presStyleLbl="revTx" presStyleIdx="0" presStyleCnt="3">
        <dgm:presLayoutVars>
          <dgm:chMax val="0"/>
          <dgm:chPref val="0"/>
        </dgm:presLayoutVars>
      </dgm:prSet>
      <dgm:spPr/>
    </dgm:pt>
    <dgm:pt modelId="{0398E16D-0709-4A98-BF34-21FFED097733}" type="pres">
      <dgm:prSet presAssocID="{8529C65F-C021-43CB-98F1-212E9FEF689B}" presName="sibTrans" presStyleCnt="0"/>
      <dgm:spPr/>
    </dgm:pt>
    <dgm:pt modelId="{E6CDA9FD-A3F5-44E4-B922-3239FE3F3724}" type="pres">
      <dgm:prSet presAssocID="{2CB6CF08-3EAA-4BDE-9B60-75B0C8DCB465}" presName="compNode" presStyleCnt="0"/>
      <dgm:spPr/>
    </dgm:pt>
    <dgm:pt modelId="{7A27D05C-3D17-44F7-9BB7-9A14501F07F9}" type="pres">
      <dgm:prSet presAssocID="{2CB6CF08-3EAA-4BDE-9B60-75B0C8DCB465}" presName="bgRect" presStyleLbl="bgShp" presStyleIdx="1" presStyleCnt="3"/>
      <dgm:spPr/>
    </dgm:pt>
    <dgm:pt modelId="{0869632E-A458-4CDD-AE91-A8C43DF28A49}" type="pres">
      <dgm:prSet presAssocID="{2CB6CF08-3EAA-4BDE-9B60-75B0C8DCB46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B64063C-4A0D-4FC2-8AE2-301946FE397E}" type="pres">
      <dgm:prSet presAssocID="{2CB6CF08-3EAA-4BDE-9B60-75B0C8DCB465}" presName="spaceRect" presStyleCnt="0"/>
      <dgm:spPr/>
    </dgm:pt>
    <dgm:pt modelId="{A9BCA77F-7A48-465F-811E-0C76717800EC}" type="pres">
      <dgm:prSet presAssocID="{2CB6CF08-3EAA-4BDE-9B60-75B0C8DCB465}" presName="parTx" presStyleLbl="revTx" presStyleIdx="1" presStyleCnt="3">
        <dgm:presLayoutVars>
          <dgm:chMax val="0"/>
          <dgm:chPref val="0"/>
        </dgm:presLayoutVars>
      </dgm:prSet>
      <dgm:spPr/>
    </dgm:pt>
    <dgm:pt modelId="{09AB59A2-19FE-4D45-8383-3D43FB60D4B0}" type="pres">
      <dgm:prSet presAssocID="{963FD4F3-5430-4594-A1C2-B4DF8A730AD3}" presName="sibTrans" presStyleCnt="0"/>
      <dgm:spPr/>
    </dgm:pt>
    <dgm:pt modelId="{042B2F15-C276-4F33-8EF8-C8A4A78CD44F}" type="pres">
      <dgm:prSet presAssocID="{25CE977E-E62A-4A65-AFD2-9A4023BCBE3E}" presName="compNode" presStyleCnt="0"/>
      <dgm:spPr/>
    </dgm:pt>
    <dgm:pt modelId="{CA78DFB8-2739-459B-8C34-F0CB4B459911}" type="pres">
      <dgm:prSet presAssocID="{25CE977E-E62A-4A65-AFD2-9A4023BCBE3E}" presName="bgRect" presStyleLbl="bgShp" presStyleIdx="2" presStyleCnt="3"/>
      <dgm:spPr/>
    </dgm:pt>
    <dgm:pt modelId="{55A10CF2-4046-41F6-9451-F7BC46241C4B}" type="pres">
      <dgm:prSet presAssocID="{25CE977E-E62A-4A65-AFD2-9A4023BCBE3E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2B590313-87B2-4B7C-9D74-A24977CCC825}" type="pres">
      <dgm:prSet presAssocID="{25CE977E-E62A-4A65-AFD2-9A4023BCBE3E}" presName="spaceRect" presStyleCnt="0"/>
      <dgm:spPr/>
    </dgm:pt>
    <dgm:pt modelId="{C67EB426-D830-49EE-AD9D-DA051183A0CC}" type="pres">
      <dgm:prSet presAssocID="{25CE977E-E62A-4A65-AFD2-9A4023BCBE3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A59AE0A-45A4-468E-B0F0-DEAE50771883}" type="presOf" srcId="{EF88D305-BC91-4BE5-8670-D8FE145AD6FC}" destId="{BD555E82-5478-47F0-AE49-93AE5C96F526}" srcOrd="0" destOrd="0" presId="urn:microsoft.com/office/officeart/2018/2/layout/IconVerticalSolidList"/>
    <dgm:cxn modelId="{BFDE7011-7634-4052-9D92-2E0D9EBD7CE0}" type="presOf" srcId="{06EAAF00-6012-46CE-BB03-ED0B12541CD2}" destId="{ACBB9F26-B01E-4874-A614-2A4991E4D0A6}" srcOrd="0" destOrd="0" presId="urn:microsoft.com/office/officeart/2018/2/layout/IconVerticalSolidList"/>
    <dgm:cxn modelId="{F8BFED29-2D65-48EF-B302-478748225B6D}" type="presOf" srcId="{2CB6CF08-3EAA-4BDE-9B60-75B0C8DCB465}" destId="{A9BCA77F-7A48-465F-811E-0C76717800EC}" srcOrd="0" destOrd="0" presId="urn:microsoft.com/office/officeart/2018/2/layout/IconVerticalSolidList"/>
    <dgm:cxn modelId="{363D0467-0401-4A4E-9762-163488520E6E}" type="presOf" srcId="{25CE977E-E62A-4A65-AFD2-9A4023BCBE3E}" destId="{C67EB426-D830-49EE-AD9D-DA051183A0CC}" srcOrd="0" destOrd="0" presId="urn:microsoft.com/office/officeart/2018/2/layout/IconVerticalSolidList"/>
    <dgm:cxn modelId="{305B117E-987C-493C-8C42-648094A30EAB}" srcId="{06EAAF00-6012-46CE-BB03-ED0B12541CD2}" destId="{2CB6CF08-3EAA-4BDE-9B60-75B0C8DCB465}" srcOrd="1" destOrd="0" parTransId="{B959636E-516D-427D-831D-406BF9B5F8B3}" sibTransId="{963FD4F3-5430-4594-A1C2-B4DF8A730AD3}"/>
    <dgm:cxn modelId="{B14DDB89-E16D-4818-A775-823CCF964F84}" srcId="{06EAAF00-6012-46CE-BB03-ED0B12541CD2}" destId="{EF88D305-BC91-4BE5-8670-D8FE145AD6FC}" srcOrd="0" destOrd="0" parTransId="{6E78B96F-46FA-437D-A4A9-6DB69D740E24}" sibTransId="{8529C65F-C021-43CB-98F1-212E9FEF689B}"/>
    <dgm:cxn modelId="{F90C67BB-530C-406C-8A9B-C1580FA9118D}" srcId="{06EAAF00-6012-46CE-BB03-ED0B12541CD2}" destId="{25CE977E-E62A-4A65-AFD2-9A4023BCBE3E}" srcOrd="2" destOrd="0" parTransId="{00D7DAF5-EAFB-4F5E-85A4-7438F2597FAD}" sibTransId="{6BA08590-7C31-4624-BCF1-2FE4BE0EF722}"/>
    <dgm:cxn modelId="{E8504C37-EA99-4B0D-8F36-A6184F785576}" type="presParOf" srcId="{ACBB9F26-B01E-4874-A614-2A4991E4D0A6}" destId="{7A381454-5A58-41D4-B51E-2FC9045B73E0}" srcOrd="0" destOrd="0" presId="urn:microsoft.com/office/officeart/2018/2/layout/IconVerticalSolidList"/>
    <dgm:cxn modelId="{85AAAFB7-BFAC-4CAB-84D9-47583EAF9E74}" type="presParOf" srcId="{7A381454-5A58-41D4-B51E-2FC9045B73E0}" destId="{A0C655A6-2FC5-4402-82A5-AD6046C207F4}" srcOrd="0" destOrd="0" presId="urn:microsoft.com/office/officeart/2018/2/layout/IconVerticalSolidList"/>
    <dgm:cxn modelId="{65E7F5B2-D6E9-491A-9290-669AECF0292C}" type="presParOf" srcId="{7A381454-5A58-41D4-B51E-2FC9045B73E0}" destId="{65913F56-71B3-4CD5-BE7A-538550D7DE6C}" srcOrd="1" destOrd="0" presId="urn:microsoft.com/office/officeart/2018/2/layout/IconVerticalSolidList"/>
    <dgm:cxn modelId="{EECC3993-72B9-4891-BAFE-18F282DA8EBA}" type="presParOf" srcId="{7A381454-5A58-41D4-B51E-2FC9045B73E0}" destId="{FE660F3C-28D0-4322-BEAD-80A882654AAA}" srcOrd="2" destOrd="0" presId="urn:microsoft.com/office/officeart/2018/2/layout/IconVerticalSolidList"/>
    <dgm:cxn modelId="{90999E92-805C-4715-89F8-26C13BFDCB92}" type="presParOf" srcId="{7A381454-5A58-41D4-B51E-2FC9045B73E0}" destId="{BD555E82-5478-47F0-AE49-93AE5C96F526}" srcOrd="3" destOrd="0" presId="urn:microsoft.com/office/officeart/2018/2/layout/IconVerticalSolidList"/>
    <dgm:cxn modelId="{A27BB8E7-23FA-4DC9-A49A-3688848AB740}" type="presParOf" srcId="{ACBB9F26-B01E-4874-A614-2A4991E4D0A6}" destId="{0398E16D-0709-4A98-BF34-21FFED097733}" srcOrd="1" destOrd="0" presId="urn:microsoft.com/office/officeart/2018/2/layout/IconVerticalSolidList"/>
    <dgm:cxn modelId="{BA6E3922-A863-4470-BCB4-8FFD8307C908}" type="presParOf" srcId="{ACBB9F26-B01E-4874-A614-2A4991E4D0A6}" destId="{E6CDA9FD-A3F5-44E4-B922-3239FE3F3724}" srcOrd="2" destOrd="0" presId="urn:microsoft.com/office/officeart/2018/2/layout/IconVerticalSolidList"/>
    <dgm:cxn modelId="{3116C805-C129-4853-B199-51D4E98A7E9C}" type="presParOf" srcId="{E6CDA9FD-A3F5-44E4-B922-3239FE3F3724}" destId="{7A27D05C-3D17-44F7-9BB7-9A14501F07F9}" srcOrd="0" destOrd="0" presId="urn:microsoft.com/office/officeart/2018/2/layout/IconVerticalSolidList"/>
    <dgm:cxn modelId="{A7A36F41-36AA-4CCA-90A1-8F8A4516209E}" type="presParOf" srcId="{E6CDA9FD-A3F5-44E4-B922-3239FE3F3724}" destId="{0869632E-A458-4CDD-AE91-A8C43DF28A49}" srcOrd="1" destOrd="0" presId="urn:microsoft.com/office/officeart/2018/2/layout/IconVerticalSolidList"/>
    <dgm:cxn modelId="{03001D68-6817-4EED-8BF5-16B770AB2074}" type="presParOf" srcId="{E6CDA9FD-A3F5-44E4-B922-3239FE3F3724}" destId="{AB64063C-4A0D-4FC2-8AE2-301946FE397E}" srcOrd="2" destOrd="0" presId="urn:microsoft.com/office/officeart/2018/2/layout/IconVerticalSolidList"/>
    <dgm:cxn modelId="{F43DF40D-5D21-4BA6-95C9-EA2D46D2E294}" type="presParOf" srcId="{E6CDA9FD-A3F5-44E4-B922-3239FE3F3724}" destId="{A9BCA77F-7A48-465F-811E-0C76717800EC}" srcOrd="3" destOrd="0" presId="urn:microsoft.com/office/officeart/2018/2/layout/IconVerticalSolidList"/>
    <dgm:cxn modelId="{89F038B9-FB7E-4989-9D03-65C4CAC393D9}" type="presParOf" srcId="{ACBB9F26-B01E-4874-A614-2A4991E4D0A6}" destId="{09AB59A2-19FE-4D45-8383-3D43FB60D4B0}" srcOrd="3" destOrd="0" presId="urn:microsoft.com/office/officeart/2018/2/layout/IconVerticalSolidList"/>
    <dgm:cxn modelId="{16FA375A-8632-40CA-B6BC-AD061B68E342}" type="presParOf" srcId="{ACBB9F26-B01E-4874-A614-2A4991E4D0A6}" destId="{042B2F15-C276-4F33-8EF8-C8A4A78CD44F}" srcOrd="4" destOrd="0" presId="urn:microsoft.com/office/officeart/2018/2/layout/IconVerticalSolidList"/>
    <dgm:cxn modelId="{1D3754F8-54F3-4286-AA48-38CDDCD946C1}" type="presParOf" srcId="{042B2F15-C276-4F33-8EF8-C8A4A78CD44F}" destId="{CA78DFB8-2739-459B-8C34-F0CB4B459911}" srcOrd="0" destOrd="0" presId="urn:microsoft.com/office/officeart/2018/2/layout/IconVerticalSolidList"/>
    <dgm:cxn modelId="{AC229290-8A70-4A68-B7DB-D3DBBA93889C}" type="presParOf" srcId="{042B2F15-C276-4F33-8EF8-C8A4A78CD44F}" destId="{55A10CF2-4046-41F6-9451-F7BC46241C4B}" srcOrd="1" destOrd="0" presId="urn:microsoft.com/office/officeart/2018/2/layout/IconVerticalSolidList"/>
    <dgm:cxn modelId="{DF5A83D9-6897-4440-9A68-2A98D5301486}" type="presParOf" srcId="{042B2F15-C276-4F33-8EF8-C8A4A78CD44F}" destId="{2B590313-87B2-4B7C-9D74-A24977CCC825}" srcOrd="2" destOrd="0" presId="urn:microsoft.com/office/officeart/2018/2/layout/IconVerticalSolidList"/>
    <dgm:cxn modelId="{99232AD0-795E-4612-B909-948CAF0C31C6}" type="presParOf" srcId="{042B2F15-C276-4F33-8EF8-C8A4A78CD44F}" destId="{C67EB426-D830-49EE-AD9D-DA051183A0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55A409-8A97-4666-81C0-5EBDF3FF7ED3}">
      <dsp:nvSpPr>
        <dsp:cNvPr id="0" name=""/>
        <dsp:cNvSpPr/>
      </dsp:nvSpPr>
      <dsp:spPr>
        <a:xfrm>
          <a:off x="0" y="552944"/>
          <a:ext cx="5239589" cy="523958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9362E9-4EA2-4052-9422-6611CFA1FF1A}">
      <dsp:nvSpPr>
        <dsp:cNvPr id="0" name=""/>
        <dsp:cNvSpPr/>
      </dsp:nvSpPr>
      <dsp:spPr>
        <a:xfrm>
          <a:off x="497761" y="1050705"/>
          <a:ext cx="2043440" cy="2043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Greenfield Home Care supports elderly patients</a:t>
          </a:r>
          <a:endParaRPr lang="en-US" sz="2100" kern="1200" dirty="0"/>
        </a:p>
      </dsp:txBody>
      <dsp:txXfrm>
        <a:off x="597514" y="1150458"/>
        <a:ext cx="1843934" cy="1843934"/>
      </dsp:txXfrm>
    </dsp:sp>
    <dsp:sp modelId="{4AE1FDAE-233B-473A-A2CE-C9A9A83D8887}">
      <dsp:nvSpPr>
        <dsp:cNvPr id="0" name=""/>
        <dsp:cNvSpPr/>
      </dsp:nvSpPr>
      <dsp:spPr>
        <a:xfrm>
          <a:off x="2698388" y="1050705"/>
          <a:ext cx="2043440" cy="20434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Staff management sensitive personal and medical data</a:t>
          </a:r>
          <a:endParaRPr lang="en-US" sz="2100" kern="1200" dirty="0"/>
        </a:p>
      </dsp:txBody>
      <dsp:txXfrm>
        <a:off x="2798141" y="1150458"/>
        <a:ext cx="1843934" cy="1843934"/>
      </dsp:txXfrm>
    </dsp:sp>
    <dsp:sp modelId="{D607FC7C-EF05-47A2-ADC3-3FCBC192CB71}">
      <dsp:nvSpPr>
        <dsp:cNvPr id="0" name=""/>
        <dsp:cNvSpPr/>
      </dsp:nvSpPr>
      <dsp:spPr>
        <a:xfrm>
          <a:off x="497761" y="3251332"/>
          <a:ext cx="2043440" cy="20434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Microsoft 365 is used for communication and documentation</a:t>
          </a:r>
          <a:endParaRPr lang="en-US" sz="2100" kern="1200" dirty="0"/>
        </a:p>
      </dsp:txBody>
      <dsp:txXfrm>
        <a:off x="597514" y="3351085"/>
        <a:ext cx="1843934" cy="1843934"/>
      </dsp:txXfrm>
    </dsp:sp>
    <dsp:sp modelId="{CADA7E58-8867-4B29-A73B-47B4194F873B}">
      <dsp:nvSpPr>
        <dsp:cNvPr id="0" name=""/>
        <dsp:cNvSpPr/>
      </dsp:nvSpPr>
      <dsp:spPr>
        <a:xfrm>
          <a:off x="2698388" y="3251332"/>
          <a:ext cx="2043440" cy="2043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Strong digital safety practices protect patient information  record and staff</a:t>
          </a:r>
          <a:endParaRPr lang="en-US" sz="2100" kern="1200" dirty="0"/>
        </a:p>
      </dsp:txBody>
      <dsp:txXfrm>
        <a:off x="2798141" y="3351085"/>
        <a:ext cx="1843934" cy="18439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0E0E28-9225-4155-B445-B848846937C1}">
      <dsp:nvSpPr>
        <dsp:cNvPr id="0" name=""/>
        <dsp:cNvSpPr/>
      </dsp:nvSpPr>
      <dsp:spPr>
        <a:xfrm>
          <a:off x="1604009" y="2550"/>
          <a:ext cx="6416040" cy="132134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489" tIns="335621" rIns="124489" bIns="3356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Use strong passwords for all Microsoft 365 accounts (NCSC, 2023)</a:t>
          </a:r>
        </a:p>
      </dsp:txBody>
      <dsp:txXfrm>
        <a:off x="1604009" y="2550"/>
        <a:ext cx="6416040" cy="1321341"/>
      </dsp:txXfrm>
    </dsp:sp>
    <dsp:sp modelId="{4BB36039-E957-489B-83FD-FC80B426DC89}">
      <dsp:nvSpPr>
        <dsp:cNvPr id="0" name=""/>
        <dsp:cNvSpPr/>
      </dsp:nvSpPr>
      <dsp:spPr>
        <a:xfrm>
          <a:off x="0" y="2550"/>
          <a:ext cx="1604010" cy="132134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79" tIns="130519" rIns="84879" bIns="13051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Use</a:t>
          </a:r>
        </a:p>
      </dsp:txBody>
      <dsp:txXfrm>
        <a:off x="0" y="2550"/>
        <a:ext cx="1604010" cy="1321341"/>
      </dsp:txXfrm>
    </dsp:sp>
    <dsp:sp modelId="{2DB88BD6-B01E-4001-8ABD-05D55B6D521C}">
      <dsp:nvSpPr>
        <dsp:cNvPr id="0" name=""/>
        <dsp:cNvSpPr/>
      </dsp:nvSpPr>
      <dsp:spPr>
        <a:xfrm>
          <a:off x="1604010" y="1403173"/>
          <a:ext cx="6416040" cy="1321341"/>
        </a:xfrm>
        <a:prstGeom prst="rect">
          <a:avLst/>
        </a:prstGeom>
        <a:gradFill rotWithShape="0">
          <a:gsLst>
            <a:gs pos="0">
              <a:schemeClr val="accent5">
                <a:hueOff val="5129271"/>
                <a:satOff val="-1832"/>
                <a:lumOff val="294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5129271"/>
                <a:satOff val="-1832"/>
                <a:lumOff val="294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5129271"/>
                <a:satOff val="-1832"/>
                <a:lumOff val="294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5129271"/>
              <a:satOff val="-1832"/>
              <a:lumOff val="2942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489" tIns="335621" rIns="124489" bIns="3356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Enable two‑factor authentication (ENISA, 2022)</a:t>
          </a:r>
        </a:p>
      </dsp:txBody>
      <dsp:txXfrm>
        <a:off x="1604010" y="1403173"/>
        <a:ext cx="6416040" cy="1321341"/>
      </dsp:txXfrm>
    </dsp:sp>
    <dsp:sp modelId="{D1A10E7C-F631-4183-8B55-59FD34AA0141}">
      <dsp:nvSpPr>
        <dsp:cNvPr id="0" name=""/>
        <dsp:cNvSpPr/>
      </dsp:nvSpPr>
      <dsp:spPr>
        <a:xfrm>
          <a:off x="0" y="1403173"/>
          <a:ext cx="1604010" cy="132134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5129271"/>
              <a:satOff val="-1832"/>
              <a:lumOff val="29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79" tIns="130519" rIns="84879" bIns="13051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Enable</a:t>
          </a:r>
        </a:p>
      </dsp:txBody>
      <dsp:txXfrm>
        <a:off x="0" y="1403173"/>
        <a:ext cx="1604010" cy="1321341"/>
      </dsp:txXfrm>
    </dsp:sp>
    <dsp:sp modelId="{B00C2D74-5CD8-476A-B913-A61EA05D4190}">
      <dsp:nvSpPr>
        <dsp:cNvPr id="0" name=""/>
        <dsp:cNvSpPr/>
      </dsp:nvSpPr>
      <dsp:spPr>
        <a:xfrm>
          <a:off x="1604010" y="2803795"/>
          <a:ext cx="6416040" cy="1321341"/>
        </a:xfrm>
        <a:prstGeom prst="rect">
          <a:avLst/>
        </a:prstGeom>
        <a:gradFill rotWithShape="0">
          <a:gsLst>
            <a:gs pos="0">
              <a:schemeClr val="accent5">
                <a:hueOff val="10258542"/>
                <a:satOff val="-3664"/>
                <a:lumOff val="588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0258542"/>
                <a:satOff val="-3664"/>
                <a:lumOff val="588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0258542"/>
                <a:satOff val="-3664"/>
                <a:lumOff val="588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10258542"/>
              <a:satOff val="-3664"/>
              <a:lumOff val="5883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489" tIns="335621" rIns="124489" bIns="3356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Lock computers and mobile devices when not in use (NCSC, 2023)</a:t>
          </a:r>
        </a:p>
      </dsp:txBody>
      <dsp:txXfrm>
        <a:off x="1604010" y="2803795"/>
        <a:ext cx="6416040" cy="1321341"/>
      </dsp:txXfrm>
    </dsp:sp>
    <dsp:sp modelId="{D5167D87-F369-422A-848F-4B6C45F695CD}">
      <dsp:nvSpPr>
        <dsp:cNvPr id="0" name=""/>
        <dsp:cNvSpPr/>
      </dsp:nvSpPr>
      <dsp:spPr>
        <a:xfrm>
          <a:off x="0" y="2803795"/>
          <a:ext cx="1604010" cy="132134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10258542"/>
              <a:satOff val="-3664"/>
              <a:lumOff val="588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79" tIns="130519" rIns="84879" bIns="13051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Lock</a:t>
          </a:r>
        </a:p>
      </dsp:txBody>
      <dsp:txXfrm>
        <a:off x="0" y="2803795"/>
        <a:ext cx="1604010" cy="1321341"/>
      </dsp:txXfrm>
    </dsp:sp>
    <dsp:sp modelId="{1E3A7FD4-A81A-4C24-AF0B-0891645A1C66}">
      <dsp:nvSpPr>
        <dsp:cNvPr id="0" name=""/>
        <dsp:cNvSpPr/>
      </dsp:nvSpPr>
      <dsp:spPr>
        <a:xfrm>
          <a:off x="1604010" y="4204417"/>
          <a:ext cx="6416040" cy="1321341"/>
        </a:xfrm>
        <a:prstGeom prst="rect">
          <a:avLst/>
        </a:prstGeom>
        <a:gradFill rotWithShape="0">
          <a:gsLst>
            <a:gs pos="0">
              <a:schemeClr val="accent5">
                <a:hueOff val="15387812"/>
                <a:satOff val="-5496"/>
                <a:lumOff val="882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5387812"/>
                <a:satOff val="-5496"/>
                <a:lumOff val="882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5387812"/>
                <a:satOff val="-5496"/>
                <a:lumOff val="882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15387812"/>
              <a:satOff val="-5496"/>
              <a:lumOff val="8825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489" tIns="335621" rIns="124489" bIns="33562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Limit access to patient records based on staff roles (ICO, 2023)</a:t>
          </a:r>
        </a:p>
      </dsp:txBody>
      <dsp:txXfrm>
        <a:off x="1604010" y="4204417"/>
        <a:ext cx="6416040" cy="1321341"/>
      </dsp:txXfrm>
    </dsp:sp>
    <dsp:sp modelId="{BEA4B742-5E30-46F4-BA4A-5C4974FBF7CC}">
      <dsp:nvSpPr>
        <dsp:cNvPr id="0" name=""/>
        <dsp:cNvSpPr/>
      </dsp:nvSpPr>
      <dsp:spPr>
        <a:xfrm>
          <a:off x="0" y="4204417"/>
          <a:ext cx="1604010" cy="132134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15387812"/>
              <a:satOff val="-5496"/>
              <a:lumOff val="882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79" tIns="130519" rIns="84879" bIns="13051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Limit</a:t>
          </a:r>
        </a:p>
      </dsp:txBody>
      <dsp:txXfrm>
        <a:off x="0" y="4204417"/>
        <a:ext cx="1604010" cy="13213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7C0668-374F-424D-922B-043C1BE0DF31}">
      <dsp:nvSpPr>
        <dsp:cNvPr id="0" name=""/>
        <dsp:cNvSpPr/>
      </dsp:nvSpPr>
      <dsp:spPr>
        <a:xfrm>
          <a:off x="0" y="2294"/>
          <a:ext cx="8020050" cy="1162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1DB837-05A6-4A3F-B52B-7797AD0692D0}">
      <dsp:nvSpPr>
        <dsp:cNvPr id="0" name=""/>
        <dsp:cNvSpPr/>
      </dsp:nvSpPr>
      <dsp:spPr>
        <a:xfrm>
          <a:off x="351773" y="263944"/>
          <a:ext cx="639588" cy="639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43020E-CE38-4541-BAEE-A198802CD9F7}">
      <dsp:nvSpPr>
        <dsp:cNvPr id="0" name=""/>
        <dsp:cNvSpPr/>
      </dsp:nvSpPr>
      <dsp:spPr>
        <a:xfrm>
          <a:off x="1343136" y="2294"/>
          <a:ext cx="6676913" cy="1162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072" tIns="123072" rIns="123072" bIns="12307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Train staff to </a:t>
          </a:r>
          <a:r>
            <a:rPr lang="en-US" sz="2200" kern="1200" dirty="0" err="1"/>
            <a:t>recognise</a:t>
          </a:r>
          <a:r>
            <a:rPr lang="en-US" sz="2200" kern="1200" dirty="0"/>
            <a:t> phishing emails </a:t>
          </a:r>
          <a:r>
            <a:rPr lang="en-GB" sz="2200" b="0" kern="1200" dirty="0"/>
            <a:t>(ENISA, 2022)</a:t>
          </a:r>
          <a:br>
            <a:rPr lang="en-GB" sz="2200" kern="1200" dirty="0"/>
          </a:br>
          <a:endParaRPr lang="en-US" sz="2200" kern="1200" dirty="0"/>
        </a:p>
      </dsp:txBody>
      <dsp:txXfrm>
        <a:off x="1343136" y="2294"/>
        <a:ext cx="6676913" cy="1162888"/>
      </dsp:txXfrm>
    </dsp:sp>
    <dsp:sp modelId="{16443D42-323E-426A-BA79-B21AFA427863}">
      <dsp:nvSpPr>
        <dsp:cNvPr id="0" name=""/>
        <dsp:cNvSpPr/>
      </dsp:nvSpPr>
      <dsp:spPr>
        <a:xfrm>
          <a:off x="0" y="1455905"/>
          <a:ext cx="8020050" cy="1162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81D615-C2A2-4CBB-93AC-766EF1CA2235}">
      <dsp:nvSpPr>
        <dsp:cNvPr id="0" name=""/>
        <dsp:cNvSpPr/>
      </dsp:nvSpPr>
      <dsp:spPr>
        <a:xfrm>
          <a:off x="351773" y="1717555"/>
          <a:ext cx="639588" cy="639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5B9A50-345F-436B-93F0-CD02F7C5E959}">
      <dsp:nvSpPr>
        <dsp:cNvPr id="0" name=""/>
        <dsp:cNvSpPr/>
      </dsp:nvSpPr>
      <dsp:spPr>
        <a:xfrm>
          <a:off x="1343136" y="1455905"/>
          <a:ext cx="6676913" cy="1162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072" tIns="123072" rIns="123072" bIns="12307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Do not open suspicious attachments or links </a:t>
          </a:r>
          <a:r>
            <a:rPr lang="en-GB" sz="2200" kern="1200"/>
            <a:t>(NCSC, 2023)</a:t>
          </a:r>
          <a:endParaRPr lang="en-US" sz="2200" kern="1200" dirty="0"/>
        </a:p>
      </dsp:txBody>
      <dsp:txXfrm>
        <a:off x="1343136" y="1455905"/>
        <a:ext cx="6676913" cy="1162888"/>
      </dsp:txXfrm>
    </dsp:sp>
    <dsp:sp modelId="{676E04A9-29D3-4524-A7C9-92F6BF08C5C7}">
      <dsp:nvSpPr>
        <dsp:cNvPr id="0" name=""/>
        <dsp:cNvSpPr/>
      </dsp:nvSpPr>
      <dsp:spPr>
        <a:xfrm>
          <a:off x="0" y="2909516"/>
          <a:ext cx="8020050" cy="1162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5A214F-7915-455B-A3A8-E940C3CC5BEE}">
      <dsp:nvSpPr>
        <dsp:cNvPr id="0" name=""/>
        <dsp:cNvSpPr/>
      </dsp:nvSpPr>
      <dsp:spPr>
        <a:xfrm>
          <a:off x="351773" y="3171166"/>
          <a:ext cx="639588" cy="639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6CCEF-9200-40D7-A1CA-137F740C21FE}">
      <dsp:nvSpPr>
        <dsp:cNvPr id="0" name=""/>
        <dsp:cNvSpPr/>
      </dsp:nvSpPr>
      <dsp:spPr>
        <a:xfrm>
          <a:off x="1343136" y="2909516"/>
          <a:ext cx="6676913" cy="1162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072" tIns="123072" rIns="123072" bIns="12307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Verify unknown senders before responding </a:t>
          </a:r>
          <a:r>
            <a:rPr lang="en-GB" sz="2200" b="0" kern="1200" dirty="0"/>
            <a:t>(ENISA, 2022)</a:t>
          </a:r>
          <a:br>
            <a:rPr lang="en-GB" sz="2200" b="0" kern="1200" dirty="0"/>
          </a:br>
          <a:endParaRPr lang="en-US" sz="2200" b="0" kern="1200" dirty="0"/>
        </a:p>
      </dsp:txBody>
      <dsp:txXfrm>
        <a:off x="1343136" y="2909516"/>
        <a:ext cx="6676913" cy="1162888"/>
      </dsp:txXfrm>
    </dsp:sp>
    <dsp:sp modelId="{7E40F5E5-5EEA-474B-A8C5-F59FA88198E2}">
      <dsp:nvSpPr>
        <dsp:cNvPr id="0" name=""/>
        <dsp:cNvSpPr/>
      </dsp:nvSpPr>
      <dsp:spPr>
        <a:xfrm>
          <a:off x="0" y="4363126"/>
          <a:ext cx="8020050" cy="1162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9028B1-D150-4E5E-BBE3-1F8A10EAD300}">
      <dsp:nvSpPr>
        <dsp:cNvPr id="0" name=""/>
        <dsp:cNvSpPr/>
      </dsp:nvSpPr>
      <dsp:spPr>
        <a:xfrm>
          <a:off x="351773" y="4624776"/>
          <a:ext cx="639588" cy="639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CC5713-48FA-455A-A841-0482FDCBE9D3}">
      <dsp:nvSpPr>
        <dsp:cNvPr id="0" name=""/>
        <dsp:cNvSpPr/>
      </dsp:nvSpPr>
      <dsp:spPr>
        <a:xfrm>
          <a:off x="1343136" y="4363126"/>
          <a:ext cx="6676913" cy="1162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072" tIns="123072" rIns="123072" bIns="12307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Report suspicious emails to IT support </a:t>
          </a:r>
          <a:r>
            <a:rPr lang="en-GB" sz="2200" kern="1200"/>
            <a:t>(NCSC, 2023)</a:t>
          </a:r>
          <a:endParaRPr lang="en-US" sz="2200" kern="1200" dirty="0"/>
        </a:p>
      </dsp:txBody>
      <dsp:txXfrm>
        <a:off x="1343136" y="4363126"/>
        <a:ext cx="6676913" cy="11628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91F05-BFB7-4195-ACCF-31CE7175169C}">
      <dsp:nvSpPr>
        <dsp:cNvPr id="0" name=""/>
        <dsp:cNvSpPr/>
      </dsp:nvSpPr>
      <dsp:spPr>
        <a:xfrm>
          <a:off x="242" y="57720"/>
          <a:ext cx="2932866" cy="35194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702" tIns="0" rIns="28970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Store patient records securely in OneDrive or SharePoint </a:t>
          </a:r>
          <a:r>
            <a:rPr lang="en-GB" sz="2600" b="1" kern="1200" dirty="0"/>
            <a:t>(NHS Digital, 2023)</a:t>
          </a:r>
          <a:endParaRPr lang="en-US" sz="2600" kern="1200" dirty="0"/>
        </a:p>
      </dsp:txBody>
      <dsp:txXfrm>
        <a:off x="242" y="1465496"/>
        <a:ext cx="2932866" cy="2111663"/>
      </dsp:txXfrm>
    </dsp:sp>
    <dsp:sp modelId="{DF8AD2D2-BE72-4BFC-8437-96DC7B4047C1}">
      <dsp:nvSpPr>
        <dsp:cNvPr id="0" name=""/>
        <dsp:cNvSpPr/>
      </dsp:nvSpPr>
      <dsp:spPr>
        <a:xfrm>
          <a:off x="242" y="57720"/>
          <a:ext cx="2932866" cy="1407775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702" tIns="165100" rIns="28970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242" y="57720"/>
        <a:ext cx="2932866" cy="1407775"/>
      </dsp:txXfrm>
    </dsp:sp>
    <dsp:sp modelId="{4ECBEC87-D83F-4EA2-A3F1-FDDFDA4DC423}">
      <dsp:nvSpPr>
        <dsp:cNvPr id="0" name=""/>
        <dsp:cNvSpPr/>
      </dsp:nvSpPr>
      <dsp:spPr>
        <a:xfrm>
          <a:off x="3167738" y="57720"/>
          <a:ext cx="2932866" cy="3519439"/>
        </a:xfrm>
        <a:prstGeom prst="rect">
          <a:avLst/>
        </a:prstGeom>
        <a:solidFill>
          <a:schemeClr val="accent5">
            <a:hueOff val="5129271"/>
            <a:satOff val="-1832"/>
            <a:lumOff val="2942"/>
            <a:alphaOff val="0"/>
          </a:schemeClr>
        </a:solidFill>
        <a:ln w="15875" cap="flat" cmpd="sng" algn="ctr">
          <a:solidFill>
            <a:schemeClr val="accent5">
              <a:hueOff val="5129271"/>
              <a:satOff val="-1832"/>
              <a:lumOff val="294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702" tIns="0" rIns="28970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Use automatic data backups </a:t>
          </a:r>
          <a:r>
            <a:rPr lang="en-GB" sz="2600" b="1" kern="1200" dirty="0"/>
            <a:t>(NHS Digital, 2023)</a:t>
          </a:r>
          <a:endParaRPr lang="en-US" sz="2600" kern="1200" dirty="0"/>
        </a:p>
      </dsp:txBody>
      <dsp:txXfrm>
        <a:off x="3167738" y="1465496"/>
        <a:ext cx="2932866" cy="2111663"/>
      </dsp:txXfrm>
    </dsp:sp>
    <dsp:sp modelId="{5669CC6F-B632-4AF1-8E57-E53241A31928}">
      <dsp:nvSpPr>
        <dsp:cNvPr id="0" name=""/>
        <dsp:cNvSpPr/>
      </dsp:nvSpPr>
      <dsp:spPr>
        <a:xfrm>
          <a:off x="3167738" y="57720"/>
          <a:ext cx="2932866" cy="1407775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702" tIns="165100" rIns="28970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167738" y="57720"/>
        <a:ext cx="2932866" cy="1407775"/>
      </dsp:txXfrm>
    </dsp:sp>
    <dsp:sp modelId="{4D3CD542-E267-47C9-B5BE-1AFBBAE84DCA}">
      <dsp:nvSpPr>
        <dsp:cNvPr id="0" name=""/>
        <dsp:cNvSpPr/>
      </dsp:nvSpPr>
      <dsp:spPr>
        <a:xfrm>
          <a:off x="6335234" y="57720"/>
          <a:ext cx="2932866" cy="3519439"/>
        </a:xfrm>
        <a:prstGeom prst="rect">
          <a:avLst/>
        </a:prstGeom>
        <a:solidFill>
          <a:schemeClr val="accent5">
            <a:hueOff val="10258542"/>
            <a:satOff val="-3664"/>
            <a:lumOff val="5883"/>
            <a:alphaOff val="0"/>
          </a:schemeClr>
        </a:solidFill>
        <a:ln w="15875" cap="flat" cmpd="sng" algn="ctr">
          <a:solidFill>
            <a:schemeClr val="accent5">
              <a:hueOff val="10258542"/>
              <a:satOff val="-3664"/>
              <a:lumOff val="58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702" tIns="0" rIns="28970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Avoid storing work data on personal devices </a:t>
          </a:r>
          <a:r>
            <a:rPr lang="en-GB" sz="2600" kern="1200" dirty="0"/>
            <a:t>(ENISA, 2022)</a:t>
          </a:r>
          <a:endParaRPr lang="en-US" sz="2600" kern="1200" dirty="0"/>
        </a:p>
      </dsp:txBody>
      <dsp:txXfrm>
        <a:off x="6335234" y="1465496"/>
        <a:ext cx="2932866" cy="2111663"/>
      </dsp:txXfrm>
    </dsp:sp>
    <dsp:sp modelId="{E4D70F02-5679-43E3-A315-B632C2EE36B6}">
      <dsp:nvSpPr>
        <dsp:cNvPr id="0" name=""/>
        <dsp:cNvSpPr/>
      </dsp:nvSpPr>
      <dsp:spPr>
        <a:xfrm>
          <a:off x="6335234" y="57720"/>
          <a:ext cx="2932866" cy="1407775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702" tIns="165100" rIns="28970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6335234" y="57720"/>
        <a:ext cx="2932866" cy="1407775"/>
      </dsp:txXfrm>
    </dsp:sp>
    <dsp:sp modelId="{B262A289-5A26-45BA-B47A-0E73721D7B49}">
      <dsp:nvSpPr>
        <dsp:cNvPr id="0" name=""/>
        <dsp:cNvSpPr/>
      </dsp:nvSpPr>
      <dsp:spPr>
        <a:xfrm>
          <a:off x="9502730" y="57720"/>
          <a:ext cx="2932866" cy="3519439"/>
        </a:xfrm>
        <a:prstGeom prst="rect">
          <a:avLst/>
        </a:prstGeom>
        <a:solidFill>
          <a:schemeClr val="accent5">
            <a:hueOff val="15387812"/>
            <a:satOff val="-5496"/>
            <a:lumOff val="8825"/>
            <a:alphaOff val="0"/>
          </a:schemeClr>
        </a:solidFill>
        <a:ln w="15875" cap="flat" cmpd="sng" algn="ctr">
          <a:solidFill>
            <a:schemeClr val="accent5">
              <a:hueOff val="15387812"/>
              <a:satOff val="-5496"/>
              <a:lumOff val="88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702" tIns="0" rIns="28970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Ensure only </a:t>
          </a:r>
          <a:r>
            <a:rPr lang="en-US" sz="2600" kern="1200" dirty="0" err="1"/>
            <a:t>authorised</a:t>
          </a:r>
          <a:r>
            <a:rPr lang="en-US" sz="2600" kern="1200" dirty="0"/>
            <a:t> staff access sensitive information </a:t>
          </a:r>
          <a:r>
            <a:rPr lang="en-GB" sz="2600" kern="1200" dirty="0"/>
            <a:t>(ICO, 2023)</a:t>
          </a:r>
          <a:endParaRPr lang="en-US" sz="2600" kern="1200" dirty="0"/>
        </a:p>
      </dsp:txBody>
      <dsp:txXfrm>
        <a:off x="9502730" y="1465496"/>
        <a:ext cx="2932866" cy="2111663"/>
      </dsp:txXfrm>
    </dsp:sp>
    <dsp:sp modelId="{B5B67DF2-792D-4490-B322-D2EB96D6D2AD}">
      <dsp:nvSpPr>
        <dsp:cNvPr id="0" name=""/>
        <dsp:cNvSpPr/>
      </dsp:nvSpPr>
      <dsp:spPr>
        <a:xfrm>
          <a:off x="9502730" y="57720"/>
          <a:ext cx="2932866" cy="1407775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702" tIns="165100" rIns="28970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04</a:t>
          </a:r>
        </a:p>
      </dsp:txBody>
      <dsp:txXfrm>
        <a:off x="9502730" y="57720"/>
        <a:ext cx="2932866" cy="14077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E8BC05-095A-42F4-9423-28D0F5E10CBC}">
      <dsp:nvSpPr>
        <dsp:cNvPr id="0" name=""/>
        <dsp:cNvSpPr/>
      </dsp:nvSpPr>
      <dsp:spPr>
        <a:xfrm>
          <a:off x="0" y="2294"/>
          <a:ext cx="8020050" cy="1162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EF6EE7-23D2-4977-A1C1-3C1A9C3C7F3E}">
      <dsp:nvSpPr>
        <dsp:cNvPr id="0" name=""/>
        <dsp:cNvSpPr/>
      </dsp:nvSpPr>
      <dsp:spPr>
        <a:xfrm>
          <a:off x="351773" y="263944"/>
          <a:ext cx="639588" cy="639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C489A-E686-44C8-8DF6-CE626FB2E821}">
      <dsp:nvSpPr>
        <dsp:cNvPr id="0" name=""/>
        <dsp:cNvSpPr/>
      </dsp:nvSpPr>
      <dsp:spPr>
        <a:xfrm>
          <a:off x="1343136" y="2294"/>
          <a:ext cx="6676913" cy="1162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072" tIns="123072" rIns="123072" bIns="12307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• Follow GDPR regulations for data protection </a:t>
          </a:r>
          <a:r>
            <a:rPr lang="en-GB" sz="2200" b="0" kern="1200" dirty="0"/>
            <a:t>(ICO, 2023)</a:t>
          </a:r>
          <a:endParaRPr lang="en-US" sz="2200" b="0" kern="1200" dirty="0"/>
        </a:p>
      </dsp:txBody>
      <dsp:txXfrm>
        <a:off x="1343136" y="2294"/>
        <a:ext cx="6676913" cy="1162888"/>
      </dsp:txXfrm>
    </dsp:sp>
    <dsp:sp modelId="{A694BA30-03B8-467F-B1FC-851DBB86E8A3}">
      <dsp:nvSpPr>
        <dsp:cNvPr id="0" name=""/>
        <dsp:cNvSpPr/>
      </dsp:nvSpPr>
      <dsp:spPr>
        <a:xfrm>
          <a:off x="0" y="1455905"/>
          <a:ext cx="8020050" cy="1162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CFE968-0521-457F-93C8-A5A9F6CE0C9F}">
      <dsp:nvSpPr>
        <dsp:cNvPr id="0" name=""/>
        <dsp:cNvSpPr/>
      </dsp:nvSpPr>
      <dsp:spPr>
        <a:xfrm>
          <a:off x="351773" y="1717555"/>
          <a:ext cx="639588" cy="639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56589A-80A4-4D47-A3A0-15571A3F40E3}">
      <dsp:nvSpPr>
        <dsp:cNvPr id="0" name=""/>
        <dsp:cNvSpPr/>
      </dsp:nvSpPr>
      <dsp:spPr>
        <a:xfrm>
          <a:off x="1343136" y="1455905"/>
          <a:ext cx="6676913" cy="1162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072" tIns="123072" rIns="123072" bIns="12307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• Never share patient information through personal messaging apps </a:t>
          </a:r>
          <a:r>
            <a:rPr lang="en-GB" sz="2200" b="0" kern="1200" dirty="0"/>
            <a:t>(ICO, 2023)</a:t>
          </a:r>
          <a:endParaRPr lang="en-US" sz="2200" b="0" kern="1200" dirty="0"/>
        </a:p>
      </dsp:txBody>
      <dsp:txXfrm>
        <a:off x="1343136" y="1455905"/>
        <a:ext cx="6676913" cy="1162888"/>
      </dsp:txXfrm>
    </dsp:sp>
    <dsp:sp modelId="{7A5D6540-B858-4AEE-B187-30CB478260C3}">
      <dsp:nvSpPr>
        <dsp:cNvPr id="0" name=""/>
        <dsp:cNvSpPr/>
      </dsp:nvSpPr>
      <dsp:spPr>
        <a:xfrm>
          <a:off x="0" y="2909516"/>
          <a:ext cx="8020050" cy="1162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FC2AC3-72B3-4321-8075-7E17443692BF}">
      <dsp:nvSpPr>
        <dsp:cNvPr id="0" name=""/>
        <dsp:cNvSpPr/>
      </dsp:nvSpPr>
      <dsp:spPr>
        <a:xfrm>
          <a:off x="351773" y="3171166"/>
          <a:ext cx="639588" cy="639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12C01-D7F1-4279-A11A-48470BBEAE73}">
      <dsp:nvSpPr>
        <dsp:cNvPr id="0" name=""/>
        <dsp:cNvSpPr/>
      </dsp:nvSpPr>
      <dsp:spPr>
        <a:xfrm>
          <a:off x="1343136" y="2909516"/>
          <a:ext cx="6676913" cy="1162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072" tIns="123072" rIns="123072" bIns="12307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Use secure Microsoft 365 communication tools </a:t>
          </a:r>
          <a:r>
            <a:rPr lang="en-GB" sz="2200" kern="1200"/>
            <a:t>(ENISA, 2022)</a:t>
          </a:r>
          <a:endParaRPr lang="en-US" sz="2200" kern="1200"/>
        </a:p>
      </dsp:txBody>
      <dsp:txXfrm>
        <a:off x="1343136" y="2909516"/>
        <a:ext cx="6676913" cy="1162888"/>
      </dsp:txXfrm>
    </dsp:sp>
    <dsp:sp modelId="{96C8925D-3F2A-4180-96F2-50363F249EB2}">
      <dsp:nvSpPr>
        <dsp:cNvPr id="0" name=""/>
        <dsp:cNvSpPr/>
      </dsp:nvSpPr>
      <dsp:spPr>
        <a:xfrm>
          <a:off x="0" y="4363126"/>
          <a:ext cx="8020050" cy="1162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CA6F53-F640-439D-BDAF-9496F1F9EA36}">
      <dsp:nvSpPr>
        <dsp:cNvPr id="0" name=""/>
        <dsp:cNvSpPr/>
      </dsp:nvSpPr>
      <dsp:spPr>
        <a:xfrm>
          <a:off x="351773" y="4624776"/>
          <a:ext cx="639588" cy="639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243FB-9287-416F-9B5D-E9F2E5AAD513}">
      <dsp:nvSpPr>
        <dsp:cNvPr id="0" name=""/>
        <dsp:cNvSpPr/>
      </dsp:nvSpPr>
      <dsp:spPr>
        <a:xfrm>
          <a:off x="1343136" y="4363126"/>
          <a:ext cx="6676913" cy="1162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072" tIns="123072" rIns="123072" bIns="12307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Provide digital safety training for staff </a:t>
          </a:r>
          <a:r>
            <a:rPr lang="en-GB" sz="2200" kern="1200"/>
            <a:t>(NHS Digital, 2023)</a:t>
          </a:r>
          <a:endParaRPr lang="en-US" sz="2200" kern="1200"/>
        </a:p>
      </dsp:txBody>
      <dsp:txXfrm>
        <a:off x="1343136" y="4363126"/>
        <a:ext cx="6676913" cy="11628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6F305E-2111-493B-B858-69A2641CF063}">
      <dsp:nvSpPr>
        <dsp:cNvPr id="0" name=""/>
        <dsp:cNvSpPr/>
      </dsp:nvSpPr>
      <dsp:spPr>
        <a:xfrm>
          <a:off x="360202" y="1170004"/>
          <a:ext cx="1098000" cy="1098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BB5AF9-7279-495A-81E2-512496B3EF35}">
      <dsp:nvSpPr>
        <dsp:cNvPr id="0" name=""/>
        <dsp:cNvSpPr/>
      </dsp:nvSpPr>
      <dsp:spPr>
        <a:xfrm>
          <a:off x="594202" y="1404004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8B116C-2DFB-45DE-9191-550649D4412E}">
      <dsp:nvSpPr>
        <dsp:cNvPr id="0" name=""/>
        <dsp:cNvSpPr/>
      </dsp:nvSpPr>
      <dsp:spPr>
        <a:xfrm>
          <a:off x="9202" y="261000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Protects patient confidentiality </a:t>
          </a:r>
          <a:r>
            <a:rPr lang="en-GB" sz="1300" kern="1200" dirty="0"/>
            <a:t>(ICO, 2023)</a:t>
          </a:r>
          <a:endParaRPr lang="en-US" sz="1300" kern="1200" dirty="0"/>
        </a:p>
      </dsp:txBody>
      <dsp:txXfrm>
        <a:off x="9202" y="2610004"/>
        <a:ext cx="1800000" cy="720000"/>
      </dsp:txXfrm>
    </dsp:sp>
    <dsp:sp modelId="{38CAD5A1-C09A-434E-8256-EF120D03D7CC}">
      <dsp:nvSpPr>
        <dsp:cNvPr id="0" name=""/>
        <dsp:cNvSpPr/>
      </dsp:nvSpPr>
      <dsp:spPr>
        <a:xfrm>
          <a:off x="2475202" y="1170004"/>
          <a:ext cx="1098000" cy="1098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94453C-870E-4D2E-B728-899E8A0C04EF}">
      <dsp:nvSpPr>
        <dsp:cNvPr id="0" name=""/>
        <dsp:cNvSpPr/>
      </dsp:nvSpPr>
      <dsp:spPr>
        <a:xfrm>
          <a:off x="2709202" y="1404004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0C1DCF-0553-48B8-AD45-1E8508915BA8}">
      <dsp:nvSpPr>
        <dsp:cNvPr id="0" name=""/>
        <dsp:cNvSpPr/>
      </dsp:nvSpPr>
      <dsp:spPr>
        <a:xfrm>
          <a:off x="2124202" y="261000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Reduces risk of cyber attacks </a:t>
          </a:r>
          <a:r>
            <a:rPr lang="en-GB" sz="1300" kern="1200" dirty="0"/>
            <a:t>(NCSC, 2023)</a:t>
          </a:r>
          <a:endParaRPr lang="en-US" sz="1300" kern="1200" dirty="0"/>
        </a:p>
      </dsp:txBody>
      <dsp:txXfrm>
        <a:off x="2124202" y="2610004"/>
        <a:ext cx="1800000" cy="720000"/>
      </dsp:txXfrm>
    </dsp:sp>
    <dsp:sp modelId="{044080F9-A18E-47A8-81C8-40C1D4261E98}">
      <dsp:nvSpPr>
        <dsp:cNvPr id="0" name=""/>
        <dsp:cNvSpPr/>
      </dsp:nvSpPr>
      <dsp:spPr>
        <a:xfrm>
          <a:off x="4590203" y="1170004"/>
          <a:ext cx="1098000" cy="1098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3156D9-6AFB-4E1C-9006-6B3B6E116412}">
      <dsp:nvSpPr>
        <dsp:cNvPr id="0" name=""/>
        <dsp:cNvSpPr/>
      </dsp:nvSpPr>
      <dsp:spPr>
        <a:xfrm>
          <a:off x="4824203" y="1404004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65ABAC-9FA8-40FA-A043-86963E8A2DC2}">
      <dsp:nvSpPr>
        <dsp:cNvPr id="0" name=""/>
        <dsp:cNvSpPr/>
      </dsp:nvSpPr>
      <dsp:spPr>
        <a:xfrm>
          <a:off x="4239203" y="261000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Improves staff awareness and training </a:t>
          </a:r>
          <a:r>
            <a:rPr lang="en-GB" sz="1300" kern="1200" dirty="0"/>
            <a:t>(ENISA, 2022)</a:t>
          </a:r>
          <a:endParaRPr lang="en-US" sz="1300" kern="1200" dirty="0"/>
        </a:p>
      </dsp:txBody>
      <dsp:txXfrm>
        <a:off x="4239203" y="2610004"/>
        <a:ext cx="1800000" cy="720000"/>
      </dsp:txXfrm>
    </dsp:sp>
    <dsp:sp modelId="{04D3C548-83E5-4032-A0FB-2C46EAD8E31D}">
      <dsp:nvSpPr>
        <dsp:cNvPr id="0" name=""/>
        <dsp:cNvSpPr/>
      </dsp:nvSpPr>
      <dsp:spPr>
        <a:xfrm>
          <a:off x="1417702" y="3780004"/>
          <a:ext cx="1098000" cy="1098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4E81C2-9EA1-4CB6-B5C3-6E15091154F8}">
      <dsp:nvSpPr>
        <dsp:cNvPr id="0" name=""/>
        <dsp:cNvSpPr/>
      </dsp:nvSpPr>
      <dsp:spPr>
        <a:xfrm>
          <a:off x="1651702" y="4014004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A69E6-42F8-45B6-B9AC-A63911D2D046}">
      <dsp:nvSpPr>
        <dsp:cNvPr id="0" name=""/>
        <dsp:cNvSpPr/>
      </dsp:nvSpPr>
      <dsp:spPr>
        <a:xfrm>
          <a:off x="1066702" y="522000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Ensures compliance with GDPR regulations </a:t>
          </a:r>
          <a:r>
            <a:rPr lang="en-GB" sz="1300" kern="1200" dirty="0"/>
            <a:t>(ICO, 2023)</a:t>
          </a:r>
          <a:endParaRPr lang="en-US" sz="1300" kern="1200" dirty="0"/>
        </a:p>
      </dsp:txBody>
      <dsp:txXfrm>
        <a:off x="1066702" y="5220004"/>
        <a:ext cx="1800000" cy="720000"/>
      </dsp:txXfrm>
    </dsp:sp>
    <dsp:sp modelId="{145D3687-E5F7-4EF9-80D8-41BD78F14799}">
      <dsp:nvSpPr>
        <dsp:cNvPr id="0" name=""/>
        <dsp:cNvSpPr/>
      </dsp:nvSpPr>
      <dsp:spPr>
        <a:xfrm>
          <a:off x="3532703" y="3780004"/>
          <a:ext cx="1098000" cy="109800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9C6F97-4288-4B7B-A27F-3429901B3D60}">
      <dsp:nvSpPr>
        <dsp:cNvPr id="0" name=""/>
        <dsp:cNvSpPr/>
      </dsp:nvSpPr>
      <dsp:spPr>
        <a:xfrm>
          <a:off x="3766703" y="4014004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87234-4BF1-43AA-B497-C0BDA66AA7EE}">
      <dsp:nvSpPr>
        <dsp:cNvPr id="0" name=""/>
        <dsp:cNvSpPr/>
      </dsp:nvSpPr>
      <dsp:spPr>
        <a:xfrm>
          <a:off x="3181702" y="522000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Builds trust between carers and patients </a:t>
          </a:r>
          <a:r>
            <a:rPr lang="en-GB" sz="1300" kern="1200" dirty="0"/>
            <a:t>(NHS Digital, 2023)</a:t>
          </a:r>
          <a:endParaRPr lang="en-US" sz="1300" kern="1200" dirty="0"/>
        </a:p>
      </dsp:txBody>
      <dsp:txXfrm>
        <a:off x="3181702" y="5220004"/>
        <a:ext cx="180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C655A6-2FC5-4402-82A5-AD6046C207F4}">
      <dsp:nvSpPr>
        <dsp:cNvPr id="0" name=""/>
        <dsp:cNvSpPr/>
      </dsp:nvSpPr>
      <dsp:spPr>
        <a:xfrm>
          <a:off x="0" y="674"/>
          <a:ext cx="8020050" cy="15791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913F56-71B3-4CD5-BE7A-538550D7DE6C}">
      <dsp:nvSpPr>
        <dsp:cNvPr id="0" name=""/>
        <dsp:cNvSpPr/>
      </dsp:nvSpPr>
      <dsp:spPr>
        <a:xfrm>
          <a:off x="477687" y="355979"/>
          <a:ext cx="868522" cy="8685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55E82-5478-47F0-AE49-93AE5C96F526}">
      <dsp:nvSpPr>
        <dsp:cNvPr id="0" name=""/>
        <dsp:cNvSpPr/>
      </dsp:nvSpPr>
      <dsp:spPr>
        <a:xfrm>
          <a:off x="1823896" y="674"/>
          <a:ext cx="6196153" cy="1579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25" tIns="167125" rIns="167125" bIns="16712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Digital tools improve work efficiency in Greenfield.</a:t>
          </a:r>
        </a:p>
      </dsp:txBody>
      <dsp:txXfrm>
        <a:off x="1823896" y="674"/>
        <a:ext cx="6196153" cy="1579131"/>
      </dsp:txXfrm>
    </dsp:sp>
    <dsp:sp modelId="{7A27D05C-3D17-44F7-9BB7-9A14501F07F9}">
      <dsp:nvSpPr>
        <dsp:cNvPr id="0" name=""/>
        <dsp:cNvSpPr/>
      </dsp:nvSpPr>
      <dsp:spPr>
        <a:xfrm>
          <a:off x="0" y="1974589"/>
          <a:ext cx="8020050" cy="15791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69632E-A458-4CDD-AE91-A8C43DF28A49}">
      <dsp:nvSpPr>
        <dsp:cNvPr id="0" name=""/>
        <dsp:cNvSpPr/>
      </dsp:nvSpPr>
      <dsp:spPr>
        <a:xfrm>
          <a:off x="477687" y="2329893"/>
          <a:ext cx="868522" cy="8685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CA77F-7A48-465F-811E-0C76717800EC}">
      <dsp:nvSpPr>
        <dsp:cNvPr id="0" name=""/>
        <dsp:cNvSpPr/>
      </dsp:nvSpPr>
      <dsp:spPr>
        <a:xfrm>
          <a:off x="1823896" y="1974589"/>
          <a:ext cx="6196153" cy="1579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25" tIns="167125" rIns="167125" bIns="16712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Communication tools help staff share information quickly.</a:t>
          </a:r>
        </a:p>
      </dsp:txBody>
      <dsp:txXfrm>
        <a:off x="1823896" y="1974589"/>
        <a:ext cx="6196153" cy="1579131"/>
      </dsp:txXfrm>
    </dsp:sp>
    <dsp:sp modelId="{CA78DFB8-2739-459B-8C34-F0CB4B459911}">
      <dsp:nvSpPr>
        <dsp:cNvPr id="0" name=""/>
        <dsp:cNvSpPr/>
      </dsp:nvSpPr>
      <dsp:spPr>
        <a:xfrm>
          <a:off x="0" y="3948503"/>
          <a:ext cx="8020050" cy="15791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A10CF2-4046-41F6-9451-F7BC46241C4B}">
      <dsp:nvSpPr>
        <dsp:cNvPr id="0" name=""/>
        <dsp:cNvSpPr/>
      </dsp:nvSpPr>
      <dsp:spPr>
        <a:xfrm>
          <a:off x="477687" y="4303808"/>
          <a:ext cx="868522" cy="8685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7EB426-D830-49EE-AD9D-DA051183A0CC}">
      <dsp:nvSpPr>
        <dsp:cNvPr id="0" name=""/>
        <dsp:cNvSpPr/>
      </dsp:nvSpPr>
      <dsp:spPr>
        <a:xfrm>
          <a:off x="1823896" y="3948503"/>
          <a:ext cx="6196153" cy="1579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25" tIns="167125" rIns="167125" bIns="16712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Digital safety protects client data and confidential information.</a:t>
          </a:r>
        </a:p>
      </dsp:txBody>
      <dsp:txXfrm>
        <a:off x="1823896" y="3948503"/>
        <a:ext cx="6196153" cy="15791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565525" cy="733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4660900" y="0"/>
            <a:ext cx="3567113" cy="733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2A4D2B-0377-4F45-94EA-9DC5B44E033D}" type="datetimeFigureOut">
              <a:t>16/03/2026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-273050" y="1828800"/>
            <a:ext cx="8775700" cy="49371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822325" y="7040563"/>
            <a:ext cx="6584950" cy="57610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13896975"/>
            <a:ext cx="3565525" cy="733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4660900" y="13896975"/>
            <a:ext cx="3567113" cy="733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731908-55D0-4FB9-B7D6-156066EE426E}" type="slidenum"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02278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01215" y="1560942"/>
            <a:ext cx="10427971" cy="3011056"/>
          </a:xfrm>
        </p:spPr>
        <p:txBody>
          <a:bodyPr anchor="b">
            <a:normAutofit/>
          </a:bodyPr>
          <a:lstStyle>
            <a:lvl1pPr algn="ctr">
              <a:defRPr sz="576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01215" y="4663441"/>
            <a:ext cx="10427971" cy="1645919"/>
          </a:xfrm>
        </p:spPr>
        <p:txBody>
          <a:bodyPr>
            <a:normAutofit/>
          </a:bodyPr>
          <a:lstStyle>
            <a:lvl1pPr marL="0" indent="0" algn="ctr">
              <a:buNone/>
              <a:defRPr sz="2640">
                <a:solidFill>
                  <a:schemeClr val="bg1">
                    <a:lumMod val="50000"/>
                  </a:schemeClr>
                </a:solidFill>
              </a:defRPr>
            </a:lvl1pPr>
            <a:lvl2pPr marL="548640" indent="0" algn="ctr">
              <a:buNone/>
              <a:defRPr sz="2400"/>
            </a:lvl2pPr>
            <a:lvl3pPr marL="1097280" indent="0" algn="ctr">
              <a:buNone/>
              <a:defRPr sz="216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151363482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1096529" y="2840511"/>
            <a:ext cx="12436591" cy="41089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132072721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6529" y="994276"/>
            <a:ext cx="12422102" cy="3284183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6529" y="4388949"/>
            <a:ext cx="12422102" cy="164182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54864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147008885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1096531" y="742221"/>
            <a:ext cx="12437341" cy="191541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1096529" y="2840511"/>
            <a:ext cx="6127231" cy="41089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7406640" y="2840511"/>
            <a:ext cx="6126480" cy="41089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385408408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1096531" y="742221"/>
            <a:ext cx="12437341" cy="191541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5594" y="2845222"/>
            <a:ext cx="5848169" cy="815993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3120" b="0">
                <a:solidFill>
                  <a:schemeClr val="tx1"/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1096530" y="3661215"/>
            <a:ext cx="6127232" cy="32882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75708" y="2845222"/>
            <a:ext cx="5858165" cy="815993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3120" b="0">
                <a:solidFill>
                  <a:schemeClr val="tx1"/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7406641" y="3661215"/>
            <a:ext cx="6126481" cy="32882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250717449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421976486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408950211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6530" y="731520"/>
            <a:ext cx="4722826" cy="2427902"/>
          </a:xfrm>
        </p:spPr>
        <p:txBody>
          <a:bodyPr anchor="b"/>
          <a:lstStyle>
            <a:lvl1pPr algn="ctr">
              <a:defRPr sz="38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6093675" y="731521"/>
            <a:ext cx="7440196" cy="62179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6529" y="3159422"/>
            <a:ext cx="4722827" cy="3790018"/>
          </a:xfrm>
        </p:spPr>
        <p:txBody>
          <a:bodyPr/>
          <a:lstStyle>
            <a:lvl1pPr marL="0" indent="0" algn="ctr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331223879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6529" y="731520"/>
            <a:ext cx="7121963" cy="2427905"/>
          </a:xfrm>
        </p:spPr>
        <p:txBody>
          <a:bodyPr anchor="b"/>
          <a:lstStyle>
            <a:lvl1pPr algn="ctr">
              <a:defRPr sz="38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909763" y="731521"/>
            <a:ext cx="3906430" cy="621792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6553" y="3159423"/>
            <a:ext cx="7121939" cy="3790016"/>
          </a:xfrm>
        </p:spPr>
        <p:txBody>
          <a:bodyPr/>
          <a:lstStyle>
            <a:lvl1pPr marL="0" indent="0" algn="ctr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337616613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6553" y="5147249"/>
            <a:ext cx="12437318" cy="973932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21693" y="837913"/>
            <a:ext cx="11787038" cy="3856963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6529" y="6130474"/>
            <a:ext cx="12437342" cy="818966"/>
          </a:xfrm>
        </p:spPr>
        <p:txBody>
          <a:bodyPr/>
          <a:lstStyle>
            <a:lvl1pPr marL="0" indent="0" algn="ctr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23940849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6529" y="731519"/>
            <a:ext cx="12437342" cy="4112694"/>
          </a:xfrm>
        </p:spPr>
        <p:txBody>
          <a:bodyPr anchor="ctr"/>
          <a:lstStyle>
            <a:lvl1pPr algn="ctr">
              <a:defRPr sz="38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6530" y="5045785"/>
            <a:ext cx="12437342" cy="1903656"/>
          </a:xfrm>
        </p:spPr>
        <p:txBody>
          <a:bodyPr anchor="ctr"/>
          <a:lstStyle>
            <a:lvl1pPr marL="0" indent="0" algn="ctr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260026539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5455" y="731520"/>
            <a:ext cx="11163302" cy="3591485"/>
          </a:xfrm>
        </p:spPr>
        <p:txBody>
          <a:bodyPr anchor="ctr"/>
          <a:lstStyle>
            <a:lvl1pPr>
              <a:defRPr sz="38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2064773" y="4332038"/>
            <a:ext cx="10502759" cy="71374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6529" y="5247356"/>
            <a:ext cx="12437342" cy="1705264"/>
          </a:xfrm>
        </p:spPr>
        <p:txBody>
          <a:bodyPr anchor="ctr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  <p:sp>
        <p:nvSpPr>
          <p:cNvPr id="13" name="TextBox 12"/>
          <p:cNvSpPr txBox="1"/>
          <p:nvPr/>
        </p:nvSpPr>
        <p:spPr>
          <a:xfrm>
            <a:off x="1201786" y="904999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96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2669070" y="3592294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96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150357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6530" y="2566466"/>
            <a:ext cx="12437342" cy="3014202"/>
          </a:xfrm>
        </p:spPr>
        <p:txBody>
          <a:bodyPr anchor="b"/>
          <a:lstStyle>
            <a:lvl1pPr algn="ctr">
              <a:defRPr sz="38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6530" y="5594802"/>
            <a:ext cx="12437342" cy="1368773"/>
          </a:xfrm>
        </p:spPr>
        <p:txBody>
          <a:bodyPr anchor="t"/>
          <a:lstStyle>
            <a:lvl1pPr marL="0" indent="0" algn="ctr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355298869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096529" y="731520"/>
            <a:ext cx="12437342" cy="192611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96529" y="2840512"/>
            <a:ext cx="3958771" cy="691514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880" b="0">
                <a:solidFill>
                  <a:schemeClr val="tx1"/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96529" y="3532027"/>
            <a:ext cx="3958771" cy="3417414"/>
          </a:xfrm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42868" y="2840512"/>
            <a:ext cx="3949825" cy="691514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880" b="0">
                <a:solidFill>
                  <a:schemeClr val="tx1"/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5329618" y="3532027"/>
            <a:ext cx="3964021" cy="3417414"/>
          </a:xfrm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567957" y="2840512"/>
            <a:ext cx="3965914" cy="691514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880" b="0">
                <a:solidFill>
                  <a:schemeClr val="tx1"/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9567957" y="3532027"/>
            <a:ext cx="3965914" cy="3417414"/>
          </a:xfrm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320425461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096529" y="732927"/>
            <a:ext cx="12437342" cy="192470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096529" y="5045784"/>
            <a:ext cx="3955691" cy="691514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640" b="0">
                <a:solidFill>
                  <a:schemeClr val="tx1"/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6529" y="2840512"/>
            <a:ext cx="3955691" cy="18288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096529" y="5737298"/>
            <a:ext cx="3955691" cy="1212142"/>
          </a:xfrm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31311" y="5045784"/>
            <a:ext cx="3962194" cy="691514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640" b="0">
                <a:solidFill>
                  <a:schemeClr val="tx1"/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5329618" y="2840512"/>
            <a:ext cx="3964022" cy="18288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5329618" y="5737297"/>
            <a:ext cx="3964022" cy="1212143"/>
          </a:xfrm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567958" y="5045784"/>
            <a:ext cx="3960817" cy="691514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640" b="0">
                <a:solidFill>
                  <a:schemeClr val="tx1"/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9567957" y="2840512"/>
            <a:ext cx="3965914" cy="18288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9567808" y="5737294"/>
            <a:ext cx="3966064" cy="1212145"/>
          </a:xfrm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427584401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1096530" y="2840512"/>
            <a:ext cx="12437342" cy="410892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2274632812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469880" y="731522"/>
            <a:ext cx="3063991" cy="621791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1096530" y="731522"/>
            <a:ext cx="9190469" cy="621791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909772085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48341-ED9B-5953-A91F-3AE31E64D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9F393-E76E-9A59-7E1D-024E5E87FD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BD23B-536A-9F7C-61AE-CA67842E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39F3C2-08FF-CC6A-715B-222A94BE7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D248F-063A-4F76-1C50-5C0F2602E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3222507263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28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31520" y="1892808"/>
            <a:ext cx="6364224" cy="4113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534656" y="1892808"/>
            <a:ext cx="6364224" cy="4113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3/16/26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‹nº›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5381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81733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921944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639721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12626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60500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950803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60822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042651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4496140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84169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31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4630404" cy="8229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6531" y="742221"/>
            <a:ext cx="12437341" cy="19154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6530" y="2840512"/>
            <a:ext cx="12437342" cy="41089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214484" y="705993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CAA9E805-53B8-F447-902B-0E4DFF1EB2B3}" type="datetimeFigureOut">
              <a:rPr lang="pt-GB" smtClean="0"/>
              <a:t>16/03/2026</a:t>
            </a:fld>
            <a:endParaRPr lang="pt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6530" y="7059931"/>
            <a:ext cx="8007464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pt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616814" y="7059931"/>
            <a:ext cx="917058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3D603DB6-62A1-7247-8879-08AB5A31998D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1116388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9" r:id="rId1"/>
    <p:sldLayoutId id="2147484110" r:id="rId2"/>
    <p:sldLayoutId id="2147484111" r:id="rId3"/>
    <p:sldLayoutId id="2147484112" r:id="rId4"/>
    <p:sldLayoutId id="2147484113" r:id="rId5"/>
    <p:sldLayoutId id="2147484114" r:id="rId6"/>
    <p:sldLayoutId id="2147484115" r:id="rId7"/>
    <p:sldLayoutId id="2147484116" r:id="rId8"/>
    <p:sldLayoutId id="2147484117" r:id="rId9"/>
    <p:sldLayoutId id="2147484118" r:id="rId10"/>
    <p:sldLayoutId id="2147484119" r:id="rId11"/>
    <p:sldLayoutId id="2147484120" r:id="rId12"/>
    <p:sldLayoutId id="2147484121" r:id="rId13"/>
    <p:sldLayoutId id="2147484122" r:id="rId14"/>
    <p:sldLayoutId id="2147484123" r:id="rId15"/>
    <p:sldLayoutId id="2147484124" r:id="rId16"/>
    <p:sldLayoutId id="2147484125" r:id="rId17"/>
    <p:sldLayoutId id="2147484126" r:id="rId18"/>
    <p:sldLayoutId id="2147484127" r:id="rId19"/>
    <p:sldLayoutId id="2147484128" r:id="rId20"/>
    <p:sldLayoutId id="2147484129" r:id="rId21"/>
    <p:sldLayoutId id="2147484130" r:id="rId22"/>
    <p:sldLayoutId id="2147484131" r:id="rId23"/>
    <p:sldLayoutId id="2147484132" r:id="rId24"/>
    <p:sldLayoutId id="2147484133" r:id="rId25"/>
    <p:sldLayoutId id="2147484134" r:id="rId26"/>
    <p:sldLayoutId id="2147484135" r:id="rId27"/>
    <p:sldLayoutId id="2147484136" r:id="rId28"/>
    <p:sldLayoutId id="2147484137" r:id="rId29"/>
  </p:sldLayoutIdLst>
  <p:hf sldNum="0" hdr="0" ftr="0" dt="0"/>
  <p:txStyles>
    <p:titleStyle>
      <a:lvl1pPr algn="ctr" defTabSz="1097280" rtl="0" eaLnBrk="1" latinLnBrk="0" hangingPunct="1">
        <a:lnSpc>
          <a:spcPct val="90000"/>
        </a:lnSpc>
        <a:spcBef>
          <a:spcPct val="0"/>
        </a:spcBef>
        <a:buNone/>
        <a:defRPr sz="432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1097280" rtl="0" eaLnBrk="1" latinLnBrk="0" hangingPunct="1">
        <a:lnSpc>
          <a:spcPct val="120000"/>
        </a:lnSpc>
        <a:spcBef>
          <a:spcPts val="1200"/>
        </a:spcBef>
        <a:buClr>
          <a:schemeClr val="tx1"/>
        </a:buClr>
        <a:buFont typeface="Arial" panose="020B0604020202020204" pitchFamily="34" charset="0"/>
        <a:buChar char="•"/>
        <a:defRPr sz="2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822960" indent="-274320" algn="l" defTabSz="1097280" rtl="0" eaLnBrk="1" latinLnBrk="0" hangingPunct="1">
        <a:lnSpc>
          <a:spcPct val="120000"/>
        </a:lnSpc>
        <a:spcBef>
          <a:spcPts val="600"/>
        </a:spcBef>
        <a:buClr>
          <a:schemeClr val="tx1"/>
        </a:buClr>
        <a:buFont typeface="Arial" panose="020B0604020202020204" pitchFamily="34" charset="0"/>
        <a:buChar char="•"/>
        <a:defRPr sz="21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371600" indent="-274320" algn="l" defTabSz="1097280" rtl="0" eaLnBrk="1" latinLnBrk="0" hangingPunct="1">
        <a:lnSpc>
          <a:spcPct val="120000"/>
        </a:lnSpc>
        <a:spcBef>
          <a:spcPts val="600"/>
        </a:spcBef>
        <a:buClr>
          <a:schemeClr val="tx1"/>
        </a:buClr>
        <a:buFont typeface="Arial" panose="020B0604020202020204" pitchFamily="34" charset="0"/>
        <a:buChar char="•"/>
        <a:defRPr sz="192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920240" indent="-274320" algn="l" defTabSz="1097280" rtl="0" eaLnBrk="1" latinLnBrk="0" hangingPunct="1">
        <a:lnSpc>
          <a:spcPct val="120000"/>
        </a:lnSpc>
        <a:spcBef>
          <a:spcPts val="600"/>
        </a:spcBef>
        <a:buClr>
          <a:schemeClr val="tx1"/>
        </a:buClr>
        <a:buFont typeface="Arial" panose="020B0604020202020204" pitchFamily="34" charset="0"/>
        <a:buChar char="•"/>
        <a:defRPr sz="168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468880" indent="-274320" algn="l" defTabSz="1097280" rtl="0" eaLnBrk="1" latinLnBrk="0" hangingPunct="1">
        <a:lnSpc>
          <a:spcPct val="120000"/>
        </a:lnSpc>
        <a:spcBef>
          <a:spcPts val="600"/>
        </a:spcBef>
        <a:buClr>
          <a:schemeClr val="tx1"/>
        </a:buClr>
        <a:buFont typeface="Arial" panose="020B0604020202020204" pitchFamily="34" charset="0"/>
        <a:buChar char="•"/>
        <a:defRPr sz="168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017520" indent="-274320" algn="l" defTabSz="1097280" rtl="0" eaLnBrk="1" latinLnBrk="0" hangingPunct="1">
        <a:lnSpc>
          <a:spcPct val="120000"/>
        </a:lnSpc>
        <a:spcBef>
          <a:spcPts val="600"/>
        </a:spcBef>
        <a:buClr>
          <a:schemeClr val="tx1"/>
        </a:buClr>
        <a:buFont typeface="Arial" panose="020B0604020202020204" pitchFamily="34" charset="0"/>
        <a:buChar char="•"/>
        <a:defRPr sz="168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566160" indent="-274320" algn="l" defTabSz="1097280" rtl="0" eaLnBrk="1" latinLnBrk="0" hangingPunct="1">
        <a:lnSpc>
          <a:spcPct val="120000"/>
        </a:lnSpc>
        <a:spcBef>
          <a:spcPts val="600"/>
        </a:spcBef>
        <a:buClr>
          <a:schemeClr val="tx1"/>
        </a:buClr>
        <a:buFont typeface="Arial" panose="020B0604020202020204" pitchFamily="34" charset="0"/>
        <a:buChar char="•"/>
        <a:defRPr sz="168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4114800" indent="-274320" algn="l" defTabSz="1097280" rtl="0" eaLnBrk="1" latinLnBrk="0" hangingPunct="1">
        <a:lnSpc>
          <a:spcPct val="120000"/>
        </a:lnSpc>
        <a:spcBef>
          <a:spcPts val="600"/>
        </a:spcBef>
        <a:buClr>
          <a:schemeClr val="tx1"/>
        </a:buClr>
        <a:buFont typeface="Arial" panose="020B0604020202020204" pitchFamily="34" charset="0"/>
        <a:buChar char="•"/>
        <a:defRPr sz="168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663440" indent="-274320" algn="l" defTabSz="1097280" rtl="0" eaLnBrk="1" latinLnBrk="0" hangingPunct="1">
        <a:lnSpc>
          <a:spcPct val="120000"/>
        </a:lnSpc>
        <a:spcBef>
          <a:spcPts val="600"/>
        </a:spcBef>
        <a:buClr>
          <a:schemeClr val="tx1"/>
        </a:buClr>
        <a:buFont typeface="Arial" panose="020B0604020202020204" pitchFamily="34" charset="0"/>
        <a:buChar char="•"/>
        <a:defRPr sz="168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rammarly.com/)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31.png"/><Relationship Id="rId5" Type="http://schemas.openxmlformats.org/officeDocument/2006/relationships/image" Target="../media/image30.jpeg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34.svg"/><Relationship Id="rId4" Type="http://schemas.openxmlformats.org/officeDocument/2006/relationships/image" Target="../media/image33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37.svg"/><Relationship Id="rId4" Type="http://schemas.openxmlformats.org/officeDocument/2006/relationships/image" Target="../media/image3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7" Type="http://schemas.openxmlformats.org/officeDocument/2006/relationships/image" Target="../media/image42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41.svg"/><Relationship Id="rId5" Type="http://schemas.openxmlformats.org/officeDocument/2006/relationships/image" Target="../media/image40.svg"/><Relationship Id="rId4" Type="http://schemas.openxmlformats.org/officeDocument/2006/relationships/image" Target="../media/image39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46.png"/><Relationship Id="rId5" Type="http://schemas.openxmlformats.org/officeDocument/2006/relationships/image" Target="../media/image45.svg"/><Relationship Id="rId4" Type="http://schemas.openxmlformats.org/officeDocument/2006/relationships/image" Target="../media/image44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51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guidance-providers/adult-social-care/electronic-medicines-administration-records" TargetMode="External"/><Relationship Id="rId2" Type="http://schemas.openxmlformats.org/officeDocument/2006/relationships/hyperlink" Target="https://transform.england.nhs.uk/media/documents/NHSX_Records_Management_CoP_V7.pdf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learninghub.nhs.uk/Resource/63164/Item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7" Type="http://schemas.openxmlformats.org/officeDocument/2006/relationships/hyperlink" Target="https://support.microsoft.com/en-us/office/overview-of-teams-and-channels-in-microsoft-team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s://support.microsoft.com/en-us/teams" TargetMode="External"/><Relationship Id="rId5" Type="http://schemas.openxmlformats.org/officeDocument/2006/relationships/image" Target="../media/image68.png"/><Relationship Id="rId4" Type="http://schemas.openxmlformats.org/officeDocument/2006/relationships/hyperlink" Target="https://learn.microsoft.com/en-us/microsoftteams/education-overview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isa.europa.eu/" TargetMode="External"/><Relationship Id="rId7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digital.nhs.uk/" TargetMode="External"/><Relationship Id="rId5" Type="http://schemas.openxmlformats.org/officeDocument/2006/relationships/hyperlink" Target="https://www.ncsc.gov.uk/" TargetMode="External"/><Relationship Id="rId4" Type="http://schemas.openxmlformats.org/officeDocument/2006/relationships/hyperlink" Target="https://ico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6E3254AE-C4CD-426D-A6E8-7FA13B0F8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630400" cy="8229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University of Wales Trinity Saint David launches new digital healthcare  course - Digital Health and Care Wales">
            <a:extLst>
              <a:ext uri="{FF2B5EF4-FFF2-40B4-BE49-F238E27FC236}">
                <a16:creationId xmlns:a16="http://schemas.microsoft.com/office/drawing/2014/main" id="{787FE68D-0273-3CAE-E30B-B426C765B9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1280" y="3700033"/>
            <a:ext cx="5724263" cy="2389879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039">
            <a:extLst>
              <a:ext uri="{FF2B5EF4-FFF2-40B4-BE49-F238E27FC236}">
                <a16:creationId xmlns:a16="http://schemas.microsoft.com/office/drawing/2014/main" id="{F5C53434-A0C7-4A81-8EB0-D460DAD9B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6530" y="742220"/>
            <a:ext cx="12437341" cy="1915412"/>
          </a:xfrm>
        </p:spPr>
        <p:txBody>
          <a:bodyPr>
            <a:normAutofit/>
          </a:bodyPr>
          <a:lstStyle/>
          <a:p>
            <a:r>
              <a:rPr b="1" dirty="0"/>
              <a:t>Microsoft 365 Tools and Digital Safety in Greenfield Home Care Agency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6527" y="2840510"/>
            <a:ext cx="5832594" cy="341961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1500" b="1" dirty="0"/>
              <a:t>Module:</a:t>
            </a:r>
            <a:r>
              <a:rPr lang="en-GB" sz="1500" dirty="0"/>
              <a:t> Digital Skills and Research Methods</a:t>
            </a:r>
          </a:p>
          <a:p>
            <a:pPr>
              <a:lnSpc>
                <a:spcPct val="110000"/>
              </a:lnSpc>
            </a:pPr>
            <a:r>
              <a:rPr lang="en-GB" sz="1500" b="1" dirty="0"/>
              <a:t>Module Code:</a:t>
            </a:r>
            <a:r>
              <a:rPr lang="en-GB" sz="1500" dirty="0"/>
              <a:t> LCHS4007</a:t>
            </a:r>
          </a:p>
          <a:p>
            <a:pPr>
              <a:lnSpc>
                <a:spcPct val="110000"/>
              </a:lnSpc>
            </a:pPr>
            <a:r>
              <a:rPr lang="en-GB" sz="1500" b="1" dirty="0"/>
              <a:t>teacher:</a:t>
            </a:r>
            <a:r>
              <a:rPr lang="en-GB" sz="1500" dirty="0"/>
              <a:t> Koushik Modak</a:t>
            </a:r>
          </a:p>
          <a:p>
            <a:pPr>
              <a:lnSpc>
                <a:spcPct val="110000"/>
              </a:lnSpc>
            </a:pPr>
            <a:r>
              <a:rPr lang="en-GB" sz="1500" b="1" dirty="0"/>
              <a:t>Assessment 1</a:t>
            </a:r>
          </a:p>
          <a:p>
            <a:pPr>
              <a:lnSpc>
                <a:spcPct val="110000"/>
              </a:lnSpc>
            </a:pPr>
            <a:endParaRPr lang="en-GB" sz="1500" dirty="0"/>
          </a:p>
          <a:p>
            <a:pPr>
              <a:lnSpc>
                <a:spcPct val="110000"/>
              </a:lnSpc>
            </a:pPr>
            <a:r>
              <a:rPr lang="en-GB" sz="1500" b="1" dirty="0"/>
              <a:t>Group Members: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Jaime Luis Torres Hernandez – 2526991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Cinthia Vilela Dutra – 2527918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Anastasiia Mukhina – 2532071</a:t>
            </a:r>
          </a:p>
          <a:p>
            <a:pPr>
              <a:lnSpc>
                <a:spcPct val="110000"/>
              </a:lnSpc>
            </a:pPr>
            <a:endParaRPr lang="en-GB" sz="1500" dirty="0"/>
          </a:p>
          <a:p>
            <a:pPr>
              <a:lnSpc>
                <a:spcPct val="110000"/>
              </a:lnSpc>
            </a:pPr>
            <a:r>
              <a:rPr lang="en-GB" sz="1500" b="1" dirty="0"/>
              <a:t>Programme:</a:t>
            </a:r>
            <a:r>
              <a:rPr lang="en-GB" sz="1500" dirty="0"/>
              <a:t> Certificate of Higher Education Skills for the Workplace (Health &amp; Social Care)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-74"/>
            <a:ext cx="14627352" cy="8231886"/>
            <a:chOff x="0" y="-62"/>
            <a:chExt cx="12189460" cy="68599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-62"/>
              <a:ext cx="12188952" cy="685977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0"/>
              <a:ext cx="4819015" cy="2479040"/>
            </a:xfrm>
            <a:custGeom>
              <a:avLst/>
              <a:gdLst/>
              <a:ahLst/>
              <a:cxnLst/>
              <a:rect l="l" t="t" r="r" b="b"/>
              <a:pathLst>
                <a:path w="4819015" h="2479040">
                  <a:moveTo>
                    <a:pt x="4818418" y="2133"/>
                  </a:moveTo>
                  <a:lnTo>
                    <a:pt x="4784890" y="2133"/>
                  </a:lnTo>
                  <a:lnTo>
                    <a:pt x="4777994" y="116433"/>
                  </a:lnTo>
                  <a:lnTo>
                    <a:pt x="4773917" y="141833"/>
                  </a:lnTo>
                  <a:lnTo>
                    <a:pt x="4768939" y="179933"/>
                  </a:lnTo>
                  <a:lnTo>
                    <a:pt x="4763059" y="205333"/>
                  </a:lnTo>
                  <a:lnTo>
                    <a:pt x="4756277" y="230733"/>
                  </a:lnTo>
                  <a:lnTo>
                    <a:pt x="4742904" y="281533"/>
                  </a:lnTo>
                  <a:lnTo>
                    <a:pt x="4727321" y="332333"/>
                  </a:lnTo>
                  <a:lnTo>
                    <a:pt x="4709426" y="370433"/>
                  </a:lnTo>
                  <a:lnTo>
                    <a:pt x="4689170" y="421233"/>
                  </a:lnTo>
                  <a:lnTo>
                    <a:pt x="4680140" y="436384"/>
                  </a:lnTo>
                  <a:lnTo>
                    <a:pt x="4690986" y="414020"/>
                  </a:lnTo>
                  <a:lnTo>
                    <a:pt x="4702530" y="375920"/>
                  </a:lnTo>
                  <a:lnTo>
                    <a:pt x="4713198" y="350520"/>
                  </a:lnTo>
                  <a:lnTo>
                    <a:pt x="4722876" y="325120"/>
                  </a:lnTo>
                  <a:lnTo>
                    <a:pt x="4727232" y="299720"/>
                  </a:lnTo>
                  <a:lnTo>
                    <a:pt x="4731512" y="287020"/>
                  </a:lnTo>
                  <a:lnTo>
                    <a:pt x="4735588" y="274320"/>
                  </a:lnTo>
                  <a:lnTo>
                    <a:pt x="4739386" y="261620"/>
                  </a:lnTo>
                  <a:lnTo>
                    <a:pt x="4746625" y="236220"/>
                  </a:lnTo>
                  <a:lnTo>
                    <a:pt x="4752594" y="198120"/>
                  </a:lnTo>
                  <a:lnTo>
                    <a:pt x="4758067" y="172720"/>
                  </a:lnTo>
                  <a:lnTo>
                    <a:pt x="4762716" y="134620"/>
                  </a:lnTo>
                  <a:lnTo>
                    <a:pt x="4766551" y="109220"/>
                  </a:lnTo>
                  <a:lnTo>
                    <a:pt x="4769612" y="83820"/>
                  </a:lnTo>
                  <a:lnTo>
                    <a:pt x="4772761" y="7620"/>
                  </a:lnTo>
                  <a:lnTo>
                    <a:pt x="4763262" y="7620"/>
                  </a:lnTo>
                  <a:lnTo>
                    <a:pt x="4763605" y="0"/>
                  </a:lnTo>
                  <a:lnTo>
                    <a:pt x="4206519" y="0"/>
                  </a:lnTo>
                  <a:lnTo>
                    <a:pt x="4095394" y="0"/>
                  </a:lnTo>
                  <a:lnTo>
                    <a:pt x="4092321" y="46482"/>
                  </a:lnTo>
                  <a:lnTo>
                    <a:pt x="4085348" y="86220"/>
                  </a:lnTo>
                  <a:lnTo>
                    <a:pt x="4075519" y="124714"/>
                  </a:lnTo>
                  <a:lnTo>
                    <a:pt x="4062768" y="162331"/>
                  </a:lnTo>
                  <a:lnTo>
                    <a:pt x="4047083" y="199453"/>
                  </a:lnTo>
                  <a:lnTo>
                    <a:pt x="4028389" y="236448"/>
                  </a:lnTo>
                  <a:lnTo>
                    <a:pt x="4006646" y="273672"/>
                  </a:lnTo>
                  <a:lnTo>
                    <a:pt x="3981831" y="311492"/>
                  </a:lnTo>
                  <a:lnTo>
                    <a:pt x="3953865" y="350278"/>
                  </a:lnTo>
                  <a:lnTo>
                    <a:pt x="3922725" y="390398"/>
                  </a:lnTo>
                  <a:lnTo>
                    <a:pt x="3888371" y="432219"/>
                  </a:lnTo>
                  <a:lnTo>
                    <a:pt x="3850741" y="476097"/>
                  </a:lnTo>
                  <a:lnTo>
                    <a:pt x="3809796" y="522427"/>
                  </a:lnTo>
                  <a:lnTo>
                    <a:pt x="3765499" y="571538"/>
                  </a:lnTo>
                  <a:lnTo>
                    <a:pt x="3617239" y="734428"/>
                  </a:lnTo>
                  <a:lnTo>
                    <a:pt x="3582987" y="772858"/>
                  </a:lnTo>
                  <a:lnTo>
                    <a:pt x="3548392" y="812304"/>
                  </a:lnTo>
                  <a:lnTo>
                    <a:pt x="3476104" y="896099"/>
                  </a:lnTo>
                  <a:lnTo>
                    <a:pt x="3438639" y="938009"/>
                  </a:lnTo>
                  <a:lnTo>
                    <a:pt x="3401060" y="978674"/>
                  </a:lnTo>
                  <a:lnTo>
                    <a:pt x="3363353" y="1018095"/>
                  </a:lnTo>
                  <a:lnTo>
                    <a:pt x="3325507" y="1056284"/>
                  </a:lnTo>
                  <a:lnTo>
                    <a:pt x="3287509" y="1093254"/>
                  </a:lnTo>
                  <a:lnTo>
                    <a:pt x="3249345" y="1129017"/>
                  </a:lnTo>
                  <a:lnTo>
                    <a:pt x="3211004" y="1163574"/>
                  </a:lnTo>
                  <a:lnTo>
                    <a:pt x="3172485" y="1196924"/>
                  </a:lnTo>
                  <a:lnTo>
                    <a:pt x="3133763" y="1229093"/>
                  </a:lnTo>
                  <a:lnTo>
                    <a:pt x="3094837" y="1260094"/>
                  </a:lnTo>
                  <a:lnTo>
                    <a:pt x="3055696" y="1289913"/>
                  </a:lnTo>
                  <a:lnTo>
                    <a:pt x="3016326" y="1318577"/>
                  </a:lnTo>
                  <a:lnTo>
                    <a:pt x="2976715" y="1346085"/>
                  </a:lnTo>
                  <a:lnTo>
                    <a:pt x="2936862" y="1372450"/>
                  </a:lnTo>
                  <a:lnTo>
                    <a:pt x="2896730" y="1397685"/>
                  </a:lnTo>
                  <a:lnTo>
                    <a:pt x="2856344" y="1421790"/>
                  </a:lnTo>
                  <a:lnTo>
                    <a:pt x="2815666" y="1444777"/>
                  </a:lnTo>
                  <a:lnTo>
                    <a:pt x="2774696" y="1466646"/>
                  </a:lnTo>
                  <a:lnTo>
                    <a:pt x="2733421" y="1487424"/>
                  </a:lnTo>
                  <a:lnTo>
                    <a:pt x="2691269" y="1507363"/>
                  </a:lnTo>
                  <a:lnTo>
                    <a:pt x="2648534" y="1526286"/>
                  </a:lnTo>
                  <a:lnTo>
                    <a:pt x="2605189" y="1544231"/>
                  </a:lnTo>
                  <a:lnTo>
                    <a:pt x="2561247" y="1561172"/>
                  </a:lnTo>
                  <a:lnTo>
                    <a:pt x="2516657" y="1577124"/>
                  </a:lnTo>
                  <a:lnTo>
                    <a:pt x="2471445" y="1592084"/>
                  </a:lnTo>
                  <a:lnTo>
                    <a:pt x="2425573" y="1606067"/>
                  </a:lnTo>
                  <a:lnTo>
                    <a:pt x="2379040" y="1619072"/>
                  </a:lnTo>
                  <a:lnTo>
                    <a:pt x="2331821" y="1631086"/>
                  </a:lnTo>
                  <a:lnTo>
                    <a:pt x="2283917" y="1642135"/>
                  </a:lnTo>
                  <a:lnTo>
                    <a:pt x="2235314" y="1652206"/>
                  </a:lnTo>
                  <a:lnTo>
                    <a:pt x="2185987" y="1661299"/>
                  </a:lnTo>
                  <a:lnTo>
                    <a:pt x="2135949" y="1669427"/>
                  </a:lnTo>
                  <a:lnTo>
                    <a:pt x="2085162" y="1676590"/>
                  </a:lnTo>
                  <a:lnTo>
                    <a:pt x="2033625" y="1682788"/>
                  </a:lnTo>
                  <a:lnTo>
                    <a:pt x="1981314" y="1688033"/>
                  </a:lnTo>
                  <a:lnTo>
                    <a:pt x="1928241" y="1692313"/>
                  </a:lnTo>
                  <a:lnTo>
                    <a:pt x="1874367" y="1695640"/>
                  </a:lnTo>
                  <a:lnTo>
                    <a:pt x="1819694" y="1698002"/>
                  </a:lnTo>
                  <a:lnTo>
                    <a:pt x="1764207" y="1699425"/>
                  </a:lnTo>
                  <a:lnTo>
                    <a:pt x="1707896" y="1699895"/>
                  </a:lnTo>
                  <a:lnTo>
                    <a:pt x="1656130" y="1699133"/>
                  </a:lnTo>
                  <a:lnTo>
                    <a:pt x="1604860" y="1696834"/>
                  </a:lnTo>
                  <a:lnTo>
                    <a:pt x="1553984" y="1692960"/>
                  </a:lnTo>
                  <a:lnTo>
                    <a:pt x="1503413" y="1687525"/>
                  </a:lnTo>
                  <a:lnTo>
                    <a:pt x="1453057" y="1680476"/>
                  </a:lnTo>
                  <a:lnTo>
                    <a:pt x="1402854" y="1671828"/>
                  </a:lnTo>
                  <a:lnTo>
                    <a:pt x="1352702" y="1661553"/>
                  </a:lnTo>
                  <a:lnTo>
                    <a:pt x="1302524" y="1649628"/>
                  </a:lnTo>
                  <a:lnTo>
                    <a:pt x="1252220" y="1636026"/>
                  </a:lnTo>
                  <a:lnTo>
                    <a:pt x="1201724" y="1620748"/>
                  </a:lnTo>
                  <a:lnTo>
                    <a:pt x="1150950" y="1603781"/>
                  </a:lnTo>
                  <a:lnTo>
                    <a:pt x="1099807" y="1585074"/>
                  </a:lnTo>
                  <a:lnTo>
                    <a:pt x="1048207" y="1564640"/>
                  </a:lnTo>
                  <a:lnTo>
                    <a:pt x="1004963" y="1546352"/>
                  </a:lnTo>
                  <a:lnTo>
                    <a:pt x="961745" y="1527086"/>
                  </a:lnTo>
                  <a:lnTo>
                    <a:pt x="918489" y="1506855"/>
                  </a:lnTo>
                  <a:lnTo>
                    <a:pt x="875182" y="1485722"/>
                  </a:lnTo>
                  <a:lnTo>
                    <a:pt x="831761" y="1463713"/>
                  </a:lnTo>
                  <a:lnTo>
                    <a:pt x="788200" y="1440865"/>
                  </a:lnTo>
                  <a:lnTo>
                    <a:pt x="744448" y="1417205"/>
                  </a:lnTo>
                  <a:lnTo>
                    <a:pt x="700481" y="1392783"/>
                  </a:lnTo>
                  <a:lnTo>
                    <a:pt x="656234" y="1367624"/>
                  </a:lnTo>
                  <a:lnTo>
                    <a:pt x="611695" y="1341755"/>
                  </a:lnTo>
                  <a:lnTo>
                    <a:pt x="521538" y="1288072"/>
                  </a:lnTo>
                  <a:lnTo>
                    <a:pt x="0" y="966127"/>
                  </a:lnTo>
                  <a:lnTo>
                    <a:pt x="0" y="1078407"/>
                  </a:lnTo>
                  <a:lnTo>
                    <a:pt x="0" y="1932533"/>
                  </a:lnTo>
                  <a:lnTo>
                    <a:pt x="31673" y="1957933"/>
                  </a:lnTo>
                  <a:lnTo>
                    <a:pt x="114439" y="2008733"/>
                  </a:lnTo>
                  <a:lnTo>
                    <a:pt x="199047" y="2059533"/>
                  </a:lnTo>
                  <a:lnTo>
                    <a:pt x="285686" y="2110333"/>
                  </a:lnTo>
                  <a:lnTo>
                    <a:pt x="329692" y="2123033"/>
                  </a:lnTo>
                  <a:lnTo>
                    <a:pt x="419328" y="2173833"/>
                  </a:lnTo>
                  <a:lnTo>
                    <a:pt x="511556" y="2224633"/>
                  </a:lnTo>
                  <a:lnTo>
                    <a:pt x="558660" y="2237333"/>
                  </a:lnTo>
                  <a:lnTo>
                    <a:pt x="606323" y="2262733"/>
                  </a:lnTo>
                  <a:lnTo>
                    <a:pt x="654583" y="2275433"/>
                  </a:lnTo>
                  <a:lnTo>
                    <a:pt x="703453" y="2300833"/>
                  </a:lnTo>
                  <a:lnTo>
                    <a:pt x="752957" y="2313533"/>
                  </a:lnTo>
                  <a:lnTo>
                    <a:pt x="803135" y="2338933"/>
                  </a:lnTo>
                  <a:lnTo>
                    <a:pt x="849871" y="2351633"/>
                  </a:lnTo>
                  <a:lnTo>
                    <a:pt x="1240002" y="2453233"/>
                  </a:lnTo>
                  <a:lnTo>
                    <a:pt x="1290231" y="2453233"/>
                  </a:lnTo>
                  <a:lnTo>
                    <a:pt x="1340650" y="2465933"/>
                  </a:lnTo>
                  <a:lnTo>
                    <a:pt x="1391246" y="2465933"/>
                  </a:lnTo>
                  <a:lnTo>
                    <a:pt x="1441958" y="2478633"/>
                  </a:lnTo>
                  <a:lnTo>
                    <a:pt x="2011400" y="2478633"/>
                  </a:lnTo>
                  <a:lnTo>
                    <a:pt x="2051558" y="2465933"/>
                  </a:lnTo>
                  <a:lnTo>
                    <a:pt x="2145195" y="2465933"/>
                  </a:lnTo>
                  <a:lnTo>
                    <a:pt x="2198674" y="2453233"/>
                  </a:lnTo>
                  <a:lnTo>
                    <a:pt x="2252065" y="2453233"/>
                  </a:lnTo>
                  <a:lnTo>
                    <a:pt x="2358555" y="2427833"/>
                  </a:lnTo>
                  <a:lnTo>
                    <a:pt x="2411603" y="2427833"/>
                  </a:lnTo>
                  <a:lnTo>
                    <a:pt x="2724277" y="2351633"/>
                  </a:lnTo>
                  <a:lnTo>
                    <a:pt x="2775102" y="2326233"/>
                  </a:lnTo>
                  <a:lnTo>
                    <a:pt x="2875305" y="2300833"/>
                  </a:lnTo>
                  <a:lnTo>
                    <a:pt x="2924632" y="2275433"/>
                  </a:lnTo>
                  <a:lnTo>
                    <a:pt x="2973400" y="2262733"/>
                  </a:lnTo>
                  <a:lnTo>
                    <a:pt x="3068891" y="2211933"/>
                  </a:lnTo>
                  <a:lnTo>
                    <a:pt x="3115526" y="2199233"/>
                  </a:lnTo>
                  <a:lnTo>
                    <a:pt x="3206597" y="2148433"/>
                  </a:lnTo>
                  <a:lnTo>
                    <a:pt x="3250933" y="2123033"/>
                  </a:lnTo>
                  <a:lnTo>
                    <a:pt x="3294367" y="2097633"/>
                  </a:lnTo>
                  <a:lnTo>
                    <a:pt x="3340912" y="2072233"/>
                  </a:lnTo>
                  <a:lnTo>
                    <a:pt x="3386417" y="2034133"/>
                  </a:lnTo>
                  <a:lnTo>
                    <a:pt x="3430879" y="2008733"/>
                  </a:lnTo>
                  <a:lnTo>
                    <a:pt x="3474326" y="1970633"/>
                  </a:lnTo>
                  <a:lnTo>
                    <a:pt x="3516769" y="1945233"/>
                  </a:lnTo>
                  <a:lnTo>
                    <a:pt x="3558209" y="1907133"/>
                  </a:lnTo>
                  <a:lnTo>
                    <a:pt x="3598672" y="1881733"/>
                  </a:lnTo>
                  <a:lnTo>
                    <a:pt x="3638156" y="1843633"/>
                  </a:lnTo>
                  <a:lnTo>
                    <a:pt x="3676688" y="1805533"/>
                  </a:lnTo>
                  <a:lnTo>
                    <a:pt x="3714280" y="1780133"/>
                  </a:lnTo>
                  <a:lnTo>
                    <a:pt x="3750945" y="1742033"/>
                  </a:lnTo>
                  <a:lnTo>
                    <a:pt x="3790023" y="1703933"/>
                  </a:lnTo>
                  <a:lnTo>
                    <a:pt x="3828072" y="1653133"/>
                  </a:lnTo>
                  <a:lnTo>
                    <a:pt x="3865143" y="1615033"/>
                  </a:lnTo>
                  <a:lnTo>
                    <a:pt x="3901313" y="1576933"/>
                  </a:lnTo>
                  <a:lnTo>
                    <a:pt x="3936619" y="1538833"/>
                  </a:lnTo>
                  <a:lnTo>
                    <a:pt x="3971061" y="1500733"/>
                  </a:lnTo>
                  <a:lnTo>
                    <a:pt x="4004640" y="1449933"/>
                  </a:lnTo>
                  <a:lnTo>
                    <a:pt x="4037393" y="1411833"/>
                  </a:lnTo>
                  <a:lnTo>
                    <a:pt x="4069346" y="1373733"/>
                  </a:lnTo>
                  <a:lnTo>
                    <a:pt x="4100576" y="1322933"/>
                  </a:lnTo>
                  <a:lnTo>
                    <a:pt x="4138904" y="1272133"/>
                  </a:lnTo>
                  <a:lnTo>
                    <a:pt x="4177157" y="1221333"/>
                  </a:lnTo>
                  <a:lnTo>
                    <a:pt x="4216425" y="1170533"/>
                  </a:lnTo>
                  <a:lnTo>
                    <a:pt x="4256659" y="1119733"/>
                  </a:lnTo>
                  <a:lnTo>
                    <a:pt x="4443107" y="891133"/>
                  </a:lnTo>
                  <a:lnTo>
                    <a:pt x="4463542" y="865733"/>
                  </a:lnTo>
                  <a:lnTo>
                    <a:pt x="4483773" y="827633"/>
                  </a:lnTo>
                  <a:lnTo>
                    <a:pt x="4503801" y="802233"/>
                  </a:lnTo>
                  <a:lnTo>
                    <a:pt x="4523562" y="776833"/>
                  </a:lnTo>
                  <a:lnTo>
                    <a:pt x="4543120" y="751433"/>
                  </a:lnTo>
                  <a:lnTo>
                    <a:pt x="4562322" y="726033"/>
                  </a:lnTo>
                  <a:lnTo>
                    <a:pt x="4581017" y="700633"/>
                  </a:lnTo>
                  <a:lnTo>
                    <a:pt x="4609973" y="662533"/>
                  </a:lnTo>
                  <a:lnTo>
                    <a:pt x="4637722" y="611733"/>
                  </a:lnTo>
                  <a:lnTo>
                    <a:pt x="4664024" y="573633"/>
                  </a:lnTo>
                  <a:lnTo>
                    <a:pt x="4688624" y="522833"/>
                  </a:lnTo>
                  <a:lnTo>
                    <a:pt x="4711319" y="472033"/>
                  </a:lnTo>
                  <a:lnTo>
                    <a:pt x="4732134" y="433933"/>
                  </a:lnTo>
                  <a:lnTo>
                    <a:pt x="4750727" y="383133"/>
                  </a:lnTo>
                  <a:lnTo>
                    <a:pt x="4767110" y="332333"/>
                  </a:lnTo>
                  <a:lnTo>
                    <a:pt x="4781308" y="281533"/>
                  </a:lnTo>
                  <a:lnTo>
                    <a:pt x="4793361" y="243433"/>
                  </a:lnTo>
                  <a:lnTo>
                    <a:pt x="4799482" y="205333"/>
                  </a:lnTo>
                  <a:lnTo>
                    <a:pt x="4804740" y="179933"/>
                  </a:lnTo>
                  <a:lnTo>
                    <a:pt x="4809160" y="141833"/>
                  </a:lnTo>
                  <a:lnTo>
                    <a:pt x="4812792" y="116433"/>
                  </a:lnTo>
                  <a:lnTo>
                    <a:pt x="4818418" y="2133"/>
                  </a:lnTo>
                  <a:close/>
                </a:path>
              </a:pathLst>
            </a:custGeom>
            <a:solidFill>
              <a:srgbClr val="FFFFFF">
                <a:alpha val="30195"/>
              </a:srgbClr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080206" y="1036141"/>
            <a:ext cx="5828538" cy="1295483"/>
          </a:xfrm>
          <a:prstGeom prst="rect">
            <a:avLst/>
          </a:prstGeom>
        </p:spPr>
        <p:txBody>
          <a:bodyPr vert="horz" wrap="square" lIns="0" tIns="89154" rIns="0" bIns="0" rtlCol="0" anchor="ctr">
            <a:spAutoFit/>
          </a:bodyPr>
          <a:lstStyle/>
          <a:p>
            <a:pPr marL="1914906" marR="6096" indent="-1900428" algn="l">
              <a:lnSpc>
                <a:spcPts val="4680"/>
              </a:lnSpc>
              <a:spcBef>
                <a:spcPts val="702"/>
              </a:spcBef>
            </a:pPr>
            <a:r>
              <a:rPr lang="en-GB" b="1" cap="none" dirty="0">
                <a:solidFill>
                  <a:srgbClr val="0D2841"/>
                </a:solidFill>
                <a:latin typeface="Calibri"/>
                <a:cs typeface="Calibri"/>
              </a:rPr>
              <a:t>ACKNOWLEDGEMENT</a:t>
            </a:r>
            <a:r>
              <a:rPr lang="en-GB" b="1" cap="none" spc="54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lang="en-GB" b="1" cap="none" dirty="0">
                <a:solidFill>
                  <a:srgbClr val="0D2841"/>
                </a:solidFill>
                <a:latin typeface="Calibri"/>
                <a:cs typeface="Calibri"/>
              </a:rPr>
              <a:t>OF</a:t>
            </a:r>
            <a:r>
              <a:rPr lang="en-GB" b="1" cap="none" spc="3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lang="en-GB" b="1" cap="none" spc="-30" dirty="0">
                <a:solidFill>
                  <a:srgbClr val="0D2841"/>
                </a:solidFill>
                <a:latin typeface="Calibri"/>
                <a:cs typeface="Calibri"/>
              </a:rPr>
              <a:t>THE </a:t>
            </a:r>
            <a:r>
              <a:rPr lang="en-GB" b="1" cap="none" spc="120" dirty="0">
                <a:solidFill>
                  <a:srgbClr val="0D2841"/>
                </a:solidFill>
                <a:latin typeface="Calibri"/>
                <a:cs typeface="Calibri"/>
              </a:rPr>
              <a:t>USE</a:t>
            </a:r>
            <a:r>
              <a:rPr lang="en-GB" b="1" cap="none" spc="-18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lang="en-GB" b="1" cap="none" dirty="0">
                <a:solidFill>
                  <a:srgbClr val="0D2841"/>
                </a:solidFill>
                <a:latin typeface="Calibri"/>
                <a:cs typeface="Calibri"/>
              </a:rPr>
              <a:t>OF</a:t>
            </a:r>
            <a:r>
              <a:rPr lang="en-GB" b="1" cap="none" spc="-10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lang="en-GB" b="1" cap="none" spc="-30" dirty="0">
                <a:solidFill>
                  <a:srgbClr val="0D2841"/>
                </a:solidFill>
                <a:latin typeface="Calibri"/>
                <a:cs typeface="Calibri"/>
              </a:rPr>
              <a:t>AI</a:t>
            </a:r>
            <a:endParaRPr lang="en-GB" cap="none" dirty="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38956" y="3140050"/>
            <a:ext cx="11115294" cy="480901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>
              <a:spcBef>
                <a:spcPts val="150"/>
              </a:spcBef>
            </a:pP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I</a:t>
            </a:r>
            <a:r>
              <a:rPr sz="3000" spc="-1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84" dirty="0">
                <a:solidFill>
                  <a:srgbClr val="0D2841"/>
                </a:solidFill>
                <a:latin typeface="Calibri"/>
                <a:cs typeface="Calibri"/>
              </a:rPr>
              <a:t>acknowledge</a:t>
            </a:r>
            <a:r>
              <a:rPr sz="3000" spc="-4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the</a:t>
            </a:r>
            <a:r>
              <a:rPr sz="3000" spc="4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137" dirty="0">
                <a:solidFill>
                  <a:srgbClr val="0D2841"/>
                </a:solidFill>
                <a:latin typeface="Calibri"/>
                <a:cs typeface="Calibri"/>
              </a:rPr>
              <a:t>use</a:t>
            </a:r>
            <a:r>
              <a:rPr sz="3000" spc="-4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of</a:t>
            </a:r>
            <a:r>
              <a:rPr sz="3000" spc="3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72" dirty="0">
                <a:solidFill>
                  <a:srgbClr val="0D2841"/>
                </a:solidFill>
                <a:latin typeface="Calibri"/>
                <a:cs typeface="Calibri"/>
              </a:rPr>
              <a:t>Grammarly</a:t>
            </a:r>
            <a:r>
              <a:rPr sz="3000" spc="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-12" dirty="0">
                <a:solidFill>
                  <a:srgbClr val="0D2841"/>
                </a:solidFill>
                <a:latin typeface="Calibri"/>
                <a:cs typeface="Calibri"/>
              </a:rPr>
              <a:t>(https://</a:t>
            </a:r>
            <a:r>
              <a:rPr sz="3000" spc="-12" dirty="0">
                <a:solidFill>
                  <a:srgbClr val="0D2841"/>
                </a:solidFill>
                <a:latin typeface="Calibri"/>
                <a:cs typeface="Calibri"/>
                <a:hlinkClick r:id="rId3"/>
              </a:rPr>
              <a:t>www.grammarly.com/)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38955" y="3459404"/>
            <a:ext cx="10878312" cy="480131"/>
          </a:xfrm>
          <a:prstGeom prst="rect">
            <a:avLst/>
          </a:prstGeom>
        </p:spPr>
        <p:txBody>
          <a:bodyPr vert="horz" wrap="square" lIns="0" tIns="18288" rIns="0" bIns="0" rtlCol="0">
            <a:spAutoFit/>
          </a:bodyPr>
          <a:lstStyle/>
          <a:p>
            <a:pPr marL="15240">
              <a:spcBef>
                <a:spcPts val="144"/>
              </a:spcBef>
            </a:pPr>
            <a:r>
              <a:rPr sz="3000" spc="66" dirty="0">
                <a:solidFill>
                  <a:srgbClr val="0D2841"/>
                </a:solidFill>
                <a:latin typeface="Calibri"/>
                <a:cs typeface="Calibri"/>
              </a:rPr>
              <a:t>on</a:t>
            </a:r>
            <a:r>
              <a:rPr sz="3000" spc="-54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162" dirty="0">
                <a:solidFill>
                  <a:srgbClr val="0D2841"/>
                </a:solidFill>
                <a:latin typeface="Calibri"/>
                <a:cs typeface="Calibri"/>
              </a:rPr>
              <a:t>ADD</a:t>
            </a:r>
            <a:r>
              <a:rPr sz="3000" spc="-12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DATE</a:t>
            </a:r>
            <a:r>
              <a:rPr sz="3000" spc="-7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222" dirty="0">
                <a:solidFill>
                  <a:srgbClr val="0D2841"/>
                </a:solidFill>
                <a:latin typeface="Calibri"/>
                <a:cs typeface="Calibri"/>
              </a:rPr>
              <a:t>OF</a:t>
            </a:r>
            <a:r>
              <a:rPr sz="3000" spc="-6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282" dirty="0">
                <a:solidFill>
                  <a:srgbClr val="0D2841"/>
                </a:solidFill>
                <a:latin typeface="Calibri"/>
                <a:cs typeface="Calibri"/>
              </a:rPr>
              <a:t>ACCESS</a:t>
            </a:r>
            <a:r>
              <a:rPr sz="3000" spc="-10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204" dirty="0">
                <a:solidFill>
                  <a:srgbClr val="0D2841"/>
                </a:solidFill>
                <a:latin typeface="Calibri"/>
                <a:cs typeface="Calibri"/>
              </a:rPr>
              <a:t>HERE</a:t>
            </a:r>
            <a:r>
              <a:rPr sz="3000" spc="-7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to</a:t>
            </a:r>
            <a:r>
              <a:rPr sz="3000" spc="-6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78" dirty="0">
                <a:solidFill>
                  <a:srgbClr val="0D2841"/>
                </a:solidFill>
                <a:latin typeface="Calibri"/>
                <a:cs typeface="Calibri"/>
              </a:rPr>
              <a:t>support</a:t>
            </a:r>
            <a:r>
              <a:rPr sz="3000" spc="-54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to</a:t>
            </a:r>
            <a:r>
              <a:rPr sz="3000" spc="-54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162" dirty="0">
                <a:solidFill>
                  <a:srgbClr val="0D2841"/>
                </a:solidFill>
                <a:latin typeface="Calibri"/>
                <a:cs typeface="Calibri"/>
              </a:rPr>
              <a:t>check</a:t>
            </a:r>
            <a:r>
              <a:rPr sz="3000" spc="-3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84" dirty="0">
                <a:solidFill>
                  <a:srgbClr val="0D2841"/>
                </a:solidFill>
                <a:latin typeface="Calibri"/>
                <a:cs typeface="Calibri"/>
              </a:rPr>
              <a:t>my</a:t>
            </a:r>
            <a:r>
              <a:rPr sz="3000" spc="-10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work</a:t>
            </a:r>
            <a:r>
              <a:rPr sz="3000" spc="-3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72" dirty="0">
                <a:solidFill>
                  <a:srgbClr val="0D2841"/>
                </a:solidFill>
                <a:latin typeface="Calibri"/>
                <a:cs typeface="Calibri"/>
              </a:rPr>
              <a:t>using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38955" y="3777538"/>
            <a:ext cx="2368296" cy="480901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>
              <a:spcBef>
                <a:spcPts val="150"/>
              </a:spcBef>
            </a:pP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the</a:t>
            </a:r>
            <a:r>
              <a:rPr sz="3000" spc="6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-12" dirty="0">
                <a:solidFill>
                  <a:srgbClr val="0D2841"/>
                </a:solidFill>
                <a:latin typeface="Calibri"/>
                <a:cs typeface="Calibri"/>
              </a:rPr>
              <a:t>prompt(s):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38956" y="4723105"/>
            <a:ext cx="10360914" cy="480131"/>
          </a:xfrm>
          <a:prstGeom prst="rect">
            <a:avLst/>
          </a:prstGeom>
        </p:spPr>
        <p:txBody>
          <a:bodyPr vert="horz" wrap="square" lIns="0" tIns="18288" rIns="0" bIns="0" rtlCol="0">
            <a:spAutoFit/>
          </a:bodyPr>
          <a:lstStyle/>
          <a:p>
            <a:pPr marL="15240">
              <a:spcBef>
                <a:spcPts val="144"/>
              </a:spcBef>
              <a:tabLst>
                <a:tab pos="632460" algn="l"/>
              </a:tabLst>
            </a:pPr>
            <a:r>
              <a:rPr sz="3000" spc="78" dirty="0">
                <a:solidFill>
                  <a:srgbClr val="0D2841"/>
                </a:solidFill>
                <a:latin typeface="Calibri"/>
                <a:cs typeface="Calibri"/>
              </a:rPr>
              <a:t>1.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	</a:t>
            </a:r>
            <a:r>
              <a:rPr sz="3000" spc="126" dirty="0">
                <a:solidFill>
                  <a:srgbClr val="0D2841"/>
                </a:solidFill>
                <a:latin typeface="Calibri"/>
                <a:cs typeface="Calibri"/>
              </a:rPr>
              <a:t>Please</a:t>
            </a:r>
            <a:r>
              <a:rPr sz="3000" spc="13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162" dirty="0">
                <a:solidFill>
                  <a:srgbClr val="0D2841"/>
                </a:solidFill>
                <a:latin typeface="Calibri"/>
                <a:cs typeface="Calibri"/>
              </a:rPr>
              <a:t>check</a:t>
            </a:r>
            <a:r>
              <a:rPr sz="3000" spc="6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the</a:t>
            </a:r>
            <a:r>
              <a:rPr sz="3000" spc="3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following</a:t>
            </a:r>
            <a:r>
              <a:rPr sz="3000" spc="-1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text</a:t>
            </a:r>
            <a:r>
              <a:rPr sz="3000" spc="4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for</a:t>
            </a:r>
            <a:r>
              <a:rPr sz="3000" spc="10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readability,</a:t>
            </a:r>
            <a:r>
              <a:rPr sz="3000" spc="7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grammar</a:t>
            </a:r>
            <a:r>
              <a:rPr sz="3000" spc="10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78" dirty="0">
                <a:solidFill>
                  <a:srgbClr val="0D2841"/>
                </a:solidFill>
                <a:latin typeface="Calibri"/>
                <a:cs typeface="Calibri"/>
              </a:rPr>
              <a:t>and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956511" y="5041391"/>
            <a:ext cx="1193292" cy="480901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>
              <a:spcBef>
                <a:spcPts val="150"/>
              </a:spcBef>
            </a:pPr>
            <a:r>
              <a:rPr sz="3000" spc="54" dirty="0">
                <a:solidFill>
                  <a:srgbClr val="0D2841"/>
                </a:solidFill>
                <a:latin typeface="Calibri"/>
                <a:cs typeface="Calibri"/>
              </a:rPr>
              <a:t>syntax.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38956" y="5997396"/>
            <a:ext cx="10885170" cy="480901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>
              <a:spcBef>
                <a:spcPts val="150"/>
              </a:spcBef>
            </a:pP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I</a:t>
            </a:r>
            <a:r>
              <a:rPr sz="3000" spc="-1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72" dirty="0">
                <a:solidFill>
                  <a:srgbClr val="0D2841"/>
                </a:solidFill>
                <a:latin typeface="Calibri"/>
                <a:cs typeface="Calibri"/>
              </a:rPr>
              <a:t>confirm</a:t>
            </a:r>
            <a:r>
              <a:rPr sz="3000" spc="1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that</a:t>
            </a:r>
            <a:r>
              <a:rPr sz="3000" spc="54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I</a:t>
            </a:r>
            <a:r>
              <a:rPr sz="3000" spc="-1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have</a:t>
            </a:r>
            <a:r>
              <a:rPr sz="3000" spc="4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not</a:t>
            </a:r>
            <a:r>
              <a:rPr sz="3000" spc="-3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66" dirty="0">
                <a:solidFill>
                  <a:srgbClr val="0D2841"/>
                </a:solidFill>
                <a:latin typeface="Calibri"/>
                <a:cs typeface="Calibri"/>
              </a:rPr>
              <a:t>presented</a:t>
            </a:r>
            <a:r>
              <a:rPr sz="3000" spc="-6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78" dirty="0">
                <a:solidFill>
                  <a:srgbClr val="0D2841"/>
                </a:solidFill>
                <a:latin typeface="Calibri"/>
                <a:cs typeface="Calibri"/>
              </a:rPr>
              <a:t>any</a:t>
            </a:r>
            <a:r>
              <a:rPr sz="3000" spc="-84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AI</a:t>
            </a:r>
            <a:r>
              <a:rPr sz="3000" spc="-1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generated</a:t>
            </a:r>
            <a:r>
              <a:rPr sz="3000" spc="3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-12" dirty="0">
                <a:solidFill>
                  <a:srgbClr val="0D2841"/>
                </a:solidFill>
                <a:latin typeface="Calibri"/>
                <a:cs typeface="Calibri"/>
              </a:rPr>
              <a:t>text</a:t>
            </a:r>
            <a:r>
              <a:rPr sz="3000" spc="-3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234" dirty="0">
                <a:solidFill>
                  <a:srgbClr val="0D2841"/>
                </a:solidFill>
                <a:latin typeface="Calibri"/>
                <a:cs typeface="Calibri"/>
              </a:rPr>
              <a:t>as</a:t>
            </a:r>
            <a:r>
              <a:rPr sz="3000" spc="-10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90" dirty="0">
                <a:solidFill>
                  <a:srgbClr val="0D2841"/>
                </a:solidFill>
                <a:latin typeface="Calibri"/>
                <a:cs typeface="Calibri"/>
              </a:rPr>
              <a:t>my</a:t>
            </a:r>
            <a:r>
              <a:rPr sz="3000" spc="1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-30" dirty="0">
                <a:solidFill>
                  <a:srgbClr val="0D2841"/>
                </a:solidFill>
                <a:latin typeface="Calibri"/>
                <a:cs typeface="Calibri"/>
              </a:rPr>
              <a:t>own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38956" y="6316066"/>
            <a:ext cx="11266170" cy="480901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>
              <a:spcBef>
                <a:spcPts val="150"/>
              </a:spcBef>
            </a:pP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work.</a:t>
            </a:r>
            <a:r>
              <a:rPr sz="3000" spc="-1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I</a:t>
            </a:r>
            <a:r>
              <a:rPr sz="3000" spc="-1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78" dirty="0">
                <a:solidFill>
                  <a:srgbClr val="0D2841"/>
                </a:solidFill>
                <a:latin typeface="Calibri"/>
                <a:cs typeface="Calibri"/>
              </a:rPr>
              <a:t>confirm</a:t>
            </a:r>
            <a:r>
              <a:rPr sz="3000" spc="1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I</a:t>
            </a:r>
            <a:r>
              <a:rPr sz="3000" spc="-1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66" dirty="0">
                <a:solidFill>
                  <a:srgbClr val="0D2841"/>
                </a:solidFill>
                <a:latin typeface="Calibri"/>
                <a:cs typeface="Calibri"/>
              </a:rPr>
              <a:t>have</a:t>
            </a:r>
            <a:r>
              <a:rPr sz="3000" spc="-54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132" dirty="0">
                <a:solidFill>
                  <a:srgbClr val="0D2841"/>
                </a:solidFill>
                <a:latin typeface="Calibri"/>
                <a:cs typeface="Calibri"/>
              </a:rPr>
              <a:t>copies</a:t>
            </a:r>
            <a:r>
              <a:rPr sz="3000" spc="-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66" dirty="0">
                <a:solidFill>
                  <a:srgbClr val="0D2841"/>
                </a:solidFill>
                <a:latin typeface="Calibri"/>
                <a:cs typeface="Calibri"/>
              </a:rPr>
              <a:t>of</a:t>
            </a:r>
            <a:r>
              <a:rPr sz="3000" spc="-6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90" dirty="0">
                <a:solidFill>
                  <a:srgbClr val="0D2841"/>
                </a:solidFill>
                <a:latin typeface="Calibri"/>
                <a:cs typeface="Calibri"/>
              </a:rPr>
              <a:t>my</a:t>
            </a:r>
            <a:r>
              <a:rPr sz="3000" spc="-7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drafts,</a:t>
            </a:r>
            <a:r>
              <a:rPr sz="3000" spc="-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84" dirty="0">
                <a:solidFill>
                  <a:srgbClr val="0D2841"/>
                </a:solidFill>
                <a:latin typeface="Calibri"/>
                <a:cs typeface="Calibri"/>
              </a:rPr>
              <a:t>notes,</a:t>
            </a:r>
            <a:r>
              <a:rPr sz="3000" spc="-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90" dirty="0">
                <a:solidFill>
                  <a:srgbClr val="0D2841"/>
                </a:solidFill>
                <a:latin typeface="Calibri"/>
                <a:cs typeface="Calibri"/>
              </a:rPr>
              <a:t>and</a:t>
            </a:r>
            <a:r>
              <a:rPr sz="3000" spc="3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other</a:t>
            </a:r>
            <a:r>
              <a:rPr sz="3000" spc="-7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96" dirty="0">
                <a:solidFill>
                  <a:srgbClr val="0D2841"/>
                </a:solidFill>
                <a:latin typeface="Calibri"/>
                <a:cs typeface="Calibri"/>
              </a:rPr>
              <a:t>resources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338955" y="6635404"/>
            <a:ext cx="10759440" cy="480131"/>
          </a:xfrm>
          <a:prstGeom prst="rect">
            <a:avLst/>
          </a:prstGeom>
        </p:spPr>
        <p:txBody>
          <a:bodyPr vert="horz" wrap="square" lIns="0" tIns="18288" rIns="0" bIns="0" rtlCol="0">
            <a:spAutoFit/>
          </a:bodyPr>
          <a:lstStyle/>
          <a:p>
            <a:pPr marL="15240">
              <a:spcBef>
                <a:spcPts val="144"/>
              </a:spcBef>
            </a:pP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I</a:t>
            </a:r>
            <a:r>
              <a:rPr sz="3000" spc="-3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144" dirty="0">
                <a:solidFill>
                  <a:srgbClr val="0D2841"/>
                </a:solidFill>
                <a:latin typeface="Calibri"/>
                <a:cs typeface="Calibri"/>
              </a:rPr>
              <a:t>used</a:t>
            </a:r>
            <a:r>
              <a:rPr sz="3000" spc="-84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before,</a:t>
            </a:r>
            <a:r>
              <a:rPr sz="3000" spc="-24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108" dirty="0">
                <a:solidFill>
                  <a:srgbClr val="0D2841"/>
                </a:solidFill>
                <a:latin typeface="Calibri"/>
                <a:cs typeface="Calibri"/>
              </a:rPr>
              <a:t>and</a:t>
            </a:r>
            <a:r>
              <a:rPr sz="3000" spc="-84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after</a:t>
            </a:r>
            <a:r>
              <a:rPr sz="3000" spc="-9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the</a:t>
            </a:r>
            <a:r>
              <a:rPr sz="3000" spc="-6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144" dirty="0">
                <a:solidFill>
                  <a:srgbClr val="0D2841"/>
                </a:solidFill>
                <a:latin typeface="Calibri"/>
                <a:cs typeface="Calibri"/>
              </a:rPr>
              <a:t>use</a:t>
            </a:r>
            <a:r>
              <a:rPr sz="3000" spc="3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of</a:t>
            </a:r>
            <a:r>
              <a:rPr sz="3000" spc="-7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AI</a:t>
            </a:r>
            <a:r>
              <a:rPr sz="3000" spc="-3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84" dirty="0">
                <a:solidFill>
                  <a:srgbClr val="0D2841"/>
                </a:solidFill>
                <a:latin typeface="Calibri"/>
                <a:cs typeface="Calibri"/>
              </a:rPr>
              <a:t>tools</a:t>
            </a:r>
            <a:r>
              <a:rPr sz="3000" spc="-24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90" dirty="0">
                <a:solidFill>
                  <a:srgbClr val="0D2841"/>
                </a:solidFill>
                <a:latin typeface="Calibri"/>
                <a:cs typeface="Calibri"/>
              </a:rPr>
              <a:t>which</a:t>
            </a:r>
            <a:r>
              <a:rPr sz="3000" spc="-48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I</a:t>
            </a:r>
            <a:r>
              <a:rPr sz="3000" spc="-3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90" dirty="0">
                <a:solidFill>
                  <a:srgbClr val="0D2841"/>
                </a:solidFill>
                <a:latin typeface="Calibri"/>
                <a:cs typeface="Calibri"/>
              </a:rPr>
              <a:t>may</a:t>
            </a:r>
            <a:r>
              <a:rPr sz="3000" spc="-12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66" dirty="0">
                <a:solidFill>
                  <a:srgbClr val="0D2841"/>
                </a:solidFill>
                <a:latin typeface="Calibri"/>
                <a:cs typeface="Calibri"/>
              </a:rPr>
              <a:t>be</a:t>
            </a:r>
            <a:r>
              <a:rPr sz="3000" spc="3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114" dirty="0">
                <a:solidFill>
                  <a:srgbClr val="0D2841"/>
                </a:solidFill>
                <a:latin typeface="Calibri"/>
                <a:cs typeface="Calibri"/>
              </a:rPr>
              <a:t>asked</a:t>
            </a:r>
            <a:r>
              <a:rPr sz="3000" spc="6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-30" dirty="0">
                <a:solidFill>
                  <a:srgbClr val="0D2841"/>
                </a:solidFill>
                <a:latin typeface="Calibri"/>
                <a:cs typeface="Calibri"/>
              </a:rPr>
              <a:t>to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338955" y="6953615"/>
            <a:ext cx="3287268" cy="480901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>
              <a:spcBef>
                <a:spcPts val="150"/>
              </a:spcBef>
            </a:pP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provide</a:t>
            </a:r>
            <a:r>
              <a:rPr sz="3000" spc="24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0D2841"/>
                </a:solidFill>
                <a:latin typeface="Calibri"/>
                <a:cs typeface="Calibri"/>
              </a:rPr>
              <a:t>in</a:t>
            </a:r>
            <a:r>
              <a:rPr sz="3000" spc="150" dirty="0">
                <a:solidFill>
                  <a:srgbClr val="0D2841"/>
                </a:solidFill>
                <a:latin typeface="Calibri"/>
                <a:cs typeface="Calibri"/>
              </a:rPr>
              <a:t> </a:t>
            </a:r>
            <a:r>
              <a:rPr sz="3000" spc="54" dirty="0">
                <a:solidFill>
                  <a:srgbClr val="0D2841"/>
                </a:solidFill>
                <a:latin typeface="Calibri"/>
                <a:cs typeface="Calibri"/>
              </a:rPr>
              <a:t>evidence.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0863500" y="4973497"/>
            <a:ext cx="3763518" cy="3256788"/>
          </a:xfrm>
          <a:custGeom>
            <a:avLst/>
            <a:gdLst/>
            <a:ahLst/>
            <a:cxnLst/>
            <a:rect l="l" t="t" r="r" b="b"/>
            <a:pathLst>
              <a:path w="3136265" h="2713990">
                <a:moveTo>
                  <a:pt x="3136036" y="0"/>
                </a:moveTo>
                <a:lnTo>
                  <a:pt x="2825140" y="45148"/>
                </a:lnTo>
                <a:lnTo>
                  <a:pt x="2775191" y="55308"/>
                </a:lnTo>
                <a:lnTo>
                  <a:pt x="2725420" y="66179"/>
                </a:lnTo>
                <a:lnTo>
                  <a:pt x="2675839" y="77762"/>
                </a:lnTo>
                <a:lnTo>
                  <a:pt x="2626461" y="90055"/>
                </a:lnTo>
                <a:lnTo>
                  <a:pt x="2577274" y="103047"/>
                </a:lnTo>
                <a:lnTo>
                  <a:pt x="2528316" y="116738"/>
                </a:lnTo>
                <a:lnTo>
                  <a:pt x="2479573" y="131114"/>
                </a:lnTo>
                <a:lnTo>
                  <a:pt x="2431072" y="146164"/>
                </a:lnTo>
                <a:lnTo>
                  <a:pt x="2382824" y="161886"/>
                </a:lnTo>
                <a:lnTo>
                  <a:pt x="2334831" y="178282"/>
                </a:lnTo>
                <a:lnTo>
                  <a:pt x="2287117" y="195338"/>
                </a:lnTo>
                <a:lnTo>
                  <a:pt x="2239670" y="213042"/>
                </a:lnTo>
                <a:lnTo>
                  <a:pt x="2192515" y="231406"/>
                </a:lnTo>
                <a:lnTo>
                  <a:pt x="2145665" y="250405"/>
                </a:lnTo>
                <a:lnTo>
                  <a:pt x="2099132" y="270040"/>
                </a:lnTo>
                <a:lnTo>
                  <a:pt x="2052916" y="290309"/>
                </a:lnTo>
                <a:lnTo>
                  <a:pt x="2007031" y="311188"/>
                </a:lnTo>
                <a:lnTo>
                  <a:pt x="1961489" y="332689"/>
                </a:lnTo>
                <a:lnTo>
                  <a:pt x="1916315" y="354799"/>
                </a:lnTo>
                <a:lnTo>
                  <a:pt x="1871497" y="377507"/>
                </a:lnTo>
                <a:lnTo>
                  <a:pt x="1825866" y="401408"/>
                </a:lnTo>
                <a:lnTo>
                  <a:pt x="1780603" y="425894"/>
                </a:lnTo>
                <a:lnTo>
                  <a:pt x="1735721" y="450977"/>
                </a:lnTo>
                <a:lnTo>
                  <a:pt x="1691233" y="476643"/>
                </a:lnTo>
                <a:lnTo>
                  <a:pt x="1647139" y="502881"/>
                </a:lnTo>
                <a:lnTo>
                  <a:pt x="1603451" y="529717"/>
                </a:lnTo>
                <a:lnTo>
                  <a:pt x="1560195" y="557110"/>
                </a:lnTo>
                <a:lnTo>
                  <a:pt x="1517370" y="585089"/>
                </a:lnTo>
                <a:lnTo>
                  <a:pt x="1474990" y="613625"/>
                </a:lnTo>
                <a:lnTo>
                  <a:pt x="1433068" y="642734"/>
                </a:lnTo>
                <a:lnTo>
                  <a:pt x="1391615" y="672388"/>
                </a:lnTo>
                <a:lnTo>
                  <a:pt x="1350645" y="702602"/>
                </a:lnTo>
                <a:lnTo>
                  <a:pt x="1310157" y="733361"/>
                </a:lnTo>
                <a:lnTo>
                  <a:pt x="1277658" y="758812"/>
                </a:lnTo>
                <a:lnTo>
                  <a:pt x="1245387" y="784479"/>
                </a:lnTo>
                <a:lnTo>
                  <a:pt x="1213383" y="810450"/>
                </a:lnTo>
                <a:lnTo>
                  <a:pt x="1165999" y="849896"/>
                </a:lnTo>
                <a:lnTo>
                  <a:pt x="1104138" y="903986"/>
                </a:lnTo>
                <a:lnTo>
                  <a:pt x="1073696" y="931506"/>
                </a:lnTo>
                <a:lnTo>
                  <a:pt x="1018717" y="982624"/>
                </a:lnTo>
                <a:lnTo>
                  <a:pt x="979449" y="1020406"/>
                </a:lnTo>
                <a:lnTo>
                  <a:pt x="940816" y="1058773"/>
                </a:lnTo>
                <a:lnTo>
                  <a:pt x="902817" y="1097673"/>
                </a:lnTo>
                <a:lnTo>
                  <a:pt x="865416" y="1137043"/>
                </a:lnTo>
                <a:lnTo>
                  <a:pt x="828573" y="1176845"/>
                </a:lnTo>
                <a:lnTo>
                  <a:pt x="795223" y="1214132"/>
                </a:lnTo>
                <a:lnTo>
                  <a:pt x="762444" y="1251813"/>
                </a:lnTo>
                <a:lnTo>
                  <a:pt x="730224" y="1289875"/>
                </a:lnTo>
                <a:lnTo>
                  <a:pt x="698550" y="1328331"/>
                </a:lnTo>
                <a:lnTo>
                  <a:pt x="667448" y="1367155"/>
                </a:lnTo>
                <a:lnTo>
                  <a:pt x="636905" y="1406347"/>
                </a:lnTo>
                <a:lnTo>
                  <a:pt x="606920" y="1445882"/>
                </a:lnTo>
                <a:lnTo>
                  <a:pt x="577507" y="1485747"/>
                </a:lnTo>
                <a:lnTo>
                  <a:pt x="548652" y="1525955"/>
                </a:lnTo>
                <a:lnTo>
                  <a:pt x="520369" y="1566481"/>
                </a:lnTo>
                <a:lnTo>
                  <a:pt x="492658" y="1607324"/>
                </a:lnTo>
                <a:lnTo>
                  <a:pt x="465505" y="1648460"/>
                </a:lnTo>
                <a:lnTo>
                  <a:pt x="438937" y="1689874"/>
                </a:lnTo>
                <a:lnTo>
                  <a:pt x="410819" y="1735112"/>
                </a:lnTo>
                <a:lnTo>
                  <a:pt x="383425" y="1780705"/>
                </a:lnTo>
                <a:lnTo>
                  <a:pt x="356743" y="1826641"/>
                </a:lnTo>
                <a:lnTo>
                  <a:pt x="330822" y="1872932"/>
                </a:lnTo>
                <a:lnTo>
                  <a:pt x="305676" y="1919554"/>
                </a:lnTo>
                <a:lnTo>
                  <a:pt x="281330" y="1966506"/>
                </a:lnTo>
                <a:lnTo>
                  <a:pt x="257454" y="2013661"/>
                </a:lnTo>
                <a:lnTo>
                  <a:pt x="234429" y="2061146"/>
                </a:lnTo>
                <a:lnTo>
                  <a:pt x="212204" y="2108924"/>
                </a:lnTo>
                <a:lnTo>
                  <a:pt x="190715" y="2156968"/>
                </a:lnTo>
                <a:lnTo>
                  <a:pt x="169926" y="2205228"/>
                </a:lnTo>
                <a:lnTo>
                  <a:pt x="149758" y="2253678"/>
                </a:lnTo>
                <a:lnTo>
                  <a:pt x="130289" y="2302383"/>
                </a:lnTo>
                <a:lnTo>
                  <a:pt x="111607" y="2351316"/>
                </a:lnTo>
                <a:lnTo>
                  <a:pt x="93713" y="2400477"/>
                </a:lnTo>
                <a:lnTo>
                  <a:pt x="76606" y="2449855"/>
                </a:lnTo>
                <a:lnTo>
                  <a:pt x="60286" y="2499436"/>
                </a:lnTo>
                <a:lnTo>
                  <a:pt x="44754" y="2549220"/>
                </a:lnTo>
                <a:lnTo>
                  <a:pt x="30022" y="2599182"/>
                </a:lnTo>
                <a:lnTo>
                  <a:pt x="16078" y="2649334"/>
                </a:lnTo>
                <a:lnTo>
                  <a:pt x="2946" y="2699651"/>
                </a:lnTo>
                <a:lnTo>
                  <a:pt x="0" y="2713418"/>
                </a:lnTo>
                <a:lnTo>
                  <a:pt x="18402" y="2713418"/>
                </a:lnTo>
                <a:lnTo>
                  <a:pt x="27622" y="2713418"/>
                </a:lnTo>
                <a:lnTo>
                  <a:pt x="773353" y="2713418"/>
                </a:lnTo>
                <a:lnTo>
                  <a:pt x="800887" y="2642285"/>
                </a:lnTo>
                <a:lnTo>
                  <a:pt x="820077" y="2599944"/>
                </a:lnTo>
                <a:lnTo>
                  <a:pt x="840320" y="2557754"/>
                </a:lnTo>
                <a:lnTo>
                  <a:pt x="861606" y="2515705"/>
                </a:lnTo>
                <a:lnTo>
                  <a:pt x="883945" y="2473795"/>
                </a:lnTo>
                <a:lnTo>
                  <a:pt x="907122" y="2432532"/>
                </a:lnTo>
                <a:lnTo>
                  <a:pt x="931354" y="2391448"/>
                </a:lnTo>
                <a:lnTo>
                  <a:pt x="956627" y="2350579"/>
                </a:lnTo>
                <a:lnTo>
                  <a:pt x="982891" y="2309939"/>
                </a:lnTo>
                <a:lnTo>
                  <a:pt x="1010158" y="2269566"/>
                </a:lnTo>
                <a:lnTo>
                  <a:pt x="1038415" y="2229459"/>
                </a:lnTo>
                <a:lnTo>
                  <a:pt x="1067625" y="2189645"/>
                </a:lnTo>
                <a:lnTo>
                  <a:pt x="1097788" y="2150135"/>
                </a:lnTo>
                <a:lnTo>
                  <a:pt x="1128864" y="2110956"/>
                </a:lnTo>
                <a:lnTo>
                  <a:pt x="1160868" y="2072132"/>
                </a:lnTo>
                <a:lnTo>
                  <a:pt x="1193774" y="2033676"/>
                </a:lnTo>
                <a:lnTo>
                  <a:pt x="1227556" y="1995601"/>
                </a:lnTo>
                <a:lnTo>
                  <a:pt x="1262202" y="1957946"/>
                </a:lnTo>
                <a:lnTo>
                  <a:pt x="1297711" y="1920709"/>
                </a:lnTo>
                <a:lnTo>
                  <a:pt x="1334033" y="1883930"/>
                </a:lnTo>
                <a:lnTo>
                  <a:pt x="1371180" y="1847608"/>
                </a:lnTo>
                <a:lnTo>
                  <a:pt x="1409128" y="1811782"/>
                </a:lnTo>
                <a:lnTo>
                  <a:pt x="1447863" y="1776450"/>
                </a:lnTo>
                <a:lnTo>
                  <a:pt x="1487360" y="1741639"/>
                </a:lnTo>
                <a:lnTo>
                  <a:pt x="1527606" y="1707388"/>
                </a:lnTo>
                <a:lnTo>
                  <a:pt x="1568602" y="1673682"/>
                </a:lnTo>
                <a:lnTo>
                  <a:pt x="1606702" y="1643380"/>
                </a:lnTo>
                <a:lnTo>
                  <a:pt x="1645412" y="1613535"/>
                </a:lnTo>
                <a:lnTo>
                  <a:pt x="1684705" y="1584185"/>
                </a:lnTo>
                <a:lnTo>
                  <a:pt x="1724558" y="1555318"/>
                </a:lnTo>
                <a:lnTo>
                  <a:pt x="1764969" y="1526959"/>
                </a:lnTo>
                <a:lnTo>
                  <a:pt x="1805889" y="1499120"/>
                </a:lnTo>
                <a:lnTo>
                  <a:pt x="1847329" y="1471815"/>
                </a:lnTo>
                <a:lnTo>
                  <a:pt x="1889264" y="1445044"/>
                </a:lnTo>
                <a:lnTo>
                  <a:pt x="1931657" y="1418805"/>
                </a:lnTo>
                <a:lnTo>
                  <a:pt x="1974519" y="1393139"/>
                </a:lnTo>
                <a:lnTo>
                  <a:pt x="2017801" y="1368031"/>
                </a:lnTo>
                <a:lnTo>
                  <a:pt x="2061514" y="1343507"/>
                </a:lnTo>
                <a:lnTo>
                  <a:pt x="2105622" y="1319580"/>
                </a:lnTo>
                <a:lnTo>
                  <a:pt x="2150097" y="1296238"/>
                </a:lnTo>
                <a:lnTo>
                  <a:pt x="2194953" y="1273505"/>
                </a:lnTo>
                <a:lnTo>
                  <a:pt x="2240140" y="1251407"/>
                </a:lnTo>
                <a:lnTo>
                  <a:pt x="2285657" y="1229931"/>
                </a:lnTo>
                <a:lnTo>
                  <a:pt x="2331478" y="1209090"/>
                </a:lnTo>
                <a:lnTo>
                  <a:pt x="2377579" y="1188897"/>
                </a:lnTo>
                <a:lnTo>
                  <a:pt x="2423960" y="1169377"/>
                </a:lnTo>
                <a:lnTo>
                  <a:pt x="2470594" y="1150518"/>
                </a:lnTo>
                <a:lnTo>
                  <a:pt x="2517457" y="1132357"/>
                </a:lnTo>
                <a:lnTo>
                  <a:pt x="2564536" y="1114869"/>
                </a:lnTo>
                <a:lnTo>
                  <a:pt x="2614523" y="1097153"/>
                </a:lnTo>
                <a:lnTo>
                  <a:pt x="2664752" y="1080211"/>
                </a:lnTo>
                <a:lnTo>
                  <a:pt x="2715196" y="1064056"/>
                </a:lnTo>
                <a:lnTo>
                  <a:pt x="2765818" y="1048702"/>
                </a:lnTo>
                <a:lnTo>
                  <a:pt x="2816593" y="1034135"/>
                </a:lnTo>
                <a:lnTo>
                  <a:pt x="2867520" y="1020368"/>
                </a:lnTo>
                <a:lnTo>
                  <a:pt x="2918561" y="1007402"/>
                </a:lnTo>
                <a:lnTo>
                  <a:pt x="2969691" y="995235"/>
                </a:lnTo>
                <a:lnTo>
                  <a:pt x="3020911" y="983881"/>
                </a:lnTo>
                <a:lnTo>
                  <a:pt x="3072168" y="973340"/>
                </a:lnTo>
                <a:lnTo>
                  <a:pt x="3123463" y="963612"/>
                </a:lnTo>
                <a:lnTo>
                  <a:pt x="3136036" y="961859"/>
                </a:lnTo>
                <a:lnTo>
                  <a:pt x="3136036" y="849426"/>
                </a:lnTo>
                <a:lnTo>
                  <a:pt x="3136036" y="247078"/>
                </a:lnTo>
                <a:lnTo>
                  <a:pt x="3136036" y="0"/>
                </a:lnTo>
                <a:close/>
              </a:path>
            </a:pathLst>
          </a:custGeom>
          <a:solidFill>
            <a:srgbClr val="FFFFFF">
              <a:alpha val="30195"/>
            </a:srgbClr>
          </a:solidFill>
        </p:spPr>
        <p:txBody>
          <a:bodyPr wrap="square" lIns="0" tIns="0" rIns="0" bIns="0" rtlCol="0"/>
          <a:lstStyle/>
          <a:p>
            <a:endParaRPr sz="2160"/>
          </a:p>
        </p:txBody>
      </p:sp>
    </p:spTree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-294409" y="612288"/>
            <a:ext cx="14924809" cy="1595359"/>
          </a:xfrm>
          <a:prstGeom prst="rect">
            <a:avLst/>
          </a:prstGeom>
        </p:spPr>
        <p:txBody>
          <a:bodyPr vert="horz" wrap="square" lIns="0" tIns="848410" rIns="0" bIns="0" rtlCol="0" anchor="ctr">
            <a:spAutoFit/>
          </a:bodyPr>
          <a:lstStyle/>
          <a:p>
            <a:pPr marL="614934">
              <a:lnSpc>
                <a:spcPct val="100000"/>
              </a:lnSpc>
              <a:spcBef>
                <a:spcPts val="168"/>
              </a:spcBef>
            </a:pPr>
            <a:r>
              <a:rPr sz="4800" b="1" spc="-12" dirty="0">
                <a:solidFill>
                  <a:srgbClr val="0D2841"/>
                </a:solidFill>
              </a:rPr>
              <a:t>Content</a:t>
            </a:r>
            <a:endParaRPr sz="4800" b="1" dirty="0"/>
          </a:p>
        </p:txBody>
      </p:sp>
      <p:grpSp>
        <p:nvGrpSpPr>
          <p:cNvPr id="3" name="object 3"/>
          <p:cNvGrpSpPr/>
          <p:nvPr/>
        </p:nvGrpSpPr>
        <p:grpSpPr>
          <a:xfrm>
            <a:off x="11382124" y="1"/>
            <a:ext cx="3245358" cy="4324350"/>
            <a:chOff x="9485103" y="0"/>
            <a:chExt cx="2704465" cy="360362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485103" y="0"/>
              <a:ext cx="2694704" cy="306400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732587" y="0"/>
              <a:ext cx="2456364" cy="3045714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966960" y="2707258"/>
              <a:ext cx="896619" cy="896619"/>
            </a:xfrm>
            <a:custGeom>
              <a:avLst/>
              <a:gdLst/>
              <a:ahLst/>
              <a:cxnLst/>
              <a:rect l="l" t="t" r="r" b="b"/>
              <a:pathLst>
                <a:path w="896620" h="896620">
                  <a:moveTo>
                    <a:pt x="448056" y="0"/>
                  </a:moveTo>
                  <a:lnTo>
                    <a:pt x="399245" y="2629"/>
                  </a:lnTo>
                  <a:lnTo>
                    <a:pt x="351955" y="10337"/>
                  </a:lnTo>
                  <a:lnTo>
                    <a:pt x="306458" y="22848"/>
                  </a:lnTo>
                  <a:lnTo>
                    <a:pt x="263028" y="39891"/>
                  </a:lnTo>
                  <a:lnTo>
                    <a:pt x="221939" y="61190"/>
                  </a:lnTo>
                  <a:lnTo>
                    <a:pt x="183465" y="86473"/>
                  </a:lnTo>
                  <a:lnTo>
                    <a:pt x="147879" y="115467"/>
                  </a:lnTo>
                  <a:lnTo>
                    <a:pt x="115454" y="147898"/>
                  </a:lnTo>
                  <a:lnTo>
                    <a:pt x="86465" y="183492"/>
                  </a:lnTo>
                  <a:lnTo>
                    <a:pt x="61185" y="221977"/>
                  </a:lnTo>
                  <a:lnTo>
                    <a:pt x="39888" y="263078"/>
                  </a:lnTo>
                  <a:lnTo>
                    <a:pt x="22847" y="306523"/>
                  </a:lnTo>
                  <a:lnTo>
                    <a:pt x="10337" y="352037"/>
                  </a:lnTo>
                  <a:lnTo>
                    <a:pt x="2629" y="399348"/>
                  </a:lnTo>
                  <a:lnTo>
                    <a:pt x="0" y="448182"/>
                  </a:lnTo>
                  <a:lnTo>
                    <a:pt x="2629" y="497017"/>
                  </a:lnTo>
                  <a:lnTo>
                    <a:pt x="10337" y="544328"/>
                  </a:lnTo>
                  <a:lnTo>
                    <a:pt x="22847" y="589842"/>
                  </a:lnTo>
                  <a:lnTo>
                    <a:pt x="39888" y="633287"/>
                  </a:lnTo>
                  <a:lnTo>
                    <a:pt x="61185" y="674388"/>
                  </a:lnTo>
                  <a:lnTo>
                    <a:pt x="86465" y="712873"/>
                  </a:lnTo>
                  <a:lnTo>
                    <a:pt x="115454" y="748467"/>
                  </a:lnTo>
                  <a:lnTo>
                    <a:pt x="147879" y="780898"/>
                  </a:lnTo>
                  <a:lnTo>
                    <a:pt x="183465" y="809892"/>
                  </a:lnTo>
                  <a:lnTo>
                    <a:pt x="221939" y="835175"/>
                  </a:lnTo>
                  <a:lnTo>
                    <a:pt x="263028" y="856474"/>
                  </a:lnTo>
                  <a:lnTo>
                    <a:pt x="306458" y="873517"/>
                  </a:lnTo>
                  <a:lnTo>
                    <a:pt x="351955" y="886028"/>
                  </a:lnTo>
                  <a:lnTo>
                    <a:pt x="399245" y="893736"/>
                  </a:lnTo>
                  <a:lnTo>
                    <a:pt x="448056" y="896365"/>
                  </a:lnTo>
                  <a:lnTo>
                    <a:pt x="496866" y="893736"/>
                  </a:lnTo>
                  <a:lnTo>
                    <a:pt x="544156" y="886028"/>
                  </a:lnTo>
                  <a:lnTo>
                    <a:pt x="589653" y="873517"/>
                  </a:lnTo>
                  <a:lnTo>
                    <a:pt x="633083" y="856474"/>
                  </a:lnTo>
                  <a:lnTo>
                    <a:pt x="674172" y="835175"/>
                  </a:lnTo>
                  <a:lnTo>
                    <a:pt x="712646" y="809892"/>
                  </a:lnTo>
                  <a:lnTo>
                    <a:pt x="748232" y="780898"/>
                  </a:lnTo>
                  <a:lnTo>
                    <a:pt x="780657" y="748467"/>
                  </a:lnTo>
                  <a:lnTo>
                    <a:pt x="809646" y="712873"/>
                  </a:lnTo>
                  <a:lnTo>
                    <a:pt x="834926" y="674388"/>
                  </a:lnTo>
                  <a:lnTo>
                    <a:pt x="856223" y="633287"/>
                  </a:lnTo>
                  <a:lnTo>
                    <a:pt x="873264" y="589842"/>
                  </a:lnTo>
                  <a:lnTo>
                    <a:pt x="885774" y="544328"/>
                  </a:lnTo>
                  <a:lnTo>
                    <a:pt x="893482" y="497017"/>
                  </a:lnTo>
                  <a:lnTo>
                    <a:pt x="896112" y="448182"/>
                  </a:lnTo>
                  <a:lnTo>
                    <a:pt x="893482" y="399348"/>
                  </a:lnTo>
                  <a:lnTo>
                    <a:pt x="885774" y="352037"/>
                  </a:lnTo>
                  <a:lnTo>
                    <a:pt x="873264" y="306523"/>
                  </a:lnTo>
                  <a:lnTo>
                    <a:pt x="856223" y="263078"/>
                  </a:lnTo>
                  <a:lnTo>
                    <a:pt x="834926" y="221977"/>
                  </a:lnTo>
                  <a:lnTo>
                    <a:pt x="809646" y="183492"/>
                  </a:lnTo>
                  <a:lnTo>
                    <a:pt x="780657" y="147898"/>
                  </a:lnTo>
                  <a:lnTo>
                    <a:pt x="748232" y="115467"/>
                  </a:lnTo>
                  <a:lnTo>
                    <a:pt x="712646" y="86473"/>
                  </a:lnTo>
                  <a:lnTo>
                    <a:pt x="674172" y="61190"/>
                  </a:lnTo>
                  <a:lnTo>
                    <a:pt x="633083" y="39891"/>
                  </a:lnTo>
                  <a:lnTo>
                    <a:pt x="589653" y="22848"/>
                  </a:lnTo>
                  <a:lnTo>
                    <a:pt x="544156" y="10337"/>
                  </a:lnTo>
                  <a:lnTo>
                    <a:pt x="496866" y="2629"/>
                  </a:lnTo>
                  <a:lnTo>
                    <a:pt x="448056" y="0"/>
                  </a:lnTo>
                  <a:close/>
                </a:path>
              </a:pathLst>
            </a:custGeom>
            <a:solidFill>
              <a:srgbClr val="4EA72D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  <p:sp>
          <p:nvSpPr>
            <p:cNvPr id="7" name="object 7"/>
            <p:cNvSpPr/>
            <p:nvPr/>
          </p:nvSpPr>
          <p:spPr>
            <a:xfrm>
              <a:off x="10182886" y="2987649"/>
              <a:ext cx="464820" cy="349885"/>
            </a:xfrm>
            <a:custGeom>
              <a:avLst/>
              <a:gdLst/>
              <a:ahLst/>
              <a:cxnLst/>
              <a:rect l="l" t="t" r="r" b="b"/>
              <a:pathLst>
                <a:path w="464820" h="349885">
                  <a:moveTo>
                    <a:pt x="325666" y="151041"/>
                  </a:moveTo>
                  <a:lnTo>
                    <a:pt x="274472" y="151041"/>
                  </a:lnTo>
                  <a:lnTo>
                    <a:pt x="274472" y="167170"/>
                  </a:lnTo>
                  <a:lnTo>
                    <a:pt x="325666" y="167170"/>
                  </a:lnTo>
                  <a:lnTo>
                    <a:pt x="325666" y="151041"/>
                  </a:lnTo>
                  <a:close/>
                </a:path>
                <a:path w="464820" h="349885">
                  <a:moveTo>
                    <a:pt x="348361" y="118808"/>
                  </a:moveTo>
                  <a:lnTo>
                    <a:pt x="274472" y="118808"/>
                  </a:lnTo>
                  <a:lnTo>
                    <a:pt x="274472" y="134924"/>
                  </a:lnTo>
                  <a:lnTo>
                    <a:pt x="348361" y="134924"/>
                  </a:lnTo>
                  <a:lnTo>
                    <a:pt x="348361" y="118808"/>
                  </a:lnTo>
                  <a:close/>
                </a:path>
                <a:path w="464820" h="349885">
                  <a:moveTo>
                    <a:pt x="348361" y="86563"/>
                  </a:moveTo>
                  <a:lnTo>
                    <a:pt x="274472" y="86563"/>
                  </a:lnTo>
                  <a:lnTo>
                    <a:pt x="274472" y="102679"/>
                  </a:lnTo>
                  <a:lnTo>
                    <a:pt x="348361" y="102679"/>
                  </a:lnTo>
                  <a:lnTo>
                    <a:pt x="348361" y="86563"/>
                  </a:lnTo>
                  <a:close/>
                </a:path>
                <a:path w="464820" h="349885">
                  <a:moveTo>
                    <a:pt x="411708" y="0"/>
                  </a:moveTo>
                  <a:lnTo>
                    <a:pt x="380034" y="0"/>
                  </a:lnTo>
                  <a:lnTo>
                    <a:pt x="380034" y="33312"/>
                  </a:lnTo>
                  <a:lnTo>
                    <a:pt x="380034" y="242176"/>
                  </a:lnTo>
                  <a:lnTo>
                    <a:pt x="242798" y="242176"/>
                  </a:lnTo>
                  <a:lnTo>
                    <a:pt x="242798" y="33312"/>
                  </a:lnTo>
                  <a:lnTo>
                    <a:pt x="380034" y="33312"/>
                  </a:lnTo>
                  <a:lnTo>
                    <a:pt x="380034" y="0"/>
                  </a:lnTo>
                  <a:lnTo>
                    <a:pt x="221691" y="0"/>
                  </a:lnTo>
                  <a:lnTo>
                    <a:pt x="221691" y="33312"/>
                  </a:lnTo>
                  <a:lnTo>
                    <a:pt x="221691" y="242176"/>
                  </a:lnTo>
                  <a:lnTo>
                    <a:pt x="84455" y="242176"/>
                  </a:lnTo>
                  <a:lnTo>
                    <a:pt x="84455" y="33312"/>
                  </a:lnTo>
                  <a:lnTo>
                    <a:pt x="221691" y="33312"/>
                  </a:lnTo>
                  <a:lnTo>
                    <a:pt x="221691" y="0"/>
                  </a:lnTo>
                  <a:lnTo>
                    <a:pt x="52781" y="0"/>
                  </a:lnTo>
                  <a:lnTo>
                    <a:pt x="52781" y="33312"/>
                  </a:lnTo>
                  <a:lnTo>
                    <a:pt x="52781" y="242176"/>
                  </a:lnTo>
                  <a:lnTo>
                    <a:pt x="52781" y="274218"/>
                  </a:lnTo>
                  <a:lnTo>
                    <a:pt x="411708" y="274218"/>
                  </a:lnTo>
                  <a:lnTo>
                    <a:pt x="411708" y="242392"/>
                  </a:lnTo>
                  <a:lnTo>
                    <a:pt x="411708" y="242176"/>
                  </a:lnTo>
                  <a:lnTo>
                    <a:pt x="411708" y="33312"/>
                  </a:lnTo>
                  <a:lnTo>
                    <a:pt x="411708" y="32829"/>
                  </a:lnTo>
                  <a:lnTo>
                    <a:pt x="411708" y="0"/>
                  </a:lnTo>
                  <a:close/>
                </a:path>
                <a:path w="464820" h="349885">
                  <a:moveTo>
                    <a:pt x="464489" y="33312"/>
                  </a:moveTo>
                  <a:lnTo>
                    <a:pt x="432816" y="33312"/>
                  </a:lnTo>
                  <a:lnTo>
                    <a:pt x="432816" y="295998"/>
                  </a:lnTo>
                  <a:lnTo>
                    <a:pt x="31661" y="295998"/>
                  </a:lnTo>
                  <a:lnTo>
                    <a:pt x="31661" y="33312"/>
                  </a:lnTo>
                  <a:lnTo>
                    <a:pt x="0" y="33312"/>
                  </a:lnTo>
                  <a:lnTo>
                    <a:pt x="0" y="295998"/>
                  </a:lnTo>
                  <a:lnTo>
                    <a:pt x="0" y="333159"/>
                  </a:lnTo>
                  <a:lnTo>
                    <a:pt x="184734" y="333159"/>
                  </a:lnTo>
                  <a:lnTo>
                    <a:pt x="184734" y="343408"/>
                  </a:lnTo>
                  <a:lnTo>
                    <a:pt x="188404" y="343408"/>
                  </a:lnTo>
                  <a:lnTo>
                    <a:pt x="188404" y="349808"/>
                  </a:lnTo>
                  <a:lnTo>
                    <a:pt x="276085" y="349808"/>
                  </a:lnTo>
                  <a:lnTo>
                    <a:pt x="276085" y="343408"/>
                  </a:lnTo>
                  <a:lnTo>
                    <a:pt x="279742" y="343408"/>
                  </a:lnTo>
                  <a:lnTo>
                    <a:pt x="279742" y="333159"/>
                  </a:lnTo>
                  <a:lnTo>
                    <a:pt x="464489" y="333159"/>
                  </a:lnTo>
                  <a:lnTo>
                    <a:pt x="464489" y="295998"/>
                  </a:lnTo>
                  <a:lnTo>
                    <a:pt x="464489" y="3331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</p:grp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6058661"/>
            <a:ext cx="2896819" cy="2172995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1591057" y="3248710"/>
            <a:ext cx="1075943" cy="1075943"/>
            <a:chOff x="1325880" y="2707258"/>
            <a:chExt cx="896619" cy="896619"/>
          </a:xfrm>
        </p:grpSpPr>
        <p:sp>
          <p:nvSpPr>
            <p:cNvPr id="10" name="object 10"/>
            <p:cNvSpPr/>
            <p:nvPr/>
          </p:nvSpPr>
          <p:spPr>
            <a:xfrm>
              <a:off x="1325880" y="2707258"/>
              <a:ext cx="896619" cy="896619"/>
            </a:xfrm>
            <a:custGeom>
              <a:avLst/>
              <a:gdLst/>
              <a:ahLst/>
              <a:cxnLst/>
              <a:rect l="l" t="t" r="r" b="b"/>
              <a:pathLst>
                <a:path w="896619" h="896620">
                  <a:moveTo>
                    <a:pt x="448056" y="0"/>
                  </a:moveTo>
                  <a:lnTo>
                    <a:pt x="399245" y="2629"/>
                  </a:lnTo>
                  <a:lnTo>
                    <a:pt x="351955" y="10337"/>
                  </a:lnTo>
                  <a:lnTo>
                    <a:pt x="306458" y="22848"/>
                  </a:lnTo>
                  <a:lnTo>
                    <a:pt x="263028" y="39891"/>
                  </a:lnTo>
                  <a:lnTo>
                    <a:pt x="221939" y="61190"/>
                  </a:lnTo>
                  <a:lnTo>
                    <a:pt x="183465" y="86473"/>
                  </a:lnTo>
                  <a:lnTo>
                    <a:pt x="147879" y="115467"/>
                  </a:lnTo>
                  <a:lnTo>
                    <a:pt x="115454" y="147898"/>
                  </a:lnTo>
                  <a:lnTo>
                    <a:pt x="86465" y="183492"/>
                  </a:lnTo>
                  <a:lnTo>
                    <a:pt x="61185" y="221977"/>
                  </a:lnTo>
                  <a:lnTo>
                    <a:pt x="39888" y="263078"/>
                  </a:lnTo>
                  <a:lnTo>
                    <a:pt x="22847" y="306523"/>
                  </a:lnTo>
                  <a:lnTo>
                    <a:pt x="10337" y="352037"/>
                  </a:lnTo>
                  <a:lnTo>
                    <a:pt x="2629" y="399348"/>
                  </a:lnTo>
                  <a:lnTo>
                    <a:pt x="0" y="448182"/>
                  </a:lnTo>
                  <a:lnTo>
                    <a:pt x="2629" y="497017"/>
                  </a:lnTo>
                  <a:lnTo>
                    <a:pt x="10337" y="544328"/>
                  </a:lnTo>
                  <a:lnTo>
                    <a:pt x="22847" y="589842"/>
                  </a:lnTo>
                  <a:lnTo>
                    <a:pt x="39888" y="633287"/>
                  </a:lnTo>
                  <a:lnTo>
                    <a:pt x="61185" y="674388"/>
                  </a:lnTo>
                  <a:lnTo>
                    <a:pt x="86465" y="712873"/>
                  </a:lnTo>
                  <a:lnTo>
                    <a:pt x="115454" y="748467"/>
                  </a:lnTo>
                  <a:lnTo>
                    <a:pt x="147879" y="780898"/>
                  </a:lnTo>
                  <a:lnTo>
                    <a:pt x="183465" y="809892"/>
                  </a:lnTo>
                  <a:lnTo>
                    <a:pt x="221939" y="835175"/>
                  </a:lnTo>
                  <a:lnTo>
                    <a:pt x="263028" y="856474"/>
                  </a:lnTo>
                  <a:lnTo>
                    <a:pt x="306458" y="873517"/>
                  </a:lnTo>
                  <a:lnTo>
                    <a:pt x="351955" y="886028"/>
                  </a:lnTo>
                  <a:lnTo>
                    <a:pt x="399245" y="893736"/>
                  </a:lnTo>
                  <a:lnTo>
                    <a:pt x="448056" y="896365"/>
                  </a:lnTo>
                  <a:lnTo>
                    <a:pt x="496866" y="893736"/>
                  </a:lnTo>
                  <a:lnTo>
                    <a:pt x="544156" y="886028"/>
                  </a:lnTo>
                  <a:lnTo>
                    <a:pt x="589653" y="873517"/>
                  </a:lnTo>
                  <a:lnTo>
                    <a:pt x="633083" y="856474"/>
                  </a:lnTo>
                  <a:lnTo>
                    <a:pt x="674172" y="835175"/>
                  </a:lnTo>
                  <a:lnTo>
                    <a:pt x="712646" y="809892"/>
                  </a:lnTo>
                  <a:lnTo>
                    <a:pt x="748232" y="780898"/>
                  </a:lnTo>
                  <a:lnTo>
                    <a:pt x="780657" y="748467"/>
                  </a:lnTo>
                  <a:lnTo>
                    <a:pt x="809646" y="712873"/>
                  </a:lnTo>
                  <a:lnTo>
                    <a:pt x="834926" y="674388"/>
                  </a:lnTo>
                  <a:lnTo>
                    <a:pt x="856223" y="633287"/>
                  </a:lnTo>
                  <a:lnTo>
                    <a:pt x="873264" y="589842"/>
                  </a:lnTo>
                  <a:lnTo>
                    <a:pt x="885774" y="544328"/>
                  </a:lnTo>
                  <a:lnTo>
                    <a:pt x="893482" y="497017"/>
                  </a:lnTo>
                  <a:lnTo>
                    <a:pt x="896112" y="448182"/>
                  </a:lnTo>
                  <a:lnTo>
                    <a:pt x="893482" y="399348"/>
                  </a:lnTo>
                  <a:lnTo>
                    <a:pt x="885774" y="352037"/>
                  </a:lnTo>
                  <a:lnTo>
                    <a:pt x="873264" y="306523"/>
                  </a:lnTo>
                  <a:lnTo>
                    <a:pt x="856223" y="263078"/>
                  </a:lnTo>
                  <a:lnTo>
                    <a:pt x="834926" y="221977"/>
                  </a:lnTo>
                  <a:lnTo>
                    <a:pt x="809646" y="183492"/>
                  </a:lnTo>
                  <a:lnTo>
                    <a:pt x="780657" y="147898"/>
                  </a:lnTo>
                  <a:lnTo>
                    <a:pt x="748232" y="115467"/>
                  </a:lnTo>
                  <a:lnTo>
                    <a:pt x="712646" y="86473"/>
                  </a:lnTo>
                  <a:lnTo>
                    <a:pt x="674172" y="61190"/>
                  </a:lnTo>
                  <a:lnTo>
                    <a:pt x="633083" y="39891"/>
                  </a:lnTo>
                  <a:lnTo>
                    <a:pt x="589653" y="22848"/>
                  </a:lnTo>
                  <a:lnTo>
                    <a:pt x="544156" y="10337"/>
                  </a:lnTo>
                  <a:lnTo>
                    <a:pt x="496866" y="2629"/>
                  </a:lnTo>
                  <a:lnTo>
                    <a:pt x="448056" y="0"/>
                  </a:lnTo>
                  <a:close/>
                </a:path>
              </a:pathLst>
            </a:custGeom>
            <a:solidFill>
              <a:srgbClr val="4EA72D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  <p:sp>
          <p:nvSpPr>
            <p:cNvPr id="11" name="object 11"/>
            <p:cNvSpPr/>
            <p:nvPr/>
          </p:nvSpPr>
          <p:spPr>
            <a:xfrm>
              <a:off x="1549199" y="2946854"/>
              <a:ext cx="450215" cy="427355"/>
            </a:xfrm>
            <a:custGeom>
              <a:avLst/>
              <a:gdLst/>
              <a:ahLst/>
              <a:cxnLst/>
              <a:rect l="l" t="t" r="r" b="b"/>
              <a:pathLst>
                <a:path w="450214" h="427354">
                  <a:moveTo>
                    <a:pt x="263914" y="0"/>
                  </a:moveTo>
                  <a:lnTo>
                    <a:pt x="38003" y="80603"/>
                  </a:lnTo>
                  <a:lnTo>
                    <a:pt x="16255" y="126320"/>
                  </a:lnTo>
                  <a:lnTo>
                    <a:pt x="16027" y="136488"/>
                  </a:lnTo>
                  <a:lnTo>
                    <a:pt x="15943" y="140249"/>
                  </a:lnTo>
                  <a:lnTo>
                    <a:pt x="15834" y="153146"/>
                  </a:lnTo>
                  <a:lnTo>
                    <a:pt x="16890" y="161206"/>
                  </a:lnTo>
                  <a:lnTo>
                    <a:pt x="18473" y="168729"/>
                  </a:lnTo>
                  <a:lnTo>
                    <a:pt x="8016" y="180207"/>
                  </a:lnTo>
                  <a:lnTo>
                    <a:pt x="2507" y="195664"/>
                  </a:lnTo>
                  <a:lnTo>
                    <a:pt x="362" y="213237"/>
                  </a:lnTo>
                  <a:lnTo>
                    <a:pt x="218" y="220315"/>
                  </a:lnTo>
                  <a:lnTo>
                    <a:pt x="109" y="225689"/>
                  </a:lnTo>
                  <a:lnTo>
                    <a:pt x="8461" y="268619"/>
                  </a:lnTo>
                  <a:lnTo>
                    <a:pt x="15834" y="277812"/>
                  </a:lnTo>
                  <a:lnTo>
                    <a:pt x="14556" y="285067"/>
                  </a:lnTo>
                  <a:lnTo>
                    <a:pt x="14373" y="291246"/>
                  </a:lnTo>
                  <a:lnTo>
                    <a:pt x="14317" y="293127"/>
                  </a:lnTo>
                  <a:lnTo>
                    <a:pt x="14572" y="301994"/>
                  </a:lnTo>
                  <a:lnTo>
                    <a:pt x="20585" y="344781"/>
                  </a:lnTo>
                  <a:lnTo>
                    <a:pt x="188963" y="427198"/>
                  </a:lnTo>
                  <a:lnTo>
                    <a:pt x="271708" y="392270"/>
                  </a:lnTo>
                  <a:lnTo>
                    <a:pt x="190018" y="392269"/>
                  </a:lnTo>
                  <a:lnTo>
                    <a:pt x="42755" y="333160"/>
                  </a:lnTo>
                  <a:lnTo>
                    <a:pt x="42755" y="291246"/>
                  </a:lnTo>
                  <a:lnTo>
                    <a:pt x="124548" y="291246"/>
                  </a:lnTo>
                  <a:lnTo>
                    <a:pt x="28502" y="252557"/>
                  </a:lnTo>
                  <a:lnTo>
                    <a:pt x="28502" y="204195"/>
                  </a:lnTo>
                  <a:lnTo>
                    <a:pt x="137715" y="204195"/>
                  </a:lnTo>
                  <a:lnTo>
                    <a:pt x="44338" y="166580"/>
                  </a:lnTo>
                  <a:lnTo>
                    <a:pt x="44338" y="118218"/>
                  </a:lnTo>
                  <a:lnTo>
                    <a:pt x="333656" y="118218"/>
                  </a:lnTo>
                  <a:lnTo>
                    <a:pt x="401676" y="90275"/>
                  </a:lnTo>
                  <a:lnTo>
                    <a:pt x="422262" y="90275"/>
                  </a:lnTo>
                  <a:lnTo>
                    <a:pt x="422262" y="81678"/>
                  </a:lnTo>
                  <a:lnTo>
                    <a:pt x="449709" y="69856"/>
                  </a:lnTo>
                  <a:lnTo>
                    <a:pt x="263914" y="0"/>
                  </a:lnTo>
                  <a:close/>
                </a:path>
                <a:path w="450214" h="427354">
                  <a:moveTo>
                    <a:pt x="421206" y="254706"/>
                  </a:moveTo>
                  <a:lnTo>
                    <a:pt x="401149" y="254706"/>
                  </a:lnTo>
                  <a:lnTo>
                    <a:pt x="401119" y="257460"/>
                  </a:lnTo>
                  <a:lnTo>
                    <a:pt x="400998" y="268619"/>
                  </a:lnTo>
                  <a:lnTo>
                    <a:pt x="400899" y="277813"/>
                  </a:lnTo>
                  <a:lnTo>
                    <a:pt x="400821" y="285067"/>
                  </a:lnTo>
                  <a:lnTo>
                    <a:pt x="400734" y="293127"/>
                  </a:lnTo>
                  <a:lnTo>
                    <a:pt x="400621" y="303606"/>
                  </a:lnTo>
                  <a:lnTo>
                    <a:pt x="190018" y="392269"/>
                  </a:lnTo>
                  <a:lnTo>
                    <a:pt x="271708" y="392270"/>
                  </a:lnTo>
                  <a:lnTo>
                    <a:pt x="448653" y="317577"/>
                  </a:lnTo>
                  <a:lnTo>
                    <a:pt x="421206" y="307367"/>
                  </a:lnTo>
                  <a:lnTo>
                    <a:pt x="421206" y="254706"/>
                  </a:lnTo>
                  <a:close/>
                </a:path>
                <a:path w="450214" h="427354">
                  <a:moveTo>
                    <a:pt x="124548" y="291246"/>
                  </a:moveTo>
                  <a:lnTo>
                    <a:pt x="42755" y="291246"/>
                  </a:lnTo>
                  <a:lnTo>
                    <a:pt x="174184" y="346057"/>
                  </a:lnTo>
                  <a:lnTo>
                    <a:pt x="259629" y="311666"/>
                  </a:lnTo>
                  <a:lnTo>
                    <a:pt x="175239" y="311666"/>
                  </a:lnTo>
                  <a:lnTo>
                    <a:pt x="124548" y="291246"/>
                  </a:lnTo>
                  <a:close/>
                </a:path>
                <a:path w="450214" h="427354">
                  <a:moveTo>
                    <a:pt x="406427" y="177327"/>
                  </a:moveTo>
                  <a:lnTo>
                    <a:pt x="386370" y="177327"/>
                  </a:lnTo>
                  <a:lnTo>
                    <a:pt x="386370" y="223002"/>
                  </a:lnTo>
                  <a:lnTo>
                    <a:pt x="385842" y="223002"/>
                  </a:lnTo>
                  <a:lnTo>
                    <a:pt x="175239" y="311666"/>
                  </a:lnTo>
                  <a:lnTo>
                    <a:pt x="259629" y="311666"/>
                  </a:lnTo>
                  <a:lnTo>
                    <a:pt x="401149" y="254706"/>
                  </a:lnTo>
                  <a:lnTo>
                    <a:pt x="421206" y="254706"/>
                  </a:lnTo>
                  <a:lnTo>
                    <a:pt x="421206" y="248258"/>
                  </a:lnTo>
                  <a:lnTo>
                    <a:pt x="448653" y="236436"/>
                  </a:lnTo>
                  <a:lnTo>
                    <a:pt x="406427" y="220316"/>
                  </a:lnTo>
                  <a:lnTo>
                    <a:pt x="406427" y="177327"/>
                  </a:lnTo>
                  <a:close/>
                </a:path>
                <a:path w="450214" h="427354">
                  <a:moveTo>
                    <a:pt x="137715" y="204195"/>
                  </a:moveTo>
                  <a:lnTo>
                    <a:pt x="28502" y="204195"/>
                  </a:lnTo>
                  <a:lnTo>
                    <a:pt x="179462" y="265453"/>
                  </a:lnTo>
                  <a:lnTo>
                    <a:pt x="272823" y="225689"/>
                  </a:lnTo>
                  <a:lnTo>
                    <a:pt x="191074" y="225689"/>
                  </a:lnTo>
                  <a:lnTo>
                    <a:pt x="137715" y="204195"/>
                  </a:lnTo>
                  <a:close/>
                </a:path>
                <a:path w="450214" h="427354">
                  <a:moveTo>
                    <a:pt x="422262" y="90275"/>
                  </a:moveTo>
                  <a:lnTo>
                    <a:pt x="401676" y="90275"/>
                  </a:lnTo>
                  <a:lnTo>
                    <a:pt x="401676" y="136488"/>
                  </a:lnTo>
                  <a:lnTo>
                    <a:pt x="191074" y="225689"/>
                  </a:lnTo>
                  <a:lnTo>
                    <a:pt x="272823" y="225689"/>
                  </a:lnTo>
                  <a:lnTo>
                    <a:pt x="386370" y="177327"/>
                  </a:lnTo>
                  <a:lnTo>
                    <a:pt x="406427" y="177327"/>
                  </a:lnTo>
                  <a:lnTo>
                    <a:pt x="406427" y="168729"/>
                  </a:lnTo>
                  <a:lnTo>
                    <a:pt x="449709" y="150459"/>
                  </a:lnTo>
                  <a:lnTo>
                    <a:pt x="422262" y="140250"/>
                  </a:lnTo>
                  <a:lnTo>
                    <a:pt x="422262" y="90275"/>
                  </a:lnTo>
                  <a:close/>
                </a:path>
                <a:path w="450214" h="427354">
                  <a:moveTo>
                    <a:pt x="333656" y="118218"/>
                  </a:moveTo>
                  <a:lnTo>
                    <a:pt x="44338" y="118218"/>
                  </a:lnTo>
                  <a:lnTo>
                    <a:pt x="191074" y="176790"/>
                  </a:lnTo>
                  <a:lnTo>
                    <a:pt x="333656" y="11821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273501" y="4645990"/>
            <a:ext cx="1710690" cy="684033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 marR="6096" algn="ctr">
              <a:spcBef>
                <a:spcPts val="150"/>
              </a:spcBef>
            </a:pPr>
            <a:r>
              <a:rPr sz="1440" spc="60" dirty="0">
                <a:latin typeface="Calibri"/>
                <a:cs typeface="Calibri"/>
              </a:rPr>
              <a:t>INTRODUCTION</a:t>
            </a:r>
            <a:r>
              <a:rPr sz="1440" spc="-12" dirty="0">
                <a:latin typeface="Calibri"/>
                <a:cs typeface="Calibri"/>
              </a:rPr>
              <a:t> </a:t>
            </a:r>
            <a:r>
              <a:rPr sz="1440" spc="-30" dirty="0">
                <a:latin typeface="Calibri"/>
                <a:cs typeface="Calibri"/>
              </a:rPr>
              <a:t>AND </a:t>
            </a:r>
            <a:r>
              <a:rPr sz="1440" spc="126" dirty="0">
                <a:latin typeface="Calibri"/>
                <a:cs typeface="Calibri"/>
              </a:rPr>
              <a:t>CASE</a:t>
            </a:r>
            <a:r>
              <a:rPr sz="1440" spc="-90" dirty="0">
                <a:latin typeface="Calibri"/>
                <a:cs typeface="Calibri"/>
              </a:rPr>
              <a:t> </a:t>
            </a:r>
            <a:r>
              <a:rPr sz="1440" spc="42" dirty="0">
                <a:latin typeface="Calibri"/>
                <a:cs typeface="Calibri"/>
              </a:rPr>
              <a:t>STUDY </a:t>
            </a:r>
            <a:r>
              <a:rPr sz="1440" spc="54" dirty="0">
                <a:latin typeface="Calibri"/>
                <a:cs typeface="Calibri"/>
              </a:rPr>
              <a:t>CONTEXT</a:t>
            </a:r>
            <a:endParaRPr sz="144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664915" y="3248710"/>
            <a:ext cx="1075943" cy="1075943"/>
            <a:chOff x="3054095" y="2707258"/>
            <a:chExt cx="896619" cy="896619"/>
          </a:xfrm>
        </p:grpSpPr>
        <p:sp>
          <p:nvSpPr>
            <p:cNvPr id="14" name="object 14"/>
            <p:cNvSpPr/>
            <p:nvPr/>
          </p:nvSpPr>
          <p:spPr>
            <a:xfrm>
              <a:off x="3054095" y="2707258"/>
              <a:ext cx="896619" cy="896619"/>
            </a:xfrm>
            <a:custGeom>
              <a:avLst/>
              <a:gdLst/>
              <a:ahLst/>
              <a:cxnLst/>
              <a:rect l="l" t="t" r="r" b="b"/>
              <a:pathLst>
                <a:path w="896620" h="896620">
                  <a:moveTo>
                    <a:pt x="448056" y="0"/>
                  </a:moveTo>
                  <a:lnTo>
                    <a:pt x="399245" y="2629"/>
                  </a:lnTo>
                  <a:lnTo>
                    <a:pt x="351955" y="10337"/>
                  </a:lnTo>
                  <a:lnTo>
                    <a:pt x="306458" y="22848"/>
                  </a:lnTo>
                  <a:lnTo>
                    <a:pt x="263028" y="39891"/>
                  </a:lnTo>
                  <a:lnTo>
                    <a:pt x="221939" y="61190"/>
                  </a:lnTo>
                  <a:lnTo>
                    <a:pt x="183465" y="86473"/>
                  </a:lnTo>
                  <a:lnTo>
                    <a:pt x="147879" y="115467"/>
                  </a:lnTo>
                  <a:lnTo>
                    <a:pt x="115454" y="147898"/>
                  </a:lnTo>
                  <a:lnTo>
                    <a:pt x="86465" y="183492"/>
                  </a:lnTo>
                  <a:lnTo>
                    <a:pt x="61185" y="221977"/>
                  </a:lnTo>
                  <a:lnTo>
                    <a:pt x="39888" y="263078"/>
                  </a:lnTo>
                  <a:lnTo>
                    <a:pt x="22847" y="306523"/>
                  </a:lnTo>
                  <a:lnTo>
                    <a:pt x="10337" y="352037"/>
                  </a:lnTo>
                  <a:lnTo>
                    <a:pt x="2629" y="399348"/>
                  </a:lnTo>
                  <a:lnTo>
                    <a:pt x="0" y="448182"/>
                  </a:lnTo>
                  <a:lnTo>
                    <a:pt x="2629" y="497017"/>
                  </a:lnTo>
                  <a:lnTo>
                    <a:pt x="10337" y="544328"/>
                  </a:lnTo>
                  <a:lnTo>
                    <a:pt x="22847" y="589842"/>
                  </a:lnTo>
                  <a:lnTo>
                    <a:pt x="39888" y="633287"/>
                  </a:lnTo>
                  <a:lnTo>
                    <a:pt x="61185" y="674388"/>
                  </a:lnTo>
                  <a:lnTo>
                    <a:pt x="86465" y="712873"/>
                  </a:lnTo>
                  <a:lnTo>
                    <a:pt x="115454" y="748467"/>
                  </a:lnTo>
                  <a:lnTo>
                    <a:pt x="147879" y="780898"/>
                  </a:lnTo>
                  <a:lnTo>
                    <a:pt x="183465" y="809892"/>
                  </a:lnTo>
                  <a:lnTo>
                    <a:pt x="221939" y="835175"/>
                  </a:lnTo>
                  <a:lnTo>
                    <a:pt x="263028" y="856474"/>
                  </a:lnTo>
                  <a:lnTo>
                    <a:pt x="306458" y="873517"/>
                  </a:lnTo>
                  <a:lnTo>
                    <a:pt x="351955" y="886028"/>
                  </a:lnTo>
                  <a:lnTo>
                    <a:pt x="399245" y="893736"/>
                  </a:lnTo>
                  <a:lnTo>
                    <a:pt x="448056" y="896365"/>
                  </a:lnTo>
                  <a:lnTo>
                    <a:pt x="496866" y="893736"/>
                  </a:lnTo>
                  <a:lnTo>
                    <a:pt x="544156" y="886028"/>
                  </a:lnTo>
                  <a:lnTo>
                    <a:pt x="589653" y="873517"/>
                  </a:lnTo>
                  <a:lnTo>
                    <a:pt x="633083" y="856474"/>
                  </a:lnTo>
                  <a:lnTo>
                    <a:pt x="674172" y="835175"/>
                  </a:lnTo>
                  <a:lnTo>
                    <a:pt x="712646" y="809892"/>
                  </a:lnTo>
                  <a:lnTo>
                    <a:pt x="748232" y="780898"/>
                  </a:lnTo>
                  <a:lnTo>
                    <a:pt x="780657" y="748467"/>
                  </a:lnTo>
                  <a:lnTo>
                    <a:pt x="809646" y="712873"/>
                  </a:lnTo>
                  <a:lnTo>
                    <a:pt x="834926" y="674388"/>
                  </a:lnTo>
                  <a:lnTo>
                    <a:pt x="856223" y="633287"/>
                  </a:lnTo>
                  <a:lnTo>
                    <a:pt x="873264" y="589842"/>
                  </a:lnTo>
                  <a:lnTo>
                    <a:pt x="885774" y="544328"/>
                  </a:lnTo>
                  <a:lnTo>
                    <a:pt x="893482" y="497017"/>
                  </a:lnTo>
                  <a:lnTo>
                    <a:pt x="896112" y="448182"/>
                  </a:lnTo>
                  <a:lnTo>
                    <a:pt x="893482" y="399348"/>
                  </a:lnTo>
                  <a:lnTo>
                    <a:pt x="885774" y="352037"/>
                  </a:lnTo>
                  <a:lnTo>
                    <a:pt x="873264" y="306523"/>
                  </a:lnTo>
                  <a:lnTo>
                    <a:pt x="856223" y="263078"/>
                  </a:lnTo>
                  <a:lnTo>
                    <a:pt x="834926" y="221977"/>
                  </a:lnTo>
                  <a:lnTo>
                    <a:pt x="809646" y="183492"/>
                  </a:lnTo>
                  <a:lnTo>
                    <a:pt x="780657" y="147898"/>
                  </a:lnTo>
                  <a:lnTo>
                    <a:pt x="748232" y="115467"/>
                  </a:lnTo>
                  <a:lnTo>
                    <a:pt x="712646" y="86473"/>
                  </a:lnTo>
                  <a:lnTo>
                    <a:pt x="674172" y="61190"/>
                  </a:lnTo>
                  <a:lnTo>
                    <a:pt x="633083" y="39891"/>
                  </a:lnTo>
                  <a:lnTo>
                    <a:pt x="589653" y="22848"/>
                  </a:lnTo>
                  <a:lnTo>
                    <a:pt x="544156" y="10337"/>
                  </a:lnTo>
                  <a:lnTo>
                    <a:pt x="496866" y="2629"/>
                  </a:lnTo>
                  <a:lnTo>
                    <a:pt x="448056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  <p:sp>
          <p:nvSpPr>
            <p:cNvPr id="15" name="object 15"/>
            <p:cNvSpPr/>
            <p:nvPr/>
          </p:nvSpPr>
          <p:spPr>
            <a:xfrm>
              <a:off x="3291089" y="2945695"/>
              <a:ext cx="422275" cy="430530"/>
            </a:xfrm>
            <a:custGeom>
              <a:avLst/>
              <a:gdLst/>
              <a:ahLst/>
              <a:cxnLst/>
              <a:rect l="l" t="t" r="r" b="b"/>
              <a:pathLst>
                <a:path w="422275" h="430529">
                  <a:moveTo>
                    <a:pt x="355920" y="0"/>
                  </a:moveTo>
                  <a:lnTo>
                    <a:pt x="317884" y="7556"/>
                  </a:lnTo>
                  <a:lnTo>
                    <a:pt x="288713" y="34550"/>
                  </a:lnTo>
                  <a:lnTo>
                    <a:pt x="277909" y="72316"/>
                  </a:lnTo>
                  <a:lnTo>
                    <a:pt x="280326" y="92509"/>
                  </a:lnTo>
                  <a:lnTo>
                    <a:pt x="11133" y="366560"/>
                  </a:lnTo>
                  <a:lnTo>
                    <a:pt x="5113" y="374226"/>
                  </a:lnTo>
                  <a:lnTo>
                    <a:pt x="2017" y="381606"/>
                  </a:lnTo>
                  <a:lnTo>
                    <a:pt x="1359" y="383218"/>
                  </a:lnTo>
                  <a:lnTo>
                    <a:pt x="0" y="392781"/>
                  </a:lnTo>
                  <a:lnTo>
                    <a:pt x="983" y="401488"/>
                  </a:lnTo>
                  <a:lnTo>
                    <a:pt x="36503" y="430019"/>
                  </a:lnTo>
                  <a:lnTo>
                    <a:pt x="45839" y="428626"/>
                  </a:lnTo>
                  <a:lnTo>
                    <a:pt x="54581" y="424814"/>
                  </a:lnTo>
                  <a:lnTo>
                    <a:pt x="62334" y="418684"/>
                  </a:lnTo>
                  <a:lnTo>
                    <a:pt x="74474" y="406325"/>
                  </a:lnTo>
                  <a:lnTo>
                    <a:pt x="36470" y="406325"/>
                  </a:lnTo>
                  <a:lnTo>
                    <a:pt x="26970" y="402026"/>
                  </a:lnTo>
                  <a:lnTo>
                    <a:pt x="24329" y="397727"/>
                  </a:lnTo>
                  <a:lnTo>
                    <a:pt x="24329" y="388054"/>
                  </a:lnTo>
                  <a:lnTo>
                    <a:pt x="27497" y="383218"/>
                  </a:lnTo>
                  <a:lnTo>
                    <a:pt x="31720" y="381606"/>
                  </a:lnTo>
                  <a:lnTo>
                    <a:pt x="36470" y="379457"/>
                  </a:lnTo>
                  <a:lnTo>
                    <a:pt x="100866" y="379457"/>
                  </a:lnTo>
                  <a:lnTo>
                    <a:pt x="331525" y="144632"/>
                  </a:lnTo>
                  <a:lnTo>
                    <a:pt x="367555" y="144632"/>
                  </a:lnTo>
                  <a:lnTo>
                    <a:pt x="403837" y="123138"/>
                  </a:lnTo>
                  <a:lnTo>
                    <a:pt x="420003" y="90897"/>
                  </a:lnTo>
                  <a:lnTo>
                    <a:pt x="374807" y="90897"/>
                  </a:lnTo>
                  <a:lnTo>
                    <a:pt x="341026" y="81762"/>
                  </a:lnTo>
                  <a:lnTo>
                    <a:pt x="332581" y="47908"/>
                  </a:lnTo>
                  <a:lnTo>
                    <a:pt x="375334" y="4382"/>
                  </a:lnTo>
                  <a:lnTo>
                    <a:pt x="355920" y="0"/>
                  </a:lnTo>
                  <a:close/>
                </a:path>
                <a:path w="422275" h="430529">
                  <a:moveTo>
                    <a:pt x="100866" y="379457"/>
                  </a:moveTo>
                  <a:lnTo>
                    <a:pt x="36470" y="379457"/>
                  </a:lnTo>
                  <a:lnTo>
                    <a:pt x="41221" y="380531"/>
                  </a:lnTo>
                  <a:lnTo>
                    <a:pt x="44916" y="384293"/>
                  </a:lnTo>
                  <a:lnTo>
                    <a:pt x="49666" y="388592"/>
                  </a:lnTo>
                  <a:lnTo>
                    <a:pt x="49666" y="396652"/>
                  </a:lnTo>
                  <a:lnTo>
                    <a:pt x="41221" y="405251"/>
                  </a:lnTo>
                  <a:lnTo>
                    <a:pt x="36470" y="406325"/>
                  </a:lnTo>
                  <a:lnTo>
                    <a:pt x="74474" y="406325"/>
                  </a:lnTo>
                  <a:lnTo>
                    <a:pt x="100866" y="379457"/>
                  </a:lnTo>
                  <a:close/>
                </a:path>
                <a:path w="422275" h="430529">
                  <a:moveTo>
                    <a:pt x="367555" y="144632"/>
                  </a:moveTo>
                  <a:lnTo>
                    <a:pt x="331525" y="144632"/>
                  </a:lnTo>
                  <a:lnTo>
                    <a:pt x="351360" y="147092"/>
                  </a:lnTo>
                  <a:lnTo>
                    <a:pt x="367555" y="144632"/>
                  </a:lnTo>
                  <a:close/>
                </a:path>
                <a:path w="422275" h="430529">
                  <a:moveTo>
                    <a:pt x="417561" y="47371"/>
                  </a:moveTo>
                  <a:lnTo>
                    <a:pt x="374807" y="90897"/>
                  </a:lnTo>
                  <a:lnTo>
                    <a:pt x="420003" y="90897"/>
                  </a:lnTo>
                  <a:lnTo>
                    <a:pt x="421189" y="87270"/>
                  </a:lnTo>
                  <a:lnTo>
                    <a:pt x="422171" y="67219"/>
                  </a:lnTo>
                  <a:lnTo>
                    <a:pt x="417685" y="47908"/>
                  </a:lnTo>
                  <a:lnTo>
                    <a:pt x="417561" y="4737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515465" y="3173618"/>
              <a:ext cx="197868" cy="20164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291138" y="2945242"/>
              <a:ext cx="177878" cy="181089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3589477" y="4645990"/>
            <a:ext cx="1229106" cy="684033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4478" marR="6096" indent="1524" algn="ctr">
              <a:spcBef>
                <a:spcPts val="150"/>
              </a:spcBef>
            </a:pPr>
            <a:r>
              <a:rPr sz="1440" spc="-12" dirty="0">
                <a:latin typeface="Calibri"/>
                <a:cs typeface="Calibri"/>
              </a:rPr>
              <a:t>EVALUATE PRODUCTIVITY </a:t>
            </a:r>
            <a:r>
              <a:rPr sz="1440" spc="60" dirty="0">
                <a:latin typeface="Calibri"/>
                <a:cs typeface="Calibri"/>
              </a:rPr>
              <a:t>TOOLS</a:t>
            </a:r>
            <a:endParaRPr sz="1440">
              <a:latin typeface="Calibri"/>
              <a:cs typeface="Calibri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738774" y="3248710"/>
            <a:ext cx="1075943" cy="1075943"/>
            <a:chOff x="4782311" y="2707258"/>
            <a:chExt cx="896619" cy="896619"/>
          </a:xfrm>
        </p:grpSpPr>
        <p:sp>
          <p:nvSpPr>
            <p:cNvPr id="20" name="object 20"/>
            <p:cNvSpPr/>
            <p:nvPr/>
          </p:nvSpPr>
          <p:spPr>
            <a:xfrm>
              <a:off x="4782311" y="2707258"/>
              <a:ext cx="896619" cy="896619"/>
            </a:xfrm>
            <a:custGeom>
              <a:avLst/>
              <a:gdLst/>
              <a:ahLst/>
              <a:cxnLst/>
              <a:rect l="l" t="t" r="r" b="b"/>
              <a:pathLst>
                <a:path w="896620" h="896620">
                  <a:moveTo>
                    <a:pt x="448055" y="0"/>
                  </a:moveTo>
                  <a:lnTo>
                    <a:pt x="399245" y="2629"/>
                  </a:lnTo>
                  <a:lnTo>
                    <a:pt x="351955" y="10337"/>
                  </a:lnTo>
                  <a:lnTo>
                    <a:pt x="306458" y="22848"/>
                  </a:lnTo>
                  <a:lnTo>
                    <a:pt x="263028" y="39891"/>
                  </a:lnTo>
                  <a:lnTo>
                    <a:pt x="221939" y="61190"/>
                  </a:lnTo>
                  <a:lnTo>
                    <a:pt x="183465" y="86473"/>
                  </a:lnTo>
                  <a:lnTo>
                    <a:pt x="147879" y="115467"/>
                  </a:lnTo>
                  <a:lnTo>
                    <a:pt x="115454" y="147898"/>
                  </a:lnTo>
                  <a:lnTo>
                    <a:pt x="86465" y="183492"/>
                  </a:lnTo>
                  <a:lnTo>
                    <a:pt x="61185" y="221977"/>
                  </a:lnTo>
                  <a:lnTo>
                    <a:pt x="39888" y="263078"/>
                  </a:lnTo>
                  <a:lnTo>
                    <a:pt x="22847" y="306523"/>
                  </a:lnTo>
                  <a:lnTo>
                    <a:pt x="10337" y="352037"/>
                  </a:lnTo>
                  <a:lnTo>
                    <a:pt x="2629" y="399348"/>
                  </a:lnTo>
                  <a:lnTo>
                    <a:pt x="0" y="448182"/>
                  </a:lnTo>
                  <a:lnTo>
                    <a:pt x="2629" y="497017"/>
                  </a:lnTo>
                  <a:lnTo>
                    <a:pt x="10337" y="544328"/>
                  </a:lnTo>
                  <a:lnTo>
                    <a:pt x="22847" y="589842"/>
                  </a:lnTo>
                  <a:lnTo>
                    <a:pt x="39888" y="633287"/>
                  </a:lnTo>
                  <a:lnTo>
                    <a:pt x="61185" y="674388"/>
                  </a:lnTo>
                  <a:lnTo>
                    <a:pt x="86465" y="712873"/>
                  </a:lnTo>
                  <a:lnTo>
                    <a:pt x="115454" y="748467"/>
                  </a:lnTo>
                  <a:lnTo>
                    <a:pt x="147879" y="780898"/>
                  </a:lnTo>
                  <a:lnTo>
                    <a:pt x="183465" y="809892"/>
                  </a:lnTo>
                  <a:lnTo>
                    <a:pt x="221939" y="835175"/>
                  </a:lnTo>
                  <a:lnTo>
                    <a:pt x="263028" y="856474"/>
                  </a:lnTo>
                  <a:lnTo>
                    <a:pt x="306458" y="873517"/>
                  </a:lnTo>
                  <a:lnTo>
                    <a:pt x="351955" y="886028"/>
                  </a:lnTo>
                  <a:lnTo>
                    <a:pt x="399245" y="893736"/>
                  </a:lnTo>
                  <a:lnTo>
                    <a:pt x="448055" y="896365"/>
                  </a:lnTo>
                  <a:lnTo>
                    <a:pt x="496866" y="893736"/>
                  </a:lnTo>
                  <a:lnTo>
                    <a:pt x="544156" y="886028"/>
                  </a:lnTo>
                  <a:lnTo>
                    <a:pt x="589653" y="873517"/>
                  </a:lnTo>
                  <a:lnTo>
                    <a:pt x="633083" y="856474"/>
                  </a:lnTo>
                  <a:lnTo>
                    <a:pt x="674172" y="835175"/>
                  </a:lnTo>
                  <a:lnTo>
                    <a:pt x="712646" y="809892"/>
                  </a:lnTo>
                  <a:lnTo>
                    <a:pt x="748232" y="780898"/>
                  </a:lnTo>
                  <a:lnTo>
                    <a:pt x="780657" y="748467"/>
                  </a:lnTo>
                  <a:lnTo>
                    <a:pt x="809646" y="712873"/>
                  </a:lnTo>
                  <a:lnTo>
                    <a:pt x="834926" y="674388"/>
                  </a:lnTo>
                  <a:lnTo>
                    <a:pt x="856223" y="633287"/>
                  </a:lnTo>
                  <a:lnTo>
                    <a:pt x="873264" y="589842"/>
                  </a:lnTo>
                  <a:lnTo>
                    <a:pt x="885774" y="544328"/>
                  </a:lnTo>
                  <a:lnTo>
                    <a:pt x="893482" y="497017"/>
                  </a:lnTo>
                  <a:lnTo>
                    <a:pt x="896112" y="448182"/>
                  </a:lnTo>
                  <a:lnTo>
                    <a:pt x="893482" y="399348"/>
                  </a:lnTo>
                  <a:lnTo>
                    <a:pt x="885774" y="352037"/>
                  </a:lnTo>
                  <a:lnTo>
                    <a:pt x="873264" y="306523"/>
                  </a:lnTo>
                  <a:lnTo>
                    <a:pt x="856223" y="263078"/>
                  </a:lnTo>
                  <a:lnTo>
                    <a:pt x="834926" y="221977"/>
                  </a:lnTo>
                  <a:lnTo>
                    <a:pt x="809646" y="183492"/>
                  </a:lnTo>
                  <a:lnTo>
                    <a:pt x="780657" y="147898"/>
                  </a:lnTo>
                  <a:lnTo>
                    <a:pt x="748232" y="115467"/>
                  </a:lnTo>
                  <a:lnTo>
                    <a:pt x="712646" y="86473"/>
                  </a:lnTo>
                  <a:lnTo>
                    <a:pt x="674172" y="61190"/>
                  </a:lnTo>
                  <a:lnTo>
                    <a:pt x="633083" y="39891"/>
                  </a:lnTo>
                  <a:lnTo>
                    <a:pt x="589653" y="22848"/>
                  </a:lnTo>
                  <a:lnTo>
                    <a:pt x="544156" y="10337"/>
                  </a:lnTo>
                  <a:lnTo>
                    <a:pt x="496866" y="2629"/>
                  </a:lnTo>
                  <a:lnTo>
                    <a:pt x="448055" y="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  <p:pic>
          <p:nvPicPr>
            <p:cNvPr id="21" name="object 2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058415" y="2947929"/>
              <a:ext cx="344142" cy="423974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5478323" y="4645990"/>
            <a:ext cx="1599438" cy="684033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 marR="6096" indent="3810" algn="ctr">
              <a:spcBef>
                <a:spcPts val="150"/>
              </a:spcBef>
            </a:pPr>
            <a:r>
              <a:rPr sz="1440" spc="-12" dirty="0">
                <a:latin typeface="Calibri"/>
                <a:cs typeface="Calibri"/>
              </a:rPr>
              <a:t>EVALUATE CO0MMUNICATION </a:t>
            </a:r>
            <a:r>
              <a:rPr sz="1440" spc="60" dirty="0">
                <a:latin typeface="Calibri"/>
                <a:cs typeface="Calibri"/>
              </a:rPr>
              <a:t>TOOLS</a:t>
            </a:r>
            <a:endParaRPr sz="1440">
              <a:latin typeface="Calibri"/>
              <a:cs typeface="Calibri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7812634" y="3248710"/>
            <a:ext cx="1075943" cy="1075943"/>
            <a:chOff x="6510528" y="2707258"/>
            <a:chExt cx="896619" cy="896619"/>
          </a:xfrm>
        </p:grpSpPr>
        <p:sp>
          <p:nvSpPr>
            <p:cNvPr id="24" name="object 24"/>
            <p:cNvSpPr/>
            <p:nvPr/>
          </p:nvSpPr>
          <p:spPr>
            <a:xfrm>
              <a:off x="6510528" y="2707258"/>
              <a:ext cx="896619" cy="896619"/>
            </a:xfrm>
            <a:custGeom>
              <a:avLst/>
              <a:gdLst/>
              <a:ahLst/>
              <a:cxnLst/>
              <a:rect l="l" t="t" r="r" b="b"/>
              <a:pathLst>
                <a:path w="896620" h="896620">
                  <a:moveTo>
                    <a:pt x="448055" y="0"/>
                  </a:moveTo>
                  <a:lnTo>
                    <a:pt x="399245" y="2629"/>
                  </a:lnTo>
                  <a:lnTo>
                    <a:pt x="351955" y="10337"/>
                  </a:lnTo>
                  <a:lnTo>
                    <a:pt x="306458" y="22848"/>
                  </a:lnTo>
                  <a:lnTo>
                    <a:pt x="263028" y="39891"/>
                  </a:lnTo>
                  <a:lnTo>
                    <a:pt x="221939" y="61190"/>
                  </a:lnTo>
                  <a:lnTo>
                    <a:pt x="183465" y="86473"/>
                  </a:lnTo>
                  <a:lnTo>
                    <a:pt x="147879" y="115467"/>
                  </a:lnTo>
                  <a:lnTo>
                    <a:pt x="115454" y="147898"/>
                  </a:lnTo>
                  <a:lnTo>
                    <a:pt x="86465" y="183492"/>
                  </a:lnTo>
                  <a:lnTo>
                    <a:pt x="61185" y="221977"/>
                  </a:lnTo>
                  <a:lnTo>
                    <a:pt x="39888" y="263078"/>
                  </a:lnTo>
                  <a:lnTo>
                    <a:pt x="22847" y="306523"/>
                  </a:lnTo>
                  <a:lnTo>
                    <a:pt x="10337" y="352037"/>
                  </a:lnTo>
                  <a:lnTo>
                    <a:pt x="2629" y="399348"/>
                  </a:lnTo>
                  <a:lnTo>
                    <a:pt x="0" y="448182"/>
                  </a:lnTo>
                  <a:lnTo>
                    <a:pt x="2629" y="497017"/>
                  </a:lnTo>
                  <a:lnTo>
                    <a:pt x="10337" y="544328"/>
                  </a:lnTo>
                  <a:lnTo>
                    <a:pt x="22847" y="589842"/>
                  </a:lnTo>
                  <a:lnTo>
                    <a:pt x="39888" y="633287"/>
                  </a:lnTo>
                  <a:lnTo>
                    <a:pt x="61185" y="674388"/>
                  </a:lnTo>
                  <a:lnTo>
                    <a:pt x="86465" y="712873"/>
                  </a:lnTo>
                  <a:lnTo>
                    <a:pt x="115454" y="748467"/>
                  </a:lnTo>
                  <a:lnTo>
                    <a:pt x="147879" y="780898"/>
                  </a:lnTo>
                  <a:lnTo>
                    <a:pt x="183465" y="809892"/>
                  </a:lnTo>
                  <a:lnTo>
                    <a:pt x="221939" y="835175"/>
                  </a:lnTo>
                  <a:lnTo>
                    <a:pt x="263028" y="856474"/>
                  </a:lnTo>
                  <a:lnTo>
                    <a:pt x="306458" y="873517"/>
                  </a:lnTo>
                  <a:lnTo>
                    <a:pt x="351955" y="886028"/>
                  </a:lnTo>
                  <a:lnTo>
                    <a:pt x="399245" y="893736"/>
                  </a:lnTo>
                  <a:lnTo>
                    <a:pt x="448055" y="896365"/>
                  </a:lnTo>
                  <a:lnTo>
                    <a:pt x="496866" y="893736"/>
                  </a:lnTo>
                  <a:lnTo>
                    <a:pt x="544156" y="886028"/>
                  </a:lnTo>
                  <a:lnTo>
                    <a:pt x="589653" y="873517"/>
                  </a:lnTo>
                  <a:lnTo>
                    <a:pt x="633083" y="856474"/>
                  </a:lnTo>
                  <a:lnTo>
                    <a:pt x="674172" y="835175"/>
                  </a:lnTo>
                  <a:lnTo>
                    <a:pt x="712646" y="809892"/>
                  </a:lnTo>
                  <a:lnTo>
                    <a:pt x="748232" y="780898"/>
                  </a:lnTo>
                  <a:lnTo>
                    <a:pt x="780657" y="748467"/>
                  </a:lnTo>
                  <a:lnTo>
                    <a:pt x="809646" y="712873"/>
                  </a:lnTo>
                  <a:lnTo>
                    <a:pt x="834926" y="674388"/>
                  </a:lnTo>
                  <a:lnTo>
                    <a:pt x="856223" y="633287"/>
                  </a:lnTo>
                  <a:lnTo>
                    <a:pt x="873264" y="589842"/>
                  </a:lnTo>
                  <a:lnTo>
                    <a:pt x="885774" y="544328"/>
                  </a:lnTo>
                  <a:lnTo>
                    <a:pt x="893482" y="497017"/>
                  </a:lnTo>
                  <a:lnTo>
                    <a:pt x="896112" y="448182"/>
                  </a:lnTo>
                  <a:lnTo>
                    <a:pt x="893482" y="399348"/>
                  </a:lnTo>
                  <a:lnTo>
                    <a:pt x="885774" y="352037"/>
                  </a:lnTo>
                  <a:lnTo>
                    <a:pt x="873264" y="306523"/>
                  </a:lnTo>
                  <a:lnTo>
                    <a:pt x="856223" y="263078"/>
                  </a:lnTo>
                  <a:lnTo>
                    <a:pt x="834926" y="221977"/>
                  </a:lnTo>
                  <a:lnTo>
                    <a:pt x="809646" y="183492"/>
                  </a:lnTo>
                  <a:lnTo>
                    <a:pt x="780657" y="147898"/>
                  </a:lnTo>
                  <a:lnTo>
                    <a:pt x="748232" y="115467"/>
                  </a:lnTo>
                  <a:lnTo>
                    <a:pt x="712646" y="86473"/>
                  </a:lnTo>
                  <a:lnTo>
                    <a:pt x="674172" y="61190"/>
                  </a:lnTo>
                  <a:lnTo>
                    <a:pt x="633083" y="39891"/>
                  </a:lnTo>
                  <a:lnTo>
                    <a:pt x="589653" y="22848"/>
                  </a:lnTo>
                  <a:lnTo>
                    <a:pt x="544156" y="10337"/>
                  </a:lnTo>
                  <a:lnTo>
                    <a:pt x="496866" y="2629"/>
                  </a:lnTo>
                  <a:lnTo>
                    <a:pt x="448055" y="0"/>
                  </a:lnTo>
                  <a:close/>
                </a:path>
              </a:pathLst>
            </a:custGeom>
            <a:solidFill>
              <a:srgbClr val="9F2B92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  <p:sp>
          <p:nvSpPr>
            <p:cNvPr id="25" name="object 25"/>
            <p:cNvSpPr/>
            <p:nvPr/>
          </p:nvSpPr>
          <p:spPr>
            <a:xfrm>
              <a:off x="6714845" y="2987156"/>
              <a:ext cx="488315" cy="349250"/>
            </a:xfrm>
            <a:custGeom>
              <a:avLst/>
              <a:gdLst/>
              <a:ahLst/>
              <a:cxnLst/>
              <a:rect l="l" t="t" r="r" b="b"/>
              <a:pathLst>
                <a:path w="488315" h="349250">
                  <a:moveTo>
                    <a:pt x="444958" y="0"/>
                  </a:moveTo>
                  <a:lnTo>
                    <a:pt x="174711" y="260080"/>
                  </a:lnTo>
                  <a:lnTo>
                    <a:pt x="44865" y="124666"/>
                  </a:lnTo>
                  <a:lnTo>
                    <a:pt x="0" y="168192"/>
                  </a:lnTo>
                  <a:lnTo>
                    <a:pt x="172600" y="348743"/>
                  </a:lnTo>
                  <a:lnTo>
                    <a:pt x="217993" y="305755"/>
                  </a:lnTo>
                  <a:lnTo>
                    <a:pt x="487712" y="45137"/>
                  </a:lnTo>
                  <a:lnTo>
                    <a:pt x="44495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7473848" y="4645990"/>
            <a:ext cx="1764792" cy="462434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 marR="6096" indent="214122">
              <a:spcBef>
                <a:spcPts val="150"/>
              </a:spcBef>
            </a:pPr>
            <a:r>
              <a:rPr sz="1440" spc="84" dirty="0">
                <a:latin typeface="Calibri"/>
                <a:cs typeface="Calibri"/>
              </a:rPr>
              <a:t>DESIGN</a:t>
            </a:r>
            <a:r>
              <a:rPr sz="1440" spc="-60" dirty="0">
                <a:latin typeface="Calibri"/>
                <a:cs typeface="Calibri"/>
              </a:rPr>
              <a:t> </a:t>
            </a:r>
            <a:r>
              <a:rPr sz="1440" spc="-12" dirty="0">
                <a:latin typeface="Calibri"/>
                <a:cs typeface="Calibri"/>
              </a:rPr>
              <a:t>DIGITAL </a:t>
            </a:r>
            <a:r>
              <a:rPr sz="1440" spc="60" dirty="0">
                <a:latin typeface="Calibri"/>
                <a:cs typeface="Calibri"/>
              </a:rPr>
              <a:t>SAFETY</a:t>
            </a:r>
            <a:r>
              <a:rPr sz="1440" spc="144" dirty="0">
                <a:latin typeface="Calibri"/>
                <a:cs typeface="Calibri"/>
              </a:rPr>
              <a:t> </a:t>
            </a:r>
            <a:r>
              <a:rPr sz="1440" spc="12" dirty="0">
                <a:latin typeface="Calibri"/>
                <a:cs typeface="Calibri"/>
              </a:rPr>
              <a:t>ACTION</a:t>
            </a:r>
            <a:r>
              <a:rPr sz="1440" spc="36" dirty="0">
                <a:latin typeface="Calibri"/>
                <a:cs typeface="Calibri"/>
              </a:rPr>
              <a:t> </a:t>
            </a:r>
            <a:r>
              <a:rPr sz="1440" spc="48" dirty="0">
                <a:latin typeface="Calibri"/>
                <a:cs typeface="Calibri"/>
              </a:rPr>
              <a:t>PLAN</a:t>
            </a:r>
            <a:endParaRPr sz="1440">
              <a:latin typeface="Calibri"/>
              <a:cs typeface="Calibri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9886492" y="3248710"/>
            <a:ext cx="1075943" cy="1075943"/>
            <a:chOff x="8238743" y="2707258"/>
            <a:chExt cx="896619" cy="896619"/>
          </a:xfrm>
        </p:grpSpPr>
        <p:sp>
          <p:nvSpPr>
            <p:cNvPr id="28" name="object 28"/>
            <p:cNvSpPr/>
            <p:nvPr/>
          </p:nvSpPr>
          <p:spPr>
            <a:xfrm>
              <a:off x="8238743" y="2707258"/>
              <a:ext cx="896619" cy="896619"/>
            </a:xfrm>
            <a:custGeom>
              <a:avLst/>
              <a:gdLst/>
              <a:ahLst/>
              <a:cxnLst/>
              <a:rect l="l" t="t" r="r" b="b"/>
              <a:pathLst>
                <a:path w="896620" h="896620">
                  <a:moveTo>
                    <a:pt x="448055" y="0"/>
                  </a:moveTo>
                  <a:lnTo>
                    <a:pt x="399245" y="2629"/>
                  </a:lnTo>
                  <a:lnTo>
                    <a:pt x="351955" y="10337"/>
                  </a:lnTo>
                  <a:lnTo>
                    <a:pt x="306458" y="22848"/>
                  </a:lnTo>
                  <a:lnTo>
                    <a:pt x="263028" y="39891"/>
                  </a:lnTo>
                  <a:lnTo>
                    <a:pt x="221939" y="61190"/>
                  </a:lnTo>
                  <a:lnTo>
                    <a:pt x="183465" y="86473"/>
                  </a:lnTo>
                  <a:lnTo>
                    <a:pt x="147879" y="115467"/>
                  </a:lnTo>
                  <a:lnTo>
                    <a:pt x="115454" y="147898"/>
                  </a:lnTo>
                  <a:lnTo>
                    <a:pt x="86465" y="183492"/>
                  </a:lnTo>
                  <a:lnTo>
                    <a:pt x="61185" y="221977"/>
                  </a:lnTo>
                  <a:lnTo>
                    <a:pt x="39888" y="263078"/>
                  </a:lnTo>
                  <a:lnTo>
                    <a:pt x="22847" y="306523"/>
                  </a:lnTo>
                  <a:lnTo>
                    <a:pt x="10337" y="352037"/>
                  </a:lnTo>
                  <a:lnTo>
                    <a:pt x="2629" y="399348"/>
                  </a:lnTo>
                  <a:lnTo>
                    <a:pt x="0" y="448182"/>
                  </a:lnTo>
                  <a:lnTo>
                    <a:pt x="2629" y="497017"/>
                  </a:lnTo>
                  <a:lnTo>
                    <a:pt x="10337" y="544328"/>
                  </a:lnTo>
                  <a:lnTo>
                    <a:pt x="22847" y="589842"/>
                  </a:lnTo>
                  <a:lnTo>
                    <a:pt x="39888" y="633287"/>
                  </a:lnTo>
                  <a:lnTo>
                    <a:pt x="61185" y="674388"/>
                  </a:lnTo>
                  <a:lnTo>
                    <a:pt x="86465" y="712873"/>
                  </a:lnTo>
                  <a:lnTo>
                    <a:pt x="115454" y="748467"/>
                  </a:lnTo>
                  <a:lnTo>
                    <a:pt x="147879" y="780898"/>
                  </a:lnTo>
                  <a:lnTo>
                    <a:pt x="183465" y="809892"/>
                  </a:lnTo>
                  <a:lnTo>
                    <a:pt x="221939" y="835175"/>
                  </a:lnTo>
                  <a:lnTo>
                    <a:pt x="263028" y="856474"/>
                  </a:lnTo>
                  <a:lnTo>
                    <a:pt x="306458" y="873517"/>
                  </a:lnTo>
                  <a:lnTo>
                    <a:pt x="351955" y="886028"/>
                  </a:lnTo>
                  <a:lnTo>
                    <a:pt x="399245" y="893736"/>
                  </a:lnTo>
                  <a:lnTo>
                    <a:pt x="448055" y="896365"/>
                  </a:lnTo>
                  <a:lnTo>
                    <a:pt x="496866" y="893736"/>
                  </a:lnTo>
                  <a:lnTo>
                    <a:pt x="544156" y="886028"/>
                  </a:lnTo>
                  <a:lnTo>
                    <a:pt x="589653" y="873517"/>
                  </a:lnTo>
                  <a:lnTo>
                    <a:pt x="633083" y="856474"/>
                  </a:lnTo>
                  <a:lnTo>
                    <a:pt x="674172" y="835175"/>
                  </a:lnTo>
                  <a:lnTo>
                    <a:pt x="712646" y="809892"/>
                  </a:lnTo>
                  <a:lnTo>
                    <a:pt x="748232" y="780898"/>
                  </a:lnTo>
                  <a:lnTo>
                    <a:pt x="780657" y="748467"/>
                  </a:lnTo>
                  <a:lnTo>
                    <a:pt x="809646" y="712873"/>
                  </a:lnTo>
                  <a:lnTo>
                    <a:pt x="834926" y="674388"/>
                  </a:lnTo>
                  <a:lnTo>
                    <a:pt x="856223" y="633287"/>
                  </a:lnTo>
                  <a:lnTo>
                    <a:pt x="873264" y="589842"/>
                  </a:lnTo>
                  <a:lnTo>
                    <a:pt x="885774" y="544328"/>
                  </a:lnTo>
                  <a:lnTo>
                    <a:pt x="893482" y="497017"/>
                  </a:lnTo>
                  <a:lnTo>
                    <a:pt x="896111" y="448182"/>
                  </a:lnTo>
                  <a:lnTo>
                    <a:pt x="893482" y="399348"/>
                  </a:lnTo>
                  <a:lnTo>
                    <a:pt x="885774" y="352037"/>
                  </a:lnTo>
                  <a:lnTo>
                    <a:pt x="873264" y="306523"/>
                  </a:lnTo>
                  <a:lnTo>
                    <a:pt x="856223" y="263078"/>
                  </a:lnTo>
                  <a:lnTo>
                    <a:pt x="834926" y="221977"/>
                  </a:lnTo>
                  <a:lnTo>
                    <a:pt x="809646" y="183492"/>
                  </a:lnTo>
                  <a:lnTo>
                    <a:pt x="780657" y="147898"/>
                  </a:lnTo>
                  <a:lnTo>
                    <a:pt x="748232" y="115467"/>
                  </a:lnTo>
                  <a:lnTo>
                    <a:pt x="712646" y="86473"/>
                  </a:lnTo>
                  <a:lnTo>
                    <a:pt x="674172" y="61190"/>
                  </a:lnTo>
                  <a:lnTo>
                    <a:pt x="633083" y="39891"/>
                  </a:lnTo>
                  <a:lnTo>
                    <a:pt x="589653" y="22848"/>
                  </a:lnTo>
                  <a:lnTo>
                    <a:pt x="544156" y="10337"/>
                  </a:lnTo>
                  <a:lnTo>
                    <a:pt x="496866" y="2629"/>
                  </a:lnTo>
                  <a:lnTo>
                    <a:pt x="448055" y="0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  <p:pic>
          <p:nvPicPr>
            <p:cNvPr id="29" name="object 2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475786" y="3310644"/>
              <a:ext cx="211131" cy="6448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539126" y="3112897"/>
              <a:ext cx="130900" cy="13326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8703807" y="2945242"/>
              <a:ext cx="130900" cy="133264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8591908" y="2998977"/>
              <a:ext cx="307975" cy="302895"/>
            </a:xfrm>
            <a:custGeom>
              <a:avLst/>
              <a:gdLst/>
              <a:ahLst/>
              <a:cxnLst/>
              <a:rect l="l" t="t" r="r" b="b"/>
              <a:pathLst>
                <a:path w="307975" h="302895">
                  <a:moveTo>
                    <a:pt x="105565" y="0"/>
                  </a:moveTo>
                  <a:lnTo>
                    <a:pt x="0" y="107471"/>
                  </a:lnTo>
                  <a:lnTo>
                    <a:pt x="84452" y="193448"/>
                  </a:lnTo>
                  <a:lnTo>
                    <a:pt x="126678" y="150459"/>
                  </a:lnTo>
                  <a:lnTo>
                    <a:pt x="269191" y="295546"/>
                  </a:lnTo>
                  <a:lnTo>
                    <a:pt x="276663" y="300684"/>
                  </a:lnTo>
                  <a:lnTo>
                    <a:pt x="285026" y="302397"/>
                  </a:lnTo>
                  <a:lnTo>
                    <a:pt x="293389" y="300684"/>
                  </a:lnTo>
                  <a:lnTo>
                    <a:pt x="300861" y="295546"/>
                  </a:lnTo>
                  <a:lnTo>
                    <a:pt x="305908" y="287939"/>
                  </a:lnTo>
                  <a:lnTo>
                    <a:pt x="307590" y="279425"/>
                  </a:lnTo>
                  <a:lnTo>
                    <a:pt x="305908" y="270911"/>
                  </a:lnTo>
                  <a:lnTo>
                    <a:pt x="300861" y="263304"/>
                  </a:lnTo>
                  <a:lnTo>
                    <a:pt x="158347" y="118218"/>
                  </a:lnTo>
                  <a:lnTo>
                    <a:pt x="190017" y="85977"/>
                  </a:lnTo>
                  <a:lnTo>
                    <a:pt x="10556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9844734" y="4645989"/>
            <a:ext cx="1171956" cy="24083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>
              <a:spcBef>
                <a:spcPts val="150"/>
              </a:spcBef>
            </a:pPr>
            <a:r>
              <a:rPr sz="1440" spc="90" dirty="0">
                <a:latin typeface="Calibri"/>
                <a:cs typeface="Calibri"/>
              </a:rPr>
              <a:t>CONCLUSION</a:t>
            </a:r>
            <a:endParaRPr sz="1440">
              <a:latin typeface="Calibri"/>
              <a:cs typeface="Calibr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1948465" y="4645989"/>
            <a:ext cx="1114043" cy="24083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>
              <a:spcBef>
                <a:spcPts val="150"/>
              </a:spcBef>
            </a:pPr>
            <a:r>
              <a:rPr sz="1440" spc="96" dirty="0">
                <a:latin typeface="Calibri"/>
                <a:cs typeface="Calibri"/>
              </a:rPr>
              <a:t>REFERENCES</a:t>
            </a:r>
            <a:endParaRPr sz="1440">
              <a:latin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-525662" y="-109263"/>
            <a:ext cx="14924809" cy="1532958"/>
          </a:xfrm>
          <a:prstGeom prst="rect">
            <a:avLst/>
          </a:prstGeom>
        </p:spPr>
        <p:txBody>
          <a:bodyPr vert="horz" wrap="square" lIns="0" tIns="567156" rIns="0" bIns="0" rtlCol="0" anchor="ctr">
            <a:spAutoFit/>
          </a:bodyPr>
          <a:lstStyle/>
          <a:p>
            <a:pPr marL="2101596">
              <a:lnSpc>
                <a:spcPct val="100000"/>
              </a:lnSpc>
              <a:spcBef>
                <a:spcPts val="108"/>
              </a:spcBef>
            </a:pPr>
            <a:r>
              <a:rPr sz="6240" spc="-78" dirty="0">
                <a:solidFill>
                  <a:srgbClr val="0D2841"/>
                </a:solidFill>
              </a:rPr>
              <a:t>Group</a:t>
            </a:r>
            <a:r>
              <a:rPr sz="6240" spc="-216" dirty="0">
                <a:solidFill>
                  <a:srgbClr val="0D2841"/>
                </a:solidFill>
              </a:rPr>
              <a:t> </a:t>
            </a:r>
            <a:r>
              <a:rPr sz="6240" spc="-174" dirty="0">
                <a:solidFill>
                  <a:srgbClr val="0D2841"/>
                </a:solidFill>
              </a:rPr>
              <a:t>Member</a:t>
            </a:r>
            <a:r>
              <a:rPr sz="6240" spc="-240" dirty="0">
                <a:solidFill>
                  <a:srgbClr val="0D2841"/>
                </a:solidFill>
              </a:rPr>
              <a:t> </a:t>
            </a:r>
            <a:r>
              <a:rPr sz="6240" dirty="0">
                <a:solidFill>
                  <a:srgbClr val="0D2841"/>
                </a:solidFill>
              </a:rPr>
              <a:t>1:</a:t>
            </a:r>
            <a:r>
              <a:rPr sz="6240" spc="-294" dirty="0">
                <a:solidFill>
                  <a:srgbClr val="0D2841"/>
                </a:solidFill>
              </a:rPr>
              <a:t> </a:t>
            </a:r>
            <a:r>
              <a:rPr sz="6240" spc="-66" dirty="0">
                <a:solidFill>
                  <a:srgbClr val="0D2841"/>
                </a:solidFill>
              </a:rPr>
              <a:t>Introduction</a:t>
            </a:r>
            <a:endParaRPr sz="6240" dirty="0"/>
          </a:p>
        </p:txBody>
      </p:sp>
      <p:grpSp>
        <p:nvGrpSpPr>
          <p:cNvPr id="3" name="object 3"/>
          <p:cNvGrpSpPr/>
          <p:nvPr/>
        </p:nvGrpSpPr>
        <p:grpSpPr>
          <a:xfrm>
            <a:off x="0" y="1"/>
            <a:ext cx="14627352" cy="8231886"/>
            <a:chOff x="0" y="0"/>
            <a:chExt cx="12189460" cy="685990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5145711" cy="261578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052916" y="4144581"/>
              <a:ext cx="3136265" cy="2713990"/>
            </a:xfrm>
            <a:custGeom>
              <a:avLst/>
              <a:gdLst/>
              <a:ahLst/>
              <a:cxnLst/>
              <a:rect l="l" t="t" r="r" b="b"/>
              <a:pathLst>
                <a:path w="3136265" h="2713990">
                  <a:moveTo>
                    <a:pt x="3136036" y="0"/>
                  </a:moveTo>
                  <a:lnTo>
                    <a:pt x="2825140" y="45148"/>
                  </a:lnTo>
                  <a:lnTo>
                    <a:pt x="2775191" y="55308"/>
                  </a:lnTo>
                  <a:lnTo>
                    <a:pt x="2725420" y="66179"/>
                  </a:lnTo>
                  <a:lnTo>
                    <a:pt x="2675839" y="77762"/>
                  </a:lnTo>
                  <a:lnTo>
                    <a:pt x="2626461" y="90055"/>
                  </a:lnTo>
                  <a:lnTo>
                    <a:pt x="2577274" y="103047"/>
                  </a:lnTo>
                  <a:lnTo>
                    <a:pt x="2528316" y="116738"/>
                  </a:lnTo>
                  <a:lnTo>
                    <a:pt x="2479573" y="131114"/>
                  </a:lnTo>
                  <a:lnTo>
                    <a:pt x="2431072" y="146164"/>
                  </a:lnTo>
                  <a:lnTo>
                    <a:pt x="2382824" y="161886"/>
                  </a:lnTo>
                  <a:lnTo>
                    <a:pt x="2334831" y="178282"/>
                  </a:lnTo>
                  <a:lnTo>
                    <a:pt x="2287117" y="195338"/>
                  </a:lnTo>
                  <a:lnTo>
                    <a:pt x="2239670" y="213042"/>
                  </a:lnTo>
                  <a:lnTo>
                    <a:pt x="2192515" y="231406"/>
                  </a:lnTo>
                  <a:lnTo>
                    <a:pt x="2145665" y="250405"/>
                  </a:lnTo>
                  <a:lnTo>
                    <a:pt x="2099132" y="270040"/>
                  </a:lnTo>
                  <a:lnTo>
                    <a:pt x="2052916" y="290309"/>
                  </a:lnTo>
                  <a:lnTo>
                    <a:pt x="2007031" y="311188"/>
                  </a:lnTo>
                  <a:lnTo>
                    <a:pt x="1961489" y="332689"/>
                  </a:lnTo>
                  <a:lnTo>
                    <a:pt x="1916315" y="354799"/>
                  </a:lnTo>
                  <a:lnTo>
                    <a:pt x="1871497" y="377507"/>
                  </a:lnTo>
                  <a:lnTo>
                    <a:pt x="1825866" y="401408"/>
                  </a:lnTo>
                  <a:lnTo>
                    <a:pt x="1780603" y="425894"/>
                  </a:lnTo>
                  <a:lnTo>
                    <a:pt x="1735721" y="450977"/>
                  </a:lnTo>
                  <a:lnTo>
                    <a:pt x="1691233" y="476643"/>
                  </a:lnTo>
                  <a:lnTo>
                    <a:pt x="1647139" y="502881"/>
                  </a:lnTo>
                  <a:lnTo>
                    <a:pt x="1603451" y="529717"/>
                  </a:lnTo>
                  <a:lnTo>
                    <a:pt x="1560195" y="557110"/>
                  </a:lnTo>
                  <a:lnTo>
                    <a:pt x="1517370" y="585089"/>
                  </a:lnTo>
                  <a:lnTo>
                    <a:pt x="1474990" y="613625"/>
                  </a:lnTo>
                  <a:lnTo>
                    <a:pt x="1433068" y="642734"/>
                  </a:lnTo>
                  <a:lnTo>
                    <a:pt x="1391615" y="672388"/>
                  </a:lnTo>
                  <a:lnTo>
                    <a:pt x="1350645" y="702602"/>
                  </a:lnTo>
                  <a:lnTo>
                    <a:pt x="1310157" y="733361"/>
                  </a:lnTo>
                  <a:lnTo>
                    <a:pt x="1277658" y="758812"/>
                  </a:lnTo>
                  <a:lnTo>
                    <a:pt x="1245387" y="784479"/>
                  </a:lnTo>
                  <a:lnTo>
                    <a:pt x="1213383" y="810450"/>
                  </a:lnTo>
                  <a:lnTo>
                    <a:pt x="1165999" y="849896"/>
                  </a:lnTo>
                  <a:lnTo>
                    <a:pt x="1104138" y="903986"/>
                  </a:lnTo>
                  <a:lnTo>
                    <a:pt x="1073696" y="931506"/>
                  </a:lnTo>
                  <a:lnTo>
                    <a:pt x="1018717" y="982624"/>
                  </a:lnTo>
                  <a:lnTo>
                    <a:pt x="979449" y="1020406"/>
                  </a:lnTo>
                  <a:lnTo>
                    <a:pt x="940816" y="1058773"/>
                  </a:lnTo>
                  <a:lnTo>
                    <a:pt x="902817" y="1097673"/>
                  </a:lnTo>
                  <a:lnTo>
                    <a:pt x="865416" y="1137043"/>
                  </a:lnTo>
                  <a:lnTo>
                    <a:pt x="828573" y="1176845"/>
                  </a:lnTo>
                  <a:lnTo>
                    <a:pt x="795223" y="1214132"/>
                  </a:lnTo>
                  <a:lnTo>
                    <a:pt x="762444" y="1251813"/>
                  </a:lnTo>
                  <a:lnTo>
                    <a:pt x="730224" y="1289875"/>
                  </a:lnTo>
                  <a:lnTo>
                    <a:pt x="698550" y="1328331"/>
                  </a:lnTo>
                  <a:lnTo>
                    <a:pt x="667448" y="1367155"/>
                  </a:lnTo>
                  <a:lnTo>
                    <a:pt x="636905" y="1406347"/>
                  </a:lnTo>
                  <a:lnTo>
                    <a:pt x="606920" y="1445882"/>
                  </a:lnTo>
                  <a:lnTo>
                    <a:pt x="577507" y="1485747"/>
                  </a:lnTo>
                  <a:lnTo>
                    <a:pt x="548652" y="1525955"/>
                  </a:lnTo>
                  <a:lnTo>
                    <a:pt x="520369" y="1566481"/>
                  </a:lnTo>
                  <a:lnTo>
                    <a:pt x="492658" y="1607324"/>
                  </a:lnTo>
                  <a:lnTo>
                    <a:pt x="465505" y="1648460"/>
                  </a:lnTo>
                  <a:lnTo>
                    <a:pt x="438937" y="1689874"/>
                  </a:lnTo>
                  <a:lnTo>
                    <a:pt x="410819" y="1735112"/>
                  </a:lnTo>
                  <a:lnTo>
                    <a:pt x="383425" y="1780705"/>
                  </a:lnTo>
                  <a:lnTo>
                    <a:pt x="356743" y="1826641"/>
                  </a:lnTo>
                  <a:lnTo>
                    <a:pt x="330822" y="1872932"/>
                  </a:lnTo>
                  <a:lnTo>
                    <a:pt x="305676" y="1919554"/>
                  </a:lnTo>
                  <a:lnTo>
                    <a:pt x="281330" y="1966506"/>
                  </a:lnTo>
                  <a:lnTo>
                    <a:pt x="257454" y="2013661"/>
                  </a:lnTo>
                  <a:lnTo>
                    <a:pt x="234429" y="2061146"/>
                  </a:lnTo>
                  <a:lnTo>
                    <a:pt x="212204" y="2108924"/>
                  </a:lnTo>
                  <a:lnTo>
                    <a:pt x="190715" y="2156968"/>
                  </a:lnTo>
                  <a:lnTo>
                    <a:pt x="169926" y="2205228"/>
                  </a:lnTo>
                  <a:lnTo>
                    <a:pt x="149758" y="2253678"/>
                  </a:lnTo>
                  <a:lnTo>
                    <a:pt x="130289" y="2302383"/>
                  </a:lnTo>
                  <a:lnTo>
                    <a:pt x="111607" y="2351316"/>
                  </a:lnTo>
                  <a:lnTo>
                    <a:pt x="93713" y="2400477"/>
                  </a:lnTo>
                  <a:lnTo>
                    <a:pt x="76606" y="2449855"/>
                  </a:lnTo>
                  <a:lnTo>
                    <a:pt x="60286" y="2499436"/>
                  </a:lnTo>
                  <a:lnTo>
                    <a:pt x="44754" y="2549220"/>
                  </a:lnTo>
                  <a:lnTo>
                    <a:pt x="30022" y="2599182"/>
                  </a:lnTo>
                  <a:lnTo>
                    <a:pt x="16078" y="2649334"/>
                  </a:lnTo>
                  <a:lnTo>
                    <a:pt x="2946" y="2699651"/>
                  </a:lnTo>
                  <a:lnTo>
                    <a:pt x="0" y="2713418"/>
                  </a:lnTo>
                  <a:lnTo>
                    <a:pt x="18402" y="2713418"/>
                  </a:lnTo>
                  <a:lnTo>
                    <a:pt x="27622" y="2713418"/>
                  </a:lnTo>
                  <a:lnTo>
                    <a:pt x="773353" y="2713418"/>
                  </a:lnTo>
                  <a:lnTo>
                    <a:pt x="800887" y="2642285"/>
                  </a:lnTo>
                  <a:lnTo>
                    <a:pt x="820077" y="2599944"/>
                  </a:lnTo>
                  <a:lnTo>
                    <a:pt x="840320" y="2557754"/>
                  </a:lnTo>
                  <a:lnTo>
                    <a:pt x="861606" y="2515705"/>
                  </a:lnTo>
                  <a:lnTo>
                    <a:pt x="883945" y="2473795"/>
                  </a:lnTo>
                  <a:lnTo>
                    <a:pt x="907122" y="2432532"/>
                  </a:lnTo>
                  <a:lnTo>
                    <a:pt x="931354" y="2391448"/>
                  </a:lnTo>
                  <a:lnTo>
                    <a:pt x="956627" y="2350579"/>
                  </a:lnTo>
                  <a:lnTo>
                    <a:pt x="982891" y="2309939"/>
                  </a:lnTo>
                  <a:lnTo>
                    <a:pt x="1010158" y="2269566"/>
                  </a:lnTo>
                  <a:lnTo>
                    <a:pt x="1038415" y="2229459"/>
                  </a:lnTo>
                  <a:lnTo>
                    <a:pt x="1067625" y="2189645"/>
                  </a:lnTo>
                  <a:lnTo>
                    <a:pt x="1097788" y="2150135"/>
                  </a:lnTo>
                  <a:lnTo>
                    <a:pt x="1128864" y="2110956"/>
                  </a:lnTo>
                  <a:lnTo>
                    <a:pt x="1160868" y="2072132"/>
                  </a:lnTo>
                  <a:lnTo>
                    <a:pt x="1193774" y="2033676"/>
                  </a:lnTo>
                  <a:lnTo>
                    <a:pt x="1227556" y="1995601"/>
                  </a:lnTo>
                  <a:lnTo>
                    <a:pt x="1262202" y="1957946"/>
                  </a:lnTo>
                  <a:lnTo>
                    <a:pt x="1297711" y="1920709"/>
                  </a:lnTo>
                  <a:lnTo>
                    <a:pt x="1334033" y="1883930"/>
                  </a:lnTo>
                  <a:lnTo>
                    <a:pt x="1371180" y="1847608"/>
                  </a:lnTo>
                  <a:lnTo>
                    <a:pt x="1409128" y="1811782"/>
                  </a:lnTo>
                  <a:lnTo>
                    <a:pt x="1447863" y="1776450"/>
                  </a:lnTo>
                  <a:lnTo>
                    <a:pt x="1487360" y="1741639"/>
                  </a:lnTo>
                  <a:lnTo>
                    <a:pt x="1527606" y="1707388"/>
                  </a:lnTo>
                  <a:lnTo>
                    <a:pt x="1568602" y="1673682"/>
                  </a:lnTo>
                  <a:lnTo>
                    <a:pt x="1606702" y="1643380"/>
                  </a:lnTo>
                  <a:lnTo>
                    <a:pt x="1645412" y="1613535"/>
                  </a:lnTo>
                  <a:lnTo>
                    <a:pt x="1684705" y="1584185"/>
                  </a:lnTo>
                  <a:lnTo>
                    <a:pt x="1724558" y="1555318"/>
                  </a:lnTo>
                  <a:lnTo>
                    <a:pt x="1764969" y="1526959"/>
                  </a:lnTo>
                  <a:lnTo>
                    <a:pt x="1805889" y="1499120"/>
                  </a:lnTo>
                  <a:lnTo>
                    <a:pt x="1847329" y="1471815"/>
                  </a:lnTo>
                  <a:lnTo>
                    <a:pt x="1889264" y="1445044"/>
                  </a:lnTo>
                  <a:lnTo>
                    <a:pt x="1931657" y="1418805"/>
                  </a:lnTo>
                  <a:lnTo>
                    <a:pt x="1974519" y="1393139"/>
                  </a:lnTo>
                  <a:lnTo>
                    <a:pt x="2017801" y="1368031"/>
                  </a:lnTo>
                  <a:lnTo>
                    <a:pt x="2061514" y="1343507"/>
                  </a:lnTo>
                  <a:lnTo>
                    <a:pt x="2105622" y="1319580"/>
                  </a:lnTo>
                  <a:lnTo>
                    <a:pt x="2150097" y="1296238"/>
                  </a:lnTo>
                  <a:lnTo>
                    <a:pt x="2194953" y="1273505"/>
                  </a:lnTo>
                  <a:lnTo>
                    <a:pt x="2240140" y="1251407"/>
                  </a:lnTo>
                  <a:lnTo>
                    <a:pt x="2285657" y="1229931"/>
                  </a:lnTo>
                  <a:lnTo>
                    <a:pt x="2331478" y="1209090"/>
                  </a:lnTo>
                  <a:lnTo>
                    <a:pt x="2377579" y="1188897"/>
                  </a:lnTo>
                  <a:lnTo>
                    <a:pt x="2423960" y="1169377"/>
                  </a:lnTo>
                  <a:lnTo>
                    <a:pt x="2470594" y="1150518"/>
                  </a:lnTo>
                  <a:lnTo>
                    <a:pt x="2517457" y="1132357"/>
                  </a:lnTo>
                  <a:lnTo>
                    <a:pt x="2564536" y="1114869"/>
                  </a:lnTo>
                  <a:lnTo>
                    <a:pt x="2614523" y="1097153"/>
                  </a:lnTo>
                  <a:lnTo>
                    <a:pt x="2664752" y="1080211"/>
                  </a:lnTo>
                  <a:lnTo>
                    <a:pt x="2715196" y="1064056"/>
                  </a:lnTo>
                  <a:lnTo>
                    <a:pt x="2765818" y="1048702"/>
                  </a:lnTo>
                  <a:lnTo>
                    <a:pt x="2816593" y="1034135"/>
                  </a:lnTo>
                  <a:lnTo>
                    <a:pt x="2867520" y="1020368"/>
                  </a:lnTo>
                  <a:lnTo>
                    <a:pt x="2918561" y="1007402"/>
                  </a:lnTo>
                  <a:lnTo>
                    <a:pt x="2969691" y="995235"/>
                  </a:lnTo>
                  <a:lnTo>
                    <a:pt x="3020911" y="983881"/>
                  </a:lnTo>
                  <a:lnTo>
                    <a:pt x="3072168" y="973340"/>
                  </a:lnTo>
                  <a:lnTo>
                    <a:pt x="3123463" y="963612"/>
                  </a:lnTo>
                  <a:lnTo>
                    <a:pt x="3136036" y="961859"/>
                  </a:lnTo>
                  <a:lnTo>
                    <a:pt x="3136036" y="849426"/>
                  </a:lnTo>
                  <a:lnTo>
                    <a:pt x="3136036" y="247078"/>
                  </a:lnTo>
                  <a:lnTo>
                    <a:pt x="3136036" y="0"/>
                  </a:lnTo>
                  <a:close/>
                </a:path>
              </a:pathLst>
            </a:custGeom>
            <a:solidFill>
              <a:srgbClr val="FFFFFF">
                <a:alpha val="30195"/>
              </a:srgbClr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  <p:sp>
          <p:nvSpPr>
            <p:cNvPr id="6" name="object 6"/>
            <p:cNvSpPr/>
            <p:nvPr/>
          </p:nvSpPr>
          <p:spPr>
            <a:xfrm>
              <a:off x="1947672" y="1673732"/>
              <a:ext cx="8266430" cy="5186045"/>
            </a:xfrm>
            <a:custGeom>
              <a:avLst/>
              <a:gdLst/>
              <a:ahLst/>
              <a:cxnLst/>
              <a:rect l="l" t="t" r="r" b="b"/>
              <a:pathLst>
                <a:path w="8266430" h="5186045">
                  <a:moveTo>
                    <a:pt x="4133088" y="0"/>
                  </a:moveTo>
                  <a:lnTo>
                    <a:pt x="0" y="2592959"/>
                  </a:lnTo>
                  <a:lnTo>
                    <a:pt x="4133088" y="5185981"/>
                  </a:lnTo>
                  <a:lnTo>
                    <a:pt x="8266176" y="2592959"/>
                  </a:lnTo>
                  <a:lnTo>
                    <a:pt x="4133088" y="0"/>
                  </a:lnTo>
                  <a:close/>
                </a:path>
              </a:pathLst>
            </a:custGeom>
            <a:solidFill>
              <a:srgbClr val="D0E0CD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874520" y="1856232"/>
              <a:ext cx="3461004" cy="243687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2547519" y="2812313"/>
            <a:ext cx="3569970" cy="1677895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5240" marR="6096" indent="3048" algn="ctr">
              <a:lnSpc>
                <a:spcPct val="93800"/>
              </a:lnSpc>
              <a:spcBef>
                <a:spcPts val="360"/>
              </a:spcBef>
            </a:pPr>
            <a:r>
              <a:rPr sz="2820" spc="78" dirty="0">
                <a:latin typeface="Calibri"/>
                <a:cs typeface="Calibri"/>
              </a:rPr>
              <a:t>Greenfield</a:t>
            </a:r>
            <a:r>
              <a:rPr sz="2820" spc="-72" dirty="0">
                <a:latin typeface="Calibri"/>
                <a:cs typeface="Calibri"/>
              </a:rPr>
              <a:t> </a:t>
            </a:r>
            <a:r>
              <a:rPr sz="2820" spc="174" dirty="0">
                <a:latin typeface="Calibri"/>
                <a:cs typeface="Calibri"/>
              </a:rPr>
              <a:t>Home</a:t>
            </a:r>
            <a:r>
              <a:rPr sz="2820" spc="-60" dirty="0">
                <a:latin typeface="Calibri"/>
                <a:cs typeface="Calibri"/>
              </a:rPr>
              <a:t> </a:t>
            </a:r>
            <a:r>
              <a:rPr sz="2820" spc="150" dirty="0">
                <a:latin typeface="Calibri"/>
                <a:cs typeface="Calibri"/>
              </a:rPr>
              <a:t>Care </a:t>
            </a:r>
            <a:r>
              <a:rPr sz="2820" spc="114" dirty="0">
                <a:latin typeface="Calibri"/>
                <a:cs typeface="Calibri"/>
              </a:rPr>
              <a:t>Agency</a:t>
            </a:r>
            <a:r>
              <a:rPr sz="2820" spc="-108" dirty="0">
                <a:latin typeface="Calibri"/>
                <a:cs typeface="Calibri"/>
              </a:rPr>
              <a:t> </a:t>
            </a:r>
            <a:r>
              <a:rPr sz="2820" spc="144" dirty="0">
                <a:latin typeface="Calibri"/>
                <a:cs typeface="Calibri"/>
              </a:rPr>
              <a:t>helps</a:t>
            </a:r>
            <a:r>
              <a:rPr sz="2820" spc="-30" dirty="0">
                <a:latin typeface="Calibri"/>
                <a:cs typeface="Calibri"/>
              </a:rPr>
              <a:t> </a:t>
            </a:r>
            <a:r>
              <a:rPr sz="2820" spc="54" dirty="0">
                <a:latin typeface="Calibri"/>
                <a:cs typeface="Calibri"/>
              </a:rPr>
              <a:t>older </a:t>
            </a:r>
            <a:r>
              <a:rPr sz="2820" spc="96" dirty="0">
                <a:latin typeface="Calibri"/>
                <a:cs typeface="Calibri"/>
              </a:rPr>
              <a:t>people</a:t>
            </a:r>
            <a:r>
              <a:rPr sz="2820" spc="-54" dirty="0">
                <a:latin typeface="Calibri"/>
                <a:cs typeface="Calibri"/>
              </a:rPr>
              <a:t> </a:t>
            </a:r>
            <a:r>
              <a:rPr sz="2820" spc="120" dirty="0">
                <a:latin typeface="Calibri"/>
                <a:cs typeface="Calibri"/>
              </a:rPr>
              <a:t>and</a:t>
            </a:r>
            <a:r>
              <a:rPr sz="2820" spc="30" dirty="0">
                <a:latin typeface="Calibri"/>
                <a:cs typeface="Calibri"/>
              </a:rPr>
              <a:t> </a:t>
            </a:r>
            <a:r>
              <a:rPr sz="2820" spc="90" dirty="0">
                <a:latin typeface="Calibri"/>
                <a:cs typeface="Calibri"/>
              </a:rPr>
              <a:t>gives</a:t>
            </a:r>
            <a:r>
              <a:rPr sz="2820" spc="-18" dirty="0">
                <a:latin typeface="Calibri"/>
                <a:cs typeface="Calibri"/>
              </a:rPr>
              <a:t> </a:t>
            </a:r>
            <a:r>
              <a:rPr sz="2820" spc="66" dirty="0">
                <a:latin typeface="Calibri"/>
                <a:cs typeface="Calibri"/>
              </a:rPr>
              <a:t>them </a:t>
            </a:r>
            <a:r>
              <a:rPr sz="2820" spc="114" dirty="0">
                <a:latin typeface="Calibri"/>
                <a:cs typeface="Calibri"/>
              </a:rPr>
              <a:t>personal</a:t>
            </a:r>
            <a:r>
              <a:rPr sz="2820" spc="-72" dirty="0">
                <a:latin typeface="Calibri"/>
                <a:cs typeface="Calibri"/>
              </a:rPr>
              <a:t> </a:t>
            </a:r>
            <a:r>
              <a:rPr sz="2820" spc="78" dirty="0">
                <a:latin typeface="Calibri"/>
                <a:cs typeface="Calibri"/>
              </a:rPr>
              <a:t>care.</a:t>
            </a:r>
            <a:endParaRPr sz="282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12634" y="2260397"/>
            <a:ext cx="4449469" cy="2891333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8282786" y="3006471"/>
            <a:ext cx="3521964" cy="1318823"/>
          </a:xfrm>
          <a:prstGeom prst="rect">
            <a:avLst/>
          </a:prstGeom>
        </p:spPr>
        <p:txBody>
          <a:bodyPr vert="horz" wrap="square" lIns="0" tIns="57912" rIns="0" bIns="0" rtlCol="0">
            <a:spAutoFit/>
          </a:bodyPr>
          <a:lstStyle/>
          <a:p>
            <a:pPr marL="15240" marR="6096" algn="ctr">
              <a:lnSpc>
                <a:spcPct val="91300"/>
              </a:lnSpc>
              <a:spcBef>
                <a:spcPts val="456"/>
              </a:spcBef>
            </a:pPr>
            <a:r>
              <a:rPr sz="3000" dirty="0">
                <a:latin typeface="Calibri"/>
                <a:cs typeface="Calibri"/>
              </a:rPr>
              <a:t>The</a:t>
            </a:r>
            <a:r>
              <a:rPr sz="3000" spc="-60" dirty="0">
                <a:latin typeface="Calibri"/>
                <a:cs typeface="Calibri"/>
              </a:rPr>
              <a:t> </a:t>
            </a:r>
            <a:r>
              <a:rPr sz="3000" spc="96" dirty="0">
                <a:latin typeface="Calibri"/>
                <a:cs typeface="Calibri"/>
              </a:rPr>
              <a:t>agency</a:t>
            </a:r>
            <a:r>
              <a:rPr sz="3000" spc="-96" dirty="0">
                <a:latin typeface="Calibri"/>
                <a:cs typeface="Calibri"/>
              </a:rPr>
              <a:t> </a:t>
            </a:r>
            <a:r>
              <a:rPr sz="3000" spc="66" dirty="0">
                <a:latin typeface="Calibri"/>
                <a:cs typeface="Calibri"/>
              </a:rPr>
              <a:t>started</a:t>
            </a:r>
            <a:r>
              <a:rPr sz="3000" spc="-78" dirty="0">
                <a:latin typeface="Calibri"/>
                <a:cs typeface="Calibri"/>
              </a:rPr>
              <a:t> </a:t>
            </a:r>
            <a:r>
              <a:rPr sz="3000" spc="-30" dirty="0">
                <a:latin typeface="Calibri"/>
                <a:cs typeface="Calibri"/>
              </a:rPr>
              <a:t>to </a:t>
            </a:r>
            <a:r>
              <a:rPr sz="3000" spc="144" dirty="0">
                <a:latin typeface="Calibri"/>
                <a:cs typeface="Calibri"/>
              </a:rPr>
              <a:t>use</a:t>
            </a:r>
            <a:r>
              <a:rPr sz="3000" spc="186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Microsoft</a:t>
            </a:r>
            <a:r>
              <a:rPr sz="3000" spc="90" dirty="0">
                <a:latin typeface="Calibri"/>
                <a:cs typeface="Calibri"/>
              </a:rPr>
              <a:t> </a:t>
            </a:r>
            <a:r>
              <a:rPr sz="3000" spc="42" dirty="0">
                <a:latin typeface="Calibri"/>
                <a:cs typeface="Calibri"/>
              </a:rPr>
              <a:t>365 </a:t>
            </a:r>
            <a:r>
              <a:rPr sz="3000" spc="-12" dirty="0">
                <a:latin typeface="Calibri"/>
                <a:cs typeface="Calibri"/>
              </a:rPr>
              <a:t>recently.</a:t>
            </a:r>
            <a:endParaRPr sz="3000" dirty="0">
              <a:latin typeface="Calibri"/>
              <a:cs typeface="Calibri"/>
            </a:endParaRPr>
          </a:p>
        </p:txBody>
      </p:sp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27479" y="5321808"/>
            <a:ext cx="4230014" cy="2825496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2532278" y="6037555"/>
            <a:ext cx="3648456" cy="1318823"/>
          </a:xfrm>
          <a:prstGeom prst="rect">
            <a:avLst/>
          </a:prstGeom>
        </p:spPr>
        <p:txBody>
          <a:bodyPr vert="horz" wrap="square" lIns="0" tIns="57912" rIns="0" bIns="0" rtlCol="0">
            <a:spAutoFit/>
          </a:bodyPr>
          <a:lstStyle/>
          <a:p>
            <a:pPr marL="14478" marR="6096" algn="ctr">
              <a:lnSpc>
                <a:spcPct val="91300"/>
              </a:lnSpc>
              <a:spcBef>
                <a:spcPts val="456"/>
              </a:spcBef>
            </a:pPr>
            <a:r>
              <a:rPr sz="3000" spc="60" dirty="0">
                <a:latin typeface="Calibri"/>
                <a:cs typeface="Calibri"/>
              </a:rPr>
              <a:t>But</a:t>
            </a:r>
            <a:r>
              <a:rPr sz="3000" spc="84" dirty="0">
                <a:latin typeface="Calibri"/>
                <a:cs typeface="Calibri"/>
              </a:rPr>
              <a:t> </a:t>
            </a:r>
            <a:r>
              <a:rPr sz="3000" spc="132" dirty="0">
                <a:latin typeface="Calibri"/>
                <a:cs typeface="Calibri"/>
              </a:rPr>
              <a:t>some</a:t>
            </a:r>
            <a:r>
              <a:rPr sz="3000" spc="78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workers</a:t>
            </a:r>
            <a:r>
              <a:rPr sz="3000" spc="30" dirty="0">
                <a:latin typeface="Calibri"/>
                <a:cs typeface="Calibri"/>
              </a:rPr>
              <a:t> </a:t>
            </a:r>
            <a:r>
              <a:rPr sz="3000" spc="66" dirty="0">
                <a:latin typeface="Calibri"/>
                <a:cs typeface="Calibri"/>
              </a:rPr>
              <a:t>still </a:t>
            </a:r>
            <a:r>
              <a:rPr sz="3000" spc="72" dirty="0">
                <a:latin typeface="Calibri"/>
                <a:cs typeface="Calibri"/>
              </a:rPr>
              <a:t>do</a:t>
            </a:r>
            <a:r>
              <a:rPr sz="3000" spc="84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not feel</a:t>
            </a:r>
            <a:r>
              <a:rPr sz="3000" spc="18" dirty="0">
                <a:latin typeface="Calibri"/>
                <a:cs typeface="Calibri"/>
              </a:rPr>
              <a:t> </a:t>
            </a:r>
            <a:r>
              <a:rPr sz="3000" spc="54" dirty="0">
                <a:latin typeface="Calibri"/>
                <a:cs typeface="Calibri"/>
              </a:rPr>
              <a:t>confident </a:t>
            </a:r>
            <a:r>
              <a:rPr sz="3000" spc="108" dirty="0">
                <a:latin typeface="Calibri"/>
                <a:cs typeface="Calibri"/>
              </a:rPr>
              <a:t>using</a:t>
            </a:r>
            <a:r>
              <a:rPr sz="3000" spc="-24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the</a:t>
            </a:r>
            <a:r>
              <a:rPr sz="3000" spc="-66" dirty="0">
                <a:latin typeface="Calibri"/>
                <a:cs typeface="Calibri"/>
              </a:rPr>
              <a:t> </a:t>
            </a:r>
            <a:r>
              <a:rPr sz="3000" spc="96" dirty="0">
                <a:latin typeface="Calibri"/>
                <a:cs typeface="Calibri"/>
              </a:rPr>
              <a:t>system</a:t>
            </a:r>
            <a:endParaRPr sz="3000">
              <a:latin typeface="Calibri"/>
              <a:cs typeface="Calibri"/>
            </a:endParaRPr>
          </a:p>
        </p:txBody>
      </p:sp>
      <p:pic>
        <p:nvPicPr>
          <p:cNvPr id="13" name="object 1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757770" y="5310835"/>
            <a:ext cx="4493360" cy="2858414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8091830" y="6069026"/>
            <a:ext cx="3835908" cy="1284198"/>
          </a:xfrm>
          <a:prstGeom prst="rect">
            <a:avLst/>
          </a:prstGeom>
        </p:spPr>
        <p:txBody>
          <a:bodyPr vert="horz" wrap="square" lIns="0" tIns="52578" rIns="0" bIns="0" rtlCol="0">
            <a:spAutoFit/>
          </a:bodyPr>
          <a:lstStyle/>
          <a:p>
            <a:pPr marL="15240" marR="6096" algn="ctr">
              <a:lnSpc>
                <a:spcPts val="3204"/>
              </a:lnSpc>
              <a:spcBef>
                <a:spcPts val="414"/>
              </a:spcBef>
            </a:pPr>
            <a:r>
              <a:rPr sz="2820" spc="90" dirty="0">
                <a:latin typeface="Calibri"/>
                <a:cs typeface="Calibri"/>
              </a:rPr>
              <a:t>This</a:t>
            </a:r>
            <a:r>
              <a:rPr sz="2820" spc="-24" dirty="0">
                <a:latin typeface="Calibri"/>
                <a:cs typeface="Calibri"/>
              </a:rPr>
              <a:t> </a:t>
            </a:r>
            <a:r>
              <a:rPr sz="2820" spc="72" dirty="0">
                <a:latin typeface="Calibri"/>
                <a:cs typeface="Calibri"/>
              </a:rPr>
              <a:t>presentation</a:t>
            </a:r>
            <a:r>
              <a:rPr sz="2820" spc="48" dirty="0">
                <a:latin typeface="Calibri"/>
                <a:cs typeface="Calibri"/>
              </a:rPr>
              <a:t> </a:t>
            </a:r>
            <a:r>
              <a:rPr sz="2820" spc="120" dirty="0">
                <a:latin typeface="Calibri"/>
                <a:cs typeface="Calibri"/>
              </a:rPr>
              <a:t>shows </a:t>
            </a:r>
            <a:r>
              <a:rPr sz="2820" dirty="0">
                <a:latin typeface="Calibri"/>
                <a:cs typeface="Calibri"/>
              </a:rPr>
              <a:t>how</a:t>
            </a:r>
            <a:r>
              <a:rPr sz="2820" spc="24" dirty="0">
                <a:latin typeface="Calibri"/>
                <a:cs typeface="Calibri"/>
              </a:rPr>
              <a:t> </a:t>
            </a:r>
            <a:r>
              <a:rPr sz="2820" spc="144" dirty="0">
                <a:latin typeface="Calibri"/>
                <a:cs typeface="Calibri"/>
              </a:rPr>
              <a:t>Excel</a:t>
            </a:r>
            <a:r>
              <a:rPr sz="2820" spc="-42" dirty="0">
                <a:latin typeface="Calibri"/>
                <a:cs typeface="Calibri"/>
              </a:rPr>
              <a:t> </a:t>
            </a:r>
            <a:r>
              <a:rPr sz="2820" spc="180" dirty="0">
                <a:latin typeface="Calibri"/>
                <a:cs typeface="Calibri"/>
              </a:rPr>
              <a:t>can</a:t>
            </a:r>
            <a:r>
              <a:rPr sz="2820" spc="84" dirty="0">
                <a:latin typeface="Calibri"/>
                <a:cs typeface="Calibri"/>
              </a:rPr>
              <a:t> help</a:t>
            </a:r>
            <a:r>
              <a:rPr sz="2820" spc="54" dirty="0">
                <a:latin typeface="Calibri"/>
                <a:cs typeface="Calibri"/>
              </a:rPr>
              <a:t> </a:t>
            </a:r>
            <a:r>
              <a:rPr sz="2820" spc="-30" dirty="0">
                <a:latin typeface="Calibri"/>
                <a:cs typeface="Calibri"/>
              </a:rPr>
              <a:t>at </a:t>
            </a:r>
            <a:r>
              <a:rPr sz="2820" spc="-12" dirty="0">
                <a:latin typeface="Calibri"/>
                <a:cs typeface="Calibri"/>
              </a:rPr>
              <a:t>work.</a:t>
            </a:r>
            <a:endParaRPr sz="2820">
              <a:latin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-1313062" y="219305"/>
            <a:ext cx="14924809" cy="1083989"/>
          </a:xfrm>
          <a:prstGeom prst="rect">
            <a:avLst/>
          </a:prstGeom>
        </p:spPr>
        <p:txBody>
          <a:bodyPr vert="horz" wrap="square" lIns="0" tIns="415138" rIns="0" bIns="0" rtlCol="0" anchor="ctr">
            <a:spAutoFit/>
          </a:bodyPr>
          <a:lstStyle/>
          <a:p>
            <a:pPr marL="2976372">
              <a:lnSpc>
                <a:spcPct val="100000"/>
              </a:lnSpc>
              <a:spcBef>
                <a:spcPts val="120"/>
              </a:spcBef>
            </a:pPr>
            <a:r>
              <a:rPr b="1" dirty="0"/>
              <a:t>Evaluate</a:t>
            </a:r>
            <a:r>
              <a:rPr b="1" spc="-270" dirty="0"/>
              <a:t> </a:t>
            </a:r>
            <a:r>
              <a:rPr b="1" spc="-90" dirty="0"/>
              <a:t>productivity</a:t>
            </a:r>
            <a:r>
              <a:rPr b="1" spc="-210" dirty="0"/>
              <a:t> </a:t>
            </a:r>
            <a:r>
              <a:rPr b="1" spc="-12" dirty="0"/>
              <a:t>tools</a:t>
            </a:r>
          </a:p>
        </p:txBody>
      </p:sp>
      <p:sp>
        <p:nvSpPr>
          <p:cNvPr id="3" name="object 3"/>
          <p:cNvSpPr/>
          <p:nvPr/>
        </p:nvSpPr>
        <p:spPr>
          <a:xfrm>
            <a:off x="1604680" y="1916460"/>
            <a:ext cx="3031236" cy="2709672"/>
          </a:xfrm>
          <a:custGeom>
            <a:avLst/>
            <a:gdLst/>
            <a:ahLst/>
            <a:cxnLst/>
            <a:rect l="l" t="t" r="r" b="b"/>
            <a:pathLst>
              <a:path w="2526029" h="2258060">
                <a:moveTo>
                  <a:pt x="1306271" y="438175"/>
                </a:moveTo>
                <a:lnTo>
                  <a:pt x="1256728" y="441528"/>
                </a:lnTo>
                <a:lnTo>
                  <a:pt x="1207528" y="446811"/>
                </a:lnTo>
                <a:lnTo>
                  <a:pt x="1158659" y="453923"/>
                </a:lnTo>
                <a:lnTo>
                  <a:pt x="1110132" y="462762"/>
                </a:lnTo>
                <a:lnTo>
                  <a:pt x="1061948" y="473240"/>
                </a:lnTo>
                <a:lnTo>
                  <a:pt x="1014095" y="485267"/>
                </a:lnTo>
                <a:lnTo>
                  <a:pt x="966584" y="498729"/>
                </a:lnTo>
                <a:lnTo>
                  <a:pt x="0" y="793280"/>
                </a:lnTo>
                <a:lnTo>
                  <a:pt x="2108" y="864247"/>
                </a:lnTo>
                <a:lnTo>
                  <a:pt x="8229" y="927912"/>
                </a:lnTo>
                <a:lnTo>
                  <a:pt x="18110" y="984758"/>
                </a:lnTo>
                <a:lnTo>
                  <a:pt x="31483" y="1035304"/>
                </a:lnTo>
                <a:lnTo>
                  <a:pt x="48069" y="1080020"/>
                </a:lnTo>
                <a:lnTo>
                  <a:pt x="67614" y="1119428"/>
                </a:lnTo>
                <a:lnTo>
                  <a:pt x="89814" y="1154010"/>
                </a:lnTo>
                <a:lnTo>
                  <a:pt x="114439" y="1184249"/>
                </a:lnTo>
                <a:lnTo>
                  <a:pt x="169811" y="1233741"/>
                </a:lnTo>
                <a:lnTo>
                  <a:pt x="231571" y="1271854"/>
                </a:lnTo>
                <a:lnTo>
                  <a:pt x="297561" y="1302550"/>
                </a:lnTo>
                <a:lnTo>
                  <a:pt x="399745" y="1343393"/>
                </a:lnTo>
                <a:lnTo>
                  <a:pt x="433590" y="1357591"/>
                </a:lnTo>
                <a:lnTo>
                  <a:pt x="481037" y="1381366"/>
                </a:lnTo>
                <a:lnTo>
                  <a:pt x="522605" y="1409344"/>
                </a:lnTo>
                <a:lnTo>
                  <a:pt x="558660" y="1440954"/>
                </a:lnTo>
                <a:lnTo>
                  <a:pt x="589610" y="1475625"/>
                </a:lnTo>
                <a:lnTo>
                  <a:pt x="615861" y="1512785"/>
                </a:lnTo>
                <a:lnTo>
                  <a:pt x="637794" y="1551825"/>
                </a:lnTo>
                <a:lnTo>
                  <a:pt x="655828" y="1592199"/>
                </a:lnTo>
                <a:lnTo>
                  <a:pt x="670344" y="1633308"/>
                </a:lnTo>
                <a:lnTo>
                  <a:pt x="681736" y="1674583"/>
                </a:lnTo>
                <a:lnTo>
                  <a:pt x="690422" y="1715452"/>
                </a:lnTo>
                <a:lnTo>
                  <a:pt x="850595" y="1431912"/>
                </a:lnTo>
                <a:lnTo>
                  <a:pt x="770509" y="1363103"/>
                </a:lnTo>
                <a:lnTo>
                  <a:pt x="749414" y="1336001"/>
                </a:lnTo>
                <a:lnTo>
                  <a:pt x="740473" y="1303223"/>
                </a:lnTo>
                <a:lnTo>
                  <a:pt x="744486" y="1269415"/>
                </a:lnTo>
                <a:lnTo>
                  <a:pt x="762228" y="1239227"/>
                </a:lnTo>
                <a:lnTo>
                  <a:pt x="767727" y="1233741"/>
                </a:lnTo>
                <a:lnTo>
                  <a:pt x="770509" y="1228217"/>
                </a:lnTo>
                <a:lnTo>
                  <a:pt x="776033" y="1225461"/>
                </a:lnTo>
                <a:lnTo>
                  <a:pt x="847839" y="1173162"/>
                </a:lnTo>
                <a:lnTo>
                  <a:pt x="767753" y="1170406"/>
                </a:lnTo>
                <a:lnTo>
                  <a:pt x="733704" y="1164818"/>
                </a:lnTo>
                <a:lnTo>
                  <a:pt x="674928" y="1134021"/>
                </a:lnTo>
                <a:lnTo>
                  <a:pt x="629462" y="1067193"/>
                </a:lnTo>
                <a:lnTo>
                  <a:pt x="621893" y="1020965"/>
                </a:lnTo>
                <a:lnTo>
                  <a:pt x="628497" y="974877"/>
                </a:lnTo>
                <a:lnTo>
                  <a:pt x="648754" y="932611"/>
                </a:lnTo>
                <a:lnTo>
                  <a:pt x="682142" y="897877"/>
                </a:lnTo>
                <a:lnTo>
                  <a:pt x="1013536" y="650138"/>
                </a:lnTo>
                <a:lnTo>
                  <a:pt x="1306271" y="438175"/>
                </a:lnTo>
                <a:close/>
              </a:path>
              <a:path w="2526029" h="2258060">
                <a:moveTo>
                  <a:pt x="2033079" y="198196"/>
                </a:moveTo>
                <a:lnTo>
                  <a:pt x="2024303" y="154635"/>
                </a:lnTo>
                <a:lnTo>
                  <a:pt x="2006892" y="113703"/>
                </a:lnTo>
                <a:lnTo>
                  <a:pt x="1982317" y="78028"/>
                </a:lnTo>
                <a:lnTo>
                  <a:pt x="1951736" y="48234"/>
                </a:lnTo>
                <a:lnTo>
                  <a:pt x="1916252" y="24917"/>
                </a:lnTo>
                <a:lnTo>
                  <a:pt x="1877021" y="8699"/>
                </a:lnTo>
                <a:lnTo>
                  <a:pt x="1835175" y="177"/>
                </a:lnTo>
                <a:lnTo>
                  <a:pt x="1791830" y="0"/>
                </a:lnTo>
                <a:lnTo>
                  <a:pt x="1748142" y="8737"/>
                </a:lnTo>
                <a:lnTo>
                  <a:pt x="1727161" y="16103"/>
                </a:lnTo>
                <a:lnTo>
                  <a:pt x="1720519" y="19748"/>
                </a:lnTo>
                <a:lnTo>
                  <a:pt x="1677720" y="39065"/>
                </a:lnTo>
                <a:lnTo>
                  <a:pt x="1631048" y="58280"/>
                </a:lnTo>
                <a:lnTo>
                  <a:pt x="1582407" y="75946"/>
                </a:lnTo>
                <a:lnTo>
                  <a:pt x="1533664" y="90639"/>
                </a:lnTo>
                <a:lnTo>
                  <a:pt x="1486700" y="100888"/>
                </a:lnTo>
                <a:lnTo>
                  <a:pt x="1443418" y="105270"/>
                </a:lnTo>
                <a:lnTo>
                  <a:pt x="1405686" y="102336"/>
                </a:lnTo>
                <a:lnTo>
                  <a:pt x="1380540" y="101473"/>
                </a:lnTo>
                <a:lnTo>
                  <a:pt x="1367497" y="110655"/>
                </a:lnTo>
                <a:lnTo>
                  <a:pt x="1365745" y="127711"/>
                </a:lnTo>
                <a:lnTo>
                  <a:pt x="1374495" y="150431"/>
                </a:lnTo>
                <a:lnTo>
                  <a:pt x="1420202" y="204216"/>
                </a:lnTo>
                <a:lnTo>
                  <a:pt x="1455547" y="230898"/>
                </a:lnTo>
                <a:lnTo>
                  <a:pt x="1498130" y="254558"/>
                </a:lnTo>
                <a:lnTo>
                  <a:pt x="1547139" y="272986"/>
                </a:lnTo>
                <a:lnTo>
                  <a:pt x="1601774" y="284022"/>
                </a:lnTo>
                <a:lnTo>
                  <a:pt x="1619186" y="324954"/>
                </a:lnTo>
                <a:lnTo>
                  <a:pt x="1643761" y="360616"/>
                </a:lnTo>
                <a:lnTo>
                  <a:pt x="1674342" y="390423"/>
                </a:lnTo>
                <a:lnTo>
                  <a:pt x="1709826" y="413740"/>
                </a:lnTo>
                <a:lnTo>
                  <a:pt x="1749044" y="429958"/>
                </a:lnTo>
                <a:lnTo>
                  <a:pt x="1790903" y="438480"/>
                </a:lnTo>
                <a:lnTo>
                  <a:pt x="1834235" y="438658"/>
                </a:lnTo>
                <a:lnTo>
                  <a:pt x="1877936" y="429920"/>
                </a:lnTo>
                <a:lnTo>
                  <a:pt x="1918995" y="412559"/>
                </a:lnTo>
                <a:lnTo>
                  <a:pt x="1954784" y="388061"/>
                </a:lnTo>
                <a:lnTo>
                  <a:pt x="1984692" y="357568"/>
                </a:lnTo>
                <a:lnTo>
                  <a:pt x="2008073" y="322211"/>
                </a:lnTo>
                <a:lnTo>
                  <a:pt x="2024354" y="283108"/>
                </a:lnTo>
                <a:lnTo>
                  <a:pt x="2032889" y="241388"/>
                </a:lnTo>
                <a:lnTo>
                  <a:pt x="2033079" y="198196"/>
                </a:lnTo>
                <a:close/>
              </a:path>
              <a:path w="2526029" h="2258060">
                <a:moveTo>
                  <a:pt x="2525890" y="233438"/>
                </a:moveTo>
                <a:lnTo>
                  <a:pt x="2522486" y="196748"/>
                </a:lnTo>
                <a:lnTo>
                  <a:pt x="2504833" y="162902"/>
                </a:lnTo>
                <a:lnTo>
                  <a:pt x="2475534" y="138684"/>
                </a:lnTo>
                <a:lnTo>
                  <a:pt x="2440279" y="128143"/>
                </a:lnTo>
                <a:lnTo>
                  <a:pt x="2403475" y="131546"/>
                </a:lnTo>
                <a:lnTo>
                  <a:pt x="2369515" y="149136"/>
                </a:lnTo>
                <a:lnTo>
                  <a:pt x="1900034" y="526262"/>
                </a:lnTo>
                <a:lnTo>
                  <a:pt x="1853806" y="509651"/>
                </a:lnTo>
                <a:lnTo>
                  <a:pt x="1807184" y="494690"/>
                </a:lnTo>
                <a:lnTo>
                  <a:pt x="1760207" y="481406"/>
                </a:lnTo>
                <a:lnTo>
                  <a:pt x="1739849" y="476427"/>
                </a:lnTo>
                <a:lnTo>
                  <a:pt x="1739849" y="760247"/>
                </a:lnTo>
                <a:lnTo>
                  <a:pt x="1623860" y="793280"/>
                </a:lnTo>
                <a:lnTo>
                  <a:pt x="1607299" y="914400"/>
                </a:lnTo>
                <a:lnTo>
                  <a:pt x="1558823" y="834567"/>
                </a:lnTo>
                <a:lnTo>
                  <a:pt x="1543773" y="809790"/>
                </a:lnTo>
                <a:lnTo>
                  <a:pt x="1422260" y="834567"/>
                </a:lnTo>
                <a:lnTo>
                  <a:pt x="1502346" y="740981"/>
                </a:lnTo>
                <a:lnTo>
                  <a:pt x="1501076" y="738225"/>
                </a:lnTo>
                <a:lnTo>
                  <a:pt x="1452638" y="633615"/>
                </a:lnTo>
                <a:lnTo>
                  <a:pt x="1560347" y="680415"/>
                </a:lnTo>
                <a:lnTo>
                  <a:pt x="1603019" y="633615"/>
                </a:lnTo>
                <a:lnTo>
                  <a:pt x="1643189" y="589572"/>
                </a:lnTo>
                <a:lnTo>
                  <a:pt x="1632153" y="713447"/>
                </a:lnTo>
                <a:lnTo>
                  <a:pt x="1739849" y="760247"/>
                </a:lnTo>
                <a:lnTo>
                  <a:pt x="1739849" y="476427"/>
                </a:lnTo>
                <a:lnTo>
                  <a:pt x="1712887" y="469811"/>
                </a:lnTo>
                <a:lnTo>
                  <a:pt x="1665249" y="459955"/>
                </a:lnTo>
                <a:lnTo>
                  <a:pt x="1617319" y="451840"/>
                </a:lnTo>
                <a:lnTo>
                  <a:pt x="1569110" y="445477"/>
                </a:lnTo>
                <a:lnTo>
                  <a:pt x="1520659" y="440918"/>
                </a:lnTo>
                <a:lnTo>
                  <a:pt x="1471968" y="438175"/>
                </a:lnTo>
                <a:lnTo>
                  <a:pt x="1430718" y="444969"/>
                </a:lnTo>
                <a:lnTo>
                  <a:pt x="1390497" y="457441"/>
                </a:lnTo>
                <a:lnTo>
                  <a:pt x="1352359" y="476110"/>
                </a:lnTo>
                <a:lnTo>
                  <a:pt x="1049439" y="694182"/>
                </a:lnTo>
                <a:lnTo>
                  <a:pt x="718032" y="941933"/>
                </a:lnTo>
                <a:lnTo>
                  <a:pt x="692886" y="971130"/>
                </a:lnTo>
                <a:lnTo>
                  <a:pt x="680415" y="1006271"/>
                </a:lnTo>
                <a:lnTo>
                  <a:pt x="681926" y="1042962"/>
                </a:lnTo>
                <a:lnTo>
                  <a:pt x="698703" y="1076807"/>
                </a:lnTo>
                <a:lnTo>
                  <a:pt x="728002" y="1101890"/>
                </a:lnTo>
                <a:lnTo>
                  <a:pt x="763257" y="1114323"/>
                </a:lnTo>
                <a:lnTo>
                  <a:pt x="800074" y="1112812"/>
                </a:lnTo>
                <a:lnTo>
                  <a:pt x="834034" y="1096086"/>
                </a:lnTo>
                <a:lnTo>
                  <a:pt x="1165428" y="848334"/>
                </a:lnTo>
                <a:lnTo>
                  <a:pt x="1317320" y="738225"/>
                </a:lnTo>
                <a:lnTo>
                  <a:pt x="1157147" y="1019009"/>
                </a:lnTo>
                <a:lnTo>
                  <a:pt x="776033" y="1294282"/>
                </a:lnTo>
                <a:lnTo>
                  <a:pt x="922401" y="1418158"/>
                </a:lnTo>
                <a:lnTo>
                  <a:pt x="541286" y="2092579"/>
                </a:lnTo>
                <a:lnTo>
                  <a:pt x="527177" y="2134044"/>
                </a:lnTo>
                <a:lnTo>
                  <a:pt x="529894" y="2176538"/>
                </a:lnTo>
                <a:lnTo>
                  <a:pt x="548665" y="2214905"/>
                </a:lnTo>
                <a:lnTo>
                  <a:pt x="582714" y="2243988"/>
                </a:lnTo>
                <a:lnTo>
                  <a:pt x="625475" y="2258047"/>
                </a:lnTo>
                <a:lnTo>
                  <a:pt x="667981" y="2255342"/>
                </a:lnTo>
                <a:lnTo>
                  <a:pt x="705827" y="2236635"/>
                </a:lnTo>
                <a:lnTo>
                  <a:pt x="734606" y="2202688"/>
                </a:lnTo>
                <a:lnTo>
                  <a:pt x="734606" y="2199944"/>
                </a:lnTo>
                <a:lnTo>
                  <a:pt x="1099146" y="1553044"/>
                </a:lnTo>
                <a:lnTo>
                  <a:pt x="1262087" y="1575066"/>
                </a:lnTo>
                <a:lnTo>
                  <a:pt x="1375308" y="1687918"/>
                </a:lnTo>
                <a:lnTo>
                  <a:pt x="1126769" y="2026513"/>
                </a:lnTo>
                <a:lnTo>
                  <a:pt x="1108075" y="2066467"/>
                </a:lnTo>
                <a:lnTo>
                  <a:pt x="1105712" y="2108758"/>
                </a:lnTo>
                <a:lnTo>
                  <a:pt x="1119390" y="2148459"/>
                </a:lnTo>
                <a:lnTo>
                  <a:pt x="1148854" y="2180666"/>
                </a:lnTo>
                <a:lnTo>
                  <a:pt x="1188948" y="2199297"/>
                </a:lnTo>
                <a:lnTo>
                  <a:pt x="1231366" y="2201659"/>
                </a:lnTo>
                <a:lnTo>
                  <a:pt x="1271193" y="2188032"/>
                </a:lnTo>
                <a:lnTo>
                  <a:pt x="1303515" y="2158644"/>
                </a:lnTo>
                <a:lnTo>
                  <a:pt x="1610055" y="1740230"/>
                </a:lnTo>
                <a:lnTo>
                  <a:pt x="1627924" y="1697253"/>
                </a:lnTo>
                <a:lnTo>
                  <a:pt x="1629384" y="1682419"/>
                </a:lnTo>
                <a:lnTo>
                  <a:pt x="1629384" y="1668653"/>
                </a:lnTo>
                <a:lnTo>
                  <a:pt x="1627873" y="1652612"/>
                </a:lnTo>
                <a:lnTo>
                  <a:pt x="1623517" y="1637347"/>
                </a:lnTo>
                <a:lnTo>
                  <a:pt x="1616570" y="1622590"/>
                </a:lnTo>
                <a:lnTo>
                  <a:pt x="1607299" y="1608099"/>
                </a:lnTo>
                <a:lnTo>
                  <a:pt x="1607299" y="1605343"/>
                </a:lnTo>
                <a:lnTo>
                  <a:pt x="1572310" y="1553044"/>
                </a:lnTo>
                <a:lnTo>
                  <a:pt x="1568627" y="1547533"/>
                </a:lnTo>
                <a:lnTo>
                  <a:pt x="1703946" y="1506245"/>
                </a:lnTo>
                <a:lnTo>
                  <a:pt x="1588046" y="1101890"/>
                </a:lnTo>
                <a:lnTo>
                  <a:pt x="1587957" y="1101585"/>
                </a:lnTo>
                <a:lnTo>
                  <a:pt x="1706714" y="928166"/>
                </a:lnTo>
                <a:lnTo>
                  <a:pt x="1709470" y="925410"/>
                </a:lnTo>
                <a:lnTo>
                  <a:pt x="1712239" y="925410"/>
                </a:lnTo>
                <a:lnTo>
                  <a:pt x="1714995" y="922655"/>
                </a:lnTo>
                <a:lnTo>
                  <a:pt x="1725256" y="914400"/>
                </a:lnTo>
                <a:lnTo>
                  <a:pt x="2128647" y="589572"/>
                </a:lnTo>
                <a:lnTo>
                  <a:pt x="2207285" y="526262"/>
                </a:lnTo>
                <a:lnTo>
                  <a:pt x="2491028" y="297776"/>
                </a:lnTo>
                <a:lnTo>
                  <a:pt x="2515324" y="268579"/>
                </a:lnTo>
                <a:lnTo>
                  <a:pt x="2525890" y="233438"/>
                </a:lnTo>
                <a:close/>
              </a:path>
            </a:pathLst>
          </a:custGeom>
          <a:solidFill>
            <a:srgbClr val="D76DCC"/>
          </a:solidFill>
        </p:spPr>
        <p:txBody>
          <a:bodyPr wrap="square" lIns="0" tIns="0" rIns="0" bIns="0" rtlCol="0"/>
          <a:lstStyle/>
          <a:p>
            <a:endParaRPr sz="2160"/>
          </a:p>
        </p:txBody>
      </p:sp>
      <p:sp>
        <p:nvSpPr>
          <p:cNvPr id="4" name="object 4"/>
          <p:cNvSpPr/>
          <p:nvPr/>
        </p:nvSpPr>
        <p:spPr>
          <a:xfrm>
            <a:off x="9632899" y="1894591"/>
            <a:ext cx="2685288" cy="2754630"/>
          </a:xfrm>
          <a:custGeom>
            <a:avLst/>
            <a:gdLst/>
            <a:ahLst/>
            <a:cxnLst/>
            <a:rect l="l" t="t" r="r" b="b"/>
            <a:pathLst>
              <a:path w="2237740" h="2295525">
                <a:moveTo>
                  <a:pt x="1089901" y="472503"/>
                </a:moveTo>
                <a:lnTo>
                  <a:pt x="1084846" y="447611"/>
                </a:lnTo>
                <a:lnTo>
                  <a:pt x="1069657" y="425246"/>
                </a:lnTo>
                <a:lnTo>
                  <a:pt x="1047305" y="410057"/>
                </a:lnTo>
                <a:lnTo>
                  <a:pt x="1022413" y="405003"/>
                </a:lnTo>
                <a:lnTo>
                  <a:pt x="997534" y="410057"/>
                </a:lnTo>
                <a:lnTo>
                  <a:pt x="975169" y="425246"/>
                </a:lnTo>
                <a:lnTo>
                  <a:pt x="819962" y="580504"/>
                </a:lnTo>
                <a:lnTo>
                  <a:pt x="664743" y="425246"/>
                </a:lnTo>
                <a:lnTo>
                  <a:pt x="642378" y="410057"/>
                </a:lnTo>
                <a:lnTo>
                  <a:pt x="617499" y="405003"/>
                </a:lnTo>
                <a:lnTo>
                  <a:pt x="592607" y="410057"/>
                </a:lnTo>
                <a:lnTo>
                  <a:pt x="570255" y="425246"/>
                </a:lnTo>
                <a:lnTo>
                  <a:pt x="555078" y="447611"/>
                </a:lnTo>
                <a:lnTo>
                  <a:pt x="550011" y="472503"/>
                </a:lnTo>
                <a:lnTo>
                  <a:pt x="555078" y="497395"/>
                </a:lnTo>
                <a:lnTo>
                  <a:pt x="570255" y="519747"/>
                </a:lnTo>
                <a:lnTo>
                  <a:pt x="725474" y="675005"/>
                </a:lnTo>
                <a:lnTo>
                  <a:pt x="570255" y="830249"/>
                </a:lnTo>
                <a:lnTo>
                  <a:pt x="555078" y="852614"/>
                </a:lnTo>
                <a:lnTo>
                  <a:pt x="550011" y="877493"/>
                </a:lnTo>
                <a:lnTo>
                  <a:pt x="555078" y="902385"/>
                </a:lnTo>
                <a:lnTo>
                  <a:pt x="580961" y="933615"/>
                </a:lnTo>
                <a:lnTo>
                  <a:pt x="617499" y="944994"/>
                </a:lnTo>
                <a:lnTo>
                  <a:pt x="630097" y="943737"/>
                </a:lnTo>
                <a:lnTo>
                  <a:pt x="642378" y="939939"/>
                </a:lnTo>
                <a:lnTo>
                  <a:pt x="654037" y="933615"/>
                </a:lnTo>
                <a:lnTo>
                  <a:pt x="664743" y="924750"/>
                </a:lnTo>
                <a:lnTo>
                  <a:pt x="819962" y="769505"/>
                </a:lnTo>
                <a:lnTo>
                  <a:pt x="975169" y="924750"/>
                </a:lnTo>
                <a:lnTo>
                  <a:pt x="997534" y="939939"/>
                </a:lnTo>
                <a:lnTo>
                  <a:pt x="1022413" y="944994"/>
                </a:lnTo>
                <a:lnTo>
                  <a:pt x="1047305" y="939939"/>
                </a:lnTo>
                <a:lnTo>
                  <a:pt x="1069657" y="924750"/>
                </a:lnTo>
                <a:lnTo>
                  <a:pt x="1084846" y="902385"/>
                </a:lnTo>
                <a:lnTo>
                  <a:pt x="1089901" y="877493"/>
                </a:lnTo>
                <a:lnTo>
                  <a:pt x="1084846" y="852614"/>
                </a:lnTo>
                <a:lnTo>
                  <a:pt x="1069657" y="830249"/>
                </a:lnTo>
                <a:lnTo>
                  <a:pt x="914438" y="675005"/>
                </a:lnTo>
                <a:lnTo>
                  <a:pt x="1069657" y="519747"/>
                </a:lnTo>
                <a:lnTo>
                  <a:pt x="1084846" y="497395"/>
                </a:lnTo>
                <a:lnTo>
                  <a:pt x="1089901" y="472503"/>
                </a:lnTo>
                <a:close/>
              </a:path>
              <a:path w="2237740" h="2295525">
                <a:moveTo>
                  <a:pt x="1832254" y="1417497"/>
                </a:moveTo>
                <a:lnTo>
                  <a:pt x="1812010" y="1370253"/>
                </a:lnTo>
                <a:lnTo>
                  <a:pt x="1777365" y="1351267"/>
                </a:lnTo>
                <a:lnTo>
                  <a:pt x="1764766" y="1349997"/>
                </a:lnTo>
                <a:lnTo>
                  <a:pt x="1752168" y="1351267"/>
                </a:lnTo>
                <a:lnTo>
                  <a:pt x="1739874" y="1355064"/>
                </a:lnTo>
                <a:lnTo>
                  <a:pt x="1728228" y="1361389"/>
                </a:lnTo>
                <a:lnTo>
                  <a:pt x="1717522" y="1370253"/>
                </a:lnTo>
                <a:lnTo>
                  <a:pt x="1562303" y="1525498"/>
                </a:lnTo>
                <a:lnTo>
                  <a:pt x="1407083" y="1370253"/>
                </a:lnTo>
                <a:lnTo>
                  <a:pt x="1384731" y="1355064"/>
                </a:lnTo>
                <a:lnTo>
                  <a:pt x="1359852" y="1349997"/>
                </a:lnTo>
                <a:lnTo>
                  <a:pt x="1334960" y="1355064"/>
                </a:lnTo>
                <a:lnTo>
                  <a:pt x="1312608" y="1370253"/>
                </a:lnTo>
                <a:lnTo>
                  <a:pt x="1297419" y="1392605"/>
                </a:lnTo>
                <a:lnTo>
                  <a:pt x="1292364" y="1417497"/>
                </a:lnTo>
                <a:lnTo>
                  <a:pt x="1297419" y="1442389"/>
                </a:lnTo>
                <a:lnTo>
                  <a:pt x="1312608" y="1464754"/>
                </a:lnTo>
                <a:lnTo>
                  <a:pt x="1467827" y="1619999"/>
                </a:lnTo>
                <a:lnTo>
                  <a:pt x="1312608" y="1775244"/>
                </a:lnTo>
                <a:lnTo>
                  <a:pt x="1297419" y="1797608"/>
                </a:lnTo>
                <a:lnTo>
                  <a:pt x="1292364" y="1822500"/>
                </a:lnTo>
                <a:lnTo>
                  <a:pt x="1297419" y="1847392"/>
                </a:lnTo>
                <a:lnTo>
                  <a:pt x="1312608" y="1869744"/>
                </a:lnTo>
                <a:lnTo>
                  <a:pt x="1334960" y="1884934"/>
                </a:lnTo>
                <a:lnTo>
                  <a:pt x="1359852" y="1890001"/>
                </a:lnTo>
                <a:lnTo>
                  <a:pt x="1384731" y="1884934"/>
                </a:lnTo>
                <a:lnTo>
                  <a:pt x="1407083" y="1869744"/>
                </a:lnTo>
                <a:lnTo>
                  <a:pt x="1562303" y="1714500"/>
                </a:lnTo>
                <a:lnTo>
                  <a:pt x="1717522" y="1869744"/>
                </a:lnTo>
                <a:lnTo>
                  <a:pt x="1739874" y="1884934"/>
                </a:lnTo>
                <a:lnTo>
                  <a:pt x="1764766" y="1890001"/>
                </a:lnTo>
                <a:lnTo>
                  <a:pt x="1789645" y="1884934"/>
                </a:lnTo>
                <a:lnTo>
                  <a:pt x="1812010" y="1869744"/>
                </a:lnTo>
                <a:lnTo>
                  <a:pt x="1827187" y="1847392"/>
                </a:lnTo>
                <a:lnTo>
                  <a:pt x="1832254" y="1822500"/>
                </a:lnTo>
                <a:lnTo>
                  <a:pt x="1827187" y="1797608"/>
                </a:lnTo>
                <a:lnTo>
                  <a:pt x="1812010" y="1775244"/>
                </a:lnTo>
                <a:lnTo>
                  <a:pt x="1656791" y="1619999"/>
                </a:lnTo>
                <a:lnTo>
                  <a:pt x="1812010" y="1464754"/>
                </a:lnTo>
                <a:lnTo>
                  <a:pt x="1827187" y="1442389"/>
                </a:lnTo>
                <a:lnTo>
                  <a:pt x="1832254" y="1417497"/>
                </a:lnTo>
                <a:close/>
              </a:path>
              <a:path w="2237740" h="2295525">
                <a:moveTo>
                  <a:pt x="1832254" y="675005"/>
                </a:moveTo>
                <a:lnTo>
                  <a:pt x="1827187" y="650113"/>
                </a:lnTo>
                <a:lnTo>
                  <a:pt x="1816595" y="634504"/>
                </a:lnTo>
                <a:lnTo>
                  <a:pt x="1812010" y="627748"/>
                </a:lnTo>
                <a:lnTo>
                  <a:pt x="1609547" y="425246"/>
                </a:lnTo>
                <a:lnTo>
                  <a:pt x="1574901" y="406260"/>
                </a:lnTo>
                <a:lnTo>
                  <a:pt x="1562303" y="405003"/>
                </a:lnTo>
                <a:lnTo>
                  <a:pt x="1549704" y="406260"/>
                </a:lnTo>
                <a:lnTo>
                  <a:pt x="1515071" y="425246"/>
                </a:lnTo>
                <a:lnTo>
                  <a:pt x="1312608" y="627748"/>
                </a:lnTo>
                <a:lnTo>
                  <a:pt x="1292364" y="675005"/>
                </a:lnTo>
                <a:lnTo>
                  <a:pt x="1297419" y="699897"/>
                </a:lnTo>
                <a:lnTo>
                  <a:pt x="1312608" y="722249"/>
                </a:lnTo>
                <a:lnTo>
                  <a:pt x="1334960" y="737438"/>
                </a:lnTo>
                <a:lnTo>
                  <a:pt x="1359852" y="742505"/>
                </a:lnTo>
                <a:lnTo>
                  <a:pt x="1384731" y="737438"/>
                </a:lnTo>
                <a:lnTo>
                  <a:pt x="1407083" y="722249"/>
                </a:lnTo>
                <a:lnTo>
                  <a:pt x="1494815" y="634504"/>
                </a:lnTo>
                <a:lnTo>
                  <a:pt x="1494815" y="1012494"/>
                </a:lnTo>
                <a:lnTo>
                  <a:pt x="1489494" y="1038707"/>
                </a:lnTo>
                <a:lnTo>
                  <a:pt x="1474990" y="1060170"/>
                </a:lnTo>
                <a:lnTo>
                  <a:pt x="1453540" y="1074674"/>
                </a:lnTo>
                <a:lnTo>
                  <a:pt x="1427327" y="1079995"/>
                </a:lnTo>
                <a:lnTo>
                  <a:pt x="954925" y="1079995"/>
                </a:lnTo>
                <a:lnTo>
                  <a:pt x="908659" y="1085367"/>
                </a:lnTo>
                <a:lnTo>
                  <a:pt x="866101" y="1100658"/>
                </a:lnTo>
                <a:lnTo>
                  <a:pt x="828497" y="1124635"/>
                </a:lnTo>
                <a:lnTo>
                  <a:pt x="797090" y="1156042"/>
                </a:lnTo>
                <a:lnTo>
                  <a:pt x="773125" y="1193647"/>
                </a:lnTo>
                <a:lnTo>
                  <a:pt x="757847" y="1236218"/>
                </a:lnTo>
                <a:lnTo>
                  <a:pt x="752475" y="1282496"/>
                </a:lnTo>
                <a:lnTo>
                  <a:pt x="752475" y="1360119"/>
                </a:lnTo>
                <a:lnTo>
                  <a:pt x="705446" y="1377035"/>
                </a:lnTo>
                <a:lnTo>
                  <a:pt x="663473" y="1401737"/>
                </a:lnTo>
                <a:lnTo>
                  <a:pt x="627202" y="1433156"/>
                </a:lnTo>
                <a:lnTo>
                  <a:pt x="597255" y="1470228"/>
                </a:lnTo>
                <a:lnTo>
                  <a:pt x="574268" y="1511896"/>
                </a:lnTo>
                <a:lnTo>
                  <a:pt x="558863" y="1557083"/>
                </a:lnTo>
                <a:lnTo>
                  <a:pt x="551700" y="1604721"/>
                </a:lnTo>
                <a:lnTo>
                  <a:pt x="553389" y="1653743"/>
                </a:lnTo>
                <a:lnTo>
                  <a:pt x="564146" y="1702663"/>
                </a:lnTo>
                <a:lnTo>
                  <a:pt x="583171" y="1747621"/>
                </a:lnTo>
                <a:lnTo>
                  <a:pt x="609561" y="1787829"/>
                </a:lnTo>
                <a:lnTo>
                  <a:pt x="642378" y="1822500"/>
                </a:lnTo>
                <a:lnTo>
                  <a:pt x="680745" y="1850847"/>
                </a:lnTo>
                <a:lnTo>
                  <a:pt x="723734" y="1872068"/>
                </a:lnTo>
                <a:lnTo>
                  <a:pt x="770445" y="1885378"/>
                </a:lnTo>
                <a:lnTo>
                  <a:pt x="819962" y="1890001"/>
                </a:lnTo>
                <a:lnTo>
                  <a:pt x="869467" y="1885378"/>
                </a:lnTo>
                <a:lnTo>
                  <a:pt x="916178" y="1872068"/>
                </a:lnTo>
                <a:lnTo>
                  <a:pt x="959167" y="1850847"/>
                </a:lnTo>
                <a:lnTo>
                  <a:pt x="997534" y="1822500"/>
                </a:lnTo>
                <a:lnTo>
                  <a:pt x="1030363" y="1787829"/>
                </a:lnTo>
                <a:lnTo>
                  <a:pt x="1051890" y="1755000"/>
                </a:lnTo>
                <a:lnTo>
                  <a:pt x="1056741" y="1747621"/>
                </a:lnTo>
                <a:lnTo>
                  <a:pt x="1075766" y="1702663"/>
                </a:lnTo>
                <a:lnTo>
                  <a:pt x="1086523" y="1653743"/>
                </a:lnTo>
                <a:lnTo>
                  <a:pt x="1088186" y="1604721"/>
                </a:lnTo>
                <a:lnTo>
                  <a:pt x="1088212" y="1603756"/>
                </a:lnTo>
                <a:lnTo>
                  <a:pt x="1081049" y="1555661"/>
                </a:lnTo>
                <a:lnTo>
                  <a:pt x="1065644" y="1510411"/>
                </a:lnTo>
                <a:lnTo>
                  <a:pt x="1051547" y="1484998"/>
                </a:lnTo>
                <a:lnTo>
                  <a:pt x="1042657" y="1468970"/>
                </a:lnTo>
                <a:lnTo>
                  <a:pt x="1012710" y="1432267"/>
                </a:lnTo>
                <a:lnTo>
                  <a:pt x="976439" y="1401254"/>
                </a:lnTo>
                <a:lnTo>
                  <a:pt x="954925" y="1388770"/>
                </a:lnTo>
                <a:lnTo>
                  <a:pt x="954925" y="1619999"/>
                </a:lnTo>
                <a:lnTo>
                  <a:pt x="948016" y="1662544"/>
                </a:lnTo>
                <a:lnTo>
                  <a:pt x="928801" y="1699590"/>
                </a:lnTo>
                <a:lnTo>
                  <a:pt x="899541" y="1728863"/>
                </a:lnTo>
                <a:lnTo>
                  <a:pt x="862495" y="1748091"/>
                </a:lnTo>
                <a:lnTo>
                  <a:pt x="819962" y="1755000"/>
                </a:lnTo>
                <a:lnTo>
                  <a:pt x="777417" y="1748091"/>
                </a:lnTo>
                <a:lnTo>
                  <a:pt x="740371" y="1728863"/>
                </a:lnTo>
                <a:lnTo>
                  <a:pt x="711111" y="1699590"/>
                </a:lnTo>
                <a:lnTo>
                  <a:pt x="691896" y="1662544"/>
                </a:lnTo>
                <a:lnTo>
                  <a:pt x="684987" y="1619999"/>
                </a:lnTo>
                <a:lnTo>
                  <a:pt x="691896" y="1577441"/>
                </a:lnTo>
                <a:lnTo>
                  <a:pt x="711111" y="1540408"/>
                </a:lnTo>
                <a:lnTo>
                  <a:pt x="740371" y="1511134"/>
                </a:lnTo>
                <a:lnTo>
                  <a:pt x="777417" y="1491907"/>
                </a:lnTo>
                <a:lnTo>
                  <a:pt x="819962" y="1484998"/>
                </a:lnTo>
                <a:lnTo>
                  <a:pt x="862495" y="1491907"/>
                </a:lnTo>
                <a:lnTo>
                  <a:pt x="899541" y="1511134"/>
                </a:lnTo>
                <a:lnTo>
                  <a:pt x="928801" y="1540408"/>
                </a:lnTo>
                <a:lnTo>
                  <a:pt x="948016" y="1577441"/>
                </a:lnTo>
                <a:lnTo>
                  <a:pt x="954925" y="1619999"/>
                </a:lnTo>
                <a:lnTo>
                  <a:pt x="954925" y="1388770"/>
                </a:lnTo>
                <a:lnTo>
                  <a:pt x="934478" y="1376895"/>
                </a:lnTo>
                <a:lnTo>
                  <a:pt x="887437" y="1360119"/>
                </a:lnTo>
                <a:lnTo>
                  <a:pt x="887437" y="1282496"/>
                </a:lnTo>
                <a:lnTo>
                  <a:pt x="892771" y="1256296"/>
                </a:lnTo>
                <a:lnTo>
                  <a:pt x="907262" y="1234833"/>
                </a:lnTo>
                <a:lnTo>
                  <a:pt x="928725" y="1220330"/>
                </a:lnTo>
                <a:lnTo>
                  <a:pt x="954925" y="1214996"/>
                </a:lnTo>
                <a:lnTo>
                  <a:pt x="1427327" y="1214996"/>
                </a:lnTo>
                <a:lnTo>
                  <a:pt x="1473606" y="1209624"/>
                </a:lnTo>
                <a:lnTo>
                  <a:pt x="1516164" y="1194333"/>
                </a:lnTo>
                <a:lnTo>
                  <a:pt x="1553768" y="1170368"/>
                </a:lnTo>
                <a:lnTo>
                  <a:pt x="1585163" y="1138961"/>
                </a:lnTo>
                <a:lnTo>
                  <a:pt x="1609128" y="1101356"/>
                </a:lnTo>
                <a:lnTo>
                  <a:pt x="1624418" y="1058786"/>
                </a:lnTo>
                <a:lnTo>
                  <a:pt x="1629791" y="1012494"/>
                </a:lnTo>
                <a:lnTo>
                  <a:pt x="1629791" y="634504"/>
                </a:lnTo>
                <a:lnTo>
                  <a:pt x="1717522" y="722249"/>
                </a:lnTo>
                <a:lnTo>
                  <a:pt x="1739874" y="737438"/>
                </a:lnTo>
                <a:lnTo>
                  <a:pt x="1764766" y="742505"/>
                </a:lnTo>
                <a:lnTo>
                  <a:pt x="1789645" y="737438"/>
                </a:lnTo>
                <a:lnTo>
                  <a:pt x="1812010" y="722249"/>
                </a:lnTo>
                <a:lnTo>
                  <a:pt x="1827187" y="699897"/>
                </a:lnTo>
                <a:lnTo>
                  <a:pt x="1832254" y="675005"/>
                </a:lnTo>
                <a:close/>
              </a:path>
              <a:path w="2237740" h="2295525">
                <a:moveTo>
                  <a:pt x="2237168" y="0"/>
                </a:moveTo>
                <a:lnTo>
                  <a:pt x="2034705" y="0"/>
                </a:lnTo>
                <a:lnTo>
                  <a:pt x="2034705" y="202501"/>
                </a:lnTo>
                <a:lnTo>
                  <a:pt x="2034705" y="2092502"/>
                </a:lnTo>
                <a:lnTo>
                  <a:pt x="347548" y="2092502"/>
                </a:lnTo>
                <a:lnTo>
                  <a:pt x="347548" y="202501"/>
                </a:lnTo>
                <a:lnTo>
                  <a:pt x="2034705" y="202501"/>
                </a:lnTo>
                <a:lnTo>
                  <a:pt x="2034705" y="0"/>
                </a:lnTo>
                <a:lnTo>
                  <a:pt x="145097" y="0"/>
                </a:lnTo>
                <a:lnTo>
                  <a:pt x="145097" y="202501"/>
                </a:lnTo>
                <a:lnTo>
                  <a:pt x="101231" y="202501"/>
                </a:lnTo>
                <a:lnTo>
                  <a:pt x="64211" y="212153"/>
                </a:lnTo>
                <a:lnTo>
                  <a:pt x="35433" y="234137"/>
                </a:lnTo>
                <a:lnTo>
                  <a:pt x="16764" y="265620"/>
                </a:lnTo>
                <a:lnTo>
                  <a:pt x="10121" y="303745"/>
                </a:lnTo>
                <a:lnTo>
                  <a:pt x="15341" y="341884"/>
                </a:lnTo>
                <a:lnTo>
                  <a:pt x="34163" y="373354"/>
                </a:lnTo>
                <a:lnTo>
                  <a:pt x="63741" y="395351"/>
                </a:lnTo>
                <a:lnTo>
                  <a:pt x="101231" y="405003"/>
                </a:lnTo>
                <a:lnTo>
                  <a:pt x="145097" y="405003"/>
                </a:lnTo>
                <a:lnTo>
                  <a:pt x="145097" y="540004"/>
                </a:lnTo>
                <a:lnTo>
                  <a:pt x="101231" y="540004"/>
                </a:lnTo>
                <a:lnTo>
                  <a:pt x="61214" y="547751"/>
                </a:lnTo>
                <a:lnTo>
                  <a:pt x="29095" y="569112"/>
                </a:lnTo>
                <a:lnTo>
                  <a:pt x="7747" y="601230"/>
                </a:lnTo>
                <a:lnTo>
                  <a:pt x="0" y="641248"/>
                </a:lnTo>
                <a:lnTo>
                  <a:pt x="7747" y="681278"/>
                </a:lnTo>
                <a:lnTo>
                  <a:pt x="29095" y="713397"/>
                </a:lnTo>
                <a:lnTo>
                  <a:pt x="61214" y="734745"/>
                </a:lnTo>
                <a:lnTo>
                  <a:pt x="101231" y="742505"/>
                </a:lnTo>
                <a:lnTo>
                  <a:pt x="145097" y="742505"/>
                </a:lnTo>
                <a:lnTo>
                  <a:pt x="145097" y="877493"/>
                </a:lnTo>
                <a:lnTo>
                  <a:pt x="101231" y="877493"/>
                </a:lnTo>
                <a:lnTo>
                  <a:pt x="61214" y="885253"/>
                </a:lnTo>
                <a:lnTo>
                  <a:pt x="29095" y="906614"/>
                </a:lnTo>
                <a:lnTo>
                  <a:pt x="7747" y="938720"/>
                </a:lnTo>
                <a:lnTo>
                  <a:pt x="0" y="978750"/>
                </a:lnTo>
                <a:lnTo>
                  <a:pt x="7747" y="1018781"/>
                </a:lnTo>
                <a:lnTo>
                  <a:pt x="29095" y="1050886"/>
                </a:lnTo>
                <a:lnTo>
                  <a:pt x="61214" y="1072248"/>
                </a:lnTo>
                <a:lnTo>
                  <a:pt x="101231" y="1079995"/>
                </a:lnTo>
                <a:lnTo>
                  <a:pt x="145097" y="1079995"/>
                </a:lnTo>
                <a:lnTo>
                  <a:pt x="145097" y="1214996"/>
                </a:lnTo>
                <a:lnTo>
                  <a:pt x="101231" y="1214996"/>
                </a:lnTo>
                <a:lnTo>
                  <a:pt x="61214" y="1222756"/>
                </a:lnTo>
                <a:lnTo>
                  <a:pt x="29095" y="1244104"/>
                </a:lnTo>
                <a:lnTo>
                  <a:pt x="7747" y="1276223"/>
                </a:lnTo>
                <a:lnTo>
                  <a:pt x="0" y="1316253"/>
                </a:lnTo>
                <a:lnTo>
                  <a:pt x="7747" y="1356271"/>
                </a:lnTo>
                <a:lnTo>
                  <a:pt x="29095" y="1388389"/>
                </a:lnTo>
                <a:lnTo>
                  <a:pt x="61214" y="1409750"/>
                </a:lnTo>
                <a:lnTo>
                  <a:pt x="101231" y="1417497"/>
                </a:lnTo>
                <a:lnTo>
                  <a:pt x="145097" y="1417497"/>
                </a:lnTo>
                <a:lnTo>
                  <a:pt x="145097" y="1552498"/>
                </a:lnTo>
                <a:lnTo>
                  <a:pt x="101231" y="1552498"/>
                </a:lnTo>
                <a:lnTo>
                  <a:pt x="61214" y="1560245"/>
                </a:lnTo>
                <a:lnTo>
                  <a:pt x="29095" y="1581607"/>
                </a:lnTo>
                <a:lnTo>
                  <a:pt x="7747" y="1613725"/>
                </a:lnTo>
                <a:lnTo>
                  <a:pt x="0" y="1653743"/>
                </a:lnTo>
                <a:lnTo>
                  <a:pt x="7747" y="1693773"/>
                </a:lnTo>
                <a:lnTo>
                  <a:pt x="29095" y="1725891"/>
                </a:lnTo>
                <a:lnTo>
                  <a:pt x="61214" y="1747240"/>
                </a:lnTo>
                <a:lnTo>
                  <a:pt x="101231" y="1755000"/>
                </a:lnTo>
                <a:lnTo>
                  <a:pt x="145097" y="1755000"/>
                </a:lnTo>
                <a:lnTo>
                  <a:pt x="145097" y="1890001"/>
                </a:lnTo>
                <a:lnTo>
                  <a:pt x="101231" y="1890001"/>
                </a:lnTo>
                <a:lnTo>
                  <a:pt x="61214" y="1897748"/>
                </a:lnTo>
                <a:lnTo>
                  <a:pt x="29095" y="1919109"/>
                </a:lnTo>
                <a:lnTo>
                  <a:pt x="7747" y="1951228"/>
                </a:lnTo>
                <a:lnTo>
                  <a:pt x="0" y="1991245"/>
                </a:lnTo>
                <a:lnTo>
                  <a:pt x="7747" y="2031276"/>
                </a:lnTo>
                <a:lnTo>
                  <a:pt x="29095" y="2063394"/>
                </a:lnTo>
                <a:lnTo>
                  <a:pt x="61214" y="2084743"/>
                </a:lnTo>
                <a:lnTo>
                  <a:pt x="101231" y="2092502"/>
                </a:lnTo>
                <a:lnTo>
                  <a:pt x="145097" y="2092502"/>
                </a:lnTo>
                <a:lnTo>
                  <a:pt x="145097" y="2294991"/>
                </a:lnTo>
                <a:lnTo>
                  <a:pt x="2237168" y="2294991"/>
                </a:lnTo>
                <a:lnTo>
                  <a:pt x="2237168" y="0"/>
                </a:lnTo>
                <a:close/>
              </a:path>
            </a:pathLst>
          </a:custGeom>
          <a:solidFill>
            <a:srgbClr val="09759F"/>
          </a:solidFill>
        </p:spPr>
        <p:txBody>
          <a:bodyPr wrap="square" lIns="0" tIns="0" rIns="0" bIns="0" rtlCol="0"/>
          <a:lstStyle/>
          <a:p>
            <a:endParaRPr sz="2160"/>
          </a:p>
        </p:txBody>
      </p:sp>
      <p:sp>
        <p:nvSpPr>
          <p:cNvPr id="5" name="object 5"/>
          <p:cNvSpPr txBox="1"/>
          <p:nvPr/>
        </p:nvSpPr>
        <p:spPr>
          <a:xfrm>
            <a:off x="421020" y="5239298"/>
            <a:ext cx="5384292" cy="1190454"/>
          </a:xfrm>
          <a:prstGeom prst="rect">
            <a:avLst/>
          </a:prstGeom>
        </p:spPr>
        <p:txBody>
          <a:bodyPr vert="horz" wrap="square" lIns="0" tIns="3048" rIns="0" bIns="0" rtlCol="0">
            <a:spAutoFit/>
          </a:bodyPr>
          <a:lstStyle/>
          <a:p>
            <a:pPr marL="15240" marR="6096">
              <a:lnSpc>
                <a:spcPct val="102000"/>
              </a:lnSpc>
              <a:spcBef>
                <a:spcPts val="24"/>
              </a:spcBef>
            </a:pPr>
            <a:r>
              <a:rPr sz="4320" b="1" spc="275" dirty="0">
                <a:solidFill>
                  <a:srgbClr val="D76DCC"/>
                </a:solidFill>
                <a:latin typeface="Calibri"/>
                <a:cs typeface="Calibri"/>
              </a:rPr>
              <a:t>Excel</a:t>
            </a:r>
            <a:r>
              <a:rPr sz="4320" b="1" spc="-6" dirty="0">
                <a:solidFill>
                  <a:srgbClr val="D76DCC"/>
                </a:solidFill>
                <a:latin typeface="Calibri"/>
                <a:cs typeface="Calibri"/>
              </a:rPr>
              <a:t> </a:t>
            </a:r>
            <a:r>
              <a:rPr sz="3360" spc="162" dirty="0">
                <a:latin typeface="Calibri"/>
                <a:cs typeface="Calibri"/>
              </a:rPr>
              <a:t>is</a:t>
            </a:r>
            <a:r>
              <a:rPr sz="3360" dirty="0">
                <a:latin typeface="Calibri"/>
                <a:cs typeface="Calibri"/>
              </a:rPr>
              <a:t> </a:t>
            </a:r>
            <a:r>
              <a:rPr sz="3360" spc="174" dirty="0">
                <a:latin typeface="Calibri"/>
                <a:cs typeface="Calibri"/>
              </a:rPr>
              <a:t>a</a:t>
            </a:r>
            <a:r>
              <a:rPr sz="3360" spc="30" dirty="0">
                <a:latin typeface="Calibri"/>
                <a:cs typeface="Calibri"/>
              </a:rPr>
              <a:t> </a:t>
            </a:r>
            <a:r>
              <a:rPr sz="3360" dirty="0">
                <a:latin typeface="Calibri"/>
                <a:cs typeface="Calibri"/>
              </a:rPr>
              <a:t>program</a:t>
            </a:r>
            <a:r>
              <a:rPr sz="3360" spc="-24" dirty="0">
                <a:latin typeface="Calibri"/>
                <a:cs typeface="Calibri"/>
              </a:rPr>
              <a:t> </a:t>
            </a:r>
            <a:r>
              <a:rPr sz="3360" spc="-30" dirty="0">
                <a:latin typeface="Calibri"/>
                <a:cs typeface="Calibri"/>
              </a:rPr>
              <a:t>for </a:t>
            </a:r>
            <a:r>
              <a:rPr sz="3360" dirty="0">
                <a:latin typeface="Calibri"/>
                <a:cs typeface="Calibri"/>
              </a:rPr>
              <a:t>working</a:t>
            </a:r>
            <a:r>
              <a:rPr sz="3360" spc="-66" dirty="0">
                <a:latin typeface="Calibri"/>
                <a:cs typeface="Calibri"/>
              </a:rPr>
              <a:t> </a:t>
            </a:r>
            <a:r>
              <a:rPr sz="3360" dirty="0">
                <a:latin typeface="Calibri"/>
                <a:cs typeface="Calibri"/>
              </a:rPr>
              <a:t>with</a:t>
            </a:r>
            <a:r>
              <a:rPr sz="3360" spc="-18" dirty="0">
                <a:latin typeface="Calibri"/>
                <a:cs typeface="Calibri"/>
              </a:rPr>
              <a:t> </a:t>
            </a:r>
            <a:r>
              <a:rPr sz="3360" spc="126" dirty="0">
                <a:latin typeface="Calibri"/>
                <a:cs typeface="Calibri"/>
              </a:rPr>
              <a:t>tables</a:t>
            </a:r>
            <a:r>
              <a:rPr sz="3360" spc="30" dirty="0">
                <a:latin typeface="Calibri"/>
                <a:cs typeface="Calibri"/>
              </a:rPr>
              <a:t> </a:t>
            </a:r>
            <a:r>
              <a:rPr sz="3360" spc="114" dirty="0">
                <a:latin typeface="Calibri"/>
                <a:cs typeface="Calibri"/>
              </a:rPr>
              <a:t>and</a:t>
            </a:r>
            <a:r>
              <a:rPr sz="3360" spc="54" dirty="0">
                <a:latin typeface="Calibri"/>
                <a:cs typeface="Calibri"/>
              </a:rPr>
              <a:t> data.</a:t>
            </a:r>
            <a:endParaRPr sz="336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36232" y="5250637"/>
            <a:ext cx="7018782" cy="1040798"/>
          </a:xfrm>
          <a:prstGeom prst="rect">
            <a:avLst/>
          </a:prstGeom>
        </p:spPr>
        <p:txBody>
          <a:bodyPr vert="horz" wrap="square" lIns="0" tIns="12954" rIns="0" bIns="0" rtlCol="0">
            <a:spAutoFit/>
          </a:bodyPr>
          <a:lstStyle/>
          <a:p>
            <a:pPr marL="15240" marR="6096">
              <a:lnSpc>
                <a:spcPct val="100800"/>
              </a:lnSpc>
              <a:spcBef>
                <a:spcPts val="102"/>
              </a:spcBef>
            </a:pPr>
            <a:r>
              <a:rPr sz="3360" b="1" spc="137" dirty="0">
                <a:latin typeface="Calibri"/>
                <a:cs typeface="Calibri"/>
              </a:rPr>
              <a:t>Current</a:t>
            </a:r>
            <a:r>
              <a:rPr sz="3360" spc="137" dirty="0">
                <a:latin typeface="Calibri"/>
                <a:cs typeface="Calibri"/>
              </a:rPr>
              <a:t>:</a:t>
            </a:r>
            <a:r>
              <a:rPr sz="3360" spc="-24" dirty="0">
                <a:latin typeface="Calibri"/>
                <a:cs typeface="Calibri"/>
              </a:rPr>
              <a:t> </a:t>
            </a:r>
            <a:r>
              <a:rPr sz="3360" spc="174" dirty="0">
                <a:latin typeface="Calibri"/>
                <a:cs typeface="Calibri"/>
              </a:rPr>
              <a:t>some</a:t>
            </a:r>
            <a:r>
              <a:rPr sz="3360" spc="-60" dirty="0">
                <a:latin typeface="Calibri"/>
                <a:cs typeface="Calibri"/>
              </a:rPr>
              <a:t> </a:t>
            </a:r>
            <a:r>
              <a:rPr sz="3360" spc="60" dirty="0">
                <a:latin typeface="Calibri"/>
                <a:cs typeface="Calibri"/>
              </a:rPr>
              <a:t>staff</a:t>
            </a:r>
            <a:r>
              <a:rPr sz="3360" spc="18" dirty="0">
                <a:latin typeface="Calibri"/>
                <a:cs typeface="Calibri"/>
              </a:rPr>
              <a:t> </a:t>
            </a:r>
            <a:r>
              <a:rPr sz="3360" dirty="0">
                <a:latin typeface="Calibri"/>
                <a:cs typeface="Calibri"/>
              </a:rPr>
              <a:t>are</a:t>
            </a:r>
            <a:r>
              <a:rPr sz="3360" spc="30" dirty="0">
                <a:latin typeface="Calibri"/>
                <a:cs typeface="Calibri"/>
              </a:rPr>
              <a:t> </a:t>
            </a:r>
            <a:r>
              <a:rPr sz="3360" dirty="0">
                <a:latin typeface="Calibri"/>
                <a:cs typeface="Calibri"/>
              </a:rPr>
              <a:t>not</a:t>
            </a:r>
            <a:r>
              <a:rPr sz="3360" spc="-66" dirty="0">
                <a:latin typeface="Calibri"/>
                <a:cs typeface="Calibri"/>
              </a:rPr>
              <a:t> </a:t>
            </a:r>
            <a:r>
              <a:rPr sz="3360" spc="60" dirty="0">
                <a:latin typeface="Calibri"/>
                <a:cs typeface="Calibri"/>
              </a:rPr>
              <a:t>confident, </a:t>
            </a:r>
            <a:r>
              <a:rPr sz="3360" spc="198" dirty="0">
                <a:latin typeface="Calibri"/>
                <a:cs typeface="Calibri"/>
              </a:rPr>
              <a:t>so</a:t>
            </a:r>
            <a:r>
              <a:rPr sz="3360" spc="-90" dirty="0">
                <a:latin typeface="Calibri"/>
                <a:cs typeface="Calibri"/>
              </a:rPr>
              <a:t> </a:t>
            </a:r>
            <a:r>
              <a:rPr sz="3360" spc="108" dirty="0">
                <a:latin typeface="Calibri"/>
                <a:cs typeface="Calibri"/>
              </a:rPr>
              <a:t>updates</a:t>
            </a:r>
            <a:r>
              <a:rPr sz="3360" spc="-36" dirty="0">
                <a:latin typeface="Calibri"/>
                <a:cs typeface="Calibri"/>
              </a:rPr>
              <a:t> </a:t>
            </a:r>
            <a:r>
              <a:rPr sz="3360" spc="192" dirty="0">
                <a:latin typeface="Calibri"/>
                <a:cs typeface="Calibri"/>
              </a:rPr>
              <a:t>can</a:t>
            </a:r>
            <a:r>
              <a:rPr sz="3360" spc="-84" dirty="0">
                <a:latin typeface="Calibri"/>
                <a:cs typeface="Calibri"/>
              </a:rPr>
              <a:t> </a:t>
            </a:r>
            <a:r>
              <a:rPr sz="3360" spc="102" dirty="0">
                <a:latin typeface="Calibri"/>
                <a:cs typeface="Calibri"/>
              </a:rPr>
              <a:t>be</a:t>
            </a:r>
            <a:r>
              <a:rPr sz="3360" spc="-90" dirty="0">
                <a:latin typeface="Calibri"/>
                <a:cs typeface="Calibri"/>
              </a:rPr>
              <a:t> </a:t>
            </a:r>
            <a:r>
              <a:rPr sz="3360" spc="132" dirty="0">
                <a:latin typeface="Calibri"/>
                <a:cs typeface="Calibri"/>
              </a:rPr>
              <a:t>slow</a:t>
            </a:r>
            <a:r>
              <a:rPr sz="3360" spc="-132" dirty="0">
                <a:latin typeface="Calibri"/>
                <a:cs typeface="Calibri"/>
              </a:rPr>
              <a:t> </a:t>
            </a:r>
            <a:r>
              <a:rPr sz="3360" dirty="0">
                <a:latin typeface="Calibri"/>
                <a:cs typeface="Calibri"/>
              </a:rPr>
              <a:t>or</a:t>
            </a:r>
            <a:r>
              <a:rPr sz="3360" spc="-36" dirty="0">
                <a:latin typeface="Calibri"/>
                <a:cs typeface="Calibri"/>
              </a:rPr>
              <a:t> </a:t>
            </a:r>
            <a:r>
              <a:rPr sz="3360" dirty="0">
                <a:latin typeface="Calibri"/>
                <a:cs typeface="Calibri"/>
              </a:rPr>
              <a:t>not</a:t>
            </a:r>
            <a:r>
              <a:rPr sz="3360" spc="-96" dirty="0">
                <a:latin typeface="Calibri"/>
                <a:cs typeface="Calibri"/>
              </a:rPr>
              <a:t> </a:t>
            </a:r>
            <a:r>
              <a:rPr sz="3360" spc="120" dirty="0">
                <a:latin typeface="Calibri"/>
                <a:cs typeface="Calibri"/>
              </a:rPr>
              <a:t>clear</a:t>
            </a:r>
            <a:endParaRPr sz="336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336232" y="6789023"/>
            <a:ext cx="6992874" cy="1040028"/>
          </a:xfrm>
          <a:prstGeom prst="rect">
            <a:avLst/>
          </a:prstGeom>
        </p:spPr>
        <p:txBody>
          <a:bodyPr vert="horz" wrap="square" lIns="0" tIns="12192" rIns="0" bIns="0" rtlCol="0">
            <a:spAutoFit/>
          </a:bodyPr>
          <a:lstStyle/>
          <a:p>
            <a:pPr marL="15240" marR="6096">
              <a:lnSpc>
                <a:spcPct val="100899"/>
              </a:lnSpc>
              <a:spcBef>
                <a:spcPts val="96"/>
              </a:spcBef>
            </a:pPr>
            <a:r>
              <a:rPr sz="3360" b="1" spc="102" dirty="0">
                <a:latin typeface="Calibri"/>
                <a:cs typeface="Calibri"/>
              </a:rPr>
              <a:t>Future</a:t>
            </a:r>
            <a:r>
              <a:rPr sz="3360" spc="102" dirty="0">
                <a:latin typeface="Calibri"/>
                <a:cs typeface="Calibri"/>
              </a:rPr>
              <a:t>:</a:t>
            </a:r>
            <a:r>
              <a:rPr sz="3360" spc="-66" dirty="0">
                <a:latin typeface="Calibri"/>
                <a:cs typeface="Calibri"/>
              </a:rPr>
              <a:t> </a:t>
            </a:r>
            <a:r>
              <a:rPr sz="3360" spc="90" dirty="0">
                <a:latin typeface="Calibri"/>
                <a:cs typeface="Calibri"/>
              </a:rPr>
              <a:t>one</a:t>
            </a:r>
            <a:r>
              <a:rPr sz="3360" spc="-108" dirty="0">
                <a:latin typeface="Calibri"/>
                <a:cs typeface="Calibri"/>
              </a:rPr>
              <a:t> </a:t>
            </a:r>
            <a:r>
              <a:rPr sz="3360" spc="156" dirty="0">
                <a:latin typeface="Calibri"/>
                <a:cs typeface="Calibri"/>
              </a:rPr>
              <a:t>Excel</a:t>
            </a:r>
            <a:r>
              <a:rPr sz="3360" spc="-60" dirty="0">
                <a:latin typeface="Calibri"/>
                <a:cs typeface="Calibri"/>
              </a:rPr>
              <a:t> </a:t>
            </a:r>
            <a:r>
              <a:rPr sz="3360" dirty="0">
                <a:latin typeface="Calibri"/>
                <a:cs typeface="Calibri"/>
              </a:rPr>
              <a:t>rota</a:t>
            </a:r>
            <a:r>
              <a:rPr sz="3360" spc="-36" dirty="0">
                <a:latin typeface="Calibri"/>
                <a:cs typeface="Calibri"/>
              </a:rPr>
              <a:t> </a:t>
            </a:r>
            <a:r>
              <a:rPr sz="3360" spc="84" dirty="0">
                <a:latin typeface="Calibri"/>
                <a:cs typeface="Calibri"/>
              </a:rPr>
              <a:t>table</a:t>
            </a:r>
            <a:r>
              <a:rPr sz="3360" spc="-102" dirty="0">
                <a:latin typeface="Calibri"/>
                <a:cs typeface="Calibri"/>
              </a:rPr>
              <a:t> </a:t>
            </a:r>
            <a:r>
              <a:rPr sz="3360" spc="192" dirty="0">
                <a:latin typeface="Calibri"/>
                <a:cs typeface="Calibri"/>
              </a:rPr>
              <a:t>can</a:t>
            </a:r>
            <a:r>
              <a:rPr sz="3360" spc="-96" dirty="0">
                <a:latin typeface="Calibri"/>
                <a:cs typeface="Calibri"/>
              </a:rPr>
              <a:t> </a:t>
            </a:r>
            <a:r>
              <a:rPr sz="3360" spc="96" dirty="0">
                <a:latin typeface="Calibri"/>
                <a:cs typeface="Calibri"/>
              </a:rPr>
              <a:t>make </a:t>
            </a:r>
            <a:r>
              <a:rPr sz="3360" spc="108" dirty="0">
                <a:latin typeface="Calibri"/>
                <a:cs typeface="Calibri"/>
              </a:rPr>
              <a:t>updates</a:t>
            </a:r>
            <a:r>
              <a:rPr sz="3360" spc="-54" dirty="0">
                <a:latin typeface="Calibri"/>
                <a:cs typeface="Calibri"/>
              </a:rPr>
              <a:t> </a:t>
            </a:r>
            <a:r>
              <a:rPr sz="3360" dirty="0">
                <a:latin typeface="Calibri"/>
                <a:cs typeface="Calibri"/>
              </a:rPr>
              <a:t>faster</a:t>
            </a:r>
            <a:r>
              <a:rPr sz="3360" spc="54" dirty="0">
                <a:latin typeface="Calibri"/>
                <a:cs typeface="Calibri"/>
              </a:rPr>
              <a:t> </a:t>
            </a:r>
            <a:r>
              <a:rPr sz="3360" spc="108" dirty="0">
                <a:latin typeface="Calibri"/>
                <a:cs typeface="Calibri"/>
              </a:rPr>
              <a:t>and</a:t>
            </a:r>
            <a:r>
              <a:rPr sz="3360" spc="60" dirty="0">
                <a:latin typeface="Calibri"/>
                <a:cs typeface="Calibri"/>
              </a:rPr>
              <a:t> </a:t>
            </a:r>
            <a:r>
              <a:rPr sz="3360" spc="78" dirty="0">
                <a:latin typeface="Calibri"/>
                <a:cs typeface="Calibri"/>
              </a:rPr>
              <a:t>clearer</a:t>
            </a:r>
            <a:endParaRPr sz="3360">
              <a:latin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19455" y="1"/>
            <a:ext cx="13069062" cy="8231886"/>
            <a:chOff x="182879" y="0"/>
            <a:chExt cx="10890885" cy="68599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07591" y="0"/>
              <a:ext cx="9765791" cy="685971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82879" y="45770"/>
              <a:ext cx="5257800" cy="823594"/>
            </a:xfrm>
            <a:custGeom>
              <a:avLst/>
              <a:gdLst/>
              <a:ahLst/>
              <a:cxnLst/>
              <a:rect l="l" t="t" r="r" b="b"/>
              <a:pathLst>
                <a:path w="5257800" h="823594">
                  <a:moveTo>
                    <a:pt x="5257800" y="0"/>
                  </a:moveTo>
                  <a:lnTo>
                    <a:pt x="0" y="0"/>
                  </a:lnTo>
                  <a:lnTo>
                    <a:pt x="0" y="823163"/>
                  </a:lnTo>
                  <a:lnTo>
                    <a:pt x="5257800" y="823163"/>
                  </a:lnTo>
                  <a:lnTo>
                    <a:pt x="5257800" y="0"/>
                  </a:lnTo>
                  <a:close/>
                </a:path>
              </a:pathLst>
            </a:custGeom>
            <a:solidFill>
              <a:srgbClr val="D1D1D1"/>
            </a:solidFill>
          </p:spPr>
          <p:txBody>
            <a:bodyPr wrap="square" lIns="0" tIns="0" rIns="0" bIns="0" rtlCol="0"/>
            <a:lstStyle/>
            <a:p>
              <a:endParaRPr sz="2160"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31668" y="18749"/>
            <a:ext cx="3471012" cy="974113"/>
          </a:xfrm>
          <a:prstGeom prst="rect">
            <a:avLst/>
          </a:prstGeom>
        </p:spPr>
        <p:txBody>
          <a:bodyPr vert="horz" wrap="square" lIns="0" tIns="13716" rIns="0" bIns="0" rtlCol="0" anchor="ctr">
            <a:spAutoFit/>
          </a:bodyPr>
          <a:lstStyle/>
          <a:p>
            <a:pPr marL="15240">
              <a:lnSpc>
                <a:spcPct val="100000"/>
              </a:lnSpc>
              <a:spcBef>
                <a:spcPts val="108"/>
              </a:spcBef>
            </a:pPr>
            <a:r>
              <a:rPr sz="6240" b="1" spc="-12" dirty="0">
                <a:solidFill>
                  <a:srgbClr val="0D2841"/>
                </a:solidFill>
              </a:rPr>
              <a:t>Benefits</a:t>
            </a:r>
            <a:endParaRPr sz="6240" b="1" dirty="0"/>
          </a:p>
        </p:txBody>
      </p:sp>
      <p:grpSp>
        <p:nvGrpSpPr>
          <p:cNvPr id="6" name="object 6"/>
          <p:cNvGrpSpPr/>
          <p:nvPr/>
        </p:nvGrpSpPr>
        <p:grpSpPr>
          <a:xfrm>
            <a:off x="0" y="0"/>
            <a:ext cx="14627352" cy="8229600"/>
            <a:chOff x="0" y="0"/>
            <a:chExt cx="12189460" cy="6858000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2514600" cy="21676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0"/>
              <a:ext cx="2496312" cy="197561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683495" y="4684196"/>
              <a:ext cx="2505456" cy="216637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692640" y="4885552"/>
              <a:ext cx="2496312" cy="197244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92811" y="877697"/>
              <a:ext cx="4993386" cy="5003749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2765755" y="1485367"/>
            <a:ext cx="1411986" cy="600421"/>
          </a:xfrm>
          <a:prstGeom prst="rect">
            <a:avLst/>
          </a:prstGeom>
        </p:spPr>
        <p:txBody>
          <a:bodyPr vert="horz" wrap="square" lIns="0" tIns="35814" rIns="0" bIns="0" rtlCol="0">
            <a:spAutoFit/>
          </a:bodyPr>
          <a:lstStyle/>
          <a:p>
            <a:pPr marL="15240" marR="6096" indent="172974">
              <a:lnSpc>
                <a:spcPts val="2172"/>
              </a:lnSpc>
              <a:spcBef>
                <a:spcPts val="282"/>
              </a:spcBef>
            </a:pPr>
            <a:r>
              <a:rPr sz="1860" b="1" spc="96" dirty="0">
                <a:solidFill>
                  <a:srgbClr val="0D0D0D"/>
                </a:solidFill>
                <a:latin typeface="Calibri"/>
                <a:cs typeface="Calibri"/>
              </a:rPr>
              <a:t>Improves </a:t>
            </a:r>
            <a:r>
              <a:rPr sz="1860" b="1" spc="78" dirty="0">
                <a:solidFill>
                  <a:srgbClr val="0D0D0D"/>
                </a:solidFill>
                <a:latin typeface="Calibri"/>
                <a:cs typeface="Calibri"/>
              </a:rPr>
              <a:t>organisation</a:t>
            </a:r>
            <a:endParaRPr sz="186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017368" y="2755620"/>
            <a:ext cx="819150" cy="601960"/>
          </a:xfrm>
          <a:prstGeom prst="rect">
            <a:avLst/>
          </a:prstGeom>
        </p:spPr>
        <p:txBody>
          <a:bodyPr vert="horz" wrap="square" lIns="0" tIns="37338" rIns="0" bIns="0" rtlCol="0">
            <a:spAutoFit/>
          </a:bodyPr>
          <a:lstStyle/>
          <a:p>
            <a:pPr marL="19812" marR="6096" indent="-5334">
              <a:lnSpc>
                <a:spcPts val="2160"/>
              </a:lnSpc>
              <a:spcBef>
                <a:spcPts val="294"/>
              </a:spcBef>
            </a:pPr>
            <a:r>
              <a:rPr sz="1860" b="1" spc="144" dirty="0">
                <a:solidFill>
                  <a:srgbClr val="0D0D0D"/>
                </a:solidFill>
                <a:latin typeface="Calibri"/>
                <a:cs typeface="Calibri"/>
              </a:rPr>
              <a:t>Easy</a:t>
            </a:r>
            <a:r>
              <a:rPr sz="1860" b="1" spc="30" dirty="0">
                <a:solidFill>
                  <a:srgbClr val="0D0D0D"/>
                </a:solidFill>
                <a:latin typeface="Calibri"/>
                <a:cs typeface="Calibri"/>
              </a:rPr>
              <a:t> </a:t>
            </a:r>
            <a:r>
              <a:rPr sz="1860" b="1" spc="-30" dirty="0">
                <a:solidFill>
                  <a:srgbClr val="0D0D0D"/>
                </a:solidFill>
                <a:latin typeface="Calibri"/>
                <a:cs typeface="Calibri"/>
              </a:rPr>
              <a:t>to </a:t>
            </a:r>
            <a:r>
              <a:rPr sz="1860" b="1" spc="90" dirty="0">
                <a:solidFill>
                  <a:srgbClr val="0D0D0D"/>
                </a:solidFill>
                <a:latin typeface="Calibri"/>
                <a:cs typeface="Calibri"/>
              </a:rPr>
              <a:t>update</a:t>
            </a:r>
            <a:endParaRPr sz="186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985211" y="3930777"/>
            <a:ext cx="899160" cy="307007"/>
          </a:xfrm>
          <a:prstGeom prst="rect">
            <a:avLst/>
          </a:prstGeom>
        </p:spPr>
        <p:txBody>
          <a:bodyPr vert="horz" wrap="square" lIns="0" tIns="20574" rIns="0" bIns="0" rtlCol="0">
            <a:spAutoFit/>
          </a:bodyPr>
          <a:lstStyle/>
          <a:p>
            <a:pPr marL="15240">
              <a:spcBef>
                <a:spcPts val="162"/>
              </a:spcBef>
            </a:pPr>
            <a:r>
              <a:rPr sz="1860" b="1" spc="96" dirty="0">
                <a:solidFill>
                  <a:srgbClr val="0D0D0D"/>
                </a:solidFill>
                <a:latin typeface="Calibri"/>
                <a:cs typeface="Calibri"/>
              </a:rPr>
              <a:t>Flexible</a:t>
            </a:r>
            <a:endParaRPr sz="186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726435" y="5526404"/>
            <a:ext cx="1284732" cy="601960"/>
          </a:xfrm>
          <a:prstGeom prst="rect">
            <a:avLst/>
          </a:prstGeom>
        </p:spPr>
        <p:txBody>
          <a:bodyPr vert="horz" wrap="square" lIns="0" tIns="37338" rIns="0" bIns="0" rtlCol="0">
            <a:spAutoFit/>
          </a:bodyPr>
          <a:lstStyle/>
          <a:p>
            <a:pPr marL="15240" marR="6096" indent="191262">
              <a:lnSpc>
                <a:spcPts val="2160"/>
              </a:lnSpc>
              <a:spcBef>
                <a:spcPts val="294"/>
              </a:spcBef>
            </a:pPr>
            <a:r>
              <a:rPr sz="1860" b="1" spc="150" dirty="0">
                <a:solidFill>
                  <a:srgbClr val="0D3512"/>
                </a:solidFill>
                <a:latin typeface="Calibri"/>
                <a:cs typeface="Calibri"/>
              </a:rPr>
              <a:t>Easy</a:t>
            </a:r>
            <a:r>
              <a:rPr sz="1860" b="1" spc="18" dirty="0">
                <a:solidFill>
                  <a:srgbClr val="0D3512"/>
                </a:solidFill>
                <a:latin typeface="Calibri"/>
                <a:cs typeface="Calibri"/>
              </a:rPr>
              <a:t> </a:t>
            </a:r>
            <a:r>
              <a:rPr sz="1860" b="1" spc="-30" dirty="0">
                <a:solidFill>
                  <a:srgbClr val="0D3512"/>
                </a:solidFill>
                <a:latin typeface="Calibri"/>
                <a:cs typeface="Calibri"/>
              </a:rPr>
              <a:t>for </a:t>
            </a:r>
            <a:r>
              <a:rPr sz="1860" b="1" spc="162" dirty="0">
                <a:solidFill>
                  <a:srgbClr val="0D3512"/>
                </a:solidFill>
                <a:latin typeface="Calibri"/>
                <a:cs typeface="Calibri"/>
              </a:rPr>
              <a:t>basic</a:t>
            </a:r>
            <a:r>
              <a:rPr sz="1860" b="1" spc="-66" dirty="0">
                <a:solidFill>
                  <a:srgbClr val="0D3512"/>
                </a:solidFill>
                <a:latin typeface="Calibri"/>
                <a:cs typeface="Calibri"/>
              </a:rPr>
              <a:t> </a:t>
            </a:r>
            <a:r>
              <a:rPr sz="1860" b="1" spc="126" dirty="0">
                <a:solidFill>
                  <a:srgbClr val="0D3512"/>
                </a:solidFill>
                <a:latin typeface="Calibri"/>
                <a:cs typeface="Calibri"/>
              </a:rPr>
              <a:t>tacks</a:t>
            </a:r>
            <a:endParaRPr sz="186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878470" y="11003"/>
            <a:ext cx="6309360" cy="932628"/>
          </a:xfrm>
          <a:prstGeom prst="rect">
            <a:avLst/>
          </a:prstGeom>
          <a:solidFill>
            <a:srgbClr val="D1D1D1"/>
          </a:solidFill>
        </p:spPr>
        <p:txBody>
          <a:bodyPr vert="horz" wrap="square" lIns="0" tIns="0" rIns="0" bIns="0" rtlCol="0">
            <a:spAutoFit/>
          </a:bodyPr>
          <a:lstStyle/>
          <a:p>
            <a:pPr marL="208026" algn="ctr">
              <a:lnSpc>
                <a:spcPts val="7470"/>
              </a:lnSpc>
            </a:pPr>
            <a:r>
              <a:rPr lang="en-GB" sz="6240" b="1" spc="-12" dirty="0">
                <a:latin typeface="Calibri"/>
                <a:cs typeface="Calibri"/>
              </a:rPr>
              <a:t>LIMITATIONS</a:t>
            </a:r>
            <a:endParaRPr lang="en-GB" sz="6240" b="1" dirty="0">
              <a:latin typeface="Calibri"/>
              <a:cs typeface="Calibri"/>
            </a:endParaRPr>
          </a:p>
        </p:txBody>
      </p:sp>
      <p:pic>
        <p:nvPicPr>
          <p:cNvPr id="17" name="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8152332" y="1097127"/>
            <a:ext cx="5948172" cy="5960608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10520477" y="1495577"/>
            <a:ext cx="1225296" cy="656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43256">
              <a:lnSpc>
                <a:spcPts val="2466"/>
              </a:lnSpc>
              <a:spcBef>
                <a:spcPts val="120"/>
              </a:spcBef>
            </a:pPr>
            <a:r>
              <a:rPr sz="2160" b="1" spc="60" dirty="0">
                <a:solidFill>
                  <a:srgbClr val="FFFFFF"/>
                </a:solidFill>
                <a:latin typeface="Calibri"/>
                <a:cs typeface="Calibri"/>
              </a:rPr>
              <a:t>Version</a:t>
            </a:r>
            <a:endParaRPr sz="2160">
              <a:latin typeface="Calibri"/>
              <a:cs typeface="Calibri"/>
            </a:endParaRPr>
          </a:p>
          <a:p>
            <a:pPr marL="15240">
              <a:lnSpc>
                <a:spcPts val="2466"/>
              </a:lnSpc>
            </a:pPr>
            <a:r>
              <a:rPr sz="2160" b="1" spc="96" dirty="0">
                <a:solidFill>
                  <a:srgbClr val="FFFFFF"/>
                </a:solidFill>
                <a:latin typeface="Calibri"/>
                <a:cs typeface="Calibri"/>
              </a:rPr>
              <a:t>problems</a:t>
            </a:r>
            <a:endParaRPr sz="216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606735" y="2502484"/>
            <a:ext cx="1043178" cy="960456"/>
          </a:xfrm>
          <a:prstGeom prst="rect">
            <a:avLst/>
          </a:prstGeom>
        </p:spPr>
        <p:txBody>
          <a:bodyPr vert="horz" wrap="square" lIns="0" tIns="42672" rIns="0" bIns="0" rtlCol="0">
            <a:spAutoFit/>
          </a:bodyPr>
          <a:lstStyle/>
          <a:p>
            <a:pPr marL="15240" marR="6096" indent="-762" algn="ctr">
              <a:lnSpc>
                <a:spcPct val="91800"/>
              </a:lnSpc>
              <a:spcBef>
                <a:spcPts val="336"/>
              </a:spcBef>
            </a:pPr>
            <a:r>
              <a:rPr sz="2160" b="1" spc="72" dirty="0">
                <a:solidFill>
                  <a:srgbClr val="FFFFFF"/>
                </a:solidFill>
                <a:latin typeface="Calibri"/>
                <a:cs typeface="Calibri"/>
              </a:rPr>
              <a:t>Data </a:t>
            </a:r>
            <a:r>
              <a:rPr sz="2160" b="1" spc="90" dirty="0">
                <a:solidFill>
                  <a:srgbClr val="FFFFFF"/>
                </a:solidFill>
                <a:latin typeface="Calibri"/>
                <a:cs typeface="Calibri"/>
              </a:rPr>
              <a:t>security </a:t>
            </a:r>
            <a:r>
              <a:rPr sz="2160" b="1" spc="120" dirty="0">
                <a:solidFill>
                  <a:srgbClr val="FFFFFF"/>
                </a:solidFill>
                <a:latin typeface="Calibri"/>
                <a:cs typeface="Calibri"/>
              </a:rPr>
              <a:t>risks</a:t>
            </a:r>
            <a:endParaRPr sz="216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0634777" y="3796055"/>
            <a:ext cx="1013460" cy="642227"/>
          </a:xfrm>
          <a:prstGeom prst="rect">
            <a:avLst/>
          </a:prstGeom>
        </p:spPr>
        <p:txBody>
          <a:bodyPr vert="horz" wrap="square" lIns="0" tIns="51816" rIns="0" bIns="0" rtlCol="0">
            <a:spAutoFit/>
          </a:bodyPr>
          <a:lstStyle/>
          <a:p>
            <a:pPr marL="15240" marR="6096" indent="9144">
              <a:lnSpc>
                <a:spcPts val="2340"/>
              </a:lnSpc>
              <a:spcBef>
                <a:spcPts val="408"/>
              </a:spcBef>
            </a:pPr>
            <a:r>
              <a:rPr sz="2160" b="1" spc="-12" dirty="0">
                <a:solidFill>
                  <a:srgbClr val="FFFFFF"/>
                </a:solidFill>
                <a:latin typeface="Calibri"/>
                <a:cs typeface="Calibri"/>
              </a:rPr>
              <a:t>Training </a:t>
            </a:r>
            <a:r>
              <a:rPr sz="2160" b="1" spc="96" dirty="0">
                <a:solidFill>
                  <a:srgbClr val="FFFFFF"/>
                </a:solidFill>
                <a:latin typeface="Calibri"/>
                <a:cs typeface="Calibri"/>
              </a:rPr>
              <a:t>needed</a:t>
            </a:r>
            <a:endParaRPr sz="216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523981" y="5502935"/>
            <a:ext cx="1328166" cy="642227"/>
          </a:xfrm>
          <a:prstGeom prst="rect">
            <a:avLst/>
          </a:prstGeom>
        </p:spPr>
        <p:txBody>
          <a:bodyPr vert="horz" wrap="square" lIns="0" tIns="51816" rIns="0" bIns="0" rtlCol="0">
            <a:spAutoFit/>
          </a:bodyPr>
          <a:lstStyle/>
          <a:p>
            <a:pPr marL="288798" marR="6096" indent="-273558">
              <a:lnSpc>
                <a:spcPts val="2340"/>
              </a:lnSpc>
              <a:spcBef>
                <a:spcPts val="408"/>
              </a:spcBef>
            </a:pPr>
            <a:r>
              <a:rPr sz="2160" b="1" spc="96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2160" b="1" spc="-48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60" b="1" spc="36" dirty="0">
                <a:solidFill>
                  <a:srgbClr val="FFFFFF"/>
                </a:solidFill>
                <a:latin typeface="Calibri"/>
                <a:cs typeface="Calibri"/>
              </a:rPr>
              <a:t>entry </a:t>
            </a:r>
            <a:r>
              <a:rPr sz="2160" b="1" spc="60" dirty="0">
                <a:solidFill>
                  <a:srgbClr val="FFFFFF"/>
                </a:solidFill>
                <a:latin typeface="Calibri"/>
                <a:cs typeface="Calibri"/>
              </a:rPr>
              <a:t>errors</a:t>
            </a:r>
            <a:endParaRPr sz="216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94487" y="7158700"/>
            <a:ext cx="3940302" cy="101258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5240">
              <a:spcBef>
                <a:spcPts val="120"/>
              </a:spcBef>
            </a:pPr>
            <a:r>
              <a:rPr sz="2160" spc="108" dirty="0">
                <a:latin typeface="Calibri"/>
                <a:cs typeface="Calibri"/>
              </a:rPr>
              <a:t>(NHS</a:t>
            </a:r>
            <a:r>
              <a:rPr sz="2160" spc="36" dirty="0">
                <a:latin typeface="Calibri"/>
                <a:cs typeface="Calibri"/>
              </a:rPr>
              <a:t> </a:t>
            </a:r>
            <a:r>
              <a:rPr sz="2160" spc="60" dirty="0">
                <a:latin typeface="Calibri"/>
                <a:cs typeface="Calibri"/>
              </a:rPr>
              <a:t>England,</a:t>
            </a:r>
            <a:r>
              <a:rPr sz="2160" spc="-60" dirty="0">
                <a:latin typeface="Calibri"/>
                <a:cs typeface="Calibri"/>
              </a:rPr>
              <a:t> </a:t>
            </a:r>
            <a:r>
              <a:rPr sz="2160" spc="-24" dirty="0">
                <a:latin typeface="Calibri"/>
                <a:cs typeface="Calibri"/>
              </a:rPr>
              <a:t>2021)</a:t>
            </a:r>
            <a:endParaRPr sz="2160">
              <a:latin typeface="Calibri"/>
              <a:cs typeface="Calibri"/>
            </a:endParaRPr>
          </a:p>
          <a:p>
            <a:pPr marL="15240" marR="6096">
              <a:spcBef>
                <a:spcPts val="6"/>
              </a:spcBef>
            </a:pPr>
            <a:r>
              <a:rPr sz="2160" spc="78" dirty="0">
                <a:latin typeface="Calibri"/>
                <a:cs typeface="Calibri"/>
              </a:rPr>
              <a:t>(Care</a:t>
            </a:r>
            <a:r>
              <a:rPr sz="2160" spc="36" dirty="0">
                <a:latin typeface="Calibri"/>
                <a:cs typeface="Calibri"/>
              </a:rPr>
              <a:t> </a:t>
            </a:r>
            <a:r>
              <a:rPr sz="2160" dirty="0">
                <a:latin typeface="Calibri"/>
                <a:cs typeface="Calibri"/>
              </a:rPr>
              <a:t>Quality</a:t>
            </a:r>
            <a:r>
              <a:rPr sz="2160" spc="18" dirty="0">
                <a:latin typeface="Calibri"/>
                <a:cs typeface="Calibri"/>
              </a:rPr>
              <a:t> </a:t>
            </a:r>
            <a:r>
              <a:rPr sz="2160" spc="108" dirty="0">
                <a:latin typeface="Calibri"/>
                <a:cs typeface="Calibri"/>
              </a:rPr>
              <a:t>Commission,</a:t>
            </a:r>
            <a:r>
              <a:rPr sz="2160" spc="48" dirty="0">
                <a:latin typeface="Calibri"/>
                <a:cs typeface="Calibri"/>
              </a:rPr>
              <a:t> </a:t>
            </a:r>
            <a:r>
              <a:rPr sz="2160" spc="-12" dirty="0">
                <a:latin typeface="Calibri"/>
                <a:cs typeface="Calibri"/>
              </a:rPr>
              <a:t>2023) </a:t>
            </a:r>
            <a:r>
              <a:rPr sz="2160" spc="126" dirty="0">
                <a:latin typeface="Calibri"/>
                <a:cs typeface="Calibri"/>
              </a:rPr>
              <a:t>(NHS</a:t>
            </a:r>
            <a:r>
              <a:rPr sz="2160" spc="66" dirty="0">
                <a:latin typeface="Calibri"/>
                <a:cs typeface="Calibri"/>
              </a:rPr>
              <a:t> </a:t>
            </a:r>
            <a:r>
              <a:rPr sz="2160" dirty="0">
                <a:latin typeface="Calibri"/>
                <a:cs typeface="Calibri"/>
              </a:rPr>
              <a:t>Learning</a:t>
            </a:r>
            <a:r>
              <a:rPr sz="2160" spc="72" dirty="0">
                <a:latin typeface="Calibri"/>
                <a:cs typeface="Calibri"/>
              </a:rPr>
              <a:t> </a:t>
            </a:r>
            <a:r>
              <a:rPr sz="2160" spc="78" dirty="0">
                <a:latin typeface="Calibri"/>
                <a:cs typeface="Calibri"/>
              </a:rPr>
              <a:t>Hub,</a:t>
            </a:r>
            <a:r>
              <a:rPr sz="2160" spc="60" dirty="0">
                <a:latin typeface="Calibri"/>
                <a:cs typeface="Calibri"/>
              </a:rPr>
              <a:t> </a:t>
            </a:r>
            <a:r>
              <a:rPr sz="2160" spc="-24" dirty="0">
                <a:latin typeface="Calibri"/>
                <a:cs typeface="Calibri"/>
              </a:rPr>
              <a:t>2025)</a:t>
            </a:r>
            <a:endParaRPr sz="2160">
              <a:latin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017514"/>
            <a:ext cx="6396276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201B18"/>
                </a:solidFill>
                <a:latin typeface="Times New Roman"/>
                <a:ea typeface="Platypi Medium" pitchFamily="34" charset="-122"/>
                <a:cs typeface="Times New Roman"/>
              </a:rPr>
              <a:t>WHAT IS MICROSOFT TEAMS?</a:t>
            </a:r>
            <a:endParaRPr lang="en-US" sz="3900" b="1" dirty="0">
              <a:latin typeface="Times New Roman"/>
              <a:cs typeface="Times New Roman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3034427"/>
            <a:ext cx="13042821" cy="3969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2000" b="1" dirty="0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Microsoft Teams</a:t>
            </a:r>
            <a:r>
              <a:rPr lang="en-US" sz="2000" dirty="0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 is an application for chatting and collaborating. It's all in one place!</a:t>
            </a:r>
            <a:endParaRPr lang="en-US" sz="2000" dirty="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4" name="Text 2"/>
          <p:cNvSpPr/>
          <p:nvPr/>
        </p:nvSpPr>
        <p:spPr>
          <a:xfrm>
            <a:off x="793790" y="3918783"/>
            <a:ext cx="13042821" cy="3969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2000" dirty="0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Think of Teams as your online office. It's great for classes, group work and speaking with lecturers.</a:t>
            </a:r>
            <a:endParaRPr lang="en-US" sz="2000" dirty="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93790" y="4870873"/>
            <a:ext cx="3152577" cy="1341094"/>
          </a:xfrm>
          <a:prstGeom prst="roundRect">
            <a:avLst>
              <a:gd name="adj" fmla="val 1537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pt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5859" y="4636770"/>
            <a:ext cx="267891" cy="267891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992148" y="526684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Chat</a:t>
            </a:r>
            <a:endParaRPr lang="en-US" sz="2000" b="1">
              <a:latin typeface="Times New Roman"/>
              <a:cs typeface="Times New Roman"/>
            </a:endParaRPr>
          </a:p>
        </p:txBody>
      </p:sp>
      <p:sp>
        <p:nvSpPr>
          <p:cNvPr id="9" name="Text 6"/>
          <p:cNvSpPr/>
          <p:nvPr/>
        </p:nvSpPr>
        <p:spPr>
          <a:xfrm>
            <a:off x="992148" y="5696069"/>
            <a:ext cx="2715220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Quick messaging.</a:t>
            </a:r>
            <a:endParaRPr lang="en-US" sz="200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4114380" y="4849470"/>
            <a:ext cx="3091617" cy="1361414"/>
          </a:xfrm>
          <a:prstGeom prst="roundRect">
            <a:avLst>
              <a:gd name="adj" fmla="val 1537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pt-GB"/>
          </a:p>
        </p:txBody>
      </p:sp>
      <p:sp>
        <p:nvSpPr>
          <p:cNvPr id="13" name="Text 9"/>
          <p:cNvSpPr/>
          <p:nvPr/>
        </p:nvSpPr>
        <p:spPr>
          <a:xfrm>
            <a:off x="4302443" y="526684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Calls</a:t>
            </a:r>
            <a:endParaRPr lang="en-US" sz="1950" b="1">
              <a:latin typeface="Times New Roman"/>
              <a:cs typeface="Times New Roman"/>
            </a:endParaRPr>
          </a:p>
        </p:txBody>
      </p:sp>
      <p:sp>
        <p:nvSpPr>
          <p:cNvPr id="14" name="Text 10"/>
          <p:cNvSpPr/>
          <p:nvPr/>
        </p:nvSpPr>
        <p:spPr>
          <a:xfrm>
            <a:off x="4302443" y="5696069"/>
            <a:ext cx="2715220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Video meetings.</a:t>
            </a:r>
            <a:endParaRPr lang="en-US" sz="200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5" name="Shape 11"/>
          <p:cNvSpPr/>
          <p:nvPr/>
        </p:nvSpPr>
        <p:spPr>
          <a:xfrm>
            <a:off x="7414379" y="4870873"/>
            <a:ext cx="3111937" cy="1347867"/>
          </a:xfrm>
          <a:prstGeom prst="roundRect">
            <a:avLst>
              <a:gd name="adj" fmla="val 1537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pt-GB"/>
          </a:p>
        </p:txBody>
      </p:sp>
      <p:sp>
        <p:nvSpPr>
          <p:cNvPr id="18" name="Text 13"/>
          <p:cNvSpPr/>
          <p:nvPr/>
        </p:nvSpPr>
        <p:spPr>
          <a:xfrm>
            <a:off x="7612737" y="526684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Files</a:t>
            </a:r>
            <a:endParaRPr lang="en-US" sz="2000" b="1">
              <a:latin typeface="Times New Roman"/>
              <a:cs typeface="Times New Roman"/>
            </a:endParaRPr>
          </a:p>
        </p:txBody>
      </p:sp>
      <p:sp>
        <p:nvSpPr>
          <p:cNvPr id="19" name="Text 14"/>
          <p:cNvSpPr/>
          <p:nvPr/>
        </p:nvSpPr>
        <p:spPr>
          <a:xfrm>
            <a:off x="7612737" y="5696069"/>
            <a:ext cx="2715220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Share documents.</a:t>
            </a:r>
            <a:endParaRPr lang="en-US" sz="2000" b="1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20" name="Shape 15"/>
          <p:cNvSpPr/>
          <p:nvPr/>
        </p:nvSpPr>
        <p:spPr>
          <a:xfrm>
            <a:off x="10724674" y="4857326"/>
            <a:ext cx="3111937" cy="1354641"/>
          </a:xfrm>
          <a:prstGeom prst="roundRect">
            <a:avLst>
              <a:gd name="adj" fmla="val 1537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pt-GB"/>
          </a:p>
        </p:txBody>
      </p:sp>
      <p:sp>
        <p:nvSpPr>
          <p:cNvPr id="23" name="Text 17"/>
          <p:cNvSpPr/>
          <p:nvPr/>
        </p:nvSpPr>
        <p:spPr>
          <a:xfrm>
            <a:off x="10923032" y="526684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Teams</a:t>
            </a:r>
            <a:endParaRPr lang="en-US" sz="1950" b="1">
              <a:latin typeface="Times New Roman"/>
              <a:cs typeface="Times New Roman"/>
            </a:endParaRPr>
          </a:p>
        </p:txBody>
      </p:sp>
      <p:sp>
        <p:nvSpPr>
          <p:cNvPr id="24" name="Text 18"/>
          <p:cNvSpPr/>
          <p:nvPr/>
        </p:nvSpPr>
        <p:spPr>
          <a:xfrm>
            <a:off x="10923032" y="5696069"/>
            <a:ext cx="2715220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err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Organise</a:t>
            </a:r>
            <a:r>
              <a:rPr lang="en-US" sz="20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 work.</a:t>
            </a:r>
            <a:endParaRPr lang="en-US" sz="2000" b="1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6F958C3E-A97A-B149-01B6-30DD098080B5}"/>
              </a:ext>
            </a:extLst>
          </p:cNvPr>
          <p:cNvSpPr txBox="1"/>
          <p:nvPr/>
        </p:nvSpPr>
        <p:spPr>
          <a:xfrm>
            <a:off x="12163484" y="7585664"/>
            <a:ext cx="267580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(2026) </a:t>
            </a:r>
            <a:endParaRPr lang="pt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4044B7-E34E-10DA-9A44-D658F04CAB41}"/>
              </a:ext>
            </a:extLst>
          </p:cNvPr>
          <p:cNvSpPr txBox="1"/>
          <p:nvPr/>
        </p:nvSpPr>
        <p:spPr>
          <a:xfrm>
            <a:off x="793790" y="647672"/>
            <a:ext cx="74207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Cinthia Vilela Dutra : Evaluate communication tools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826181"/>
            <a:ext cx="5348883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201B18"/>
                </a:solidFill>
                <a:latin typeface="Times New Roman"/>
                <a:ea typeface="Platypi Medium" pitchFamily="34" charset="-122"/>
                <a:cs typeface="Times New Roman"/>
              </a:rPr>
              <a:t>WHAT DOES TEAMS DO?</a:t>
            </a:r>
            <a:endParaRPr lang="en-US" sz="3900" dirty="0">
              <a:latin typeface="Times New Roman"/>
              <a:cs typeface="Times New Roman"/>
            </a:endParaRPr>
          </a:p>
        </p:txBody>
      </p:sp>
      <p:pic>
        <p:nvPicPr>
          <p:cNvPr id="3" name="Image 0" descr="Mujer sonriente en videoconferencia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855" y="2843093"/>
            <a:ext cx="2247424" cy="14991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 1"/>
          <p:cNvSpPr/>
          <p:nvPr/>
        </p:nvSpPr>
        <p:spPr>
          <a:xfrm>
            <a:off x="793790" y="4590217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Video Calls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5" name="Text 2"/>
          <p:cNvSpPr/>
          <p:nvPr/>
        </p:nvSpPr>
        <p:spPr>
          <a:xfrm>
            <a:off x="793790" y="5019437"/>
            <a:ext cx="4182189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Join online lessons and meetings.</a:t>
            </a:r>
            <a:endParaRPr lang="en-US" sz="1600" b="1">
              <a:latin typeface="Times New Roman"/>
              <a:ea typeface="Source Serif 4"/>
              <a:cs typeface="Times New Roman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3986" y="2843093"/>
            <a:ext cx="2425660" cy="14991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 3"/>
          <p:cNvSpPr/>
          <p:nvPr/>
        </p:nvSpPr>
        <p:spPr>
          <a:xfrm>
            <a:off x="5223986" y="4590217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Group Work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8" name="Text 4"/>
          <p:cNvSpPr/>
          <p:nvPr/>
        </p:nvSpPr>
        <p:spPr>
          <a:xfrm>
            <a:off x="5223986" y="5019437"/>
            <a:ext cx="4182308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Work on projects with your classmates.</a:t>
            </a:r>
            <a:endParaRPr lang="en-US" sz="1600">
              <a:latin typeface="Times New Roman"/>
              <a:ea typeface="Source Serif 4"/>
              <a:cs typeface="Times New Roman"/>
            </a:endParaRPr>
          </a:p>
        </p:txBody>
      </p:sp>
      <p:pic>
        <p:nvPicPr>
          <p:cNvPr id="9" name="Image 2" descr="Persona trabajando con un portátil y un archivador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42795" y="2843093"/>
            <a:ext cx="2248674" cy="14991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 5"/>
          <p:cNvSpPr/>
          <p:nvPr/>
        </p:nvSpPr>
        <p:spPr>
          <a:xfrm>
            <a:off x="9654302" y="4590217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Send Files</a:t>
            </a:r>
            <a:endParaRPr lang="en-US" sz="2000" b="1">
              <a:latin typeface="Times New Roman"/>
              <a:cs typeface="Times New Roman"/>
            </a:endParaRPr>
          </a:p>
        </p:txBody>
      </p:sp>
      <p:sp>
        <p:nvSpPr>
          <p:cNvPr id="11" name="Text 6"/>
          <p:cNvSpPr/>
          <p:nvPr/>
        </p:nvSpPr>
        <p:spPr>
          <a:xfrm>
            <a:off x="9654302" y="5019437"/>
            <a:ext cx="4182308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Easily share documents.</a:t>
            </a:r>
            <a:endParaRPr lang="en-US" sz="1600" b="1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2" name="Shape 7"/>
          <p:cNvSpPr/>
          <p:nvPr/>
        </p:nvSpPr>
        <p:spPr>
          <a:xfrm>
            <a:off x="793790" y="5560219"/>
            <a:ext cx="13042821" cy="843201"/>
          </a:xfrm>
          <a:prstGeom prst="roundRect">
            <a:avLst>
              <a:gd name="adj" fmla="val 3531"/>
            </a:avLst>
          </a:prstGeom>
          <a:solidFill>
            <a:srgbClr val="EDD5C4"/>
          </a:solidFill>
          <a:ln/>
        </p:spPr>
        <p:txBody>
          <a:bodyPr/>
          <a:lstStyle/>
          <a:p>
            <a:endParaRPr lang="pt-GB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2148" y="5855494"/>
            <a:ext cx="248007" cy="19835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1438513" y="5808107"/>
            <a:ext cx="12199739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b="1">
                <a:solidFill>
                  <a:srgbClr val="000000"/>
                </a:solidFill>
                <a:latin typeface="Times New Roman"/>
                <a:ea typeface="Source Serif 4"/>
                <a:cs typeface="Times New Roman"/>
              </a:rPr>
              <a:t>💡 Example: Teachers can create groups for assignments.</a:t>
            </a:r>
            <a:endParaRPr lang="en-US" sz="1550" b="1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410B909C-5EC4-D960-98E5-D288612A0A00}"/>
              </a:ext>
            </a:extLst>
          </p:cNvPr>
          <p:cNvSpPr txBox="1"/>
          <p:nvPr/>
        </p:nvSpPr>
        <p:spPr>
          <a:xfrm>
            <a:off x="12135207" y="7621430"/>
            <a:ext cx="7315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(2026) </a:t>
            </a:r>
            <a:endParaRPr lang="pt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cover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658547"/>
            <a:ext cx="7804309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600" b="1" dirty="0">
                <a:solidFill>
                  <a:srgbClr val="201B18"/>
                </a:solidFill>
                <a:latin typeface="Times New Roman"/>
                <a:ea typeface="Platypi Medium" pitchFamily="34" charset="-122"/>
                <a:cs typeface="Times New Roman"/>
              </a:rPr>
              <a:t>TEAMS: EASY STEP-BY-STEP GUIDE</a:t>
            </a:r>
            <a:endParaRPr lang="en-US" sz="3600" b="1" dirty="0">
              <a:latin typeface="Times New Roman"/>
              <a:cs typeface="Times New Roman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3675459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4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It's easy to use Teams. Here's how:</a:t>
            </a:r>
            <a:endParaRPr lang="en-US" sz="2400" b="1">
              <a:latin typeface="Times New Roman"/>
              <a:ea typeface="Source Serif 4"/>
              <a:cs typeface="Times New Roman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3790" y="4241006"/>
            <a:ext cx="198358" cy="198358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793790" y="4530566"/>
            <a:ext cx="4215289" cy="22860"/>
          </a:xfrm>
          <a:prstGeom prst="rect">
            <a:avLst/>
          </a:prstGeom>
          <a:solidFill>
            <a:srgbClr val="3E2513"/>
          </a:solidFill>
          <a:ln/>
        </p:spPr>
        <p:txBody>
          <a:bodyPr/>
          <a:lstStyle/>
          <a:p>
            <a:endParaRPr lang="pt-GB"/>
          </a:p>
        </p:txBody>
      </p:sp>
      <p:sp>
        <p:nvSpPr>
          <p:cNvPr id="6" name="Text 3"/>
          <p:cNvSpPr/>
          <p:nvPr/>
        </p:nvSpPr>
        <p:spPr>
          <a:xfrm>
            <a:off x="793790" y="467546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Log In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7" name="Text 4"/>
          <p:cNvSpPr/>
          <p:nvPr/>
        </p:nvSpPr>
        <p:spPr>
          <a:xfrm>
            <a:off x="793790" y="5104686"/>
            <a:ext cx="4215289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Use your email and password.</a:t>
            </a:r>
            <a:endParaRPr lang="en-US" sz="1600" b="1">
              <a:latin typeface="Times New Roman"/>
              <a:ea typeface="Source Serif 4"/>
              <a:cs typeface="Times New Roman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07437" y="4241006"/>
            <a:ext cx="198358" cy="198358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5207437" y="4530566"/>
            <a:ext cx="4215408" cy="22860"/>
          </a:xfrm>
          <a:prstGeom prst="rect">
            <a:avLst/>
          </a:prstGeom>
          <a:solidFill>
            <a:srgbClr val="3E2513"/>
          </a:solidFill>
          <a:ln/>
        </p:spPr>
        <p:txBody>
          <a:bodyPr/>
          <a:lstStyle/>
          <a:p>
            <a:endParaRPr lang="pt-GB"/>
          </a:p>
        </p:txBody>
      </p:sp>
      <p:sp>
        <p:nvSpPr>
          <p:cNvPr id="10" name="Text 6"/>
          <p:cNvSpPr/>
          <p:nvPr/>
        </p:nvSpPr>
        <p:spPr>
          <a:xfrm>
            <a:off x="5207437" y="467546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Join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11" name="Text 7"/>
          <p:cNvSpPr/>
          <p:nvPr/>
        </p:nvSpPr>
        <p:spPr>
          <a:xfrm>
            <a:off x="5207437" y="5104686"/>
            <a:ext cx="4215408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Access meetings or teams.</a:t>
            </a:r>
            <a:endParaRPr lang="en-US" sz="1600" b="1">
              <a:latin typeface="Times New Roman"/>
              <a:ea typeface="Source Serif 4"/>
              <a:cs typeface="Times New Roman"/>
            </a:endParaRPr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21203" y="4241006"/>
            <a:ext cx="198358" cy="198358"/>
          </a:xfrm>
          <a:prstGeom prst="rect">
            <a:avLst/>
          </a:prstGeom>
        </p:spPr>
      </p:pic>
      <p:sp>
        <p:nvSpPr>
          <p:cNvPr id="13" name="Shape 8"/>
          <p:cNvSpPr/>
          <p:nvPr/>
        </p:nvSpPr>
        <p:spPr>
          <a:xfrm>
            <a:off x="9621203" y="4530566"/>
            <a:ext cx="4215289" cy="22860"/>
          </a:xfrm>
          <a:prstGeom prst="rect">
            <a:avLst/>
          </a:prstGeom>
          <a:solidFill>
            <a:srgbClr val="3E2513"/>
          </a:solidFill>
          <a:ln/>
        </p:spPr>
        <p:txBody>
          <a:bodyPr/>
          <a:lstStyle/>
          <a:p>
            <a:endParaRPr lang="pt-GB"/>
          </a:p>
        </p:txBody>
      </p:sp>
      <p:sp>
        <p:nvSpPr>
          <p:cNvPr id="14" name="Text 9"/>
          <p:cNvSpPr/>
          <p:nvPr/>
        </p:nvSpPr>
        <p:spPr>
          <a:xfrm>
            <a:off x="9621203" y="467546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Communicate</a:t>
            </a:r>
            <a:endParaRPr lang="en-US" sz="2000" b="1">
              <a:latin typeface="Times New Roman"/>
              <a:cs typeface="Times New Roman"/>
            </a:endParaRPr>
          </a:p>
        </p:txBody>
      </p:sp>
      <p:sp>
        <p:nvSpPr>
          <p:cNvPr id="15" name="Text 10"/>
          <p:cNvSpPr/>
          <p:nvPr/>
        </p:nvSpPr>
        <p:spPr>
          <a:xfrm>
            <a:off x="9621203" y="5104686"/>
            <a:ext cx="4215289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Use chat, microphone, and camera.</a:t>
            </a:r>
            <a:endParaRPr lang="en-US" sz="1600" b="1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B80B9F84-1D83-08A0-937E-97059C44A3E1}"/>
              </a:ext>
            </a:extLst>
          </p:cNvPr>
          <p:cNvSpPr txBox="1"/>
          <p:nvPr/>
        </p:nvSpPr>
        <p:spPr>
          <a:xfrm>
            <a:off x="12308113" y="7587734"/>
            <a:ext cx="214976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(2026) </a:t>
            </a:r>
            <a:endParaRPr lang="pt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351478"/>
            <a:ext cx="6459736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201B18"/>
                </a:solidFill>
                <a:latin typeface="Times New Roman"/>
                <a:ea typeface="Platypi Medium" pitchFamily="34" charset="-122"/>
                <a:cs typeface="Times New Roman"/>
              </a:rPr>
              <a:t>WHAT YOU CAN DO IN TEAMS</a:t>
            </a:r>
            <a:endParaRPr lang="en-US" sz="3900" b="1" dirty="0">
              <a:latin typeface="Times New Roman"/>
              <a:cs typeface="Times New Roman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2368391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Teams has useful tools for you to work and communicate:</a:t>
            </a:r>
            <a:endParaRPr lang="en-US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93790" y="2909173"/>
            <a:ext cx="13042821" cy="1190744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pt-GB"/>
          </a:p>
        </p:txBody>
      </p:sp>
      <p:sp>
        <p:nvSpPr>
          <p:cNvPr id="5" name="Shape 3"/>
          <p:cNvSpPr/>
          <p:nvPr/>
        </p:nvSpPr>
        <p:spPr>
          <a:xfrm>
            <a:off x="816650" y="2932033"/>
            <a:ext cx="793790" cy="1145024"/>
          </a:xfrm>
          <a:prstGeom prst="roundRect">
            <a:avLst>
              <a:gd name="adj" fmla="val 295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pt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4657" y="3355658"/>
            <a:ext cx="297656" cy="29765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808798" y="3130391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Teams (Groups)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8" name="Text 5"/>
          <p:cNvSpPr/>
          <p:nvPr/>
        </p:nvSpPr>
        <p:spPr>
          <a:xfrm>
            <a:off x="1808798" y="3559612"/>
            <a:ext cx="1180659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Join your group to chat and share files.</a:t>
            </a:r>
            <a:endParaRPr lang="en-US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9" name="Shape 6"/>
          <p:cNvSpPr/>
          <p:nvPr/>
        </p:nvSpPr>
        <p:spPr>
          <a:xfrm>
            <a:off x="793790" y="4298275"/>
            <a:ext cx="13042821" cy="1190744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pt-GB"/>
          </a:p>
        </p:txBody>
      </p:sp>
      <p:sp>
        <p:nvSpPr>
          <p:cNvPr id="10" name="Shape 7"/>
          <p:cNvSpPr/>
          <p:nvPr/>
        </p:nvSpPr>
        <p:spPr>
          <a:xfrm>
            <a:off x="816650" y="4321135"/>
            <a:ext cx="793790" cy="1145024"/>
          </a:xfrm>
          <a:prstGeom prst="roundRect">
            <a:avLst>
              <a:gd name="adj" fmla="val 295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pt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4657" y="4744760"/>
            <a:ext cx="297656" cy="297656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808798" y="4519493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Channels (Topics)</a:t>
            </a:r>
            <a:endParaRPr lang="en-US" sz="2000" b="1">
              <a:latin typeface="Times New Roman"/>
              <a:cs typeface="Times New Roman"/>
            </a:endParaRPr>
          </a:p>
        </p:txBody>
      </p:sp>
      <p:sp>
        <p:nvSpPr>
          <p:cNvPr id="13" name="Text 9"/>
          <p:cNvSpPr/>
          <p:nvPr/>
        </p:nvSpPr>
        <p:spPr>
          <a:xfrm>
            <a:off x="1808798" y="4948714"/>
            <a:ext cx="1180659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b="1" err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Organise</a:t>
            </a:r>
            <a:r>
              <a:rPr lang="en-US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 your conversations by topic, such as "Project A".</a:t>
            </a:r>
            <a:endParaRPr lang="en-US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4" name="Shape 10"/>
          <p:cNvSpPr/>
          <p:nvPr/>
        </p:nvSpPr>
        <p:spPr>
          <a:xfrm>
            <a:off x="793790" y="5687378"/>
            <a:ext cx="13042821" cy="1190744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pt-GB"/>
          </a:p>
        </p:txBody>
      </p:sp>
      <p:sp>
        <p:nvSpPr>
          <p:cNvPr id="15" name="Shape 11"/>
          <p:cNvSpPr/>
          <p:nvPr/>
        </p:nvSpPr>
        <p:spPr>
          <a:xfrm>
            <a:off x="816650" y="5710238"/>
            <a:ext cx="793790" cy="1145024"/>
          </a:xfrm>
          <a:prstGeom prst="roundRect">
            <a:avLst>
              <a:gd name="adj" fmla="val 295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pt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4657" y="6133862"/>
            <a:ext cx="297656" cy="297656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1808798" y="5908596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Chat (Messages)</a:t>
            </a:r>
            <a:endParaRPr lang="en-US" sz="2000" b="1">
              <a:latin typeface="Times New Roman"/>
              <a:cs typeface="Times New Roman"/>
            </a:endParaRPr>
          </a:p>
        </p:txBody>
      </p:sp>
      <p:sp>
        <p:nvSpPr>
          <p:cNvPr id="18" name="Text 13"/>
          <p:cNvSpPr/>
          <p:nvPr/>
        </p:nvSpPr>
        <p:spPr>
          <a:xfrm>
            <a:off x="1808798" y="6337816"/>
            <a:ext cx="1180659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Send quick messages to one or more people.</a:t>
            </a:r>
            <a:endParaRPr lang="en-US" b="1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134D6AFC-9F82-14AA-F6A4-BF85D9E9B0D5}"/>
              </a:ext>
            </a:extLst>
          </p:cNvPr>
          <p:cNvSpPr txBox="1"/>
          <p:nvPr/>
        </p:nvSpPr>
        <p:spPr>
          <a:xfrm>
            <a:off x="12149450" y="7528560"/>
            <a:ext cx="293188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(2026) </a:t>
            </a:r>
            <a:endParaRPr lang="pt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64062" y="654010"/>
            <a:ext cx="701873" cy="1824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endParaRPr lang="en-US" sz="950">
              <a:solidFill>
                <a:srgbClr val="3E2513"/>
              </a:solidFill>
              <a:latin typeface="Source Serif 4"/>
              <a:ea typeface="Source Serif 4"/>
            </a:endParaRPr>
          </a:p>
        </p:txBody>
      </p:sp>
      <p:sp>
        <p:nvSpPr>
          <p:cNvPr id="4" name="Text 2"/>
          <p:cNvSpPr/>
          <p:nvPr/>
        </p:nvSpPr>
        <p:spPr>
          <a:xfrm>
            <a:off x="1947743" y="654010"/>
            <a:ext cx="648533" cy="1824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endParaRPr lang="en-US" sz="950">
              <a:solidFill>
                <a:srgbClr val="3E2513"/>
              </a:solidFill>
              <a:latin typeface="Source Serif 4"/>
              <a:ea typeface="Source Serif 4"/>
            </a:endParaRPr>
          </a:p>
        </p:txBody>
      </p:sp>
      <p:sp>
        <p:nvSpPr>
          <p:cNvPr id="5" name="Text 3"/>
          <p:cNvSpPr/>
          <p:nvPr/>
        </p:nvSpPr>
        <p:spPr>
          <a:xfrm>
            <a:off x="1064062" y="942142"/>
            <a:ext cx="3963591" cy="495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100" b="1" dirty="0">
                <a:solidFill>
                  <a:srgbClr val="201B18"/>
                </a:solidFill>
                <a:latin typeface="Times New Roman"/>
                <a:ea typeface="Platypi Medium" pitchFamily="34" charset="-122"/>
                <a:cs typeface="Times New Roman"/>
              </a:rPr>
              <a:t>HOW TEAMS WORKS</a:t>
            </a:r>
            <a:endParaRPr lang="en-US" sz="3100" b="1" dirty="0">
              <a:latin typeface="Times New Roman"/>
              <a:cs typeface="Times New Roman"/>
            </a:endParaRPr>
          </a:p>
        </p:txBody>
      </p:sp>
      <p:sp>
        <p:nvSpPr>
          <p:cNvPr id="6" name="Text 4"/>
          <p:cNvSpPr/>
          <p:nvPr/>
        </p:nvSpPr>
        <p:spPr>
          <a:xfrm>
            <a:off x="1064062" y="1627465"/>
            <a:ext cx="12502277" cy="2281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Microsoft Teams brings everything together for you to work better. See how the parts connect:</a:t>
            </a:r>
            <a:endParaRPr lang="en-US" sz="2000" b="1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7" name="Shape 5"/>
          <p:cNvSpPr/>
          <p:nvPr/>
        </p:nvSpPr>
        <p:spPr>
          <a:xfrm>
            <a:off x="1064062" y="1997988"/>
            <a:ext cx="634127" cy="951190"/>
          </a:xfrm>
          <a:prstGeom prst="roundRect">
            <a:avLst>
              <a:gd name="adj" fmla="val 360030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pt-GB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62182" y="2354580"/>
            <a:ext cx="237768" cy="237768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824752" y="2156460"/>
            <a:ext cx="1981795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Teams</a:t>
            </a:r>
            <a:endParaRPr lang="en-US" b="1">
              <a:latin typeface="Times New Roman"/>
              <a:cs typeface="Times New Roman"/>
            </a:endParaRPr>
          </a:p>
        </p:txBody>
      </p:sp>
      <p:sp>
        <p:nvSpPr>
          <p:cNvPr id="10" name="Text 7"/>
          <p:cNvSpPr/>
          <p:nvPr/>
        </p:nvSpPr>
        <p:spPr>
          <a:xfrm>
            <a:off x="1824752" y="2480191"/>
            <a:ext cx="11741587" cy="2281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Your group's space. Everything for a project is here.</a:t>
            </a:r>
            <a:endParaRPr lang="en-US" sz="1600" b="1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1064062" y="3075742"/>
            <a:ext cx="634127" cy="951190"/>
          </a:xfrm>
          <a:prstGeom prst="roundRect">
            <a:avLst>
              <a:gd name="adj" fmla="val 360030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pt-GB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62182" y="3432334"/>
            <a:ext cx="237768" cy="237768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1824752" y="3234214"/>
            <a:ext cx="1981795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Channels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14" name="Text 10"/>
          <p:cNvSpPr/>
          <p:nvPr/>
        </p:nvSpPr>
        <p:spPr>
          <a:xfrm>
            <a:off x="1824752" y="3557945"/>
            <a:ext cx="11741587" cy="2281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Within the team, </a:t>
            </a:r>
            <a:r>
              <a:rPr lang="en-US" sz="1600" b="1" err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organise</a:t>
            </a:r>
            <a:r>
              <a:rPr lang="en-US" sz="16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 by subject. Easily find what you need.</a:t>
            </a:r>
            <a:endParaRPr lang="en-US" sz="1600" b="1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5" name="Shape 11"/>
          <p:cNvSpPr/>
          <p:nvPr/>
        </p:nvSpPr>
        <p:spPr>
          <a:xfrm>
            <a:off x="1064062" y="4153495"/>
            <a:ext cx="634127" cy="951190"/>
          </a:xfrm>
          <a:prstGeom prst="roundRect">
            <a:avLst>
              <a:gd name="adj" fmla="val 360030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pt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62182" y="4510088"/>
            <a:ext cx="237768" cy="23776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1824752" y="4311968"/>
            <a:ext cx="1981795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Chat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18" name="Text 13"/>
          <p:cNvSpPr/>
          <p:nvPr/>
        </p:nvSpPr>
        <p:spPr>
          <a:xfrm>
            <a:off x="1824752" y="4635698"/>
            <a:ext cx="11741587" cy="2281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Quick messages, one-to-one or with small groups.</a:t>
            </a:r>
            <a:endParaRPr lang="en-US" sz="1600" b="1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9" name="Shape 14"/>
          <p:cNvSpPr/>
          <p:nvPr/>
        </p:nvSpPr>
        <p:spPr>
          <a:xfrm>
            <a:off x="1064062" y="5231249"/>
            <a:ext cx="634127" cy="951190"/>
          </a:xfrm>
          <a:prstGeom prst="roundRect">
            <a:avLst>
              <a:gd name="adj" fmla="val 360030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pt-GB"/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62182" y="5587841"/>
            <a:ext cx="237768" cy="237768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1824752" y="5389721"/>
            <a:ext cx="1981795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Meetings</a:t>
            </a:r>
            <a:endParaRPr lang="en-US" sz="2000" b="1">
              <a:latin typeface="Times New Roman"/>
              <a:cs typeface="Times New Roman"/>
            </a:endParaRPr>
          </a:p>
        </p:txBody>
      </p:sp>
      <p:sp>
        <p:nvSpPr>
          <p:cNvPr id="22" name="Text 16"/>
          <p:cNvSpPr/>
          <p:nvPr/>
        </p:nvSpPr>
        <p:spPr>
          <a:xfrm>
            <a:off x="1824752" y="5713452"/>
            <a:ext cx="11741587" cy="2281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Call everyone. Share your screen, record the meeting.</a:t>
            </a:r>
            <a:endParaRPr lang="en-US" sz="1600" b="1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23" name="Shape 17"/>
          <p:cNvSpPr/>
          <p:nvPr/>
        </p:nvSpPr>
        <p:spPr>
          <a:xfrm>
            <a:off x="1064062" y="6309003"/>
            <a:ext cx="634127" cy="951190"/>
          </a:xfrm>
          <a:prstGeom prst="roundRect">
            <a:avLst>
              <a:gd name="adj" fmla="val 360030"/>
            </a:avLst>
          </a:prstGeom>
          <a:solidFill>
            <a:srgbClr val="F9F7F7"/>
          </a:solidFill>
          <a:ln/>
        </p:spPr>
        <p:txBody>
          <a:bodyPr/>
          <a:lstStyle/>
          <a:p>
            <a:endParaRPr lang="pt-GB"/>
          </a:p>
        </p:txBody>
      </p:sp>
      <p:pic>
        <p:nvPicPr>
          <p:cNvPr id="24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262182" y="6665595"/>
            <a:ext cx="237768" cy="237768"/>
          </a:xfrm>
          <a:prstGeom prst="rect">
            <a:avLst/>
          </a:prstGeom>
        </p:spPr>
      </p:pic>
      <p:sp>
        <p:nvSpPr>
          <p:cNvPr id="25" name="Text 18"/>
          <p:cNvSpPr/>
          <p:nvPr/>
        </p:nvSpPr>
        <p:spPr>
          <a:xfrm>
            <a:off x="1824752" y="6467475"/>
            <a:ext cx="1981795" cy="2477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Files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26" name="Text 19"/>
          <p:cNvSpPr/>
          <p:nvPr/>
        </p:nvSpPr>
        <p:spPr>
          <a:xfrm>
            <a:off x="1824752" y="6791206"/>
            <a:ext cx="11741587" cy="2281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Store your documents. Everyone can view and edit here.</a:t>
            </a:r>
            <a:endParaRPr lang="en-US" sz="160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27" name="Text 20"/>
          <p:cNvSpPr/>
          <p:nvPr/>
        </p:nvSpPr>
        <p:spPr>
          <a:xfrm>
            <a:off x="1064062" y="7402592"/>
            <a:ext cx="12502277" cy="2281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750"/>
              </a:lnSpc>
            </a:pPr>
            <a:r>
              <a:rPr lang="en-US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 Everything you need is in one place, making it easy to find and use.</a:t>
            </a:r>
            <a:endParaRPr lang="en-US" b="1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2DA99013-0337-DB19-B273-26AAC8FD2BB1}"/>
              </a:ext>
            </a:extLst>
          </p:cNvPr>
          <p:cNvSpPr txBox="1"/>
          <p:nvPr/>
        </p:nvSpPr>
        <p:spPr>
          <a:xfrm>
            <a:off x="12293599" y="7524107"/>
            <a:ext cx="7315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(2026) </a:t>
            </a:r>
            <a:endParaRPr lang="pt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79966" y="467439"/>
            <a:ext cx="6619637" cy="5312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300" b="1" dirty="0">
                <a:solidFill>
                  <a:srgbClr val="201B18"/>
                </a:solidFill>
                <a:latin typeface="Times New Roman"/>
                <a:ea typeface="Platypi Medium" pitchFamily="34" charset="-122"/>
                <a:cs typeface="Times New Roman"/>
              </a:rPr>
              <a:t>ADVANTAGES OF MICROSOFT TEAMS</a:t>
            </a:r>
            <a:endParaRPr lang="en-US" sz="3300" b="1" dirty="0">
              <a:latin typeface="Times New Roman"/>
              <a:cs typeface="Times New Roman"/>
            </a:endParaRPr>
          </a:p>
        </p:txBody>
      </p:sp>
      <p:sp>
        <p:nvSpPr>
          <p:cNvPr id="3" name="Text 1"/>
          <p:cNvSpPr/>
          <p:nvPr/>
        </p:nvSpPr>
        <p:spPr>
          <a:xfrm>
            <a:off x="992296" y="2057858"/>
            <a:ext cx="13270468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b="1" dirty="0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Teams helps students and teachers.</a:t>
            </a:r>
          </a:p>
          <a:p>
            <a:pPr>
              <a:lnSpc>
                <a:spcPts val="1950"/>
              </a:lnSpc>
            </a:pPr>
            <a:endParaRPr lang="en-US" sz="2000" b="1" dirty="0">
              <a:solidFill>
                <a:srgbClr val="504C49"/>
              </a:solidFill>
              <a:latin typeface="Times New Roman"/>
              <a:ea typeface="Source Serif 4"/>
              <a:cs typeface="Times New Roman"/>
            </a:endParaRPr>
          </a:p>
          <a:p>
            <a:pPr>
              <a:lnSpc>
                <a:spcPts val="1950"/>
              </a:lnSpc>
            </a:pPr>
            <a:endParaRPr lang="en-US" sz="2000" b="1" dirty="0">
              <a:solidFill>
                <a:srgbClr val="504C49"/>
              </a:solidFill>
              <a:latin typeface="Times New Roman"/>
              <a:ea typeface="Source Serif 4"/>
              <a:cs typeface="Times New Roman"/>
            </a:endParaRPr>
          </a:p>
          <a:p>
            <a:pPr>
              <a:lnSpc>
                <a:spcPts val="1950"/>
              </a:lnSpc>
            </a:pPr>
            <a:endParaRPr lang="en-US" sz="2000" b="1" dirty="0">
              <a:solidFill>
                <a:srgbClr val="504C49"/>
              </a:solidFill>
              <a:latin typeface="Times New Roman"/>
              <a:ea typeface="Source Serif 4"/>
              <a:cs typeface="Times New Roman"/>
            </a:endParaRPr>
          </a:p>
          <a:p>
            <a:pPr>
              <a:lnSpc>
                <a:spcPts val="1950"/>
              </a:lnSpc>
            </a:pPr>
            <a:endParaRPr lang="en-US" sz="2000" b="1" dirty="0">
              <a:solidFill>
                <a:srgbClr val="504C49"/>
              </a:solidFill>
              <a:latin typeface="Times New Roman"/>
              <a:ea typeface="Source Serif 4"/>
              <a:cs typeface="Times New Roman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7383" y="3271025"/>
            <a:ext cx="254913" cy="25491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042272" y="3263219"/>
            <a:ext cx="2125028" cy="2656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000" b="1" dirty="0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All Together</a:t>
            </a:r>
            <a:endParaRPr lang="en-US" sz="2000" b="1" dirty="0">
              <a:latin typeface="Times New Roman"/>
              <a:cs typeface="Times New Roman"/>
            </a:endParaRPr>
          </a:p>
        </p:txBody>
      </p:sp>
      <p:sp>
        <p:nvSpPr>
          <p:cNvPr id="6" name="Text 3"/>
          <p:cNvSpPr/>
          <p:nvPr/>
        </p:nvSpPr>
        <p:spPr>
          <a:xfrm>
            <a:off x="1042272" y="3720199"/>
            <a:ext cx="6711553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b="1" dirty="0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Conversations, calls, and files all in one place.</a:t>
            </a:r>
            <a:endParaRPr lang="en-US" b="1" dirty="0">
              <a:latin typeface="Times New Roman"/>
              <a:ea typeface="Source Serif 4"/>
              <a:cs typeface="Times New Roman"/>
            </a:endParaRPr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7359" y="4486692"/>
            <a:ext cx="254913" cy="254913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1157645" y="4446607"/>
            <a:ext cx="2125028" cy="2656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000" b="1" dirty="0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Work Together</a:t>
            </a:r>
            <a:endParaRPr lang="en-US" sz="2000" b="1" dirty="0">
              <a:latin typeface="Times New Roman"/>
              <a:cs typeface="Times New Roman"/>
            </a:endParaRPr>
          </a:p>
        </p:txBody>
      </p:sp>
      <p:sp>
        <p:nvSpPr>
          <p:cNvPr id="9" name="Text 5"/>
          <p:cNvSpPr/>
          <p:nvPr/>
        </p:nvSpPr>
        <p:spPr>
          <a:xfrm>
            <a:off x="1080492" y="4834765"/>
            <a:ext cx="6711553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b="1" dirty="0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Edit Word, Excel, and PowerPoint with colleagues simultaneously.</a:t>
            </a:r>
            <a:endParaRPr lang="en-US" b="1" dirty="0">
              <a:latin typeface="Times New Roman"/>
              <a:ea typeface="Source Serif 4"/>
              <a:cs typeface="Times New Roman"/>
            </a:endParaRPr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64840" y="5739725"/>
            <a:ext cx="265628" cy="26562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157645" y="5764916"/>
            <a:ext cx="2125028" cy="1978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000" b="1" dirty="0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Use Anywhere</a:t>
            </a:r>
            <a:endParaRPr lang="en-US" sz="2000" dirty="0">
              <a:latin typeface="Times New Roman"/>
              <a:cs typeface="Times New Roman"/>
            </a:endParaRPr>
          </a:p>
        </p:txBody>
      </p:sp>
      <p:sp>
        <p:nvSpPr>
          <p:cNvPr id="12" name="Text 7"/>
          <p:cNvSpPr/>
          <p:nvPr/>
        </p:nvSpPr>
        <p:spPr>
          <a:xfrm>
            <a:off x="1130468" y="6137752"/>
            <a:ext cx="6711553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b="1" dirty="0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On PC, mobile, tablet, or web.</a:t>
            </a:r>
            <a:endParaRPr lang="en-US" b="1" dirty="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3" name="Shape 8"/>
          <p:cNvSpPr/>
          <p:nvPr/>
        </p:nvSpPr>
        <p:spPr>
          <a:xfrm>
            <a:off x="8091963" y="1563329"/>
            <a:ext cx="5988487" cy="5586909"/>
          </a:xfrm>
          <a:prstGeom prst="roundRect">
            <a:avLst>
              <a:gd name="adj" fmla="val 426"/>
            </a:avLst>
          </a:prstGeom>
          <a:solidFill>
            <a:srgbClr val="FFB393"/>
          </a:solidFill>
          <a:ln/>
        </p:spPr>
        <p:txBody>
          <a:bodyPr/>
          <a:lstStyle/>
          <a:p>
            <a:endParaRPr lang="pt-GB"/>
          </a:p>
        </p:txBody>
      </p:sp>
      <p:sp>
        <p:nvSpPr>
          <p:cNvPr id="14" name="Text 9"/>
          <p:cNvSpPr/>
          <p:nvPr/>
        </p:nvSpPr>
        <p:spPr>
          <a:xfrm>
            <a:off x="8261866" y="1851779"/>
            <a:ext cx="2256830" cy="288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>
                <a:solidFill>
                  <a:srgbClr val="000000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📊</a:t>
            </a:r>
            <a:r>
              <a:rPr lang="en-US" sz="165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 Teams in Numbers</a:t>
            </a:r>
            <a:endParaRPr lang="en-US" sz="1650"/>
          </a:p>
        </p:txBody>
      </p:sp>
      <p:sp>
        <p:nvSpPr>
          <p:cNvPr id="15" name="Text 10"/>
          <p:cNvSpPr/>
          <p:nvPr/>
        </p:nvSpPr>
        <p:spPr>
          <a:xfrm>
            <a:off x="8261866" y="2285881"/>
            <a:ext cx="5648682" cy="10096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Over 320 million</a:t>
            </a:r>
            <a:r>
              <a:rPr lang="en-US" sz="1300" dirty="0">
                <a:solidFill>
                  <a:srgbClr val="000000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 people use it every month. </a:t>
            </a:r>
            <a:endParaRPr lang="en-US" sz="1300" dirty="0"/>
          </a:p>
          <a:p>
            <a:pPr marL="0" indent="0" algn="l">
              <a:lnSpc>
                <a:spcPts val="195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Over 500 thousand</a:t>
            </a:r>
            <a:r>
              <a:rPr lang="en-US" sz="1300" dirty="0">
                <a:solidFill>
                  <a:srgbClr val="000000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 schools and universities use it. </a:t>
            </a:r>
            <a:endParaRPr lang="en-US" sz="1300" dirty="0"/>
          </a:p>
          <a:p>
            <a:pPr marL="0" indent="0" algn="l">
              <a:lnSpc>
                <a:spcPts val="195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Free</a:t>
            </a:r>
            <a:r>
              <a:rPr lang="en-US" sz="1300" dirty="0">
                <a:solidFill>
                  <a:srgbClr val="000000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 for students and teachers with an academic email. </a:t>
            </a:r>
            <a:endParaRPr lang="en-US" sz="1300" dirty="0"/>
          </a:p>
          <a:p>
            <a:pPr marL="0" indent="0" algn="l">
              <a:lnSpc>
                <a:spcPts val="195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Available in </a:t>
            </a:r>
            <a:r>
              <a:rPr lang="en-US" sz="1300" b="1" dirty="0">
                <a:solidFill>
                  <a:srgbClr val="000000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53 languages</a:t>
            </a:r>
            <a:r>
              <a:rPr lang="en-US" sz="1300" dirty="0">
                <a:solidFill>
                  <a:srgbClr val="000000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.</a:t>
            </a:r>
            <a:endParaRPr lang="en-US" sz="1300" dirty="0"/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61866" y="3459362"/>
            <a:ext cx="5648682" cy="3531373"/>
          </a:xfrm>
          <a:prstGeom prst="rect">
            <a:avLst/>
          </a:prstGeom>
        </p:spPr>
      </p:pic>
      <p:sp>
        <p:nvSpPr>
          <p:cNvPr id="18" name="CaixaDeTexto 17">
            <a:extLst>
              <a:ext uri="{FF2B5EF4-FFF2-40B4-BE49-F238E27FC236}">
                <a16:creationId xmlns:a16="http://schemas.microsoft.com/office/drawing/2014/main" id="{148808B1-F127-AF8E-D0A4-6B7A7BAEB297}"/>
              </a:ext>
            </a:extLst>
          </p:cNvPr>
          <p:cNvSpPr txBox="1"/>
          <p:nvPr/>
        </p:nvSpPr>
        <p:spPr>
          <a:xfrm>
            <a:off x="11785600" y="7552313"/>
            <a:ext cx="7315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(2026) </a:t>
            </a:r>
            <a:endParaRPr lang="pt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4743" y="915852"/>
            <a:ext cx="7741988" cy="5647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444"/>
              </a:lnSpc>
            </a:pPr>
            <a:r>
              <a:rPr lang="en-US" sz="3600" b="1" dirty="0">
                <a:latin typeface="Times New Roman" panose="02020603050405020304" pitchFamily="18" charset="0"/>
                <a:ea typeface="Playfair Display Semi Bold" pitchFamily="34" charset="-122"/>
                <a:cs typeface="Times New Roman" panose="02020603050405020304" pitchFamily="18" charset="0"/>
              </a:rPr>
              <a:t>CHALLENGES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754743" y="2130429"/>
            <a:ext cx="6672754" cy="1058771"/>
          </a:xfrm>
          <a:prstGeom prst="roundRect">
            <a:avLst>
              <a:gd name="adj" fmla="val 0"/>
            </a:avLst>
          </a:prstGeom>
          <a:solidFill>
            <a:srgbClr val="FFFAF6"/>
          </a:solidFill>
          <a:ln w="38100">
            <a:solidFill>
              <a:srgbClr val="E1C2C2"/>
            </a:solidFill>
            <a:prstDash val="solid"/>
          </a:ln>
          <a:effectLst>
            <a:outerShdw dist="29210" dir="2700000" algn="bl" rotWithShape="0">
              <a:srgbClr val="E1C2C2">
                <a:alpha val="100000"/>
              </a:srgbClr>
            </a:outerShdw>
          </a:effectLst>
        </p:spPr>
        <p:txBody>
          <a:bodyPr/>
          <a:lstStyle/>
          <a:p>
            <a:endParaRPr lang="pt-GB" sz="1013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2090057" y="2085864"/>
            <a:ext cx="2402848" cy="2823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109"/>
              </a:lnSpc>
            </a:pPr>
            <a:endParaRPr lang="en-US" sz="2109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202388" y="2515225"/>
            <a:ext cx="6846698" cy="4956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22"/>
              </a:lnSpc>
            </a:pPr>
            <a:r>
              <a:rPr lang="en-US" sz="2800" dirty="0">
                <a:latin typeface="Times New Roman" panose="02020603050405020304" pitchFamily="18" charset="0"/>
                <a:ea typeface="Playfair Display Semi Bold" pitchFamily="34" charset="-122"/>
                <a:cs typeface="Times New Roman" panose="02020603050405020304" pitchFamily="18" charset="0"/>
              </a:rPr>
              <a:t>Resistance to Technology Adoption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859223" y="3249020"/>
            <a:ext cx="722836" cy="4956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109"/>
              </a:lnSpc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Playfair Display Semi Bold" pitchFamily="34" charset="-122"/>
                <a:cs typeface="Times New Roman" panose="02020603050405020304" pitchFamily="18" charset="0"/>
              </a:rPr>
              <a:t> </a:t>
            </a:r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ea typeface="Playfair Display Semi Bold" pitchFamily="34" charset="-122"/>
                <a:cs typeface="Times New Roman" panose="02020603050405020304" pitchFamily="18" charset="0"/>
              </a:rPr>
              <a:t> 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582058" y="3249020"/>
            <a:ext cx="6373803" cy="4956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22"/>
              </a:lnSpc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028724" y="4557485"/>
            <a:ext cx="225252" cy="352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109"/>
              </a:lnSpc>
            </a:pP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82654" y="4191365"/>
            <a:ext cx="6672754" cy="1084287"/>
          </a:xfrm>
          <a:prstGeom prst="roundRect">
            <a:avLst>
              <a:gd name="adj" fmla="val 7000"/>
            </a:avLst>
          </a:prstGeom>
          <a:solidFill>
            <a:srgbClr val="FFFAF6"/>
          </a:solidFill>
          <a:ln w="38100">
            <a:solidFill>
              <a:srgbClr val="E1C2C2"/>
            </a:solidFill>
            <a:prstDash val="solid"/>
          </a:ln>
          <a:effectLst>
            <a:outerShdw dist="29210" dir="2700000" algn="bl" rotWithShape="0">
              <a:srgbClr val="E1C2C2">
                <a:alpha val="100000"/>
              </a:srgbClr>
            </a:outerShdw>
          </a:effectLst>
        </p:spPr>
        <p:txBody>
          <a:bodyPr/>
          <a:lstStyle/>
          <a:p>
            <a:endParaRPr lang="pt-GB" sz="1013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028725" y="5751911"/>
            <a:ext cx="225251" cy="5195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109"/>
              </a:lnSpc>
            </a:pP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1141350" y="4525471"/>
            <a:ext cx="6021018" cy="618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22"/>
              </a:lnSpc>
            </a:pPr>
            <a:r>
              <a:rPr lang="en-US" sz="2800" dirty="0">
                <a:latin typeface="Times New Roman" panose="02020603050405020304" pitchFamily="18" charset="0"/>
                <a:ea typeface="Playfair Display Semi Bold" pitchFamily="34" charset="-122"/>
                <a:cs typeface="Times New Roman" panose="02020603050405020304" pitchFamily="18" charset="0"/>
              </a:rPr>
              <a:t>Continuous Staff Training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18">
            <a:extLst>
              <a:ext uri="{FF2B5EF4-FFF2-40B4-BE49-F238E27FC236}">
                <a16:creationId xmlns:a16="http://schemas.microsoft.com/office/drawing/2014/main" id="{71EFD205-82FF-EA74-D1FF-6091764E813F}"/>
              </a:ext>
            </a:extLst>
          </p:cNvPr>
          <p:cNvSpPr/>
          <p:nvPr/>
        </p:nvSpPr>
        <p:spPr>
          <a:xfrm>
            <a:off x="1106161" y="6921355"/>
            <a:ext cx="6209040" cy="835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856"/>
              </a:lnSpc>
            </a:pPr>
            <a:endParaRPr lang="en-US" sz="1406" dirty="0"/>
          </a:p>
        </p:txBody>
      </p:sp>
      <p:pic>
        <p:nvPicPr>
          <p:cNvPr id="23" name="Image 0" descr="preencoded.png">
            <a:extLst>
              <a:ext uri="{FF2B5EF4-FFF2-40B4-BE49-F238E27FC236}">
                <a16:creationId xmlns:a16="http://schemas.microsoft.com/office/drawing/2014/main" id="{A036526E-1B2C-5D6E-9F4F-B3708B697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9046" y="1002608"/>
            <a:ext cx="6222483" cy="13369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201B18"/>
                </a:solidFill>
                <a:latin typeface="Times New Roman"/>
                <a:ea typeface="Platypi Medium" pitchFamily="34" charset="-122"/>
                <a:cs typeface="Times New Roman"/>
              </a:rPr>
              <a:t>MAKE THE MOST OF TEAMS</a:t>
            </a:r>
            <a:endParaRPr lang="en-US" sz="3900" b="1" dirty="0">
              <a:latin typeface="Times New Roman"/>
              <a:cs typeface="Times New Roman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890413"/>
            <a:ext cx="919996" cy="91999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961793" y="2905045"/>
            <a:ext cx="2480905" cy="7417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4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Notifications</a:t>
            </a:r>
            <a:endParaRPr lang="en-US" sz="2400">
              <a:latin typeface="Times New Roman"/>
              <a:cs typeface="Times New Roman"/>
            </a:endParaRPr>
          </a:p>
        </p:txBody>
      </p:sp>
      <p:sp>
        <p:nvSpPr>
          <p:cNvPr id="5" name="Text 2"/>
          <p:cNvSpPr/>
          <p:nvPr/>
        </p:nvSpPr>
        <p:spPr>
          <a:xfrm>
            <a:off x="1961793" y="3451308"/>
            <a:ext cx="3014186" cy="6394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Only receive what matters.</a:t>
            </a:r>
            <a:endParaRPr lang="en-US" sz="2000">
              <a:latin typeface="Times New Roman"/>
              <a:ea typeface="Source Serif 4"/>
              <a:cs typeface="Times New Roman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975" y="4748474"/>
            <a:ext cx="919996" cy="91999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958978" y="4748474"/>
            <a:ext cx="3402620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4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Pin the Essentials</a:t>
            </a:r>
            <a:endParaRPr lang="en-US" sz="2400" b="1">
              <a:latin typeface="Times New Roman"/>
              <a:cs typeface="Times New Roman"/>
            </a:endParaRPr>
          </a:p>
        </p:txBody>
      </p:sp>
      <p:sp>
        <p:nvSpPr>
          <p:cNvPr id="8" name="Text 4"/>
          <p:cNvSpPr/>
          <p:nvPr/>
        </p:nvSpPr>
        <p:spPr>
          <a:xfrm>
            <a:off x="1958978" y="5331315"/>
            <a:ext cx="3745825" cy="9027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Quickly find what you need.</a:t>
            </a:r>
            <a:endParaRPr lang="en-US" b="1">
              <a:latin typeface="Times New Roman"/>
              <a:ea typeface="Source Serif 4"/>
              <a:cs typeface="Times New Roman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8280" y="6467546"/>
            <a:ext cx="919996" cy="919996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956012" y="6466191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400" b="1">
                <a:solidFill>
                  <a:srgbClr val="504C49"/>
                </a:solidFill>
                <a:latin typeface="Times New Roman"/>
                <a:ea typeface="Platypi Medium" pitchFamily="34" charset="-122"/>
                <a:cs typeface="Times New Roman"/>
              </a:rPr>
              <a:t>Use @(At Symbol)</a:t>
            </a:r>
            <a:endParaRPr lang="en-US" sz="2400" b="1">
              <a:latin typeface="Times New Roman"/>
              <a:cs typeface="Times New Roman"/>
            </a:endParaRPr>
          </a:p>
        </p:txBody>
      </p:sp>
      <p:sp>
        <p:nvSpPr>
          <p:cNvPr id="11" name="Text 6"/>
          <p:cNvSpPr/>
          <p:nvPr/>
        </p:nvSpPr>
        <p:spPr>
          <a:xfrm>
            <a:off x="1956012" y="7071519"/>
            <a:ext cx="301430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Speak directly to someone.</a:t>
            </a:r>
            <a:endParaRPr lang="en-US" sz="200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8B28F264-F637-B4B3-5A48-D5FFB0AE041D}"/>
              </a:ext>
            </a:extLst>
          </p:cNvPr>
          <p:cNvSpPr txBox="1"/>
          <p:nvPr/>
        </p:nvSpPr>
        <p:spPr>
          <a:xfrm>
            <a:off x="12351657" y="7660307"/>
            <a:ext cx="143691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(2026) </a:t>
            </a:r>
            <a:endParaRPr lang="pt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902851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201B18"/>
                </a:solidFill>
                <a:latin typeface="Times New Roman"/>
                <a:ea typeface="Platypi Medium" pitchFamily="34" charset="-122"/>
                <a:cs typeface="Times New Roman"/>
              </a:rPr>
              <a:t>EASIER TOGETHER</a:t>
            </a:r>
            <a:endParaRPr lang="en-US" sz="3900" b="1" dirty="0">
              <a:latin typeface="Times New Roman"/>
              <a:cs typeface="Times New Roman"/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90" y="1820585"/>
            <a:ext cx="75564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4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Teams helps students and teachers. Everything in one place.</a:t>
            </a:r>
            <a:endParaRPr lang="en-US" sz="2400" b="1">
              <a:latin typeface="Times New Roman"/>
              <a:ea typeface="Source Serif 4"/>
              <a:cs typeface="Times New Roman"/>
            </a:endParaRPr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7731" y="2361367"/>
            <a:ext cx="5448419" cy="4424482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2029001" y="5572199"/>
            <a:ext cx="1508086" cy="2808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1750">
                <a:solidFill>
                  <a:srgbClr val="FFFFFF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All Together</a:t>
            </a:r>
            <a:endParaRPr lang="en-US" sz="1750"/>
          </a:p>
        </p:txBody>
      </p:sp>
      <p:sp>
        <p:nvSpPr>
          <p:cNvPr id="7" name="Text 3"/>
          <p:cNvSpPr/>
          <p:nvPr/>
        </p:nvSpPr>
        <p:spPr>
          <a:xfrm>
            <a:off x="3826875" y="4972336"/>
            <a:ext cx="1468137" cy="5617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1750">
                <a:solidFill>
                  <a:srgbClr val="FFFFFF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Collaborate Easily</a:t>
            </a:r>
            <a:endParaRPr lang="en-US" sz="1750"/>
          </a:p>
        </p:txBody>
      </p:sp>
      <p:sp>
        <p:nvSpPr>
          <p:cNvPr id="8" name="Text 4"/>
          <p:cNvSpPr/>
          <p:nvPr/>
        </p:nvSpPr>
        <p:spPr>
          <a:xfrm>
            <a:off x="5594631" y="4502932"/>
            <a:ext cx="1508086" cy="5617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1750">
                <a:solidFill>
                  <a:srgbClr val="FFFFFF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Use Anywhere</a:t>
            </a:r>
            <a:endParaRPr lang="en-US" sz="1750"/>
          </a:p>
        </p:txBody>
      </p:sp>
      <p:sp>
        <p:nvSpPr>
          <p:cNvPr id="9" name="Text 5"/>
          <p:cNvSpPr/>
          <p:nvPr/>
        </p:nvSpPr>
        <p:spPr>
          <a:xfrm>
            <a:off x="793790" y="7009090"/>
            <a:ext cx="75564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400" b="1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Teams prepares you for the future. Try it today!</a:t>
            </a:r>
            <a:endParaRPr lang="en-US" sz="240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08F68600-C199-5E40-875F-5A462752BE9A}"/>
              </a:ext>
            </a:extLst>
          </p:cNvPr>
          <p:cNvSpPr txBox="1"/>
          <p:nvPr/>
        </p:nvSpPr>
        <p:spPr>
          <a:xfrm>
            <a:off x="6894285" y="7549871"/>
            <a:ext cx="193040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(2026) </a:t>
            </a:r>
            <a:endParaRPr lang="pt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4630403" cy="8229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80160" y="-11427"/>
            <a:ext cx="12070080" cy="8241025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8568" y="2819910"/>
            <a:ext cx="3149081" cy="2947730"/>
          </a:xfrm>
        </p:spPr>
        <p:txBody>
          <a:bodyPr>
            <a:normAutofit fontScale="90000"/>
          </a:bodyPr>
          <a:lstStyle/>
          <a:p>
            <a:r>
              <a:rPr lang="en-GB" sz="4200" b="1" dirty="0"/>
              <a:t>Importance of Digital Safety  in Greenfield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DDB37E78-00B4-54E4-0B64-816722FBF6F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46201" y="963823"/>
          <a:ext cx="5239590" cy="6345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6E00F40-F806-122A-7D73-4C96D2E38D5E}"/>
              </a:ext>
            </a:extLst>
          </p:cNvPr>
          <p:cNvSpPr txBox="1"/>
          <p:nvPr/>
        </p:nvSpPr>
        <p:spPr>
          <a:xfrm>
            <a:off x="2720888" y="1016675"/>
            <a:ext cx="26845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Jaime Luis Torres Hernandez : Digital safety action plan</a:t>
            </a:r>
          </a:p>
        </p:txBody>
      </p:sp>
    </p:spTree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71922" y="0"/>
            <a:ext cx="9758478" cy="822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71922" cy="82296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288" y="1577340"/>
            <a:ext cx="3412803" cy="4416292"/>
          </a:xfrm>
        </p:spPr>
        <p:txBody>
          <a:bodyPr>
            <a:normAutofit/>
          </a:bodyPr>
          <a:lstStyle/>
          <a:p>
            <a:pPr algn="l"/>
            <a:r>
              <a:rPr lang="en-GB" sz="5300" b="1" dirty="0"/>
              <a:t>Secure Access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871922" cy="181737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652470" y="7155483"/>
            <a:ext cx="3108960" cy="107151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12B6BE-2886-FEA6-6285-E67F4C486B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0549551"/>
              </p:ext>
            </p:extLst>
          </p:nvPr>
        </p:nvGraphicFramePr>
        <p:xfrm>
          <a:off x="5513070" y="1066800"/>
          <a:ext cx="8020050" cy="5528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288" y="1577340"/>
            <a:ext cx="3561412" cy="4416292"/>
          </a:xfrm>
        </p:spPr>
        <p:txBody>
          <a:bodyPr>
            <a:normAutofit/>
          </a:bodyPr>
          <a:lstStyle/>
          <a:p>
            <a:pPr algn="l"/>
            <a:r>
              <a:rPr lang="en-GB" sz="4900" b="1" dirty="0"/>
              <a:t>Email</a:t>
            </a:r>
            <a:r>
              <a:rPr lang="en-GB" sz="4900" dirty="0"/>
              <a:t> </a:t>
            </a:r>
            <a:r>
              <a:rPr lang="en-GB" sz="4900" b="1" dirty="0"/>
              <a:t>Awareness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85AB09-B560-EDFC-4803-8368D9C55E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1660113"/>
              </p:ext>
            </p:extLst>
          </p:nvPr>
        </p:nvGraphicFramePr>
        <p:xfrm>
          <a:off x="5513070" y="1066800"/>
          <a:ext cx="8020050" cy="5528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b="1" dirty="0"/>
              <a:t>Data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8A40D0-F762-F6DB-CA73-599033C6C6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1680725"/>
              </p:ext>
            </p:extLst>
          </p:nvPr>
        </p:nvGraphicFramePr>
        <p:xfrm>
          <a:off x="1097280" y="3038970"/>
          <a:ext cx="12435840" cy="3634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71922" y="0"/>
            <a:ext cx="9758478" cy="822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71922" cy="82296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288" y="1577340"/>
            <a:ext cx="3412803" cy="4416292"/>
          </a:xfrm>
        </p:spPr>
        <p:txBody>
          <a:bodyPr>
            <a:normAutofit/>
          </a:bodyPr>
          <a:lstStyle/>
          <a:p>
            <a:pPr algn="l"/>
            <a:r>
              <a:rPr lang="en-GB" sz="3300" b="1" dirty="0"/>
              <a:t>Confidentiality and Compliance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871922" cy="181737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652470" y="7155483"/>
            <a:ext cx="3108960" cy="107151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EA27AD-1345-90BE-42DB-74EA647D33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2774800"/>
              </p:ext>
            </p:extLst>
          </p:nvPr>
        </p:nvGraphicFramePr>
        <p:xfrm>
          <a:off x="5513070" y="1066800"/>
          <a:ext cx="8020050" cy="5528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ransition spd="slow">
    <p:wheel spokes="1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4630403" cy="8229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80160" y="-11427"/>
            <a:ext cx="12070080" cy="8241025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9306" y="2222033"/>
            <a:ext cx="3149081" cy="2947730"/>
          </a:xfrm>
        </p:spPr>
        <p:txBody>
          <a:bodyPr>
            <a:normAutofit/>
          </a:bodyPr>
          <a:lstStyle/>
          <a:p>
            <a:r>
              <a:rPr lang="en-GB" b="1" dirty="0"/>
              <a:t>Benefits of the Digital Safety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AC8661-318A-6334-1E17-59499CD17D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5147415"/>
              </p:ext>
            </p:extLst>
          </p:nvPr>
        </p:nvGraphicFramePr>
        <p:xfrm>
          <a:off x="6037385" y="199292"/>
          <a:ext cx="6048406" cy="71100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71922" y="0"/>
            <a:ext cx="9758478" cy="822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71922" cy="82296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9288" y="1577340"/>
            <a:ext cx="3412803" cy="441629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6858" algn="l"/>
            <a:r>
              <a:rPr lang="en-GB" sz="4500" b="1" spc="60" dirty="0"/>
              <a:t>Conclusion</a:t>
            </a:r>
            <a:endParaRPr lang="en-GB" sz="4500" b="1" dirty="0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871922" cy="181737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652470" y="7155483"/>
            <a:ext cx="3108960" cy="1071510"/>
          </a:xfrm>
          <a:prstGeom prst="rect">
            <a:avLst/>
          </a:prstGeom>
        </p:spPr>
      </p:pic>
      <p:graphicFrame>
        <p:nvGraphicFramePr>
          <p:cNvPr id="27" name="object 13">
            <a:extLst>
              <a:ext uri="{FF2B5EF4-FFF2-40B4-BE49-F238E27FC236}">
                <a16:creationId xmlns:a16="http://schemas.microsoft.com/office/drawing/2014/main" id="{4673D319-06FB-C7FE-4D33-D007EEA4D1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0224790"/>
              </p:ext>
            </p:extLst>
          </p:nvPr>
        </p:nvGraphicFramePr>
        <p:xfrm>
          <a:off x="5513070" y="1066800"/>
          <a:ext cx="8020050" cy="5528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0369" y="372925"/>
            <a:ext cx="3119628" cy="680186"/>
          </a:xfrm>
          <a:prstGeom prst="rect">
            <a:avLst/>
          </a:prstGeom>
        </p:spPr>
        <p:txBody>
          <a:bodyPr vert="horz" wrap="square" lIns="0" tIns="15240" rIns="0" bIns="0" rtlCol="0" anchor="ctr">
            <a:spAutoFit/>
          </a:bodyPr>
          <a:lstStyle/>
          <a:p>
            <a:pPr marL="15240">
              <a:lnSpc>
                <a:spcPct val="100000"/>
              </a:lnSpc>
              <a:spcBef>
                <a:spcPts val="120"/>
              </a:spcBef>
            </a:pPr>
            <a:r>
              <a:rPr b="1" spc="-12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60370" y="1447571"/>
            <a:ext cx="10525506" cy="1229760"/>
          </a:xfrm>
          <a:prstGeom prst="rect">
            <a:avLst/>
          </a:prstGeom>
        </p:spPr>
        <p:txBody>
          <a:bodyPr vert="horz" wrap="square" lIns="0" tIns="18288" rIns="0" bIns="0" rtlCol="0">
            <a:spAutoFit/>
          </a:bodyPr>
          <a:lstStyle/>
          <a:p>
            <a:pPr marL="15240">
              <a:spcBef>
                <a:spcPts val="144"/>
              </a:spcBef>
            </a:pPr>
            <a:r>
              <a:rPr sz="1620" b="1" spc="174" dirty="0">
                <a:latin typeface="Calibri"/>
                <a:cs typeface="Calibri"/>
              </a:rPr>
              <a:t>NHS</a:t>
            </a:r>
            <a:r>
              <a:rPr sz="1620" b="1" spc="66" dirty="0">
                <a:latin typeface="Calibri"/>
                <a:cs typeface="Calibri"/>
              </a:rPr>
              <a:t> </a:t>
            </a:r>
            <a:r>
              <a:rPr sz="1620" b="1" spc="96" dirty="0">
                <a:latin typeface="Calibri"/>
                <a:cs typeface="Calibri"/>
              </a:rPr>
              <a:t>England,</a:t>
            </a:r>
            <a:r>
              <a:rPr sz="1620" b="1" spc="36" dirty="0">
                <a:latin typeface="Calibri"/>
                <a:cs typeface="Calibri"/>
              </a:rPr>
              <a:t> </a:t>
            </a:r>
            <a:r>
              <a:rPr sz="1620" b="1" spc="72" dirty="0">
                <a:latin typeface="Calibri"/>
                <a:cs typeface="Calibri"/>
              </a:rPr>
              <a:t>2021.</a:t>
            </a:r>
            <a:r>
              <a:rPr sz="1620" b="1" spc="12" dirty="0">
                <a:latin typeface="Calibri"/>
                <a:cs typeface="Calibri"/>
              </a:rPr>
              <a:t> </a:t>
            </a:r>
            <a:r>
              <a:rPr sz="1620" b="1" i="1" spc="144" dirty="0">
                <a:latin typeface="Calibri"/>
                <a:cs typeface="Calibri"/>
              </a:rPr>
              <a:t>Records</a:t>
            </a:r>
            <a:r>
              <a:rPr sz="1620" b="1" i="1" spc="30" dirty="0">
                <a:latin typeface="Calibri"/>
                <a:cs typeface="Calibri"/>
              </a:rPr>
              <a:t> </a:t>
            </a:r>
            <a:r>
              <a:rPr sz="1620" b="1" i="1" spc="78" dirty="0">
                <a:latin typeface="Calibri"/>
                <a:cs typeface="Calibri"/>
              </a:rPr>
              <a:t>Management</a:t>
            </a:r>
            <a:r>
              <a:rPr sz="1620" b="1" i="1" spc="-54" dirty="0">
                <a:latin typeface="Calibri"/>
                <a:cs typeface="Calibri"/>
              </a:rPr>
              <a:t> </a:t>
            </a:r>
            <a:r>
              <a:rPr sz="1620" b="1" i="1" spc="186" dirty="0">
                <a:latin typeface="Calibri"/>
                <a:cs typeface="Calibri"/>
              </a:rPr>
              <a:t>Code</a:t>
            </a:r>
            <a:r>
              <a:rPr sz="1620" b="1" i="1" spc="42" dirty="0">
                <a:latin typeface="Calibri"/>
                <a:cs typeface="Calibri"/>
              </a:rPr>
              <a:t> </a:t>
            </a:r>
            <a:r>
              <a:rPr sz="1620" b="1" i="1" dirty="0">
                <a:latin typeface="Calibri"/>
                <a:cs typeface="Calibri"/>
              </a:rPr>
              <a:t>of</a:t>
            </a:r>
            <a:r>
              <a:rPr sz="1620" b="1" i="1" spc="-12" dirty="0">
                <a:latin typeface="Calibri"/>
                <a:cs typeface="Calibri"/>
              </a:rPr>
              <a:t> </a:t>
            </a:r>
            <a:r>
              <a:rPr sz="1620" b="1" i="1" spc="120" dirty="0">
                <a:latin typeface="Calibri"/>
                <a:cs typeface="Calibri"/>
              </a:rPr>
              <a:t>Practice</a:t>
            </a:r>
            <a:r>
              <a:rPr sz="1620" b="1" i="1" spc="42" dirty="0">
                <a:latin typeface="Calibri"/>
                <a:cs typeface="Calibri"/>
              </a:rPr>
              <a:t> </a:t>
            </a:r>
            <a:r>
              <a:rPr sz="1620" b="1" i="1" spc="-12" dirty="0">
                <a:latin typeface="Calibri"/>
                <a:cs typeface="Calibri"/>
              </a:rPr>
              <a:t>2021.</a:t>
            </a:r>
            <a:endParaRPr sz="1620">
              <a:latin typeface="Calibri"/>
              <a:cs typeface="Calibri"/>
            </a:endParaRPr>
          </a:p>
          <a:p>
            <a:pPr marL="15240" marR="6096">
              <a:lnSpc>
                <a:spcPct val="204800"/>
              </a:lnSpc>
              <a:spcBef>
                <a:spcPts val="84"/>
              </a:spcBef>
            </a:pPr>
            <a:r>
              <a:rPr sz="1620" b="1" spc="84" dirty="0">
                <a:latin typeface="Calibri"/>
                <a:cs typeface="Calibri"/>
              </a:rPr>
              <a:t>Available</a:t>
            </a:r>
            <a:r>
              <a:rPr sz="1620" b="1" spc="96" dirty="0">
                <a:latin typeface="Calibri"/>
                <a:cs typeface="Calibri"/>
              </a:rPr>
              <a:t> </a:t>
            </a:r>
            <a:r>
              <a:rPr sz="1620" b="1" dirty="0">
                <a:latin typeface="Calibri"/>
                <a:cs typeface="Calibri"/>
              </a:rPr>
              <a:t>at:</a:t>
            </a:r>
            <a:r>
              <a:rPr sz="1620" b="1" spc="84" dirty="0">
                <a:latin typeface="Calibri"/>
                <a:cs typeface="Calibri"/>
              </a:rPr>
              <a:t> </a:t>
            </a:r>
            <a:r>
              <a:rPr sz="1620" b="1" u="sng" spc="72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2"/>
              </a:rPr>
              <a:t>https://transform.england.nhs.uk/media/documents/NHSX_Records_Management_CoP_V7.pdf</a:t>
            </a:r>
            <a:r>
              <a:rPr sz="1620" b="1" spc="600" dirty="0">
                <a:solidFill>
                  <a:srgbClr val="467885"/>
                </a:solidFill>
                <a:latin typeface="Calibri"/>
                <a:cs typeface="Calibri"/>
              </a:rPr>
              <a:t> </a:t>
            </a:r>
            <a:r>
              <a:rPr sz="1620" b="1" spc="137" dirty="0">
                <a:latin typeface="Calibri"/>
                <a:cs typeface="Calibri"/>
              </a:rPr>
              <a:t>[Accessed</a:t>
            </a:r>
            <a:r>
              <a:rPr sz="1620" b="1" spc="78" dirty="0">
                <a:latin typeface="Calibri"/>
                <a:cs typeface="Calibri"/>
              </a:rPr>
              <a:t> </a:t>
            </a:r>
            <a:r>
              <a:rPr sz="1620" b="1" spc="48" dirty="0">
                <a:latin typeface="Calibri"/>
                <a:cs typeface="Calibri"/>
              </a:rPr>
              <a:t>2026].</a:t>
            </a:r>
            <a:endParaRPr sz="162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0369" y="3304566"/>
            <a:ext cx="10037064" cy="1065163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>
              <a:spcBef>
                <a:spcPts val="150"/>
              </a:spcBef>
            </a:pPr>
            <a:r>
              <a:rPr sz="1440" b="1" spc="102" dirty="0">
                <a:latin typeface="Calibri"/>
                <a:cs typeface="Calibri"/>
              </a:rPr>
              <a:t>Care</a:t>
            </a:r>
            <a:r>
              <a:rPr sz="1440" b="1" spc="24" dirty="0">
                <a:latin typeface="Calibri"/>
                <a:cs typeface="Calibri"/>
              </a:rPr>
              <a:t> </a:t>
            </a:r>
            <a:r>
              <a:rPr sz="1440" b="1" spc="36" dirty="0">
                <a:latin typeface="Calibri"/>
                <a:cs typeface="Calibri"/>
              </a:rPr>
              <a:t>Quality</a:t>
            </a:r>
            <a:r>
              <a:rPr sz="1440" b="1" spc="30" dirty="0">
                <a:latin typeface="Calibri"/>
                <a:cs typeface="Calibri"/>
              </a:rPr>
              <a:t> </a:t>
            </a:r>
            <a:r>
              <a:rPr sz="1440" b="1" spc="90" dirty="0">
                <a:latin typeface="Calibri"/>
                <a:cs typeface="Calibri"/>
              </a:rPr>
              <a:t>Commission,</a:t>
            </a:r>
            <a:r>
              <a:rPr sz="1440" b="1" spc="60" dirty="0">
                <a:latin typeface="Calibri"/>
                <a:cs typeface="Calibri"/>
              </a:rPr>
              <a:t> </a:t>
            </a:r>
            <a:r>
              <a:rPr sz="1440" b="1" spc="24" dirty="0">
                <a:latin typeface="Calibri"/>
                <a:cs typeface="Calibri"/>
              </a:rPr>
              <a:t>2023.</a:t>
            </a:r>
            <a:r>
              <a:rPr sz="1440" b="1" spc="-6" dirty="0">
                <a:latin typeface="Calibri"/>
                <a:cs typeface="Calibri"/>
              </a:rPr>
              <a:t> </a:t>
            </a:r>
            <a:r>
              <a:rPr sz="1440" b="1" i="1" spc="72" dirty="0">
                <a:latin typeface="Calibri"/>
                <a:cs typeface="Calibri"/>
              </a:rPr>
              <a:t>Electronic</a:t>
            </a:r>
            <a:r>
              <a:rPr sz="1440" b="1" i="1" spc="24" dirty="0">
                <a:latin typeface="Calibri"/>
                <a:cs typeface="Calibri"/>
              </a:rPr>
              <a:t> </a:t>
            </a:r>
            <a:r>
              <a:rPr sz="1440" b="1" i="1" spc="90" dirty="0">
                <a:latin typeface="Calibri"/>
                <a:cs typeface="Calibri"/>
              </a:rPr>
              <a:t>medicines</a:t>
            </a:r>
            <a:r>
              <a:rPr sz="1440" b="1" i="1" spc="-6" dirty="0">
                <a:latin typeface="Calibri"/>
                <a:cs typeface="Calibri"/>
              </a:rPr>
              <a:t> </a:t>
            </a:r>
            <a:r>
              <a:rPr sz="1440" b="1" i="1" spc="36" dirty="0">
                <a:latin typeface="Calibri"/>
                <a:cs typeface="Calibri"/>
              </a:rPr>
              <a:t>administration</a:t>
            </a:r>
            <a:r>
              <a:rPr sz="1440" b="1" i="1" spc="-18" dirty="0">
                <a:latin typeface="Calibri"/>
                <a:cs typeface="Calibri"/>
              </a:rPr>
              <a:t> </a:t>
            </a:r>
            <a:r>
              <a:rPr sz="1440" b="1" i="1" spc="60" dirty="0">
                <a:latin typeface="Calibri"/>
                <a:cs typeface="Calibri"/>
              </a:rPr>
              <a:t>records.</a:t>
            </a:r>
            <a:endParaRPr sz="1440">
              <a:latin typeface="Calibri"/>
              <a:cs typeface="Calibri"/>
            </a:endParaRPr>
          </a:p>
          <a:p>
            <a:pPr marL="15240" marR="6096">
              <a:lnSpc>
                <a:spcPct val="200300"/>
              </a:lnSpc>
            </a:pPr>
            <a:r>
              <a:rPr sz="1440" b="1" spc="54" dirty="0">
                <a:latin typeface="Calibri"/>
                <a:cs typeface="Calibri"/>
              </a:rPr>
              <a:t>Available</a:t>
            </a:r>
            <a:r>
              <a:rPr sz="1440" b="1" spc="372" dirty="0">
                <a:latin typeface="Calibri"/>
                <a:cs typeface="Calibri"/>
              </a:rPr>
              <a:t>  </a:t>
            </a:r>
            <a:r>
              <a:rPr sz="1440" b="1" dirty="0">
                <a:latin typeface="Calibri"/>
                <a:cs typeface="Calibri"/>
              </a:rPr>
              <a:t>at:</a:t>
            </a:r>
            <a:r>
              <a:rPr sz="1440" b="1" spc="305" dirty="0">
                <a:latin typeface="Calibri"/>
                <a:cs typeface="Calibri"/>
              </a:rPr>
              <a:t>   </a:t>
            </a:r>
            <a:r>
              <a:rPr sz="1440" b="1" u="sng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https://www.cqc.org.uk/guidance-providers/adult-</a:t>
            </a:r>
            <a:r>
              <a:rPr sz="1440" b="1" u="sng" spc="84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social-</a:t>
            </a:r>
            <a:r>
              <a:rPr sz="1440" b="1" u="sng" spc="54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care/electronic-</a:t>
            </a:r>
            <a:r>
              <a:rPr sz="1440" b="1" u="sng" spc="78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medicines-</a:t>
            </a:r>
            <a:r>
              <a:rPr sz="1440" b="1" u="sng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administration-</a:t>
            </a:r>
            <a:r>
              <a:rPr sz="1440" b="1" u="sng" spc="54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records</a:t>
            </a:r>
            <a:r>
              <a:rPr sz="1440" b="1" spc="54" dirty="0">
                <a:solidFill>
                  <a:srgbClr val="467885"/>
                </a:solidFill>
                <a:latin typeface="Calibri"/>
                <a:cs typeface="Calibri"/>
              </a:rPr>
              <a:t> </a:t>
            </a:r>
            <a:r>
              <a:rPr sz="1440" b="1" spc="108" dirty="0">
                <a:latin typeface="Calibri"/>
                <a:cs typeface="Calibri"/>
              </a:rPr>
              <a:t>[Accessed</a:t>
            </a:r>
            <a:r>
              <a:rPr sz="1440" b="1" spc="-66" dirty="0">
                <a:latin typeface="Calibri"/>
                <a:cs typeface="Calibri"/>
              </a:rPr>
              <a:t> </a:t>
            </a:r>
            <a:r>
              <a:rPr sz="1440" b="1" spc="-12" dirty="0">
                <a:latin typeface="Calibri"/>
                <a:cs typeface="Calibri"/>
              </a:rPr>
              <a:t>2026].</a:t>
            </a:r>
            <a:endParaRPr sz="144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60370" y="4997806"/>
            <a:ext cx="5209794" cy="1100686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5240">
              <a:spcBef>
                <a:spcPts val="150"/>
              </a:spcBef>
            </a:pPr>
            <a:r>
              <a:rPr sz="1440" b="1" spc="132" dirty="0">
                <a:latin typeface="Calibri"/>
                <a:cs typeface="Calibri"/>
              </a:rPr>
              <a:t>NHS</a:t>
            </a:r>
            <a:r>
              <a:rPr sz="1440" b="1" spc="-24" dirty="0">
                <a:latin typeface="Calibri"/>
                <a:cs typeface="Calibri"/>
              </a:rPr>
              <a:t> </a:t>
            </a:r>
            <a:r>
              <a:rPr sz="1440" b="1" spc="66" dirty="0">
                <a:latin typeface="Calibri"/>
                <a:cs typeface="Calibri"/>
              </a:rPr>
              <a:t>Learning</a:t>
            </a:r>
            <a:r>
              <a:rPr sz="1440" b="1" spc="36" dirty="0">
                <a:latin typeface="Calibri"/>
                <a:cs typeface="Calibri"/>
              </a:rPr>
              <a:t> </a:t>
            </a:r>
            <a:r>
              <a:rPr sz="1440" b="1" spc="60" dirty="0">
                <a:latin typeface="Calibri"/>
                <a:cs typeface="Calibri"/>
              </a:rPr>
              <a:t>Hub,</a:t>
            </a:r>
            <a:r>
              <a:rPr sz="1440" b="1" spc="-12" dirty="0">
                <a:latin typeface="Calibri"/>
                <a:cs typeface="Calibri"/>
              </a:rPr>
              <a:t> </a:t>
            </a:r>
            <a:r>
              <a:rPr sz="1440" b="1" spc="12" dirty="0">
                <a:latin typeface="Calibri"/>
                <a:cs typeface="Calibri"/>
              </a:rPr>
              <a:t>2025.</a:t>
            </a:r>
            <a:r>
              <a:rPr sz="1440" b="1" spc="-18" dirty="0">
                <a:latin typeface="Calibri"/>
                <a:cs typeface="Calibri"/>
              </a:rPr>
              <a:t> </a:t>
            </a:r>
            <a:r>
              <a:rPr sz="1440" b="1" i="1" spc="60" dirty="0">
                <a:latin typeface="Calibri"/>
                <a:cs typeface="Calibri"/>
              </a:rPr>
              <a:t>Get</a:t>
            </a:r>
            <a:r>
              <a:rPr sz="1440" b="1" i="1" spc="120" dirty="0">
                <a:latin typeface="Calibri"/>
                <a:cs typeface="Calibri"/>
              </a:rPr>
              <a:t> </a:t>
            </a:r>
            <a:r>
              <a:rPr sz="1440" b="1" i="1" spc="12" dirty="0">
                <a:latin typeface="Calibri"/>
                <a:cs typeface="Calibri"/>
              </a:rPr>
              <a:t>started</a:t>
            </a:r>
            <a:r>
              <a:rPr sz="1440" b="1" i="1" dirty="0">
                <a:latin typeface="Calibri"/>
                <a:cs typeface="Calibri"/>
              </a:rPr>
              <a:t> </a:t>
            </a:r>
            <a:r>
              <a:rPr sz="1440" b="1" i="1" spc="12" dirty="0">
                <a:latin typeface="Calibri"/>
                <a:cs typeface="Calibri"/>
              </a:rPr>
              <a:t>with </a:t>
            </a:r>
            <a:r>
              <a:rPr sz="1440" b="1" i="1" spc="72" dirty="0">
                <a:latin typeface="Calibri"/>
                <a:cs typeface="Calibri"/>
              </a:rPr>
              <a:t>Excel.</a:t>
            </a:r>
            <a:endParaRPr sz="1440">
              <a:latin typeface="Calibri"/>
              <a:cs typeface="Calibri"/>
            </a:endParaRPr>
          </a:p>
          <a:p>
            <a:pPr marL="15240" marR="6096">
              <a:lnSpc>
                <a:spcPts val="3468"/>
              </a:lnSpc>
              <a:spcBef>
                <a:spcPts val="156"/>
              </a:spcBef>
            </a:pPr>
            <a:r>
              <a:rPr sz="1440" b="1" spc="54" dirty="0">
                <a:latin typeface="Calibri"/>
                <a:cs typeface="Calibri"/>
              </a:rPr>
              <a:t>Available</a:t>
            </a:r>
            <a:r>
              <a:rPr sz="1440" b="1" spc="-36" dirty="0">
                <a:latin typeface="Calibri"/>
                <a:cs typeface="Calibri"/>
              </a:rPr>
              <a:t> </a:t>
            </a:r>
            <a:r>
              <a:rPr sz="1440" b="1" dirty="0">
                <a:latin typeface="Calibri"/>
                <a:cs typeface="Calibri"/>
              </a:rPr>
              <a:t>at:</a:t>
            </a:r>
            <a:r>
              <a:rPr sz="1440" b="1" spc="78" dirty="0">
                <a:latin typeface="Calibri"/>
                <a:cs typeface="Calibri"/>
              </a:rPr>
              <a:t> </a:t>
            </a:r>
            <a:r>
              <a:rPr sz="1440" b="1" u="sng" spc="-12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4"/>
              </a:rPr>
              <a:t>https://learninghub.nhs.uk/Resource/63164/Item</a:t>
            </a:r>
            <a:r>
              <a:rPr sz="1440" b="1" spc="600" dirty="0">
                <a:solidFill>
                  <a:srgbClr val="467885"/>
                </a:solidFill>
                <a:latin typeface="Calibri"/>
                <a:cs typeface="Calibri"/>
              </a:rPr>
              <a:t>  </a:t>
            </a:r>
            <a:r>
              <a:rPr sz="1440" b="1" spc="108" dirty="0">
                <a:latin typeface="Calibri"/>
                <a:cs typeface="Calibri"/>
              </a:rPr>
              <a:t>[Accessed</a:t>
            </a:r>
            <a:r>
              <a:rPr sz="1440" b="1" spc="-66" dirty="0">
                <a:latin typeface="Calibri"/>
                <a:cs typeface="Calibri"/>
              </a:rPr>
              <a:t> </a:t>
            </a:r>
            <a:r>
              <a:rPr sz="1440" b="1" spc="-12" dirty="0">
                <a:latin typeface="Calibri"/>
                <a:cs typeface="Calibri"/>
              </a:rPr>
              <a:t>2026].</a:t>
            </a:r>
            <a:endParaRPr sz="144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0369" y="6679295"/>
            <a:ext cx="10037064" cy="1099916"/>
          </a:xfrm>
          <a:prstGeom prst="rect">
            <a:avLst/>
          </a:prstGeom>
        </p:spPr>
        <p:txBody>
          <a:bodyPr vert="horz" wrap="square" lIns="0" tIns="18288" rIns="0" bIns="0" rtlCol="0">
            <a:spAutoFit/>
          </a:bodyPr>
          <a:lstStyle/>
          <a:p>
            <a:pPr marL="15240">
              <a:spcBef>
                <a:spcPts val="144"/>
              </a:spcBef>
            </a:pPr>
            <a:r>
              <a:rPr sz="1440" b="1" spc="108" dirty="0">
                <a:latin typeface="Calibri"/>
                <a:cs typeface="Calibri"/>
              </a:rPr>
              <a:t>Care</a:t>
            </a:r>
            <a:r>
              <a:rPr sz="1440" b="1" spc="24" dirty="0">
                <a:latin typeface="Calibri"/>
                <a:cs typeface="Calibri"/>
              </a:rPr>
              <a:t> </a:t>
            </a:r>
            <a:r>
              <a:rPr sz="1440" b="1" spc="36" dirty="0">
                <a:latin typeface="Calibri"/>
                <a:cs typeface="Calibri"/>
              </a:rPr>
              <a:t>Quality</a:t>
            </a:r>
            <a:r>
              <a:rPr sz="1440" b="1" spc="30" dirty="0">
                <a:latin typeface="Calibri"/>
                <a:cs typeface="Calibri"/>
              </a:rPr>
              <a:t> </a:t>
            </a:r>
            <a:r>
              <a:rPr sz="1440" b="1" spc="84" dirty="0">
                <a:latin typeface="Calibri"/>
                <a:cs typeface="Calibri"/>
              </a:rPr>
              <a:t>Commission,</a:t>
            </a:r>
            <a:r>
              <a:rPr sz="1440" b="1" spc="60" dirty="0">
                <a:latin typeface="Calibri"/>
                <a:cs typeface="Calibri"/>
              </a:rPr>
              <a:t> </a:t>
            </a:r>
            <a:r>
              <a:rPr sz="1440" b="1" spc="24" dirty="0">
                <a:latin typeface="Calibri"/>
                <a:cs typeface="Calibri"/>
              </a:rPr>
              <a:t>2023.</a:t>
            </a:r>
            <a:r>
              <a:rPr sz="1440" b="1" dirty="0">
                <a:latin typeface="Calibri"/>
                <a:cs typeface="Calibri"/>
              </a:rPr>
              <a:t> </a:t>
            </a:r>
            <a:r>
              <a:rPr sz="1440" b="1" i="1" spc="72" dirty="0">
                <a:latin typeface="Calibri"/>
                <a:cs typeface="Calibri"/>
              </a:rPr>
              <a:t>Electronic</a:t>
            </a:r>
            <a:r>
              <a:rPr sz="1440" b="1" i="1" spc="24" dirty="0">
                <a:latin typeface="Calibri"/>
                <a:cs typeface="Calibri"/>
              </a:rPr>
              <a:t> </a:t>
            </a:r>
            <a:r>
              <a:rPr sz="1440" b="1" i="1" spc="90" dirty="0">
                <a:latin typeface="Calibri"/>
                <a:cs typeface="Calibri"/>
              </a:rPr>
              <a:t>medicines</a:t>
            </a:r>
            <a:r>
              <a:rPr sz="1440" b="1" i="1" spc="-6" dirty="0">
                <a:latin typeface="Calibri"/>
                <a:cs typeface="Calibri"/>
              </a:rPr>
              <a:t> </a:t>
            </a:r>
            <a:r>
              <a:rPr sz="1440" b="1" i="1" spc="36" dirty="0">
                <a:latin typeface="Calibri"/>
                <a:cs typeface="Calibri"/>
              </a:rPr>
              <a:t>administration</a:t>
            </a:r>
            <a:r>
              <a:rPr sz="1440" b="1" i="1" spc="-18" dirty="0">
                <a:latin typeface="Calibri"/>
                <a:cs typeface="Calibri"/>
              </a:rPr>
              <a:t> </a:t>
            </a:r>
            <a:r>
              <a:rPr sz="1440" b="1" i="1" spc="60" dirty="0">
                <a:latin typeface="Calibri"/>
                <a:cs typeface="Calibri"/>
              </a:rPr>
              <a:t>records.</a:t>
            </a:r>
            <a:endParaRPr sz="1440">
              <a:latin typeface="Calibri"/>
              <a:cs typeface="Calibri"/>
            </a:endParaRPr>
          </a:p>
          <a:p>
            <a:pPr marL="15240" marR="6096">
              <a:lnSpc>
                <a:spcPts val="3456"/>
              </a:lnSpc>
              <a:spcBef>
                <a:spcPts val="168"/>
              </a:spcBef>
            </a:pPr>
            <a:r>
              <a:rPr sz="1440" b="1" spc="54" dirty="0">
                <a:latin typeface="Calibri"/>
                <a:cs typeface="Calibri"/>
              </a:rPr>
              <a:t>Available</a:t>
            </a:r>
            <a:r>
              <a:rPr sz="1440" b="1" spc="390" dirty="0">
                <a:latin typeface="Calibri"/>
                <a:cs typeface="Calibri"/>
              </a:rPr>
              <a:t>  </a:t>
            </a:r>
            <a:r>
              <a:rPr sz="1440" b="1" dirty="0">
                <a:latin typeface="Calibri"/>
                <a:cs typeface="Calibri"/>
              </a:rPr>
              <a:t>at:</a:t>
            </a:r>
            <a:r>
              <a:rPr sz="1440" b="1" spc="294" dirty="0">
                <a:latin typeface="Calibri"/>
                <a:cs typeface="Calibri"/>
              </a:rPr>
              <a:t>   </a:t>
            </a:r>
            <a:r>
              <a:rPr sz="1440" b="1" u="sng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https://www.cqc.org.uk/guidance-providers/adult-</a:t>
            </a:r>
            <a:r>
              <a:rPr sz="1440" b="1" u="sng" spc="84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social-</a:t>
            </a:r>
            <a:r>
              <a:rPr sz="1440" b="1" u="sng" spc="54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care/electronic-</a:t>
            </a:r>
            <a:r>
              <a:rPr sz="1440" b="1" u="sng" spc="78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medicines-</a:t>
            </a:r>
            <a:r>
              <a:rPr sz="1440" b="1" u="sng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administration-</a:t>
            </a:r>
            <a:r>
              <a:rPr sz="1440" b="1" u="sng" spc="54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records</a:t>
            </a:r>
            <a:r>
              <a:rPr sz="1440" b="1" spc="54" dirty="0">
                <a:solidFill>
                  <a:srgbClr val="467885"/>
                </a:solidFill>
                <a:latin typeface="Calibri"/>
                <a:cs typeface="Calibri"/>
              </a:rPr>
              <a:t> </a:t>
            </a:r>
            <a:r>
              <a:rPr sz="1440" b="1" spc="108" dirty="0">
                <a:latin typeface="Calibri"/>
                <a:cs typeface="Calibri"/>
              </a:rPr>
              <a:t>[Accessed</a:t>
            </a:r>
            <a:r>
              <a:rPr sz="1440" b="1" spc="-54" dirty="0">
                <a:latin typeface="Calibri"/>
                <a:cs typeface="Calibri"/>
              </a:rPr>
              <a:t> </a:t>
            </a:r>
            <a:r>
              <a:rPr sz="1440" b="1" spc="-12" dirty="0">
                <a:latin typeface="Calibri"/>
                <a:cs typeface="Calibri"/>
              </a:rPr>
              <a:t>2026].</a:t>
            </a:r>
            <a:endParaRPr sz="1440">
              <a:latin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77478" y="750689"/>
            <a:ext cx="1198840" cy="2002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endParaRPr lang="en-US" sz="1050">
              <a:solidFill>
                <a:srgbClr val="504C49"/>
              </a:solidFill>
              <a:latin typeface="Source Serif 4"/>
              <a:ea typeface="Source Serif 4"/>
            </a:endParaRPr>
          </a:p>
        </p:txBody>
      </p:sp>
      <p:sp>
        <p:nvSpPr>
          <p:cNvPr id="5" name="Text 2"/>
          <p:cNvSpPr/>
          <p:nvPr/>
        </p:nvSpPr>
        <p:spPr>
          <a:xfrm>
            <a:off x="655836" y="747488"/>
            <a:ext cx="4226123" cy="5282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150"/>
              </a:lnSpc>
            </a:pPr>
            <a:r>
              <a:rPr lang="en-US" sz="3600" b="1" dirty="0">
                <a:solidFill>
                  <a:srgbClr val="201B18"/>
                </a:solidFill>
                <a:latin typeface="Times New Roman"/>
                <a:ea typeface="Platypi Medium" pitchFamily="34" charset="-122"/>
                <a:cs typeface="Times New Roman"/>
              </a:rPr>
              <a:t> </a:t>
            </a:r>
            <a:r>
              <a:rPr lang="en-US" sz="4000" b="1" dirty="0">
                <a:solidFill>
                  <a:srgbClr val="201B18"/>
                </a:solidFill>
                <a:latin typeface="Times New Roman"/>
                <a:ea typeface="Platypi Medium" pitchFamily="34" charset="-122"/>
                <a:cs typeface="Times New Roman"/>
              </a:rPr>
              <a:t>REFERENCES</a:t>
            </a:r>
            <a:r>
              <a:rPr lang="en-US" sz="3600" b="1" dirty="0">
                <a:solidFill>
                  <a:srgbClr val="201B18"/>
                </a:solidFill>
                <a:latin typeface="Times New Roman"/>
                <a:ea typeface="Platypi Medium" pitchFamily="34" charset="-122"/>
                <a:cs typeface="Times New Roman"/>
              </a:rPr>
              <a:t> </a:t>
            </a:r>
            <a:endParaRPr lang="en-US" sz="3600" b="1" dirty="0">
              <a:latin typeface="Times New Roman"/>
              <a:cs typeface="Times New Roman"/>
            </a:endParaRPr>
          </a:p>
        </p:txBody>
      </p:sp>
      <p:sp>
        <p:nvSpPr>
          <p:cNvPr id="6" name="Text 3"/>
          <p:cNvSpPr/>
          <p:nvPr/>
        </p:nvSpPr>
        <p:spPr>
          <a:xfrm>
            <a:off x="676156" y="1613549"/>
            <a:ext cx="7791688" cy="2503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endParaRPr lang="en-US" sz="2000" b="1" dirty="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8" name="Shape 5"/>
          <p:cNvSpPr/>
          <p:nvPr/>
        </p:nvSpPr>
        <p:spPr>
          <a:xfrm>
            <a:off x="653296" y="2215515"/>
            <a:ext cx="91440" cy="1321118"/>
          </a:xfrm>
          <a:prstGeom prst="roundRect">
            <a:avLst>
              <a:gd name="adj" fmla="val 27731"/>
            </a:avLst>
          </a:prstGeom>
          <a:solidFill>
            <a:srgbClr val="3E2513"/>
          </a:solidFill>
          <a:ln/>
        </p:spPr>
        <p:txBody>
          <a:bodyPr/>
          <a:lstStyle/>
          <a:p>
            <a:endParaRPr lang="pt-GB"/>
          </a:p>
        </p:txBody>
      </p:sp>
      <p:sp>
        <p:nvSpPr>
          <p:cNvPr id="9" name="Text 6"/>
          <p:cNvSpPr/>
          <p:nvPr/>
        </p:nvSpPr>
        <p:spPr>
          <a:xfrm>
            <a:off x="845107" y="2265580"/>
            <a:ext cx="7622738" cy="12530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endParaRPr lang="en-US" b="1" dirty="0">
              <a:latin typeface="Times New Roman"/>
              <a:cs typeface="Times New Roman"/>
            </a:endParaRPr>
          </a:p>
        </p:txBody>
      </p:sp>
      <p:sp>
        <p:nvSpPr>
          <p:cNvPr id="10" name="Text 7"/>
          <p:cNvSpPr/>
          <p:nvPr/>
        </p:nvSpPr>
        <p:spPr>
          <a:xfrm>
            <a:off x="936546" y="2757726"/>
            <a:ext cx="7339489" cy="2503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endParaRPr lang="en-US" sz="1400" dirty="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1" name="Text 8"/>
          <p:cNvSpPr/>
          <p:nvPr/>
        </p:nvSpPr>
        <p:spPr>
          <a:xfrm>
            <a:off x="936546" y="3094434"/>
            <a:ext cx="7339489" cy="2503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50"/>
              </a:lnSpc>
            </a:pPr>
            <a:endParaRPr lang="en-US" sz="1300" u="sng" dirty="0">
              <a:solidFill>
                <a:srgbClr val="3E2513"/>
              </a:solidFill>
              <a:latin typeface="Source Serif 4"/>
              <a:ea typeface="Source Serif 4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653296" y="3680579"/>
            <a:ext cx="91440" cy="1321118"/>
          </a:xfrm>
          <a:prstGeom prst="roundRect">
            <a:avLst>
              <a:gd name="adj" fmla="val 27731"/>
            </a:avLst>
          </a:prstGeom>
          <a:solidFill>
            <a:srgbClr val="3E2513"/>
          </a:solidFill>
          <a:ln/>
        </p:spPr>
        <p:txBody>
          <a:bodyPr/>
          <a:lstStyle/>
          <a:p>
            <a:endParaRPr lang="pt-GB"/>
          </a:p>
        </p:txBody>
      </p:sp>
      <p:sp>
        <p:nvSpPr>
          <p:cNvPr id="14" name="Text 11"/>
          <p:cNvSpPr/>
          <p:nvPr/>
        </p:nvSpPr>
        <p:spPr>
          <a:xfrm>
            <a:off x="943319" y="3872389"/>
            <a:ext cx="3159865" cy="2573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endParaRPr lang="en-US" b="1" dirty="0">
              <a:latin typeface="Times New Roman"/>
              <a:cs typeface="Times New Roman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936546" y="4222790"/>
            <a:ext cx="7339489" cy="2503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400" dirty="0">
                <a:solidFill>
                  <a:srgbClr val="504C49"/>
                </a:solidFill>
                <a:latin typeface="Times New Roman"/>
                <a:ea typeface="Source Serif 4"/>
                <a:cs typeface="Times New Roman"/>
              </a:rPr>
              <a:t>.</a:t>
            </a:r>
            <a:endParaRPr lang="en-US" sz="1400" dirty="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936546" y="4518858"/>
            <a:ext cx="7346262" cy="494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50"/>
              </a:lnSpc>
            </a:pPr>
            <a:endParaRPr lang="en-US" sz="1300" dirty="0"/>
          </a:p>
        </p:txBody>
      </p:sp>
      <p:sp>
        <p:nvSpPr>
          <p:cNvPr id="17" name="Shape 14"/>
          <p:cNvSpPr/>
          <p:nvPr/>
        </p:nvSpPr>
        <p:spPr>
          <a:xfrm>
            <a:off x="676156" y="5152233"/>
            <a:ext cx="7791688" cy="1321118"/>
          </a:xfrm>
          <a:prstGeom prst="roundRect">
            <a:avLst>
              <a:gd name="adj" fmla="val 8306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  <p:txBody>
          <a:bodyPr/>
          <a:lstStyle/>
          <a:p>
            <a:r>
              <a:rPr lang="pt-BR" dirty="0"/>
              <a:t>Microsoft (2026) </a:t>
            </a:r>
            <a:r>
              <a:rPr lang="pt-BR" dirty="0">
                <a:hlinkClick r:id="rId4"/>
              </a:rPr>
              <a:t>Microsoft</a:t>
            </a:r>
            <a:r>
              <a:rPr lang="pt-BR" dirty="0"/>
              <a:t> Teams </a:t>
            </a:r>
            <a:r>
              <a:rPr lang="pt-BR" dirty="0" err="1"/>
              <a:t>education</a:t>
            </a:r>
            <a:r>
              <a:rPr lang="pt-BR" dirty="0"/>
              <a:t> overview. </a:t>
            </a:r>
            <a:r>
              <a:rPr lang="pt-BR" dirty="0" err="1"/>
              <a:t>Available</a:t>
            </a:r>
            <a:r>
              <a:rPr lang="pt-BR" dirty="0"/>
              <a:t> </a:t>
            </a:r>
            <a:r>
              <a:rPr lang="pt-BR" dirty="0" err="1"/>
              <a:t>at</a:t>
            </a:r>
            <a:r>
              <a:rPr lang="pt-BR" dirty="0"/>
              <a:t>: https://</a:t>
            </a:r>
            <a:r>
              <a:rPr lang="pt-BR" dirty="0" err="1"/>
              <a:t>learn.microsoft.com</a:t>
            </a:r>
            <a:r>
              <a:rPr lang="pt-BR" dirty="0"/>
              <a:t>/</a:t>
            </a:r>
            <a:r>
              <a:rPr lang="pt-BR" dirty="0" err="1"/>
              <a:t>en-us</a:t>
            </a:r>
            <a:r>
              <a:rPr lang="pt-BR" dirty="0"/>
              <a:t>/</a:t>
            </a:r>
            <a:r>
              <a:rPr lang="pt-BR" dirty="0" err="1"/>
              <a:t>microsoftteams</a:t>
            </a:r>
            <a:r>
              <a:rPr lang="pt-BR" dirty="0"/>
              <a:t>/</a:t>
            </a:r>
            <a:r>
              <a:rPr lang="pt-BR" dirty="0" err="1"/>
              <a:t>education</a:t>
            </a:r>
            <a:r>
              <a:rPr lang="pt-BR" dirty="0"/>
              <a:t>-overview (</a:t>
            </a:r>
            <a:r>
              <a:rPr lang="pt-BR" dirty="0" err="1"/>
              <a:t>Accessed</a:t>
            </a:r>
            <a:r>
              <a:rPr lang="pt-BR" dirty="0"/>
              <a:t>: 13 </a:t>
            </a:r>
            <a:r>
              <a:rPr lang="pt-BR" dirty="0" err="1"/>
              <a:t>March</a:t>
            </a:r>
            <a:r>
              <a:rPr lang="pt-BR" dirty="0"/>
              <a:t> 2026).</a:t>
            </a:r>
            <a:endParaRPr lang="pt-GB" dirty="0"/>
          </a:p>
        </p:txBody>
      </p:sp>
      <p:sp>
        <p:nvSpPr>
          <p:cNvPr id="18" name="Shape 15"/>
          <p:cNvSpPr/>
          <p:nvPr/>
        </p:nvSpPr>
        <p:spPr>
          <a:xfrm>
            <a:off x="653296" y="5145643"/>
            <a:ext cx="91440" cy="1321118"/>
          </a:xfrm>
          <a:prstGeom prst="roundRect">
            <a:avLst>
              <a:gd name="adj" fmla="val 27731"/>
            </a:avLst>
          </a:prstGeom>
          <a:solidFill>
            <a:srgbClr val="3E2513"/>
          </a:solidFill>
          <a:ln/>
        </p:spPr>
        <p:txBody>
          <a:bodyPr/>
          <a:lstStyle/>
          <a:p>
            <a:endParaRPr lang="pt-GB"/>
          </a:p>
        </p:txBody>
      </p:sp>
      <p:sp>
        <p:nvSpPr>
          <p:cNvPr id="19" name="Text 16"/>
          <p:cNvSpPr/>
          <p:nvPr/>
        </p:nvSpPr>
        <p:spPr>
          <a:xfrm>
            <a:off x="936546" y="5337453"/>
            <a:ext cx="2113002" cy="2640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endParaRPr lang="en-US" b="1" dirty="0">
              <a:latin typeface="Times New Roman"/>
              <a:cs typeface="Times New Roman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936546" y="5687854"/>
            <a:ext cx="7339489" cy="2503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endParaRPr lang="en-US" sz="1400" dirty="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21" name="Text 18"/>
          <p:cNvSpPr/>
          <p:nvPr/>
        </p:nvSpPr>
        <p:spPr>
          <a:xfrm>
            <a:off x="936546" y="6024563"/>
            <a:ext cx="7339489" cy="2503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50"/>
              </a:lnSpc>
            </a:pPr>
            <a:endParaRPr lang="en-US" sz="1300" dirty="0"/>
          </a:p>
        </p:txBody>
      </p:sp>
      <p:sp>
        <p:nvSpPr>
          <p:cNvPr id="22" name="Shape 19"/>
          <p:cNvSpPr/>
          <p:nvPr/>
        </p:nvSpPr>
        <p:spPr>
          <a:xfrm>
            <a:off x="676156" y="6628686"/>
            <a:ext cx="7791688" cy="900827"/>
          </a:xfrm>
          <a:prstGeom prst="roundRect">
            <a:avLst>
              <a:gd name="adj" fmla="val 2815"/>
            </a:avLst>
          </a:prstGeom>
          <a:solidFill>
            <a:srgbClr val="EDD5C4"/>
          </a:solidFill>
          <a:ln/>
        </p:spPr>
        <p:txBody>
          <a:bodyPr/>
          <a:lstStyle/>
          <a:p>
            <a:endParaRPr lang="pt-GB"/>
          </a:p>
        </p:txBody>
      </p:sp>
      <p:pic>
        <p:nvPicPr>
          <p:cNvPr id="23" name="Image 1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5106" y="6874788"/>
            <a:ext cx="211217" cy="168950"/>
          </a:xfrm>
          <a:prstGeom prst="rect">
            <a:avLst/>
          </a:prstGeom>
        </p:spPr>
      </p:pic>
      <p:sp>
        <p:nvSpPr>
          <p:cNvPr id="24" name="Text 20"/>
          <p:cNvSpPr/>
          <p:nvPr/>
        </p:nvSpPr>
        <p:spPr>
          <a:xfrm>
            <a:off x="1225272" y="6814780"/>
            <a:ext cx="7073622" cy="5007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400">
                <a:solidFill>
                  <a:srgbClr val="000000"/>
                </a:solidFill>
                <a:latin typeface="Times New Roman"/>
                <a:ea typeface="Source Serif 4"/>
                <a:cs typeface="Times New Roman"/>
              </a:rPr>
              <a:t>👉 </a:t>
            </a:r>
            <a:r>
              <a:rPr lang="en-US" sz="1400" b="1">
                <a:solidFill>
                  <a:srgbClr val="000000"/>
                </a:solidFill>
                <a:latin typeface="Times New Roman"/>
                <a:ea typeface="Source Serif 4"/>
                <a:cs typeface="Times New Roman"/>
              </a:rPr>
              <a:t>Important:</a:t>
            </a:r>
            <a:r>
              <a:rPr lang="en-US" sz="1400">
                <a:solidFill>
                  <a:srgbClr val="000000"/>
                </a:solidFill>
                <a:latin typeface="Times New Roman"/>
                <a:ea typeface="Source Serif 4"/>
                <a:cs typeface="Times New Roman"/>
              </a:rPr>
              <a:t> All links were correct in 2026. For the most up-to-date information, please visit Microsoft's websites.</a:t>
            </a:r>
            <a:endParaRPr lang="en-US" sz="1400">
              <a:latin typeface="Times New Roman"/>
              <a:ea typeface="Source Serif 4"/>
              <a:cs typeface="Times New Roman"/>
            </a:endParaRP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D8B09A77-6716-609B-57B6-947595A17449}"/>
              </a:ext>
            </a:extLst>
          </p:cNvPr>
          <p:cNvSpPr txBox="1"/>
          <p:nvPr/>
        </p:nvSpPr>
        <p:spPr>
          <a:xfrm>
            <a:off x="777478" y="2440842"/>
            <a:ext cx="73152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GB" dirty="0"/>
              <a:t>Microsoft (2026) </a:t>
            </a:r>
            <a:r>
              <a:rPr lang="pt-GB" dirty="0">
                <a:hlinkClick r:id="rId6"/>
              </a:rPr>
              <a:t>Microsoft</a:t>
            </a:r>
            <a:r>
              <a:rPr lang="pt-GB" dirty="0"/>
              <a:t> Teams help: How to use Teams. Available at: https://support.microsoft.com/en-us/teams (Accessed: 13 March 2026).</a:t>
            </a: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D6877091-AA7C-EFA7-7860-6CCCF3A62C12}"/>
              </a:ext>
            </a:extLst>
          </p:cNvPr>
          <p:cNvSpPr txBox="1"/>
          <p:nvPr/>
        </p:nvSpPr>
        <p:spPr>
          <a:xfrm>
            <a:off x="777478" y="3920295"/>
            <a:ext cx="769036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GB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</a:t>
            </a:r>
            <a:r>
              <a:rPr lang="pt-GB" dirty="0"/>
              <a:t> (2026) Overview of Teams and channels in Microsoft Teams. Available at: https</a:t>
            </a:r>
            <a:r>
              <a:rPr lang="pt-GB" dirty="0">
                <a:hlinkClick r:id="rId7"/>
              </a:rPr>
              <a:t>:</a:t>
            </a:r>
            <a:r>
              <a:rPr lang="pt-GB" dirty="0"/>
              <a:t>support.microsoft.com/en-us/office/overview-of-teams-and-channels-in-microsoft-teams (Accessed: 13 March 2026).</a:t>
            </a:r>
          </a:p>
        </p:txBody>
      </p:sp>
    </p:spTree>
  </p:cSld>
  <p:clrMapOvr>
    <a:masterClrMapping/>
  </p:clrMapOvr>
  <p:transition spd="slow">
    <p:push dir="u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71922" y="0"/>
            <a:ext cx="9758478" cy="822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71922" cy="82296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871922" cy="18173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E561C4-F270-27BF-F044-8E7D7FCBD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324" y="1703880"/>
            <a:ext cx="3560768" cy="4821841"/>
          </a:xfrm>
        </p:spPr>
        <p:txBody>
          <a:bodyPr>
            <a:normAutofit/>
          </a:bodyPr>
          <a:lstStyle/>
          <a:p>
            <a:pPr algn="l"/>
            <a:r>
              <a:rPr lang="en-GB" sz="49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9ED44-20FA-BCC5-AE77-F67F500C6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1209" y="1432291"/>
            <a:ext cx="7891909" cy="5365020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000"/>
              <a:t>ENISA (2022) </a:t>
            </a:r>
            <a:r>
              <a:rPr lang="en-GB" sz="2000" i="1"/>
              <a:t>Cybersecurity for Healthcare Organisations</a:t>
            </a:r>
            <a:r>
              <a:rPr lang="en-GB" sz="2000"/>
              <a:t>. European Union Agency for Cybersecurity. Available at: </a:t>
            </a:r>
            <a:r>
              <a:rPr lang="en-GB" sz="2000">
                <a:hlinkClick r:id="rId3"/>
              </a:rPr>
              <a:t>https://www.enisa.europa.eu</a:t>
            </a:r>
            <a:r>
              <a:rPr lang="en-GB" sz="2000"/>
              <a:t> (Accessed: 12 March 2026).</a:t>
            </a:r>
          </a:p>
          <a:p>
            <a:pPr>
              <a:lnSpc>
                <a:spcPct val="110000"/>
              </a:lnSpc>
            </a:pPr>
            <a:r>
              <a:rPr lang="en-GB" sz="2000"/>
              <a:t>ICO (2023) </a:t>
            </a:r>
            <a:r>
              <a:rPr lang="en-GB" sz="2000" i="1"/>
              <a:t>Guide to the General Data Protection Regulation (GDPR)</a:t>
            </a:r>
            <a:r>
              <a:rPr lang="en-GB" sz="2000"/>
              <a:t>. Information Commissioner’s Office. Available at: </a:t>
            </a:r>
            <a:r>
              <a:rPr lang="en-GB" sz="2000">
                <a:hlinkClick r:id="rId4"/>
              </a:rPr>
              <a:t>https://ico.org.uk</a:t>
            </a:r>
            <a:r>
              <a:rPr lang="en-GB" sz="2000"/>
              <a:t> (Accessed: 12 March 2026).</a:t>
            </a:r>
          </a:p>
          <a:p>
            <a:pPr>
              <a:lnSpc>
                <a:spcPct val="110000"/>
              </a:lnSpc>
            </a:pPr>
            <a:r>
              <a:rPr lang="en-GB" sz="2000"/>
              <a:t>NCSC (2023) </a:t>
            </a:r>
            <a:r>
              <a:rPr lang="en-GB" sz="2000" i="1"/>
              <a:t>Password Guidance: Simplifying Your Approach</a:t>
            </a:r>
            <a:r>
              <a:rPr lang="en-GB" sz="2000"/>
              <a:t>. National Cyber Security Centre. Available at: </a:t>
            </a:r>
            <a:r>
              <a:rPr lang="en-GB" sz="2000">
                <a:hlinkClick r:id="rId5"/>
              </a:rPr>
              <a:t>https://www.ncsc.gov.uk</a:t>
            </a:r>
            <a:r>
              <a:rPr lang="en-GB" sz="2000"/>
              <a:t> (Accessed: 12 March 2026).</a:t>
            </a:r>
          </a:p>
          <a:p>
            <a:pPr>
              <a:lnSpc>
                <a:spcPct val="110000"/>
              </a:lnSpc>
            </a:pPr>
            <a:r>
              <a:rPr lang="en-GB" sz="2000"/>
              <a:t>NHS Digital (2023) </a:t>
            </a:r>
            <a:r>
              <a:rPr lang="en-GB" sz="2000" i="1"/>
              <a:t>Data Security and Protection Toolkit</a:t>
            </a:r>
            <a:r>
              <a:rPr lang="en-GB" sz="2000"/>
              <a:t>. NHS Digital. Available at: </a:t>
            </a:r>
            <a:r>
              <a:rPr lang="en-GB" sz="2000">
                <a:hlinkClick r:id="rId6"/>
              </a:rPr>
              <a:t>https://digital.nhs.uk</a:t>
            </a:r>
            <a:r>
              <a:rPr lang="en-GB" sz="2000"/>
              <a:t> (Accessed: 12 March 2026).</a:t>
            </a:r>
          </a:p>
          <a:p>
            <a:pPr>
              <a:lnSpc>
                <a:spcPct val="110000"/>
              </a:lnSpc>
            </a:pPr>
            <a:endParaRPr lang="en-GB" sz="200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652470" y="7155483"/>
            <a:ext cx="3108960" cy="1071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5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22</TotalTime>
  <Words>1555</Words>
  <Application>Microsoft Macintosh PowerPoint</Application>
  <PresentationFormat>Personalizar</PresentationFormat>
  <Paragraphs>214</Paragraphs>
  <Slides>25</Slides>
  <Notes>10</Notes>
  <HiddenSlides>0</HiddenSlides>
  <MMClips>0</MMClips>
  <ScaleCrop>false</ScaleCrop>
  <HeadingPairs>
    <vt:vector size="6" baseType="variant">
      <vt:variant>
        <vt:lpstr>Fontes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25</vt:i4>
      </vt:variant>
    </vt:vector>
  </HeadingPairs>
  <TitlesOfParts>
    <vt:vector size="32" baseType="lpstr">
      <vt:lpstr>Arial</vt:lpstr>
      <vt:lpstr>Calibri</vt:lpstr>
      <vt:lpstr>Platypi Medium</vt:lpstr>
      <vt:lpstr>Source Serif 4</vt:lpstr>
      <vt:lpstr>Tw Cen MT</vt:lpstr>
      <vt:lpstr>Times New Roman</vt:lpstr>
      <vt:lpstr>Droplet</vt:lpstr>
      <vt:lpstr>Microsoft 365 Tools and Digital Safety in Greenfield Home Care Agency</vt:lpstr>
      <vt:lpstr>ACKNOWLEDGEMENT OF THE USE OF AI</vt:lpstr>
      <vt:lpstr>Content</vt:lpstr>
      <vt:lpstr>Group Member 1: Introduction</vt:lpstr>
      <vt:lpstr>Evaluate productivity tools</vt:lpstr>
      <vt:lpstr>Benefits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Importance of Digital Safety  in Greenfield</vt:lpstr>
      <vt:lpstr>Secure Access</vt:lpstr>
      <vt:lpstr>Email Awareness</vt:lpstr>
      <vt:lpstr>Data Management</vt:lpstr>
      <vt:lpstr>Confidentiality and Compliance</vt:lpstr>
      <vt:lpstr>Benefits of the Digital Safety Plan</vt:lpstr>
      <vt:lpstr>Conclusion</vt:lpstr>
      <vt:lpstr>References</vt:lpstr>
      <vt:lpstr>Apresentação do PowerPoint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cinthia dutra</dc:creator>
  <cp:lastModifiedBy>cinthia dutra</cp:lastModifiedBy>
  <cp:revision>11</cp:revision>
  <dcterms:created xsi:type="dcterms:W3CDTF">2026-03-13T10:13:55Z</dcterms:created>
  <dcterms:modified xsi:type="dcterms:W3CDTF">2026-03-16T08:39:47Z</dcterms:modified>
</cp:coreProperties>
</file>