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60" r:id="rId4"/>
    <p:sldId id="258" r:id="rId5"/>
    <p:sldId id="257" r:id="rId6"/>
    <p:sldId id="261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3233"/>
  </p:normalViewPr>
  <p:slideViewPr>
    <p:cSldViewPr snapToGrid="0" snapToObjects="1">
      <p:cViewPr varScale="1">
        <p:scale>
          <a:sx n="61" d="100"/>
          <a:sy n="61" d="100"/>
        </p:scale>
        <p:origin x="39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11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186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880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9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957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37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785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52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60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237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18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A5501-47FF-7A48-9F99-2108F67F9A5C}" type="datetimeFigureOut">
              <a:rPr lang="en-US" smtClean="0"/>
              <a:t>1/29/19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0035BB-C7B0-214B-A945-00B474C439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102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7200" dirty="0" smtClean="0"/>
              <a:t>Ethics in research </a:t>
            </a:r>
            <a:endParaRPr lang="en-US" sz="7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400" dirty="0" smtClean="0"/>
              <a:t>Reminders </a:t>
            </a:r>
            <a:r>
              <a:rPr lang="is-IS" sz="4400" dirty="0" smtClean="0"/>
              <a:t>….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40908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0"/>
            <a:ext cx="10515600" cy="6893350"/>
          </a:xfrm>
        </p:spPr>
      </p:pic>
      <p:sp>
        <p:nvSpPr>
          <p:cNvPr id="5" name="Oval Callout 4"/>
          <p:cNvSpPr/>
          <p:nvPr/>
        </p:nvSpPr>
        <p:spPr>
          <a:xfrm>
            <a:off x="3551274" y="170121"/>
            <a:ext cx="3104707" cy="1892595"/>
          </a:xfrm>
          <a:prstGeom prst="wedgeEllipseCallout">
            <a:avLst>
              <a:gd name="adj1" fmla="val 59304"/>
              <a:gd name="adj2" fmla="val 355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 smtClean="0"/>
              <a:t>Fill in the questionnaire !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68729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94" y="365125"/>
            <a:ext cx="11440632" cy="6045183"/>
          </a:xfrm>
          <a:prstGeom prst="rect">
            <a:avLst/>
          </a:prstGeom>
        </p:spPr>
      </p:pic>
      <p:sp>
        <p:nvSpPr>
          <p:cNvPr id="5" name="Oval Callout 4"/>
          <p:cNvSpPr/>
          <p:nvPr/>
        </p:nvSpPr>
        <p:spPr>
          <a:xfrm>
            <a:off x="7726324" y="0"/>
            <a:ext cx="3912782" cy="2062716"/>
          </a:xfrm>
          <a:prstGeom prst="wedgeEllipseCallout">
            <a:avLst>
              <a:gd name="adj1" fmla="val -51811"/>
              <a:gd name="adj2" fmla="val 645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 smtClean="0"/>
              <a:t>Why am I doing this?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950040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353" y="1"/>
            <a:ext cx="8782494" cy="6858000"/>
          </a:xfrm>
        </p:spPr>
      </p:pic>
    </p:spTree>
    <p:extLst>
      <p:ext uri="{BB962C8B-B14F-4D97-AF65-F5344CB8AC3E}">
        <p14:creationId xmlns:p14="http://schemas.microsoft.com/office/powerpoint/2010/main" val="910209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8815" y="365125"/>
            <a:ext cx="9178561" cy="6176963"/>
          </a:xfrm>
        </p:spPr>
      </p:pic>
      <p:sp>
        <p:nvSpPr>
          <p:cNvPr id="5" name="Oval Callout 4"/>
          <p:cNvSpPr/>
          <p:nvPr/>
        </p:nvSpPr>
        <p:spPr>
          <a:xfrm>
            <a:off x="3848987" y="365125"/>
            <a:ext cx="2955850" cy="2181317"/>
          </a:xfrm>
          <a:prstGeom prst="wedgeEllipseCallout">
            <a:avLst>
              <a:gd name="adj1" fmla="val 62024"/>
              <a:gd name="adj2" fmla="val 61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/>
              <a:t>So you mean</a:t>
            </a:r>
            <a:r>
              <a:rPr lang="is-IS" sz="4000" dirty="0" smtClean="0"/>
              <a:t>…..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936602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628" y="365125"/>
            <a:ext cx="11100391" cy="621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125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3619" y="609508"/>
            <a:ext cx="7953153" cy="5964865"/>
          </a:xfrm>
        </p:spPr>
      </p:pic>
    </p:spTree>
    <p:extLst>
      <p:ext uri="{BB962C8B-B14F-4D97-AF65-F5344CB8AC3E}">
        <p14:creationId xmlns:p14="http://schemas.microsoft.com/office/powerpoint/2010/main" val="2011655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2853" y="978195"/>
            <a:ext cx="11891938" cy="6355834"/>
          </a:xfrm>
        </p:spPr>
      </p:pic>
    </p:spTree>
    <p:extLst>
      <p:ext uri="{BB962C8B-B14F-4D97-AF65-F5344CB8AC3E}">
        <p14:creationId xmlns:p14="http://schemas.microsoft.com/office/powerpoint/2010/main" val="103604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20</Words>
  <Application>Microsoft Macintosh PowerPoint</Application>
  <PresentationFormat>Widescreen</PresentationFormat>
  <Paragraphs>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Calibri Light</vt:lpstr>
      <vt:lpstr>Arial</vt:lpstr>
      <vt:lpstr>Office Theme</vt:lpstr>
      <vt:lpstr>Ethics in research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Nalda Wainwright</dc:creator>
  <cp:lastModifiedBy>Nalda Wainwright</cp:lastModifiedBy>
  <cp:revision>3</cp:revision>
  <dcterms:created xsi:type="dcterms:W3CDTF">2017-09-22T14:09:38Z</dcterms:created>
  <dcterms:modified xsi:type="dcterms:W3CDTF">2019-01-29T20:14:48Z</dcterms:modified>
</cp:coreProperties>
</file>