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0" r:id="rId6"/>
    <p:sldId id="258" r:id="rId7"/>
    <p:sldId id="257" r:id="rId8"/>
    <p:sldId id="271" r:id="rId9"/>
    <p:sldId id="262" r:id="rId10"/>
    <p:sldId id="269" r:id="rId11"/>
    <p:sldId id="265" r:id="rId12"/>
    <p:sldId id="272" r:id="rId13"/>
    <p:sldId id="275" r:id="rId14"/>
    <p:sldId id="263" r:id="rId15"/>
    <p:sldId id="266" r:id="rId16"/>
    <p:sldId id="26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190B12-C9DE-415E-8FF8-1D35C09C6979}" v="50" dt="2025-03-21T20:48:03.8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794" autoAdjust="0"/>
    <p:restoredTop sz="94660"/>
  </p:normalViewPr>
  <p:slideViewPr>
    <p:cSldViewPr snapToGrid="0">
      <p:cViewPr>
        <p:scale>
          <a:sx n="66" d="100"/>
          <a:sy n="66" d="100"/>
        </p:scale>
        <p:origin x="582" y="48"/>
      </p:cViewPr>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Ritchie (2227168)" userId="b848426b-6d41-4024-ae09-21617856b310" providerId="ADAL" clId="{9A190B12-C9DE-415E-8FF8-1D35C09C6979}"/>
    <pc:docChg chg="undo custSel addSld delSld modSld sldOrd">
      <pc:chgData name="Lisa Ritchie (2227168)" userId="b848426b-6d41-4024-ae09-21617856b310" providerId="ADAL" clId="{9A190B12-C9DE-415E-8FF8-1D35C09C6979}" dt="2025-03-21T20:57:21.970" v="6090" actId="20577"/>
      <pc:docMkLst>
        <pc:docMk/>
      </pc:docMkLst>
      <pc:sldChg chg="addSp delSp modSp mod setBg addAnim setClrOvrMap">
        <pc:chgData name="Lisa Ritchie (2227168)" userId="b848426b-6d41-4024-ae09-21617856b310" providerId="ADAL" clId="{9A190B12-C9DE-415E-8FF8-1D35C09C6979}" dt="2025-03-20T16:35:55.891" v="97" actId="478"/>
        <pc:sldMkLst>
          <pc:docMk/>
          <pc:sldMk cId="3014124700" sldId="256"/>
        </pc:sldMkLst>
        <pc:spChg chg="mod ord">
          <ac:chgData name="Lisa Ritchie (2227168)" userId="b848426b-6d41-4024-ae09-21617856b310" providerId="ADAL" clId="{9A190B12-C9DE-415E-8FF8-1D35C09C6979}" dt="2025-03-20T16:35:14.824" v="95" actId="26606"/>
          <ac:spMkLst>
            <pc:docMk/>
            <pc:sldMk cId="3014124700" sldId="256"/>
            <ac:spMk id="2" creationId="{F5F2149B-4454-76CE-3DDE-1504D0082DC4}"/>
          </ac:spMkLst>
        </pc:spChg>
        <pc:spChg chg="del mod">
          <ac:chgData name="Lisa Ritchie (2227168)" userId="b848426b-6d41-4024-ae09-21617856b310" providerId="ADAL" clId="{9A190B12-C9DE-415E-8FF8-1D35C09C6979}" dt="2025-03-20T16:35:55.891" v="97" actId="478"/>
          <ac:spMkLst>
            <pc:docMk/>
            <pc:sldMk cId="3014124700" sldId="256"/>
            <ac:spMk id="3" creationId="{6426F354-DD2A-3430-2514-0F728896F910}"/>
          </ac:spMkLst>
        </pc:spChg>
        <pc:spChg chg="add">
          <ac:chgData name="Lisa Ritchie (2227168)" userId="b848426b-6d41-4024-ae09-21617856b310" providerId="ADAL" clId="{9A190B12-C9DE-415E-8FF8-1D35C09C6979}" dt="2025-03-20T16:35:14.824" v="95" actId="26606"/>
          <ac:spMkLst>
            <pc:docMk/>
            <pc:sldMk cId="3014124700" sldId="256"/>
            <ac:spMk id="9" creationId="{71B2258F-86CA-4D4D-8270-BC05FCDEBFB3}"/>
          </ac:spMkLst>
        </pc:spChg>
        <pc:picChg chg="add mod">
          <ac:chgData name="Lisa Ritchie (2227168)" userId="b848426b-6d41-4024-ae09-21617856b310" providerId="ADAL" clId="{9A190B12-C9DE-415E-8FF8-1D35C09C6979}" dt="2025-03-20T16:35:14.824" v="95" actId="26606"/>
          <ac:picMkLst>
            <pc:docMk/>
            <pc:sldMk cId="3014124700" sldId="256"/>
            <ac:picMk id="4" creationId="{00372548-1BE0-6BAD-9F4D-7C04C5E421C8}"/>
          </ac:picMkLst>
        </pc:picChg>
      </pc:sldChg>
      <pc:sldChg chg="addSp delSp modSp mod ord">
        <pc:chgData name="Lisa Ritchie (2227168)" userId="b848426b-6d41-4024-ae09-21617856b310" providerId="ADAL" clId="{9A190B12-C9DE-415E-8FF8-1D35C09C6979}" dt="2025-03-21T17:53:50.900" v="1492" actId="26606"/>
        <pc:sldMkLst>
          <pc:docMk/>
          <pc:sldMk cId="2494622134" sldId="257"/>
        </pc:sldMkLst>
        <pc:spChg chg="mod">
          <ac:chgData name="Lisa Ritchie (2227168)" userId="b848426b-6d41-4024-ae09-21617856b310" providerId="ADAL" clId="{9A190B12-C9DE-415E-8FF8-1D35C09C6979}" dt="2025-03-21T17:53:50.900" v="1492" actId="26606"/>
          <ac:spMkLst>
            <pc:docMk/>
            <pc:sldMk cId="2494622134" sldId="257"/>
            <ac:spMk id="2" creationId="{39A7617D-0138-756D-EDF9-CC4B991C6D0E}"/>
          </ac:spMkLst>
        </pc:spChg>
        <pc:spChg chg="del">
          <ac:chgData name="Lisa Ritchie (2227168)" userId="b848426b-6d41-4024-ae09-21617856b310" providerId="ADAL" clId="{9A190B12-C9DE-415E-8FF8-1D35C09C6979}" dt="2025-03-21T17:53:50.900" v="1492" actId="26606"/>
          <ac:spMkLst>
            <pc:docMk/>
            <pc:sldMk cId="2494622134" sldId="257"/>
            <ac:spMk id="3" creationId="{92F96F68-B635-276F-71A3-ACB34B3230B5}"/>
          </ac:spMkLst>
        </pc:spChg>
        <pc:spChg chg="del">
          <ac:chgData name="Lisa Ritchie (2227168)" userId="b848426b-6d41-4024-ae09-21617856b310" providerId="ADAL" clId="{9A190B12-C9DE-415E-8FF8-1D35C09C6979}" dt="2025-03-21T17:53:50.900" v="1492" actId="26606"/>
          <ac:spMkLst>
            <pc:docMk/>
            <pc:sldMk cId="2494622134" sldId="257"/>
            <ac:spMk id="9" creationId="{058A14AF-9FB5-4CC7-BA35-E8E85D3EDF0E}"/>
          </ac:spMkLst>
        </pc:spChg>
        <pc:spChg chg="del">
          <ac:chgData name="Lisa Ritchie (2227168)" userId="b848426b-6d41-4024-ae09-21617856b310" providerId="ADAL" clId="{9A190B12-C9DE-415E-8FF8-1D35C09C6979}" dt="2025-03-21T17:53:50.900" v="1492" actId="26606"/>
          <ac:spMkLst>
            <pc:docMk/>
            <pc:sldMk cId="2494622134" sldId="257"/>
            <ac:spMk id="11" creationId="{3A9A4357-BD1D-4622-A4FE-766E6AB8DE84}"/>
          </ac:spMkLst>
        </pc:spChg>
        <pc:spChg chg="del">
          <ac:chgData name="Lisa Ritchie (2227168)" userId="b848426b-6d41-4024-ae09-21617856b310" providerId="ADAL" clId="{9A190B12-C9DE-415E-8FF8-1D35C09C6979}" dt="2025-03-21T17:53:50.900" v="1492" actId="26606"/>
          <ac:spMkLst>
            <pc:docMk/>
            <pc:sldMk cId="2494622134" sldId="257"/>
            <ac:spMk id="13" creationId="{E659831F-0D9A-4C63-9EBB-8435B85A440F}"/>
          </ac:spMkLst>
        </pc:spChg>
        <pc:spChg chg="del">
          <ac:chgData name="Lisa Ritchie (2227168)" userId="b848426b-6d41-4024-ae09-21617856b310" providerId="ADAL" clId="{9A190B12-C9DE-415E-8FF8-1D35C09C6979}" dt="2025-03-21T17:53:50.900" v="1492" actId="26606"/>
          <ac:spMkLst>
            <pc:docMk/>
            <pc:sldMk cId="2494622134" sldId="257"/>
            <ac:spMk id="15" creationId="{E6995CE5-F890-4ABA-82A2-26507CE8D2A3}"/>
          </ac:spMkLst>
        </pc:spChg>
        <pc:spChg chg="add">
          <ac:chgData name="Lisa Ritchie (2227168)" userId="b848426b-6d41-4024-ae09-21617856b310" providerId="ADAL" clId="{9A190B12-C9DE-415E-8FF8-1D35C09C6979}" dt="2025-03-21T17:53:50.900" v="1492" actId="26606"/>
          <ac:spMkLst>
            <pc:docMk/>
            <pc:sldMk cId="2494622134" sldId="257"/>
            <ac:spMk id="20" creationId="{665DBBEF-238B-476B-96AB-8AAC3224ECEA}"/>
          </ac:spMkLst>
        </pc:spChg>
        <pc:spChg chg="add">
          <ac:chgData name="Lisa Ritchie (2227168)" userId="b848426b-6d41-4024-ae09-21617856b310" providerId="ADAL" clId="{9A190B12-C9DE-415E-8FF8-1D35C09C6979}" dt="2025-03-21T17:53:50.900" v="1492" actId="26606"/>
          <ac:spMkLst>
            <pc:docMk/>
            <pc:sldMk cId="2494622134" sldId="257"/>
            <ac:spMk id="22" creationId="{3FCFB1DE-0B7E-48CC-BA90-B2AB0889F9D6}"/>
          </ac:spMkLst>
        </pc:spChg>
        <pc:picChg chg="del">
          <ac:chgData name="Lisa Ritchie (2227168)" userId="b848426b-6d41-4024-ae09-21617856b310" providerId="ADAL" clId="{9A190B12-C9DE-415E-8FF8-1D35C09C6979}" dt="2025-03-20T15:44:17.043" v="0" actId="478"/>
          <ac:picMkLst>
            <pc:docMk/>
            <pc:sldMk cId="2494622134" sldId="257"/>
            <ac:picMk id="4" creationId="{A37C8EA7-DCBD-5CE7-BEF2-A85E72CCE744}"/>
          </ac:picMkLst>
        </pc:picChg>
        <pc:picChg chg="add mod">
          <ac:chgData name="Lisa Ritchie (2227168)" userId="b848426b-6d41-4024-ae09-21617856b310" providerId="ADAL" clId="{9A190B12-C9DE-415E-8FF8-1D35C09C6979}" dt="2025-03-21T17:53:50.900" v="1492" actId="26606"/>
          <ac:picMkLst>
            <pc:docMk/>
            <pc:sldMk cId="2494622134" sldId="257"/>
            <ac:picMk id="5" creationId="{ECFD9C6E-2696-2BA8-B283-EB8D8660D064}"/>
          </ac:picMkLst>
        </pc:picChg>
      </pc:sldChg>
      <pc:sldChg chg="addSp delSp modSp mod ord setBg">
        <pc:chgData name="Lisa Ritchie (2227168)" userId="b848426b-6d41-4024-ae09-21617856b310" providerId="ADAL" clId="{9A190B12-C9DE-415E-8FF8-1D35C09C6979}" dt="2025-03-21T17:33:18.238" v="1476" actId="14100"/>
        <pc:sldMkLst>
          <pc:docMk/>
          <pc:sldMk cId="1319863103" sldId="258"/>
        </pc:sldMkLst>
        <pc:spChg chg="del mod ord">
          <ac:chgData name="Lisa Ritchie (2227168)" userId="b848426b-6d41-4024-ae09-21617856b310" providerId="ADAL" clId="{9A190B12-C9DE-415E-8FF8-1D35C09C6979}" dt="2025-03-21T16:27:25.951" v="595" actId="26606"/>
          <ac:spMkLst>
            <pc:docMk/>
            <pc:sldMk cId="1319863103" sldId="258"/>
            <ac:spMk id="2" creationId="{121FAD9D-7EB8-E18D-C7D8-F696333BB6AB}"/>
          </ac:spMkLst>
        </pc:spChg>
        <pc:spChg chg="del">
          <ac:chgData name="Lisa Ritchie (2227168)" userId="b848426b-6d41-4024-ae09-21617856b310" providerId="ADAL" clId="{9A190B12-C9DE-415E-8FF8-1D35C09C6979}" dt="2025-03-20T15:45:35.273" v="9"/>
          <ac:spMkLst>
            <pc:docMk/>
            <pc:sldMk cId="1319863103" sldId="258"/>
            <ac:spMk id="3" creationId="{0A5B6EAC-C6E7-750A-FE27-D8A681AC1E59}"/>
          </ac:spMkLst>
        </pc:spChg>
        <pc:spChg chg="add del mod">
          <ac:chgData name="Lisa Ritchie (2227168)" userId="b848426b-6d41-4024-ae09-21617856b310" providerId="ADAL" clId="{9A190B12-C9DE-415E-8FF8-1D35C09C6979}" dt="2025-03-21T16:47:17.821" v="706"/>
          <ac:spMkLst>
            <pc:docMk/>
            <pc:sldMk cId="1319863103" sldId="258"/>
            <ac:spMk id="7" creationId="{1076F4A7-FEA1-7D06-B232-C9D3892DBE46}"/>
          </ac:spMkLst>
        </pc:spChg>
        <pc:spChg chg="add del">
          <ac:chgData name="Lisa Ritchie (2227168)" userId="b848426b-6d41-4024-ae09-21617856b310" providerId="ADAL" clId="{9A190B12-C9DE-415E-8FF8-1D35C09C6979}" dt="2025-03-21T16:27:25.951" v="595" actId="26606"/>
          <ac:spMkLst>
            <pc:docMk/>
            <pc:sldMk cId="1319863103" sldId="258"/>
            <ac:spMk id="8" creationId="{5D9C41F5-17BE-6071-6950-E196317A4373}"/>
          </ac:spMkLst>
        </pc:spChg>
        <pc:spChg chg="add mod">
          <ac:chgData name="Lisa Ritchie (2227168)" userId="b848426b-6d41-4024-ae09-21617856b310" providerId="ADAL" clId="{9A190B12-C9DE-415E-8FF8-1D35C09C6979}" dt="2025-03-21T17:33:18.238" v="1476" actId="14100"/>
          <ac:spMkLst>
            <pc:docMk/>
            <pc:sldMk cId="1319863103" sldId="258"/>
            <ac:spMk id="10" creationId="{9C073E32-0D07-D2D2-02A0-701A73578582}"/>
          </ac:spMkLst>
        </pc:spChg>
        <pc:spChg chg="add del">
          <ac:chgData name="Lisa Ritchie (2227168)" userId="b848426b-6d41-4024-ae09-21617856b310" providerId="ADAL" clId="{9A190B12-C9DE-415E-8FF8-1D35C09C6979}" dt="2025-03-21T16:27:25.951" v="595" actId="26606"/>
          <ac:spMkLst>
            <pc:docMk/>
            <pc:sldMk cId="1319863103" sldId="258"/>
            <ac:spMk id="11" creationId="{04812C46-200A-4DEB-A05E-3ED6C68C2387}"/>
          </ac:spMkLst>
        </pc:spChg>
        <pc:spChg chg="add del">
          <ac:chgData name="Lisa Ritchie (2227168)" userId="b848426b-6d41-4024-ae09-21617856b310" providerId="ADAL" clId="{9A190B12-C9DE-415E-8FF8-1D35C09C6979}" dt="2025-03-21T16:27:25.951" v="595" actId="26606"/>
          <ac:spMkLst>
            <pc:docMk/>
            <pc:sldMk cId="1319863103" sldId="258"/>
            <ac:spMk id="13" creationId="{D1EA859B-E555-4109-94F3-6700E046E008}"/>
          </ac:spMkLst>
        </pc:spChg>
        <pc:spChg chg="add del">
          <ac:chgData name="Lisa Ritchie (2227168)" userId="b848426b-6d41-4024-ae09-21617856b310" providerId="ADAL" clId="{9A190B12-C9DE-415E-8FF8-1D35C09C6979}" dt="2025-03-21T16:47:32.645" v="709" actId="26606"/>
          <ac:spMkLst>
            <pc:docMk/>
            <pc:sldMk cId="1319863103" sldId="258"/>
            <ac:spMk id="18" creationId="{42A4FC2C-047E-45A5-965D-8E1E3BF09BC6}"/>
          </ac:spMkLst>
        </pc:spChg>
        <pc:spChg chg="add del">
          <ac:chgData name="Lisa Ritchie (2227168)" userId="b848426b-6d41-4024-ae09-21617856b310" providerId="ADAL" clId="{9A190B12-C9DE-415E-8FF8-1D35C09C6979}" dt="2025-03-21T16:47:32.629" v="708" actId="26606"/>
          <ac:spMkLst>
            <pc:docMk/>
            <pc:sldMk cId="1319863103" sldId="258"/>
            <ac:spMk id="22" creationId="{1A39E9E6-4033-DA15-D912-2DBA3FEA4750}"/>
          </ac:spMkLst>
        </pc:spChg>
        <pc:spChg chg="add del">
          <ac:chgData name="Lisa Ritchie (2227168)" userId="b848426b-6d41-4024-ae09-21617856b310" providerId="ADAL" clId="{9A190B12-C9DE-415E-8FF8-1D35C09C6979}" dt="2025-03-21T16:47:32.629" v="708" actId="26606"/>
          <ac:spMkLst>
            <pc:docMk/>
            <pc:sldMk cId="1319863103" sldId="258"/>
            <ac:spMk id="25" creationId="{8181FC64-B306-4821-98E2-780662EFC486}"/>
          </ac:spMkLst>
        </pc:spChg>
        <pc:spChg chg="add del">
          <ac:chgData name="Lisa Ritchie (2227168)" userId="b848426b-6d41-4024-ae09-21617856b310" providerId="ADAL" clId="{9A190B12-C9DE-415E-8FF8-1D35C09C6979}" dt="2025-03-21T16:47:32.629" v="708" actId="26606"/>
          <ac:spMkLst>
            <pc:docMk/>
            <pc:sldMk cId="1319863103" sldId="258"/>
            <ac:spMk id="27" creationId="{5871FC61-DD4E-47D4-81FD-8A7E7D12B371}"/>
          </ac:spMkLst>
        </pc:spChg>
        <pc:spChg chg="add del">
          <ac:chgData name="Lisa Ritchie (2227168)" userId="b848426b-6d41-4024-ae09-21617856b310" providerId="ADAL" clId="{9A190B12-C9DE-415E-8FF8-1D35C09C6979}" dt="2025-03-21T16:47:32.629" v="708" actId="26606"/>
          <ac:spMkLst>
            <pc:docMk/>
            <pc:sldMk cId="1319863103" sldId="258"/>
            <ac:spMk id="29" creationId="{F9EC3F91-A75C-4F74-867E-E4C28C13546B}"/>
          </ac:spMkLst>
        </pc:spChg>
        <pc:spChg chg="add del">
          <ac:chgData name="Lisa Ritchie (2227168)" userId="b848426b-6d41-4024-ae09-21617856b310" providerId="ADAL" clId="{9A190B12-C9DE-415E-8FF8-1D35C09C6979}" dt="2025-03-21T16:47:32.629" v="708" actId="26606"/>
          <ac:spMkLst>
            <pc:docMk/>
            <pc:sldMk cId="1319863103" sldId="258"/>
            <ac:spMk id="31" creationId="{829A1E2C-5AC8-40FC-99E9-832069D39792}"/>
          </ac:spMkLst>
        </pc:spChg>
        <pc:grpChg chg="add">
          <ac:chgData name="Lisa Ritchie (2227168)" userId="b848426b-6d41-4024-ae09-21617856b310" providerId="ADAL" clId="{9A190B12-C9DE-415E-8FF8-1D35C09C6979}" dt="2025-03-21T16:47:32.645" v="709" actId="26606"/>
          <ac:grpSpMkLst>
            <pc:docMk/>
            <pc:sldMk cId="1319863103" sldId="258"/>
            <ac:grpSpMk id="23" creationId="{A182C109-9E4C-3C96-8794-9411573CBDAF}"/>
          </ac:grpSpMkLst>
        </pc:grpChg>
        <pc:picChg chg="add del mod">
          <ac:chgData name="Lisa Ritchie (2227168)" userId="b848426b-6d41-4024-ae09-21617856b310" providerId="ADAL" clId="{9A190B12-C9DE-415E-8FF8-1D35C09C6979}" dt="2025-03-21T14:56:44.629" v="110" actId="478"/>
          <ac:picMkLst>
            <pc:docMk/>
            <pc:sldMk cId="1319863103" sldId="258"/>
            <ac:picMk id="4" creationId="{2A2CF903-4987-AF27-4374-0F27BCBACBC8}"/>
          </ac:picMkLst>
        </pc:picChg>
        <pc:picChg chg="add del mod">
          <ac:chgData name="Lisa Ritchie (2227168)" userId="b848426b-6d41-4024-ae09-21617856b310" providerId="ADAL" clId="{9A190B12-C9DE-415E-8FF8-1D35C09C6979}" dt="2025-03-21T16:47:13.150" v="705" actId="478"/>
          <ac:picMkLst>
            <pc:docMk/>
            <pc:sldMk cId="1319863103" sldId="258"/>
            <ac:picMk id="5" creationId="{3F6810BD-BB78-B481-3B12-5FCBBEC135AE}"/>
          </ac:picMkLst>
        </pc:picChg>
        <pc:picChg chg="add mod">
          <ac:chgData name="Lisa Ritchie (2227168)" userId="b848426b-6d41-4024-ae09-21617856b310" providerId="ADAL" clId="{9A190B12-C9DE-415E-8FF8-1D35C09C6979}" dt="2025-03-21T16:47:32.645" v="709" actId="26606"/>
          <ac:picMkLst>
            <pc:docMk/>
            <pc:sldMk cId="1319863103" sldId="258"/>
            <ac:picMk id="9" creationId="{6911E267-831D-C5B5-CE7F-8CBC005DBD8C}"/>
          </ac:picMkLst>
        </pc:picChg>
      </pc:sldChg>
      <pc:sldChg chg="modSp new del mod ord">
        <pc:chgData name="Lisa Ritchie (2227168)" userId="b848426b-6d41-4024-ae09-21617856b310" providerId="ADAL" clId="{9A190B12-C9DE-415E-8FF8-1D35C09C6979}" dt="2025-03-21T16:43:26.841" v="619" actId="47"/>
        <pc:sldMkLst>
          <pc:docMk/>
          <pc:sldMk cId="3021652101" sldId="259"/>
        </pc:sldMkLst>
        <pc:spChg chg="mod">
          <ac:chgData name="Lisa Ritchie (2227168)" userId="b848426b-6d41-4024-ae09-21617856b310" providerId="ADAL" clId="{9A190B12-C9DE-415E-8FF8-1D35C09C6979}" dt="2025-03-21T16:27:46.805" v="610" actId="20577"/>
          <ac:spMkLst>
            <pc:docMk/>
            <pc:sldMk cId="3021652101" sldId="259"/>
            <ac:spMk id="2" creationId="{4162E7CF-88D1-B2F9-3C40-83AAFA4A3A90}"/>
          </ac:spMkLst>
        </pc:spChg>
      </pc:sldChg>
      <pc:sldChg chg="addSp delSp modSp new del mod ord">
        <pc:chgData name="Lisa Ritchie (2227168)" userId="b848426b-6d41-4024-ae09-21617856b310" providerId="ADAL" clId="{9A190B12-C9DE-415E-8FF8-1D35C09C6979}" dt="2025-03-21T17:56:42.961" v="1508" actId="47"/>
        <pc:sldMkLst>
          <pc:docMk/>
          <pc:sldMk cId="1564606348" sldId="260"/>
        </pc:sldMkLst>
        <pc:picChg chg="add del mod">
          <ac:chgData name="Lisa Ritchie (2227168)" userId="b848426b-6d41-4024-ae09-21617856b310" providerId="ADAL" clId="{9A190B12-C9DE-415E-8FF8-1D35C09C6979}" dt="2025-03-20T16:18:04.684" v="24" actId="21"/>
          <ac:picMkLst>
            <pc:docMk/>
            <pc:sldMk cId="1564606348" sldId="260"/>
            <ac:picMk id="2" creationId="{6284C894-D1A5-79AC-770A-E383785A0EF3}"/>
          </ac:picMkLst>
        </pc:picChg>
      </pc:sldChg>
      <pc:sldChg chg="addSp delSp modSp new del mod ord setBg">
        <pc:chgData name="Lisa Ritchie (2227168)" userId="b848426b-6d41-4024-ae09-21617856b310" providerId="ADAL" clId="{9A190B12-C9DE-415E-8FF8-1D35C09C6979}" dt="2025-03-21T17:56:19.327" v="1507" actId="47"/>
        <pc:sldMkLst>
          <pc:docMk/>
          <pc:sldMk cId="3925308616" sldId="261"/>
        </pc:sldMkLst>
        <pc:spChg chg="mod">
          <ac:chgData name="Lisa Ritchie (2227168)" userId="b848426b-6d41-4024-ae09-21617856b310" providerId="ADAL" clId="{9A190B12-C9DE-415E-8FF8-1D35C09C6979}" dt="2025-03-21T17:55:51.148" v="1506" actId="26606"/>
          <ac:spMkLst>
            <pc:docMk/>
            <pc:sldMk cId="3925308616" sldId="261"/>
            <ac:spMk id="2" creationId="{D6900488-A2F1-87D6-4FF6-E887C1DC1CB0}"/>
          </ac:spMkLst>
        </pc:spChg>
        <pc:spChg chg="del">
          <ac:chgData name="Lisa Ritchie (2227168)" userId="b848426b-6d41-4024-ae09-21617856b310" providerId="ADAL" clId="{9A190B12-C9DE-415E-8FF8-1D35C09C6979}" dt="2025-03-20T16:18:11.698" v="25"/>
          <ac:spMkLst>
            <pc:docMk/>
            <pc:sldMk cId="3925308616" sldId="261"/>
            <ac:spMk id="3" creationId="{DE30A8A7-449F-24F9-90CB-6B6E1B29F436}"/>
          </ac:spMkLst>
        </pc:spChg>
        <pc:spChg chg="mod">
          <ac:chgData name="Lisa Ritchie (2227168)" userId="b848426b-6d41-4024-ae09-21617856b310" providerId="ADAL" clId="{9A190B12-C9DE-415E-8FF8-1D35C09C6979}" dt="2025-03-21T17:55:51.148" v="1506" actId="26606"/>
          <ac:spMkLst>
            <pc:docMk/>
            <pc:sldMk cId="3925308616" sldId="261"/>
            <ac:spMk id="4" creationId="{92F6ADD3-9349-7D7D-B222-BD1045C07EE8}"/>
          </ac:spMkLst>
        </pc:spChg>
        <pc:spChg chg="add">
          <ac:chgData name="Lisa Ritchie (2227168)" userId="b848426b-6d41-4024-ae09-21617856b310" providerId="ADAL" clId="{9A190B12-C9DE-415E-8FF8-1D35C09C6979}" dt="2025-03-21T17:55:51.148" v="1506" actId="26606"/>
          <ac:spMkLst>
            <pc:docMk/>
            <pc:sldMk cId="3925308616" sldId="261"/>
            <ac:spMk id="10" creationId="{327D73B4-9F5C-4A64-A179-51B9500CB8B5}"/>
          </ac:spMkLst>
        </pc:spChg>
        <pc:spChg chg="add">
          <ac:chgData name="Lisa Ritchie (2227168)" userId="b848426b-6d41-4024-ae09-21617856b310" providerId="ADAL" clId="{9A190B12-C9DE-415E-8FF8-1D35C09C6979}" dt="2025-03-21T17:55:51.148" v="1506" actId="26606"/>
          <ac:spMkLst>
            <pc:docMk/>
            <pc:sldMk cId="3925308616" sldId="261"/>
            <ac:spMk id="12" creationId="{C1F06963-6374-4B48-844F-071A9BAAAE02}"/>
          </ac:spMkLst>
        </pc:spChg>
        <pc:spChg chg="add">
          <ac:chgData name="Lisa Ritchie (2227168)" userId="b848426b-6d41-4024-ae09-21617856b310" providerId="ADAL" clId="{9A190B12-C9DE-415E-8FF8-1D35C09C6979}" dt="2025-03-21T17:55:51.148" v="1506" actId="26606"/>
          <ac:spMkLst>
            <pc:docMk/>
            <pc:sldMk cId="3925308616" sldId="261"/>
            <ac:spMk id="14" creationId="{6CB927A4-E432-4310-9CD5-E89FF5063179}"/>
          </ac:spMkLst>
        </pc:spChg>
        <pc:spChg chg="add">
          <ac:chgData name="Lisa Ritchie (2227168)" userId="b848426b-6d41-4024-ae09-21617856b310" providerId="ADAL" clId="{9A190B12-C9DE-415E-8FF8-1D35C09C6979}" dt="2025-03-21T17:55:51.148" v="1506" actId="26606"/>
          <ac:spMkLst>
            <pc:docMk/>
            <pc:sldMk cId="3925308616" sldId="261"/>
            <ac:spMk id="16" creationId="{1453BF6C-B012-48B7-B4E8-6D7AC7C27D02}"/>
          </ac:spMkLst>
        </pc:spChg>
        <pc:spChg chg="add">
          <ac:chgData name="Lisa Ritchie (2227168)" userId="b848426b-6d41-4024-ae09-21617856b310" providerId="ADAL" clId="{9A190B12-C9DE-415E-8FF8-1D35C09C6979}" dt="2025-03-21T17:55:51.148" v="1506" actId="26606"/>
          <ac:spMkLst>
            <pc:docMk/>
            <pc:sldMk cId="3925308616" sldId="261"/>
            <ac:spMk id="18" creationId="{E3020543-B24B-4EC4-8FFC-8DD88EEA91A8}"/>
          </ac:spMkLst>
        </pc:spChg>
        <pc:picChg chg="add mod">
          <ac:chgData name="Lisa Ritchie (2227168)" userId="b848426b-6d41-4024-ae09-21617856b310" providerId="ADAL" clId="{9A190B12-C9DE-415E-8FF8-1D35C09C6979}" dt="2025-03-21T17:55:51.148" v="1506" actId="26606"/>
          <ac:picMkLst>
            <pc:docMk/>
            <pc:sldMk cId="3925308616" sldId="261"/>
            <ac:picMk id="5" creationId="{4F2D7F0A-E605-949E-15C5-A3306618DEE4}"/>
          </ac:picMkLst>
        </pc:picChg>
        <pc:cxnChg chg="add">
          <ac:chgData name="Lisa Ritchie (2227168)" userId="b848426b-6d41-4024-ae09-21617856b310" providerId="ADAL" clId="{9A190B12-C9DE-415E-8FF8-1D35C09C6979}" dt="2025-03-21T17:55:51.148" v="1506" actId="26606"/>
          <ac:cxnSpMkLst>
            <pc:docMk/>
            <pc:sldMk cId="3925308616" sldId="261"/>
            <ac:cxnSpMk id="20" creationId="{C49DA8F6-BCC1-4447-B54C-57856834B94B}"/>
          </ac:cxnSpMkLst>
        </pc:cxnChg>
      </pc:sldChg>
      <pc:sldChg chg="addSp new ord">
        <pc:chgData name="Lisa Ritchie (2227168)" userId="b848426b-6d41-4024-ae09-21617856b310" providerId="ADAL" clId="{9A190B12-C9DE-415E-8FF8-1D35C09C6979}" dt="2025-03-21T18:48:08.283" v="2991"/>
        <pc:sldMkLst>
          <pc:docMk/>
          <pc:sldMk cId="2649327545" sldId="262"/>
        </pc:sldMkLst>
        <pc:picChg chg="add">
          <ac:chgData name="Lisa Ritchie (2227168)" userId="b848426b-6d41-4024-ae09-21617856b310" providerId="ADAL" clId="{9A190B12-C9DE-415E-8FF8-1D35C09C6979}" dt="2025-03-21T17:40:10.329" v="1478"/>
          <ac:picMkLst>
            <pc:docMk/>
            <pc:sldMk cId="2649327545" sldId="262"/>
            <ac:picMk id="2" creationId="{E8087B59-B859-5286-A561-2FB023F55139}"/>
          </ac:picMkLst>
        </pc:picChg>
      </pc:sldChg>
      <pc:sldChg chg="addSp delSp modSp new mod ord">
        <pc:chgData name="Lisa Ritchie (2227168)" userId="b848426b-6d41-4024-ae09-21617856b310" providerId="ADAL" clId="{9A190B12-C9DE-415E-8FF8-1D35C09C6979}" dt="2025-03-21T20:55:31.072" v="6077" actId="1076"/>
        <pc:sldMkLst>
          <pc:docMk/>
          <pc:sldMk cId="483155394" sldId="263"/>
        </pc:sldMkLst>
        <pc:spChg chg="add mod">
          <ac:chgData name="Lisa Ritchie (2227168)" userId="b848426b-6d41-4024-ae09-21617856b310" providerId="ADAL" clId="{9A190B12-C9DE-415E-8FF8-1D35C09C6979}" dt="2025-03-21T20:42:10.241" v="6003" actId="1076"/>
          <ac:spMkLst>
            <pc:docMk/>
            <pc:sldMk cId="483155394" sldId="263"/>
            <ac:spMk id="3" creationId="{5CFE475C-53C8-EF94-AFA2-A6C29CE85913}"/>
          </ac:spMkLst>
        </pc:spChg>
        <pc:spChg chg="add mod">
          <ac:chgData name="Lisa Ritchie (2227168)" userId="b848426b-6d41-4024-ae09-21617856b310" providerId="ADAL" clId="{9A190B12-C9DE-415E-8FF8-1D35C09C6979}" dt="2025-03-21T20:55:23.755" v="6076" actId="113"/>
          <ac:spMkLst>
            <pc:docMk/>
            <pc:sldMk cId="483155394" sldId="263"/>
            <ac:spMk id="4" creationId="{CE55F918-91CB-1C1B-22A9-E8FF2662C11B}"/>
          </ac:spMkLst>
        </pc:spChg>
        <pc:spChg chg="add mod">
          <ac:chgData name="Lisa Ritchie (2227168)" userId="b848426b-6d41-4024-ae09-21617856b310" providerId="ADAL" clId="{9A190B12-C9DE-415E-8FF8-1D35C09C6979}" dt="2025-03-21T20:42:04.931" v="6001" actId="1076"/>
          <ac:spMkLst>
            <pc:docMk/>
            <pc:sldMk cId="483155394" sldId="263"/>
            <ac:spMk id="6" creationId="{5695C039-8F69-B38E-D8BD-FEB57EF516CD}"/>
          </ac:spMkLst>
        </pc:spChg>
        <pc:spChg chg="add mod">
          <ac:chgData name="Lisa Ritchie (2227168)" userId="b848426b-6d41-4024-ae09-21617856b310" providerId="ADAL" clId="{9A190B12-C9DE-415E-8FF8-1D35C09C6979}" dt="2025-03-21T20:55:31.072" v="6077" actId="1076"/>
          <ac:spMkLst>
            <pc:docMk/>
            <pc:sldMk cId="483155394" sldId="263"/>
            <ac:spMk id="7" creationId="{A0F83B69-9B5B-D2BA-1824-E71D3EBCE103}"/>
          </ac:spMkLst>
        </pc:spChg>
        <pc:spChg chg="add mod">
          <ac:chgData name="Lisa Ritchie (2227168)" userId="b848426b-6d41-4024-ae09-21617856b310" providerId="ADAL" clId="{9A190B12-C9DE-415E-8FF8-1D35C09C6979}" dt="2025-03-21T20:42:00.189" v="6000" actId="1076"/>
          <ac:spMkLst>
            <pc:docMk/>
            <pc:sldMk cId="483155394" sldId="263"/>
            <ac:spMk id="8" creationId="{22D64287-0993-FD09-8AC5-49B7A0094C3C}"/>
          </ac:spMkLst>
        </pc:spChg>
        <pc:spChg chg="add mod">
          <ac:chgData name="Lisa Ritchie (2227168)" userId="b848426b-6d41-4024-ae09-21617856b310" providerId="ADAL" clId="{9A190B12-C9DE-415E-8FF8-1D35C09C6979}" dt="2025-03-21T20:41:41.948" v="5998" actId="1076"/>
          <ac:spMkLst>
            <pc:docMk/>
            <pc:sldMk cId="483155394" sldId="263"/>
            <ac:spMk id="10" creationId="{BB3D582D-DF8E-3F09-355A-0D954FAE81D3}"/>
          </ac:spMkLst>
        </pc:spChg>
        <pc:spChg chg="add del mod">
          <ac:chgData name="Lisa Ritchie (2227168)" userId="b848426b-6d41-4024-ae09-21617856b310" providerId="ADAL" clId="{9A190B12-C9DE-415E-8FF8-1D35C09C6979}" dt="2025-03-21T20:33:22.081" v="5965" actId="21"/>
          <ac:spMkLst>
            <pc:docMk/>
            <pc:sldMk cId="483155394" sldId="263"/>
            <ac:spMk id="12" creationId="{6308F8FF-F9C3-759D-1AE8-9C8A907BEA75}"/>
          </ac:spMkLst>
        </pc:spChg>
        <pc:spChg chg="add mod">
          <ac:chgData name="Lisa Ritchie (2227168)" userId="b848426b-6d41-4024-ae09-21617856b310" providerId="ADAL" clId="{9A190B12-C9DE-415E-8FF8-1D35C09C6979}" dt="2025-03-21T20:41:54.236" v="5999" actId="1076"/>
          <ac:spMkLst>
            <pc:docMk/>
            <pc:sldMk cId="483155394" sldId="263"/>
            <ac:spMk id="14" creationId="{169526C5-5225-CE68-4145-CEEBC4D25C13}"/>
          </ac:spMkLst>
        </pc:spChg>
        <pc:picChg chg="add del mod">
          <ac:chgData name="Lisa Ritchie (2227168)" userId="b848426b-6d41-4024-ae09-21617856b310" providerId="ADAL" clId="{9A190B12-C9DE-415E-8FF8-1D35C09C6979}" dt="2025-03-21T20:51:08.883" v="6049" actId="21"/>
          <ac:picMkLst>
            <pc:docMk/>
            <pc:sldMk cId="483155394" sldId="263"/>
            <ac:picMk id="2" creationId="{D5CEAF0A-A3AB-32C9-F6AE-382034AED0AF}"/>
          </ac:picMkLst>
        </pc:picChg>
      </pc:sldChg>
      <pc:sldChg chg="new del">
        <pc:chgData name="Lisa Ritchie (2227168)" userId="b848426b-6d41-4024-ae09-21617856b310" providerId="ADAL" clId="{9A190B12-C9DE-415E-8FF8-1D35C09C6979}" dt="2025-03-21T20:14:17.753" v="5278" actId="47"/>
        <pc:sldMkLst>
          <pc:docMk/>
          <pc:sldMk cId="2336009475" sldId="264"/>
        </pc:sldMkLst>
      </pc:sldChg>
      <pc:sldChg chg="addSp delSp modSp new mod setBg addAnim">
        <pc:chgData name="Lisa Ritchie (2227168)" userId="b848426b-6d41-4024-ae09-21617856b310" providerId="ADAL" clId="{9A190B12-C9DE-415E-8FF8-1D35C09C6979}" dt="2025-03-21T19:27:07.036" v="4500" actId="20577"/>
        <pc:sldMkLst>
          <pc:docMk/>
          <pc:sldMk cId="2092282088" sldId="265"/>
        </pc:sldMkLst>
        <pc:spChg chg="mod">
          <ac:chgData name="Lisa Ritchie (2227168)" userId="b848426b-6d41-4024-ae09-21617856b310" providerId="ADAL" clId="{9A190B12-C9DE-415E-8FF8-1D35C09C6979}" dt="2025-03-21T19:25:59.548" v="4438" actId="255"/>
          <ac:spMkLst>
            <pc:docMk/>
            <pc:sldMk cId="2092282088" sldId="265"/>
            <ac:spMk id="2" creationId="{C4FF0903-88EE-4172-D0ED-FCA01AC6BB70}"/>
          </ac:spMkLst>
        </pc:spChg>
        <pc:spChg chg="del mod">
          <ac:chgData name="Lisa Ritchie (2227168)" userId="b848426b-6d41-4024-ae09-21617856b310" providerId="ADAL" clId="{9A190B12-C9DE-415E-8FF8-1D35C09C6979}" dt="2025-03-21T19:15:00.109" v="4014" actId="478"/>
          <ac:spMkLst>
            <pc:docMk/>
            <pc:sldMk cId="2092282088" sldId="265"/>
            <ac:spMk id="3" creationId="{227B9B0B-561C-3716-71D2-7F8D0C10BC1A}"/>
          </ac:spMkLst>
        </pc:spChg>
        <pc:spChg chg="add mod">
          <ac:chgData name="Lisa Ritchie (2227168)" userId="b848426b-6d41-4024-ae09-21617856b310" providerId="ADAL" clId="{9A190B12-C9DE-415E-8FF8-1D35C09C6979}" dt="2025-03-21T19:27:07.036" v="4500" actId="20577"/>
          <ac:spMkLst>
            <pc:docMk/>
            <pc:sldMk cId="2092282088" sldId="265"/>
            <ac:spMk id="5" creationId="{057E6D87-5EB7-80B4-84CE-73021BCF0F77}"/>
          </ac:spMkLst>
        </pc:spChg>
        <pc:spChg chg="add del">
          <ac:chgData name="Lisa Ritchie (2227168)" userId="b848426b-6d41-4024-ae09-21617856b310" providerId="ADAL" clId="{9A190B12-C9DE-415E-8FF8-1D35C09C6979}" dt="2025-03-21T19:16:18.703" v="4086" actId="26606"/>
          <ac:spMkLst>
            <pc:docMk/>
            <pc:sldMk cId="2092282088" sldId="265"/>
            <ac:spMk id="9" creationId="{870A1295-61BC-4214-AA3E-D396673024D0}"/>
          </ac:spMkLst>
        </pc:spChg>
        <pc:spChg chg="add">
          <ac:chgData name="Lisa Ritchie (2227168)" userId="b848426b-6d41-4024-ae09-21617856b310" providerId="ADAL" clId="{9A190B12-C9DE-415E-8FF8-1D35C09C6979}" dt="2025-03-21T19:25:19.794" v="4433" actId="26606"/>
          <ac:spMkLst>
            <pc:docMk/>
            <pc:sldMk cId="2092282088" sldId="265"/>
            <ac:spMk id="25" creationId="{9B7AD9F6-8CE7-4299-8FC6-328F4DCD3FF9}"/>
          </ac:spMkLst>
        </pc:spChg>
        <pc:spChg chg="add">
          <ac:chgData name="Lisa Ritchie (2227168)" userId="b848426b-6d41-4024-ae09-21617856b310" providerId="ADAL" clId="{9A190B12-C9DE-415E-8FF8-1D35C09C6979}" dt="2025-03-21T19:25:19.794" v="4433" actId="26606"/>
          <ac:spMkLst>
            <pc:docMk/>
            <pc:sldMk cId="2092282088" sldId="265"/>
            <ac:spMk id="27" creationId="{3F9B0603-37C5-4312-AE4D-A3D015475403}"/>
          </ac:spMkLst>
        </pc:spChg>
        <pc:grpChg chg="add del">
          <ac:chgData name="Lisa Ritchie (2227168)" userId="b848426b-6d41-4024-ae09-21617856b310" providerId="ADAL" clId="{9A190B12-C9DE-415E-8FF8-1D35C09C6979}" dt="2025-03-21T19:16:18.703" v="4086" actId="26606"/>
          <ac:grpSpMkLst>
            <pc:docMk/>
            <pc:sldMk cId="2092282088" sldId="265"/>
            <ac:grpSpMk id="11" creationId="{0B139475-2B26-4CA9-9413-DE741E49F7BB}"/>
          </ac:grpSpMkLst>
        </pc:grpChg>
        <pc:picChg chg="add mod ord">
          <ac:chgData name="Lisa Ritchie (2227168)" userId="b848426b-6d41-4024-ae09-21617856b310" providerId="ADAL" clId="{9A190B12-C9DE-415E-8FF8-1D35C09C6979}" dt="2025-03-21T19:25:19.794" v="4433" actId="26606"/>
          <ac:picMkLst>
            <pc:docMk/>
            <pc:sldMk cId="2092282088" sldId="265"/>
            <ac:picMk id="4" creationId="{AC3533B8-FF00-8003-7BD4-690E59710CD3}"/>
          </ac:picMkLst>
        </pc:picChg>
        <pc:cxnChg chg="add del">
          <ac:chgData name="Lisa Ritchie (2227168)" userId="b848426b-6d41-4024-ae09-21617856b310" providerId="ADAL" clId="{9A190B12-C9DE-415E-8FF8-1D35C09C6979}" dt="2025-03-21T19:25:19.794" v="4433" actId="26606"/>
          <ac:cxnSpMkLst>
            <pc:docMk/>
            <pc:sldMk cId="2092282088" sldId="265"/>
            <ac:cxnSpMk id="20" creationId="{192712F8-36FA-35DF-0CE8-4098D93322A3}"/>
          </ac:cxnSpMkLst>
        </pc:cxnChg>
      </pc:sldChg>
      <pc:sldChg chg="addSp modSp new del mod">
        <pc:chgData name="Lisa Ritchie (2227168)" userId="b848426b-6d41-4024-ae09-21617856b310" providerId="ADAL" clId="{9A190B12-C9DE-415E-8FF8-1D35C09C6979}" dt="2025-03-21T14:31:51.712" v="104" actId="2696"/>
        <pc:sldMkLst>
          <pc:docMk/>
          <pc:sldMk cId="2674612318" sldId="265"/>
        </pc:sldMkLst>
        <pc:spChg chg="mod">
          <ac:chgData name="Lisa Ritchie (2227168)" userId="b848426b-6d41-4024-ae09-21617856b310" providerId="ADAL" clId="{9A190B12-C9DE-415E-8FF8-1D35C09C6979}" dt="2025-03-21T14:30:43.738" v="102" actId="1076"/>
          <ac:spMkLst>
            <pc:docMk/>
            <pc:sldMk cId="2674612318" sldId="265"/>
            <ac:spMk id="3" creationId="{557AFF95-3194-7A92-3DD5-07090C206C36}"/>
          </ac:spMkLst>
        </pc:spChg>
        <pc:spChg chg="mod">
          <ac:chgData name="Lisa Ritchie (2227168)" userId="b848426b-6d41-4024-ae09-21617856b310" providerId="ADAL" clId="{9A190B12-C9DE-415E-8FF8-1D35C09C6979}" dt="2025-03-21T14:30:51.471" v="103" actId="1076"/>
          <ac:spMkLst>
            <pc:docMk/>
            <pc:sldMk cId="2674612318" sldId="265"/>
            <ac:spMk id="5" creationId="{FAF34F92-5E32-A5A2-D7B8-48058D501F4A}"/>
          </ac:spMkLst>
        </pc:spChg>
        <pc:picChg chg="add mod">
          <ac:chgData name="Lisa Ritchie (2227168)" userId="b848426b-6d41-4024-ae09-21617856b310" providerId="ADAL" clId="{9A190B12-C9DE-415E-8FF8-1D35C09C6979}" dt="2025-03-21T14:30:38.099" v="101" actId="14100"/>
          <ac:picMkLst>
            <pc:docMk/>
            <pc:sldMk cId="2674612318" sldId="265"/>
            <ac:picMk id="7" creationId="{FCE85690-5ED3-227F-5807-99A296DAFFC1}"/>
          </ac:picMkLst>
        </pc:picChg>
      </pc:sldChg>
      <pc:sldChg chg="addSp delSp modSp new mod">
        <pc:chgData name="Lisa Ritchie (2227168)" userId="b848426b-6d41-4024-ae09-21617856b310" providerId="ADAL" clId="{9A190B12-C9DE-415E-8FF8-1D35C09C6979}" dt="2025-03-21T20:48:12.921" v="6034" actId="20577"/>
        <pc:sldMkLst>
          <pc:docMk/>
          <pc:sldMk cId="894019845" sldId="266"/>
        </pc:sldMkLst>
        <pc:spChg chg="add mod">
          <ac:chgData name="Lisa Ritchie (2227168)" userId="b848426b-6d41-4024-ae09-21617856b310" providerId="ADAL" clId="{9A190B12-C9DE-415E-8FF8-1D35C09C6979}" dt="2025-03-21T16:08:51.172" v="353" actId="20577"/>
          <ac:spMkLst>
            <pc:docMk/>
            <pc:sldMk cId="894019845" sldId="266"/>
            <ac:spMk id="3" creationId="{716A3AC4-E315-ABC9-8914-84D88E61C89A}"/>
          </ac:spMkLst>
        </pc:spChg>
        <pc:spChg chg="add mod">
          <ac:chgData name="Lisa Ritchie (2227168)" userId="b848426b-6d41-4024-ae09-21617856b310" providerId="ADAL" clId="{9A190B12-C9DE-415E-8FF8-1D35C09C6979}" dt="2025-03-21T20:48:03.796" v="6025" actId="20577"/>
          <ac:spMkLst>
            <pc:docMk/>
            <pc:sldMk cId="894019845" sldId="266"/>
            <ac:spMk id="4" creationId="{D5FBE654-5468-751C-0EA4-F57706320380}"/>
          </ac:spMkLst>
        </pc:spChg>
        <pc:spChg chg="add mod">
          <ac:chgData name="Lisa Ritchie (2227168)" userId="b848426b-6d41-4024-ae09-21617856b310" providerId="ADAL" clId="{9A190B12-C9DE-415E-8FF8-1D35C09C6979}" dt="2025-03-21T16:09:10.822" v="358" actId="20577"/>
          <ac:spMkLst>
            <pc:docMk/>
            <pc:sldMk cId="894019845" sldId="266"/>
            <ac:spMk id="5" creationId="{D150F566-6BC8-181C-0FD0-B16918DBC1E2}"/>
          </ac:spMkLst>
        </pc:spChg>
        <pc:spChg chg="add mod">
          <ac:chgData name="Lisa Ritchie (2227168)" userId="b848426b-6d41-4024-ae09-21617856b310" providerId="ADAL" clId="{9A190B12-C9DE-415E-8FF8-1D35C09C6979}" dt="2025-03-21T16:10:36.478" v="395" actId="20577"/>
          <ac:spMkLst>
            <pc:docMk/>
            <pc:sldMk cId="894019845" sldId="266"/>
            <ac:spMk id="7" creationId="{BF598169-C186-03C8-76B4-A649D510A75F}"/>
          </ac:spMkLst>
        </pc:spChg>
        <pc:spChg chg="add del mod">
          <ac:chgData name="Lisa Ritchie (2227168)" userId="b848426b-6d41-4024-ae09-21617856b310" providerId="ADAL" clId="{9A190B12-C9DE-415E-8FF8-1D35C09C6979}" dt="2025-03-21T20:43:10.552" v="6008"/>
          <ac:spMkLst>
            <pc:docMk/>
            <pc:sldMk cId="894019845" sldId="266"/>
            <ac:spMk id="9" creationId="{FE774AA2-E390-C14F-4EDA-6AFC60C08A01}"/>
          </ac:spMkLst>
        </pc:spChg>
        <pc:spChg chg="add mod">
          <ac:chgData name="Lisa Ritchie (2227168)" userId="b848426b-6d41-4024-ae09-21617856b310" providerId="ADAL" clId="{9A190B12-C9DE-415E-8FF8-1D35C09C6979}" dt="2025-03-21T20:48:12.921" v="6034" actId="20577"/>
          <ac:spMkLst>
            <pc:docMk/>
            <pc:sldMk cId="894019845" sldId="266"/>
            <ac:spMk id="11" creationId="{6491939D-0D53-E520-5505-FF7ED08EFFC0}"/>
          </ac:spMkLst>
        </pc:spChg>
      </pc:sldChg>
      <pc:sldChg chg="addSp delSp modSp new mod">
        <pc:chgData name="Lisa Ritchie (2227168)" userId="b848426b-6d41-4024-ae09-21617856b310" providerId="ADAL" clId="{9A190B12-C9DE-415E-8FF8-1D35C09C6979}" dt="2025-03-21T20:57:21.970" v="6090" actId="20577"/>
        <pc:sldMkLst>
          <pc:docMk/>
          <pc:sldMk cId="3080635920" sldId="267"/>
        </pc:sldMkLst>
        <pc:spChg chg="add del mod">
          <ac:chgData name="Lisa Ritchie (2227168)" userId="b848426b-6d41-4024-ae09-21617856b310" providerId="ADAL" clId="{9A190B12-C9DE-415E-8FF8-1D35C09C6979}" dt="2025-03-21T20:43:56.809" v="6011" actId="478"/>
          <ac:spMkLst>
            <pc:docMk/>
            <pc:sldMk cId="3080635920" sldId="267"/>
            <ac:spMk id="3" creationId="{1CAA0B4D-6C75-F50C-DEC6-047A4C6BC6E4}"/>
          </ac:spMkLst>
        </pc:spChg>
        <pc:spChg chg="add mod">
          <ac:chgData name="Lisa Ritchie (2227168)" userId="b848426b-6d41-4024-ae09-21617856b310" providerId="ADAL" clId="{9A190B12-C9DE-415E-8FF8-1D35C09C6979}" dt="2025-03-21T20:57:21.970" v="6090" actId="20577"/>
          <ac:spMkLst>
            <pc:docMk/>
            <pc:sldMk cId="3080635920" sldId="267"/>
            <ac:spMk id="4" creationId="{F7E26753-10E8-9135-2C72-BF7E7FCBEF8F}"/>
          </ac:spMkLst>
        </pc:spChg>
        <pc:spChg chg="add mod">
          <ac:chgData name="Lisa Ritchie (2227168)" userId="b848426b-6d41-4024-ae09-21617856b310" providerId="ADAL" clId="{9A190B12-C9DE-415E-8FF8-1D35C09C6979}" dt="2025-03-21T16:15:53.447" v="499" actId="20577"/>
          <ac:spMkLst>
            <pc:docMk/>
            <pc:sldMk cId="3080635920" sldId="267"/>
            <ac:spMk id="5" creationId="{78D898F6-5929-C2D1-752D-ADF6060D3C6A}"/>
          </ac:spMkLst>
        </pc:spChg>
        <pc:spChg chg="add del">
          <ac:chgData name="Lisa Ritchie (2227168)" userId="b848426b-6d41-4024-ae09-21617856b310" providerId="ADAL" clId="{9A190B12-C9DE-415E-8FF8-1D35C09C6979}" dt="2025-03-21T16:16:24.706" v="501" actId="478"/>
          <ac:spMkLst>
            <pc:docMk/>
            <pc:sldMk cId="3080635920" sldId="267"/>
            <ac:spMk id="7" creationId="{B5150009-2AFB-A473-954D-EFE5CF920DDB}"/>
          </ac:spMkLst>
        </pc:spChg>
        <pc:spChg chg="add mod">
          <ac:chgData name="Lisa Ritchie (2227168)" userId="b848426b-6d41-4024-ae09-21617856b310" providerId="ADAL" clId="{9A190B12-C9DE-415E-8FF8-1D35C09C6979}" dt="2025-03-21T16:18:16.474" v="549" actId="20577"/>
          <ac:spMkLst>
            <pc:docMk/>
            <pc:sldMk cId="3080635920" sldId="267"/>
            <ac:spMk id="9" creationId="{52F28228-1F4C-379F-F850-2DB2388EDA8E}"/>
          </ac:spMkLst>
        </pc:spChg>
        <pc:spChg chg="add mod">
          <ac:chgData name="Lisa Ritchie (2227168)" userId="b848426b-6d41-4024-ae09-21617856b310" providerId="ADAL" clId="{9A190B12-C9DE-415E-8FF8-1D35C09C6979}" dt="2025-03-21T20:49:47.193" v="6048" actId="20577"/>
          <ac:spMkLst>
            <pc:docMk/>
            <pc:sldMk cId="3080635920" sldId="267"/>
            <ac:spMk id="11" creationId="{BDC2F8BE-62F1-7087-CB9E-1E47F54A5A4C}"/>
          </ac:spMkLst>
        </pc:spChg>
      </pc:sldChg>
      <pc:sldChg chg="new del ord">
        <pc:chgData name="Lisa Ritchie (2227168)" userId="b848426b-6d41-4024-ae09-21617856b310" providerId="ADAL" clId="{9A190B12-C9DE-415E-8FF8-1D35C09C6979}" dt="2025-03-21T16:43:31.216" v="620" actId="47"/>
        <pc:sldMkLst>
          <pc:docMk/>
          <pc:sldMk cId="1902433084" sldId="268"/>
        </pc:sldMkLst>
      </pc:sldChg>
      <pc:sldChg chg="addSp modSp new mod ord setBg">
        <pc:chgData name="Lisa Ritchie (2227168)" userId="b848426b-6d41-4024-ae09-21617856b310" providerId="ADAL" clId="{9A190B12-C9DE-415E-8FF8-1D35C09C6979}" dt="2025-03-21T19:14:37.413" v="4013" actId="1076"/>
        <pc:sldMkLst>
          <pc:docMk/>
          <pc:sldMk cId="4061468176" sldId="269"/>
        </pc:sldMkLst>
        <pc:spChg chg="add mod">
          <ac:chgData name="Lisa Ritchie (2227168)" userId="b848426b-6d41-4024-ae09-21617856b310" providerId="ADAL" clId="{9A190B12-C9DE-415E-8FF8-1D35C09C6979}" dt="2025-03-21T19:12:37.595" v="3968" actId="27636"/>
          <ac:spMkLst>
            <pc:docMk/>
            <pc:sldMk cId="4061468176" sldId="269"/>
            <ac:spMk id="2" creationId="{9C209614-BC3C-EE97-2145-5780376E2EAB}"/>
          </ac:spMkLst>
        </pc:spChg>
        <pc:spChg chg="add mod">
          <ac:chgData name="Lisa Ritchie (2227168)" userId="b848426b-6d41-4024-ae09-21617856b310" providerId="ADAL" clId="{9A190B12-C9DE-415E-8FF8-1D35C09C6979}" dt="2025-03-21T19:14:37.413" v="4013" actId="1076"/>
          <ac:spMkLst>
            <pc:docMk/>
            <pc:sldMk cId="4061468176" sldId="269"/>
            <ac:spMk id="3" creationId="{D8AF6954-E5A3-14D2-6BBE-992A4D81CB3C}"/>
          </ac:spMkLst>
        </pc:spChg>
        <pc:picChg chg="add">
          <ac:chgData name="Lisa Ritchie (2227168)" userId="b848426b-6d41-4024-ae09-21617856b310" providerId="ADAL" clId="{9A190B12-C9DE-415E-8FF8-1D35C09C6979}" dt="2025-03-21T19:11:27.847" v="3954" actId="26606"/>
          <ac:picMkLst>
            <pc:docMk/>
            <pc:sldMk cId="4061468176" sldId="269"/>
            <ac:picMk id="4" creationId="{414AEE1A-4702-E38C-E3D6-8CA4C8C8E484}"/>
          </ac:picMkLst>
        </pc:picChg>
        <pc:cxnChg chg="add">
          <ac:chgData name="Lisa Ritchie (2227168)" userId="b848426b-6d41-4024-ae09-21617856b310" providerId="ADAL" clId="{9A190B12-C9DE-415E-8FF8-1D35C09C6979}" dt="2025-03-21T19:11:27.847" v="3954" actId="26606"/>
          <ac:cxnSpMkLst>
            <pc:docMk/>
            <pc:sldMk cId="4061468176" sldId="269"/>
            <ac:cxnSpMk id="8" creationId="{249EDD1B-F94D-B4E6-ACAA-566B9A26FDE3}"/>
          </ac:cxnSpMkLst>
        </pc:cxnChg>
      </pc:sldChg>
      <pc:sldChg chg="new del">
        <pc:chgData name="Lisa Ritchie (2227168)" userId="b848426b-6d41-4024-ae09-21617856b310" providerId="ADAL" clId="{9A190B12-C9DE-415E-8FF8-1D35C09C6979}" dt="2025-03-21T16:43:25.826" v="618" actId="47"/>
        <pc:sldMkLst>
          <pc:docMk/>
          <pc:sldMk cId="3483712537" sldId="270"/>
        </pc:sldMkLst>
      </pc:sldChg>
      <pc:sldChg chg="addSp modSp new mod ord setBg">
        <pc:chgData name="Lisa Ritchie (2227168)" userId="b848426b-6d41-4024-ae09-21617856b310" providerId="ADAL" clId="{9A190B12-C9DE-415E-8FF8-1D35C09C6979}" dt="2025-03-21T17:33:58.866" v="1477" actId="26606"/>
        <pc:sldMkLst>
          <pc:docMk/>
          <pc:sldMk cId="4144982834" sldId="270"/>
        </pc:sldMkLst>
        <pc:spChg chg="mod">
          <ac:chgData name="Lisa Ritchie (2227168)" userId="b848426b-6d41-4024-ae09-21617856b310" providerId="ADAL" clId="{9A190B12-C9DE-415E-8FF8-1D35C09C6979}" dt="2025-03-21T17:33:58.866" v="1477" actId="26606"/>
          <ac:spMkLst>
            <pc:docMk/>
            <pc:sldMk cId="4144982834" sldId="270"/>
            <ac:spMk id="2" creationId="{1F3913EB-7560-A1FC-55A1-06968EBB6F96}"/>
          </ac:spMkLst>
        </pc:spChg>
        <pc:spChg chg="mod">
          <ac:chgData name="Lisa Ritchie (2227168)" userId="b848426b-6d41-4024-ae09-21617856b310" providerId="ADAL" clId="{9A190B12-C9DE-415E-8FF8-1D35C09C6979}" dt="2025-03-21T17:33:58.866" v="1477" actId="26606"/>
          <ac:spMkLst>
            <pc:docMk/>
            <pc:sldMk cId="4144982834" sldId="270"/>
            <ac:spMk id="3" creationId="{DA2868F6-FF74-6ADB-9036-C0912CF9814A}"/>
          </ac:spMkLst>
        </pc:spChg>
        <pc:spChg chg="add">
          <ac:chgData name="Lisa Ritchie (2227168)" userId="b848426b-6d41-4024-ae09-21617856b310" providerId="ADAL" clId="{9A190B12-C9DE-415E-8FF8-1D35C09C6979}" dt="2025-03-21T17:33:58.866" v="1477" actId="26606"/>
          <ac:spMkLst>
            <pc:docMk/>
            <pc:sldMk cId="4144982834" sldId="270"/>
            <ac:spMk id="9" creationId="{C0763A76-9F1C-4FC5-82B7-DD475DA461B2}"/>
          </ac:spMkLst>
        </pc:spChg>
        <pc:spChg chg="add">
          <ac:chgData name="Lisa Ritchie (2227168)" userId="b848426b-6d41-4024-ae09-21617856b310" providerId="ADAL" clId="{9A190B12-C9DE-415E-8FF8-1D35C09C6979}" dt="2025-03-21T17:33:58.866" v="1477" actId="26606"/>
          <ac:spMkLst>
            <pc:docMk/>
            <pc:sldMk cId="4144982834" sldId="270"/>
            <ac:spMk id="11" creationId="{E81BF4F6-F2CF-4984-9D14-D6966D92F99F}"/>
          </ac:spMkLst>
        </pc:spChg>
        <pc:picChg chg="add">
          <ac:chgData name="Lisa Ritchie (2227168)" userId="b848426b-6d41-4024-ae09-21617856b310" providerId="ADAL" clId="{9A190B12-C9DE-415E-8FF8-1D35C09C6979}" dt="2025-03-21T17:33:58.866" v="1477" actId="26606"/>
          <ac:picMkLst>
            <pc:docMk/>
            <pc:sldMk cId="4144982834" sldId="270"/>
            <ac:picMk id="5" creationId="{E77D89F9-BE7F-783C-BA08-7DD5DA2BDC5E}"/>
          </ac:picMkLst>
        </pc:picChg>
      </pc:sldChg>
      <pc:sldChg chg="addSp delSp modSp new mod ord setBg">
        <pc:chgData name="Lisa Ritchie (2227168)" userId="b848426b-6d41-4024-ae09-21617856b310" providerId="ADAL" clId="{9A190B12-C9DE-415E-8FF8-1D35C09C6979}" dt="2025-03-21T19:55:46.256" v="4631" actId="20577"/>
        <pc:sldMkLst>
          <pc:docMk/>
          <pc:sldMk cId="3657816739" sldId="271"/>
        </pc:sldMkLst>
        <pc:spChg chg="add mod">
          <ac:chgData name="Lisa Ritchie (2227168)" userId="b848426b-6d41-4024-ae09-21617856b310" providerId="ADAL" clId="{9A190B12-C9DE-415E-8FF8-1D35C09C6979}" dt="2025-03-21T19:55:46.256" v="4631" actId="20577"/>
          <ac:spMkLst>
            <pc:docMk/>
            <pc:sldMk cId="3657816739" sldId="271"/>
            <ac:spMk id="2" creationId="{2B5E719F-6CBB-6EDF-EB08-470479DE695B}"/>
          </ac:spMkLst>
        </pc:spChg>
        <pc:spChg chg="del mod">
          <ac:chgData name="Lisa Ritchie (2227168)" userId="b848426b-6d41-4024-ae09-21617856b310" providerId="ADAL" clId="{9A190B12-C9DE-415E-8FF8-1D35C09C6979}" dt="2025-03-21T17:57:19.295" v="1517" actId="478"/>
          <ac:spMkLst>
            <pc:docMk/>
            <pc:sldMk cId="3657816739" sldId="271"/>
            <ac:spMk id="2" creationId="{7075DB37-8575-8BFA-D9FC-AC642B289460}"/>
          </ac:spMkLst>
        </pc:spChg>
        <pc:spChg chg="mod">
          <ac:chgData name="Lisa Ritchie (2227168)" userId="b848426b-6d41-4024-ae09-21617856b310" providerId="ADAL" clId="{9A190B12-C9DE-415E-8FF8-1D35C09C6979}" dt="2025-03-21T18:14:09.043" v="1964" actId="20577"/>
          <ac:spMkLst>
            <pc:docMk/>
            <pc:sldMk cId="3657816739" sldId="271"/>
            <ac:spMk id="3" creationId="{1B9350D1-0FFF-2C95-0CAC-0DA1BDB2B0CB}"/>
          </ac:spMkLst>
        </pc:spChg>
        <pc:spChg chg="add del mod">
          <ac:chgData name="Lisa Ritchie (2227168)" userId="b848426b-6d41-4024-ae09-21617856b310" providerId="ADAL" clId="{9A190B12-C9DE-415E-8FF8-1D35C09C6979}" dt="2025-03-21T18:44:02.092" v="2985" actId="26606"/>
          <ac:spMkLst>
            <pc:docMk/>
            <pc:sldMk cId="3657816739" sldId="271"/>
            <ac:spMk id="5" creationId="{78D6A1A9-5400-F2EE-9CD6-A981277535C2}"/>
          </ac:spMkLst>
        </pc:spChg>
        <pc:spChg chg="add mod">
          <ac:chgData name="Lisa Ritchie (2227168)" userId="b848426b-6d41-4024-ae09-21617856b310" providerId="ADAL" clId="{9A190B12-C9DE-415E-8FF8-1D35C09C6979}" dt="2025-03-21T19:53:15.009" v="4601" actId="767"/>
          <ac:spMkLst>
            <pc:docMk/>
            <pc:sldMk cId="3657816739" sldId="271"/>
            <ac:spMk id="6" creationId="{1A9FFFF4-607C-CCC8-467D-CC6513619345}"/>
          </ac:spMkLst>
        </pc:spChg>
        <pc:spChg chg="add">
          <ac:chgData name="Lisa Ritchie (2227168)" userId="b848426b-6d41-4024-ae09-21617856b310" providerId="ADAL" clId="{9A190B12-C9DE-415E-8FF8-1D35C09C6979}" dt="2025-03-21T17:57:23.075" v="1518" actId="26606"/>
          <ac:spMkLst>
            <pc:docMk/>
            <pc:sldMk cId="3657816739" sldId="271"/>
            <ac:spMk id="8" creationId="{1A3C89F8-0D2F-47FF-B903-151248265F47}"/>
          </ac:spMkLst>
        </pc:spChg>
        <pc:spChg chg="add">
          <ac:chgData name="Lisa Ritchie (2227168)" userId="b848426b-6d41-4024-ae09-21617856b310" providerId="ADAL" clId="{9A190B12-C9DE-415E-8FF8-1D35C09C6979}" dt="2025-03-21T17:57:23.075" v="1518" actId="26606"/>
          <ac:spMkLst>
            <pc:docMk/>
            <pc:sldMk cId="3657816739" sldId="271"/>
            <ac:spMk id="10" creationId="{C5CB530E-515E-412C-9DF1-5F8FFBD6F383}"/>
          </ac:spMkLst>
        </pc:spChg>
        <pc:spChg chg="add">
          <ac:chgData name="Lisa Ritchie (2227168)" userId="b848426b-6d41-4024-ae09-21617856b310" providerId="ADAL" clId="{9A190B12-C9DE-415E-8FF8-1D35C09C6979}" dt="2025-03-21T17:57:23.075" v="1518" actId="26606"/>
          <ac:spMkLst>
            <pc:docMk/>
            <pc:sldMk cId="3657816739" sldId="271"/>
            <ac:spMk id="12" creationId="{712D4376-A578-4FF1-94FC-245E7A6A489F}"/>
          </ac:spMkLst>
        </pc:spChg>
        <pc:spChg chg="add">
          <ac:chgData name="Lisa Ritchie (2227168)" userId="b848426b-6d41-4024-ae09-21617856b310" providerId="ADAL" clId="{9A190B12-C9DE-415E-8FF8-1D35C09C6979}" dt="2025-03-21T17:57:23.075" v="1518" actId="26606"/>
          <ac:spMkLst>
            <pc:docMk/>
            <pc:sldMk cId="3657816739" sldId="271"/>
            <ac:spMk id="14" creationId="{AEA7509D-F04F-40CB-A0B3-EEF16499CC9F}"/>
          </ac:spMkLst>
        </pc:spChg>
        <pc:spChg chg="add">
          <ac:chgData name="Lisa Ritchie (2227168)" userId="b848426b-6d41-4024-ae09-21617856b310" providerId="ADAL" clId="{9A190B12-C9DE-415E-8FF8-1D35C09C6979}" dt="2025-03-21T17:57:23.075" v="1518" actId="26606"/>
          <ac:spMkLst>
            <pc:docMk/>
            <pc:sldMk cId="3657816739" sldId="271"/>
            <ac:spMk id="18" creationId="{508BEF50-7B1E-49A4-BC19-5F4F1D755E64}"/>
          </ac:spMkLst>
        </pc:spChg>
        <pc:spChg chg="add">
          <ac:chgData name="Lisa Ritchie (2227168)" userId="b848426b-6d41-4024-ae09-21617856b310" providerId="ADAL" clId="{9A190B12-C9DE-415E-8FF8-1D35C09C6979}" dt="2025-03-21T17:57:23.075" v="1518" actId="26606"/>
          <ac:spMkLst>
            <pc:docMk/>
            <pc:sldMk cId="3657816739" sldId="271"/>
            <ac:spMk id="20" creationId="{3FBAD350-5664-4811-A208-657FB882D350}"/>
          </ac:spMkLst>
        </pc:spChg>
        <pc:spChg chg="add">
          <ac:chgData name="Lisa Ritchie (2227168)" userId="b848426b-6d41-4024-ae09-21617856b310" providerId="ADAL" clId="{9A190B12-C9DE-415E-8FF8-1D35C09C6979}" dt="2025-03-21T17:57:23.075" v="1518" actId="26606"/>
          <ac:spMkLst>
            <pc:docMk/>
            <pc:sldMk cId="3657816739" sldId="271"/>
            <ac:spMk id="22" creationId="{C39ADB8F-D187-49D7-BDCF-C1B6DC727068}"/>
          </ac:spMkLst>
        </pc:spChg>
        <pc:graphicFrameChg chg="add mod">
          <ac:chgData name="Lisa Ritchie (2227168)" userId="b848426b-6d41-4024-ae09-21617856b310" providerId="ADAL" clId="{9A190B12-C9DE-415E-8FF8-1D35C09C6979}" dt="2025-03-21T18:44:28.349" v="2989" actId="14100"/>
          <ac:graphicFrameMkLst>
            <pc:docMk/>
            <pc:sldMk cId="3657816739" sldId="271"/>
            <ac:graphicFrameMk id="24" creationId="{289334E0-03D6-1D7B-8F2A-21093E5D1C78}"/>
          </ac:graphicFrameMkLst>
        </pc:graphicFrameChg>
        <pc:cxnChg chg="add">
          <ac:chgData name="Lisa Ritchie (2227168)" userId="b848426b-6d41-4024-ae09-21617856b310" providerId="ADAL" clId="{9A190B12-C9DE-415E-8FF8-1D35C09C6979}" dt="2025-03-21T17:57:23.075" v="1518" actId="26606"/>
          <ac:cxnSpMkLst>
            <pc:docMk/>
            <pc:sldMk cId="3657816739" sldId="271"/>
            <ac:cxnSpMk id="16" creationId="{56020367-4FD5-4596-8E10-C5F095CD8DBF}"/>
          </ac:cxnSpMkLst>
        </pc:cxnChg>
      </pc:sldChg>
      <pc:sldChg chg="addSp modSp new mod ord setBg">
        <pc:chgData name="Lisa Ritchie (2227168)" userId="b848426b-6d41-4024-ae09-21617856b310" providerId="ADAL" clId="{9A190B12-C9DE-415E-8FF8-1D35C09C6979}" dt="2025-03-21T20:13:16.658" v="5273" actId="1076"/>
        <pc:sldMkLst>
          <pc:docMk/>
          <pc:sldMk cId="2149823916" sldId="272"/>
        </pc:sldMkLst>
        <pc:spChg chg="mod">
          <ac:chgData name="Lisa Ritchie (2227168)" userId="b848426b-6d41-4024-ae09-21617856b310" providerId="ADAL" clId="{9A190B12-C9DE-415E-8FF8-1D35C09C6979}" dt="2025-03-21T20:12:13.189" v="5230" actId="26606"/>
          <ac:spMkLst>
            <pc:docMk/>
            <pc:sldMk cId="2149823916" sldId="272"/>
            <ac:spMk id="2" creationId="{859047F0-A86D-A252-0707-8C21FA4D3E30}"/>
          </ac:spMkLst>
        </pc:spChg>
        <pc:spChg chg="mod">
          <ac:chgData name="Lisa Ritchie (2227168)" userId="b848426b-6d41-4024-ae09-21617856b310" providerId="ADAL" clId="{9A190B12-C9DE-415E-8FF8-1D35C09C6979}" dt="2025-03-21T20:12:13.189" v="5230" actId="26606"/>
          <ac:spMkLst>
            <pc:docMk/>
            <pc:sldMk cId="2149823916" sldId="272"/>
            <ac:spMk id="3" creationId="{11699638-89A0-54CE-4EFC-393DF2790FA7}"/>
          </ac:spMkLst>
        </pc:spChg>
        <pc:spChg chg="add mod">
          <ac:chgData name="Lisa Ritchie (2227168)" userId="b848426b-6d41-4024-ae09-21617856b310" providerId="ADAL" clId="{9A190B12-C9DE-415E-8FF8-1D35C09C6979}" dt="2025-03-21T20:13:16.658" v="5273" actId="1076"/>
          <ac:spMkLst>
            <pc:docMk/>
            <pc:sldMk cId="2149823916" sldId="272"/>
            <ac:spMk id="4" creationId="{D1870701-E54D-54C3-7D2F-6098EC6F8435}"/>
          </ac:spMkLst>
        </pc:spChg>
        <pc:spChg chg="add">
          <ac:chgData name="Lisa Ritchie (2227168)" userId="b848426b-6d41-4024-ae09-21617856b310" providerId="ADAL" clId="{9A190B12-C9DE-415E-8FF8-1D35C09C6979}" dt="2025-03-21T20:12:13.189" v="5230" actId="26606"/>
          <ac:spMkLst>
            <pc:docMk/>
            <pc:sldMk cId="2149823916" sldId="272"/>
            <ac:spMk id="8" creationId="{DEE2AD96-B495-4E06-9291-B71706F728CB}"/>
          </ac:spMkLst>
        </pc:spChg>
        <pc:spChg chg="add">
          <ac:chgData name="Lisa Ritchie (2227168)" userId="b848426b-6d41-4024-ae09-21617856b310" providerId="ADAL" clId="{9A190B12-C9DE-415E-8FF8-1D35C09C6979}" dt="2025-03-21T20:12:13.189" v="5230" actId="26606"/>
          <ac:spMkLst>
            <pc:docMk/>
            <pc:sldMk cId="2149823916" sldId="272"/>
            <ac:spMk id="10" creationId="{53CF6D67-C5A8-4ADD-9E8E-1E38CA1D3166}"/>
          </ac:spMkLst>
        </pc:spChg>
        <pc:spChg chg="add">
          <ac:chgData name="Lisa Ritchie (2227168)" userId="b848426b-6d41-4024-ae09-21617856b310" providerId="ADAL" clId="{9A190B12-C9DE-415E-8FF8-1D35C09C6979}" dt="2025-03-21T20:12:13.189" v="5230" actId="26606"/>
          <ac:spMkLst>
            <pc:docMk/>
            <pc:sldMk cId="2149823916" sldId="272"/>
            <ac:spMk id="12" creationId="{86909FA0-B515-4681-B7A8-FA281D133B94}"/>
          </ac:spMkLst>
        </pc:spChg>
        <pc:spChg chg="add">
          <ac:chgData name="Lisa Ritchie (2227168)" userId="b848426b-6d41-4024-ae09-21617856b310" providerId="ADAL" clId="{9A190B12-C9DE-415E-8FF8-1D35C09C6979}" dt="2025-03-21T20:12:13.189" v="5230" actId="26606"/>
          <ac:spMkLst>
            <pc:docMk/>
            <pc:sldMk cId="2149823916" sldId="272"/>
            <ac:spMk id="14" creationId="{21C9FE86-FCC3-4A31-AA1C-C882262B7FE7}"/>
          </ac:spMkLst>
        </pc:spChg>
        <pc:spChg chg="add">
          <ac:chgData name="Lisa Ritchie (2227168)" userId="b848426b-6d41-4024-ae09-21617856b310" providerId="ADAL" clId="{9A190B12-C9DE-415E-8FF8-1D35C09C6979}" dt="2025-03-21T20:12:13.189" v="5230" actId="26606"/>
          <ac:spMkLst>
            <pc:docMk/>
            <pc:sldMk cId="2149823916" sldId="272"/>
            <ac:spMk id="16" creationId="{7D96243B-ECED-4B71-8E06-AE9A285EAD20}"/>
          </ac:spMkLst>
        </pc:spChg>
        <pc:spChg chg="add">
          <ac:chgData name="Lisa Ritchie (2227168)" userId="b848426b-6d41-4024-ae09-21617856b310" providerId="ADAL" clId="{9A190B12-C9DE-415E-8FF8-1D35C09C6979}" dt="2025-03-21T20:12:13.189" v="5230" actId="26606"/>
          <ac:spMkLst>
            <pc:docMk/>
            <pc:sldMk cId="2149823916" sldId="272"/>
            <ac:spMk id="18" creationId="{A09989E4-EFDC-4A90-A633-E0525FB4139E}"/>
          </ac:spMkLst>
        </pc:spChg>
      </pc:sldChg>
      <pc:sldChg chg="new del">
        <pc:chgData name="Lisa Ritchie (2227168)" userId="b848426b-6d41-4024-ae09-21617856b310" providerId="ADAL" clId="{9A190B12-C9DE-415E-8FF8-1D35C09C6979}" dt="2025-03-21T20:14:22.017" v="5279" actId="47"/>
        <pc:sldMkLst>
          <pc:docMk/>
          <pc:sldMk cId="3817946685" sldId="273"/>
        </pc:sldMkLst>
      </pc:sldChg>
      <pc:sldChg chg="addSp delSp modSp new del mod">
        <pc:chgData name="Lisa Ritchie (2227168)" userId="b848426b-6d41-4024-ae09-21617856b310" providerId="ADAL" clId="{9A190B12-C9DE-415E-8FF8-1D35C09C6979}" dt="2025-03-21T20:27:46.108" v="5964" actId="47"/>
        <pc:sldMkLst>
          <pc:docMk/>
          <pc:sldMk cId="185389069" sldId="274"/>
        </pc:sldMkLst>
        <pc:spChg chg="del">
          <ac:chgData name="Lisa Ritchie (2227168)" userId="b848426b-6d41-4024-ae09-21617856b310" providerId="ADAL" clId="{9A190B12-C9DE-415E-8FF8-1D35C09C6979}" dt="2025-03-21T20:14:10.270" v="5276"/>
          <ac:spMkLst>
            <pc:docMk/>
            <pc:sldMk cId="185389069" sldId="274"/>
            <ac:spMk id="4" creationId="{EAC83DBE-1EB6-3920-22A0-71B8973525CB}"/>
          </ac:spMkLst>
        </pc:spChg>
        <pc:spChg chg="add mod">
          <ac:chgData name="Lisa Ritchie (2227168)" userId="b848426b-6d41-4024-ae09-21617856b310" providerId="ADAL" clId="{9A190B12-C9DE-415E-8FF8-1D35C09C6979}" dt="2025-03-21T20:14:13.332" v="5277" actId="478"/>
          <ac:spMkLst>
            <pc:docMk/>
            <pc:sldMk cId="185389069" sldId="274"/>
            <ac:spMk id="9" creationId="{A87A081D-2C8F-5154-C9A0-82564C70B58B}"/>
          </ac:spMkLst>
        </pc:spChg>
        <pc:picChg chg="add del mod">
          <ac:chgData name="Lisa Ritchie (2227168)" userId="b848426b-6d41-4024-ae09-21617856b310" providerId="ADAL" clId="{9A190B12-C9DE-415E-8FF8-1D35C09C6979}" dt="2025-03-21T20:14:13.332" v="5277" actId="478"/>
          <ac:picMkLst>
            <pc:docMk/>
            <pc:sldMk cId="185389069" sldId="274"/>
            <ac:picMk id="7" creationId="{27B1EEDF-A21E-DFEB-9345-CE2098EAB705}"/>
          </ac:picMkLst>
        </pc:picChg>
      </pc:sldChg>
      <pc:sldChg chg="addSp delSp modSp new mod setBg">
        <pc:chgData name="Lisa Ritchie (2227168)" userId="b848426b-6d41-4024-ae09-21617856b310" providerId="ADAL" clId="{9A190B12-C9DE-415E-8FF8-1D35C09C6979}" dt="2025-03-21T20:26:53.478" v="5963" actId="20577"/>
        <pc:sldMkLst>
          <pc:docMk/>
          <pc:sldMk cId="1658640478" sldId="275"/>
        </pc:sldMkLst>
        <pc:spChg chg="mod ord">
          <ac:chgData name="Lisa Ritchie (2227168)" userId="b848426b-6d41-4024-ae09-21617856b310" providerId="ADAL" clId="{9A190B12-C9DE-415E-8FF8-1D35C09C6979}" dt="2025-03-21T20:25:36.127" v="5921" actId="26606"/>
          <ac:spMkLst>
            <pc:docMk/>
            <pc:sldMk cId="1658640478" sldId="275"/>
            <ac:spMk id="2" creationId="{47DDA63A-1580-92CE-49B9-5A2F17C540E1}"/>
          </ac:spMkLst>
        </pc:spChg>
        <pc:spChg chg="del">
          <ac:chgData name="Lisa Ritchie (2227168)" userId="b848426b-6d41-4024-ae09-21617856b310" providerId="ADAL" clId="{9A190B12-C9DE-415E-8FF8-1D35C09C6979}" dt="2025-03-21T20:14:31.655" v="5281"/>
          <ac:spMkLst>
            <pc:docMk/>
            <pc:sldMk cId="1658640478" sldId="275"/>
            <ac:spMk id="3" creationId="{B070219C-EF44-070A-E510-22F199A0D8FF}"/>
          </ac:spMkLst>
        </pc:spChg>
        <pc:spChg chg="mod">
          <ac:chgData name="Lisa Ritchie (2227168)" userId="b848426b-6d41-4024-ae09-21617856b310" providerId="ADAL" clId="{9A190B12-C9DE-415E-8FF8-1D35C09C6979}" dt="2025-03-21T20:25:36.127" v="5921" actId="26606"/>
          <ac:spMkLst>
            <pc:docMk/>
            <pc:sldMk cId="1658640478" sldId="275"/>
            <ac:spMk id="4" creationId="{5732E876-F61D-1CAE-F154-646D6C79071B}"/>
          </ac:spMkLst>
        </pc:spChg>
        <pc:spChg chg="add mod">
          <ac:chgData name="Lisa Ritchie (2227168)" userId="b848426b-6d41-4024-ae09-21617856b310" providerId="ADAL" clId="{9A190B12-C9DE-415E-8FF8-1D35C09C6979}" dt="2025-03-21T20:26:53.478" v="5963" actId="20577"/>
          <ac:spMkLst>
            <pc:docMk/>
            <pc:sldMk cId="1658640478" sldId="275"/>
            <ac:spMk id="6" creationId="{B3342695-63F2-AA01-1A25-B8C571F46424}"/>
          </ac:spMkLst>
        </pc:spChg>
        <pc:spChg chg="add">
          <ac:chgData name="Lisa Ritchie (2227168)" userId="b848426b-6d41-4024-ae09-21617856b310" providerId="ADAL" clId="{9A190B12-C9DE-415E-8FF8-1D35C09C6979}" dt="2025-03-21T20:25:36.127" v="5921" actId="26606"/>
          <ac:spMkLst>
            <pc:docMk/>
            <pc:sldMk cId="1658640478" sldId="275"/>
            <ac:spMk id="10" creationId="{04812C46-200A-4DEB-A05E-3ED6C68C2387}"/>
          </ac:spMkLst>
        </pc:spChg>
        <pc:spChg chg="add">
          <ac:chgData name="Lisa Ritchie (2227168)" userId="b848426b-6d41-4024-ae09-21617856b310" providerId="ADAL" clId="{9A190B12-C9DE-415E-8FF8-1D35C09C6979}" dt="2025-03-21T20:25:36.127" v="5921" actId="26606"/>
          <ac:spMkLst>
            <pc:docMk/>
            <pc:sldMk cId="1658640478" sldId="275"/>
            <ac:spMk id="12" creationId="{D1EA859B-E555-4109-94F3-6700E046E008}"/>
          </ac:spMkLst>
        </pc:spChg>
        <pc:picChg chg="add mod">
          <ac:chgData name="Lisa Ritchie (2227168)" userId="b848426b-6d41-4024-ae09-21617856b310" providerId="ADAL" clId="{9A190B12-C9DE-415E-8FF8-1D35C09C6979}" dt="2025-03-21T20:25:36.127" v="5921" actId="26606"/>
          <ac:picMkLst>
            <pc:docMk/>
            <pc:sldMk cId="1658640478" sldId="275"/>
            <ac:picMk id="5" creationId="{9A898CDB-075C-E177-1199-2D0A170ADF62}"/>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F7F6A-52FE-4322-9EE4-50A59534D200}" type="doc">
      <dgm:prSet loTypeId="urn:microsoft.com/office/officeart/2005/8/layout/arrow5" loCatId="relationship" qsTypeId="urn:microsoft.com/office/officeart/2005/8/quickstyle/simple1" qsCatId="simple" csTypeId="urn:microsoft.com/office/officeart/2005/8/colors/accent1_2" csCatId="accent1"/>
      <dgm:spPr/>
      <dgm:t>
        <a:bodyPr/>
        <a:lstStyle/>
        <a:p>
          <a:endParaRPr lang="en-US"/>
        </a:p>
      </dgm:t>
    </dgm:pt>
    <dgm:pt modelId="{8A000209-5296-4ABD-8901-0A22C839F65A}">
      <dgm:prSet/>
      <dgm:spPr/>
      <dgm:t>
        <a:bodyPr/>
        <a:lstStyle/>
        <a:p>
          <a:r>
            <a:rPr lang="en-GB"/>
            <a:t>A framework developed by Public Health Care Wales (PHW)</a:t>
          </a:r>
          <a:endParaRPr lang="en-US"/>
        </a:p>
      </dgm:t>
    </dgm:pt>
    <dgm:pt modelId="{F60C85A2-E20D-426C-A6FA-F363196896EC}" type="parTrans" cxnId="{0C4559EC-C1B5-4A2A-A33F-7333B87264C7}">
      <dgm:prSet/>
      <dgm:spPr/>
      <dgm:t>
        <a:bodyPr/>
        <a:lstStyle/>
        <a:p>
          <a:endParaRPr lang="en-US"/>
        </a:p>
      </dgm:t>
    </dgm:pt>
    <dgm:pt modelId="{3200A56E-5D35-4DF1-8FF0-C638C163765F}" type="sibTrans" cxnId="{0C4559EC-C1B5-4A2A-A33F-7333B87264C7}">
      <dgm:prSet/>
      <dgm:spPr/>
      <dgm:t>
        <a:bodyPr/>
        <a:lstStyle/>
        <a:p>
          <a:endParaRPr lang="en-US"/>
        </a:p>
      </dgm:t>
    </dgm:pt>
    <dgm:pt modelId="{34B7ACBB-0569-4133-86B9-AE30695CB81A}">
      <dgm:prSet/>
      <dgm:spPr/>
      <dgm:t>
        <a:bodyPr/>
        <a:lstStyle/>
        <a:p>
          <a:r>
            <a:rPr lang="en-GB"/>
            <a:t>Recognises fundamental components to move the health and care system In a positive direction toward a prevention-based approach.</a:t>
          </a:r>
          <a:endParaRPr lang="en-US"/>
        </a:p>
      </dgm:t>
    </dgm:pt>
    <dgm:pt modelId="{1896D797-182B-4432-A72F-2A5378A75DE5}" type="parTrans" cxnId="{459AE915-69DF-4BC5-829F-5AEC284F4D94}">
      <dgm:prSet/>
      <dgm:spPr/>
      <dgm:t>
        <a:bodyPr/>
        <a:lstStyle/>
        <a:p>
          <a:endParaRPr lang="en-US"/>
        </a:p>
      </dgm:t>
    </dgm:pt>
    <dgm:pt modelId="{43685B32-4CF4-49E0-B871-4F96CEC60C7C}" type="sibTrans" cxnId="{459AE915-69DF-4BC5-829F-5AEC284F4D94}">
      <dgm:prSet/>
      <dgm:spPr/>
      <dgm:t>
        <a:bodyPr/>
        <a:lstStyle/>
        <a:p>
          <a:endParaRPr lang="en-US"/>
        </a:p>
      </dgm:t>
    </dgm:pt>
    <dgm:pt modelId="{B1E859A6-CEC3-4AD6-929A-8D03ADEBE793}">
      <dgm:prSet/>
      <dgm:spPr/>
      <dgm:t>
        <a:bodyPr/>
        <a:lstStyle/>
        <a:p>
          <a:r>
            <a:rPr lang="en-GB" dirty="0"/>
            <a:t>This Framework brings </a:t>
          </a:r>
          <a:r>
            <a:rPr lang="en-GB" dirty="0" err="1"/>
            <a:t>gether</a:t>
          </a:r>
          <a:r>
            <a:rPr lang="en-GB" dirty="0"/>
            <a:t>  well-established approaches and is intended to work on inequalities, population health management, healthcare public health, and health care pathways.  The prevention-based approach helps to identify:</a:t>
          </a:r>
          <a:endParaRPr lang="en-US" dirty="0"/>
        </a:p>
      </dgm:t>
    </dgm:pt>
    <dgm:pt modelId="{B5D4B67D-B5DA-47B2-8287-8898C77641B6}" type="parTrans" cxnId="{FF97FDD3-3445-4FB4-B011-83212129CE79}">
      <dgm:prSet/>
      <dgm:spPr/>
      <dgm:t>
        <a:bodyPr/>
        <a:lstStyle/>
        <a:p>
          <a:endParaRPr lang="en-US"/>
        </a:p>
      </dgm:t>
    </dgm:pt>
    <dgm:pt modelId="{9E1AD6FC-2460-4AC5-B34A-B8402F832616}" type="sibTrans" cxnId="{FF97FDD3-3445-4FB4-B011-83212129CE79}">
      <dgm:prSet/>
      <dgm:spPr/>
      <dgm:t>
        <a:bodyPr/>
        <a:lstStyle/>
        <a:p>
          <a:endParaRPr lang="en-US"/>
        </a:p>
      </dgm:t>
    </dgm:pt>
    <dgm:pt modelId="{00A1A51F-C103-4F63-A60A-3BDD992CEB53}">
      <dgm:prSet/>
      <dgm:spPr/>
      <dgm:t>
        <a:bodyPr/>
        <a:lstStyle/>
        <a:p>
          <a:r>
            <a:rPr lang="en-GB" dirty="0"/>
            <a:t>What needs to be done to achieve a common goal</a:t>
          </a:r>
          <a:endParaRPr lang="en-US" dirty="0"/>
        </a:p>
      </dgm:t>
    </dgm:pt>
    <dgm:pt modelId="{CA41452F-3672-4AAB-9573-EF914522F674}" type="parTrans" cxnId="{6BB7E3C8-985A-428F-B501-AB5BF78DA988}">
      <dgm:prSet/>
      <dgm:spPr/>
      <dgm:t>
        <a:bodyPr/>
        <a:lstStyle/>
        <a:p>
          <a:endParaRPr lang="en-US"/>
        </a:p>
      </dgm:t>
    </dgm:pt>
    <dgm:pt modelId="{16A96F1A-A9E3-4B04-867F-3533C7F1D06D}" type="sibTrans" cxnId="{6BB7E3C8-985A-428F-B501-AB5BF78DA988}">
      <dgm:prSet/>
      <dgm:spPr/>
      <dgm:t>
        <a:bodyPr/>
        <a:lstStyle/>
        <a:p>
          <a:endParaRPr lang="en-US"/>
        </a:p>
      </dgm:t>
    </dgm:pt>
    <dgm:pt modelId="{A37DB1FC-AB69-48A8-8CB3-620FF051CE29}">
      <dgm:prSet/>
      <dgm:spPr/>
      <dgm:t>
        <a:bodyPr/>
        <a:lstStyle/>
        <a:p>
          <a:r>
            <a:rPr lang="en-GB"/>
            <a:t>Opportunities </a:t>
          </a:r>
          <a:endParaRPr lang="en-US"/>
        </a:p>
      </dgm:t>
    </dgm:pt>
    <dgm:pt modelId="{0BC9DC1E-0A63-45A6-8691-037F1061436C}" type="parTrans" cxnId="{D2570094-4AA9-4B83-91D5-4F9AA977E79B}">
      <dgm:prSet/>
      <dgm:spPr/>
      <dgm:t>
        <a:bodyPr/>
        <a:lstStyle/>
        <a:p>
          <a:endParaRPr lang="en-US"/>
        </a:p>
      </dgm:t>
    </dgm:pt>
    <dgm:pt modelId="{9977DD2F-595F-4FE3-87DA-8ECC586D2FBF}" type="sibTrans" cxnId="{D2570094-4AA9-4B83-91D5-4F9AA977E79B}">
      <dgm:prSet/>
      <dgm:spPr/>
      <dgm:t>
        <a:bodyPr/>
        <a:lstStyle/>
        <a:p>
          <a:endParaRPr lang="en-US"/>
        </a:p>
      </dgm:t>
    </dgm:pt>
    <dgm:pt modelId="{BC291A69-C93A-4697-B19A-DADF33E42005}">
      <dgm:prSet/>
      <dgm:spPr/>
      <dgm:t>
        <a:bodyPr/>
        <a:lstStyle/>
        <a:p>
          <a:r>
            <a:rPr lang="en-GB"/>
            <a:t>Who to collaborate with to create a positive impact</a:t>
          </a:r>
          <a:endParaRPr lang="en-US"/>
        </a:p>
      </dgm:t>
    </dgm:pt>
    <dgm:pt modelId="{53DE7E70-AB67-43DA-BD2F-5B3B2D8D35B5}" type="parTrans" cxnId="{B996A1A2-47C0-418A-9D78-0E60BB0E96E7}">
      <dgm:prSet/>
      <dgm:spPr/>
      <dgm:t>
        <a:bodyPr/>
        <a:lstStyle/>
        <a:p>
          <a:endParaRPr lang="en-US"/>
        </a:p>
      </dgm:t>
    </dgm:pt>
    <dgm:pt modelId="{EC21CFAA-0379-4708-AC8C-C32AFA7021A9}" type="sibTrans" cxnId="{B996A1A2-47C0-418A-9D78-0E60BB0E96E7}">
      <dgm:prSet/>
      <dgm:spPr/>
      <dgm:t>
        <a:bodyPr/>
        <a:lstStyle/>
        <a:p>
          <a:endParaRPr lang="en-US"/>
        </a:p>
      </dgm:t>
    </dgm:pt>
    <dgm:pt modelId="{A511D3F2-641E-4C43-B428-E387FCAA4C87}" type="pres">
      <dgm:prSet presAssocID="{8C4F7F6A-52FE-4322-9EE4-50A59534D200}" presName="diagram" presStyleCnt="0">
        <dgm:presLayoutVars>
          <dgm:dir/>
          <dgm:resizeHandles val="exact"/>
        </dgm:presLayoutVars>
      </dgm:prSet>
      <dgm:spPr/>
    </dgm:pt>
    <dgm:pt modelId="{3EFCFB63-E4D9-4B34-B69E-6B386AC26758}" type="pres">
      <dgm:prSet presAssocID="{8A000209-5296-4ABD-8901-0A22C839F65A}" presName="arrow" presStyleLbl="node1" presStyleIdx="0" presStyleCnt="3">
        <dgm:presLayoutVars>
          <dgm:bulletEnabled val="1"/>
        </dgm:presLayoutVars>
      </dgm:prSet>
      <dgm:spPr/>
    </dgm:pt>
    <dgm:pt modelId="{40BFE771-45FC-4ECD-9E04-D2F99C4CCA0A}" type="pres">
      <dgm:prSet presAssocID="{34B7ACBB-0569-4133-86B9-AE30695CB81A}" presName="arrow" presStyleLbl="node1" presStyleIdx="1" presStyleCnt="3">
        <dgm:presLayoutVars>
          <dgm:bulletEnabled val="1"/>
        </dgm:presLayoutVars>
      </dgm:prSet>
      <dgm:spPr/>
    </dgm:pt>
    <dgm:pt modelId="{3961A90D-4A32-427E-9AAF-7E3B443D1E47}" type="pres">
      <dgm:prSet presAssocID="{B1E859A6-CEC3-4AD6-929A-8D03ADEBE793}" presName="arrow" presStyleLbl="node1" presStyleIdx="2" presStyleCnt="3">
        <dgm:presLayoutVars>
          <dgm:bulletEnabled val="1"/>
        </dgm:presLayoutVars>
      </dgm:prSet>
      <dgm:spPr/>
    </dgm:pt>
  </dgm:ptLst>
  <dgm:cxnLst>
    <dgm:cxn modelId="{459AE915-69DF-4BC5-829F-5AEC284F4D94}" srcId="{8C4F7F6A-52FE-4322-9EE4-50A59534D200}" destId="{34B7ACBB-0569-4133-86B9-AE30695CB81A}" srcOrd="1" destOrd="0" parTransId="{1896D797-182B-4432-A72F-2A5378A75DE5}" sibTransId="{43685B32-4CF4-49E0-B871-4F96CEC60C7C}"/>
    <dgm:cxn modelId="{C5857E16-3838-474B-B9DD-16EF9A6C7CAA}" type="presOf" srcId="{8A000209-5296-4ABD-8901-0A22C839F65A}" destId="{3EFCFB63-E4D9-4B34-B69E-6B386AC26758}" srcOrd="0" destOrd="0" presId="urn:microsoft.com/office/officeart/2005/8/layout/arrow5"/>
    <dgm:cxn modelId="{214AA718-DD9D-4F27-998B-90AA639FE20B}" type="presOf" srcId="{00A1A51F-C103-4F63-A60A-3BDD992CEB53}" destId="{3961A90D-4A32-427E-9AAF-7E3B443D1E47}" srcOrd="0" destOrd="1" presId="urn:microsoft.com/office/officeart/2005/8/layout/arrow5"/>
    <dgm:cxn modelId="{0CBF8D28-7767-41A4-B428-920CC188BFD5}" type="presOf" srcId="{8C4F7F6A-52FE-4322-9EE4-50A59534D200}" destId="{A511D3F2-641E-4C43-B428-E387FCAA4C87}" srcOrd="0" destOrd="0" presId="urn:microsoft.com/office/officeart/2005/8/layout/arrow5"/>
    <dgm:cxn modelId="{08ADEB39-ED79-4B58-A655-348165EB39A0}" type="presOf" srcId="{A37DB1FC-AB69-48A8-8CB3-620FF051CE29}" destId="{3961A90D-4A32-427E-9AAF-7E3B443D1E47}" srcOrd="0" destOrd="2" presId="urn:microsoft.com/office/officeart/2005/8/layout/arrow5"/>
    <dgm:cxn modelId="{63E69B6A-6E19-45DF-8D8E-0E024FB7C2AC}" type="presOf" srcId="{B1E859A6-CEC3-4AD6-929A-8D03ADEBE793}" destId="{3961A90D-4A32-427E-9AAF-7E3B443D1E47}" srcOrd="0" destOrd="0" presId="urn:microsoft.com/office/officeart/2005/8/layout/arrow5"/>
    <dgm:cxn modelId="{DD3D3A6F-B99C-4D88-A033-48B44F8D06C3}" type="presOf" srcId="{BC291A69-C93A-4697-B19A-DADF33E42005}" destId="{3961A90D-4A32-427E-9AAF-7E3B443D1E47}" srcOrd="0" destOrd="3" presId="urn:microsoft.com/office/officeart/2005/8/layout/arrow5"/>
    <dgm:cxn modelId="{D2570094-4AA9-4B83-91D5-4F9AA977E79B}" srcId="{B1E859A6-CEC3-4AD6-929A-8D03ADEBE793}" destId="{A37DB1FC-AB69-48A8-8CB3-620FF051CE29}" srcOrd="1" destOrd="0" parTransId="{0BC9DC1E-0A63-45A6-8691-037F1061436C}" sibTransId="{9977DD2F-595F-4FE3-87DA-8ECC586D2FBF}"/>
    <dgm:cxn modelId="{B996A1A2-47C0-418A-9D78-0E60BB0E96E7}" srcId="{B1E859A6-CEC3-4AD6-929A-8D03ADEBE793}" destId="{BC291A69-C93A-4697-B19A-DADF33E42005}" srcOrd="2" destOrd="0" parTransId="{53DE7E70-AB67-43DA-BD2F-5B3B2D8D35B5}" sibTransId="{EC21CFAA-0379-4708-AC8C-C32AFA7021A9}"/>
    <dgm:cxn modelId="{6BB7E3C8-985A-428F-B501-AB5BF78DA988}" srcId="{B1E859A6-CEC3-4AD6-929A-8D03ADEBE793}" destId="{00A1A51F-C103-4F63-A60A-3BDD992CEB53}" srcOrd="0" destOrd="0" parTransId="{CA41452F-3672-4AAB-9573-EF914522F674}" sibTransId="{16A96F1A-A9E3-4B04-867F-3533C7F1D06D}"/>
    <dgm:cxn modelId="{FF97FDD3-3445-4FB4-B011-83212129CE79}" srcId="{8C4F7F6A-52FE-4322-9EE4-50A59534D200}" destId="{B1E859A6-CEC3-4AD6-929A-8D03ADEBE793}" srcOrd="2" destOrd="0" parTransId="{B5D4B67D-B5DA-47B2-8287-8898C77641B6}" sibTransId="{9E1AD6FC-2460-4AC5-B34A-B8402F832616}"/>
    <dgm:cxn modelId="{378D43DB-0195-45A3-BE4E-0116E519A14D}" type="presOf" srcId="{34B7ACBB-0569-4133-86B9-AE30695CB81A}" destId="{40BFE771-45FC-4ECD-9E04-D2F99C4CCA0A}" srcOrd="0" destOrd="0" presId="urn:microsoft.com/office/officeart/2005/8/layout/arrow5"/>
    <dgm:cxn modelId="{0C4559EC-C1B5-4A2A-A33F-7333B87264C7}" srcId="{8C4F7F6A-52FE-4322-9EE4-50A59534D200}" destId="{8A000209-5296-4ABD-8901-0A22C839F65A}" srcOrd="0" destOrd="0" parTransId="{F60C85A2-E20D-426C-A6FA-F363196896EC}" sibTransId="{3200A56E-5D35-4DF1-8FF0-C638C163765F}"/>
    <dgm:cxn modelId="{130DFCA8-9D86-47E9-BFDB-CD68C7391924}" type="presParOf" srcId="{A511D3F2-641E-4C43-B428-E387FCAA4C87}" destId="{3EFCFB63-E4D9-4B34-B69E-6B386AC26758}" srcOrd="0" destOrd="0" presId="urn:microsoft.com/office/officeart/2005/8/layout/arrow5"/>
    <dgm:cxn modelId="{7E66D57C-3514-408A-9072-6F6EE15E8D0E}" type="presParOf" srcId="{A511D3F2-641E-4C43-B428-E387FCAA4C87}" destId="{40BFE771-45FC-4ECD-9E04-D2F99C4CCA0A}" srcOrd="1" destOrd="0" presId="urn:microsoft.com/office/officeart/2005/8/layout/arrow5"/>
    <dgm:cxn modelId="{988F4537-F7F8-484A-8024-6B2337DD60A2}" type="presParOf" srcId="{A511D3F2-641E-4C43-B428-E387FCAA4C87}" destId="{3961A90D-4A32-427E-9AAF-7E3B443D1E47}" srcOrd="2"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FCFB63-E4D9-4B34-B69E-6B386AC26758}">
      <dsp:nvSpPr>
        <dsp:cNvPr id="0" name=""/>
        <dsp:cNvSpPr/>
      </dsp:nvSpPr>
      <dsp:spPr>
        <a:xfrm>
          <a:off x="3705532" y="1516"/>
          <a:ext cx="3107203" cy="3107203"/>
        </a:xfrm>
        <a:prstGeom prst="downArrow">
          <a:avLst>
            <a:gd name="adj1" fmla="val 50000"/>
            <a:gd name="adj2" fmla="val 35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GB" sz="1000" kern="1200"/>
            <a:t>A framework developed by Public Health Care Wales (PHW)</a:t>
          </a:r>
          <a:endParaRPr lang="en-US" sz="1000" kern="1200"/>
        </a:p>
      </dsp:txBody>
      <dsp:txXfrm>
        <a:off x="4482333" y="1516"/>
        <a:ext cx="1553601" cy="2563442"/>
      </dsp:txXfrm>
    </dsp:sp>
    <dsp:sp modelId="{40BFE771-45FC-4ECD-9E04-D2F99C4CCA0A}">
      <dsp:nvSpPr>
        <dsp:cNvPr id="0" name=""/>
        <dsp:cNvSpPr/>
      </dsp:nvSpPr>
      <dsp:spPr>
        <a:xfrm rot="7200000">
          <a:off x="5500149" y="3109884"/>
          <a:ext cx="3107203" cy="3107203"/>
        </a:xfrm>
        <a:prstGeom prst="downArrow">
          <a:avLst>
            <a:gd name="adj1" fmla="val 50000"/>
            <a:gd name="adj2" fmla="val 35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GB" sz="1000" kern="1200"/>
            <a:t>Recognises fundamental components to move the health and care system In a positive direction toward a prevention-based approach.</a:t>
          </a:r>
          <a:endParaRPr lang="en-US" sz="1000" kern="1200"/>
        </a:p>
      </dsp:txBody>
      <dsp:txXfrm rot="-5400000">
        <a:off x="6007485" y="4022625"/>
        <a:ext cx="2563442" cy="1553601"/>
      </dsp:txXfrm>
    </dsp:sp>
    <dsp:sp modelId="{3961A90D-4A32-427E-9AAF-7E3B443D1E47}">
      <dsp:nvSpPr>
        <dsp:cNvPr id="0" name=""/>
        <dsp:cNvSpPr/>
      </dsp:nvSpPr>
      <dsp:spPr>
        <a:xfrm rot="14400000">
          <a:off x="1910915" y="3109884"/>
          <a:ext cx="3107203" cy="3107203"/>
        </a:xfrm>
        <a:prstGeom prst="downArrow">
          <a:avLst>
            <a:gd name="adj1" fmla="val 50000"/>
            <a:gd name="adj2" fmla="val 35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t" anchorCtr="0">
          <a:noAutofit/>
        </a:bodyPr>
        <a:lstStyle/>
        <a:p>
          <a:pPr marL="0" lvl="0" indent="0" algn="l" defTabSz="444500">
            <a:lnSpc>
              <a:spcPct val="90000"/>
            </a:lnSpc>
            <a:spcBef>
              <a:spcPct val="0"/>
            </a:spcBef>
            <a:spcAft>
              <a:spcPct val="35000"/>
            </a:spcAft>
            <a:buNone/>
          </a:pPr>
          <a:r>
            <a:rPr lang="en-GB" sz="1000" kern="1200" dirty="0"/>
            <a:t>This Framework brings </a:t>
          </a:r>
          <a:r>
            <a:rPr lang="en-GB" sz="1000" kern="1200" dirty="0" err="1"/>
            <a:t>gether</a:t>
          </a:r>
          <a:r>
            <a:rPr lang="en-GB" sz="1000" kern="1200" dirty="0"/>
            <a:t>  well-established approaches and is intended to work on inequalities, population health management, healthcare public health, and health care pathways.  The prevention-based approach helps to identify:</a:t>
          </a:r>
          <a:endParaRPr lang="en-US" sz="1000" kern="1200" dirty="0"/>
        </a:p>
        <a:p>
          <a:pPr marL="57150" lvl="1" indent="-57150" algn="l" defTabSz="355600">
            <a:lnSpc>
              <a:spcPct val="90000"/>
            </a:lnSpc>
            <a:spcBef>
              <a:spcPct val="0"/>
            </a:spcBef>
            <a:spcAft>
              <a:spcPct val="15000"/>
            </a:spcAft>
            <a:buChar char="•"/>
          </a:pPr>
          <a:r>
            <a:rPr lang="en-GB" sz="800" kern="1200" dirty="0"/>
            <a:t>What needs to be done to achieve a common goal</a:t>
          </a:r>
          <a:endParaRPr lang="en-US" sz="800" kern="1200" dirty="0"/>
        </a:p>
        <a:p>
          <a:pPr marL="57150" lvl="1" indent="-57150" algn="l" defTabSz="355600">
            <a:lnSpc>
              <a:spcPct val="90000"/>
            </a:lnSpc>
            <a:spcBef>
              <a:spcPct val="0"/>
            </a:spcBef>
            <a:spcAft>
              <a:spcPct val="15000"/>
            </a:spcAft>
            <a:buChar char="•"/>
          </a:pPr>
          <a:r>
            <a:rPr lang="en-GB" sz="800" kern="1200"/>
            <a:t>Opportunities </a:t>
          </a:r>
          <a:endParaRPr lang="en-US" sz="800" kern="1200"/>
        </a:p>
        <a:p>
          <a:pPr marL="57150" lvl="1" indent="-57150" algn="l" defTabSz="355600">
            <a:lnSpc>
              <a:spcPct val="90000"/>
            </a:lnSpc>
            <a:spcBef>
              <a:spcPct val="0"/>
            </a:spcBef>
            <a:spcAft>
              <a:spcPct val="15000"/>
            </a:spcAft>
            <a:buChar char="•"/>
          </a:pPr>
          <a:r>
            <a:rPr lang="en-GB" sz="800" kern="1200"/>
            <a:t>Who to collaborate with to create a positive impact</a:t>
          </a:r>
          <a:endParaRPr lang="en-US" sz="800" kern="1200"/>
        </a:p>
      </dsp:txBody>
      <dsp:txXfrm rot="5400000">
        <a:off x="1947341" y="4022625"/>
        <a:ext cx="2563442" cy="1553601"/>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34C49-A954-A907-90D5-7794B1B45E8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0F24FEF-12C1-69B9-0E9B-51F9A2451A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A922FF9-1F66-F98D-69CC-EAD126CCD288}"/>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5" name="Footer Placeholder 4">
            <a:extLst>
              <a:ext uri="{FF2B5EF4-FFF2-40B4-BE49-F238E27FC236}">
                <a16:creationId xmlns:a16="http://schemas.microsoft.com/office/drawing/2014/main" id="{66208260-0813-4BAE-9FFE-6CA375963C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CDAB0B-94AB-6948-CA34-82E795B17BAD}"/>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12375904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781D1-B297-78DB-1F93-0B9720B7718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80ACC19-F744-DF20-61A9-6C18714C62D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1E200B8-AC3E-E6C1-EB3C-2932CC8F262C}"/>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5" name="Footer Placeholder 4">
            <a:extLst>
              <a:ext uri="{FF2B5EF4-FFF2-40B4-BE49-F238E27FC236}">
                <a16:creationId xmlns:a16="http://schemas.microsoft.com/office/drawing/2014/main" id="{5769E4FE-9221-4658-981E-81108E6512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EDA6C1-8787-3195-CC26-F5BB7A8B3E89}"/>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1356848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3BEBF-2A33-AF7B-EEF9-A38A1088D6C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DD8F372-EBAA-3B15-EC8D-347C43EC25F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2B71CDD-2146-BE7F-0244-1C708B5BDC4D}"/>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5" name="Footer Placeholder 4">
            <a:extLst>
              <a:ext uri="{FF2B5EF4-FFF2-40B4-BE49-F238E27FC236}">
                <a16:creationId xmlns:a16="http://schemas.microsoft.com/office/drawing/2014/main" id="{BC270E73-F0C2-5B71-AB28-B9CEE8B87D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6821CD-95D9-165D-8549-230B1992B769}"/>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1061079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FCE7D-10A5-7BAE-84D1-1C9BC3207F4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F0AACE4-9217-7F97-7494-E5C9AC7CC1F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A4B47879-33EC-EFDA-796A-4EC277EEDFA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52E422E-4C86-B00C-3746-345889EE379C}"/>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6" name="Footer Placeholder 5">
            <a:extLst>
              <a:ext uri="{FF2B5EF4-FFF2-40B4-BE49-F238E27FC236}">
                <a16:creationId xmlns:a16="http://schemas.microsoft.com/office/drawing/2014/main" id="{1714438C-93DF-AA29-4FFA-D334667A0C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887595-52D7-8B2A-2AC9-A206AC87759B}"/>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3420606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4C538-FEBC-3E9C-34F7-DA636307FE0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F077E3A-86B7-C159-E97E-117069B4AC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429CCC3-BFFC-219A-2CC1-901BBC2F05B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5A90B849-0E76-B913-E09F-697B55EE51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F32DFD2-9EDD-ECF9-842E-EE91610A767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892C9E5-E37B-11F0-9D60-C3116D2ECD2D}"/>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8" name="Footer Placeholder 7">
            <a:extLst>
              <a:ext uri="{FF2B5EF4-FFF2-40B4-BE49-F238E27FC236}">
                <a16:creationId xmlns:a16="http://schemas.microsoft.com/office/drawing/2014/main" id="{76E675AC-AB2B-3DC8-ED40-ECFAB6FF546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2C570F6-644E-9074-81B6-7188D8F1FAF7}"/>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2298683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4977E-42FF-8A25-CB29-958D41AE1E9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196A5B2-D494-7BA1-F32E-567496CCA393}"/>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4" name="Footer Placeholder 3">
            <a:extLst>
              <a:ext uri="{FF2B5EF4-FFF2-40B4-BE49-F238E27FC236}">
                <a16:creationId xmlns:a16="http://schemas.microsoft.com/office/drawing/2014/main" id="{84391B12-0F5F-D70A-9ED6-AD9D71BDE1E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549A0F6-9F44-E41C-CD76-D4A9CCF34787}"/>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1986351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12E3C3-32F5-7679-A6E0-628D130266E8}"/>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3" name="Footer Placeholder 2">
            <a:extLst>
              <a:ext uri="{FF2B5EF4-FFF2-40B4-BE49-F238E27FC236}">
                <a16:creationId xmlns:a16="http://schemas.microsoft.com/office/drawing/2014/main" id="{1A8728E7-07CE-311B-8316-1F12DAD3FF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AE891B5-C836-B463-BCD4-13193682B0FA}"/>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2498885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23B9A-4F80-3A90-CC28-EF680D67A3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8935073-43FE-3738-24CD-F6B49B59AC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21EE2DF-D152-0A36-9817-FD51C3ABCD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5E232D-480E-E319-FFD7-3CE32F2F0511}"/>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6" name="Footer Placeholder 5">
            <a:extLst>
              <a:ext uri="{FF2B5EF4-FFF2-40B4-BE49-F238E27FC236}">
                <a16:creationId xmlns:a16="http://schemas.microsoft.com/office/drawing/2014/main" id="{D7FF1C11-8252-CA4D-ADA6-C40A90996A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AC4246-E806-850A-B1CA-626F96BAFED5}"/>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4001637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FB579-FA5C-8728-1EBE-5AD12597A8C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E3C2A2E-A1B3-C5FC-AFCF-FA751C9B31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7C390C-F9FB-1941-29D8-1D32E23FFB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8951871-310E-2585-921F-3B6D357F563E}"/>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6" name="Footer Placeholder 5">
            <a:extLst>
              <a:ext uri="{FF2B5EF4-FFF2-40B4-BE49-F238E27FC236}">
                <a16:creationId xmlns:a16="http://schemas.microsoft.com/office/drawing/2014/main" id="{B7AA9835-21C8-6B20-EC43-9A4BB743CF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562845-50E8-D20F-D34F-E69C514FBE1E}"/>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2467337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22904-7877-EFFB-18CF-787FD878AC0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E4B94A9-1C2C-EB21-0A15-97FAA4A2EA4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14DBB37-2DF9-541A-2E85-C4DE3119CD34}"/>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5" name="Footer Placeholder 4">
            <a:extLst>
              <a:ext uri="{FF2B5EF4-FFF2-40B4-BE49-F238E27FC236}">
                <a16:creationId xmlns:a16="http://schemas.microsoft.com/office/drawing/2014/main" id="{44ED54E0-8047-A918-7FA4-7EF87A687E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E79990-7226-E0EE-AD15-0A57336AFAE7}"/>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3911747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F738CF-B438-3F36-0EFB-952021B57C3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91DC2D9-719D-98CB-1039-51BB16A0EF2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C9D2123-08BF-EE95-985E-5BA2D48099D7}"/>
              </a:ext>
            </a:extLst>
          </p:cNvPr>
          <p:cNvSpPr>
            <a:spLocks noGrp="1"/>
          </p:cNvSpPr>
          <p:nvPr>
            <p:ph type="dt" sz="half" idx="10"/>
          </p:nvPr>
        </p:nvSpPr>
        <p:spPr/>
        <p:txBody>
          <a:bodyPr/>
          <a:lstStyle/>
          <a:p>
            <a:fld id="{26B7B8B6-14C0-4F4C-A8A4-2CDEB6DF4F0C}" type="datetimeFigureOut">
              <a:rPr lang="en-GB" smtClean="0"/>
              <a:t>21/03/2025</a:t>
            </a:fld>
            <a:endParaRPr lang="en-GB"/>
          </a:p>
        </p:txBody>
      </p:sp>
      <p:sp>
        <p:nvSpPr>
          <p:cNvPr id="5" name="Footer Placeholder 4">
            <a:extLst>
              <a:ext uri="{FF2B5EF4-FFF2-40B4-BE49-F238E27FC236}">
                <a16:creationId xmlns:a16="http://schemas.microsoft.com/office/drawing/2014/main" id="{AB261BB1-27D1-1EFA-03CF-B5687E93AE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5BF8BA-8564-6215-7BFD-33D858E510D5}"/>
              </a:ext>
            </a:extLst>
          </p:cNvPr>
          <p:cNvSpPr>
            <a:spLocks noGrp="1"/>
          </p:cNvSpPr>
          <p:nvPr>
            <p:ph type="sldNum" sz="quarter" idx="12"/>
          </p:nvPr>
        </p:nvSpPr>
        <p:spPr/>
        <p:txBody>
          <a:bodyPr/>
          <a:lstStyle/>
          <a:p>
            <a:fld id="{650A6777-0C00-45DD-BEA6-3726BA891D25}" type="slidenum">
              <a:rPr lang="en-GB" smtClean="0"/>
              <a:t>‹#›</a:t>
            </a:fld>
            <a:endParaRPr lang="en-GB"/>
          </a:p>
        </p:txBody>
      </p:sp>
    </p:spTree>
    <p:extLst>
      <p:ext uri="{BB962C8B-B14F-4D97-AF65-F5344CB8AC3E}">
        <p14:creationId xmlns:p14="http://schemas.microsoft.com/office/powerpoint/2010/main" val="3507536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22F623-8AA4-28F0-D30B-C3C5D4BD23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EAD6198-3CDE-352D-DF00-1DCB447553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FFB1EFC-583B-04B7-B0D3-A2000101E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6B7B8B6-14C0-4F4C-A8A4-2CDEB6DF4F0C}" type="datetimeFigureOut">
              <a:rPr lang="en-GB" smtClean="0"/>
              <a:t>21/03/2025</a:t>
            </a:fld>
            <a:endParaRPr lang="en-GB"/>
          </a:p>
        </p:txBody>
      </p:sp>
      <p:sp>
        <p:nvSpPr>
          <p:cNvPr id="5" name="Footer Placeholder 4">
            <a:extLst>
              <a:ext uri="{FF2B5EF4-FFF2-40B4-BE49-F238E27FC236}">
                <a16:creationId xmlns:a16="http://schemas.microsoft.com/office/drawing/2014/main" id="{40BCB655-CCB6-B72C-C3AA-C99BAE99F2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4FBB370-A753-798C-F24A-26E3134BBB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50A6777-0C00-45DD-BEA6-3726BA891D25}" type="slidenum">
              <a:rPr lang="en-GB" smtClean="0"/>
              <a:t>‹#›</a:t>
            </a:fld>
            <a:endParaRPr lang="en-GB"/>
          </a:p>
        </p:txBody>
      </p:sp>
    </p:spTree>
    <p:extLst>
      <p:ext uri="{BB962C8B-B14F-4D97-AF65-F5344CB8AC3E}">
        <p14:creationId xmlns:p14="http://schemas.microsoft.com/office/powerpoint/2010/main" val="41628533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hyperlink" Target="http://www.gov.uk/" TargetMode="Externa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www.holisticlifestyleguide.com/" TargetMode="External"/><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www.thehealthcarebusinessclub.com/" TargetMode="External"/><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hyperlink" Target="https://healthcarebusinessclub.com/articles/consumer/what-is-well-being-at-every-life-stage/.2021" TargetMode="External"/><Relationship Id="rId2" Type="http://schemas.openxmlformats.org/officeDocument/2006/relationships/hyperlink" Target="https://www.gov.uk/government/publications/health-matters-life-course-approach-to-prevention/health-matters-prevention-a-life-course-approach#prioritising-prevention-of-ill-health" TargetMode="External"/><Relationship Id="rId1" Type="http://schemas.openxmlformats.org/officeDocument/2006/relationships/slideLayout" Target="../slideLayouts/slideLayout7.xml"/><Relationship Id="rId5" Type="http://schemas.openxmlformats.org/officeDocument/2006/relationships/hyperlink" Target="https://ppn.nhs.uk/north-west/resources/news/item/health-matters-prevention-a-life-course-approach" TargetMode="External"/><Relationship Id="rId4" Type="http://schemas.openxmlformats.org/officeDocument/2006/relationships/hyperlink" Target="https://holisticlifestyleguide.com/.2025"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saintjameshealth.com/common-health-concerns-in-different-life-stages/" TargetMode="External"/><Relationship Id="rId2" Type="http://schemas.openxmlformats.org/officeDocument/2006/relationships/hyperlink" Target="https://assets.publishing.service.gov.uk/media/5a80aa52e5274a2e87dbb209/3a_Social_isolation-Full-revised.pdf" TargetMode="External"/><Relationship Id="rId1" Type="http://schemas.openxmlformats.org/officeDocument/2006/relationships/slideLayout" Target="../slideLayouts/slideLayout7.xml"/><Relationship Id="rId4" Type="http://schemas.openxmlformats.org/officeDocument/2006/relationships/hyperlink" Target="https://www.aptaclub.co.uk/pregnancy/diet-and-nutrition.html"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www.mamanatural.com/top-10-pregnancy-essential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0372548-1BE0-6BAD-9F4D-7C04C5E421C8}"/>
              </a:ext>
            </a:extLst>
          </p:cNvPr>
          <p:cNvPicPr>
            <a:picLocks noChangeAspect="1"/>
          </p:cNvPicPr>
          <p:nvPr/>
        </p:nvPicPr>
        <p:blipFill>
          <a:blip r:embed="rId2">
            <a:alphaModFix amt="50000"/>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F5F2149B-4454-76CE-3DDE-1504D0082DC4}"/>
              </a:ext>
            </a:extLst>
          </p:cNvPr>
          <p:cNvSpPr>
            <a:spLocks noGrp="1"/>
          </p:cNvSpPr>
          <p:nvPr>
            <p:ph type="ctrTitle"/>
          </p:nvPr>
        </p:nvSpPr>
        <p:spPr>
          <a:xfrm>
            <a:off x="1524000" y="1122362"/>
            <a:ext cx="9144000" cy="2900518"/>
          </a:xfrm>
        </p:spPr>
        <p:txBody>
          <a:bodyPr>
            <a:normAutofit/>
          </a:bodyPr>
          <a:lstStyle/>
          <a:p>
            <a:r>
              <a:rPr lang="en-GB" dirty="0">
                <a:solidFill>
                  <a:srgbClr val="FFFFFF"/>
                </a:solidFill>
              </a:rPr>
              <a:t>Life course approach to Health and </a:t>
            </a:r>
            <a:r>
              <a:rPr lang="en-GB" dirty="0" err="1">
                <a:solidFill>
                  <a:srgbClr val="FFFFFF"/>
                </a:solidFill>
              </a:rPr>
              <a:t>Wellbing</a:t>
            </a:r>
            <a:endParaRPr lang="en-GB" dirty="0">
              <a:solidFill>
                <a:srgbClr val="FFFFFF"/>
              </a:solidFill>
            </a:endParaRPr>
          </a:p>
        </p:txBody>
      </p:sp>
    </p:spTree>
    <p:extLst>
      <p:ext uri="{BB962C8B-B14F-4D97-AF65-F5344CB8AC3E}">
        <p14:creationId xmlns:p14="http://schemas.microsoft.com/office/powerpoint/2010/main" val="30141247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3913EB-7560-A1FC-55A1-06968EBB6F96}"/>
              </a:ext>
            </a:extLst>
          </p:cNvPr>
          <p:cNvSpPr>
            <a:spLocks noGrp="1"/>
          </p:cNvSpPr>
          <p:nvPr>
            <p:ph type="title"/>
          </p:nvPr>
        </p:nvSpPr>
        <p:spPr>
          <a:xfrm>
            <a:off x="761803" y="350196"/>
            <a:ext cx="4646904" cy="1624520"/>
          </a:xfrm>
        </p:spPr>
        <p:txBody>
          <a:bodyPr anchor="ctr">
            <a:normAutofit/>
          </a:bodyPr>
          <a:lstStyle/>
          <a:p>
            <a:r>
              <a:rPr lang="en-GB" sz="4000"/>
              <a:t>Definition</a:t>
            </a:r>
          </a:p>
        </p:txBody>
      </p:sp>
      <p:sp>
        <p:nvSpPr>
          <p:cNvPr id="3" name="Content Placeholder 2">
            <a:extLst>
              <a:ext uri="{FF2B5EF4-FFF2-40B4-BE49-F238E27FC236}">
                <a16:creationId xmlns:a16="http://schemas.microsoft.com/office/drawing/2014/main" id="{DA2868F6-FF74-6ADB-9036-C0912CF9814A}"/>
              </a:ext>
            </a:extLst>
          </p:cNvPr>
          <p:cNvSpPr>
            <a:spLocks noGrp="1"/>
          </p:cNvSpPr>
          <p:nvPr>
            <p:ph idx="1"/>
          </p:nvPr>
        </p:nvSpPr>
        <p:spPr>
          <a:xfrm>
            <a:off x="761802" y="2743200"/>
            <a:ext cx="4646905" cy="3613149"/>
          </a:xfrm>
        </p:spPr>
        <p:txBody>
          <a:bodyPr anchor="ctr">
            <a:normAutofit/>
          </a:bodyPr>
          <a:lstStyle/>
          <a:p>
            <a:pPr marL="0" indent="0">
              <a:buNone/>
            </a:pPr>
            <a:r>
              <a:rPr lang="en-GB" sz="1400"/>
              <a:t>The life course approach to health and wellbeing starts from preconception and pregnancy, through to infancy and early years, childhood and adolescence, working age and adults and old age.</a:t>
            </a:r>
          </a:p>
          <a:p>
            <a:pPr marL="0" indent="0">
              <a:buNone/>
            </a:pPr>
            <a:endParaRPr lang="en-GB" sz="1400" b="1"/>
          </a:p>
          <a:p>
            <a:pPr marL="0" indent="0">
              <a:buNone/>
            </a:pPr>
            <a:r>
              <a:rPr lang="en-GB" sz="1400" b="1"/>
              <a:t>FROM CRADLE TO GRAVE!!</a:t>
            </a:r>
          </a:p>
          <a:p>
            <a:pPr marL="0" indent="0">
              <a:buNone/>
            </a:pPr>
            <a:endParaRPr lang="en-GB" sz="1400"/>
          </a:p>
          <a:p>
            <a:pPr marL="0" indent="0">
              <a:buNone/>
            </a:pPr>
            <a:r>
              <a:rPr lang="en-GB" sz="1400"/>
              <a:t>This approach aims to secure access to health for people of all ages and addressing peoples needs and safeguarding the human right to health throughout their life time.</a:t>
            </a:r>
          </a:p>
          <a:p>
            <a:pPr marL="0" indent="0">
              <a:buNone/>
            </a:pPr>
            <a:r>
              <a:rPr lang="en-GB" sz="1400"/>
              <a:t>Mental Health, Well being, Social, behavioural, economic and environmental are all factors that fit into the categories protective factors and risk factors.</a:t>
            </a:r>
          </a:p>
          <a:p>
            <a:pPr marL="0" indent="0">
              <a:buNone/>
            </a:pPr>
            <a:endParaRPr lang="en-GB" sz="1400"/>
          </a:p>
        </p:txBody>
      </p:sp>
      <p:pic>
        <p:nvPicPr>
          <p:cNvPr id="5" name="Picture 4" descr="Two people holding each other's hands">
            <a:extLst>
              <a:ext uri="{FF2B5EF4-FFF2-40B4-BE49-F238E27FC236}">
                <a16:creationId xmlns:a16="http://schemas.microsoft.com/office/drawing/2014/main" id="{E77D89F9-BE7F-783C-BA08-7DD5DA2BDC5E}"/>
              </a:ext>
            </a:extLst>
          </p:cNvPr>
          <p:cNvPicPr>
            <a:picLocks noChangeAspect="1"/>
          </p:cNvPicPr>
          <p:nvPr/>
        </p:nvPicPr>
        <p:blipFill>
          <a:blip r:embed="rId2"/>
          <a:srcRect l="17246" r="23353" b="-2"/>
          <a:stretch/>
        </p:blipFill>
        <p:spPr>
          <a:xfrm>
            <a:off x="6096000" y="1"/>
            <a:ext cx="6102825" cy="6858000"/>
          </a:xfrm>
          <a:prstGeom prst="rect">
            <a:avLst/>
          </a:prstGeom>
        </p:spPr>
      </p:pic>
    </p:spTree>
    <p:extLst>
      <p:ext uri="{BB962C8B-B14F-4D97-AF65-F5344CB8AC3E}">
        <p14:creationId xmlns:p14="http://schemas.microsoft.com/office/powerpoint/2010/main" val="4144982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A182C109-9E4C-3C96-8794-9411573CBD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622"/>
            <a:ext cx="12192000" cy="6894986"/>
            <a:chOff x="0" y="-7622"/>
            <a:chExt cx="12192000" cy="6894986"/>
          </a:xfrm>
        </p:grpSpPr>
        <p:sp>
          <p:nvSpPr>
            <p:cNvPr id="24" name="Rectangle 23">
              <a:extLst>
                <a:ext uri="{FF2B5EF4-FFF2-40B4-BE49-F238E27FC236}">
                  <a16:creationId xmlns:a16="http://schemas.microsoft.com/office/drawing/2014/main" id="{1C864660-C52B-BC40-9AE0-D900B4B67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7621"/>
              <a:ext cx="12192000" cy="6887364"/>
            </a:xfrm>
            <a:prstGeom prst="rect">
              <a:avLst/>
            </a:prstGeom>
            <a:gradFill>
              <a:gsLst>
                <a:gs pos="800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CFD81F2E-754B-ACB7-ECD1-E1DADAD079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9" y="0"/>
              <a:ext cx="8216919" cy="6887364"/>
            </a:xfrm>
            <a:prstGeom prst="rect">
              <a:avLst/>
            </a:prstGeom>
            <a:gradFill flip="none" rotWithShape="1">
              <a:gsLst>
                <a:gs pos="0">
                  <a:schemeClr val="accent5">
                    <a:lumMod val="75000"/>
                    <a:alpha val="79000"/>
                  </a:schemeClr>
                </a:gs>
                <a:gs pos="40000">
                  <a:schemeClr val="accent5">
                    <a:lumMod val="60000"/>
                    <a:lumOff val="40000"/>
                    <a:alpha val="0"/>
                  </a:schemeClr>
                </a:gs>
              </a:gsLst>
              <a:lin ang="19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9B2A2591-0296-4CF4-E75F-51D7CB8EC5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39978" y="-7622"/>
              <a:ext cx="8451623" cy="6887367"/>
            </a:xfrm>
            <a:prstGeom prst="rect">
              <a:avLst/>
            </a:prstGeom>
            <a:gradFill>
              <a:gsLst>
                <a:gs pos="0">
                  <a:schemeClr val="accent5">
                    <a:lumMod val="75000"/>
                    <a:alpha val="67000"/>
                  </a:schemeClr>
                </a:gs>
                <a:gs pos="60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078A07A2-FD92-5AD1-01EE-9D7AEAB887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9127281" y="7060"/>
              <a:ext cx="3064320" cy="6872683"/>
            </a:xfrm>
            <a:prstGeom prst="rect">
              <a:avLst/>
            </a:prstGeom>
            <a:gradFill flip="none" rotWithShape="1">
              <a:gsLst>
                <a:gs pos="0">
                  <a:schemeClr val="accent2">
                    <a:alpha val="58000"/>
                  </a:schemeClr>
                </a:gs>
                <a:gs pos="41000">
                  <a:schemeClr val="accent2">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pic>
        <p:nvPicPr>
          <p:cNvPr id="9" name="Content Placeholder 8">
            <a:extLst>
              <a:ext uri="{FF2B5EF4-FFF2-40B4-BE49-F238E27FC236}">
                <a16:creationId xmlns:a16="http://schemas.microsoft.com/office/drawing/2014/main" id="{6911E267-831D-C5B5-CE7F-8CBC005DBD8C}"/>
              </a:ext>
            </a:extLst>
          </p:cNvPr>
          <p:cNvPicPr>
            <a:picLocks noGrp="1" noChangeAspect="1"/>
          </p:cNvPicPr>
          <p:nvPr>
            <p:ph idx="1"/>
          </p:nvPr>
        </p:nvPicPr>
        <p:blipFill>
          <a:blip r:embed="rId2"/>
          <a:srcRect t="22361" r="-1" b="-1"/>
          <a:stretch/>
        </p:blipFill>
        <p:spPr>
          <a:xfrm>
            <a:off x="567526" y="559901"/>
            <a:ext cx="11056947" cy="5730212"/>
          </a:xfrm>
          <a:prstGeom prst="rect">
            <a:avLst/>
          </a:prstGeom>
        </p:spPr>
      </p:pic>
      <p:sp>
        <p:nvSpPr>
          <p:cNvPr id="10" name="TextBox 9">
            <a:extLst>
              <a:ext uri="{FF2B5EF4-FFF2-40B4-BE49-F238E27FC236}">
                <a16:creationId xmlns:a16="http://schemas.microsoft.com/office/drawing/2014/main" id="{9C073E32-0D07-D2D2-02A0-701A73578582}"/>
              </a:ext>
            </a:extLst>
          </p:cNvPr>
          <p:cNvSpPr txBox="1"/>
          <p:nvPr/>
        </p:nvSpPr>
        <p:spPr>
          <a:xfrm>
            <a:off x="9668656" y="6304794"/>
            <a:ext cx="2288241" cy="369332"/>
          </a:xfrm>
          <a:prstGeom prst="rect">
            <a:avLst/>
          </a:prstGeom>
          <a:noFill/>
        </p:spPr>
        <p:txBody>
          <a:bodyPr wrap="square" rtlCol="0">
            <a:spAutoFit/>
          </a:bodyPr>
          <a:lstStyle/>
          <a:p>
            <a:r>
              <a:rPr lang="en-GB" dirty="0"/>
              <a:t>www.gov.uk(2025)</a:t>
            </a:r>
          </a:p>
        </p:txBody>
      </p:sp>
    </p:spTree>
    <p:extLst>
      <p:ext uri="{BB962C8B-B14F-4D97-AF65-F5344CB8AC3E}">
        <p14:creationId xmlns:p14="http://schemas.microsoft.com/office/powerpoint/2010/main" val="1319863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A7617D-0138-756D-EDF9-CC4B991C6D0E}"/>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600" kern="1200">
                <a:solidFill>
                  <a:schemeClr val="tx1"/>
                </a:solidFill>
                <a:latin typeface="+mj-lt"/>
                <a:ea typeface="+mj-ea"/>
                <a:cs typeface="+mj-cs"/>
              </a:rPr>
              <a:t>Interventions</a:t>
            </a:r>
          </a:p>
        </p:txBody>
      </p:sp>
      <p:sp>
        <p:nvSpPr>
          <p:cNvPr id="2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ECFD9C6E-2696-2BA8-B283-EB8D8660D064}"/>
              </a:ext>
            </a:extLst>
          </p:cNvPr>
          <p:cNvPicPr>
            <a:picLocks noGrp="1" noChangeAspect="1"/>
          </p:cNvPicPr>
          <p:nvPr>
            <p:ph idx="1"/>
          </p:nvPr>
        </p:nvPicPr>
        <p:blipFill>
          <a:blip r:embed="rId2"/>
          <a:stretch>
            <a:fillRect/>
          </a:stretch>
        </p:blipFill>
        <p:spPr>
          <a:xfrm>
            <a:off x="4654296" y="1018482"/>
            <a:ext cx="7214616" cy="4793603"/>
          </a:xfrm>
          <a:prstGeom prst="rect">
            <a:avLst/>
          </a:prstGeom>
        </p:spPr>
      </p:pic>
    </p:spTree>
    <p:extLst>
      <p:ext uri="{BB962C8B-B14F-4D97-AF65-F5344CB8AC3E}">
        <p14:creationId xmlns:p14="http://schemas.microsoft.com/office/powerpoint/2010/main" val="24946221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Text Placeholder 2">
            <a:extLst>
              <a:ext uri="{FF2B5EF4-FFF2-40B4-BE49-F238E27FC236}">
                <a16:creationId xmlns:a16="http://schemas.microsoft.com/office/drawing/2014/main" id="{1B9350D1-0FFF-2C95-0CAC-0DA1BDB2B0CB}"/>
              </a:ext>
            </a:extLst>
          </p:cNvPr>
          <p:cNvSpPr>
            <a:spLocks noGrp="1"/>
          </p:cNvSpPr>
          <p:nvPr>
            <p:ph type="body" idx="1"/>
          </p:nvPr>
        </p:nvSpPr>
        <p:spPr>
          <a:xfrm>
            <a:off x="1538011" y="667173"/>
            <a:ext cx="8578699" cy="4159659"/>
          </a:xfrm>
        </p:spPr>
        <p:txBody>
          <a:bodyPr vert="horz" lIns="91440" tIns="45720" rIns="91440" bIns="45720" rtlCol="0">
            <a:normAutofit/>
          </a:bodyPr>
          <a:lstStyle/>
          <a:p>
            <a:endParaRPr lang="en-US" sz="2000" kern="1200" dirty="0">
              <a:solidFill>
                <a:srgbClr val="FFFFFF"/>
              </a:solidFill>
              <a:latin typeface="+mn-lt"/>
              <a:ea typeface="+mn-ea"/>
              <a:cs typeface="+mn-cs"/>
            </a:endParaRPr>
          </a:p>
          <a:p>
            <a:endParaRPr lang="en-US" sz="2000" kern="1200" dirty="0">
              <a:solidFill>
                <a:srgbClr val="FFFFFF"/>
              </a:solidFill>
              <a:latin typeface="+mn-lt"/>
              <a:ea typeface="+mn-ea"/>
              <a:cs typeface="+mn-cs"/>
            </a:endParaRPr>
          </a:p>
          <a:p>
            <a:r>
              <a:rPr lang="en-US" sz="2000" dirty="0">
                <a:solidFill>
                  <a:srgbClr val="FFFFFF"/>
                </a:solidFill>
              </a:rPr>
              <a:t> </a:t>
            </a:r>
            <a:endParaRPr lang="en-US" sz="2000" kern="1200" dirty="0">
              <a:solidFill>
                <a:srgbClr val="FFFFFF"/>
              </a:solidFill>
              <a:latin typeface="+mn-lt"/>
              <a:ea typeface="+mn-ea"/>
              <a:cs typeface="+mn-cs"/>
            </a:endParaRPr>
          </a:p>
        </p:txBody>
      </p:sp>
      <p:sp>
        <p:nvSpPr>
          <p:cNvPr id="1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8"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20"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2"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graphicFrame>
        <p:nvGraphicFramePr>
          <p:cNvPr id="24" name="TextBox 4">
            <a:extLst>
              <a:ext uri="{FF2B5EF4-FFF2-40B4-BE49-F238E27FC236}">
                <a16:creationId xmlns:a16="http://schemas.microsoft.com/office/drawing/2014/main" id="{289334E0-03D6-1D7B-8F2A-21093E5D1C78}"/>
              </a:ext>
            </a:extLst>
          </p:cNvPr>
          <p:cNvGraphicFramePr/>
          <p:nvPr>
            <p:extLst>
              <p:ext uri="{D42A27DB-BD31-4B8C-83A1-F6EECF244321}">
                <p14:modId xmlns:p14="http://schemas.microsoft.com/office/powerpoint/2010/main" val="2999497871"/>
              </p:ext>
            </p:extLst>
          </p:nvPr>
        </p:nvGraphicFramePr>
        <p:xfrm>
          <a:off x="1204038" y="115184"/>
          <a:ext cx="10518269" cy="62186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1A9FFFF4-607C-CCC8-467D-CC6513619345}"/>
              </a:ext>
            </a:extLst>
          </p:cNvPr>
          <p:cNvSpPr txBox="1"/>
          <p:nvPr/>
        </p:nvSpPr>
        <p:spPr>
          <a:xfrm>
            <a:off x="9069049" y="6565692"/>
            <a:ext cx="2773178" cy="369332"/>
          </a:xfrm>
          <a:prstGeom prst="rect">
            <a:avLst/>
          </a:prstGeom>
          <a:noFill/>
        </p:spPr>
        <p:txBody>
          <a:bodyPr wrap="square" rtlCol="0">
            <a:spAutoFit/>
          </a:bodyPr>
          <a:lstStyle/>
          <a:p>
            <a:endParaRPr lang="en-GB"/>
          </a:p>
        </p:txBody>
      </p:sp>
      <p:sp>
        <p:nvSpPr>
          <p:cNvPr id="2" name="TextBox 1">
            <a:extLst>
              <a:ext uri="{FF2B5EF4-FFF2-40B4-BE49-F238E27FC236}">
                <a16:creationId xmlns:a16="http://schemas.microsoft.com/office/drawing/2014/main" id="{2B5E719F-6CBB-6EDF-EB08-470479DE695B}"/>
              </a:ext>
            </a:extLst>
          </p:cNvPr>
          <p:cNvSpPr txBox="1"/>
          <p:nvPr/>
        </p:nvSpPr>
        <p:spPr>
          <a:xfrm>
            <a:off x="7869836" y="6333788"/>
            <a:ext cx="3375339" cy="369332"/>
          </a:xfrm>
          <a:prstGeom prst="rect">
            <a:avLst/>
          </a:prstGeom>
          <a:noFill/>
        </p:spPr>
        <p:txBody>
          <a:bodyPr wrap="square" rtlCol="0">
            <a:spAutoFit/>
          </a:bodyPr>
          <a:lstStyle/>
          <a:p>
            <a:r>
              <a:rPr lang="en-GB" dirty="0">
                <a:hlinkClick r:id="rId7"/>
              </a:rPr>
              <a:t>www.gov.uk</a:t>
            </a:r>
            <a:r>
              <a:rPr lang="en-GB" dirty="0"/>
              <a:t> (2025)</a:t>
            </a:r>
          </a:p>
        </p:txBody>
      </p:sp>
    </p:spTree>
    <p:extLst>
      <p:ext uri="{BB962C8B-B14F-4D97-AF65-F5344CB8AC3E}">
        <p14:creationId xmlns:p14="http://schemas.microsoft.com/office/powerpoint/2010/main" val="36578167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8087B59-B859-5286-A561-2FB023F55139}"/>
              </a:ext>
            </a:extLst>
          </p:cNvPr>
          <p:cNvPicPr>
            <a:picLocks noChangeAspect="1"/>
          </p:cNvPicPr>
          <p:nvPr/>
        </p:nvPicPr>
        <p:blipFill>
          <a:blip r:embed="rId2"/>
          <a:stretch>
            <a:fillRect/>
          </a:stretch>
        </p:blipFill>
        <p:spPr>
          <a:xfrm>
            <a:off x="1219200" y="176212"/>
            <a:ext cx="9753600" cy="6505575"/>
          </a:xfrm>
          <a:prstGeom prst="rect">
            <a:avLst/>
          </a:prstGeom>
        </p:spPr>
      </p:pic>
    </p:spTree>
    <p:extLst>
      <p:ext uri="{BB962C8B-B14F-4D97-AF65-F5344CB8AC3E}">
        <p14:creationId xmlns:p14="http://schemas.microsoft.com/office/powerpoint/2010/main" val="2649327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Hand reaching out to sun">
            <a:extLst>
              <a:ext uri="{FF2B5EF4-FFF2-40B4-BE49-F238E27FC236}">
                <a16:creationId xmlns:a16="http://schemas.microsoft.com/office/drawing/2014/main" id="{414AEE1A-4702-E38C-E3D6-8CA4C8C8E484}"/>
              </a:ext>
            </a:extLst>
          </p:cNvPr>
          <p:cNvPicPr>
            <a:picLocks noChangeAspect="1"/>
          </p:cNvPicPr>
          <p:nvPr/>
        </p:nvPicPr>
        <p:blipFill>
          <a:blip r:embed="rId2"/>
          <a:srcRect l="22203" r="3817" b="2"/>
          <a:stretch/>
        </p:blipFill>
        <p:spPr>
          <a:xfrm>
            <a:off x="-9886" y="10"/>
            <a:ext cx="7572605" cy="6857990"/>
          </a:xfrm>
          <a:prstGeom prst="rect">
            <a:avLst/>
          </a:prstGeom>
        </p:spPr>
      </p:pic>
      <p:cxnSp>
        <p:nvCxnSpPr>
          <p:cNvPr id="8" name="Straight Connector 7">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9C209614-BC3C-EE97-2145-5780376E2EAB}"/>
              </a:ext>
            </a:extLst>
          </p:cNvPr>
          <p:cNvSpPr txBox="1"/>
          <p:nvPr/>
        </p:nvSpPr>
        <p:spPr>
          <a:xfrm>
            <a:off x="8048469" y="614597"/>
            <a:ext cx="3434180" cy="6041036"/>
          </a:xfrm>
          <a:prstGeom prst="rect">
            <a:avLst/>
          </a:prstGeom>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1500" b="1" dirty="0"/>
              <a:t>HOLISTIC LIFESTYLE</a:t>
            </a:r>
          </a:p>
          <a:p>
            <a:pPr>
              <a:lnSpc>
                <a:spcPct val="90000"/>
              </a:lnSpc>
              <a:spcAft>
                <a:spcPts val="600"/>
              </a:spcAft>
            </a:pPr>
            <a:endParaRPr lang="en-US" sz="1500" dirty="0"/>
          </a:p>
          <a:p>
            <a:pPr indent="-228600">
              <a:lnSpc>
                <a:spcPct val="90000"/>
              </a:lnSpc>
              <a:spcAft>
                <a:spcPts val="600"/>
              </a:spcAft>
              <a:buFont typeface="Arial" panose="020B0604020202020204" pitchFamily="34" charset="0"/>
              <a:buChar char="•"/>
            </a:pPr>
            <a:r>
              <a:rPr lang="en-US" sz="1500" dirty="0"/>
              <a:t>Holistic means Whole and relates to what makes us whole.</a:t>
            </a:r>
          </a:p>
          <a:p>
            <a:pPr indent="-228600">
              <a:lnSpc>
                <a:spcPct val="90000"/>
              </a:lnSpc>
              <a:spcAft>
                <a:spcPts val="600"/>
              </a:spcAft>
              <a:buFont typeface="Arial" panose="020B0604020202020204" pitchFamily="34" charset="0"/>
              <a:buChar char="•"/>
            </a:pPr>
            <a:endParaRPr lang="en-US" sz="1500" dirty="0"/>
          </a:p>
          <a:p>
            <a:pPr indent="-228600">
              <a:lnSpc>
                <a:spcPct val="90000"/>
              </a:lnSpc>
              <a:spcAft>
                <a:spcPts val="600"/>
              </a:spcAft>
              <a:buFont typeface="Arial" panose="020B0604020202020204" pitchFamily="34" charset="0"/>
              <a:buChar char="•"/>
            </a:pPr>
            <a:r>
              <a:rPr lang="en-US" sz="1500" dirty="0"/>
              <a:t>There is not really a part of life that can not be improved living a holistic life.</a:t>
            </a:r>
          </a:p>
          <a:p>
            <a:pPr indent="-228600">
              <a:lnSpc>
                <a:spcPct val="90000"/>
              </a:lnSpc>
              <a:spcAft>
                <a:spcPts val="600"/>
              </a:spcAft>
              <a:buFont typeface="Arial" panose="020B0604020202020204" pitchFamily="34" charset="0"/>
              <a:buChar char="•"/>
            </a:pPr>
            <a:endParaRPr lang="en-US" sz="1500" dirty="0"/>
          </a:p>
          <a:p>
            <a:pPr indent="-228600">
              <a:lnSpc>
                <a:spcPct val="90000"/>
              </a:lnSpc>
              <a:spcAft>
                <a:spcPts val="600"/>
              </a:spcAft>
              <a:buFont typeface="Arial" panose="020B0604020202020204" pitchFamily="34" charset="0"/>
              <a:buChar char="•"/>
            </a:pPr>
            <a:r>
              <a:rPr lang="en-US" sz="1500" dirty="0"/>
              <a:t>Holistic relates to the Body (physical), the Mind (mental and emotional) and the Soul (spiritual).</a:t>
            </a:r>
          </a:p>
          <a:p>
            <a:pPr indent="-228600">
              <a:lnSpc>
                <a:spcPct val="90000"/>
              </a:lnSpc>
              <a:spcAft>
                <a:spcPts val="600"/>
              </a:spcAft>
              <a:buFont typeface="Arial" panose="020B0604020202020204" pitchFamily="34" charset="0"/>
              <a:buChar char="•"/>
            </a:pPr>
            <a:endParaRPr lang="en-US" sz="1500" dirty="0"/>
          </a:p>
          <a:p>
            <a:pPr indent="-228600">
              <a:lnSpc>
                <a:spcPct val="90000"/>
              </a:lnSpc>
              <a:spcAft>
                <a:spcPts val="600"/>
              </a:spcAft>
              <a:buFont typeface="Arial" panose="020B0604020202020204" pitchFamily="34" charset="0"/>
              <a:buChar char="•"/>
            </a:pPr>
            <a:r>
              <a:rPr lang="en-US" sz="1500" dirty="0"/>
              <a:t>Holistic action creates productive and healthy ageing.</a:t>
            </a:r>
          </a:p>
          <a:p>
            <a:pPr indent="-228600">
              <a:lnSpc>
                <a:spcPct val="90000"/>
              </a:lnSpc>
              <a:spcAft>
                <a:spcPts val="600"/>
              </a:spcAft>
              <a:buFont typeface="Arial" panose="020B0604020202020204" pitchFamily="34" charset="0"/>
              <a:buChar char="•"/>
            </a:pPr>
            <a:endParaRPr lang="en-US" sz="1500" dirty="0"/>
          </a:p>
          <a:p>
            <a:pPr indent="-228600">
              <a:lnSpc>
                <a:spcPct val="90000"/>
              </a:lnSpc>
              <a:spcAft>
                <a:spcPts val="600"/>
              </a:spcAft>
              <a:buFont typeface="Arial" panose="020B0604020202020204" pitchFamily="34" charset="0"/>
              <a:buChar char="•"/>
            </a:pPr>
            <a:r>
              <a:rPr lang="en-US" sz="1500" dirty="0"/>
              <a:t>Lifestyle is they way you choose to live your life. This includes routine, such as eating and exercising regularly.</a:t>
            </a:r>
          </a:p>
          <a:p>
            <a:pPr indent="-228600">
              <a:lnSpc>
                <a:spcPct val="90000"/>
              </a:lnSpc>
              <a:spcAft>
                <a:spcPts val="600"/>
              </a:spcAft>
              <a:buFont typeface="Arial" panose="020B0604020202020204" pitchFamily="34" charset="0"/>
              <a:buChar char="•"/>
            </a:pPr>
            <a:endParaRPr lang="en-US" sz="1500" dirty="0"/>
          </a:p>
          <a:p>
            <a:pPr indent="-228600">
              <a:lnSpc>
                <a:spcPct val="90000"/>
              </a:lnSpc>
              <a:spcAft>
                <a:spcPts val="600"/>
              </a:spcAft>
              <a:buFont typeface="Arial" panose="020B0604020202020204" pitchFamily="34" charset="0"/>
              <a:buChar char="•"/>
            </a:pPr>
            <a:r>
              <a:rPr lang="en-US" sz="1500" dirty="0"/>
              <a:t>When you live holistically you are acknowledging all three areas, Body, Mind and Soul.</a:t>
            </a:r>
          </a:p>
          <a:p>
            <a:pPr indent="-228600">
              <a:lnSpc>
                <a:spcPct val="90000"/>
              </a:lnSpc>
              <a:spcAft>
                <a:spcPts val="600"/>
              </a:spcAft>
              <a:buFont typeface="Arial" panose="020B0604020202020204" pitchFamily="34" charset="0"/>
              <a:buChar char="•"/>
            </a:pPr>
            <a:endParaRPr lang="en-US" sz="1500" dirty="0"/>
          </a:p>
          <a:p>
            <a:pPr indent="-228600">
              <a:lnSpc>
                <a:spcPct val="90000"/>
              </a:lnSpc>
              <a:spcAft>
                <a:spcPts val="600"/>
              </a:spcAft>
              <a:buFont typeface="Arial" panose="020B0604020202020204" pitchFamily="34" charset="0"/>
              <a:buChar char="•"/>
            </a:pPr>
            <a:r>
              <a:rPr lang="en-US" sz="1500" dirty="0"/>
              <a:t>If Healthy habits such as eating healthy, exercise, hobbies and values are instilled in your lifestyle, the results from theses actions will be </a:t>
            </a:r>
            <a:r>
              <a:rPr lang="en-US" sz="1500" dirty="0" err="1"/>
              <a:t>recognised</a:t>
            </a:r>
            <a:r>
              <a:rPr lang="en-US" sz="1500" dirty="0"/>
              <a:t> and in turn you will see the benefits.</a:t>
            </a:r>
          </a:p>
          <a:p>
            <a:pPr indent="-228600">
              <a:lnSpc>
                <a:spcPct val="90000"/>
              </a:lnSpc>
              <a:spcAft>
                <a:spcPts val="600"/>
              </a:spcAft>
              <a:buFont typeface="Arial" panose="020B0604020202020204" pitchFamily="34" charset="0"/>
              <a:buChar char="•"/>
            </a:pPr>
            <a:endParaRPr lang="en-US" sz="700" dirty="0"/>
          </a:p>
          <a:p>
            <a:pPr indent="-228600">
              <a:lnSpc>
                <a:spcPct val="90000"/>
              </a:lnSpc>
              <a:spcAft>
                <a:spcPts val="600"/>
              </a:spcAft>
              <a:buFont typeface="Arial" panose="020B0604020202020204" pitchFamily="34" charset="0"/>
              <a:buChar char="•"/>
            </a:pPr>
            <a:endParaRPr lang="en-US" sz="700" dirty="0"/>
          </a:p>
          <a:p>
            <a:pPr indent="-228600">
              <a:lnSpc>
                <a:spcPct val="90000"/>
              </a:lnSpc>
              <a:spcAft>
                <a:spcPts val="600"/>
              </a:spcAft>
              <a:buFont typeface="Arial" panose="020B0604020202020204" pitchFamily="34" charset="0"/>
              <a:buChar char="•"/>
            </a:pPr>
            <a:endParaRPr lang="en-US" sz="700" dirty="0"/>
          </a:p>
          <a:p>
            <a:pPr indent="-228600">
              <a:lnSpc>
                <a:spcPct val="90000"/>
              </a:lnSpc>
              <a:spcAft>
                <a:spcPts val="600"/>
              </a:spcAft>
              <a:buFont typeface="Arial" panose="020B0604020202020204" pitchFamily="34" charset="0"/>
              <a:buChar char="•"/>
            </a:pPr>
            <a:endParaRPr lang="en-US" sz="700" dirty="0"/>
          </a:p>
        </p:txBody>
      </p:sp>
      <p:sp>
        <p:nvSpPr>
          <p:cNvPr id="3" name="TextBox 2">
            <a:extLst>
              <a:ext uri="{FF2B5EF4-FFF2-40B4-BE49-F238E27FC236}">
                <a16:creationId xmlns:a16="http://schemas.microsoft.com/office/drawing/2014/main" id="{D8AF6954-E5A3-14D2-6BBE-992A4D81CB3C}"/>
              </a:ext>
            </a:extLst>
          </p:cNvPr>
          <p:cNvSpPr txBox="1"/>
          <p:nvPr/>
        </p:nvSpPr>
        <p:spPr>
          <a:xfrm>
            <a:off x="8422991" y="6627168"/>
            <a:ext cx="3769009" cy="230832"/>
          </a:xfrm>
          <a:prstGeom prst="rect">
            <a:avLst/>
          </a:prstGeom>
          <a:noFill/>
        </p:spPr>
        <p:txBody>
          <a:bodyPr wrap="square" rtlCol="0">
            <a:spAutoFit/>
          </a:bodyPr>
          <a:lstStyle/>
          <a:p>
            <a:r>
              <a:rPr lang="en-GB" sz="900" dirty="0"/>
              <a:t>www.holisticlifestyleguide .com (2025)</a:t>
            </a:r>
          </a:p>
        </p:txBody>
      </p:sp>
    </p:spTree>
    <p:extLst>
      <p:ext uri="{BB962C8B-B14F-4D97-AF65-F5344CB8AC3E}">
        <p14:creationId xmlns:p14="http://schemas.microsoft.com/office/powerpoint/2010/main" val="4061468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FF0903-88EE-4172-D0ED-FCA01AC6BB70}"/>
              </a:ext>
            </a:extLst>
          </p:cNvPr>
          <p:cNvSpPr>
            <a:spLocks noGrp="1"/>
          </p:cNvSpPr>
          <p:nvPr>
            <p:ph type="ctrTitle"/>
          </p:nvPr>
        </p:nvSpPr>
        <p:spPr>
          <a:xfrm>
            <a:off x="7085532" y="640080"/>
            <a:ext cx="4196932" cy="3566160"/>
          </a:xfrm>
        </p:spPr>
        <p:txBody>
          <a:bodyPr anchor="b">
            <a:normAutofit fontScale="90000"/>
          </a:bodyPr>
          <a:lstStyle/>
          <a:p>
            <a:pPr algn="l"/>
            <a:r>
              <a:rPr lang="en-GB" sz="1800" b="1" dirty="0"/>
              <a:t>Physical</a:t>
            </a:r>
            <a:br>
              <a:rPr lang="en-GB" sz="1800" b="1" dirty="0"/>
            </a:br>
            <a:br>
              <a:rPr lang="en-GB" sz="1800" b="1" dirty="0"/>
            </a:br>
            <a:r>
              <a:rPr lang="en-GB" sz="1800" b="1" dirty="0"/>
              <a:t>Better Sleep, Lower chance of disease/chronic illness, weight loss</a:t>
            </a:r>
            <a:br>
              <a:rPr lang="en-GB" sz="1800" b="1" dirty="0"/>
            </a:br>
            <a:br>
              <a:rPr lang="en-GB" sz="1800" b="1" dirty="0"/>
            </a:br>
            <a:r>
              <a:rPr lang="en-GB" sz="1800" b="1" dirty="0"/>
              <a:t>Mental </a:t>
            </a:r>
            <a:br>
              <a:rPr lang="en-GB" sz="1800" b="1" dirty="0"/>
            </a:br>
            <a:br>
              <a:rPr lang="en-GB" sz="1800" b="1" dirty="0"/>
            </a:br>
            <a:r>
              <a:rPr lang="en-GB" sz="1800" b="1" dirty="0"/>
              <a:t>Less stress/anxiety, clear thinking/decision making, Higher quality relationships</a:t>
            </a:r>
            <a:br>
              <a:rPr lang="en-GB" sz="1800" b="1" dirty="0"/>
            </a:br>
            <a:br>
              <a:rPr lang="en-GB" sz="1800" b="1" dirty="0"/>
            </a:br>
            <a:r>
              <a:rPr lang="en-GB" sz="1800" b="1" dirty="0"/>
              <a:t>Spiritual</a:t>
            </a:r>
            <a:br>
              <a:rPr lang="en-GB" sz="1800" b="1" dirty="0"/>
            </a:br>
            <a:br>
              <a:rPr lang="en-GB" sz="1800" b="1" dirty="0"/>
            </a:br>
            <a:r>
              <a:rPr lang="en-GB" sz="1800" b="1" dirty="0"/>
              <a:t>Deeper connection with your self, nature the universe and increased life satisfaction</a:t>
            </a:r>
            <a:br>
              <a:rPr lang="en-GB" sz="1400" dirty="0"/>
            </a:br>
            <a:endParaRPr lang="en-GB" sz="1400" dirty="0"/>
          </a:p>
        </p:txBody>
      </p:sp>
      <p:pic>
        <p:nvPicPr>
          <p:cNvPr id="4" name="Picture 3">
            <a:extLst>
              <a:ext uri="{FF2B5EF4-FFF2-40B4-BE49-F238E27FC236}">
                <a16:creationId xmlns:a16="http://schemas.microsoft.com/office/drawing/2014/main" id="{AC3533B8-FF00-8003-7BD4-690E59710CD3}"/>
              </a:ext>
            </a:extLst>
          </p:cNvPr>
          <p:cNvPicPr>
            <a:picLocks noChangeAspect="1"/>
          </p:cNvPicPr>
          <p:nvPr/>
        </p:nvPicPr>
        <p:blipFill>
          <a:blip r:embed="rId2"/>
          <a:srcRect l="8078" r="13570" b="3"/>
          <a:stretch/>
        </p:blipFill>
        <p:spPr>
          <a:xfrm>
            <a:off x="866691" y="1216968"/>
            <a:ext cx="5416261" cy="4424065"/>
          </a:xfrm>
          <a:custGeom>
            <a:avLst/>
            <a:gdLst/>
            <a:ahLst/>
            <a:cxnLst/>
            <a:rect l="l" t="t" r="r" b="b"/>
            <a:pathLst>
              <a:path w="5531320" h="4424065">
                <a:moveTo>
                  <a:pt x="4292328" y="3931444"/>
                </a:moveTo>
                <a:cubicBezTo>
                  <a:pt x="3830135" y="4131325"/>
                  <a:pt x="3346708" y="4259111"/>
                  <a:pt x="2855653" y="4364392"/>
                </a:cubicBezTo>
                <a:lnTo>
                  <a:pt x="2855525" y="4364392"/>
                </a:lnTo>
                <a:cubicBezTo>
                  <a:pt x="3386634" y="4394018"/>
                  <a:pt x="3853531" y="4210158"/>
                  <a:pt x="4292328" y="3931444"/>
                </a:cubicBezTo>
                <a:close/>
                <a:moveTo>
                  <a:pt x="4302118" y="3923561"/>
                </a:moveTo>
                <a:lnTo>
                  <a:pt x="4301102" y="3924959"/>
                </a:lnTo>
                <a:lnTo>
                  <a:pt x="4302881" y="3924959"/>
                </a:lnTo>
                <a:close/>
                <a:moveTo>
                  <a:pt x="3885572" y="334733"/>
                </a:moveTo>
                <a:cubicBezTo>
                  <a:pt x="4046889" y="406840"/>
                  <a:pt x="4203653" y="488713"/>
                  <a:pt x="4355013" y="579880"/>
                </a:cubicBezTo>
                <a:cubicBezTo>
                  <a:pt x="4662082" y="768063"/>
                  <a:pt x="4933803" y="995790"/>
                  <a:pt x="5144619" y="1290779"/>
                </a:cubicBezTo>
                <a:cubicBezTo>
                  <a:pt x="5314365" y="1528042"/>
                  <a:pt x="5426258" y="1789591"/>
                  <a:pt x="5468598" y="2088522"/>
                </a:cubicBezTo>
                <a:cubicBezTo>
                  <a:pt x="5479330" y="2001424"/>
                  <a:pt x="5480182" y="1913385"/>
                  <a:pt x="5471141" y="1826083"/>
                </a:cubicBezTo>
                <a:cubicBezTo>
                  <a:pt x="5455337" y="1662962"/>
                  <a:pt x="5406307" y="1504799"/>
                  <a:pt x="5327080" y="1361348"/>
                </a:cubicBezTo>
                <a:cubicBezTo>
                  <a:pt x="5206160" y="1140233"/>
                  <a:pt x="5033362" y="965782"/>
                  <a:pt x="4833354" y="816507"/>
                </a:cubicBezTo>
                <a:cubicBezTo>
                  <a:pt x="4597235" y="640276"/>
                  <a:pt x="4336322" y="509438"/>
                  <a:pt x="4063457" y="400724"/>
                </a:cubicBezTo>
                <a:cubicBezTo>
                  <a:pt x="4033360" y="388607"/>
                  <a:pt x="4003060" y="376909"/>
                  <a:pt x="3972544" y="365631"/>
                </a:cubicBezTo>
                <a:cubicBezTo>
                  <a:pt x="3943680" y="354950"/>
                  <a:pt x="3914563" y="345033"/>
                  <a:pt x="3885572" y="334733"/>
                </a:cubicBezTo>
                <a:close/>
                <a:moveTo>
                  <a:pt x="3865737" y="329520"/>
                </a:moveTo>
                <a:cubicBezTo>
                  <a:pt x="3865737" y="329520"/>
                  <a:pt x="3865737" y="330410"/>
                  <a:pt x="3866500" y="330537"/>
                </a:cubicBezTo>
                <a:lnTo>
                  <a:pt x="3869806" y="330156"/>
                </a:lnTo>
                <a:close/>
                <a:moveTo>
                  <a:pt x="2219772" y="85645"/>
                </a:moveTo>
                <a:cubicBezTo>
                  <a:pt x="2206943" y="84005"/>
                  <a:pt x="2193910" y="85264"/>
                  <a:pt x="2181627" y="89333"/>
                </a:cubicBezTo>
                <a:cubicBezTo>
                  <a:pt x="1932920" y="125113"/>
                  <a:pt x="1690800" y="197118"/>
                  <a:pt x="1462972" y="303073"/>
                </a:cubicBezTo>
                <a:cubicBezTo>
                  <a:pt x="971789" y="529528"/>
                  <a:pt x="578130" y="865460"/>
                  <a:pt x="308698" y="1338461"/>
                </a:cubicBezTo>
                <a:cubicBezTo>
                  <a:pt x="180225" y="1561852"/>
                  <a:pt x="97653" y="1808638"/>
                  <a:pt x="65840" y="2064364"/>
                </a:cubicBezTo>
                <a:cubicBezTo>
                  <a:pt x="71943" y="2050505"/>
                  <a:pt x="77284" y="2036391"/>
                  <a:pt x="82115" y="2022150"/>
                </a:cubicBezTo>
                <a:cubicBezTo>
                  <a:pt x="170104" y="1763653"/>
                  <a:pt x="279580" y="1515073"/>
                  <a:pt x="423261" y="1282260"/>
                </a:cubicBezTo>
                <a:cubicBezTo>
                  <a:pt x="630770" y="945565"/>
                  <a:pt x="895371" y="664944"/>
                  <a:pt x="1231812" y="454001"/>
                </a:cubicBezTo>
                <a:cubicBezTo>
                  <a:pt x="1535193" y="263783"/>
                  <a:pt x="1866802" y="149729"/>
                  <a:pt x="2219772" y="85645"/>
                </a:cubicBezTo>
                <a:close/>
                <a:moveTo>
                  <a:pt x="2612541" y="836"/>
                </a:moveTo>
                <a:cubicBezTo>
                  <a:pt x="2715914" y="-4250"/>
                  <a:pt x="2831240" y="14695"/>
                  <a:pt x="2946311" y="35548"/>
                </a:cubicBezTo>
                <a:cubicBezTo>
                  <a:pt x="3291652" y="98106"/>
                  <a:pt x="3631144" y="182915"/>
                  <a:pt x="3961100" y="303581"/>
                </a:cubicBezTo>
                <a:cubicBezTo>
                  <a:pt x="4278341" y="419543"/>
                  <a:pt x="4581341" y="563350"/>
                  <a:pt x="4854588" y="764502"/>
                </a:cubicBezTo>
                <a:cubicBezTo>
                  <a:pt x="5067438" y="921152"/>
                  <a:pt x="5250408" y="1105521"/>
                  <a:pt x="5377813" y="1339732"/>
                </a:cubicBezTo>
                <a:cubicBezTo>
                  <a:pt x="5459812" y="1489986"/>
                  <a:pt x="5510304" y="1655396"/>
                  <a:pt x="5526198" y="1825829"/>
                </a:cubicBezTo>
                <a:cubicBezTo>
                  <a:pt x="5538277" y="1951327"/>
                  <a:pt x="5527342" y="2074917"/>
                  <a:pt x="5510558" y="2199398"/>
                </a:cubicBezTo>
                <a:cubicBezTo>
                  <a:pt x="5502967" y="2266991"/>
                  <a:pt x="5502713" y="2335195"/>
                  <a:pt x="5509796" y="2402839"/>
                </a:cubicBezTo>
                <a:cubicBezTo>
                  <a:pt x="5534208" y="2664197"/>
                  <a:pt x="5468472" y="2926051"/>
                  <a:pt x="5323520" y="3144890"/>
                </a:cubicBezTo>
                <a:cubicBezTo>
                  <a:pt x="5201340" y="3332234"/>
                  <a:pt x="5041042" y="3491719"/>
                  <a:pt x="4853062" y="3612932"/>
                </a:cubicBezTo>
                <a:cubicBezTo>
                  <a:pt x="4671110" y="3732072"/>
                  <a:pt x="4498566" y="3864563"/>
                  <a:pt x="4316359" y="3982940"/>
                </a:cubicBezTo>
                <a:cubicBezTo>
                  <a:pt x="4019717" y="4175573"/>
                  <a:pt x="3701077" y="4317347"/>
                  <a:pt x="3352557" y="4386771"/>
                </a:cubicBezTo>
                <a:cubicBezTo>
                  <a:pt x="3160954" y="4425590"/>
                  <a:pt x="2964456" y="4434173"/>
                  <a:pt x="2770207" y="4412201"/>
                </a:cubicBezTo>
                <a:cubicBezTo>
                  <a:pt x="2685525" y="4402537"/>
                  <a:pt x="2599953" y="4402410"/>
                  <a:pt x="2514889" y="4393637"/>
                </a:cubicBezTo>
                <a:cubicBezTo>
                  <a:pt x="2307137" y="4370851"/>
                  <a:pt x="2102209" y="4327277"/>
                  <a:pt x="1903167" y="4263562"/>
                </a:cubicBezTo>
                <a:cubicBezTo>
                  <a:pt x="1560623" y="4156119"/>
                  <a:pt x="1238932" y="4006972"/>
                  <a:pt x="948393" y="3794249"/>
                </a:cubicBezTo>
                <a:cubicBezTo>
                  <a:pt x="647554" y="3573897"/>
                  <a:pt x="396813" y="3308660"/>
                  <a:pt x="223634" y="2975526"/>
                </a:cubicBezTo>
                <a:cubicBezTo>
                  <a:pt x="129454" y="2796370"/>
                  <a:pt x="67150" y="2602198"/>
                  <a:pt x="39520" y="2401695"/>
                </a:cubicBezTo>
                <a:cubicBezTo>
                  <a:pt x="34510" y="2367555"/>
                  <a:pt x="26729" y="2333872"/>
                  <a:pt x="16252" y="2300991"/>
                </a:cubicBezTo>
                <a:cubicBezTo>
                  <a:pt x="-9179" y="2218598"/>
                  <a:pt x="-24" y="2135695"/>
                  <a:pt x="11801" y="2053556"/>
                </a:cubicBezTo>
                <a:cubicBezTo>
                  <a:pt x="93686" y="1480615"/>
                  <a:pt x="377868" y="1021983"/>
                  <a:pt x="812850" y="651084"/>
                </a:cubicBezTo>
                <a:cubicBezTo>
                  <a:pt x="1176755" y="340201"/>
                  <a:pt x="1598260" y="146042"/>
                  <a:pt x="2066810" y="52586"/>
                </a:cubicBezTo>
                <a:cubicBezTo>
                  <a:pt x="2154544" y="35039"/>
                  <a:pt x="2243041" y="23087"/>
                  <a:pt x="2332046" y="14441"/>
                </a:cubicBezTo>
                <a:cubicBezTo>
                  <a:pt x="2421052" y="5794"/>
                  <a:pt x="2508913" y="2107"/>
                  <a:pt x="2612541" y="836"/>
                </a:cubicBezTo>
                <a:close/>
              </a:path>
            </a:pathLst>
          </a:custGeom>
        </p:spPr>
      </p:pic>
      <p:sp>
        <p:nvSpPr>
          <p:cNvPr id="27" name="sketchy line">
            <a:extLst>
              <a:ext uri="{FF2B5EF4-FFF2-40B4-BE49-F238E27FC236}">
                <a16:creationId xmlns:a16="http://schemas.microsoft.com/office/drawing/2014/main" id="{3F9B0603-37C5-4312-AE4D-A3D015475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85532"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57E6D87-5EB7-80B4-84CE-73021BCF0F77}"/>
              </a:ext>
            </a:extLst>
          </p:cNvPr>
          <p:cNvSpPr txBox="1"/>
          <p:nvPr/>
        </p:nvSpPr>
        <p:spPr>
          <a:xfrm>
            <a:off x="7839856" y="6505731"/>
            <a:ext cx="4062334" cy="369332"/>
          </a:xfrm>
          <a:prstGeom prst="rect">
            <a:avLst/>
          </a:prstGeom>
          <a:noFill/>
        </p:spPr>
        <p:txBody>
          <a:bodyPr wrap="square" rtlCol="0">
            <a:spAutoFit/>
          </a:bodyPr>
          <a:lstStyle/>
          <a:p>
            <a:r>
              <a:rPr lang="en-GB" dirty="0">
                <a:hlinkClick r:id="rId3"/>
              </a:rPr>
              <a:t>www.holisticlifestyleguide.com</a:t>
            </a:r>
            <a:r>
              <a:rPr lang="en-GB" dirty="0"/>
              <a:t> (2025)</a:t>
            </a:r>
          </a:p>
        </p:txBody>
      </p:sp>
    </p:spTree>
    <p:extLst>
      <p:ext uri="{BB962C8B-B14F-4D97-AF65-F5344CB8AC3E}">
        <p14:creationId xmlns:p14="http://schemas.microsoft.com/office/powerpoint/2010/main" val="2092282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59047F0-A86D-A252-0707-8C21FA4D3E30}"/>
              </a:ext>
            </a:extLst>
          </p:cNvPr>
          <p:cNvSpPr>
            <a:spLocks noGrp="1"/>
          </p:cNvSpPr>
          <p:nvPr>
            <p:ph type="ctrTitle"/>
          </p:nvPr>
        </p:nvSpPr>
        <p:spPr>
          <a:xfrm>
            <a:off x="826396" y="586855"/>
            <a:ext cx="4230100" cy="3387497"/>
          </a:xfrm>
        </p:spPr>
        <p:txBody>
          <a:bodyPr vert="horz" lIns="91440" tIns="45720" rIns="91440" bIns="45720" rtlCol="0" anchor="b">
            <a:normAutofit/>
          </a:bodyPr>
          <a:lstStyle/>
          <a:p>
            <a:pPr algn="r"/>
            <a:r>
              <a:rPr lang="en-US" sz="4000" kern="1200">
                <a:solidFill>
                  <a:srgbClr val="FFFFFF"/>
                </a:solidFill>
                <a:latin typeface="+mj-lt"/>
                <a:ea typeface="+mj-ea"/>
                <a:cs typeface="+mj-cs"/>
              </a:rPr>
              <a:t>What Problems can a holistic Lifestyle Solve?</a:t>
            </a:r>
          </a:p>
        </p:txBody>
      </p:sp>
      <p:sp>
        <p:nvSpPr>
          <p:cNvPr id="3" name="Subtitle 2">
            <a:extLst>
              <a:ext uri="{FF2B5EF4-FFF2-40B4-BE49-F238E27FC236}">
                <a16:creationId xmlns:a16="http://schemas.microsoft.com/office/drawing/2014/main" id="{11699638-89A0-54CE-4EFC-393DF2790FA7}"/>
              </a:ext>
            </a:extLst>
          </p:cNvPr>
          <p:cNvSpPr>
            <a:spLocks noGrp="1"/>
          </p:cNvSpPr>
          <p:nvPr>
            <p:ph type="subTitle" idx="1"/>
          </p:nvPr>
        </p:nvSpPr>
        <p:spPr>
          <a:xfrm>
            <a:off x="6503158" y="649480"/>
            <a:ext cx="4862447" cy="5546047"/>
          </a:xfrm>
        </p:spPr>
        <p:txBody>
          <a:bodyPr vert="horz" lIns="91440" tIns="45720" rIns="91440" bIns="45720" rtlCol="0" anchor="ctr">
            <a:normAutofit/>
          </a:bodyPr>
          <a:lstStyle/>
          <a:p>
            <a:pPr indent="-228600" algn="l">
              <a:buFont typeface="Arial" panose="020B0604020202020204" pitchFamily="34" charset="0"/>
              <a:buChar char="•"/>
            </a:pPr>
            <a:r>
              <a:rPr lang="en-US" sz="2000" dirty="0"/>
              <a:t>Lack of motivation </a:t>
            </a:r>
          </a:p>
          <a:p>
            <a:pPr indent="-228600" algn="l">
              <a:buFont typeface="Arial" panose="020B0604020202020204" pitchFamily="34" charset="0"/>
              <a:buChar char="•"/>
            </a:pPr>
            <a:r>
              <a:rPr lang="en-US" sz="2000" dirty="0"/>
              <a:t>Stress/Anxiety</a:t>
            </a:r>
          </a:p>
          <a:p>
            <a:pPr indent="-228600" algn="l">
              <a:buFont typeface="Arial" panose="020B0604020202020204" pitchFamily="34" charset="0"/>
              <a:buChar char="•"/>
            </a:pPr>
            <a:r>
              <a:rPr lang="en-US" sz="2000" dirty="0"/>
              <a:t>Poor Digestion </a:t>
            </a:r>
          </a:p>
          <a:p>
            <a:pPr indent="-228600" algn="l">
              <a:buFont typeface="Arial" panose="020B0604020202020204" pitchFamily="34" charset="0"/>
              <a:buChar char="•"/>
            </a:pPr>
            <a:r>
              <a:rPr lang="en-US" sz="2000" dirty="0"/>
              <a:t>Poor Sleep</a:t>
            </a:r>
          </a:p>
          <a:p>
            <a:pPr indent="-228600" algn="l">
              <a:buFont typeface="Arial" panose="020B0604020202020204" pitchFamily="34" charset="0"/>
              <a:buChar char="•"/>
            </a:pPr>
            <a:r>
              <a:rPr lang="en-US" sz="2000" dirty="0"/>
              <a:t>Suicidal thoughts</a:t>
            </a:r>
          </a:p>
          <a:p>
            <a:pPr indent="-228600" algn="l">
              <a:buFont typeface="Arial" panose="020B0604020202020204" pitchFamily="34" charset="0"/>
              <a:buChar char="•"/>
            </a:pPr>
            <a:r>
              <a:rPr lang="en-US" sz="2000" dirty="0"/>
              <a:t>Brain fog</a:t>
            </a:r>
          </a:p>
          <a:p>
            <a:pPr indent="-228600" algn="l">
              <a:buFont typeface="Arial" panose="020B0604020202020204" pitchFamily="34" charset="0"/>
              <a:buChar char="•"/>
            </a:pPr>
            <a:r>
              <a:rPr lang="en-US" sz="2000" dirty="0"/>
              <a:t>Dependence on medicine for chronic illness</a:t>
            </a:r>
          </a:p>
          <a:p>
            <a:pPr indent="-228600" algn="l">
              <a:buFont typeface="Arial" panose="020B0604020202020204" pitchFamily="34" charset="0"/>
              <a:buChar char="•"/>
            </a:pPr>
            <a:r>
              <a:rPr lang="en-US" sz="2000" dirty="0"/>
              <a:t>Holistic lifestyle choices are what feels natural to you, there is no one size fits all.  It about bringing calm, clarity and wellbeing into your daily life.</a:t>
            </a:r>
          </a:p>
          <a:p>
            <a:pPr indent="-228600" algn="l">
              <a:buFont typeface="Arial" panose="020B0604020202020204" pitchFamily="34" charset="0"/>
              <a:buChar char="•"/>
            </a:pPr>
            <a:endParaRPr lang="en-US" sz="2000" dirty="0"/>
          </a:p>
          <a:p>
            <a:pPr indent="-228600" algn="l">
              <a:buFont typeface="Arial" panose="020B0604020202020204" pitchFamily="34" charset="0"/>
              <a:buChar char="•"/>
            </a:pPr>
            <a:endParaRPr lang="en-US" sz="2000" dirty="0"/>
          </a:p>
        </p:txBody>
      </p:sp>
      <p:sp>
        <p:nvSpPr>
          <p:cNvPr id="4" name="TextBox 3">
            <a:extLst>
              <a:ext uri="{FF2B5EF4-FFF2-40B4-BE49-F238E27FC236}">
                <a16:creationId xmlns:a16="http://schemas.microsoft.com/office/drawing/2014/main" id="{D1870701-E54D-54C3-7D2F-6098EC6F8435}"/>
              </a:ext>
            </a:extLst>
          </p:cNvPr>
          <p:cNvSpPr txBox="1"/>
          <p:nvPr/>
        </p:nvSpPr>
        <p:spPr>
          <a:xfrm>
            <a:off x="7627539" y="6208520"/>
            <a:ext cx="5025937" cy="369332"/>
          </a:xfrm>
          <a:prstGeom prst="rect">
            <a:avLst/>
          </a:prstGeom>
          <a:noFill/>
        </p:spPr>
        <p:txBody>
          <a:bodyPr wrap="square" rtlCol="0">
            <a:spAutoFit/>
          </a:bodyPr>
          <a:lstStyle/>
          <a:p>
            <a:r>
              <a:rPr lang="en-GB" dirty="0"/>
              <a:t>www.becoming youwithjulie.com (2025)</a:t>
            </a:r>
          </a:p>
        </p:txBody>
      </p:sp>
    </p:spTree>
    <p:extLst>
      <p:ext uri="{BB962C8B-B14F-4D97-AF65-F5344CB8AC3E}">
        <p14:creationId xmlns:p14="http://schemas.microsoft.com/office/powerpoint/2010/main" val="21498239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9A898CDB-075C-E177-1199-2D0A170ADF62}"/>
              </a:ext>
            </a:extLst>
          </p:cNvPr>
          <p:cNvPicPr>
            <a:picLocks noGrp="1" noChangeAspect="1"/>
          </p:cNvPicPr>
          <p:nvPr>
            <p:ph idx="1"/>
          </p:nvPr>
        </p:nvPicPr>
        <p:blipFill>
          <a:blip r:embed="rId2"/>
          <a:srcRect l="6197" r="13434"/>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7DDA63A-1580-92CE-49B9-5A2F17C540E1}"/>
              </a:ext>
            </a:extLst>
          </p:cNvPr>
          <p:cNvSpPr>
            <a:spLocks noGrp="1"/>
          </p:cNvSpPr>
          <p:nvPr>
            <p:ph type="title"/>
          </p:nvPr>
        </p:nvSpPr>
        <p:spPr>
          <a:xfrm>
            <a:off x="7531610" y="365125"/>
            <a:ext cx="3822189" cy="1899912"/>
          </a:xfrm>
        </p:spPr>
        <p:txBody>
          <a:bodyPr vert="horz" lIns="91440" tIns="45720" rIns="91440" bIns="45720" rtlCol="0" anchor="ctr">
            <a:normAutofit/>
          </a:bodyPr>
          <a:lstStyle/>
          <a:p>
            <a:r>
              <a:rPr lang="en-US" sz="4000" dirty="0"/>
              <a:t>WELLBEING</a:t>
            </a:r>
          </a:p>
        </p:txBody>
      </p:sp>
      <p:sp>
        <p:nvSpPr>
          <p:cNvPr id="4" name="Text Placeholder 3">
            <a:extLst>
              <a:ext uri="{FF2B5EF4-FFF2-40B4-BE49-F238E27FC236}">
                <a16:creationId xmlns:a16="http://schemas.microsoft.com/office/drawing/2014/main" id="{5732E876-F61D-1CAE-F154-646D6C79071B}"/>
              </a:ext>
            </a:extLst>
          </p:cNvPr>
          <p:cNvSpPr>
            <a:spLocks noGrp="1"/>
          </p:cNvSpPr>
          <p:nvPr>
            <p:ph type="body" sz="half" idx="2"/>
          </p:nvPr>
        </p:nvSpPr>
        <p:spPr>
          <a:xfrm>
            <a:off x="7531610" y="2434201"/>
            <a:ext cx="3822189" cy="3742762"/>
          </a:xfrm>
        </p:spPr>
        <p:txBody>
          <a:bodyPr vert="horz" lIns="91440" tIns="45720" rIns="91440" bIns="45720" rtlCol="0">
            <a:normAutofit/>
          </a:bodyPr>
          <a:lstStyle/>
          <a:p>
            <a:pPr indent="-228600">
              <a:buFont typeface="Arial" panose="020B0604020202020204" pitchFamily="34" charset="0"/>
              <a:buChar char="•"/>
            </a:pPr>
            <a:r>
              <a:rPr lang="en-US" sz="1700" dirty="0"/>
              <a:t>Wellbeing is associated with physical. Mental and emotion al health.</a:t>
            </a:r>
          </a:p>
          <a:p>
            <a:pPr indent="-228600">
              <a:buFont typeface="Arial" panose="020B0604020202020204" pitchFamily="34" charset="0"/>
              <a:buChar char="•"/>
            </a:pPr>
            <a:r>
              <a:rPr lang="en-US" sz="1700" dirty="0"/>
              <a:t>Wellbeing changes as we progress through the stages of life.  Childhood, adolescence, adulthood and old age.</a:t>
            </a:r>
          </a:p>
          <a:p>
            <a:pPr indent="-228600">
              <a:buFont typeface="Arial" panose="020B0604020202020204" pitchFamily="34" charset="0"/>
              <a:buChar char="•"/>
            </a:pPr>
            <a:r>
              <a:rPr lang="en-US" sz="1700" dirty="0"/>
              <a:t>Understanding the unique challenges and needs at every stage experienced, we will better support ourselves and allows us to build resilience and enjoy life to its fullest no matter what age.</a:t>
            </a:r>
          </a:p>
          <a:p>
            <a:pPr indent="-228600">
              <a:buFont typeface="Arial" panose="020B0604020202020204" pitchFamily="34" charset="0"/>
              <a:buChar char="•"/>
            </a:pPr>
            <a:r>
              <a:rPr lang="en-US" sz="1700" dirty="0"/>
              <a:t>Build health day by day every day, It is NEVER to late.</a:t>
            </a:r>
          </a:p>
        </p:txBody>
      </p:sp>
      <p:sp>
        <p:nvSpPr>
          <p:cNvPr id="6" name="TextBox 5">
            <a:extLst>
              <a:ext uri="{FF2B5EF4-FFF2-40B4-BE49-F238E27FC236}">
                <a16:creationId xmlns:a16="http://schemas.microsoft.com/office/drawing/2014/main" id="{B3342695-63F2-AA01-1A25-B8C571F46424}"/>
              </a:ext>
            </a:extLst>
          </p:cNvPr>
          <p:cNvSpPr txBox="1"/>
          <p:nvPr/>
        </p:nvSpPr>
        <p:spPr>
          <a:xfrm>
            <a:off x="8019738" y="6346127"/>
            <a:ext cx="3942413" cy="646331"/>
          </a:xfrm>
          <a:prstGeom prst="rect">
            <a:avLst/>
          </a:prstGeom>
          <a:noFill/>
        </p:spPr>
        <p:txBody>
          <a:bodyPr wrap="square" rtlCol="0">
            <a:spAutoFit/>
          </a:bodyPr>
          <a:lstStyle/>
          <a:p>
            <a:r>
              <a:rPr lang="en-GB" dirty="0">
                <a:hlinkClick r:id="rId3"/>
              </a:rPr>
              <a:t>www.thehealthcarebusinessclub.com</a:t>
            </a:r>
            <a:r>
              <a:rPr lang="en-GB" dirty="0"/>
              <a:t> (20</a:t>
            </a:r>
          </a:p>
        </p:txBody>
      </p:sp>
    </p:spTree>
    <p:extLst>
      <p:ext uri="{BB962C8B-B14F-4D97-AF65-F5344CB8AC3E}">
        <p14:creationId xmlns:p14="http://schemas.microsoft.com/office/powerpoint/2010/main" val="1658640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FE475C-53C8-EF94-AFA2-A6C29CE85913}"/>
              </a:ext>
            </a:extLst>
          </p:cNvPr>
          <p:cNvSpPr txBox="1"/>
          <p:nvPr/>
        </p:nvSpPr>
        <p:spPr>
          <a:xfrm>
            <a:off x="430889" y="1836934"/>
            <a:ext cx="11227634" cy="923330"/>
          </a:xfrm>
          <a:prstGeom prst="rect">
            <a:avLst/>
          </a:prstGeom>
          <a:noFill/>
        </p:spPr>
        <p:txBody>
          <a:bodyPr wrap="square">
            <a:spAutoFit/>
          </a:bodyPr>
          <a:lstStyle/>
          <a:p>
            <a:r>
              <a:rPr lang="en-GB" dirty="0"/>
              <a:t>GOV.UK. (n.d.). Health matters: Prevention - a life course approach. Available at: </a:t>
            </a:r>
            <a:r>
              <a:rPr lang="en-GB" dirty="0">
                <a:hlinkClick r:id="rId2"/>
              </a:rPr>
              <a:t>https://www.gov.uk/government/publications/health-matters-life-course-approach-to-prevention/health-matters-prevention-a-life-course-approach#prioritising-prevention-of-ill-health</a:t>
            </a:r>
            <a:r>
              <a:rPr lang="en-GB" dirty="0"/>
              <a:t> 2025</a:t>
            </a:r>
          </a:p>
        </p:txBody>
      </p:sp>
      <p:sp>
        <p:nvSpPr>
          <p:cNvPr id="4" name="TextBox 3">
            <a:extLst>
              <a:ext uri="{FF2B5EF4-FFF2-40B4-BE49-F238E27FC236}">
                <a16:creationId xmlns:a16="http://schemas.microsoft.com/office/drawing/2014/main" id="{CE55F918-91CB-1C1B-22A9-E8FF2662C11B}"/>
              </a:ext>
            </a:extLst>
          </p:cNvPr>
          <p:cNvSpPr txBox="1"/>
          <p:nvPr/>
        </p:nvSpPr>
        <p:spPr>
          <a:xfrm>
            <a:off x="449704" y="494675"/>
            <a:ext cx="6086007" cy="369332"/>
          </a:xfrm>
          <a:prstGeom prst="rect">
            <a:avLst/>
          </a:prstGeom>
          <a:noFill/>
        </p:spPr>
        <p:txBody>
          <a:bodyPr wrap="square" rtlCol="0">
            <a:spAutoFit/>
          </a:bodyPr>
          <a:lstStyle/>
          <a:p>
            <a:r>
              <a:rPr lang="en-GB" b="1" dirty="0"/>
              <a:t>REFERENCES</a:t>
            </a:r>
          </a:p>
        </p:txBody>
      </p:sp>
      <p:sp>
        <p:nvSpPr>
          <p:cNvPr id="6" name="TextBox 5">
            <a:extLst>
              <a:ext uri="{FF2B5EF4-FFF2-40B4-BE49-F238E27FC236}">
                <a16:creationId xmlns:a16="http://schemas.microsoft.com/office/drawing/2014/main" id="{5695C039-8F69-B38E-D8BD-FEB57EF516CD}"/>
              </a:ext>
            </a:extLst>
          </p:cNvPr>
          <p:cNvSpPr txBox="1"/>
          <p:nvPr/>
        </p:nvSpPr>
        <p:spPr>
          <a:xfrm>
            <a:off x="430889" y="2967335"/>
            <a:ext cx="11227634" cy="923330"/>
          </a:xfrm>
          <a:prstGeom prst="rect">
            <a:avLst/>
          </a:prstGeom>
          <a:noFill/>
        </p:spPr>
        <p:txBody>
          <a:bodyPr wrap="square">
            <a:spAutoFit/>
          </a:bodyPr>
          <a:lstStyle/>
          <a:p>
            <a:r>
              <a:rPr lang="en-GB" dirty="0"/>
              <a:t>HBC Editors (2024). What Is Well-being at Every Life Stage? Healthcare Business Club. Available at: </a:t>
            </a:r>
            <a:r>
              <a:rPr lang="en-GB" dirty="0">
                <a:hlinkClick r:id="rId3"/>
              </a:rPr>
              <a:t>https://healthcarebusinessclub.com/articles/consumer/what-is-well-being-at-every-life-stage/.2021</a:t>
            </a:r>
            <a:endParaRPr lang="en-GB" dirty="0"/>
          </a:p>
          <a:p>
            <a:endParaRPr lang="en-GB" dirty="0"/>
          </a:p>
        </p:txBody>
      </p:sp>
      <p:sp>
        <p:nvSpPr>
          <p:cNvPr id="8" name="TextBox 7">
            <a:extLst>
              <a:ext uri="{FF2B5EF4-FFF2-40B4-BE49-F238E27FC236}">
                <a16:creationId xmlns:a16="http://schemas.microsoft.com/office/drawing/2014/main" id="{22D64287-0993-FD09-8AC5-49B7A0094C3C}"/>
              </a:ext>
            </a:extLst>
          </p:cNvPr>
          <p:cNvSpPr txBox="1"/>
          <p:nvPr/>
        </p:nvSpPr>
        <p:spPr>
          <a:xfrm>
            <a:off x="417569" y="3724831"/>
            <a:ext cx="11042754" cy="923330"/>
          </a:xfrm>
          <a:prstGeom prst="rect">
            <a:avLst/>
          </a:prstGeom>
          <a:noFill/>
        </p:spPr>
        <p:txBody>
          <a:bodyPr wrap="square">
            <a:spAutoFit/>
          </a:bodyPr>
          <a:lstStyle/>
          <a:p>
            <a:r>
              <a:rPr lang="en-GB" dirty="0"/>
              <a:t>holisticlifestyleguide.com. (n.d.). Holistic Lifestyle Guide Link Page. Available at: </a:t>
            </a:r>
            <a:r>
              <a:rPr lang="en-GB" dirty="0">
                <a:hlinkClick r:id="rId4"/>
              </a:rPr>
              <a:t>https://holisticlifestyleguide.com/.2025</a:t>
            </a:r>
            <a:endParaRPr lang="en-GB" dirty="0"/>
          </a:p>
          <a:p>
            <a:endParaRPr lang="en-GB" dirty="0"/>
          </a:p>
        </p:txBody>
      </p:sp>
      <p:sp>
        <p:nvSpPr>
          <p:cNvPr id="10" name="TextBox 9">
            <a:extLst>
              <a:ext uri="{FF2B5EF4-FFF2-40B4-BE49-F238E27FC236}">
                <a16:creationId xmlns:a16="http://schemas.microsoft.com/office/drawing/2014/main" id="{BB3D582D-DF8E-3F09-355A-0D954FAE81D3}"/>
              </a:ext>
            </a:extLst>
          </p:cNvPr>
          <p:cNvSpPr txBox="1"/>
          <p:nvPr/>
        </p:nvSpPr>
        <p:spPr>
          <a:xfrm>
            <a:off x="375699" y="5729558"/>
            <a:ext cx="11042753" cy="923330"/>
          </a:xfrm>
          <a:prstGeom prst="rect">
            <a:avLst/>
          </a:prstGeom>
          <a:noFill/>
        </p:spPr>
        <p:txBody>
          <a:bodyPr wrap="square">
            <a:spAutoFit/>
          </a:bodyPr>
          <a:lstStyle/>
          <a:p>
            <a:r>
              <a:rPr lang="en-GB" dirty="0"/>
              <a:t>Living, M.E. (2022). Mother Earth Living - Healthy Life, Natural Beauty. Mother Earth Living - Healthy Life, Natural Beauty. Available at: https://www.motherearthliving.com/  (Accessed: 13 March 2025) </a:t>
            </a:r>
          </a:p>
          <a:p>
            <a:endParaRPr lang="en-GB" dirty="0"/>
          </a:p>
        </p:txBody>
      </p:sp>
      <p:sp>
        <p:nvSpPr>
          <p:cNvPr id="14" name="TextBox 13">
            <a:extLst>
              <a:ext uri="{FF2B5EF4-FFF2-40B4-BE49-F238E27FC236}">
                <a16:creationId xmlns:a16="http://schemas.microsoft.com/office/drawing/2014/main" id="{169526C5-5225-CE68-4145-CEEBC4D25C13}"/>
              </a:ext>
            </a:extLst>
          </p:cNvPr>
          <p:cNvSpPr txBox="1"/>
          <p:nvPr/>
        </p:nvSpPr>
        <p:spPr>
          <a:xfrm>
            <a:off x="417569" y="4599157"/>
            <a:ext cx="10847886" cy="923330"/>
          </a:xfrm>
          <a:prstGeom prst="rect">
            <a:avLst/>
          </a:prstGeom>
          <a:noFill/>
        </p:spPr>
        <p:txBody>
          <a:bodyPr wrap="square">
            <a:spAutoFit/>
          </a:bodyPr>
          <a:lstStyle/>
          <a:p>
            <a:r>
              <a:rPr lang="en-GB" dirty="0"/>
              <a:t>James, P. (2025). PPN - Health matters: Prevention - a life course approach. Ppn.nhs.uk. Available at: </a:t>
            </a:r>
            <a:r>
              <a:rPr lang="en-GB" dirty="0">
                <a:hlinkClick r:id="rId5"/>
              </a:rPr>
              <a:t>https://ppn.nhs.uk/north-west/resources/news/item/health-matters-prevention-a-life-course-approach</a:t>
            </a:r>
            <a:r>
              <a:rPr lang="en-GB" dirty="0"/>
              <a:t> (Accessed: 13 March 2025)</a:t>
            </a:r>
          </a:p>
        </p:txBody>
      </p:sp>
      <p:sp>
        <p:nvSpPr>
          <p:cNvPr id="7" name="TextBox 6">
            <a:extLst>
              <a:ext uri="{FF2B5EF4-FFF2-40B4-BE49-F238E27FC236}">
                <a16:creationId xmlns:a16="http://schemas.microsoft.com/office/drawing/2014/main" id="{A0F83B69-9B5B-D2BA-1824-E71D3EBCE103}"/>
              </a:ext>
            </a:extLst>
          </p:cNvPr>
          <p:cNvSpPr txBox="1"/>
          <p:nvPr/>
        </p:nvSpPr>
        <p:spPr>
          <a:xfrm>
            <a:off x="417569" y="938106"/>
            <a:ext cx="9840685" cy="923330"/>
          </a:xfrm>
          <a:prstGeom prst="rect">
            <a:avLst/>
          </a:prstGeom>
          <a:noFill/>
        </p:spPr>
        <p:txBody>
          <a:bodyPr wrap="square">
            <a:spAutoFit/>
          </a:bodyPr>
          <a:lstStyle/>
          <a:p>
            <a:r>
              <a:rPr lang="en-GB" dirty="0"/>
              <a:t>Mkettingtonbooks.com. (2025). The 10 Principles of Personal Longevity. Available at: https://mkettingtonbooks.com/10p-freedom.html?msclkid=5a6e73d2c0421717eda0140fb5b4bf0e2025 (Accessed 12 Mar. 2025).</a:t>
            </a:r>
          </a:p>
        </p:txBody>
      </p:sp>
    </p:spTree>
    <p:extLst>
      <p:ext uri="{BB962C8B-B14F-4D97-AF65-F5344CB8AC3E}">
        <p14:creationId xmlns:p14="http://schemas.microsoft.com/office/powerpoint/2010/main" val="483155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6A3AC4-E315-ABC9-8914-84D88E61C89A}"/>
              </a:ext>
            </a:extLst>
          </p:cNvPr>
          <p:cNvSpPr txBox="1"/>
          <p:nvPr/>
        </p:nvSpPr>
        <p:spPr>
          <a:xfrm>
            <a:off x="468443" y="288162"/>
            <a:ext cx="11283846" cy="923330"/>
          </a:xfrm>
          <a:prstGeom prst="rect">
            <a:avLst/>
          </a:prstGeom>
          <a:noFill/>
        </p:spPr>
        <p:txBody>
          <a:bodyPr wrap="square">
            <a:spAutoFit/>
          </a:bodyPr>
          <a:lstStyle/>
          <a:p>
            <a:r>
              <a:rPr lang="en-GB" dirty="0"/>
              <a:t>Wagner, C., Cristian Carmeli, </a:t>
            </a:r>
            <a:r>
              <a:rPr lang="en-GB" dirty="0" err="1"/>
              <a:t>Jackisch</a:t>
            </a:r>
            <a:r>
              <a:rPr lang="en-GB" dirty="0"/>
              <a:t>, J., Kivimäki, M., Bernadette, Stéphane </a:t>
            </a:r>
            <a:r>
              <a:rPr lang="en-GB" dirty="0" err="1"/>
              <a:t>Cullati</a:t>
            </a:r>
            <a:r>
              <a:rPr lang="en-GB" dirty="0"/>
              <a:t> and Arnaud </a:t>
            </a:r>
            <a:r>
              <a:rPr lang="en-GB" dirty="0" err="1"/>
              <a:t>Chiolero</a:t>
            </a:r>
            <a:r>
              <a:rPr lang="en-GB" dirty="0"/>
              <a:t> (2024). Life course epidemiology and public health. The Lancet. Public health, 9(4), pp.e261–e269. </a:t>
            </a:r>
            <a:r>
              <a:rPr lang="en-GB" dirty="0" err="1"/>
              <a:t>doi:https</a:t>
            </a:r>
            <a:r>
              <a:rPr lang="en-GB" dirty="0"/>
              <a:t>://doi.org/10.1016/s2468-2667(24)00018-5.</a:t>
            </a:r>
          </a:p>
        </p:txBody>
      </p:sp>
      <p:sp>
        <p:nvSpPr>
          <p:cNvPr id="5" name="TextBox 4">
            <a:extLst>
              <a:ext uri="{FF2B5EF4-FFF2-40B4-BE49-F238E27FC236}">
                <a16:creationId xmlns:a16="http://schemas.microsoft.com/office/drawing/2014/main" id="{D150F566-6BC8-181C-0FD0-B16918DBC1E2}"/>
              </a:ext>
            </a:extLst>
          </p:cNvPr>
          <p:cNvSpPr txBox="1"/>
          <p:nvPr/>
        </p:nvSpPr>
        <p:spPr>
          <a:xfrm>
            <a:off x="468443" y="1401022"/>
            <a:ext cx="10774180" cy="1200329"/>
          </a:xfrm>
          <a:prstGeom prst="rect">
            <a:avLst/>
          </a:prstGeom>
          <a:noFill/>
        </p:spPr>
        <p:txBody>
          <a:bodyPr wrap="square">
            <a:spAutoFit/>
          </a:bodyPr>
          <a:lstStyle/>
          <a:p>
            <a:r>
              <a:rPr lang="en-GB" dirty="0"/>
              <a:t>Local action on health inequalities Reducing social isolation across the </a:t>
            </a:r>
            <a:r>
              <a:rPr lang="en-GB" dirty="0" err="1"/>
              <a:t>lifecourse</a:t>
            </a:r>
            <a:r>
              <a:rPr lang="en-GB" dirty="0"/>
              <a:t>. (n.d.). Available at: </a:t>
            </a:r>
            <a:r>
              <a:rPr lang="en-GB" dirty="0">
                <a:hlinkClick r:id="rId2"/>
              </a:rPr>
              <a:t>https://assets.publishing.service.gov.uk/media/5a80aa52e5274a2e87dbb209/3a_Social_isolation-Full-revised.pdf</a:t>
            </a:r>
            <a:r>
              <a:rPr lang="en-GB" dirty="0"/>
              <a:t>. 2015</a:t>
            </a:r>
          </a:p>
          <a:p>
            <a:endParaRPr lang="en-GB" dirty="0"/>
          </a:p>
        </p:txBody>
      </p:sp>
      <p:sp>
        <p:nvSpPr>
          <p:cNvPr id="7" name="TextBox 6">
            <a:extLst>
              <a:ext uri="{FF2B5EF4-FFF2-40B4-BE49-F238E27FC236}">
                <a16:creationId xmlns:a16="http://schemas.microsoft.com/office/drawing/2014/main" id="{BF598169-C186-03C8-76B4-A649D510A75F}"/>
              </a:ext>
            </a:extLst>
          </p:cNvPr>
          <p:cNvSpPr txBox="1"/>
          <p:nvPr/>
        </p:nvSpPr>
        <p:spPr>
          <a:xfrm>
            <a:off x="468442" y="2386785"/>
            <a:ext cx="10774179" cy="923330"/>
          </a:xfrm>
          <a:prstGeom prst="rect">
            <a:avLst/>
          </a:prstGeom>
          <a:noFill/>
        </p:spPr>
        <p:txBody>
          <a:bodyPr wrap="square">
            <a:spAutoFit/>
          </a:bodyPr>
          <a:lstStyle/>
          <a:p>
            <a:r>
              <a:rPr lang="en-GB" dirty="0"/>
              <a:t>Gouveia, L. (2024). Common Health Concerns in Different Life Stages - Saint James Health. [online] Saint James Health. Available at: </a:t>
            </a:r>
            <a:r>
              <a:rPr lang="en-GB" dirty="0">
                <a:hlinkClick r:id="rId3"/>
              </a:rPr>
              <a:t>https://saintjameshealth.com/common-health-concerns-in-different-life-stages/</a:t>
            </a:r>
            <a:r>
              <a:rPr lang="en-GB" dirty="0"/>
              <a:t> 2025</a:t>
            </a:r>
          </a:p>
        </p:txBody>
      </p:sp>
      <p:sp>
        <p:nvSpPr>
          <p:cNvPr id="11" name="TextBox 10">
            <a:extLst>
              <a:ext uri="{FF2B5EF4-FFF2-40B4-BE49-F238E27FC236}">
                <a16:creationId xmlns:a16="http://schemas.microsoft.com/office/drawing/2014/main" id="{6491939D-0D53-E520-5505-FF7ED08EFFC0}"/>
              </a:ext>
            </a:extLst>
          </p:cNvPr>
          <p:cNvSpPr txBox="1"/>
          <p:nvPr/>
        </p:nvSpPr>
        <p:spPr>
          <a:xfrm>
            <a:off x="468441" y="4164316"/>
            <a:ext cx="10774179" cy="1754326"/>
          </a:xfrm>
          <a:prstGeom prst="rect">
            <a:avLst/>
          </a:prstGeom>
          <a:noFill/>
        </p:spPr>
        <p:txBody>
          <a:bodyPr wrap="square">
            <a:spAutoFit/>
          </a:bodyPr>
          <a:lstStyle/>
          <a:p>
            <a:r>
              <a:rPr lang="en-GB" dirty="0"/>
              <a:t>Kuruvilla, S., Sadana, R., Montesinos, E.V., Beard, J., </a:t>
            </a:r>
            <a:r>
              <a:rPr lang="en-GB" dirty="0" err="1"/>
              <a:t>Vasdeki</a:t>
            </a:r>
            <a:r>
              <a:rPr lang="en-GB" dirty="0"/>
              <a:t>, J.F., Araujo de Carvalho, I., Thomas, R.B., </a:t>
            </a:r>
            <a:r>
              <a:rPr lang="en-GB" dirty="0" err="1"/>
              <a:t>Drisse</a:t>
            </a:r>
            <a:r>
              <a:rPr lang="en-GB" dirty="0"/>
              <a:t>, M.-N.B., Daelmans, B., Goodman, T., Koller, T., Officer, A., Vogel, J., Valentine, N., Wootton, E., Banerjee, A., Magar, V., Neira, M., Bele, J.M.O. and Worning, A.M. (2017). A life-course approach to health: synergy with sustainable development goals. Bulletin of the World Health Organization, 96(1), pp.42–50. </a:t>
            </a:r>
            <a:r>
              <a:rPr lang="en-GB" dirty="0" err="1"/>
              <a:t>doi:https</a:t>
            </a:r>
            <a:r>
              <a:rPr lang="en-GB" dirty="0"/>
              <a:t>://doi.org/10.2471/blt.17.198358</a:t>
            </a:r>
          </a:p>
          <a:p>
            <a:endParaRPr lang="en-GB" dirty="0"/>
          </a:p>
        </p:txBody>
      </p:sp>
      <p:sp>
        <p:nvSpPr>
          <p:cNvPr id="4" name="TextBox 3">
            <a:extLst>
              <a:ext uri="{FF2B5EF4-FFF2-40B4-BE49-F238E27FC236}">
                <a16:creationId xmlns:a16="http://schemas.microsoft.com/office/drawing/2014/main" id="{D5FBE654-5468-751C-0EA4-F57706320380}"/>
              </a:ext>
            </a:extLst>
          </p:cNvPr>
          <p:cNvSpPr txBox="1"/>
          <p:nvPr/>
        </p:nvSpPr>
        <p:spPr>
          <a:xfrm>
            <a:off x="468438" y="3264041"/>
            <a:ext cx="10402761" cy="923330"/>
          </a:xfrm>
          <a:prstGeom prst="rect">
            <a:avLst/>
          </a:prstGeom>
          <a:noFill/>
        </p:spPr>
        <p:txBody>
          <a:bodyPr wrap="square">
            <a:spAutoFit/>
          </a:bodyPr>
          <a:lstStyle/>
          <a:p>
            <a:r>
              <a:rPr lang="en-GB" dirty="0" err="1"/>
              <a:t>AptamilTM</a:t>
            </a:r>
            <a:r>
              <a:rPr lang="en-GB" dirty="0"/>
              <a:t> Early Life Nutrition &amp; Pregnancy Advice - Join </a:t>
            </a:r>
            <a:r>
              <a:rPr lang="en-GB" dirty="0" err="1"/>
              <a:t>Aptaclub</a:t>
            </a:r>
            <a:r>
              <a:rPr lang="en-GB" dirty="0"/>
              <a:t>. (2019). Pregnancy Diet &amp; Nutrition | </a:t>
            </a:r>
            <a:r>
              <a:rPr lang="en-GB" dirty="0" err="1"/>
              <a:t>Aptaclub</a:t>
            </a:r>
            <a:r>
              <a:rPr lang="en-GB" dirty="0"/>
              <a:t>. Available at: </a:t>
            </a:r>
            <a:r>
              <a:rPr lang="en-GB" dirty="0">
                <a:hlinkClick r:id="rId4"/>
              </a:rPr>
              <a:t>https://www.aptaclub.co.uk/pregnancy/diet-and-nutrition.html</a:t>
            </a:r>
            <a:r>
              <a:rPr lang="en-GB" dirty="0"/>
              <a:t>.</a:t>
            </a:r>
          </a:p>
          <a:p>
            <a:endParaRPr lang="en-GB" dirty="0"/>
          </a:p>
        </p:txBody>
      </p:sp>
    </p:spTree>
    <p:extLst>
      <p:ext uri="{BB962C8B-B14F-4D97-AF65-F5344CB8AC3E}">
        <p14:creationId xmlns:p14="http://schemas.microsoft.com/office/powerpoint/2010/main" val="894019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8D898F6-5929-C2D1-752D-ADF6060D3C6A}"/>
              </a:ext>
            </a:extLst>
          </p:cNvPr>
          <p:cNvSpPr txBox="1"/>
          <p:nvPr/>
        </p:nvSpPr>
        <p:spPr>
          <a:xfrm>
            <a:off x="423471" y="842798"/>
            <a:ext cx="10624280" cy="923330"/>
          </a:xfrm>
          <a:prstGeom prst="rect">
            <a:avLst/>
          </a:prstGeom>
          <a:noFill/>
        </p:spPr>
        <p:txBody>
          <a:bodyPr wrap="square">
            <a:spAutoFit/>
          </a:bodyPr>
          <a:lstStyle/>
          <a:p>
            <a:r>
              <a:rPr lang="en-GB" dirty="0"/>
              <a:t>The, L. (2024). Becoming You With Julie. Becoming You With Julie. Available at: https://becomingyouwithjulie.com/lifestyle/creating-a-holistic-lifestyle-the-beginners-guide (Accessed: 13 March 2025)</a:t>
            </a:r>
          </a:p>
        </p:txBody>
      </p:sp>
      <p:sp>
        <p:nvSpPr>
          <p:cNvPr id="9" name="TextBox 8">
            <a:extLst>
              <a:ext uri="{FF2B5EF4-FFF2-40B4-BE49-F238E27FC236}">
                <a16:creationId xmlns:a16="http://schemas.microsoft.com/office/drawing/2014/main" id="{52F28228-1F4C-379F-F850-2DB2388EDA8E}"/>
              </a:ext>
            </a:extLst>
          </p:cNvPr>
          <p:cNvSpPr txBox="1"/>
          <p:nvPr/>
        </p:nvSpPr>
        <p:spPr>
          <a:xfrm>
            <a:off x="423471" y="1940668"/>
            <a:ext cx="10624280" cy="646331"/>
          </a:xfrm>
          <a:prstGeom prst="rect">
            <a:avLst/>
          </a:prstGeom>
          <a:noFill/>
        </p:spPr>
        <p:txBody>
          <a:bodyPr wrap="square">
            <a:spAutoFit/>
          </a:bodyPr>
          <a:lstStyle/>
          <a:p>
            <a:r>
              <a:rPr lang="en-GB" dirty="0" err="1"/>
              <a:t>Wellhub</a:t>
            </a:r>
            <a:r>
              <a:rPr lang="en-GB" dirty="0"/>
              <a:t>. (2025). </a:t>
            </a:r>
            <a:r>
              <a:rPr lang="en-GB" dirty="0" err="1"/>
              <a:t>Wellhub</a:t>
            </a:r>
            <a:r>
              <a:rPr lang="en-GB" dirty="0"/>
              <a:t> | Speak with an Employee Wellbeing Specialist. Available at: https://wellhub.com/en-uk/lp/hands-up-pm/ 2025</a:t>
            </a:r>
          </a:p>
        </p:txBody>
      </p:sp>
      <p:sp>
        <p:nvSpPr>
          <p:cNvPr id="11" name="TextBox 10">
            <a:extLst>
              <a:ext uri="{FF2B5EF4-FFF2-40B4-BE49-F238E27FC236}">
                <a16:creationId xmlns:a16="http://schemas.microsoft.com/office/drawing/2014/main" id="{BDC2F8BE-62F1-7087-CB9E-1E47F54A5A4C}"/>
              </a:ext>
            </a:extLst>
          </p:cNvPr>
          <p:cNvSpPr txBox="1"/>
          <p:nvPr/>
        </p:nvSpPr>
        <p:spPr>
          <a:xfrm>
            <a:off x="423470" y="2761539"/>
            <a:ext cx="10819151" cy="923330"/>
          </a:xfrm>
          <a:prstGeom prst="rect">
            <a:avLst/>
          </a:prstGeom>
          <a:noFill/>
        </p:spPr>
        <p:txBody>
          <a:bodyPr wrap="square">
            <a:spAutoFit/>
          </a:bodyPr>
          <a:lstStyle/>
          <a:p>
            <a:r>
              <a:rPr lang="en-GB" dirty="0"/>
              <a:t>Howland, G. (2018). My Top 10 Essentials for a Natural, Manageable Pregnancy. Mama Natural. Available at: </a:t>
            </a:r>
            <a:r>
              <a:rPr lang="en-GB" dirty="0">
                <a:hlinkClick r:id="rId2"/>
              </a:rPr>
              <a:t>https://www.mamanatural.com/top-10-pregnancy-essentials/</a:t>
            </a:r>
            <a:r>
              <a:rPr lang="en-GB" dirty="0"/>
              <a:t> 2025</a:t>
            </a:r>
          </a:p>
          <a:p>
            <a:endParaRPr lang="en-GB" dirty="0"/>
          </a:p>
        </p:txBody>
      </p:sp>
      <p:sp>
        <p:nvSpPr>
          <p:cNvPr id="4" name="TextBox 3">
            <a:extLst>
              <a:ext uri="{FF2B5EF4-FFF2-40B4-BE49-F238E27FC236}">
                <a16:creationId xmlns:a16="http://schemas.microsoft.com/office/drawing/2014/main" id="{F7E26753-10E8-9135-2C72-BF7E7FCBEF8F}"/>
              </a:ext>
            </a:extLst>
          </p:cNvPr>
          <p:cNvSpPr txBox="1"/>
          <p:nvPr/>
        </p:nvSpPr>
        <p:spPr>
          <a:xfrm>
            <a:off x="423470" y="3466850"/>
            <a:ext cx="10624281" cy="646331"/>
          </a:xfrm>
          <a:prstGeom prst="rect">
            <a:avLst/>
          </a:prstGeom>
          <a:noFill/>
        </p:spPr>
        <p:txBody>
          <a:bodyPr wrap="square">
            <a:spAutoFit/>
          </a:bodyPr>
          <a:lstStyle/>
          <a:p>
            <a:r>
              <a:rPr lang="en-GB" dirty="0" err="1"/>
              <a:t>AptamilTM</a:t>
            </a:r>
            <a:r>
              <a:rPr lang="en-GB" dirty="0"/>
              <a:t> Early Life Nutrition &amp; Pregnancy Advice - Join </a:t>
            </a:r>
            <a:r>
              <a:rPr lang="en-GB" dirty="0" err="1"/>
              <a:t>Aptaclub</a:t>
            </a:r>
            <a:r>
              <a:rPr lang="en-GB" dirty="0"/>
              <a:t>. (2019). Pregnancy Diet &amp; Nutrition | </a:t>
            </a:r>
            <a:r>
              <a:rPr lang="en-GB" dirty="0" err="1"/>
              <a:t>Aptaclub</a:t>
            </a:r>
            <a:r>
              <a:rPr lang="en-GB" dirty="0"/>
              <a:t>. Available at: https://www.aptaclub.co.uk/pregnancy/diet-and-nutrition.html.</a:t>
            </a:r>
          </a:p>
        </p:txBody>
      </p:sp>
    </p:spTree>
    <p:extLst>
      <p:ext uri="{BB962C8B-B14F-4D97-AF65-F5344CB8AC3E}">
        <p14:creationId xmlns:p14="http://schemas.microsoft.com/office/powerpoint/2010/main" val="30806359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0ebdf10f-b5a3-45b6-acdb-7dc1eb39878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DA2B97165742847ABC519A905693DF8" ma:contentTypeVersion="9" ma:contentTypeDescription="Create a new document." ma:contentTypeScope="" ma:versionID="e6d60b2bf308894a38b7c54fbe87a98b">
  <xsd:schema xmlns:xsd="http://www.w3.org/2001/XMLSchema" xmlns:xs="http://www.w3.org/2001/XMLSchema" xmlns:p="http://schemas.microsoft.com/office/2006/metadata/properties" xmlns:ns3="0ebdf10f-b5a3-45b6-acdb-7dc1eb398785" xmlns:ns4="550816ce-8156-4f45-b1c4-24236a73d01f" targetNamespace="http://schemas.microsoft.com/office/2006/metadata/properties" ma:root="true" ma:fieldsID="12c2aa1c76f94f40f7cc4e596c346ea3" ns3:_="" ns4:_="">
    <xsd:import namespace="0ebdf10f-b5a3-45b6-acdb-7dc1eb398785"/>
    <xsd:import namespace="550816ce-8156-4f45-b1c4-24236a73d01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df10f-b5a3-45b6-acdb-7dc1eb3987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0816ce-8156-4f45-b1c4-24236a73d01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E1D1969-9D10-440A-B555-3C828C28772B}">
  <ds:schemaRefs>
    <ds:schemaRef ds:uri="http://schemas.microsoft.com/sharepoint/v3/contenttype/forms"/>
  </ds:schemaRefs>
</ds:datastoreItem>
</file>

<file path=customXml/itemProps2.xml><?xml version="1.0" encoding="utf-8"?>
<ds:datastoreItem xmlns:ds="http://schemas.openxmlformats.org/officeDocument/2006/customXml" ds:itemID="{26F1019D-0196-4E8F-A53D-65973E42EE86}">
  <ds:schemaRefs>
    <ds:schemaRef ds:uri="http://purl.org/dc/elements/1.1/"/>
    <ds:schemaRef ds:uri="550816ce-8156-4f45-b1c4-24236a73d01f"/>
    <ds:schemaRef ds:uri="http://purl.org/dc/dcmityp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0ebdf10f-b5a3-45b6-acdb-7dc1eb398785"/>
    <ds:schemaRef ds:uri="http://www.w3.org/XML/1998/namespace"/>
    <ds:schemaRef ds:uri="http://purl.org/dc/terms/"/>
  </ds:schemaRefs>
</ds:datastoreItem>
</file>

<file path=customXml/itemProps3.xml><?xml version="1.0" encoding="utf-8"?>
<ds:datastoreItem xmlns:ds="http://schemas.openxmlformats.org/officeDocument/2006/customXml" ds:itemID="{6083DD0C-7265-4C04-8307-CDF3778843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df10f-b5a3-45b6-acdb-7dc1eb398785"/>
    <ds:schemaRef ds:uri="550816ce-8156-4f45-b1c4-24236a73d0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1970</TotalTime>
  <Words>1259</Words>
  <Application>Microsoft Office PowerPoint</Application>
  <PresentationFormat>Widescreen</PresentationFormat>
  <Paragraphs>72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Aptos</vt:lpstr>
      <vt:lpstr>Aptos Display</vt:lpstr>
      <vt:lpstr>Arial</vt:lpstr>
      <vt:lpstr>Office Theme</vt:lpstr>
      <vt:lpstr>Life course approach to Health and Wellbing</vt:lpstr>
      <vt:lpstr>Definition</vt:lpstr>
      <vt:lpstr>PowerPoint Presentation</vt:lpstr>
      <vt:lpstr>Interventions</vt:lpstr>
      <vt:lpstr>PowerPoint Presentation</vt:lpstr>
      <vt:lpstr>PowerPoint Presentation</vt:lpstr>
      <vt:lpstr>PowerPoint Presentation</vt:lpstr>
      <vt:lpstr>Physical  Better Sleep, Lower chance of disease/chronic illness, weight loss  Mental   Less stress/anxiety, clear thinking/decision making, Higher quality relationships  Spiritual  Deeper connection with your self, nature the universe and increased life satisfaction </vt:lpstr>
      <vt:lpstr>What Problems can a holistic Lifestyle Solve?</vt:lpstr>
      <vt:lpstr>WELLBEING</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Lisa Ritchie (2227168)</dc:creator>
  <cp:lastModifiedBy>Lisa Ritchie (2227168)</cp:lastModifiedBy>
  <cp:revision>1</cp:revision>
  <dcterms:created xsi:type="dcterms:W3CDTF">2025-03-20T10:53:04Z</dcterms:created>
  <dcterms:modified xsi:type="dcterms:W3CDTF">2025-03-21T20:57:26Z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0x0101009DA2B97165742847ABC519A905693DF8</vt:lpwstr>
  </property>
</Properties>
</file>