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504" r:id="rId3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6" autoAdjust="0"/>
    <p:restoredTop sz="94660"/>
  </p:normalViewPr>
  <p:slideViewPr>
    <p:cSldViewPr snapToGrid="0">
      <p:cViewPr varScale="1">
        <p:scale>
          <a:sx n="95" d="100"/>
          <a:sy n="95" d="100"/>
        </p:scale>
        <p:origin x="9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683EC5-53AB-4688-9DFA-FBEEBFF1B6EB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7EAF3-9C7B-4032-BF1F-4E041892B69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4490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C4E5764-864D-6742-E6FB-0726D77D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01132C4E-08B7-B877-728A-74499E0BE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9EEAACC-075C-3327-E67B-5A649EB7F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FBAAA24F-55BC-F312-7D95-3CBB49D44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0AD34FE-9E4D-9E32-83DF-DD0D82C17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77060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0B1D9CE-44D6-FC24-5098-26BDED9A1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21135E19-E44B-F8F6-CEB8-79EB76C26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DC48E65-11FC-0849-4D44-F4E403667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F9D4FDF-5742-A737-9A8A-5D5D4BEF2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1E8B58F-313A-3B6A-D093-0AAE28F55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000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27305EF-7A25-58EA-D83A-CEE5190D7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F92879CD-5E92-7D78-5046-EE254EC3A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650986C-1E13-C7C1-6324-BE7BBE58D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DCB28A24-6577-F3CF-43DD-D76502ACA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FC7BE687-29AD-00A3-5907-E45D60F7D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4437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946204B-8970-491B-9D3B-02B212F93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F662C77-4BDA-9F95-8D67-C05052DB55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484153E6-96FC-E96A-964D-1A3505CC2E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37F89369-D10F-4285-A7AD-CB8A1ADB3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0F666572-5CCD-4C40-9A6F-5B4313D21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8C56C93F-D0DA-C9A4-9B0C-B90CA95A9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85742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D419433-ABE9-428C-06F1-4419ED9B6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EA272DFF-B478-9B2B-C861-F3CB919CE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3FAA7752-C4B7-4966-38B9-B8221125C5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371A9BFF-310D-5EA6-1AC1-B702E7214D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5D21AB95-813E-4D95-19F3-81A899F27B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1A9CE7FA-CC62-B3BA-59B3-E3D4E32AF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4228FF0B-9706-04EC-D9B5-F3592C93D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6367A5DE-9AF6-9DAE-8E6E-DC529B447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4772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92110C8-59DD-DCA8-D933-42D301FE9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327E1318-70B7-44D8-ADC2-841862925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8D9C0195-C6D0-EB17-3672-F4345F672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30D06057-802B-3BC4-4FA9-E77959864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93735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CE081043-0FD8-E910-23C5-D5F9F6695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300B1859-3218-E842-FCD9-8CB6FBEE4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18F90611-6CAB-9BC0-4C69-8B967D23E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08203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7FF2402-BC34-D8B0-BFC3-AE1FC5ED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F5D8EA7-708E-5705-A262-A154120D6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61C8128-9E3C-41FC-CD62-C20A1EA8E5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377EA869-9FDD-0943-CE47-D76D94485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C99507F8-6CB9-5287-4F4D-8B6486932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A9A99B37-220E-88D0-FB8F-67DA7138D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6650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897B2D7-8B0A-1504-1620-059A3A74F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01B1B2BE-9B48-BFD9-838C-BDBBB1A0DE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28F9CE24-E847-DB2A-5FA3-E923CC8399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3B4A16F-CB3C-C314-3561-42BD7D619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6614A89A-EB78-A4FB-E8C3-35A0A0774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DB763531-0715-3F38-5078-9FB1E30D3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05163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4B4C214-0040-08C5-08E0-13D42DC2B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996962AF-BCDE-1689-6D87-F39E50C42E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9389632A-61C4-0295-EB34-1ABD579CC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DA2464B-27D6-69B4-1C2F-B57848E5A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4A8A043B-7164-3F00-2300-D1481FAAE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4180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A167A424-18A5-AADE-9065-1357EDC74A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536E732B-B388-DC1C-1C39-72537BF412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E81599F-F547-912B-A7A8-3840189F4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7897F16-81FD-09E7-D07E-AD4C7C69E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DE1E68C-7481-AF34-DB8E-F2EFA0EA1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81248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6EC0CCB7-6D1B-0073-18B6-B148ED033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EEDCC841-6FE8-F9F3-FFA1-E69DBCBBA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E33AC0B-D301-264E-25BC-6037B0BDBE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836FCE-488C-4ADE-B56E-664BC587E252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31E7F441-913F-BF26-FFB6-AE42951E00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2FA4C52-D061-E599-A575-3D3AE0AD8C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66555C-C45F-4DA8-B16C-D150AC716BF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24578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D9964E2-59FC-71B0-82B0-9568679B11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C5C8D4D6-A0CC-1FD9-F538-42F956D516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0" name="Picture 2">
            <a:extLst>
              <a:ext uri="{FF2B5EF4-FFF2-40B4-BE49-F238E27FC236}">
                <a16:creationId xmlns:a16="http://schemas.microsoft.com/office/drawing/2014/main" id="{2326E7B4-6227-F6F6-3D99-CF1452A262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Tekhnologic Logo">
            <a:extLst>
              <a:ext uri="{FF2B5EF4-FFF2-40B4-BE49-F238E27FC236}">
                <a16:creationId xmlns:a16="http://schemas.microsoft.com/office/drawing/2014/main" id="{CAF1620B-143F-21FC-2D44-4FF8A188DA42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702A7CBE-8932-B51D-87CE-661E99DF278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6" name="Text">
              <a:extLst>
                <a:ext uri="{FF2B5EF4-FFF2-40B4-BE49-F238E27FC236}">
                  <a16:creationId xmlns:a16="http://schemas.microsoft.com/office/drawing/2014/main" id="{EBA000FC-D00C-7BE4-8818-7A76D85322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5F9B82A3-FE7D-F5F2-093C-8606A8731F5D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EEFD3588-E00C-2D3D-D2F4-37E2658C28EC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Spinning Wheel 12">
            <a:extLst>
              <a:ext uri="{FF2B5EF4-FFF2-40B4-BE49-F238E27FC236}">
                <a16:creationId xmlns:a16="http://schemas.microsoft.com/office/drawing/2014/main" id="{74801F5A-512C-29F0-BAE1-F6375514F4BB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10" name="Segment 12">
              <a:extLst>
                <a:ext uri="{FF2B5EF4-FFF2-40B4-BE49-F238E27FC236}">
                  <a16:creationId xmlns:a16="http://schemas.microsoft.com/office/drawing/2014/main" id="{05F9E6AF-E2F1-F391-8582-8952C2618BB7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1" name="Segment 11">
              <a:extLst>
                <a:ext uri="{FF2B5EF4-FFF2-40B4-BE49-F238E27FC236}">
                  <a16:creationId xmlns:a16="http://schemas.microsoft.com/office/drawing/2014/main" id="{842A419D-8A8D-A3D9-C837-53ABAD60AF2F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2" name="Segment 10">
              <a:extLst>
                <a:ext uri="{FF2B5EF4-FFF2-40B4-BE49-F238E27FC236}">
                  <a16:creationId xmlns:a16="http://schemas.microsoft.com/office/drawing/2014/main" id="{2277DD59-BA95-5E41-B5B4-C71D823A95E4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3" name="Segment 9">
              <a:extLst>
                <a:ext uri="{FF2B5EF4-FFF2-40B4-BE49-F238E27FC236}">
                  <a16:creationId xmlns:a16="http://schemas.microsoft.com/office/drawing/2014/main" id="{B3BC72C5-1448-2146-8081-F4AA8CC6B743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4" name="Segment 8">
              <a:extLst>
                <a:ext uri="{FF2B5EF4-FFF2-40B4-BE49-F238E27FC236}">
                  <a16:creationId xmlns:a16="http://schemas.microsoft.com/office/drawing/2014/main" id="{004A898D-F1F0-8170-5329-81BCE4428B93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5" name="Sergment 7">
              <a:extLst>
                <a:ext uri="{FF2B5EF4-FFF2-40B4-BE49-F238E27FC236}">
                  <a16:creationId xmlns:a16="http://schemas.microsoft.com/office/drawing/2014/main" id="{24F3C815-D225-4C42-15EA-1478EFA4BC3F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6" name="Segment 6">
              <a:extLst>
                <a:ext uri="{FF2B5EF4-FFF2-40B4-BE49-F238E27FC236}">
                  <a16:creationId xmlns:a16="http://schemas.microsoft.com/office/drawing/2014/main" id="{E1E24518-2417-8E5F-AE8E-8B96E15EAEC8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7" name="Segment 5">
              <a:extLst>
                <a:ext uri="{FF2B5EF4-FFF2-40B4-BE49-F238E27FC236}">
                  <a16:creationId xmlns:a16="http://schemas.microsoft.com/office/drawing/2014/main" id="{B03B4629-D645-3607-AEE5-BBC9A4BC449C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18" name="Segment 4">
              <a:extLst>
                <a:ext uri="{FF2B5EF4-FFF2-40B4-BE49-F238E27FC236}">
                  <a16:creationId xmlns:a16="http://schemas.microsoft.com/office/drawing/2014/main" id="{1218D67E-F7B7-8569-C40E-EBF788EB291C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9" name="Segment 3">
              <a:extLst>
                <a:ext uri="{FF2B5EF4-FFF2-40B4-BE49-F238E27FC236}">
                  <a16:creationId xmlns:a16="http://schemas.microsoft.com/office/drawing/2014/main" id="{95198299-79D3-9E93-21FE-454D5BEA1C70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0" name="Segment 2">
              <a:extLst>
                <a:ext uri="{FF2B5EF4-FFF2-40B4-BE49-F238E27FC236}">
                  <a16:creationId xmlns:a16="http://schemas.microsoft.com/office/drawing/2014/main" id="{C956E9E8-6ABF-261A-CA49-9586B1127A01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1" name="Segment 1">
              <a:extLst>
                <a:ext uri="{FF2B5EF4-FFF2-40B4-BE49-F238E27FC236}">
                  <a16:creationId xmlns:a16="http://schemas.microsoft.com/office/drawing/2014/main" id="{F2B14883-364D-5251-88AE-0E66AC0AEAE7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2" name="Segment 12 Text">
              <a:extLst>
                <a:ext uri="{FF2B5EF4-FFF2-40B4-BE49-F238E27FC236}">
                  <a16:creationId xmlns:a16="http://schemas.microsoft.com/office/drawing/2014/main" id="{988E5424-AAAB-C0A7-8478-751A2B2DBBA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3" name="Segment 11 Text">
              <a:extLst>
                <a:ext uri="{FF2B5EF4-FFF2-40B4-BE49-F238E27FC236}">
                  <a16:creationId xmlns:a16="http://schemas.microsoft.com/office/drawing/2014/main" id="{652A3B1E-AAE7-FB3A-FAD7-82102F4C2AF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4" name="Segment 10 Text">
              <a:extLst>
                <a:ext uri="{FF2B5EF4-FFF2-40B4-BE49-F238E27FC236}">
                  <a16:creationId xmlns:a16="http://schemas.microsoft.com/office/drawing/2014/main" id="{E32A5C3A-2149-811A-80EB-0E493344804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Segment 9 Text">
              <a:extLst>
                <a:ext uri="{FF2B5EF4-FFF2-40B4-BE49-F238E27FC236}">
                  <a16:creationId xmlns:a16="http://schemas.microsoft.com/office/drawing/2014/main" id="{DE0FB9A6-16E5-BA66-5664-8D90080E09D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6" name="Segment 8 Text">
              <a:extLst>
                <a:ext uri="{FF2B5EF4-FFF2-40B4-BE49-F238E27FC236}">
                  <a16:creationId xmlns:a16="http://schemas.microsoft.com/office/drawing/2014/main" id="{EE4C2647-1600-A916-A1B8-347E1E11F9E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Segment 7 Text">
              <a:extLst>
                <a:ext uri="{FF2B5EF4-FFF2-40B4-BE49-F238E27FC236}">
                  <a16:creationId xmlns:a16="http://schemas.microsoft.com/office/drawing/2014/main" id="{7A6EA3B2-913F-A71C-2079-57FDC09A30D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Segment 6 Text">
              <a:extLst>
                <a:ext uri="{FF2B5EF4-FFF2-40B4-BE49-F238E27FC236}">
                  <a16:creationId xmlns:a16="http://schemas.microsoft.com/office/drawing/2014/main" id="{57377873-8833-9B42-D18B-A179F448F09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Segment 5 Text">
              <a:extLst>
                <a:ext uri="{FF2B5EF4-FFF2-40B4-BE49-F238E27FC236}">
                  <a16:creationId xmlns:a16="http://schemas.microsoft.com/office/drawing/2014/main" id="{BA74EDC4-E913-B43D-2D7A-5FB1F9ED1FA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30" name="Segment 4 Text">
              <a:extLst>
                <a:ext uri="{FF2B5EF4-FFF2-40B4-BE49-F238E27FC236}">
                  <a16:creationId xmlns:a16="http://schemas.microsoft.com/office/drawing/2014/main" id="{9566EB53-E899-5989-034F-C4D43F0EA82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31" name="Segment 3 Text">
              <a:extLst>
                <a:ext uri="{FF2B5EF4-FFF2-40B4-BE49-F238E27FC236}">
                  <a16:creationId xmlns:a16="http://schemas.microsoft.com/office/drawing/2014/main" id="{9D8E501E-AB33-3A52-E89F-584B1C33C0A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32" name="Segment 2 Text">
              <a:extLst>
                <a:ext uri="{FF2B5EF4-FFF2-40B4-BE49-F238E27FC236}">
                  <a16:creationId xmlns:a16="http://schemas.microsoft.com/office/drawing/2014/main" id="{ED732ED9-D0C5-E413-24B1-48FF6C8ABBC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33" name="Segment 1 Text">
              <a:extLst>
                <a:ext uri="{FF2B5EF4-FFF2-40B4-BE49-F238E27FC236}">
                  <a16:creationId xmlns:a16="http://schemas.microsoft.com/office/drawing/2014/main" id="{C5C4C6C1-4AD7-E9FE-9297-C3494A4FA8C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4" name="Spin Button">
            <a:extLst>
              <a:ext uri="{FF2B5EF4-FFF2-40B4-BE49-F238E27FC236}">
                <a16:creationId xmlns:a16="http://schemas.microsoft.com/office/drawing/2014/main" id="{DA16E6AB-A67C-8C06-76EA-6FBC6EC3CEB7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5" name="Spin Button">
              <a:extLst>
                <a:ext uri="{FF2B5EF4-FFF2-40B4-BE49-F238E27FC236}">
                  <a16:creationId xmlns:a16="http://schemas.microsoft.com/office/drawing/2014/main" id="{6488F1CA-409C-A1C8-2551-B12AE972B2A6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6" name="Arrow: Curved Down 31">
              <a:extLst>
                <a:ext uri="{FF2B5EF4-FFF2-40B4-BE49-F238E27FC236}">
                  <a16:creationId xmlns:a16="http://schemas.microsoft.com/office/drawing/2014/main" id="{4E30ADD4-8E0E-30FC-F2A3-29CE245C9D4E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7" name="Arrow: Curved Down 32">
              <a:extLst>
                <a:ext uri="{FF2B5EF4-FFF2-40B4-BE49-F238E27FC236}">
                  <a16:creationId xmlns:a16="http://schemas.microsoft.com/office/drawing/2014/main" id="{E47E696B-1B3A-18DE-7EC0-171C9812D676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8" name="Marker">
            <a:extLst>
              <a:ext uri="{FF2B5EF4-FFF2-40B4-BE49-F238E27FC236}">
                <a16:creationId xmlns:a16="http://schemas.microsoft.com/office/drawing/2014/main" id="{679FC86B-1041-5B08-16CB-878D199EE579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96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56545" y="4082179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Be…!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292</Words>
  <Application>Microsoft Office PowerPoint</Application>
  <PresentationFormat>Sgrin Lydan</PresentationFormat>
  <Paragraphs>90</Paragraphs>
  <Slides>2</Slides>
  <Notes>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</vt:i4>
      </vt:variant>
    </vt:vector>
  </HeadingPairs>
  <TitlesOfParts>
    <vt:vector size="8" baseType="lpstr">
      <vt:lpstr>Aptos</vt:lpstr>
      <vt:lpstr>Aptos Display</vt:lpstr>
      <vt:lpstr>Arial</vt:lpstr>
      <vt:lpstr>Century Gothic</vt:lpstr>
      <vt:lpstr>Segoe Print</vt:lpstr>
      <vt:lpstr>Thema Office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2026-10-14T21:41:46Z</dcterms:created>
  <dcterms:modified xsi:type="dcterms:W3CDTF">2026-10-14T21:43:55Z</dcterms:modified>
</cp:coreProperties>
</file>