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A643DA-1121-4A88-B1A2-1DE8F806A4B1}"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98AB960-CB2E-4BC5-A0F6-E81673086447}">
      <dgm:prSet/>
      <dgm:spPr/>
      <dgm:t>
        <a:bodyPr/>
        <a:lstStyle/>
        <a:p>
          <a:r>
            <a:rPr lang="en-GB"/>
            <a:t>Input Devices: Input devices allow users to interact with the computer by providing input. Common input devices include:</a:t>
          </a:r>
          <a:endParaRPr lang="en-US"/>
        </a:p>
      </dgm:t>
    </dgm:pt>
    <dgm:pt modelId="{A7C52BDE-86B5-404D-9A02-1B12FD04A7FC}" type="parTrans" cxnId="{0867C8EC-C333-4FA7-B2CF-75591A1C96BE}">
      <dgm:prSet/>
      <dgm:spPr/>
      <dgm:t>
        <a:bodyPr/>
        <a:lstStyle/>
        <a:p>
          <a:endParaRPr lang="en-US"/>
        </a:p>
      </dgm:t>
    </dgm:pt>
    <dgm:pt modelId="{7191980F-BDA6-4012-89DB-695CAD6436FA}" type="sibTrans" cxnId="{0867C8EC-C333-4FA7-B2CF-75591A1C96BE}">
      <dgm:prSet/>
      <dgm:spPr/>
      <dgm:t>
        <a:bodyPr/>
        <a:lstStyle/>
        <a:p>
          <a:endParaRPr lang="en-US"/>
        </a:p>
      </dgm:t>
    </dgm:pt>
    <dgm:pt modelId="{BFAC7EE8-67F0-4F3D-A17F-BB4DB04D625E}">
      <dgm:prSet/>
      <dgm:spPr/>
      <dgm:t>
        <a:bodyPr/>
        <a:lstStyle/>
        <a:p>
          <a:r>
            <a:rPr lang="en-GB"/>
            <a:t>Keyboard: Used for typing text and entering commands.</a:t>
          </a:r>
          <a:endParaRPr lang="en-US"/>
        </a:p>
      </dgm:t>
    </dgm:pt>
    <dgm:pt modelId="{DF1FEAA2-2EDA-47AE-BE09-8CE77CCF42F8}" type="parTrans" cxnId="{4023B622-2044-49E9-A022-CB6F06428B58}">
      <dgm:prSet/>
      <dgm:spPr/>
      <dgm:t>
        <a:bodyPr/>
        <a:lstStyle/>
        <a:p>
          <a:endParaRPr lang="en-US"/>
        </a:p>
      </dgm:t>
    </dgm:pt>
    <dgm:pt modelId="{87C92840-EFE9-41AC-9FF5-BBA0B13B276A}" type="sibTrans" cxnId="{4023B622-2044-49E9-A022-CB6F06428B58}">
      <dgm:prSet/>
      <dgm:spPr/>
      <dgm:t>
        <a:bodyPr/>
        <a:lstStyle/>
        <a:p>
          <a:endParaRPr lang="en-US"/>
        </a:p>
      </dgm:t>
    </dgm:pt>
    <dgm:pt modelId="{29C91005-504A-4043-AC0A-50C4679F8CE5}">
      <dgm:prSet/>
      <dgm:spPr/>
      <dgm:t>
        <a:bodyPr/>
        <a:lstStyle/>
        <a:p>
          <a:r>
            <a:rPr lang="en-GB"/>
            <a:t>Mouse: Used for pointing, clicking, and navigating graphical user interfaces.</a:t>
          </a:r>
          <a:endParaRPr lang="en-US"/>
        </a:p>
      </dgm:t>
    </dgm:pt>
    <dgm:pt modelId="{BE6B4401-FE26-40DD-B301-0655FD7C8F67}" type="parTrans" cxnId="{B0645786-73A8-4A64-8AA6-06D8966E1BC5}">
      <dgm:prSet/>
      <dgm:spPr/>
      <dgm:t>
        <a:bodyPr/>
        <a:lstStyle/>
        <a:p>
          <a:endParaRPr lang="en-US"/>
        </a:p>
      </dgm:t>
    </dgm:pt>
    <dgm:pt modelId="{563A34A0-23DB-4A0E-B995-038238F06BD8}" type="sibTrans" cxnId="{B0645786-73A8-4A64-8AA6-06D8966E1BC5}">
      <dgm:prSet/>
      <dgm:spPr/>
      <dgm:t>
        <a:bodyPr/>
        <a:lstStyle/>
        <a:p>
          <a:endParaRPr lang="en-US"/>
        </a:p>
      </dgm:t>
    </dgm:pt>
    <dgm:pt modelId="{65D696FC-51BC-4A96-8DD1-0A639329B203}">
      <dgm:prSet/>
      <dgm:spPr/>
      <dgm:t>
        <a:bodyPr/>
        <a:lstStyle/>
        <a:p>
          <a:r>
            <a:rPr lang="en-GB"/>
            <a:t>Touchpad or Trackpad: Found on laptops, used for cursor control and gesture input.</a:t>
          </a:r>
          <a:endParaRPr lang="en-US"/>
        </a:p>
      </dgm:t>
    </dgm:pt>
    <dgm:pt modelId="{297D9235-176C-49CE-BF41-42B6071F755B}" type="parTrans" cxnId="{5ACAA7CF-093B-4354-95BF-2610369B57AC}">
      <dgm:prSet/>
      <dgm:spPr/>
      <dgm:t>
        <a:bodyPr/>
        <a:lstStyle/>
        <a:p>
          <a:endParaRPr lang="en-US"/>
        </a:p>
      </dgm:t>
    </dgm:pt>
    <dgm:pt modelId="{B57DD700-8813-462D-B52E-F1650602790F}" type="sibTrans" cxnId="{5ACAA7CF-093B-4354-95BF-2610369B57AC}">
      <dgm:prSet/>
      <dgm:spPr/>
      <dgm:t>
        <a:bodyPr/>
        <a:lstStyle/>
        <a:p>
          <a:endParaRPr lang="en-US"/>
        </a:p>
      </dgm:t>
    </dgm:pt>
    <dgm:pt modelId="{490F2DE1-4057-4FF9-B903-8DB68FE3E003}">
      <dgm:prSet/>
      <dgm:spPr/>
      <dgm:t>
        <a:bodyPr/>
        <a:lstStyle/>
        <a:p>
          <a:r>
            <a:rPr lang="en-GB"/>
            <a:t>Touchscreen: Allows users to interact directly with the display using touch gestures.</a:t>
          </a:r>
          <a:endParaRPr lang="en-US"/>
        </a:p>
      </dgm:t>
    </dgm:pt>
    <dgm:pt modelId="{15A51E71-465B-46F0-991D-71CD57483867}" type="parTrans" cxnId="{12DBB2DC-EBA8-4D7A-954C-77E50179E4BA}">
      <dgm:prSet/>
      <dgm:spPr/>
      <dgm:t>
        <a:bodyPr/>
        <a:lstStyle/>
        <a:p>
          <a:endParaRPr lang="en-US"/>
        </a:p>
      </dgm:t>
    </dgm:pt>
    <dgm:pt modelId="{C17F6636-06B7-48A8-AD77-E66876A4533E}" type="sibTrans" cxnId="{12DBB2DC-EBA8-4D7A-954C-77E50179E4BA}">
      <dgm:prSet/>
      <dgm:spPr/>
      <dgm:t>
        <a:bodyPr/>
        <a:lstStyle/>
        <a:p>
          <a:endParaRPr lang="en-US"/>
        </a:p>
      </dgm:t>
    </dgm:pt>
    <dgm:pt modelId="{556E1C7E-4CA3-4CD6-ACC9-07DF7DC50D01}">
      <dgm:prSet/>
      <dgm:spPr/>
      <dgm:t>
        <a:bodyPr/>
        <a:lstStyle/>
        <a:p>
          <a:r>
            <a:rPr lang="en-GB"/>
            <a:t>Microphone: Used for voice input and recording audio.</a:t>
          </a:r>
          <a:endParaRPr lang="en-US"/>
        </a:p>
      </dgm:t>
    </dgm:pt>
    <dgm:pt modelId="{6640C470-9D73-4C4E-A659-7B9B91CAC672}" type="parTrans" cxnId="{E3E96F0C-6478-4AE7-B217-F5B8E6D666CF}">
      <dgm:prSet/>
      <dgm:spPr/>
      <dgm:t>
        <a:bodyPr/>
        <a:lstStyle/>
        <a:p>
          <a:endParaRPr lang="en-US"/>
        </a:p>
      </dgm:t>
    </dgm:pt>
    <dgm:pt modelId="{34CC6FB0-89C1-4EF5-913B-B420E3676E5B}" type="sibTrans" cxnId="{E3E96F0C-6478-4AE7-B217-F5B8E6D666CF}">
      <dgm:prSet/>
      <dgm:spPr/>
      <dgm:t>
        <a:bodyPr/>
        <a:lstStyle/>
        <a:p>
          <a:endParaRPr lang="en-US"/>
        </a:p>
      </dgm:t>
    </dgm:pt>
    <dgm:pt modelId="{B864E9DB-4CC1-4B9E-B120-4A9172F37D3E}">
      <dgm:prSet/>
      <dgm:spPr/>
      <dgm:t>
        <a:bodyPr/>
        <a:lstStyle/>
        <a:p>
          <a:r>
            <a:rPr lang="en-GB"/>
            <a:t>Output Devices: Output devices display information processed by the computer to the user. Common output devices include:</a:t>
          </a:r>
          <a:endParaRPr lang="en-US"/>
        </a:p>
      </dgm:t>
    </dgm:pt>
    <dgm:pt modelId="{6BC9435D-CDB6-4EEB-A7CA-413EC0EF2813}" type="parTrans" cxnId="{5C50D3A1-55AA-458D-AB10-DC01F7C4AE82}">
      <dgm:prSet/>
      <dgm:spPr/>
      <dgm:t>
        <a:bodyPr/>
        <a:lstStyle/>
        <a:p>
          <a:endParaRPr lang="en-US"/>
        </a:p>
      </dgm:t>
    </dgm:pt>
    <dgm:pt modelId="{07F8A70E-ACF5-4714-A7FD-04FE65B9DB27}" type="sibTrans" cxnId="{5C50D3A1-55AA-458D-AB10-DC01F7C4AE82}">
      <dgm:prSet/>
      <dgm:spPr/>
      <dgm:t>
        <a:bodyPr/>
        <a:lstStyle/>
        <a:p>
          <a:endParaRPr lang="en-US"/>
        </a:p>
      </dgm:t>
    </dgm:pt>
    <dgm:pt modelId="{E5DF24E7-8F6A-4617-ABFD-45D66F38F3D4}">
      <dgm:prSet/>
      <dgm:spPr/>
      <dgm:t>
        <a:bodyPr/>
        <a:lstStyle/>
        <a:p>
          <a:r>
            <a:rPr lang="en-GB"/>
            <a:t>Monitor: Displays visual output such as text, images, and video.</a:t>
          </a:r>
          <a:endParaRPr lang="en-US"/>
        </a:p>
      </dgm:t>
    </dgm:pt>
    <dgm:pt modelId="{060872D6-DBEE-4993-BB71-5504B732D0C2}" type="parTrans" cxnId="{3C430BB0-E607-4EFD-AA13-4F5B9846683F}">
      <dgm:prSet/>
      <dgm:spPr/>
      <dgm:t>
        <a:bodyPr/>
        <a:lstStyle/>
        <a:p>
          <a:endParaRPr lang="en-US"/>
        </a:p>
      </dgm:t>
    </dgm:pt>
    <dgm:pt modelId="{15D881FA-A8EC-4D21-99A4-2107C9AA266F}" type="sibTrans" cxnId="{3C430BB0-E607-4EFD-AA13-4F5B9846683F}">
      <dgm:prSet/>
      <dgm:spPr/>
      <dgm:t>
        <a:bodyPr/>
        <a:lstStyle/>
        <a:p>
          <a:endParaRPr lang="en-US"/>
        </a:p>
      </dgm:t>
    </dgm:pt>
    <dgm:pt modelId="{52E93030-8418-45E7-BF7B-248CC927216A}">
      <dgm:prSet/>
      <dgm:spPr/>
      <dgm:t>
        <a:bodyPr/>
        <a:lstStyle/>
        <a:p>
          <a:r>
            <a:rPr lang="en-GB"/>
            <a:t>Printer: Produces hard copies of documents and images.</a:t>
          </a:r>
          <a:endParaRPr lang="en-US"/>
        </a:p>
      </dgm:t>
    </dgm:pt>
    <dgm:pt modelId="{611C3C20-717B-4262-B436-976D2EEB8CF5}" type="parTrans" cxnId="{025ED6FD-F003-4533-8761-038531F8815D}">
      <dgm:prSet/>
      <dgm:spPr/>
      <dgm:t>
        <a:bodyPr/>
        <a:lstStyle/>
        <a:p>
          <a:endParaRPr lang="en-US"/>
        </a:p>
      </dgm:t>
    </dgm:pt>
    <dgm:pt modelId="{190466AD-03CA-4959-9364-9BB1546A3A69}" type="sibTrans" cxnId="{025ED6FD-F003-4533-8761-038531F8815D}">
      <dgm:prSet/>
      <dgm:spPr/>
      <dgm:t>
        <a:bodyPr/>
        <a:lstStyle/>
        <a:p>
          <a:endParaRPr lang="en-US"/>
        </a:p>
      </dgm:t>
    </dgm:pt>
    <dgm:pt modelId="{FE6ADB14-C3A6-451D-8076-58E9603B717D}">
      <dgm:prSet/>
      <dgm:spPr/>
      <dgm:t>
        <a:bodyPr/>
        <a:lstStyle/>
        <a:p>
          <a:r>
            <a:rPr lang="en-GB"/>
            <a:t>Speakers: Output sound and audio.</a:t>
          </a:r>
          <a:endParaRPr lang="en-US"/>
        </a:p>
      </dgm:t>
    </dgm:pt>
    <dgm:pt modelId="{FBE3C041-AFC9-4D62-96C8-CABB4EC92382}" type="parTrans" cxnId="{D08F718F-383C-415E-98A3-1B265AB78417}">
      <dgm:prSet/>
      <dgm:spPr/>
      <dgm:t>
        <a:bodyPr/>
        <a:lstStyle/>
        <a:p>
          <a:endParaRPr lang="en-US"/>
        </a:p>
      </dgm:t>
    </dgm:pt>
    <dgm:pt modelId="{01A0FAE2-7205-4D1E-9EF1-E6615EA0FBA3}" type="sibTrans" cxnId="{D08F718F-383C-415E-98A3-1B265AB78417}">
      <dgm:prSet/>
      <dgm:spPr/>
      <dgm:t>
        <a:bodyPr/>
        <a:lstStyle/>
        <a:p>
          <a:endParaRPr lang="en-US"/>
        </a:p>
      </dgm:t>
    </dgm:pt>
    <dgm:pt modelId="{A68FEB08-81A9-4970-8B93-EA66E98FCAD4}">
      <dgm:prSet/>
      <dgm:spPr/>
      <dgm:t>
        <a:bodyPr/>
        <a:lstStyle/>
        <a:p>
          <a:r>
            <a:rPr lang="en-GB"/>
            <a:t>Expansion Cards: Expansion cards are optional components that can be added to the motherboard to enhance the computer's functionality. Common expansion cards include graphics cards for improved video performance, sound cards for high-quality audio output, and network interface cards for connecting to networks.</a:t>
          </a:r>
          <a:endParaRPr lang="en-US"/>
        </a:p>
      </dgm:t>
    </dgm:pt>
    <dgm:pt modelId="{903BF0B9-0E55-48B2-B25E-81F92E690BA7}" type="parTrans" cxnId="{16E822BC-3A49-43D9-AC46-54DF692B2575}">
      <dgm:prSet/>
      <dgm:spPr/>
      <dgm:t>
        <a:bodyPr/>
        <a:lstStyle/>
        <a:p>
          <a:endParaRPr lang="en-US"/>
        </a:p>
      </dgm:t>
    </dgm:pt>
    <dgm:pt modelId="{F6F5E4DA-EC69-475A-8269-22E14CC3BC0B}" type="sibTrans" cxnId="{16E822BC-3A49-43D9-AC46-54DF692B2575}">
      <dgm:prSet/>
      <dgm:spPr/>
      <dgm:t>
        <a:bodyPr/>
        <a:lstStyle/>
        <a:p>
          <a:endParaRPr lang="en-US"/>
        </a:p>
      </dgm:t>
    </dgm:pt>
    <dgm:pt modelId="{278A2D9D-7CCB-48FD-8828-E0E99FC2E204}" type="pres">
      <dgm:prSet presAssocID="{3DA643DA-1121-4A88-B1A2-1DE8F806A4B1}" presName="diagram" presStyleCnt="0">
        <dgm:presLayoutVars>
          <dgm:dir/>
          <dgm:resizeHandles val="exact"/>
        </dgm:presLayoutVars>
      </dgm:prSet>
      <dgm:spPr/>
    </dgm:pt>
    <dgm:pt modelId="{FB6B46C3-793A-4F29-998C-2C92682F5242}" type="pres">
      <dgm:prSet presAssocID="{B98AB960-CB2E-4BC5-A0F6-E81673086447}" presName="node" presStyleLbl="node1" presStyleIdx="0" presStyleCnt="11">
        <dgm:presLayoutVars>
          <dgm:bulletEnabled val="1"/>
        </dgm:presLayoutVars>
      </dgm:prSet>
      <dgm:spPr/>
    </dgm:pt>
    <dgm:pt modelId="{518DEDA6-CFAF-402E-BCA4-FB882D2F152C}" type="pres">
      <dgm:prSet presAssocID="{7191980F-BDA6-4012-89DB-695CAD6436FA}" presName="sibTrans" presStyleCnt="0"/>
      <dgm:spPr/>
    </dgm:pt>
    <dgm:pt modelId="{4FEDD01E-2CCE-4848-A783-AF5824F1EB02}" type="pres">
      <dgm:prSet presAssocID="{BFAC7EE8-67F0-4F3D-A17F-BB4DB04D625E}" presName="node" presStyleLbl="node1" presStyleIdx="1" presStyleCnt="11">
        <dgm:presLayoutVars>
          <dgm:bulletEnabled val="1"/>
        </dgm:presLayoutVars>
      </dgm:prSet>
      <dgm:spPr/>
    </dgm:pt>
    <dgm:pt modelId="{48F4C5FE-81EE-423A-949B-869A1ECAB861}" type="pres">
      <dgm:prSet presAssocID="{87C92840-EFE9-41AC-9FF5-BBA0B13B276A}" presName="sibTrans" presStyleCnt="0"/>
      <dgm:spPr/>
    </dgm:pt>
    <dgm:pt modelId="{8CDAEE02-370E-4C78-BD1D-5CE25FCFD373}" type="pres">
      <dgm:prSet presAssocID="{29C91005-504A-4043-AC0A-50C4679F8CE5}" presName="node" presStyleLbl="node1" presStyleIdx="2" presStyleCnt="11">
        <dgm:presLayoutVars>
          <dgm:bulletEnabled val="1"/>
        </dgm:presLayoutVars>
      </dgm:prSet>
      <dgm:spPr/>
    </dgm:pt>
    <dgm:pt modelId="{6DEC2C71-53D0-4ACF-A6F3-0B3C20544F23}" type="pres">
      <dgm:prSet presAssocID="{563A34A0-23DB-4A0E-B995-038238F06BD8}" presName="sibTrans" presStyleCnt="0"/>
      <dgm:spPr/>
    </dgm:pt>
    <dgm:pt modelId="{BC0B2ACF-FE5F-4C66-8623-B25C31360BE5}" type="pres">
      <dgm:prSet presAssocID="{65D696FC-51BC-4A96-8DD1-0A639329B203}" presName="node" presStyleLbl="node1" presStyleIdx="3" presStyleCnt="11">
        <dgm:presLayoutVars>
          <dgm:bulletEnabled val="1"/>
        </dgm:presLayoutVars>
      </dgm:prSet>
      <dgm:spPr/>
    </dgm:pt>
    <dgm:pt modelId="{EC4BE037-9818-4F19-A378-62956C8AE8AE}" type="pres">
      <dgm:prSet presAssocID="{B57DD700-8813-462D-B52E-F1650602790F}" presName="sibTrans" presStyleCnt="0"/>
      <dgm:spPr/>
    </dgm:pt>
    <dgm:pt modelId="{1FD6DFC9-42AD-4993-A8E5-DAE46EB94E35}" type="pres">
      <dgm:prSet presAssocID="{490F2DE1-4057-4FF9-B903-8DB68FE3E003}" presName="node" presStyleLbl="node1" presStyleIdx="4" presStyleCnt="11">
        <dgm:presLayoutVars>
          <dgm:bulletEnabled val="1"/>
        </dgm:presLayoutVars>
      </dgm:prSet>
      <dgm:spPr/>
    </dgm:pt>
    <dgm:pt modelId="{13553C59-3A31-4EBB-B419-476D967E9E4F}" type="pres">
      <dgm:prSet presAssocID="{C17F6636-06B7-48A8-AD77-E66876A4533E}" presName="sibTrans" presStyleCnt="0"/>
      <dgm:spPr/>
    </dgm:pt>
    <dgm:pt modelId="{3817F5F1-7EB7-4E4C-8F7B-D78E4A7361EC}" type="pres">
      <dgm:prSet presAssocID="{556E1C7E-4CA3-4CD6-ACC9-07DF7DC50D01}" presName="node" presStyleLbl="node1" presStyleIdx="5" presStyleCnt="11">
        <dgm:presLayoutVars>
          <dgm:bulletEnabled val="1"/>
        </dgm:presLayoutVars>
      </dgm:prSet>
      <dgm:spPr/>
    </dgm:pt>
    <dgm:pt modelId="{C13BB9AF-84CF-4D8F-AAC0-1BBF571966CC}" type="pres">
      <dgm:prSet presAssocID="{34CC6FB0-89C1-4EF5-913B-B420E3676E5B}" presName="sibTrans" presStyleCnt="0"/>
      <dgm:spPr/>
    </dgm:pt>
    <dgm:pt modelId="{5E0FB7A2-0054-4662-9E37-816246216FF7}" type="pres">
      <dgm:prSet presAssocID="{B864E9DB-4CC1-4B9E-B120-4A9172F37D3E}" presName="node" presStyleLbl="node1" presStyleIdx="6" presStyleCnt="11">
        <dgm:presLayoutVars>
          <dgm:bulletEnabled val="1"/>
        </dgm:presLayoutVars>
      </dgm:prSet>
      <dgm:spPr/>
    </dgm:pt>
    <dgm:pt modelId="{10A6EE64-0F87-4C4C-891D-3A8E9A4086A1}" type="pres">
      <dgm:prSet presAssocID="{07F8A70E-ACF5-4714-A7FD-04FE65B9DB27}" presName="sibTrans" presStyleCnt="0"/>
      <dgm:spPr/>
    </dgm:pt>
    <dgm:pt modelId="{15C68FE9-EDBB-4E02-8049-7DD794C46376}" type="pres">
      <dgm:prSet presAssocID="{E5DF24E7-8F6A-4617-ABFD-45D66F38F3D4}" presName="node" presStyleLbl="node1" presStyleIdx="7" presStyleCnt="11">
        <dgm:presLayoutVars>
          <dgm:bulletEnabled val="1"/>
        </dgm:presLayoutVars>
      </dgm:prSet>
      <dgm:spPr/>
    </dgm:pt>
    <dgm:pt modelId="{AC9CCC28-7059-490C-BDA4-8D5D114AE9F5}" type="pres">
      <dgm:prSet presAssocID="{15D881FA-A8EC-4D21-99A4-2107C9AA266F}" presName="sibTrans" presStyleCnt="0"/>
      <dgm:spPr/>
    </dgm:pt>
    <dgm:pt modelId="{7CB5F837-0295-4FDB-B9FE-5B9C21968D4D}" type="pres">
      <dgm:prSet presAssocID="{52E93030-8418-45E7-BF7B-248CC927216A}" presName="node" presStyleLbl="node1" presStyleIdx="8" presStyleCnt="11">
        <dgm:presLayoutVars>
          <dgm:bulletEnabled val="1"/>
        </dgm:presLayoutVars>
      </dgm:prSet>
      <dgm:spPr/>
    </dgm:pt>
    <dgm:pt modelId="{DF59830C-0938-471D-A4F6-4365A288FB3E}" type="pres">
      <dgm:prSet presAssocID="{190466AD-03CA-4959-9364-9BB1546A3A69}" presName="sibTrans" presStyleCnt="0"/>
      <dgm:spPr/>
    </dgm:pt>
    <dgm:pt modelId="{C8E1053E-0E2B-4C1E-841E-D6E89344E474}" type="pres">
      <dgm:prSet presAssocID="{FE6ADB14-C3A6-451D-8076-58E9603B717D}" presName="node" presStyleLbl="node1" presStyleIdx="9" presStyleCnt="11">
        <dgm:presLayoutVars>
          <dgm:bulletEnabled val="1"/>
        </dgm:presLayoutVars>
      </dgm:prSet>
      <dgm:spPr/>
    </dgm:pt>
    <dgm:pt modelId="{35D5982F-F248-4C11-A5BC-1363E3ADCB4E}" type="pres">
      <dgm:prSet presAssocID="{01A0FAE2-7205-4D1E-9EF1-E6615EA0FBA3}" presName="sibTrans" presStyleCnt="0"/>
      <dgm:spPr/>
    </dgm:pt>
    <dgm:pt modelId="{4AC43E22-5F32-4E48-A06A-4DCA209AC0D1}" type="pres">
      <dgm:prSet presAssocID="{A68FEB08-81A9-4970-8B93-EA66E98FCAD4}" presName="node" presStyleLbl="node1" presStyleIdx="10" presStyleCnt="11">
        <dgm:presLayoutVars>
          <dgm:bulletEnabled val="1"/>
        </dgm:presLayoutVars>
      </dgm:prSet>
      <dgm:spPr/>
    </dgm:pt>
  </dgm:ptLst>
  <dgm:cxnLst>
    <dgm:cxn modelId="{E3E96F0C-6478-4AE7-B217-F5B8E6D666CF}" srcId="{3DA643DA-1121-4A88-B1A2-1DE8F806A4B1}" destId="{556E1C7E-4CA3-4CD6-ACC9-07DF7DC50D01}" srcOrd="5" destOrd="0" parTransId="{6640C470-9D73-4C4E-A659-7B9B91CAC672}" sibTransId="{34CC6FB0-89C1-4EF5-913B-B420E3676E5B}"/>
    <dgm:cxn modelId="{4023B622-2044-49E9-A022-CB6F06428B58}" srcId="{3DA643DA-1121-4A88-B1A2-1DE8F806A4B1}" destId="{BFAC7EE8-67F0-4F3D-A17F-BB4DB04D625E}" srcOrd="1" destOrd="0" parTransId="{DF1FEAA2-2EDA-47AE-BE09-8CE77CCF42F8}" sibTransId="{87C92840-EFE9-41AC-9FF5-BBA0B13B276A}"/>
    <dgm:cxn modelId="{FCCE862D-E985-4FC8-AE6F-4B6CB30533FF}" type="presOf" srcId="{BFAC7EE8-67F0-4F3D-A17F-BB4DB04D625E}" destId="{4FEDD01E-2CCE-4848-A783-AF5824F1EB02}" srcOrd="0" destOrd="0" presId="urn:microsoft.com/office/officeart/2005/8/layout/default"/>
    <dgm:cxn modelId="{6AD45D65-FD40-4699-822E-3B95FE56836A}" type="presOf" srcId="{A68FEB08-81A9-4970-8B93-EA66E98FCAD4}" destId="{4AC43E22-5F32-4E48-A06A-4DCA209AC0D1}" srcOrd="0" destOrd="0" presId="urn:microsoft.com/office/officeart/2005/8/layout/default"/>
    <dgm:cxn modelId="{F5A2444A-64F2-4A0E-9C25-81D9A5D0ED1F}" type="presOf" srcId="{490F2DE1-4057-4FF9-B903-8DB68FE3E003}" destId="{1FD6DFC9-42AD-4993-A8E5-DAE46EB94E35}" srcOrd="0" destOrd="0" presId="urn:microsoft.com/office/officeart/2005/8/layout/default"/>
    <dgm:cxn modelId="{CA51E86A-52D8-4029-B93A-52C5A8022A48}" type="presOf" srcId="{FE6ADB14-C3A6-451D-8076-58E9603B717D}" destId="{C8E1053E-0E2B-4C1E-841E-D6E89344E474}" srcOrd="0" destOrd="0" presId="urn:microsoft.com/office/officeart/2005/8/layout/default"/>
    <dgm:cxn modelId="{A7B63F53-63A8-4FBB-A562-BD4F8D5A8EE7}" type="presOf" srcId="{E5DF24E7-8F6A-4617-ABFD-45D66F38F3D4}" destId="{15C68FE9-EDBB-4E02-8049-7DD794C46376}" srcOrd="0" destOrd="0" presId="urn:microsoft.com/office/officeart/2005/8/layout/default"/>
    <dgm:cxn modelId="{9DA51E74-E106-40B3-8AFF-91067B49377E}" type="presOf" srcId="{52E93030-8418-45E7-BF7B-248CC927216A}" destId="{7CB5F837-0295-4FDB-B9FE-5B9C21968D4D}" srcOrd="0" destOrd="0" presId="urn:microsoft.com/office/officeart/2005/8/layout/default"/>
    <dgm:cxn modelId="{B0645786-73A8-4A64-8AA6-06D8966E1BC5}" srcId="{3DA643DA-1121-4A88-B1A2-1DE8F806A4B1}" destId="{29C91005-504A-4043-AC0A-50C4679F8CE5}" srcOrd="2" destOrd="0" parTransId="{BE6B4401-FE26-40DD-B301-0655FD7C8F67}" sibTransId="{563A34A0-23DB-4A0E-B995-038238F06BD8}"/>
    <dgm:cxn modelId="{D08F718F-383C-415E-98A3-1B265AB78417}" srcId="{3DA643DA-1121-4A88-B1A2-1DE8F806A4B1}" destId="{FE6ADB14-C3A6-451D-8076-58E9603B717D}" srcOrd="9" destOrd="0" parTransId="{FBE3C041-AFC9-4D62-96C8-CABB4EC92382}" sibTransId="{01A0FAE2-7205-4D1E-9EF1-E6615EA0FBA3}"/>
    <dgm:cxn modelId="{5C50D3A1-55AA-458D-AB10-DC01F7C4AE82}" srcId="{3DA643DA-1121-4A88-B1A2-1DE8F806A4B1}" destId="{B864E9DB-4CC1-4B9E-B120-4A9172F37D3E}" srcOrd="6" destOrd="0" parTransId="{6BC9435D-CDB6-4EEB-A7CA-413EC0EF2813}" sibTransId="{07F8A70E-ACF5-4714-A7FD-04FE65B9DB27}"/>
    <dgm:cxn modelId="{BFF7BAA2-0786-42D1-859C-AC912A70C19F}" type="presOf" srcId="{3DA643DA-1121-4A88-B1A2-1DE8F806A4B1}" destId="{278A2D9D-7CCB-48FD-8828-E0E99FC2E204}" srcOrd="0" destOrd="0" presId="urn:microsoft.com/office/officeart/2005/8/layout/default"/>
    <dgm:cxn modelId="{3C430BB0-E607-4EFD-AA13-4F5B9846683F}" srcId="{3DA643DA-1121-4A88-B1A2-1DE8F806A4B1}" destId="{E5DF24E7-8F6A-4617-ABFD-45D66F38F3D4}" srcOrd="7" destOrd="0" parTransId="{060872D6-DBEE-4993-BB71-5504B732D0C2}" sibTransId="{15D881FA-A8EC-4D21-99A4-2107C9AA266F}"/>
    <dgm:cxn modelId="{8FEAFAB2-773B-4598-94BE-412C5B2305A6}" type="presOf" srcId="{556E1C7E-4CA3-4CD6-ACC9-07DF7DC50D01}" destId="{3817F5F1-7EB7-4E4C-8F7B-D78E4A7361EC}" srcOrd="0" destOrd="0" presId="urn:microsoft.com/office/officeart/2005/8/layout/default"/>
    <dgm:cxn modelId="{5DFF3AB5-8016-40D3-8194-E7EF9B4DC5E7}" type="presOf" srcId="{29C91005-504A-4043-AC0A-50C4679F8CE5}" destId="{8CDAEE02-370E-4C78-BD1D-5CE25FCFD373}" srcOrd="0" destOrd="0" presId="urn:microsoft.com/office/officeart/2005/8/layout/default"/>
    <dgm:cxn modelId="{16E822BC-3A49-43D9-AC46-54DF692B2575}" srcId="{3DA643DA-1121-4A88-B1A2-1DE8F806A4B1}" destId="{A68FEB08-81A9-4970-8B93-EA66E98FCAD4}" srcOrd="10" destOrd="0" parTransId="{903BF0B9-0E55-48B2-B25E-81F92E690BA7}" sibTransId="{F6F5E4DA-EC69-475A-8269-22E14CC3BC0B}"/>
    <dgm:cxn modelId="{5ACAA7CF-093B-4354-95BF-2610369B57AC}" srcId="{3DA643DA-1121-4A88-B1A2-1DE8F806A4B1}" destId="{65D696FC-51BC-4A96-8DD1-0A639329B203}" srcOrd="3" destOrd="0" parTransId="{297D9235-176C-49CE-BF41-42B6071F755B}" sibTransId="{B57DD700-8813-462D-B52E-F1650602790F}"/>
    <dgm:cxn modelId="{158E43D4-CB02-4C2E-9C09-E493059B19E9}" type="presOf" srcId="{65D696FC-51BC-4A96-8DD1-0A639329B203}" destId="{BC0B2ACF-FE5F-4C66-8623-B25C31360BE5}" srcOrd="0" destOrd="0" presId="urn:microsoft.com/office/officeart/2005/8/layout/default"/>
    <dgm:cxn modelId="{12DBB2DC-EBA8-4D7A-954C-77E50179E4BA}" srcId="{3DA643DA-1121-4A88-B1A2-1DE8F806A4B1}" destId="{490F2DE1-4057-4FF9-B903-8DB68FE3E003}" srcOrd="4" destOrd="0" parTransId="{15A51E71-465B-46F0-991D-71CD57483867}" sibTransId="{C17F6636-06B7-48A8-AD77-E66876A4533E}"/>
    <dgm:cxn modelId="{F09274E3-01E9-47E3-852B-52C170FF7F5E}" type="presOf" srcId="{B98AB960-CB2E-4BC5-A0F6-E81673086447}" destId="{FB6B46C3-793A-4F29-998C-2C92682F5242}" srcOrd="0" destOrd="0" presId="urn:microsoft.com/office/officeart/2005/8/layout/default"/>
    <dgm:cxn modelId="{12519BE4-E3DA-4418-93D3-E5F2818EEF1C}" type="presOf" srcId="{B864E9DB-4CC1-4B9E-B120-4A9172F37D3E}" destId="{5E0FB7A2-0054-4662-9E37-816246216FF7}" srcOrd="0" destOrd="0" presId="urn:microsoft.com/office/officeart/2005/8/layout/default"/>
    <dgm:cxn modelId="{0867C8EC-C333-4FA7-B2CF-75591A1C96BE}" srcId="{3DA643DA-1121-4A88-B1A2-1DE8F806A4B1}" destId="{B98AB960-CB2E-4BC5-A0F6-E81673086447}" srcOrd="0" destOrd="0" parTransId="{A7C52BDE-86B5-404D-9A02-1B12FD04A7FC}" sibTransId="{7191980F-BDA6-4012-89DB-695CAD6436FA}"/>
    <dgm:cxn modelId="{025ED6FD-F003-4533-8761-038531F8815D}" srcId="{3DA643DA-1121-4A88-B1A2-1DE8F806A4B1}" destId="{52E93030-8418-45E7-BF7B-248CC927216A}" srcOrd="8" destOrd="0" parTransId="{611C3C20-717B-4262-B436-976D2EEB8CF5}" sibTransId="{190466AD-03CA-4959-9364-9BB1546A3A69}"/>
    <dgm:cxn modelId="{724ADBFF-9138-4DBC-90DE-706ABD78DF01}" type="presParOf" srcId="{278A2D9D-7CCB-48FD-8828-E0E99FC2E204}" destId="{FB6B46C3-793A-4F29-998C-2C92682F5242}" srcOrd="0" destOrd="0" presId="urn:microsoft.com/office/officeart/2005/8/layout/default"/>
    <dgm:cxn modelId="{FCE763E3-87AB-46B6-9497-F2C2CAE8C015}" type="presParOf" srcId="{278A2D9D-7CCB-48FD-8828-E0E99FC2E204}" destId="{518DEDA6-CFAF-402E-BCA4-FB882D2F152C}" srcOrd="1" destOrd="0" presId="urn:microsoft.com/office/officeart/2005/8/layout/default"/>
    <dgm:cxn modelId="{7AA0F05F-61CB-4488-B867-A414B64E540C}" type="presParOf" srcId="{278A2D9D-7CCB-48FD-8828-E0E99FC2E204}" destId="{4FEDD01E-2CCE-4848-A783-AF5824F1EB02}" srcOrd="2" destOrd="0" presId="urn:microsoft.com/office/officeart/2005/8/layout/default"/>
    <dgm:cxn modelId="{A0431149-5223-4053-97B3-CDE0EE64EDB5}" type="presParOf" srcId="{278A2D9D-7CCB-48FD-8828-E0E99FC2E204}" destId="{48F4C5FE-81EE-423A-949B-869A1ECAB861}" srcOrd="3" destOrd="0" presId="urn:microsoft.com/office/officeart/2005/8/layout/default"/>
    <dgm:cxn modelId="{599CDC18-9868-4E57-9D03-4EA1EFA4C693}" type="presParOf" srcId="{278A2D9D-7CCB-48FD-8828-E0E99FC2E204}" destId="{8CDAEE02-370E-4C78-BD1D-5CE25FCFD373}" srcOrd="4" destOrd="0" presId="urn:microsoft.com/office/officeart/2005/8/layout/default"/>
    <dgm:cxn modelId="{1C0FEA50-63CB-4620-8F40-6B09012D4EFC}" type="presParOf" srcId="{278A2D9D-7CCB-48FD-8828-E0E99FC2E204}" destId="{6DEC2C71-53D0-4ACF-A6F3-0B3C20544F23}" srcOrd="5" destOrd="0" presId="urn:microsoft.com/office/officeart/2005/8/layout/default"/>
    <dgm:cxn modelId="{3B252480-DD9D-4C9B-BFB5-874DDCFBF60C}" type="presParOf" srcId="{278A2D9D-7CCB-48FD-8828-E0E99FC2E204}" destId="{BC0B2ACF-FE5F-4C66-8623-B25C31360BE5}" srcOrd="6" destOrd="0" presId="urn:microsoft.com/office/officeart/2005/8/layout/default"/>
    <dgm:cxn modelId="{A8465BB7-A140-491E-B76E-761560C875F0}" type="presParOf" srcId="{278A2D9D-7CCB-48FD-8828-E0E99FC2E204}" destId="{EC4BE037-9818-4F19-A378-62956C8AE8AE}" srcOrd="7" destOrd="0" presId="urn:microsoft.com/office/officeart/2005/8/layout/default"/>
    <dgm:cxn modelId="{E31F2EEB-6F6B-4A17-8F62-727998D61864}" type="presParOf" srcId="{278A2D9D-7CCB-48FD-8828-E0E99FC2E204}" destId="{1FD6DFC9-42AD-4993-A8E5-DAE46EB94E35}" srcOrd="8" destOrd="0" presId="urn:microsoft.com/office/officeart/2005/8/layout/default"/>
    <dgm:cxn modelId="{AA424BE9-5C93-4C71-A19B-F46FE241DC28}" type="presParOf" srcId="{278A2D9D-7CCB-48FD-8828-E0E99FC2E204}" destId="{13553C59-3A31-4EBB-B419-476D967E9E4F}" srcOrd="9" destOrd="0" presId="urn:microsoft.com/office/officeart/2005/8/layout/default"/>
    <dgm:cxn modelId="{F5B05781-32E3-4284-A841-9BC00A3BCF2C}" type="presParOf" srcId="{278A2D9D-7CCB-48FD-8828-E0E99FC2E204}" destId="{3817F5F1-7EB7-4E4C-8F7B-D78E4A7361EC}" srcOrd="10" destOrd="0" presId="urn:microsoft.com/office/officeart/2005/8/layout/default"/>
    <dgm:cxn modelId="{E668DBE3-1DD0-4AB2-A3DE-40B2A47C334C}" type="presParOf" srcId="{278A2D9D-7CCB-48FD-8828-E0E99FC2E204}" destId="{C13BB9AF-84CF-4D8F-AAC0-1BBF571966CC}" srcOrd="11" destOrd="0" presId="urn:microsoft.com/office/officeart/2005/8/layout/default"/>
    <dgm:cxn modelId="{4DD79F8C-35C9-4614-B03C-0D936329E230}" type="presParOf" srcId="{278A2D9D-7CCB-48FD-8828-E0E99FC2E204}" destId="{5E0FB7A2-0054-4662-9E37-816246216FF7}" srcOrd="12" destOrd="0" presId="urn:microsoft.com/office/officeart/2005/8/layout/default"/>
    <dgm:cxn modelId="{474A2A72-1F2A-4492-ACAF-A9748A483DF5}" type="presParOf" srcId="{278A2D9D-7CCB-48FD-8828-E0E99FC2E204}" destId="{10A6EE64-0F87-4C4C-891D-3A8E9A4086A1}" srcOrd="13" destOrd="0" presId="urn:microsoft.com/office/officeart/2005/8/layout/default"/>
    <dgm:cxn modelId="{5DCE940A-7BDC-435F-B6AD-EE163CF2600B}" type="presParOf" srcId="{278A2D9D-7CCB-48FD-8828-E0E99FC2E204}" destId="{15C68FE9-EDBB-4E02-8049-7DD794C46376}" srcOrd="14" destOrd="0" presId="urn:microsoft.com/office/officeart/2005/8/layout/default"/>
    <dgm:cxn modelId="{29B5C5D3-3846-4ECF-B8BE-E7AF38FE7DE5}" type="presParOf" srcId="{278A2D9D-7CCB-48FD-8828-E0E99FC2E204}" destId="{AC9CCC28-7059-490C-BDA4-8D5D114AE9F5}" srcOrd="15" destOrd="0" presId="urn:microsoft.com/office/officeart/2005/8/layout/default"/>
    <dgm:cxn modelId="{95601E68-C57E-462D-99D3-EB06DF6A9836}" type="presParOf" srcId="{278A2D9D-7CCB-48FD-8828-E0E99FC2E204}" destId="{7CB5F837-0295-4FDB-B9FE-5B9C21968D4D}" srcOrd="16" destOrd="0" presId="urn:microsoft.com/office/officeart/2005/8/layout/default"/>
    <dgm:cxn modelId="{83E70C25-67D2-41C3-A350-9D18D59C06A4}" type="presParOf" srcId="{278A2D9D-7CCB-48FD-8828-E0E99FC2E204}" destId="{DF59830C-0938-471D-A4F6-4365A288FB3E}" srcOrd="17" destOrd="0" presId="urn:microsoft.com/office/officeart/2005/8/layout/default"/>
    <dgm:cxn modelId="{7EAF9990-4E8B-4758-9812-E7B324EFC95B}" type="presParOf" srcId="{278A2D9D-7CCB-48FD-8828-E0E99FC2E204}" destId="{C8E1053E-0E2B-4C1E-841E-D6E89344E474}" srcOrd="18" destOrd="0" presId="urn:microsoft.com/office/officeart/2005/8/layout/default"/>
    <dgm:cxn modelId="{B457B0CC-F324-4601-86EA-D45DCACF316B}" type="presParOf" srcId="{278A2D9D-7CCB-48FD-8828-E0E99FC2E204}" destId="{35D5982F-F248-4C11-A5BC-1363E3ADCB4E}" srcOrd="19" destOrd="0" presId="urn:microsoft.com/office/officeart/2005/8/layout/default"/>
    <dgm:cxn modelId="{54B695D9-BF24-4969-B243-47B6C99676F0}" type="presParOf" srcId="{278A2D9D-7CCB-48FD-8828-E0E99FC2E204}" destId="{4AC43E22-5F32-4E48-A06A-4DCA209AC0D1}"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8FEBB1-C6A2-4E97-97A5-25EF207FE6D8}"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A71891A7-E8B0-4ADB-89C0-C0666D3665F4}">
      <dgm:prSet/>
      <dgm:spPr/>
      <dgm:t>
        <a:bodyPr/>
        <a:lstStyle/>
        <a:p>
          <a:r>
            <a:rPr lang="en-GB"/>
            <a:t>System Software: System software is a type of computer program that provides a platform for other software to run on. It manages the hardware resources of the computer and provides a set of essential services for application software. System software includes operating systems, device drivers, utility programs, and firmware.</a:t>
          </a:r>
          <a:endParaRPr lang="en-US"/>
        </a:p>
      </dgm:t>
    </dgm:pt>
    <dgm:pt modelId="{2FF70923-C1D7-43BC-A53E-D9A7DFF5C2BE}" type="parTrans" cxnId="{17BB3382-01E5-48C0-A885-967554F498B0}">
      <dgm:prSet/>
      <dgm:spPr/>
      <dgm:t>
        <a:bodyPr/>
        <a:lstStyle/>
        <a:p>
          <a:endParaRPr lang="en-US"/>
        </a:p>
      </dgm:t>
    </dgm:pt>
    <dgm:pt modelId="{DB120627-2F0B-4E9A-9BA5-E32CEA49F912}" type="sibTrans" cxnId="{17BB3382-01E5-48C0-A885-967554F498B0}">
      <dgm:prSet phldrT="1" phldr="0"/>
      <dgm:spPr/>
      <dgm:t>
        <a:bodyPr/>
        <a:lstStyle/>
        <a:p>
          <a:r>
            <a:rPr lang="en-US"/>
            <a:t>1</a:t>
          </a:r>
        </a:p>
      </dgm:t>
    </dgm:pt>
    <dgm:pt modelId="{2E9CE555-A6DB-4A10-8A62-6CD16081F0A9}">
      <dgm:prSet/>
      <dgm:spPr/>
      <dgm:t>
        <a:bodyPr/>
        <a:lstStyle/>
        <a:p>
          <a:r>
            <a:rPr lang="en-GB"/>
            <a:t>Operating Systems (OS): The operating system is the most critical piece of system software. It acts as an intermediary between the hardware and the user, managing resources such as memory, CPU, and storage, and providing a user interface for interaction. Common examples of operating systems include Windows, macOS, Linux, and Android.</a:t>
          </a:r>
          <a:endParaRPr lang="en-US"/>
        </a:p>
      </dgm:t>
    </dgm:pt>
    <dgm:pt modelId="{B31D8F0E-318B-4391-81B5-02B8A69931C8}" type="parTrans" cxnId="{8645B3B9-CBA6-4AFA-8AF8-2A657D21E2D1}">
      <dgm:prSet/>
      <dgm:spPr/>
      <dgm:t>
        <a:bodyPr/>
        <a:lstStyle/>
        <a:p>
          <a:endParaRPr lang="en-US"/>
        </a:p>
      </dgm:t>
    </dgm:pt>
    <dgm:pt modelId="{EEF0B220-D9F8-4EEF-9B1D-E9217656F062}" type="sibTrans" cxnId="{8645B3B9-CBA6-4AFA-8AF8-2A657D21E2D1}">
      <dgm:prSet phldrT="2" phldr="0"/>
      <dgm:spPr/>
      <dgm:t>
        <a:bodyPr/>
        <a:lstStyle/>
        <a:p>
          <a:r>
            <a:rPr lang="en-US"/>
            <a:t>2</a:t>
          </a:r>
        </a:p>
      </dgm:t>
    </dgm:pt>
    <dgm:pt modelId="{4703F21F-B144-4B2C-AB53-E2B2EA3BD6B2}">
      <dgm:prSet/>
      <dgm:spPr/>
      <dgm:t>
        <a:bodyPr/>
        <a:lstStyle/>
        <a:p>
          <a:r>
            <a:rPr lang="en-GB"/>
            <a:t>Device Drivers: Device drivers are software components that allow the operating system to communicate with hardware devices such as printers, graphics cards, and network adapters. They enable the operating system to control and use these devices effectively.</a:t>
          </a:r>
          <a:endParaRPr lang="en-US"/>
        </a:p>
      </dgm:t>
    </dgm:pt>
    <dgm:pt modelId="{52D88D90-659E-4F7E-AEDF-E4C8B49C73DA}" type="parTrans" cxnId="{579F0599-94C0-4845-8B76-3F8B11522A1B}">
      <dgm:prSet/>
      <dgm:spPr/>
      <dgm:t>
        <a:bodyPr/>
        <a:lstStyle/>
        <a:p>
          <a:endParaRPr lang="en-US"/>
        </a:p>
      </dgm:t>
    </dgm:pt>
    <dgm:pt modelId="{B2422388-06F9-4319-8863-D420A1FE9A4F}" type="sibTrans" cxnId="{579F0599-94C0-4845-8B76-3F8B11522A1B}">
      <dgm:prSet phldrT="3" phldr="0"/>
      <dgm:spPr/>
      <dgm:t>
        <a:bodyPr/>
        <a:lstStyle/>
        <a:p>
          <a:r>
            <a:rPr lang="en-US"/>
            <a:t>3</a:t>
          </a:r>
        </a:p>
      </dgm:t>
    </dgm:pt>
    <dgm:pt modelId="{C01F73A2-A611-40F4-8CC5-CC5D1EFE7CBA}">
      <dgm:prSet/>
      <dgm:spPr/>
      <dgm:t>
        <a:bodyPr/>
        <a:lstStyle/>
        <a:p>
          <a:r>
            <a:rPr lang="en-GB"/>
            <a:t>Utility Programs: Utility programs perform specific tasks to maintain and optimize the computer system. Examples include antivirus software, disk cleanup tools, backup utilities, and system monitoring programs.</a:t>
          </a:r>
          <a:endParaRPr lang="en-US"/>
        </a:p>
      </dgm:t>
    </dgm:pt>
    <dgm:pt modelId="{691177B2-CADF-4043-8C08-091E89CBE967}" type="parTrans" cxnId="{74D7C269-CB78-4BF0-A53B-F90618DE034E}">
      <dgm:prSet/>
      <dgm:spPr/>
      <dgm:t>
        <a:bodyPr/>
        <a:lstStyle/>
        <a:p>
          <a:endParaRPr lang="en-US"/>
        </a:p>
      </dgm:t>
    </dgm:pt>
    <dgm:pt modelId="{5593D1D1-3B59-4179-89D8-6904826BB37F}" type="sibTrans" cxnId="{74D7C269-CB78-4BF0-A53B-F90618DE034E}">
      <dgm:prSet phldrT="4" phldr="0"/>
      <dgm:spPr/>
      <dgm:t>
        <a:bodyPr/>
        <a:lstStyle/>
        <a:p>
          <a:r>
            <a:rPr lang="en-US"/>
            <a:t>4</a:t>
          </a:r>
        </a:p>
      </dgm:t>
    </dgm:pt>
    <dgm:pt modelId="{3D0473BA-55D5-41BE-A74A-F95F5A498506}">
      <dgm:prSet/>
      <dgm:spPr/>
      <dgm:t>
        <a:bodyPr/>
        <a:lstStyle/>
        <a:p>
          <a:r>
            <a:rPr lang="en-GB"/>
            <a:t>Firmware: Firmware is software that is embedded into hardware devices to control their operation. It provides low-level control and initialization routines necessary for the device to function correctly. Examples include BIOS (Basic Input/Output System) and firmware in devices like routers, printers, and embedded systems.</a:t>
          </a:r>
          <a:endParaRPr lang="en-US"/>
        </a:p>
      </dgm:t>
    </dgm:pt>
    <dgm:pt modelId="{D77765A2-1838-461F-A676-A768C0B0FFEF}" type="parTrans" cxnId="{F7842CAA-55E8-4C17-8A6D-38AF48F1A236}">
      <dgm:prSet/>
      <dgm:spPr/>
      <dgm:t>
        <a:bodyPr/>
        <a:lstStyle/>
        <a:p>
          <a:endParaRPr lang="en-US"/>
        </a:p>
      </dgm:t>
    </dgm:pt>
    <dgm:pt modelId="{8721FE14-A338-4DCA-9B7E-D500F0CFAFD0}" type="sibTrans" cxnId="{F7842CAA-55E8-4C17-8A6D-38AF48F1A236}">
      <dgm:prSet phldrT="5" phldr="0"/>
      <dgm:spPr/>
      <dgm:t>
        <a:bodyPr/>
        <a:lstStyle/>
        <a:p>
          <a:r>
            <a:rPr lang="en-US"/>
            <a:t>5</a:t>
          </a:r>
        </a:p>
      </dgm:t>
    </dgm:pt>
    <dgm:pt modelId="{8EA8F684-6BCB-4883-94DE-B2B84B9E4986}">
      <dgm:prSet/>
      <dgm:spPr/>
      <dgm:t>
        <a:bodyPr/>
        <a:lstStyle/>
        <a:p>
          <a:r>
            <a:rPr lang="en-GB"/>
            <a:t>Application Software: Application software refers to programs designed to perform specific tasks or functions for end-users. Unlike system software, which operates at a lower level and provides infrastructure for other software, application software directly serves the needs and interests of users. Application software can be categorized into various types based on their functionality and purpose.</a:t>
          </a:r>
          <a:endParaRPr lang="en-US"/>
        </a:p>
      </dgm:t>
    </dgm:pt>
    <dgm:pt modelId="{8859AB88-6C1C-4410-83E7-64E5F2B53BB4}" type="parTrans" cxnId="{4BFD492B-838B-4AF3-BF28-09227C62EB5B}">
      <dgm:prSet/>
      <dgm:spPr/>
      <dgm:t>
        <a:bodyPr/>
        <a:lstStyle/>
        <a:p>
          <a:endParaRPr lang="en-US"/>
        </a:p>
      </dgm:t>
    </dgm:pt>
    <dgm:pt modelId="{893DE897-65C3-4DBB-A1E8-CBD9F36BA7CA}" type="sibTrans" cxnId="{4BFD492B-838B-4AF3-BF28-09227C62EB5B}">
      <dgm:prSet phldrT="6" phldr="0"/>
      <dgm:spPr/>
      <dgm:t>
        <a:bodyPr/>
        <a:lstStyle/>
        <a:p>
          <a:r>
            <a:rPr lang="en-US"/>
            <a:t>6</a:t>
          </a:r>
        </a:p>
      </dgm:t>
    </dgm:pt>
    <dgm:pt modelId="{7193B0C9-F359-46F3-8F07-0FCD48E35F05}" type="pres">
      <dgm:prSet presAssocID="{328FEBB1-C6A2-4E97-97A5-25EF207FE6D8}" presName="linearFlow" presStyleCnt="0">
        <dgm:presLayoutVars>
          <dgm:dir/>
          <dgm:animLvl val="lvl"/>
          <dgm:resizeHandles val="exact"/>
        </dgm:presLayoutVars>
      </dgm:prSet>
      <dgm:spPr/>
    </dgm:pt>
    <dgm:pt modelId="{CE606477-9DE9-4F62-AA4B-07D69FC2C6F4}" type="pres">
      <dgm:prSet presAssocID="{A71891A7-E8B0-4ADB-89C0-C0666D3665F4}" presName="compositeNode" presStyleCnt="0"/>
      <dgm:spPr/>
    </dgm:pt>
    <dgm:pt modelId="{CF67D946-7330-459E-B152-37A5ECFED5B7}" type="pres">
      <dgm:prSet presAssocID="{A71891A7-E8B0-4ADB-89C0-C0666D3665F4}" presName="parTx" presStyleLbl="node1" presStyleIdx="0" presStyleCnt="0">
        <dgm:presLayoutVars>
          <dgm:chMax val="0"/>
          <dgm:chPref val="0"/>
          <dgm:bulletEnabled val="1"/>
        </dgm:presLayoutVars>
      </dgm:prSet>
      <dgm:spPr/>
    </dgm:pt>
    <dgm:pt modelId="{AF0B7F81-8B7A-44E9-BDBC-36B68286EB90}" type="pres">
      <dgm:prSet presAssocID="{A71891A7-E8B0-4ADB-89C0-C0666D3665F4}" presName="parSh" presStyleCnt="0"/>
      <dgm:spPr/>
    </dgm:pt>
    <dgm:pt modelId="{03EE4E47-1014-411A-9289-BEB6DA2EC3B1}" type="pres">
      <dgm:prSet presAssocID="{A71891A7-E8B0-4ADB-89C0-C0666D3665F4}" presName="lineNode" presStyleLbl="alignAccFollowNode1" presStyleIdx="0" presStyleCnt="18"/>
      <dgm:spPr/>
    </dgm:pt>
    <dgm:pt modelId="{80BD8B93-59A7-4AFC-9D73-146DC2CB1FDA}" type="pres">
      <dgm:prSet presAssocID="{A71891A7-E8B0-4ADB-89C0-C0666D3665F4}" presName="lineArrowNode" presStyleLbl="alignAccFollowNode1" presStyleIdx="1" presStyleCnt="18"/>
      <dgm:spPr/>
    </dgm:pt>
    <dgm:pt modelId="{E1B6B9EC-FFC1-4F31-B69C-F421FFD559B5}" type="pres">
      <dgm:prSet presAssocID="{DB120627-2F0B-4E9A-9BA5-E32CEA49F912}" presName="sibTransNodeCircle" presStyleLbl="alignNode1" presStyleIdx="0" presStyleCnt="6">
        <dgm:presLayoutVars>
          <dgm:chMax val="0"/>
          <dgm:bulletEnabled/>
        </dgm:presLayoutVars>
      </dgm:prSet>
      <dgm:spPr/>
    </dgm:pt>
    <dgm:pt modelId="{4C45F3B9-D31F-4468-A18B-5BDE93DD9D5C}" type="pres">
      <dgm:prSet presAssocID="{DB120627-2F0B-4E9A-9BA5-E32CEA49F912}" presName="spacerBetweenCircleAndCallout" presStyleCnt="0">
        <dgm:presLayoutVars/>
      </dgm:prSet>
      <dgm:spPr/>
    </dgm:pt>
    <dgm:pt modelId="{06C5055F-C6D8-48E7-AD1F-B462D09E3503}" type="pres">
      <dgm:prSet presAssocID="{A71891A7-E8B0-4ADB-89C0-C0666D3665F4}" presName="nodeText" presStyleLbl="alignAccFollowNode1" presStyleIdx="2" presStyleCnt="18">
        <dgm:presLayoutVars>
          <dgm:bulletEnabled val="1"/>
        </dgm:presLayoutVars>
      </dgm:prSet>
      <dgm:spPr/>
    </dgm:pt>
    <dgm:pt modelId="{8F072E0B-8EED-4D6F-9BFB-60BF7B3A7A6C}" type="pres">
      <dgm:prSet presAssocID="{DB120627-2F0B-4E9A-9BA5-E32CEA49F912}" presName="sibTransComposite" presStyleCnt="0"/>
      <dgm:spPr/>
    </dgm:pt>
    <dgm:pt modelId="{7E54EDB6-1E99-46F6-8FEF-A7A9B43DDF4E}" type="pres">
      <dgm:prSet presAssocID="{2E9CE555-A6DB-4A10-8A62-6CD16081F0A9}" presName="compositeNode" presStyleCnt="0"/>
      <dgm:spPr/>
    </dgm:pt>
    <dgm:pt modelId="{FDAF501B-BCD5-45E6-9EB5-82D982FA8E55}" type="pres">
      <dgm:prSet presAssocID="{2E9CE555-A6DB-4A10-8A62-6CD16081F0A9}" presName="parTx" presStyleLbl="node1" presStyleIdx="0" presStyleCnt="0">
        <dgm:presLayoutVars>
          <dgm:chMax val="0"/>
          <dgm:chPref val="0"/>
          <dgm:bulletEnabled val="1"/>
        </dgm:presLayoutVars>
      </dgm:prSet>
      <dgm:spPr/>
    </dgm:pt>
    <dgm:pt modelId="{58BAE34D-1F0A-4F32-83FB-62B217F36A3E}" type="pres">
      <dgm:prSet presAssocID="{2E9CE555-A6DB-4A10-8A62-6CD16081F0A9}" presName="parSh" presStyleCnt="0"/>
      <dgm:spPr/>
    </dgm:pt>
    <dgm:pt modelId="{DD7CD33A-453F-4AD0-A9C2-A4BD3E83A4EE}" type="pres">
      <dgm:prSet presAssocID="{2E9CE555-A6DB-4A10-8A62-6CD16081F0A9}" presName="lineNode" presStyleLbl="alignAccFollowNode1" presStyleIdx="3" presStyleCnt="18"/>
      <dgm:spPr/>
    </dgm:pt>
    <dgm:pt modelId="{404C5629-5ABA-4257-AA59-3A8A28010280}" type="pres">
      <dgm:prSet presAssocID="{2E9CE555-A6DB-4A10-8A62-6CD16081F0A9}" presName="lineArrowNode" presStyleLbl="alignAccFollowNode1" presStyleIdx="4" presStyleCnt="18"/>
      <dgm:spPr/>
    </dgm:pt>
    <dgm:pt modelId="{61B40FD5-4F3B-4A14-9C10-96C2AE5BA8F3}" type="pres">
      <dgm:prSet presAssocID="{EEF0B220-D9F8-4EEF-9B1D-E9217656F062}" presName="sibTransNodeCircle" presStyleLbl="alignNode1" presStyleIdx="1" presStyleCnt="6">
        <dgm:presLayoutVars>
          <dgm:chMax val="0"/>
          <dgm:bulletEnabled/>
        </dgm:presLayoutVars>
      </dgm:prSet>
      <dgm:spPr/>
    </dgm:pt>
    <dgm:pt modelId="{63D2B4EB-7078-413C-87CC-89BA566A377C}" type="pres">
      <dgm:prSet presAssocID="{EEF0B220-D9F8-4EEF-9B1D-E9217656F062}" presName="spacerBetweenCircleAndCallout" presStyleCnt="0">
        <dgm:presLayoutVars/>
      </dgm:prSet>
      <dgm:spPr/>
    </dgm:pt>
    <dgm:pt modelId="{25CDF73D-15AA-4934-9196-419CFA2BDBD6}" type="pres">
      <dgm:prSet presAssocID="{2E9CE555-A6DB-4A10-8A62-6CD16081F0A9}" presName="nodeText" presStyleLbl="alignAccFollowNode1" presStyleIdx="5" presStyleCnt="18">
        <dgm:presLayoutVars>
          <dgm:bulletEnabled val="1"/>
        </dgm:presLayoutVars>
      </dgm:prSet>
      <dgm:spPr/>
    </dgm:pt>
    <dgm:pt modelId="{87752900-7B98-4D64-AF2E-52CC281EA639}" type="pres">
      <dgm:prSet presAssocID="{EEF0B220-D9F8-4EEF-9B1D-E9217656F062}" presName="sibTransComposite" presStyleCnt="0"/>
      <dgm:spPr/>
    </dgm:pt>
    <dgm:pt modelId="{2D3E6A0C-F9FE-4C1D-A042-E4C3036B2B0C}" type="pres">
      <dgm:prSet presAssocID="{4703F21F-B144-4B2C-AB53-E2B2EA3BD6B2}" presName="compositeNode" presStyleCnt="0"/>
      <dgm:spPr/>
    </dgm:pt>
    <dgm:pt modelId="{9F36A9D6-2661-4D02-BDFB-FC68A9C399F1}" type="pres">
      <dgm:prSet presAssocID="{4703F21F-B144-4B2C-AB53-E2B2EA3BD6B2}" presName="parTx" presStyleLbl="node1" presStyleIdx="0" presStyleCnt="0">
        <dgm:presLayoutVars>
          <dgm:chMax val="0"/>
          <dgm:chPref val="0"/>
          <dgm:bulletEnabled val="1"/>
        </dgm:presLayoutVars>
      </dgm:prSet>
      <dgm:spPr/>
    </dgm:pt>
    <dgm:pt modelId="{E56A57CD-25C3-45A3-B9F1-36B17F3309DB}" type="pres">
      <dgm:prSet presAssocID="{4703F21F-B144-4B2C-AB53-E2B2EA3BD6B2}" presName="parSh" presStyleCnt="0"/>
      <dgm:spPr/>
    </dgm:pt>
    <dgm:pt modelId="{DE3EF23B-220F-4BC0-BF29-03FA904A6AA2}" type="pres">
      <dgm:prSet presAssocID="{4703F21F-B144-4B2C-AB53-E2B2EA3BD6B2}" presName="lineNode" presStyleLbl="alignAccFollowNode1" presStyleIdx="6" presStyleCnt="18"/>
      <dgm:spPr/>
    </dgm:pt>
    <dgm:pt modelId="{AECD8FFB-89F1-47A8-AA4F-07BECC770B00}" type="pres">
      <dgm:prSet presAssocID="{4703F21F-B144-4B2C-AB53-E2B2EA3BD6B2}" presName="lineArrowNode" presStyleLbl="alignAccFollowNode1" presStyleIdx="7" presStyleCnt="18"/>
      <dgm:spPr/>
    </dgm:pt>
    <dgm:pt modelId="{6A24B8DF-A65C-4E10-9C8F-7CB1D24681F0}" type="pres">
      <dgm:prSet presAssocID="{B2422388-06F9-4319-8863-D420A1FE9A4F}" presName="sibTransNodeCircle" presStyleLbl="alignNode1" presStyleIdx="2" presStyleCnt="6">
        <dgm:presLayoutVars>
          <dgm:chMax val="0"/>
          <dgm:bulletEnabled/>
        </dgm:presLayoutVars>
      </dgm:prSet>
      <dgm:spPr/>
    </dgm:pt>
    <dgm:pt modelId="{E551B6A3-328A-4360-B73A-17FF051446FD}" type="pres">
      <dgm:prSet presAssocID="{B2422388-06F9-4319-8863-D420A1FE9A4F}" presName="spacerBetweenCircleAndCallout" presStyleCnt="0">
        <dgm:presLayoutVars/>
      </dgm:prSet>
      <dgm:spPr/>
    </dgm:pt>
    <dgm:pt modelId="{E0060355-70DC-4164-83D2-96D204F3CCF6}" type="pres">
      <dgm:prSet presAssocID="{4703F21F-B144-4B2C-AB53-E2B2EA3BD6B2}" presName="nodeText" presStyleLbl="alignAccFollowNode1" presStyleIdx="8" presStyleCnt="18">
        <dgm:presLayoutVars>
          <dgm:bulletEnabled val="1"/>
        </dgm:presLayoutVars>
      </dgm:prSet>
      <dgm:spPr/>
    </dgm:pt>
    <dgm:pt modelId="{E0746FB3-3B9E-413A-B9C2-3AB8021C39F9}" type="pres">
      <dgm:prSet presAssocID="{B2422388-06F9-4319-8863-D420A1FE9A4F}" presName="sibTransComposite" presStyleCnt="0"/>
      <dgm:spPr/>
    </dgm:pt>
    <dgm:pt modelId="{E1AE57E1-9FD8-4606-BE95-E7871CBAB591}" type="pres">
      <dgm:prSet presAssocID="{C01F73A2-A611-40F4-8CC5-CC5D1EFE7CBA}" presName="compositeNode" presStyleCnt="0"/>
      <dgm:spPr/>
    </dgm:pt>
    <dgm:pt modelId="{D70E6767-BAAE-4785-B4A5-4C0531C079D4}" type="pres">
      <dgm:prSet presAssocID="{C01F73A2-A611-40F4-8CC5-CC5D1EFE7CBA}" presName="parTx" presStyleLbl="node1" presStyleIdx="0" presStyleCnt="0">
        <dgm:presLayoutVars>
          <dgm:chMax val="0"/>
          <dgm:chPref val="0"/>
          <dgm:bulletEnabled val="1"/>
        </dgm:presLayoutVars>
      </dgm:prSet>
      <dgm:spPr/>
    </dgm:pt>
    <dgm:pt modelId="{307C706D-E3BF-43C6-B203-ABFC1264193B}" type="pres">
      <dgm:prSet presAssocID="{C01F73A2-A611-40F4-8CC5-CC5D1EFE7CBA}" presName="parSh" presStyleCnt="0"/>
      <dgm:spPr/>
    </dgm:pt>
    <dgm:pt modelId="{57675AC5-E787-45E9-82BC-01C47E96EE11}" type="pres">
      <dgm:prSet presAssocID="{C01F73A2-A611-40F4-8CC5-CC5D1EFE7CBA}" presName="lineNode" presStyleLbl="alignAccFollowNode1" presStyleIdx="9" presStyleCnt="18"/>
      <dgm:spPr/>
    </dgm:pt>
    <dgm:pt modelId="{9F3B2692-4293-449B-BA3A-354A93ECF66D}" type="pres">
      <dgm:prSet presAssocID="{C01F73A2-A611-40F4-8CC5-CC5D1EFE7CBA}" presName="lineArrowNode" presStyleLbl="alignAccFollowNode1" presStyleIdx="10" presStyleCnt="18"/>
      <dgm:spPr/>
    </dgm:pt>
    <dgm:pt modelId="{7431ADCD-C580-455C-97AE-55B5F9AB8EAD}" type="pres">
      <dgm:prSet presAssocID="{5593D1D1-3B59-4179-89D8-6904826BB37F}" presName="sibTransNodeCircle" presStyleLbl="alignNode1" presStyleIdx="3" presStyleCnt="6">
        <dgm:presLayoutVars>
          <dgm:chMax val="0"/>
          <dgm:bulletEnabled/>
        </dgm:presLayoutVars>
      </dgm:prSet>
      <dgm:spPr/>
    </dgm:pt>
    <dgm:pt modelId="{1CDC05B5-CDE1-467A-93E8-DD1C0A5E789C}" type="pres">
      <dgm:prSet presAssocID="{5593D1D1-3B59-4179-89D8-6904826BB37F}" presName="spacerBetweenCircleAndCallout" presStyleCnt="0">
        <dgm:presLayoutVars/>
      </dgm:prSet>
      <dgm:spPr/>
    </dgm:pt>
    <dgm:pt modelId="{59350AFC-5356-40AA-8A7B-8C557D19E003}" type="pres">
      <dgm:prSet presAssocID="{C01F73A2-A611-40F4-8CC5-CC5D1EFE7CBA}" presName="nodeText" presStyleLbl="alignAccFollowNode1" presStyleIdx="11" presStyleCnt="18">
        <dgm:presLayoutVars>
          <dgm:bulletEnabled val="1"/>
        </dgm:presLayoutVars>
      </dgm:prSet>
      <dgm:spPr/>
    </dgm:pt>
    <dgm:pt modelId="{BA0CD095-507C-42A4-A477-77C9A3AC3A70}" type="pres">
      <dgm:prSet presAssocID="{5593D1D1-3B59-4179-89D8-6904826BB37F}" presName="sibTransComposite" presStyleCnt="0"/>
      <dgm:spPr/>
    </dgm:pt>
    <dgm:pt modelId="{44DF5781-FE42-4E96-A779-FA1557CA3454}" type="pres">
      <dgm:prSet presAssocID="{3D0473BA-55D5-41BE-A74A-F95F5A498506}" presName="compositeNode" presStyleCnt="0"/>
      <dgm:spPr/>
    </dgm:pt>
    <dgm:pt modelId="{D49FFA02-1A38-4A36-83D3-78D29892274A}" type="pres">
      <dgm:prSet presAssocID="{3D0473BA-55D5-41BE-A74A-F95F5A498506}" presName="parTx" presStyleLbl="node1" presStyleIdx="0" presStyleCnt="0">
        <dgm:presLayoutVars>
          <dgm:chMax val="0"/>
          <dgm:chPref val="0"/>
          <dgm:bulletEnabled val="1"/>
        </dgm:presLayoutVars>
      </dgm:prSet>
      <dgm:spPr/>
    </dgm:pt>
    <dgm:pt modelId="{A93D3993-9E1A-4EC1-8AD2-EB9B7C8F983A}" type="pres">
      <dgm:prSet presAssocID="{3D0473BA-55D5-41BE-A74A-F95F5A498506}" presName="parSh" presStyleCnt="0"/>
      <dgm:spPr/>
    </dgm:pt>
    <dgm:pt modelId="{BF80D275-8B4F-492B-B3A2-96AC70AADE96}" type="pres">
      <dgm:prSet presAssocID="{3D0473BA-55D5-41BE-A74A-F95F5A498506}" presName="lineNode" presStyleLbl="alignAccFollowNode1" presStyleIdx="12" presStyleCnt="18"/>
      <dgm:spPr/>
    </dgm:pt>
    <dgm:pt modelId="{7E580F68-C192-4E1F-AC2C-20F20CF652E3}" type="pres">
      <dgm:prSet presAssocID="{3D0473BA-55D5-41BE-A74A-F95F5A498506}" presName="lineArrowNode" presStyleLbl="alignAccFollowNode1" presStyleIdx="13" presStyleCnt="18"/>
      <dgm:spPr/>
    </dgm:pt>
    <dgm:pt modelId="{15671C6B-32C2-4C42-B839-9A7C812EFC26}" type="pres">
      <dgm:prSet presAssocID="{8721FE14-A338-4DCA-9B7E-D500F0CFAFD0}" presName="sibTransNodeCircle" presStyleLbl="alignNode1" presStyleIdx="4" presStyleCnt="6">
        <dgm:presLayoutVars>
          <dgm:chMax val="0"/>
          <dgm:bulletEnabled/>
        </dgm:presLayoutVars>
      </dgm:prSet>
      <dgm:spPr/>
    </dgm:pt>
    <dgm:pt modelId="{26835686-0AFC-4E7C-9D94-6EEA4F572DEF}" type="pres">
      <dgm:prSet presAssocID="{8721FE14-A338-4DCA-9B7E-D500F0CFAFD0}" presName="spacerBetweenCircleAndCallout" presStyleCnt="0">
        <dgm:presLayoutVars/>
      </dgm:prSet>
      <dgm:spPr/>
    </dgm:pt>
    <dgm:pt modelId="{C071C763-3A47-415B-81BA-686BCA741F04}" type="pres">
      <dgm:prSet presAssocID="{3D0473BA-55D5-41BE-A74A-F95F5A498506}" presName="nodeText" presStyleLbl="alignAccFollowNode1" presStyleIdx="14" presStyleCnt="18">
        <dgm:presLayoutVars>
          <dgm:bulletEnabled val="1"/>
        </dgm:presLayoutVars>
      </dgm:prSet>
      <dgm:spPr/>
    </dgm:pt>
    <dgm:pt modelId="{D5003EE9-51FC-47A8-B4BC-E172AF7CB518}" type="pres">
      <dgm:prSet presAssocID="{8721FE14-A338-4DCA-9B7E-D500F0CFAFD0}" presName="sibTransComposite" presStyleCnt="0"/>
      <dgm:spPr/>
    </dgm:pt>
    <dgm:pt modelId="{DC5373E2-C950-4AEA-992F-6FDEBCFCD15C}" type="pres">
      <dgm:prSet presAssocID="{8EA8F684-6BCB-4883-94DE-B2B84B9E4986}" presName="compositeNode" presStyleCnt="0"/>
      <dgm:spPr/>
    </dgm:pt>
    <dgm:pt modelId="{8A772E20-BD0F-456F-B39B-8C3FB141503C}" type="pres">
      <dgm:prSet presAssocID="{8EA8F684-6BCB-4883-94DE-B2B84B9E4986}" presName="parTx" presStyleLbl="node1" presStyleIdx="0" presStyleCnt="0">
        <dgm:presLayoutVars>
          <dgm:chMax val="0"/>
          <dgm:chPref val="0"/>
          <dgm:bulletEnabled val="1"/>
        </dgm:presLayoutVars>
      </dgm:prSet>
      <dgm:spPr/>
    </dgm:pt>
    <dgm:pt modelId="{A83C44E8-F60C-4AE2-B038-BC0EDA296C61}" type="pres">
      <dgm:prSet presAssocID="{8EA8F684-6BCB-4883-94DE-B2B84B9E4986}" presName="parSh" presStyleCnt="0"/>
      <dgm:spPr/>
    </dgm:pt>
    <dgm:pt modelId="{498DDFD5-6427-444A-9752-CDEEFACEEF58}" type="pres">
      <dgm:prSet presAssocID="{8EA8F684-6BCB-4883-94DE-B2B84B9E4986}" presName="lineNode" presStyleLbl="alignAccFollowNode1" presStyleIdx="15" presStyleCnt="18"/>
      <dgm:spPr/>
    </dgm:pt>
    <dgm:pt modelId="{3BB9F8F8-DFD8-4E57-A0B4-39F3B7C39B47}" type="pres">
      <dgm:prSet presAssocID="{8EA8F684-6BCB-4883-94DE-B2B84B9E4986}" presName="lineArrowNode" presStyleLbl="alignAccFollowNode1" presStyleIdx="16" presStyleCnt="18"/>
      <dgm:spPr/>
    </dgm:pt>
    <dgm:pt modelId="{BA98039B-3D96-44A0-BFCF-EE6519CADDBD}" type="pres">
      <dgm:prSet presAssocID="{893DE897-65C3-4DBB-A1E8-CBD9F36BA7CA}" presName="sibTransNodeCircle" presStyleLbl="alignNode1" presStyleIdx="5" presStyleCnt="6">
        <dgm:presLayoutVars>
          <dgm:chMax val="0"/>
          <dgm:bulletEnabled/>
        </dgm:presLayoutVars>
      </dgm:prSet>
      <dgm:spPr/>
    </dgm:pt>
    <dgm:pt modelId="{E23077BD-8D22-4C82-9A14-765F6F232A97}" type="pres">
      <dgm:prSet presAssocID="{893DE897-65C3-4DBB-A1E8-CBD9F36BA7CA}" presName="spacerBetweenCircleAndCallout" presStyleCnt="0">
        <dgm:presLayoutVars/>
      </dgm:prSet>
      <dgm:spPr/>
    </dgm:pt>
    <dgm:pt modelId="{52EF03F7-88C6-4356-84F7-EE1FF50C277B}" type="pres">
      <dgm:prSet presAssocID="{8EA8F684-6BCB-4883-94DE-B2B84B9E4986}" presName="nodeText" presStyleLbl="alignAccFollowNode1" presStyleIdx="17" presStyleCnt="18">
        <dgm:presLayoutVars>
          <dgm:bulletEnabled val="1"/>
        </dgm:presLayoutVars>
      </dgm:prSet>
      <dgm:spPr/>
    </dgm:pt>
  </dgm:ptLst>
  <dgm:cxnLst>
    <dgm:cxn modelId="{D0261E0E-213C-4A70-83D5-7A5BC1D3F86D}" type="presOf" srcId="{2E9CE555-A6DB-4A10-8A62-6CD16081F0A9}" destId="{25CDF73D-15AA-4934-9196-419CFA2BDBD6}" srcOrd="0" destOrd="0" presId="urn:microsoft.com/office/officeart/2016/7/layout/LinearArrowProcessNumbered"/>
    <dgm:cxn modelId="{72CF0514-4B7E-4A20-9145-FA2BAA3BE111}" type="presOf" srcId="{328FEBB1-C6A2-4E97-97A5-25EF207FE6D8}" destId="{7193B0C9-F359-46F3-8F07-0FCD48E35F05}" srcOrd="0" destOrd="0" presId="urn:microsoft.com/office/officeart/2016/7/layout/LinearArrowProcessNumbered"/>
    <dgm:cxn modelId="{4797401A-BBE7-473C-A5B7-6CC5F78DE41A}" type="presOf" srcId="{5593D1D1-3B59-4179-89D8-6904826BB37F}" destId="{7431ADCD-C580-455C-97AE-55B5F9AB8EAD}" srcOrd="0" destOrd="0" presId="urn:microsoft.com/office/officeart/2016/7/layout/LinearArrowProcessNumbered"/>
    <dgm:cxn modelId="{4BFD492B-838B-4AF3-BF28-09227C62EB5B}" srcId="{328FEBB1-C6A2-4E97-97A5-25EF207FE6D8}" destId="{8EA8F684-6BCB-4883-94DE-B2B84B9E4986}" srcOrd="5" destOrd="0" parTransId="{8859AB88-6C1C-4410-83E7-64E5F2B53BB4}" sibTransId="{893DE897-65C3-4DBB-A1E8-CBD9F36BA7CA}"/>
    <dgm:cxn modelId="{2FABA436-1CB8-4A18-AE2E-5058723E3C11}" type="presOf" srcId="{3D0473BA-55D5-41BE-A74A-F95F5A498506}" destId="{C071C763-3A47-415B-81BA-686BCA741F04}" srcOrd="0" destOrd="0" presId="urn:microsoft.com/office/officeart/2016/7/layout/LinearArrowProcessNumbered"/>
    <dgm:cxn modelId="{94A78A3C-E3E7-4239-8ACC-13996832047E}" type="presOf" srcId="{893DE897-65C3-4DBB-A1E8-CBD9F36BA7CA}" destId="{BA98039B-3D96-44A0-BFCF-EE6519CADDBD}" srcOrd="0" destOrd="0" presId="urn:microsoft.com/office/officeart/2016/7/layout/LinearArrowProcessNumbered"/>
    <dgm:cxn modelId="{315DB068-2C04-4ECC-BCDC-4E809BA3076D}" type="presOf" srcId="{A71891A7-E8B0-4ADB-89C0-C0666D3665F4}" destId="{06C5055F-C6D8-48E7-AD1F-B462D09E3503}" srcOrd="0" destOrd="0" presId="urn:microsoft.com/office/officeart/2016/7/layout/LinearArrowProcessNumbered"/>
    <dgm:cxn modelId="{74D7C269-CB78-4BF0-A53B-F90618DE034E}" srcId="{328FEBB1-C6A2-4E97-97A5-25EF207FE6D8}" destId="{C01F73A2-A611-40F4-8CC5-CC5D1EFE7CBA}" srcOrd="3" destOrd="0" parTransId="{691177B2-CADF-4043-8C08-091E89CBE967}" sibTransId="{5593D1D1-3B59-4179-89D8-6904826BB37F}"/>
    <dgm:cxn modelId="{B27A5A72-18BC-4A2E-A992-F64169B07C3E}" type="presOf" srcId="{C01F73A2-A611-40F4-8CC5-CC5D1EFE7CBA}" destId="{59350AFC-5356-40AA-8A7B-8C557D19E003}" srcOrd="0" destOrd="0" presId="urn:microsoft.com/office/officeart/2016/7/layout/LinearArrowProcessNumbered"/>
    <dgm:cxn modelId="{17BB3382-01E5-48C0-A885-967554F498B0}" srcId="{328FEBB1-C6A2-4E97-97A5-25EF207FE6D8}" destId="{A71891A7-E8B0-4ADB-89C0-C0666D3665F4}" srcOrd="0" destOrd="0" parTransId="{2FF70923-C1D7-43BC-A53E-D9A7DFF5C2BE}" sibTransId="{DB120627-2F0B-4E9A-9BA5-E32CEA49F912}"/>
    <dgm:cxn modelId="{86647889-B71F-46BA-B346-412B59B54A94}" type="presOf" srcId="{EEF0B220-D9F8-4EEF-9B1D-E9217656F062}" destId="{61B40FD5-4F3B-4A14-9C10-96C2AE5BA8F3}" srcOrd="0" destOrd="0" presId="urn:microsoft.com/office/officeart/2016/7/layout/LinearArrowProcessNumbered"/>
    <dgm:cxn modelId="{29DE898B-8E30-4160-925C-8D96F8B509D2}" type="presOf" srcId="{8EA8F684-6BCB-4883-94DE-B2B84B9E4986}" destId="{52EF03F7-88C6-4356-84F7-EE1FF50C277B}" srcOrd="0" destOrd="0" presId="urn:microsoft.com/office/officeart/2016/7/layout/LinearArrowProcessNumbered"/>
    <dgm:cxn modelId="{579F0599-94C0-4845-8B76-3F8B11522A1B}" srcId="{328FEBB1-C6A2-4E97-97A5-25EF207FE6D8}" destId="{4703F21F-B144-4B2C-AB53-E2B2EA3BD6B2}" srcOrd="2" destOrd="0" parTransId="{52D88D90-659E-4F7E-AEDF-E4C8B49C73DA}" sibTransId="{B2422388-06F9-4319-8863-D420A1FE9A4F}"/>
    <dgm:cxn modelId="{68992B9B-ABDB-4737-8B44-72D8519BB631}" type="presOf" srcId="{4703F21F-B144-4B2C-AB53-E2B2EA3BD6B2}" destId="{E0060355-70DC-4164-83D2-96D204F3CCF6}" srcOrd="0" destOrd="0" presId="urn:microsoft.com/office/officeart/2016/7/layout/LinearArrowProcessNumbered"/>
    <dgm:cxn modelId="{F7842CAA-55E8-4C17-8A6D-38AF48F1A236}" srcId="{328FEBB1-C6A2-4E97-97A5-25EF207FE6D8}" destId="{3D0473BA-55D5-41BE-A74A-F95F5A498506}" srcOrd="4" destOrd="0" parTransId="{D77765A2-1838-461F-A676-A768C0B0FFEF}" sibTransId="{8721FE14-A338-4DCA-9B7E-D500F0CFAFD0}"/>
    <dgm:cxn modelId="{34D1B4B2-5E74-4224-ADF4-3067D2C832D5}" type="presOf" srcId="{DB120627-2F0B-4E9A-9BA5-E32CEA49F912}" destId="{E1B6B9EC-FFC1-4F31-B69C-F421FFD559B5}" srcOrd="0" destOrd="0" presId="urn:microsoft.com/office/officeart/2016/7/layout/LinearArrowProcessNumbered"/>
    <dgm:cxn modelId="{8645B3B9-CBA6-4AFA-8AF8-2A657D21E2D1}" srcId="{328FEBB1-C6A2-4E97-97A5-25EF207FE6D8}" destId="{2E9CE555-A6DB-4A10-8A62-6CD16081F0A9}" srcOrd="1" destOrd="0" parTransId="{B31D8F0E-318B-4391-81B5-02B8A69931C8}" sibTransId="{EEF0B220-D9F8-4EEF-9B1D-E9217656F062}"/>
    <dgm:cxn modelId="{5437EFC0-E6D8-4062-A6A0-39F3FD8776C2}" type="presOf" srcId="{8721FE14-A338-4DCA-9B7E-D500F0CFAFD0}" destId="{15671C6B-32C2-4C42-B839-9A7C812EFC26}" srcOrd="0" destOrd="0" presId="urn:microsoft.com/office/officeart/2016/7/layout/LinearArrowProcessNumbered"/>
    <dgm:cxn modelId="{CB0542E3-A65C-4B3A-ABD6-AC1E2DCBC768}" type="presOf" srcId="{B2422388-06F9-4319-8863-D420A1FE9A4F}" destId="{6A24B8DF-A65C-4E10-9C8F-7CB1D24681F0}" srcOrd="0" destOrd="0" presId="urn:microsoft.com/office/officeart/2016/7/layout/LinearArrowProcessNumbered"/>
    <dgm:cxn modelId="{E921D50D-AA4F-491E-B163-3477CEBF9119}" type="presParOf" srcId="{7193B0C9-F359-46F3-8F07-0FCD48E35F05}" destId="{CE606477-9DE9-4F62-AA4B-07D69FC2C6F4}" srcOrd="0" destOrd="0" presId="urn:microsoft.com/office/officeart/2016/7/layout/LinearArrowProcessNumbered"/>
    <dgm:cxn modelId="{52C9E4DE-17DB-4F92-980D-0FF9AF415EAF}" type="presParOf" srcId="{CE606477-9DE9-4F62-AA4B-07D69FC2C6F4}" destId="{CF67D946-7330-459E-B152-37A5ECFED5B7}" srcOrd="0" destOrd="0" presId="urn:microsoft.com/office/officeart/2016/7/layout/LinearArrowProcessNumbered"/>
    <dgm:cxn modelId="{E88B0FC8-C638-451A-BBB0-73A8481E665A}" type="presParOf" srcId="{CE606477-9DE9-4F62-AA4B-07D69FC2C6F4}" destId="{AF0B7F81-8B7A-44E9-BDBC-36B68286EB90}" srcOrd="1" destOrd="0" presId="urn:microsoft.com/office/officeart/2016/7/layout/LinearArrowProcessNumbered"/>
    <dgm:cxn modelId="{8D73B133-51B2-4152-B608-7CF071AFAFFA}" type="presParOf" srcId="{AF0B7F81-8B7A-44E9-BDBC-36B68286EB90}" destId="{03EE4E47-1014-411A-9289-BEB6DA2EC3B1}" srcOrd="0" destOrd="0" presId="urn:microsoft.com/office/officeart/2016/7/layout/LinearArrowProcessNumbered"/>
    <dgm:cxn modelId="{D986A245-34AB-4C40-9E59-CB3DD3C6916E}" type="presParOf" srcId="{AF0B7F81-8B7A-44E9-BDBC-36B68286EB90}" destId="{80BD8B93-59A7-4AFC-9D73-146DC2CB1FDA}" srcOrd="1" destOrd="0" presId="urn:microsoft.com/office/officeart/2016/7/layout/LinearArrowProcessNumbered"/>
    <dgm:cxn modelId="{139408B3-0383-405F-8BD2-E41224397499}" type="presParOf" srcId="{AF0B7F81-8B7A-44E9-BDBC-36B68286EB90}" destId="{E1B6B9EC-FFC1-4F31-B69C-F421FFD559B5}" srcOrd="2" destOrd="0" presId="urn:microsoft.com/office/officeart/2016/7/layout/LinearArrowProcessNumbered"/>
    <dgm:cxn modelId="{8DE04CC2-1FD8-4F88-979C-E89A4CBDF2ED}" type="presParOf" srcId="{AF0B7F81-8B7A-44E9-BDBC-36B68286EB90}" destId="{4C45F3B9-D31F-4468-A18B-5BDE93DD9D5C}" srcOrd="3" destOrd="0" presId="urn:microsoft.com/office/officeart/2016/7/layout/LinearArrowProcessNumbered"/>
    <dgm:cxn modelId="{4E865732-8878-46BF-BD01-44D103079E09}" type="presParOf" srcId="{CE606477-9DE9-4F62-AA4B-07D69FC2C6F4}" destId="{06C5055F-C6D8-48E7-AD1F-B462D09E3503}" srcOrd="2" destOrd="0" presId="urn:microsoft.com/office/officeart/2016/7/layout/LinearArrowProcessNumbered"/>
    <dgm:cxn modelId="{CDDC20DA-5695-485D-B339-1577EC15BDA1}" type="presParOf" srcId="{7193B0C9-F359-46F3-8F07-0FCD48E35F05}" destId="{8F072E0B-8EED-4D6F-9BFB-60BF7B3A7A6C}" srcOrd="1" destOrd="0" presId="urn:microsoft.com/office/officeart/2016/7/layout/LinearArrowProcessNumbered"/>
    <dgm:cxn modelId="{29C9A2B1-ECC0-435C-BA2E-BCE15CD82CCB}" type="presParOf" srcId="{7193B0C9-F359-46F3-8F07-0FCD48E35F05}" destId="{7E54EDB6-1E99-46F6-8FEF-A7A9B43DDF4E}" srcOrd="2" destOrd="0" presId="urn:microsoft.com/office/officeart/2016/7/layout/LinearArrowProcessNumbered"/>
    <dgm:cxn modelId="{DC124E70-28F2-45B0-89AC-8D64D7ED7CFD}" type="presParOf" srcId="{7E54EDB6-1E99-46F6-8FEF-A7A9B43DDF4E}" destId="{FDAF501B-BCD5-45E6-9EB5-82D982FA8E55}" srcOrd="0" destOrd="0" presId="urn:microsoft.com/office/officeart/2016/7/layout/LinearArrowProcessNumbered"/>
    <dgm:cxn modelId="{5D1466D4-5849-4A7D-9EA2-86C7EE085E15}" type="presParOf" srcId="{7E54EDB6-1E99-46F6-8FEF-A7A9B43DDF4E}" destId="{58BAE34D-1F0A-4F32-83FB-62B217F36A3E}" srcOrd="1" destOrd="0" presId="urn:microsoft.com/office/officeart/2016/7/layout/LinearArrowProcessNumbered"/>
    <dgm:cxn modelId="{EBE66CF9-1096-4E47-8828-6FA017718A06}" type="presParOf" srcId="{58BAE34D-1F0A-4F32-83FB-62B217F36A3E}" destId="{DD7CD33A-453F-4AD0-A9C2-A4BD3E83A4EE}" srcOrd="0" destOrd="0" presId="urn:microsoft.com/office/officeart/2016/7/layout/LinearArrowProcessNumbered"/>
    <dgm:cxn modelId="{B430C0E0-0C85-48D7-A615-368DA38DAAE7}" type="presParOf" srcId="{58BAE34D-1F0A-4F32-83FB-62B217F36A3E}" destId="{404C5629-5ABA-4257-AA59-3A8A28010280}" srcOrd="1" destOrd="0" presId="urn:microsoft.com/office/officeart/2016/7/layout/LinearArrowProcessNumbered"/>
    <dgm:cxn modelId="{3D08E492-BBCD-433A-B333-2FE812B68095}" type="presParOf" srcId="{58BAE34D-1F0A-4F32-83FB-62B217F36A3E}" destId="{61B40FD5-4F3B-4A14-9C10-96C2AE5BA8F3}" srcOrd="2" destOrd="0" presId="urn:microsoft.com/office/officeart/2016/7/layout/LinearArrowProcessNumbered"/>
    <dgm:cxn modelId="{17ED95DF-D89A-45FA-AD06-D1F1BC7FECD8}" type="presParOf" srcId="{58BAE34D-1F0A-4F32-83FB-62B217F36A3E}" destId="{63D2B4EB-7078-413C-87CC-89BA566A377C}" srcOrd="3" destOrd="0" presId="urn:microsoft.com/office/officeart/2016/7/layout/LinearArrowProcessNumbered"/>
    <dgm:cxn modelId="{943FA1A1-FE7E-4101-AFFD-ABFC5F2A1EBE}" type="presParOf" srcId="{7E54EDB6-1E99-46F6-8FEF-A7A9B43DDF4E}" destId="{25CDF73D-15AA-4934-9196-419CFA2BDBD6}" srcOrd="2" destOrd="0" presId="urn:microsoft.com/office/officeart/2016/7/layout/LinearArrowProcessNumbered"/>
    <dgm:cxn modelId="{6C50583E-35F9-4675-A12C-8F1CCE135516}" type="presParOf" srcId="{7193B0C9-F359-46F3-8F07-0FCD48E35F05}" destId="{87752900-7B98-4D64-AF2E-52CC281EA639}" srcOrd="3" destOrd="0" presId="urn:microsoft.com/office/officeart/2016/7/layout/LinearArrowProcessNumbered"/>
    <dgm:cxn modelId="{13ECADA9-1ED5-4677-9B81-FFF8405AA815}" type="presParOf" srcId="{7193B0C9-F359-46F3-8F07-0FCD48E35F05}" destId="{2D3E6A0C-F9FE-4C1D-A042-E4C3036B2B0C}" srcOrd="4" destOrd="0" presId="urn:microsoft.com/office/officeart/2016/7/layout/LinearArrowProcessNumbered"/>
    <dgm:cxn modelId="{03C7F2BA-2F46-4B9F-B0A6-8168887ACC1C}" type="presParOf" srcId="{2D3E6A0C-F9FE-4C1D-A042-E4C3036B2B0C}" destId="{9F36A9D6-2661-4D02-BDFB-FC68A9C399F1}" srcOrd="0" destOrd="0" presId="urn:microsoft.com/office/officeart/2016/7/layout/LinearArrowProcessNumbered"/>
    <dgm:cxn modelId="{DA1C1B21-A630-4800-A0F9-B0CFA92B0D5C}" type="presParOf" srcId="{2D3E6A0C-F9FE-4C1D-A042-E4C3036B2B0C}" destId="{E56A57CD-25C3-45A3-B9F1-36B17F3309DB}" srcOrd="1" destOrd="0" presId="urn:microsoft.com/office/officeart/2016/7/layout/LinearArrowProcessNumbered"/>
    <dgm:cxn modelId="{C8F6B0A1-25C6-4366-B803-915DBBA543B6}" type="presParOf" srcId="{E56A57CD-25C3-45A3-B9F1-36B17F3309DB}" destId="{DE3EF23B-220F-4BC0-BF29-03FA904A6AA2}" srcOrd="0" destOrd="0" presId="urn:microsoft.com/office/officeart/2016/7/layout/LinearArrowProcessNumbered"/>
    <dgm:cxn modelId="{18C44F8D-24AF-49A0-8CDE-E16122AD8FD7}" type="presParOf" srcId="{E56A57CD-25C3-45A3-B9F1-36B17F3309DB}" destId="{AECD8FFB-89F1-47A8-AA4F-07BECC770B00}" srcOrd="1" destOrd="0" presId="urn:microsoft.com/office/officeart/2016/7/layout/LinearArrowProcessNumbered"/>
    <dgm:cxn modelId="{B68542CF-70E2-4E59-BF12-B19F92502008}" type="presParOf" srcId="{E56A57CD-25C3-45A3-B9F1-36B17F3309DB}" destId="{6A24B8DF-A65C-4E10-9C8F-7CB1D24681F0}" srcOrd="2" destOrd="0" presId="urn:microsoft.com/office/officeart/2016/7/layout/LinearArrowProcessNumbered"/>
    <dgm:cxn modelId="{C225E0F4-6949-46A8-9FA5-E45468D4EF27}" type="presParOf" srcId="{E56A57CD-25C3-45A3-B9F1-36B17F3309DB}" destId="{E551B6A3-328A-4360-B73A-17FF051446FD}" srcOrd="3" destOrd="0" presId="urn:microsoft.com/office/officeart/2016/7/layout/LinearArrowProcessNumbered"/>
    <dgm:cxn modelId="{A483434E-5A4A-4C5F-84AD-2C40FACA5DDA}" type="presParOf" srcId="{2D3E6A0C-F9FE-4C1D-A042-E4C3036B2B0C}" destId="{E0060355-70DC-4164-83D2-96D204F3CCF6}" srcOrd="2" destOrd="0" presId="urn:microsoft.com/office/officeart/2016/7/layout/LinearArrowProcessNumbered"/>
    <dgm:cxn modelId="{884D257E-43B4-4382-970B-27B0E46C75DE}" type="presParOf" srcId="{7193B0C9-F359-46F3-8F07-0FCD48E35F05}" destId="{E0746FB3-3B9E-413A-B9C2-3AB8021C39F9}" srcOrd="5" destOrd="0" presId="urn:microsoft.com/office/officeart/2016/7/layout/LinearArrowProcessNumbered"/>
    <dgm:cxn modelId="{6B0E4260-6F44-4869-96F4-B8947D0A3249}" type="presParOf" srcId="{7193B0C9-F359-46F3-8F07-0FCD48E35F05}" destId="{E1AE57E1-9FD8-4606-BE95-E7871CBAB591}" srcOrd="6" destOrd="0" presId="urn:microsoft.com/office/officeart/2016/7/layout/LinearArrowProcessNumbered"/>
    <dgm:cxn modelId="{4FAD3EFC-1575-4238-8355-E45F2674FD4F}" type="presParOf" srcId="{E1AE57E1-9FD8-4606-BE95-E7871CBAB591}" destId="{D70E6767-BAAE-4785-B4A5-4C0531C079D4}" srcOrd="0" destOrd="0" presId="urn:microsoft.com/office/officeart/2016/7/layout/LinearArrowProcessNumbered"/>
    <dgm:cxn modelId="{8065E449-A22A-487D-8081-886D8F5B212B}" type="presParOf" srcId="{E1AE57E1-9FD8-4606-BE95-E7871CBAB591}" destId="{307C706D-E3BF-43C6-B203-ABFC1264193B}" srcOrd="1" destOrd="0" presId="urn:microsoft.com/office/officeart/2016/7/layout/LinearArrowProcessNumbered"/>
    <dgm:cxn modelId="{1F87C3FC-2A55-4278-A6AA-C31B4359690C}" type="presParOf" srcId="{307C706D-E3BF-43C6-B203-ABFC1264193B}" destId="{57675AC5-E787-45E9-82BC-01C47E96EE11}" srcOrd="0" destOrd="0" presId="urn:microsoft.com/office/officeart/2016/7/layout/LinearArrowProcessNumbered"/>
    <dgm:cxn modelId="{A2D37F91-4004-4510-B71E-D005A1C334D0}" type="presParOf" srcId="{307C706D-E3BF-43C6-B203-ABFC1264193B}" destId="{9F3B2692-4293-449B-BA3A-354A93ECF66D}" srcOrd="1" destOrd="0" presId="urn:microsoft.com/office/officeart/2016/7/layout/LinearArrowProcessNumbered"/>
    <dgm:cxn modelId="{0D71B470-F9F3-47A5-A398-E4456F2FA83A}" type="presParOf" srcId="{307C706D-E3BF-43C6-B203-ABFC1264193B}" destId="{7431ADCD-C580-455C-97AE-55B5F9AB8EAD}" srcOrd="2" destOrd="0" presId="urn:microsoft.com/office/officeart/2016/7/layout/LinearArrowProcessNumbered"/>
    <dgm:cxn modelId="{50A200B1-E897-4174-9675-B7275AE082B8}" type="presParOf" srcId="{307C706D-E3BF-43C6-B203-ABFC1264193B}" destId="{1CDC05B5-CDE1-467A-93E8-DD1C0A5E789C}" srcOrd="3" destOrd="0" presId="urn:microsoft.com/office/officeart/2016/7/layout/LinearArrowProcessNumbered"/>
    <dgm:cxn modelId="{5236F9C3-A650-4C32-8B99-154519128FA9}" type="presParOf" srcId="{E1AE57E1-9FD8-4606-BE95-E7871CBAB591}" destId="{59350AFC-5356-40AA-8A7B-8C557D19E003}" srcOrd="2" destOrd="0" presId="urn:microsoft.com/office/officeart/2016/7/layout/LinearArrowProcessNumbered"/>
    <dgm:cxn modelId="{3107ABD5-25FF-4773-A599-C7F5F1B0FAE6}" type="presParOf" srcId="{7193B0C9-F359-46F3-8F07-0FCD48E35F05}" destId="{BA0CD095-507C-42A4-A477-77C9A3AC3A70}" srcOrd="7" destOrd="0" presId="urn:microsoft.com/office/officeart/2016/7/layout/LinearArrowProcessNumbered"/>
    <dgm:cxn modelId="{D81EE1A9-5F7E-4B72-89D6-446CE2111920}" type="presParOf" srcId="{7193B0C9-F359-46F3-8F07-0FCD48E35F05}" destId="{44DF5781-FE42-4E96-A779-FA1557CA3454}" srcOrd="8" destOrd="0" presId="urn:microsoft.com/office/officeart/2016/7/layout/LinearArrowProcessNumbered"/>
    <dgm:cxn modelId="{30B4E916-8D12-4E48-AD7E-6A2B9A5A5A9B}" type="presParOf" srcId="{44DF5781-FE42-4E96-A779-FA1557CA3454}" destId="{D49FFA02-1A38-4A36-83D3-78D29892274A}" srcOrd="0" destOrd="0" presId="urn:microsoft.com/office/officeart/2016/7/layout/LinearArrowProcessNumbered"/>
    <dgm:cxn modelId="{651664D3-BEED-45BC-BECF-F7F6AB1DE351}" type="presParOf" srcId="{44DF5781-FE42-4E96-A779-FA1557CA3454}" destId="{A93D3993-9E1A-4EC1-8AD2-EB9B7C8F983A}" srcOrd="1" destOrd="0" presId="urn:microsoft.com/office/officeart/2016/7/layout/LinearArrowProcessNumbered"/>
    <dgm:cxn modelId="{45B11FAF-0409-4A71-B8A0-A988606102D7}" type="presParOf" srcId="{A93D3993-9E1A-4EC1-8AD2-EB9B7C8F983A}" destId="{BF80D275-8B4F-492B-B3A2-96AC70AADE96}" srcOrd="0" destOrd="0" presId="urn:microsoft.com/office/officeart/2016/7/layout/LinearArrowProcessNumbered"/>
    <dgm:cxn modelId="{B1BCBDAA-DBA3-45F8-973D-CFECA1545142}" type="presParOf" srcId="{A93D3993-9E1A-4EC1-8AD2-EB9B7C8F983A}" destId="{7E580F68-C192-4E1F-AC2C-20F20CF652E3}" srcOrd="1" destOrd="0" presId="urn:microsoft.com/office/officeart/2016/7/layout/LinearArrowProcessNumbered"/>
    <dgm:cxn modelId="{C20523B7-B4CE-4E89-BC15-A01F322B1925}" type="presParOf" srcId="{A93D3993-9E1A-4EC1-8AD2-EB9B7C8F983A}" destId="{15671C6B-32C2-4C42-B839-9A7C812EFC26}" srcOrd="2" destOrd="0" presId="urn:microsoft.com/office/officeart/2016/7/layout/LinearArrowProcessNumbered"/>
    <dgm:cxn modelId="{D4131245-A56C-4230-9E8E-AD6323F4DEE0}" type="presParOf" srcId="{A93D3993-9E1A-4EC1-8AD2-EB9B7C8F983A}" destId="{26835686-0AFC-4E7C-9D94-6EEA4F572DEF}" srcOrd="3" destOrd="0" presId="urn:microsoft.com/office/officeart/2016/7/layout/LinearArrowProcessNumbered"/>
    <dgm:cxn modelId="{59CC9BAE-9425-456D-AF4C-F37A067CB57F}" type="presParOf" srcId="{44DF5781-FE42-4E96-A779-FA1557CA3454}" destId="{C071C763-3A47-415B-81BA-686BCA741F04}" srcOrd="2" destOrd="0" presId="urn:microsoft.com/office/officeart/2016/7/layout/LinearArrowProcessNumbered"/>
    <dgm:cxn modelId="{BAC23150-8E81-48EE-A67C-9E3204F366D4}" type="presParOf" srcId="{7193B0C9-F359-46F3-8F07-0FCD48E35F05}" destId="{D5003EE9-51FC-47A8-B4BC-E172AF7CB518}" srcOrd="9" destOrd="0" presId="urn:microsoft.com/office/officeart/2016/7/layout/LinearArrowProcessNumbered"/>
    <dgm:cxn modelId="{33CC3220-4EEA-4762-B4DE-BDFE501C024D}" type="presParOf" srcId="{7193B0C9-F359-46F3-8F07-0FCD48E35F05}" destId="{DC5373E2-C950-4AEA-992F-6FDEBCFCD15C}" srcOrd="10" destOrd="0" presId="urn:microsoft.com/office/officeart/2016/7/layout/LinearArrowProcessNumbered"/>
    <dgm:cxn modelId="{9DB83D8E-AF39-40C4-AA8E-C977E53639A7}" type="presParOf" srcId="{DC5373E2-C950-4AEA-992F-6FDEBCFCD15C}" destId="{8A772E20-BD0F-456F-B39B-8C3FB141503C}" srcOrd="0" destOrd="0" presId="urn:microsoft.com/office/officeart/2016/7/layout/LinearArrowProcessNumbered"/>
    <dgm:cxn modelId="{816B3753-966B-4E1A-8EBE-216C637B4ED1}" type="presParOf" srcId="{DC5373E2-C950-4AEA-992F-6FDEBCFCD15C}" destId="{A83C44E8-F60C-4AE2-B038-BC0EDA296C61}" srcOrd="1" destOrd="0" presId="urn:microsoft.com/office/officeart/2016/7/layout/LinearArrowProcessNumbered"/>
    <dgm:cxn modelId="{A52EDF74-1E11-4705-BFCC-56E13BEB3437}" type="presParOf" srcId="{A83C44E8-F60C-4AE2-B038-BC0EDA296C61}" destId="{498DDFD5-6427-444A-9752-CDEEFACEEF58}" srcOrd="0" destOrd="0" presId="urn:microsoft.com/office/officeart/2016/7/layout/LinearArrowProcessNumbered"/>
    <dgm:cxn modelId="{E0B2939B-9562-4314-B060-0DE12525EF14}" type="presParOf" srcId="{A83C44E8-F60C-4AE2-B038-BC0EDA296C61}" destId="{3BB9F8F8-DFD8-4E57-A0B4-39F3B7C39B47}" srcOrd="1" destOrd="0" presId="urn:microsoft.com/office/officeart/2016/7/layout/LinearArrowProcessNumbered"/>
    <dgm:cxn modelId="{BF2FE5CA-21EC-41C6-8C9E-772BA7DFC733}" type="presParOf" srcId="{A83C44E8-F60C-4AE2-B038-BC0EDA296C61}" destId="{BA98039B-3D96-44A0-BFCF-EE6519CADDBD}" srcOrd="2" destOrd="0" presId="urn:microsoft.com/office/officeart/2016/7/layout/LinearArrowProcessNumbered"/>
    <dgm:cxn modelId="{5B16DAAE-B4BF-470A-AB65-2E1018052F32}" type="presParOf" srcId="{A83C44E8-F60C-4AE2-B038-BC0EDA296C61}" destId="{E23077BD-8D22-4C82-9A14-765F6F232A97}" srcOrd="3" destOrd="0" presId="urn:microsoft.com/office/officeart/2016/7/layout/LinearArrowProcessNumbered"/>
    <dgm:cxn modelId="{85296812-91D7-40F5-BE6B-45A213582229}" type="presParOf" srcId="{DC5373E2-C950-4AEA-992F-6FDEBCFCD15C}" destId="{52EF03F7-88C6-4356-84F7-EE1FF50C277B}"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B46C3-793A-4F29-998C-2C92682F5242}">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Input Devices: Input devices allow users to interact with the computer by providing input. Common input devices include:</a:t>
          </a:r>
          <a:endParaRPr lang="en-US" sz="900" kern="1200"/>
        </a:p>
      </dsp:txBody>
      <dsp:txXfrm>
        <a:off x="582645" y="1178"/>
        <a:ext cx="2174490" cy="1304694"/>
      </dsp:txXfrm>
    </dsp:sp>
    <dsp:sp modelId="{4FEDD01E-2CCE-4848-A783-AF5824F1EB02}">
      <dsp:nvSpPr>
        <dsp:cNvPr id="0" name=""/>
        <dsp:cNvSpPr/>
      </dsp:nvSpPr>
      <dsp:spPr>
        <a:xfrm>
          <a:off x="2974584" y="1178"/>
          <a:ext cx="2174490" cy="1304694"/>
        </a:xfrm>
        <a:prstGeom prst="rect">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Keyboard: Used for typing text and entering commands.</a:t>
          </a:r>
          <a:endParaRPr lang="en-US" sz="900" kern="1200"/>
        </a:p>
      </dsp:txBody>
      <dsp:txXfrm>
        <a:off x="2974584" y="1178"/>
        <a:ext cx="2174490" cy="1304694"/>
      </dsp:txXfrm>
    </dsp:sp>
    <dsp:sp modelId="{8CDAEE02-370E-4C78-BD1D-5CE25FCFD373}">
      <dsp:nvSpPr>
        <dsp:cNvPr id="0" name=""/>
        <dsp:cNvSpPr/>
      </dsp:nvSpPr>
      <dsp:spPr>
        <a:xfrm>
          <a:off x="5366524" y="1178"/>
          <a:ext cx="2174490" cy="1304694"/>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Mouse: Used for pointing, clicking, and navigating graphical user interfaces.</a:t>
          </a:r>
          <a:endParaRPr lang="en-US" sz="900" kern="1200"/>
        </a:p>
      </dsp:txBody>
      <dsp:txXfrm>
        <a:off x="5366524" y="1178"/>
        <a:ext cx="2174490" cy="1304694"/>
      </dsp:txXfrm>
    </dsp:sp>
    <dsp:sp modelId="{BC0B2ACF-FE5F-4C66-8623-B25C31360BE5}">
      <dsp:nvSpPr>
        <dsp:cNvPr id="0" name=""/>
        <dsp:cNvSpPr/>
      </dsp:nvSpPr>
      <dsp:spPr>
        <a:xfrm>
          <a:off x="7758464" y="1178"/>
          <a:ext cx="2174490" cy="1304694"/>
        </a:xfrm>
        <a:prstGeom prst="rect">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Touchpad or Trackpad: Found on laptops, used for cursor control and gesture input.</a:t>
          </a:r>
          <a:endParaRPr lang="en-US" sz="900" kern="1200"/>
        </a:p>
      </dsp:txBody>
      <dsp:txXfrm>
        <a:off x="7758464" y="1178"/>
        <a:ext cx="2174490" cy="1304694"/>
      </dsp:txXfrm>
    </dsp:sp>
    <dsp:sp modelId="{1FD6DFC9-42AD-4993-A8E5-DAE46EB94E35}">
      <dsp:nvSpPr>
        <dsp:cNvPr id="0" name=""/>
        <dsp:cNvSpPr/>
      </dsp:nvSpPr>
      <dsp:spPr>
        <a:xfrm>
          <a:off x="582645" y="1523321"/>
          <a:ext cx="2174490" cy="1304694"/>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Touchscreen: Allows users to interact directly with the display using touch gestures.</a:t>
          </a:r>
          <a:endParaRPr lang="en-US" sz="900" kern="1200"/>
        </a:p>
      </dsp:txBody>
      <dsp:txXfrm>
        <a:off x="582645" y="1523321"/>
        <a:ext cx="2174490" cy="1304694"/>
      </dsp:txXfrm>
    </dsp:sp>
    <dsp:sp modelId="{3817F5F1-7EB7-4E4C-8F7B-D78E4A7361EC}">
      <dsp:nvSpPr>
        <dsp:cNvPr id="0" name=""/>
        <dsp:cNvSpPr/>
      </dsp:nvSpPr>
      <dsp:spPr>
        <a:xfrm>
          <a:off x="2974584" y="1523321"/>
          <a:ext cx="2174490" cy="1304694"/>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Microphone: Used for voice input and recording audio.</a:t>
          </a:r>
          <a:endParaRPr lang="en-US" sz="900" kern="1200"/>
        </a:p>
      </dsp:txBody>
      <dsp:txXfrm>
        <a:off x="2974584" y="1523321"/>
        <a:ext cx="2174490" cy="1304694"/>
      </dsp:txXfrm>
    </dsp:sp>
    <dsp:sp modelId="{5E0FB7A2-0054-4662-9E37-816246216FF7}">
      <dsp:nvSpPr>
        <dsp:cNvPr id="0" name=""/>
        <dsp:cNvSpPr/>
      </dsp:nvSpPr>
      <dsp:spPr>
        <a:xfrm>
          <a:off x="5366524" y="1523321"/>
          <a:ext cx="2174490" cy="1304694"/>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Output Devices: Output devices display information processed by the computer to the user. Common output devices include:</a:t>
          </a:r>
          <a:endParaRPr lang="en-US" sz="900" kern="1200"/>
        </a:p>
      </dsp:txBody>
      <dsp:txXfrm>
        <a:off x="5366524" y="1523321"/>
        <a:ext cx="2174490" cy="1304694"/>
      </dsp:txXfrm>
    </dsp:sp>
    <dsp:sp modelId="{15C68FE9-EDBB-4E02-8049-7DD794C46376}">
      <dsp:nvSpPr>
        <dsp:cNvPr id="0" name=""/>
        <dsp:cNvSpPr/>
      </dsp:nvSpPr>
      <dsp:spPr>
        <a:xfrm>
          <a:off x="7758464" y="1523321"/>
          <a:ext cx="2174490" cy="1304694"/>
        </a:xfrm>
        <a:prstGeom prst="rect">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Monitor: Displays visual output such as text, images, and video.</a:t>
          </a:r>
          <a:endParaRPr lang="en-US" sz="900" kern="1200"/>
        </a:p>
      </dsp:txBody>
      <dsp:txXfrm>
        <a:off x="7758464" y="1523321"/>
        <a:ext cx="2174490" cy="1304694"/>
      </dsp:txXfrm>
    </dsp:sp>
    <dsp:sp modelId="{7CB5F837-0295-4FDB-B9FE-5B9C21968D4D}">
      <dsp:nvSpPr>
        <dsp:cNvPr id="0" name=""/>
        <dsp:cNvSpPr/>
      </dsp:nvSpPr>
      <dsp:spPr>
        <a:xfrm>
          <a:off x="1778615" y="3045465"/>
          <a:ext cx="2174490" cy="1304694"/>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Printer: Produces hard copies of documents and images.</a:t>
          </a:r>
          <a:endParaRPr lang="en-US" sz="900" kern="1200"/>
        </a:p>
      </dsp:txBody>
      <dsp:txXfrm>
        <a:off x="1778615" y="3045465"/>
        <a:ext cx="2174490" cy="1304694"/>
      </dsp:txXfrm>
    </dsp:sp>
    <dsp:sp modelId="{C8E1053E-0E2B-4C1E-841E-D6E89344E474}">
      <dsp:nvSpPr>
        <dsp:cNvPr id="0" name=""/>
        <dsp:cNvSpPr/>
      </dsp:nvSpPr>
      <dsp:spPr>
        <a:xfrm>
          <a:off x="4170554" y="3045465"/>
          <a:ext cx="2174490" cy="1304694"/>
        </a:xfrm>
        <a:prstGeom prst="rect">
          <a:avLst/>
        </a:prstGeom>
        <a:gradFill rotWithShape="0">
          <a:gsLst>
            <a:gs pos="0">
              <a:schemeClr val="accent2">
                <a:hueOff val="5799252"/>
                <a:satOff val="-16644"/>
                <a:lumOff val="-26648"/>
                <a:alphaOff val="0"/>
                <a:satMod val="103000"/>
                <a:lumMod val="102000"/>
                <a:tint val="94000"/>
              </a:schemeClr>
            </a:gs>
            <a:gs pos="50000">
              <a:schemeClr val="accent2">
                <a:hueOff val="5799252"/>
                <a:satOff val="-16644"/>
                <a:lumOff val="-26648"/>
                <a:alphaOff val="0"/>
                <a:satMod val="110000"/>
                <a:lumMod val="100000"/>
                <a:shade val="100000"/>
              </a:schemeClr>
            </a:gs>
            <a:gs pos="100000">
              <a:schemeClr val="accent2">
                <a:hueOff val="5799252"/>
                <a:satOff val="-16644"/>
                <a:lumOff val="-2664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Speakers: Output sound and audio.</a:t>
          </a:r>
          <a:endParaRPr lang="en-US" sz="900" kern="1200"/>
        </a:p>
      </dsp:txBody>
      <dsp:txXfrm>
        <a:off x="4170554" y="3045465"/>
        <a:ext cx="2174490" cy="1304694"/>
      </dsp:txXfrm>
    </dsp:sp>
    <dsp:sp modelId="{4AC43E22-5F32-4E48-A06A-4DCA209AC0D1}">
      <dsp:nvSpPr>
        <dsp:cNvPr id="0" name=""/>
        <dsp:cNvSpPr/>
      </dsp:nvSpPr>
      <dsp:spPr>
        <a:xfrm>
          <a:off x="656249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Expansion Cards: Expansion cards are optional components that can be added to the motherboard to enhance the computer's functionality. Common expansion cards include graphics cards for improved video performance, sound cards for high-quality audio output, and network interface cards for connecting to networks.</a:t>
          </a:r>
          <a:endParaRPr lang="en-US" sz="900" kern="1200"/>
        </a:p>
      </dsp:txBody>
      <dsp:txXfrm>
        <a:off x="656249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E4E47-1014-411A-9289-BEB6DA2EC3B1}">
      <dsp:nvSpPr>
        <dsp:cNvPr id="0" name=""/>
        <dsp:cNvSpPr/>
      </dsp:nvSpPr>
      <dsp:spPr>
        <a:xfrm>
          <a:off x="884853" y="372933"/>
          <a:ext cx="69967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BD8B93-59A7-4AFC-9D73-146DC2CB1FDA}">
      <dsp:nvSpPr>
        <dsp:cNvPr id="0" name=""/>
        <dsp:cNvSpPr/>
      </dsp:nvSpPr>
      <dsp:spPr>
        <a:xfrm>
          <a:off x="1626505" y="314139"/>
          <a:ext cx="80462" cy="15127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B6B9EC-FFC1-4F31-B69C-F421FFD559B5}">
      <dsp:nvSpPr>
        <dsp:cNvPr id="0" name=""/>
        <dsp:cNvSpPr/>
      </dsp:nvSpPr>
      <dsp:spPr>
        <a:xfrm>
          <a:off x="459981"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58807" y="134381"/>
        <a:ext cx="477174" cy="477174"/>
      </dsp:txXfrm>
    </dsp:sp>
    <dsp:sp modelId="{06C5055F-C6D8-48E7-AD1F-B462D09E3503}">
      <dsp:nvSpPr>
        <dsp:cNvPr id="0" name=""/>
        <dsp:cNvSpPr/>
      </dsp:nvSpPr>
      <dsp:spPr>
        <a:xfrm>
          <a:off x="10264"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System Software: System software is a type of computer program that provides a platform for other software to run on. It manages the hardware resources of the computer and provides a set of essential services for application software. System software includes operating systems, device drivers, utility programs, and firmware.</a:t>
          </a:r>
          <a:endParaRPr lang="en-US" sz="1100" kern="1200"/>
        </a:p>
      </dsp:txBody>
      <dsp:txXfrm>
        <a:off x="10264" y="1190834"/>
        <a:ext cx="1574260" cy="3124948"/>
      </dsp:txXfrm>
    </dsp:sp>
    <dsp:sp modelId="{DD7CD33A-453F-4AD0-A9C2-A4BD3E83A4EE}">
      <dsp:nvSpPr>
        <dsp:cNvPr id="0" name=""/>
        <dsp:cNvSpPr/>
      </dsp:nvSpPr>
      <dsp:spPr>
        <a:xfrm>
          <a:off x="1759442" y="372933"/>
          <a:ext cx="157426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4C5629-5ABA-4257-AA59-3A8A28010280}">
      <dsp:nvSpPr>
        <dsp:cNvPr id="0" name=""/>
        <dsp:cNvSpPr/>
      </dsp:nvSpPr>
      <dsp:spPr>
        <a:xfrm>
          <a:off x="3375683" y="314139"/>
          <a:ext cx="80462" cy="15127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B40FD5-4F3B-4A14-9C10-96C2AE5BA8F3}">
      <dsp:nvSpPr>
        <dsp:cNvPr id="0" name=""/>
        <dsp:cNvSpPr/>
      </dsp:nvSpPr>
      <dsp:spPr>
        <a:xfrm>
          <a:off x="2209159"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307985" y="134381"/>
        <a:ext cx="477174" cy="477174"/>
      </dsp:txXfrm>
    </dsp:sp>
    <dsp:sp modelId="{25CDF73D-15AA-4934-9196-419CFA2BDBD6}">
      <dsp:nvSpPr>
        <dsp:cNvPr id="0" name=""/>
        <dsp:cNvSpPr/>
      </dsp:nvSpPr>
      <dsp:spPr>
        <a:xfrm>
          <a:off x="1759442"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Operating Systems (OS): The operating system is the most critical piece of system software. It acts as an intermediary between the hardware and the user, managing resources such as memory, CPU, and storage, and providing a user interface for interaction. Common examples of operating systems include Windows, macOS, Linux, and Android.</a:t>
          </a:r>
          <a:endParaRPr lang="en-US" sz="1100" kern="1200"/>
        </a:p>
      </dsp:txBody>
      <dsp:txXfrm>
        <a:off x="1759442" y="1190834"/>
        <a:ext cx="1574260" cy="3124948"/>
      </dsp:txXfrm>
    </dsp:sp>
    <dsp:sp modelId="{DE3EF23B-220F-4BC0-BF29-03FA904A6AA2}">
      <dsp:nvSpPr>
        <dsp:cNvPr id="0" name=""/>
        <dsp:cNvSpPr/>
      </dsp:nvSpPr>
      <dsp:spPr>
        <a:xfrm>
          <a:off x="3508621" y="372933"/>
          <a:ext cx="157426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CD8FFB-89F1-47A8-AA4F-07BECC770B00}">
      <dsp:nvSpPr>
        <dsp:cNvPr id="0" name=""/>
        <dsp:cNvSpPr/>
      </dsp:nvSpPr>
      <dsp:spPr>
        <a:xfrm>
          <a:off x="5124862" y="314139"/>
          <a:ext cx="80462" cy="15127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24B8DF-A65C-4E10-9C8F-7CB1D24681F0}">
      <dsp:nvSpPr>
        <dsp:cNvPr id="0" name=""/>
        <dsp:cNvSpPr/>
      </dsp:nvSpPr>
      <dsp:spPr>
        <a:xfrm>
          <a:off x="3958338"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4057164" y="134381"/>
        <a:ext cx="477174" cy="477174"/>
      </dsp:txXfrm>
    </dsp:sp>
    <dsp:sp modelId="{E0060355-70DC-4164-83D2-96D204F3CCF6}">
      <dsp:nvSpPr>
        <dsp:cNvPr id="0" name=""/>
        <dsp:cNvSpPr/>
      </dsp:nvSpPr>
      <dsp:spPr>
        <a:xfrm>
          <a:off x="3508621"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Device Drivers: Device drivers are software components that allow the operating system to communicate with hardware devices such as printers, graphics cards, and network adapters. They enable the operating system to control and use these devices effectively.</a:t>
          </a:r>
          <a:endParaRPr lang="en-US" sz="1100" kern="1200"/>
        </a:p>
      </dsp:txBody>
      <dsp:txXfrm>
        <a:off x="3508621" y="1190834"/>
        <a:ext cx="1574260" cy="3124948"/>
      </dsp:txXfrm>
    </dsp:sp>
    <dsp:sp modelId="{57675AC5-E787-45E9-82BC-01C47E96EE11}">
      <dsp:nvSpPr>
        <dsp:cNvPr id="0" name=""/>
        <dsp:cNvSpPr/>
      </dsp:nvSpPr>
      <dsp:spPr>
        <a:xfrm>
          <a:off x="5257800" y="372933"/>
          <a:ext cx="157426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3B2692-4293-449B-BA3A-354A93ECF66D}">
      <dsp:nvSpPr>
        <dsp:cNvPr id="0" name=""/>
        <dsp:cNvSpPr/>
      </dsp:nvSpPr>
      <dsp:spPr>
        <a:xfrm>
          <a:off x="6874041" y="314139"/>
          <a:ext cx="80462" cy="15127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31ADCD-C580-455C-97AE-55B5F9AB8EAD}">
      <dsp:nvSpPr>
        <dsp:cNvPr id="0" name=""/>
        <dsp:cNvSpPr/>
      </dsp:nvSpPr>
      <dsp:spPr>
        <a:xfrm>
          <a:off x="5707517"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806343" y="134381"/>
        <a:ext cx="477174" cy="477174"/>
      </dsp:txXfrm>
    </dsp:sp>
    <dsp:sp modelId="{59350AFC-5356-40AA-8A7B-8C557D19E003}">
      <dsp:nvSpPr>
        <dsp:cNvPr id="0" name=""/>
        <dsp:cNvSpPr/>
      </dsp:nvSpPr>
      <dsp:spPr>
        <a:xfrm>
          <a:off x="5257800"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Utility Programs: Utility programs perform specific tasks to maintain and optimize the computer system. Examples include antivirus software, disk cleanup tools, backup utilities, and system monitoring programs.</a:t>
          </a:r>
          <a:endParaRPr lang="en-US" sz="1100" kern="1200"/>
        </a:p>
      </dsp:txBody>
      <dsp:txXfrm>
        <a:off x="5257800" y="1190834"/>
        <a:ext cx="1574260" cy="3124948"/>
      </dsp:txXfrm>
    </dsp:sp>
    <dsp:sp modelId="{BF80D275-8B4F-492B-B3A2-96AC70AADE96}">
      <dsp:nvSpPr>
        <dsp:cNvPr id="0" name=""/>
        <dsp:cNvSpPr/>
      </dsp:nvSpPr>
      <dsp:spPr>
        <a:xfrm>
          <a:off x="7006978" y="372932"/>
          <a:ext cx="157426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580F68-C192-4E1F-AC2C-20F20CF652E3}">
      <dsp:nvSpPr>
        <dsp:cNvPr id="0" name=""/>
        <dsp:cNvSpPr/>
      </dsp:nvSpPr>
      <dsp:spPr>
        <a:xfrm>
          <a:off x="8623219" y="314139"/>
          <a:ext cx="80462" cy="151276"/>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671C6B-32C2-4C42-B839-9A7C812EFC26}">
      <dsp:nvSpPr>
        <dsp:cNvPr id="0" name=""/>
        <dsp:cNvSpPr/>
      </dsp:nvSpPr>
      <dsp:spPr>
        <a:xfrm>
          <a:off x="7456695"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555521" y="134381"/>
        <a:ext cx="477174" cy="477174"/>
      </dsp:txXfrm>
    </dsp:sp>
    <dsp:sp modelId="{C071C763-3A47-415B-81BA-686BCA741F04}">
      <dsp:nvSpPr>
        <dsp:cNvPr id="0" name=""/>
        <dsp:cNvSpPr/>
      </dsp:nvSpPr>
      <dsp:spPr>
        <a:xfrm>
          <a:off x="7006978"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Firmware: Firmware is software that is embedded into hardware devices to control their operation. It provides low-level control and initialization routines necessary for the device to function correctly. Examples include BIOS (Basic Input/Output System) and firmware in devices like routers, printers, and embedded systems.</a:t>
          </a:r>
          <a:endParaRPr lang="en-US" sz="1100" kern="1200"/>
        </a:p>
      </dsp:txBody>
      <dsp:txXfrm>
        <a:off x="7006978" y="1190834"/>
        <a:ext cx="1574260" cy="3124948"/>
      </dsp:txXfrm>
    </dsp:sp>
    <dsp:sp modelId="{498DDFD5-6427-444A-9752-CDEEFACEEF58}">
      <dsp:nvSpPr>
        <dsp:cNvPr id="0" name=""/>
        <dsp:cNvSpPr/>
      </dsp:nvSpPr>
      <dsp:spPr>
        <a:xfrm>
          <a:off x="8756157" y="372932"/>
          <a:ext cx="787130"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98039B-3D96-44A0-BFCF-EE6519CADDBD}">
      <dsp:nvSpPr>
        <dsp:cNvPr id="0" name=""/>
        <dsp:cNvSpPr/>
      </dsp:nvSpPr>
      <dsp:spPr>
        <a:xfrm>
          <a:off x="9205874" y="35555"/>
          <a:ext cx="674826" cy="674826"/>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6</a:t>
          </a:r>
        </a:p>
      </dsp:txBody>
      <dsp:txXfrm>
        <a:off x="9304700" y="134381"/>
        <a:ext cx="477174" cy="477174"/>
      </dsp:txXfrm>
    </dsp:sp>
    <dsp:sp modelId="{52EF03F7-88C6-4356-84F7-EE1FF50C277B}">
      <dsp:nvSpPr>
        <dsp:cNvPr id="0" name=""/>
        <dsp:cNvSpPr/>
      </dsp:nvSpPr>
      <dsp:spPr>
        <a:xfrm>
          <a:off x="8756157" y="875982"/>
          <a:ext cx="1574260" cy="34398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179" tIns="165100" rIns="124179" bIns="165100" numCol="1" spcCol="1270" anchor="t" anchorCtr="0">
          <a:noAutofit/>
        </a:bodyPr>
        <a:lstStyle/>
        <a:p>
          <a:pPr marL="0" lvl="0" indent="0" algn="l" defTabSz="488950">
            <a:lnSpc>
              <a:spcPct val="90000"/>
            </a:lnSpc>
            <a:spcBef>
              <a:spcPct val="0"/>
            </a:spcBef>
            <a:spcAft>
              <a:spcPct val="35000"/>
            </a:spcAft>
            <a:buNone/>
          </a:pPr>
          <a:r>
            <a:rPr lang="en-GB" sz="1100" kern="1200"/>
            <a:t>Application Software: Application software refers to programs designed to perform specific tasks or functions for end-users. Unlike system software, which operates at a lower level and provides infrastructure for other software, application software directly serves the needs and interests of users. Application software can be categorized into various types based on their functionality and purpose.</a:t>
          </a:r>
          <a:endParaRPr lang="en-US" sz="1100" kern="1200"/>
        </a:p>
      </dsp:txBody>
      <dsp:txXfrm>
        <a:off x="8756157" y="1190834"/>
        <a:ext cx="1574260" cy="31249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E8E40-4080-F567-D769-C96FE2890C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54AAC6-B06D-9EA6-8927-137B2AAE9D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6F77F8-E0C1-949D-203F-9B705E64D13D}"/>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5D99B195-7785-2B08-139C-33E71F5F97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67D807-86C3-11F2-38F3-B7A1EC4194E2}"/>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3344299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06CD-859E-C5FD-8A99-B778AAA9CB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616B6C-5FDF-115F-F258-15C32EA5E9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35684-C981-389D-1B0C-94401A143102}"/>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EF3C5812-5DA0-C945-3D43-020EF8EB4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377EEF-9E4C-46FE-6A1E-1B4CCFCE3FE1}"/>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1017465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D1508-6740-DCE7-3046-AEC8E0815B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E030AC-7AED-376C-CAA8-1777AC9723E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7FC981-B7CD-689D-3602-9E49F75E24BF}"/>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D5670208-8D7B-AC06-7209-9AF521B8A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F6685-5234-C27F-A175-EDEAFE27AD36}"/>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3077406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F344-5535-DD02-8439-858392AD92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C56A6A-5827-7040-F87B-6A0F64C52B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4EC196-05DF-0D70-F8CA-8C1AA431C6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E28FF4-0CA6-221B-66A4-50A57EE5B6C4}"/>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6" name="Footer Placeholder 5">
            <a:extLst>
              <a:ext uri="{FF2B5EF4-FFF2-40B4-BE49-F238E27FC236}">
                <a16:creationId xmlns:a16="http://schemas.microsoft.com/office/drawing/2014/main" id="{C67A17C0-33A6-B769-AA6D-EA045B5A3D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A90C15-AF19-97A6-6D3D-B7242D59F1E2}"/>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3136681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04BD-803F-ABBD-AB99-8285AFC6B6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2B8C05-8764-66CC-8DF7-4997B2D1D4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54F87B-C128-4814-1F44-1FDBD92A6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898FBB-BC7E-0723-886B-0F440BC333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1B666B-16D2-CA3F-59CD-31E58AF171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21CD2A-0C2B-175F-CEAB-60E25E5CF68F}"/>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8" name="Footer Placeholder 7">
            <a:extLst>
              <a:ext uri="{FF2B5EF4-FFF2-40B4-BE49-F238E27FC236}">
                <a16:creationId xmlns:a16="http://schemas.microsoft.com/office/drawing/2014/main" id="{5BC8AEBF-1B7E-65BD-CF5C-5665531667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A8F4B4-2FDD-B6B5-4ACD-E345720062AA}"/>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1718221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FE6-AAB5-D737-494B-6420945087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9D98CD-B866-8EAA-4D1F-5984B9C89367}"/>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4" name="Footer Placeholder 3">
            <a:extLst>
              <a:ext uri="{FF2B5EF4-FFF2-40B4-BE49-F238E27FC236}">
                <a16:creationId xmlns:a16="http://schemas.microsoft.com/office/drawing/2014/main" id="{543AF764-B758-FD7B-CEC1-91DDDBB300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704CD8-4A82-F5E3-B2AC-C46F806CC5B3}"/>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76751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1C55DF-A5C9-6B0B-9AEE-034BBD540C5F}"/>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3" name="Footer Placeholder 2">
            <a:extLst>
              <a:ext uri="{FF2B5EF4-FFF2-40B4-BE49-F238E27FC236}">
                <a16:creationId xmlns:a16="http://schemas.microsoft.com/office/drawing/2014/main" id="{44894451-B016-DA2E-9859-5200CA9E4E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AEECA4-CB2B-008E-97D3-1548BF376F40}"/>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2153338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89FEE-37E1-9728-ACA6-F525BB8C3E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E52CD3-932C-7EB4-56B3-78BD135A26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1A4EA4-022C-243C-068A-4960C35E8F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4EFB43-47EC-096D-A346-48713A5924C7}"/>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6" name="Footer Placeholder 5">
            <a:extLst>
              <a:ext uri="{FF2B5EF4-FFF2-40B4-BE49-F238E27FC236}">
                <a16:creationId xmlns:a16="http://schemas.microsoft.com/office/drawing/2014/main" id="{7EDF9328-60BB-F9B4-EDDC-0E73E0508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8ED684-0C37-9950-4B9F-FF09D509187F}"/>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1009927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43DF-D69F-F5B0-A80A-042F6DD30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A62A9C-31EB-8285-CAA0-4440534B3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43B56-8D9A-07FA-DFF4-5EBBE50F59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CE5EA8-E4B0-82C3-7306-4FBB9FDA6B9E}"/>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6" name="Footer Placeholder 5">
            <a:extLst>
              <a:ext uri="{FF2B5EF4-FFF2-40B4-BE49-F238E27FC236}">
                <a16:creationId xmlns:a16="http://schemas.microsoft.com/office/drawing/2014/main" id="{7B0A5EC7-5CC4-5F9A-343D-1FCA669D4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68974-01DD-6F90-AE9E-8DC0D3BBA9BD}"/>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148385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64268-D304-0B7F-3169-6F69FA454B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D75AF-3C68-CDE8-80A5-896B0219E7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FB53DF-A068-9A59-7620-D4732BD39EB9}"/>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5D375BBF-1E33-CEBF-1AC7-AD92472F2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7B03F-9184-851A-B428-59CEF5D6D76A}"/>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1115149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6C784B-8F6A-34EF-2B5D-AF953974E8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A3C463-75BB-280F-1D31-D3105BE8E9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366CA-7F60-5C47-17F9-98F55C5F6E87}"/>
              </a:ext>
            </a:extLst>
          </p:cNvPr>
          <p:cNvSpPr>
            <a:spLocks noGrp="1"/>
          </p:cNvSpPr>
          <p:nvPr>
            <p:ph type="dt" sz="half" idx="10"/>
          </p:nvPr>
        </p:nvSpPr>
        <p:spPr/>
        <p:txBody>
          <a:body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7A2AB993-2AFA-86A9-8D97-F7F4F9DF7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F148FD-C5FC-E1F3-0F91-4E5573D4E1FF}"/>
              </a:ext>
            </a:extLst>
          </p:cNvPr>
          <p:cNvSpPr>
            <a:spLocks noGrp="1"/>
          </p:cNvSpPr>
          <p:nvPr>
            <p:ph type="sldNum" sz="quarter" idx="12"/>
          </p:nvPr>
        </p:nvSpPr>
        <p:spPr/>
        <p:txBody>
          <a:bodyPr/>
          <a:lstStyle/>
          <a:p>
            <a:fld id="{11223110-96C3-453D-B822-12712C53529A}" type="slidenum">
              <a:rPr lang="en-GB" smtClean="0"/>
              <a:t>‹#›</a:t>
            </a:fld>
            <a:endParaRPr lang="en-GB"/>
          </a:p>
        </p:txBody>
      </p:sp>
    </p:spTree>
    <p:extLst>
      <p:ext uri="{BB962C8B-B14F-4D97-AF65-F5344CB8AC3E}">
        <p14:creationId xmlns:p14="http://schemas.microsoft.com/office/powerpoint/2010/main" val="347025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73EE26-1ED8-6421-6E8B-C94E3EB00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A5547F-E93F-5A8D-7203-739B60A7A3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807E3E-0D32-E6B5-C698-06B98976F3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7800CC-09A2-4A03-A8FE-F3E53FF259FC}" type="datetimeFigureOut">
              <a:rPr lang="en-GB" smtClean="0"/>
              <a:t>02/05/2024</a:t>
            </a:fld>
            <a:endParaRPr lang="en-GB"/>
          </a:p>
        </p:txBody>
      </p:sp>
      <p:sp>
        <p:nvSpPr>
          <p:cNvPr id="5" name="Footer Placeholder 4">
            <a:extLst>
              <a:ext uri="{FF2B5EF4-FFF2-40B4-BE49-F238E27FC236}">
                <a16:creationId xmlns:a16="http://schemas.microsoft.com/office/drawing/2014/main" id="{B40F4F1B-C559-EDE8-413C-4950AA2DB1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2C99C4B-4A82-7820-EEFB-503936BB3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223110-96C3-453D-B822-12712C53529A}" type="slidenum">
              <a:rPr lang="en-GB" smtClean="0"/>
              <a:t>‹#›</a:t>
            </a:fld>
            <a:endParaRPr lang="en-GB"/>
          </a:p>
        </p:txBody>
      </p:sp>
    </p:spTree>
    <p:extLst>
      <p:ext uri="{BB962C8B-B14F-4D97-AF65-F5344CB8AC3E}">
        <p14:creationId xmlns:p14="http://schemas.microsoft.com/office/powerpoint/2010/main" val="660330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ctronic circuit board">
            <a:extLst>
              <a:ext uri="{FF2B5EF4-FFF2-40B4-BE49-F238E27FC236}">
                <a16:creationId xmlns:a16="http://schemas.microsoft.com/office/drawing/2014/main" id="{38EE1FD5-17F7-99C0-2AEC-DD1D112E21B9}"/>
              </a:ext>
            </a:extLst>
          </p:cNvPr>
          <p:cNvPicPr>
            <a:picLocks noChangeAspect="1"/>
          </p:cNvPicPr>
          <p:nvPr/>
        </p:nvPicPr>
        <p:blipFill rotWithShape="1">
          <a:blip r:embed="rId2">
            <a:alphaModFix amt="50000"/>
          </a:blip>
          <a:srcRect t="3846"/>
          <a:stretch/>
        </p:blipFill>
        <p:spPr>
          <a:xfrm>
            <a:off x="20" y="1"/>
            <a:ext cx="12191980" cy="6857999"/>
          </a:xfrm>
          <a:prstGeom prst="rect">
            <a:avLst/>
          </a:prstGeom>
        </p:spPr>
      </p:pic>
      <p:sp>
        <p:nvSpPr>
          <p:cNvPr id="2" name="Title 1">
            <a:extLst>
              <a:ext uri="{FF2B5EF4-FFF2-40B4-BE49-F238E27FC236}">
                <a16:creationId xmlns:a16="http://schemas.microsoft.com/office/drawing/2014/main" id="{160CAB90-A0DF-28F8-5B0A-77F93EBA42B6}"/>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Digital technology </a:t>
            </a:r>
          </a:p>
        </p:txBody>
      </p:sp>
      <p:sp>
        <p:nvSpPr>
          <p:cNvPr id="3" name="Subtitle 2">
            <a:extLst>
              <a:ext uri="{FF2B5EF4-FFF2-40B4-BE49-F238E27FC236}">
                <a16:creationId xmlns:a16="http://schemas.microsoft.com/office/drawing/2014/main" id="{9E45140C-4DA4-BBFE-5CB3-C6D1E1221F63}"/>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Mohamed Moftah </a:t>
            </a:r>
          </a:p>
        </p:txBody>
      </p:sp>
    </p:spTree>
    <p:extLst>
      <p:ext uri="{BB962C8B-B14F-4D97-AF65-F5344CB8AC3E}">
        <p14:creationId xmlns:p14="http://schemas.microsoft.com/office/powerpoint/2010/main" val="20676214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59D8-9319-FE88-87D7-11C311306318}"/>
              </a:ext>
            </a:extLst>
          </p:cNvPr>
          <p:cNvSpPr>
            <a:spLocks noGrp="1"/>
          </p:cNvSpPr>
          <p:nvPr>
            <p:ph type="title"/>
          </p:nvPr>
        </p:nvSpPr>
        <p:spPr>
          <a:xfrm>
            <a:off x="5868557" y="1138036"/>
            <a:ext cx="5444382" cy="1402470"/>
          </a:xfrm>
        </p:spPr>
        <p:txBody>
          <a:bodyPr anchor="t">
            <a:normAutofit/>
          </a:bodyPr>
          <a:lstStyle/>
          <a:p>
            <a:r>
              <a:rPr lang="en-GB" sz="3200"/>
              <a:t>What have I learned so far ? </a:t>
            </a:r>
          </a:p>
        </p:txBody>
      </p:sp>
      <p:pic>
        <p:nvPicPr>
          <p:cNvPr id="5" name="Picture 4" descr="CPU with binary numbers and blueprint">
            <a:extLst>
              <a:ext uri="{FF2B5EF4-FFF2-40B4-BE49-F238E27FC236}">
                <a16:creationId xmlns:a16="http://schemas.microsoft.com/office/drawing/2014/main" id="{D14427B1-FDFF-34F7-EB8A-6E8AAA11FF01}"/>
              </a:ext>
            </a:extLst>
          </p:cNvPr>
          <p:cNvPicPr>
            <a:picLocks noChangeAspect="1"/>
          </p:cNvPicPr>
          <p:nvPr/>
        </p:nvPicPr>
        <p:blipFill rotWithShape="1">
          <a:blip r:embed="rId2"/>
          <a:srcRect l="31825" r="25925"/>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273CF9-0030-3F65-466E-21CD748A1DE7}"/>
              </a:ext>
            </a:extLst>
          </p:cNvPr>
          <p:cNvSpPr>
            <a:spLocks noGrp="1"/>
          </p:cNvSpPr>
          <p:nvPr>
            <p:ph idx="1"/>
          </p:nvPr>
        </p:nvSpPr>
        <p:spPr>
          <a:xfrm>
            <a:off x="5868557" y="2551176"/>
            <a:ext cx="5444382" cy="3591207"/>
          </a:xfrm>
        </p:spPr>
        <p:txBody>
          <a:bodyPr>
            <a:normAutofit/>
          </a:bodyPr>
          <a:lstStyle/>
          <a:p>
            <a:r>
              <a:rPr lang="en-GB" sz="2000"/>
              <a:t>Introduction</a:t>
            </a:r>
          </a:p>
          <a:p>
            <a:r>
              <a:rPr lang="en-GB" sz="2000"/>
              <a:t>Computer types</a:t>
            </a:r>
          </a:p>
          <a:p>
            <a:r>
              <a:rPr lang="en-GB" sz="2000"/>
              <a:t>Benefits of using computers</a:t>
            </a:r>
          </a:p>
          <a:p>
            <a:r>
              <a:rPr lang="en-GB" sz="2000"/>
              <a:t>Basic components of computers</a:t>
            </a:r>
          </a:p>
          <a:p>
            <a:r>
              <a:rPr lang="en-GB" sz="2000"/>
              <a:t>Software</a:t>
            </a:r>
          </a:p>
          <a:p>
            <a:r>
              <a:rPr lang="en-GB" sz="2000"/>
              <a:t>AI- Artificial intelligence </a:t>
            </a:r>
          </a:p>
          <a:p>
            <a:pPr marL="0" indent="0">
              <a:buNone/>
            </a:pPr>
            <a:endParaRPr lang="en-GB" sz="2000"/>
          </a:p>
        </p:txBody>
      </p:sp>
    </p:spTree>
    <p:extLst>
      <p:ext uri="{BB962C8B-B14F-4D97-AF65-F5344CB8AC3E}">
        <p14:creationId xmlns:p14="http://schemas.microsoft.com/office/powerpoint/2010/main" val="3789232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0F509-92CA-84F4-0623-2B1230763DC8}"/>
              </a:ext>
            </a:extLst>
          </p:cNvPr>
          <p:cNvSpPr>
            <a:spLocks noGrp="1"/>
          </p:cNvSpPr>
          <p:nvPr>
            <p:ph type="title"/>
          </p:nvPr>
        </p:nvSpPr>
        <p:spPr>
          <a:xfrm>
            <a:off x="761800" y="762001"/>
            <a:ext cx="5334197" cy="1708242"/>
          </a:xfrm>
        </p:spPr>
        <p:txBody>
          <a:bodyPr anchor="ctr">
            <a:normAutofit/>
          </a:bodyPr>
          <a:lstStyle/>
          <a:p>
            <a:r>
              <a:rPr lang="en-GB" sz="4000"/>
              <a:t>What is digital technology ? </a:t>
            </a:r>
          </a:p>
        </p:txBody>
      </p:sp>
      <p:sp>
        <p:nvSpPr>
          <p:cNvPr id="3" name="Content Placeholder 2">
            <a:extLst>
              <a:ext uri="{FF2B5EF4-FFF2-40B4-BE49-F238E27FC236}">
                <a16:creationId xmlns:a16="http://schemas.microsoft.com/office/drawing/2014/main" id="{D4385871-DBC7-0461-4995-B99E80A125C2}"/>
              </a:ext>
            </a:extLst>
          </p:cNvPr>
          <p:cNvSpPr>
            <a:spLocks noGrp="1"/>
          </p:cNvSpPr>
          <p:nvPr>
            <p:ph idx="1"/>
          </p:nvPr>
        </p:nvSpPr>
        <p:spPr>
          <a:xfrm>
            <a:off x="761800" y="2470244"/>
            <a:ext cx="5334197" cy="3769835"/>
          </a:xfrm>
        </p:spPr>
        <p:txBody>
          <a:bodyPr anchor="ctr">
            <a:noAutofit/>
          </a:bodyPr>
          <a:lstStyle/>
          <a:p>
            <a:r>
              <a:rPr lang="en-GB" sz="1050" dirty="0"/>
              <a:t>Digital technology is the backbone of our modern society, encompassing a wide range of tools, systems, and processes that rely on digital data. From smartphones to cloud computing, digital technology shapes how we communicate, work, learn, and live.</a:t>
            </a:r>
          </a:p>
          <a:p>
            <a:endParaRPr lang="en-GB" sz="1050" dirty="0"/>
          </a:p>
          <a:p>
            <a:r>
              <a:rPr lang="en-GB" sz="1050" dirty="0"/>
              <a:t>At its core, digital technology involves the use of binary code (0s and 1s) to represent and manipulate information. This digital representation allows for efficient storage, processing, and transmission of data, enabling innovations that have revolutionized nearly every aspect of our lives.</a:t>
            </a:r>
          </a:p>
          <a:p>
            <a:endParaRPr lang="en-GB" sz="1050" dirty="0"/>
          </a:p>
          <a:p>
            <a:r>
              <a:rPr lang="en-GB" sz="1050" dirty="0"/>
              <a:t>In the study of digital technology, we explore the principles, components, and applications of digital systems. This includes understanding hardware such as computers and mobile devices, software like applications and operating systems, networks that connect devices and enable communication, and cybersecurity measures to protect digital assets.</a:t>
            </a:r>
          </a:p>
          <a:p>
            <a:endParaRPr lang="en-GB" sz="1050" dirty="0"/>
          </a:p>
          <a:p>
            <a:r>
              <a:rPr lang="en-GB" sz="1050" dirty="0"/>
              <a:t>Digital technology is not only about understanding how devices work but also about harnessing their potential to solve problems, create new opportunities, and improve efficiency and productivity. Whether you're interested in programming, data analysis, cybersecurity, or emerging technologies like artificial intelligence and the Internet of Things, digital technology offers a vast and dynamic field of study.</a:t>
            </a:r>
          </a:p>
          <a:p>
            <a:endParaRPr lang="en-GB" sz="1050" dirty="0"/>
          </a:p>
          <a:p>
            <a:r>
              <a:rPr lang="en-GB" sz="1050" dirty="0"/>
              <a:t>Throughout this course, we will delve into the foundations of digital technology, exploring key concepts, learning practical skills, and uncovering the endless possibilities that digital innovation brings to our world.</a:t>
            </a:r>
          </a:p>
        </p:txBody>
      </p:sp>
      <p:pic>
        <p:nvPicPr>
          <p:cNvPr id="12" name="Picture 11" descr="Mobile device with apps">
            <a:extLst>
              <a:ext uri="{FF2B5EF4-FFF2-40B4-BE49-F238E27FC236}">
                <a16:creationId xmlns:a16="http://schemas.microsoft.com/office/drawing/2014/main" id="{0492622A-8A22-0436-4045-362FC6CBBDC6}"/>
              </a:ext>
            </a:extLst>
          </p:cNvPr>
          <p:cNvPicPr>
            <a:picLocks noChangeAspect="1"/>
          </p:cNvPicPr>
          <p:nvPr/>
        </p:nvPicPr>
        <p:blipFill rotWithShape="1">
          <a:blip r:embed="rId2"/>
          <a:srcRect l="47945" r="837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78693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mputer monitors">
            <a:extLst>
              <a:ext uri="{FF2B5EF4-FFF2-40B4-BE49-F238E27FC236}">
                <a16:creationId xmlns:a16="http://schemas.microsoft.com/office/drawing/2014/main" id="{AF63B59B-80EC-0EB8-C52C-EEFDA1A38EFC}"/>
              </a:ext>
            </a:extLst>
          </p:cNvPr>
          <p:cNvPicPr>
            <a:picLocks noChangeAspect="1"/>
          </p:cNvPicPr>
          <p:nvPr/>
        </p:nvPicPr>
        <p:blipFill rotWithShape="1">
          <a:blip r:embed="rId2"/>
          <a:srcRect l="17349" r="24052"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BCBF9-AD76-DCB2-02F5-D30FA0A94205}"/>
              </a:ext>
            </a:extLst>
          </p:cNvPr>
          <p:cNvSpPr>
            <a:spLocks noGrp="1"/>
          </p:cNvSpPr>
          <p:nvPr>
            <p:ph type="title"/>
          </p:nvPr>
        </p:nvSpPr>
        <p:spPr>
          <a:xfrm>
            <a:off x="761801" y="328512"/>
            <a:ext cx="4778387" cy="1628970"/>
          </a:xfrm>
        </p:spPr>
        <p:txBody>
          <a:bodyPr anchor="ctr">
            <a:normAutofit/>
          </a:bodyPr>
          <a:lstStyle/>
          <a:p>
            <a:r>
              <a:rPr lang="en-GB" sz="4000"/>
              <a:t>Computer types </a:t>
            </a:r>
          </a:p>
        </p:txBody>
      </p:sp>
      <p:sp>
        <p:nvSpPr>
          <p:cNvPr id="3" name="Content Placeholder 2">
            <a:extLst>
              <a:ext uri="{FF2B5EF4-FFF2-40B4-BE49-F238E27FC236}">
                <a16:creationId xmlns:a16="http://schemas.microsoft.com/office/drawing/2014/main" id="{F0AE84B5-4BF1-2963-84B0-33C3C4C3C833}"/>
              </a:ext>
            </a:extLst>
          </p:cNvPr>
          <p:cNvSpPr>
            <a:spLocks noGrp="1"/>
          </p:cNvSpPr>
          <p:nvPr>
            <p:ph idx="1"/>
          </p:nvPr>
        </p:nvSpPr>
        <p:spPr>
          <a:xfrm>
            <a:off x="761801" y="2884929"/>
            <a:ext cx="4659756" cy="3374137"/>
          </a:xfrm>
        </p:spPr>
        <p:txBody>
          <a:bodyPr anchor="ctr">
            <a:normAutofit/>
          </a:bodyPr>
          <a:lstStyle/>
          <a:p>
            <a:r>
              <a:rPr lang="en-GB" sz="1700"/>
              <a:t>Personal computers : these are computers designed to be used by one person at a time. This can be a desktop, laptop, tablet.</a:t>
            </a:r>
          </a:p>
          <a:p>
            <a:r>
              <a:rPr lang="en-GB" sz="1700"/>
              <a:t>Maintenance computers: these are computers used by business and big organisations for critical processing and bulk processing, they support hundreds even thousands of users simultaneously.</a:t>
            </a:r>
          </a:p>
          <a:p>
            <a:r>
              <a:rPr lang="en-GB" sz="1700"/>
              <a:t>Super-computers: these computers are used for specialized applications and require immerse computations   </a:t>
            </a:r>
          </a:p>
          <a:p>
            <a:endParaRPr lang="en-GB" sz="1700"/>
          </a:p>
        </p:txBody>
      </p:sp>
    </p:spTree>
    <p:extLst>
      <p:ext uri="{BB962C8B-B14F-4D97-AF65-F5344CB8AC3E}">
        <p14:creationId xmlns:p14="http://schemas.microsoft.com/office/powerpoint/2010/main" val="291600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A7B4D-23A6-0C1E-5924-236DE38912F9}"/>
              </a:ext>
            </a:extLst>
          </p:cNvPr>
          <p:cNvSpPr>
            <a:spLocks noGrp="1"/>
          </p:cNvSpPr>
          <p:nvPr>
            <p:ph type="title"/>
          </p:nvPr>
        </p:nvSpPr>
        <p:spPr>
          <a:xfrm>
            <a:off x="686834" y="1153572"/>
            <a:ext cx="3200400" cy="4461163"/>
          </a:xfrm>
        </p:spPr>
        <p:txBody>
          <a:bodyPr>
            <a:normAutofit/>
          </a:bodyPr>
          <a:lstStyle/>
          <a:p>
            <a:r>
              <a:rPr lang="en-GB">
                <a:solidFill>
                  <a:srgbClr val="FFFFFF"/>
                </a:solidFill>
              </a:rPr>
              <a:t>Benefits of using computers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D6C1DD-BE31-4927-5DBB-4F5E1AFA96C3}"/>
              </a:ext>
            </a:extLst>
          </p:cNvPr>
          <p:cNvSpPr>
            <a:spLocks noGrp="1"/>
          </p:cNvSpPr>
          <p:nvPr>
            <p:ph idx="1"/>
          </p:nvPr>
        </p:nvSpPr>
        <p:spPr>
          <a:xfrm>
            <a:off x="4447308" y="591344"/>
            <a:ext cx="6906491" cy="5585619"/>
          </a:xfrm>
        </p:spPr>
        <p:txBody>
          <a:bodyPr anchor="ctr">
            <a:normAutofit/>
          </a:bodyPr>
          <a:lstStyle/>
          <a:p>
            <a:pPr marL="514350" indent="-514350">
              <a:buFont typeface="+mj-lt"/>
              <a:buAutoNum type="arabicPeriod"/>
            </a:pPr>
            <a:r>
              <a:rPr lang="en-GB" sz="1300"/>
              <a:t>Increased Efficiency: Computers allow tasks to be completed more quickly and efficiently than manual methods. They can automate repetitive tasks, perform complex calculations, and handle large volumes of data with ease. This efficiency translates to time savings and improved productivity in various fields, from business and education to research and design.</a:t>
            </a:r>
          </a:p>
          <a:p>
            <a:pPr marL="514350" indent="-514350">
              <a:buFont typeface="+mj-lt"/>
              <a:buAutoNum type="arabicPeriod"/>
            </a:pPr>
            <a:r>
              <a:rPr lang="en-GB" sz="1300"/>
              <a:t>Enhanced Communication: Computers facilitate communication on a global scale through email, instant messaging, video conferencing, and social media platforms. They enable individuals and organizations to connect, collaborate, and share information in real-time, regardless of geographic location. This improved communication fosters collaboration, innovation, and knowledge sharing across diverse communities.</a:t>
            </a:r>
          </a:p>
          <a:p>
            <a:pPr marL="514350" indent="-514350">
              <a:buFont typeface="+mj-lt"/>
              <a:buAutoNum type="arabicPeriod"/>
            </a:pPr>
            <a:r>
              <a:rPr lang="en-GB" sz="1300"/>
              <a:t>Access to Information: The internet, powered by computers, provides access to vast amounts of information on virtually any topic imaginable. With just a few clicks, users can search for, retrieve, and </a:t>
            </a:r>
            <a:r>
              <a:rPr lang="en-GB" sz="1300" err="1"/>
              <a:t>analyze</a:t>
            </a:r>
            <a:r>
              <a:rPr lang="en-GB" sz="1300"/>
              <a:t> data from around the world. This democratization of information empowers individuals to learn, explore new ideas, and make informed decisions in their personal and professional lives.</a:t>
            </a:r>
          </a:p>
          <a:p>
            <a:pPr marL="514350" indent="-514350">
              <a:buFont typeface="+mj-lt"/>
              <a:buAutoNum type="arabicPeriod"/>
            </a:pPr>
            <a:r>
              <a:rPr lang="en-GB" sz="1300"/>
              <a:t>Creativity and Innovation: Computers serve as powerful tools for creativity and innovation, enabling individuals to express themselves through digital media such as graphics, music, videos, and software applications. Designers, artists, musicians, and developers leverage computer technology to bring their ideas to life, pushing the boundaries of what is possible and driving artistic and technological advancements.</a:t>
            </a:r>
          </a:p>
          <a:p>
            <a:pPr marL="514350" indent="-514350">
              <a:buFont typeface="+mj-lt"/>
              <a:buAutoNum type="arabicPeriod"/>
            </a:pPr>
            <a:r>
              <a:rPr lang="en-GB" sz="1300"/>
              <a:t>Improved Learning and Education: Computers play a vital role in education, providing students and educators with access to interactive learning resources, online courses, educational software, and digital libraries. They support personalized learning experiences, adaptive instruction, and collaborative projects, enhancing engagement and understanding in diverse subject areas. Additionally, computers help develop essential digital literacy skills that are increasingly important in today's digital age.</a:t>
            </a:r>
          </a:p>
        </p:txBody>
      </p:sp>
    </p:spTree>
    <p:extLst>
      <p:ext uri="{BB962C8B-B14F-4D97-AF65-F5344CB8AC3E}">
        <p14:creationId xmlns:p14="http://schemas.microsoft.com/office/powerpoint/2010/main" val="258635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1B3FE0-A0DB-45CC-BD8D-B7CAE14171C8}"/>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1EEFC-DE3A-DBE6-9002-5C773C5E0F4B}"/>
              </a:ext>
            </a:extLst>
          </p:cNvPr>
          <p:cNvSpPr>
            <a:spLocks noGrp="1"/>
          </p:cNvSpPr>
          <p:nvPr>
            <p:ph type="title"/>
          </p:nvPr>
        </p:nvSpPr>
        <p:spPr>
          <a:xfrm>
            <a:off x="838200" y="365125"/>
            <a:ext cx="10515600" cy="1325563"/>
          </a:xfrm>
        </p:spPr>
        <p:txBody>
          <a:bodyPr>
            <a:normAutofit/>
          </a:bodyPr>
          <a:lstStyle/>
          <a:p>
            <a:br>
              <a:rPr lang="en-GB" sz="2800"/>
            </a:br>
            <a:r>
              <a:rPr lang="en-GB" sz="2800"/>
              <a:t>Basic components of computers</a:t>
            </a:r>
            <a:br>
              <a:rPr lang="en-GB" sz="2800"/>
            </a:br>
            <a:endParaRPr lang="en-GB" sz="2800"/>
          </a:p>
        </p:txBody>
      </p:sp>
      <p:graphicFrame>
        <p:nvGraphicFramePr>
          <p:cNvPr id="5" name="Content Placeholder 2">
            <a:extLst>
              <a:ext uri="{FF2B5EF4-FFF2-40B4-BE49-F238E27FC236}">
                <a16:creationId xmlns:a16="http://schemas.microsoft.com/office/drawing/2014/main" id="{42E2CDDA-93AE-B01E-3569-A2D53925A71F}"/>
              </a:ext>
            </a:extLst>
          </p:cNvPr>
          <p:cNvGraphicFramePr>
            <a:graphicFrameLocks noGrp="1"/>
          </p:cNvGraphicFramePr>
          <p:nvPr>
            <p:ph idx="1"/>
            <p:extLst>
              <p:ext uri="{D42A27DB-BD31-4B8C-83A1-F6EECF244321}">
                <p14:modId xmlns:p14="http://schemas.microsoft.com/office/powerpoint/2010/main" val="16481004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9036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FBAE-3E06-3FDA-DFD5-84C2B7F511CC}"/>
              </a:ext>
            </a:extLst>
          </p:cNvPr>
          <p:cNvSpPr>
            <a:spLocks noGrp="1"/>
          </p:cNvSpPr>
          <p:nvPr>
            <p:ph type="title"/>
          </p:nvPr>
        </p:nvSpPr>
        <p:spPr/>
        <p:txBody>
          <a:bodyPr/>
          <a:lstStyle/>
          <a:p>
            <a:pPr algn="ctr"/>
            <a:r>
              <a:rPr lang="en-GB"/>
              <a:t>software</a:t>
            </a:r>
            <a:endParaRPr lang="en-GB" dirty="0"/>
          </a:p>
        </p:txBody>
      </p:sp>
      <p:graphicFrame>
        <p:nvGraphicFramePr>
          <p:cNvPr id="5" name="Content Placeholder 2">
            <a:extLst>
              <a:ext uri="{FF2B5EF4-FFF2-40B4-BE49-F238E27FC236}">
                <a16:creationId xmlns:a16="http://schemas.microsoft.com/office/drawing/2014/main" id="{ECF18457-1244-E1F2-6FB7-33F34C3BDF7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3326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10C91-E073-CFFB-9A1F-5C90F71914D5}"/>
              </a:ext>
            </a:extLst>
          </p:cNvPr>
          <p:cNvSpPr>
            <a:spLocks noGrp="1"/>
          </p:cNvSpPr>
          <p:nvPr>
            <p:ph type="title"/>
          </p:nvPr>
        </p:nvSpPr>
        <p:spPr>
          <a:xfrm>
            <a:off x="761803" y="350196"/>
            <a:ext cx="4646904" cy="1624520"/>
          </a:xfrm>
        </p:spPr>
        <p:txBody>
          <a:bodyPr anchor="ctr">
            <a:normAutofit/>
          </a:bodyPr>
          <a:lstStyle/>
          <a:p>
            <a:r>
              <a:rPr lang="en-GB" sz="4000"/>
              <a:t>AI – Artificial intelligence </a:t>
            </a:r>
          </a:p>
        </p:txBody>
      </p:sp>
      <p:sp>
        <p:nvSpPr>
          <p:cNvPr id="3" name="Content Placeholder 2">
            <a:extLst>
              <a:ext uri="{FF2B5EF4-FFF2-40B4-BE49-F238E27FC236}">
                <a16:creationId xmlns:a16="http://schemas.microsoft.com/office/drawing/2014/main" id="{763A1912-9043-D834-9DB9-079B0AD28D32}"/>
              </a:ext>
            </a:extLst>
          </p:cNvPr>
          <p:cNvSpPr>
            <a:spLocks noGrp="1"/>
          </p:cNvSpPr>
          <p:nvPr>
            <p:ph idx="1"/>
          </p:nvPr>
        </p:nvSpPr>
        <p:spPr>
          <a:xfrm>
            <a:off x="761802" y="2743200"/>
            <a:ext cx="4646905" cy="3613149"/>
          </a:xfrm>
        </p:spPr>
        <p:txBody>
          <a:bodyPr anchor="ctr">
            <a:normAutofit/>
          </a:bodyPr>
          <a:lstStyle/>
          <a:p>
            <a:r>
              <a:rPr lang="en-GB" sz="1900"/>
              <a:t>AI is a field, which combines computer science and robust datasets, to enable problem-solving . (IBM).</a:t>
            </a:r>
          </a:p>
          <a:p>
            <a:pPr marL="0" indent="0">
              <a:buNone/>
            </a:pPr>
            <a:r>
              <a:rPr lang="en-GB" sz="1900"/>
              <a:t>AI abilities:</a:t>
            </a:r>
            <a:br>
              <a:rPr lang="en-GB" sz="1900"/>
            </a:br>
            <a:r>
              <a:rPr lang="en-GB" sz="1900"/>
              <a:t>• Drive safely on a motorway</a:t>
            </a:r>
            <a:br>
              <a:rPr lang="en-GB" sz="1900"/>
            </a:br>
            <a:r>
              <a:rPr lang="en-GB" sz="1900"/>
              <a:t>• Do creative writing</a:t>
            </a:r>
            <a:br>
              <a:rPr lang="en-GB" sz="1900"/>
            </a:br>
            <a:r>
              <a:rPr lang="en-GB" sz="1900"/>
              <a:t>• Compose music</a:t>
            </a:r>
            <a:br>
              <a:rPr lang="en-GB" sz="1900"/>
            </a:br>
            <a:r>
              <a:rPr lang="en-GB" sz="1900"/>
              <a:t>• Translate writing from language to another</a:t>
            </a:r>
            <a:br>
              <a:rPr lang="en-GB" sz="1900"/>
            </a:br>
            <a:r>
              <a:rPr lang="en-GB" sz="1900"/>
              <a:t>• Draw a picture / Produce artwork</a:t>
            </a:r>
            <a:br>
              <a:rPr lang="en-GB" sz="1900"/>
            </a:br>
            <a:r>
              <a:rPr lang="en-GB" sz="1900"/>
              <a:t>• Understand human’s spoken language</a:t>
            </a:r>
          </a:p>
          <a:p>
            <a:r>
              <a:rPr lang="en-GB" sz="1900"/>
              <a:t>Write software </a:t>
            </a:r>
          </a:p>
          <a:p>
            <a:pPr marL="0" indent="0">
              <a:buNone/>
            </a:pPr>
            <a:endParaRPr lang="en-GB" sz="1900"/>
          </a:p>
          <a:p>
            <a:pPr marL="0" indent="0">
              <a:buNone/>
            </a:pPr>
            <a:endParaRPr lang="en-GB" sz="1900"/>
          </a:p>
        </p:txBody>
      </p:sp>
      <p:pic>
        <p:nvPicPr>
          <p:cNvPr id="5" name="Picture 4">
            <a:extLst>
              <a:ext uri="{FF2B5EF4-FFF2-40B4-BE49-F238E27FC236}">
                <a16:creationId xmlns:a16="http://schemas.microsoft.com/office/drawing/2014/main" id="{DE7E9FA5-D53B-4303-5D02-2FF0DB5D2E5B}"/>
              </a:ext>
            </a:extLst>
          </p:cNvPr>
          <p:cNvPicPr>
            <a:picLocks noChangeAspect="1"/>
          </p:cNvPicPr>
          <p:nvPr/>
        </p:nvPicPr>
        <p:blipFill rotWithShape="1">
          <a:blip r:embed="rId2"/>
          <a:srcRect l="17569" r="32375"/>
          <a:stretch/>
        </p:blipFill>
        <p:spPr>
          <a:xfrm>
            <a:off x="6096000" y="1"/>
            <a:ext cx="6102825" cy="6858000"/>
          </a:xfrm>
          <a:prstGeom prst="rect">
            <a:avLst/>
          </a:prstGeom>
        </p:spPr>
      </p:pic>
    </p:spTree>
    <p:extLst>
      <p:ext uri="{BB962C8B-B14F-4D97-AF65-F5344CB8AC3E}">
        <p14:creationId xmlns:p14="http://schemas.microsoft.com/office/powerpoint/2010/main" val="2000792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CD730-BA87-DEA5-4B87-9CAEF78F9126}"/>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 </a:t>
            </a:r>
          </a:p>
        </p:txBody>
      </p:sp>
      <p:pic>
        <p:nvPicPr>
          <p:cNvPr id="7" name="Graphic 6" descr="Education">
            <a:extLst>
              <a:ext uri="{FF2B5EF4-FFF2-40B4-BE49-F238E27FC236}">
                <a16:creationId xmlns:a16="http://schemas.microsoft.com/office/drawing/2014/main" id="{4F5FA8EB-A4F2-0D17-26CB-AD7E2B6A08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F27B1B4-D0C8-4B32-1C85-7236A98822C2}"/>
              </a:ext>
            </a:extLst>
          </p:cNvPr>
          <p:cNvSpPr>
            <a:spLocks noGrp="1"/>
          </p:cNvSpPr>
          <p:nvPr>
            <p:ph idx="1"/>
          </p:nvPr>
        </p:nvSpPr>
        <p:spPr>
          <a:xfrm>
            <a:off x="6090574" y="2421682"/>
            <a:ext cx="4977578" cy="3639289"/>
          </a:xfrm>
        </p:spPr>
        <p:txBody>
          <a:bodyPr anchor="ctr">
            <a:normAutofit/>
          </a:bodyPr>
          <a:lstStyle/>
          <a:p>
            <a:pPr marL="0" indent="0">
              <a:buNone/>
            </a:pPr>
            <a:r>
              <a:rPr lang="en-GB" sz="1800" dirty="0">
                <a:solidFill>
                  <a:schemeClr val="tx2"/>
                </a:solidFill>
              </a:rPr>
              <a:t>I have learned a lot so far, digital technology is very important, and we all depend on it from introduction to digital technology to the introduction of Linux OS and data analysis, I learned that in order to succeed in this line of work we must have a good understanding of all these subjects outlined in my presentation</a:t>
            </a:r>
          </a:p>
          <a:p>
            <a:pPr marL="0" indent="0">
              <a:buNone/>
            </a:pPr>
            <a:r>
              <a:rPr lang="en-GB" sz="1800" dirty="0">
                <a:solidFill>
                  <a:schemeClr val="tx2"/>
                </a:solidFill>
              </a:rPr>
              <a:t>Overall, I will keep studying and expanding my knowledge in this field and work hard to accomplish success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90696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TotalTime>
  <Words>1336</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Digital technology </vt:lpstr>
      <vt:lpstr>What have I learned so far ? </vt:lpstr>
      <vt:lpstr>What is digital technology ? </vt:lpstr>
      <vt:lpstr>Computer types </vt:lpstr>
      <vt:lpstr>Benefits of using computers</vt:lpstr>
      <vt:lpstr> Basic components of computers </vt:lpstr>
      <vt:lpstr>software</vt:lpstr>
      <vt:lpstr>AI – Artificial intelligence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technology </dc:title>
  <dc:creator>Mohamed Abdalgader M Moftah (2326684)</dc:creator>
  <cp:lastModifiedBy>Mohamed Abdalgader M Moftah (2326684)</cp:lastModifiedBy>
  <cp:revision>1</cp:revision>
  <dcterms:created xsi:type="dcterms:W3CDTF">2024-05-02T13:27:46Z</dcterms:created>
  <dcterms:modified xsi:type="dcterms:W3CDTF">2024-05-02T14:28:49Z</dcterms:modified>
</cp:coreProperties>
</file>