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1"/>
  </p:notesMasterIdLst>
  <p:sldIdLst>
    <p:sldId id="256" r:id="rId5"/>
    <p:sldId id="261" r:id="rId6"/>
    <p:sldId id="258" r:id="rId7"/>
    <p:sldId id="259" r:id="rId8"/>
    <p:sldId id="260"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3FA1B4-754C-1F3D-DAAF-08DEA8696DDE}" v="8" dt="2025-10-06T07:06:50.518"/>
    <p1510:client id="{85DB091F-6DF5-26C2-9AD2-C2DDBB4290FB}" v="194" dt="2025-10-06T06:31:58.100"/>
    <p1510:client id="{A6697ADF-43BA-65F5-AAFD-A3B86B8200C2}" v="510" dt="2025-10-06T07:03:04.6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veren Nneoma Kucha (2423866)" userId="9bcb0d7e-3c2a-46df-a8f0-0e1a40f03d31" providerId="ADAL" clId="{431E04BD-8790-4C94-892F-348B71C97BD5}"/>
    <pc:docChg chg="custSel addSld delSld modSld">
      <pc:chgData name="Iveren Nneoma Kucha (2423866)" userId="9bcb0d7e-3c2a-46df-a8f0-0e1a40f03d31" providerId="ADAL" clId="{431E04BD-8790-4C94-892F-348B71C97BD5}" dt="2025-09-25T11:07:20.983" v="3639" actId="20577"/>
      <pc:docMkLst>
        <pc:docMk/>
      </pc:docMkLst>
      <pc:sldChg chg="modSp mod">
        <pc:chgData name="Iveren Nneoma Kucha (2423866)" userId="9bcb0d7e-3c2a-46df-a8f0-0e1a40f03d31" providerId="ADAL" clId="{431E04BD-8790-4C94-892F-348B71C97BD5}" dt="2025-09-20T09:27:56.169" v="37" actId="20577"/>
        <pc:sldMkLst>
          <pc:docMk/>
          <pc:sldMk cId="3446406272" sldId="256"/>
        </pc:sldMkLst>
        <pc:spChg chg="mod">
          <ac:chgData name="Iveren Nneoma Kucha (2423866)" userId="9bcb0d7e-3c2a-46df-a8f0-0e1a40f03d31" providerId="ADAL" clId="{431E04BD-8790-4C94-892F-348B71C97BD5}" dt="2025-09-20T09:27:56.169" v="37" actId="20577"/>
          <ac:spMkLst>
            <pc:docMk/>
            <pc:sldMk cId="3446406272" sldId="256"/>
            <ac:spMk id="3" creationId="{7F1252F2-77C8-B87F-9066-C25595358080}"/>
          </ac:spMkLst>
        </pc:spChg>
      </pc:sldChg>
      <pc:sldChg chg="addSp delSp modSp new mod">
        <pc:chgData name="Iveren Nneoma Kucha (2423866)" userId="9bcb0d7e-3c2a-46df-a8f0-0e1a40f03d31" providerId="ADAL" clId="{431E04BD-8790-4C94-892F-348B71C97BD5}" dt="2025-09-25T10:51:43.876" v="2743" actId="1076"/>
        <pc:sldMkLst>
          <pc:docMk/>
          <pc:sldMk cId="4069181496" sldId="258"/>
        </pc:sldMkLst>
        <pc:spChg chg="add mod">
          <ac:chgData name="Iveren Nneoma Kucha (2423866)" userId="9bcb0d7e-3c2a-46df-a8f0-0e1a40f03d31" providerId="ADAL" clId="{431E04BD-8790-4C94-892F-348B71C97BD5}" dt="2025-09-25T10:51:43.876" v="2743" actId="1076"/>
          <ac:spMkLst>
            <pc:docMk/>
            <pc:sldMk cId="4069181496" sldId="258"/>
            <ac:spMk id="7" creationId="{615238BE-A76C-8253-2B06-8878EABC2DC7}"/>
          </ac:spMkLst>
        </pc:spChg>
      </pc:sldChg>
      <pc:sldChg chg="delSp modSp new mod">
        <pc:chgData name="Iveren Nneoma Kucha (2423866)" userId="9bcb0d7e-3c2a-46df-a8f0-0e1a40f03d31" providerId="ADAL" clId="{431E04BD-8790-4C94-892F-348B71C97BD5}" dt="2025-09-25T11:06:26.776" v="3615" actId="20577"/>
        <pc:sldMkLst>
          <pc:docMk/>
          <pc:sldMk cId="1327614260" sldId="259"/>
        </pc:sldMkLst>
        <pc:spChg chg="mod">
          <ac:chgData name="Iveren Nneoma Kucha (2423866)" userId="9bcb0d7e-3c2a-46df-a8f0-0e1a40f03d31" providerId="ADAL" clId="{431E04BD-8790-4C94-892F-348B71C97BD5}" dt="2025-09-25T11:06:26.776" v="3615" actId="20577"/>
          <ac:spMkLst>
            <pc:docMk/>
            <pc:sldMk cId="1327614260" sldId="259"/>
            <ac:spMk id="3" creationId="{573E6A8D-5C80-B7D5-D67B-D2A274F14877}"/>
          </ac:spMkLst>
        </pc:spChg>
      </pc:sldChg>
      <pc:sldChg chg="delSp modSp new mod">
        <pc:chgData name="Iveren Nneoma Kucha (2423866)" userId="9bcb0d7e-3c2a-46df-a8f0-0e1a40f03d31" providerId="ADAL" clId="{431E04BD-8790-4C94-892F-348B71C97BD5}" dt="2025-09-25T11:07:20.983" v="3639" actId="20577"/>
        <pc:sldMkLst>
          <pc:docMk/>
          <pc:sldMk cId="138773735" sldId="260"/>
        </pc:sldMkLst>
        <pc:spChg chg="mod">
          <ac:chgData name="Iveren Nneoma Kucha (2423866)" userId="9bcb0d7e-3c2a-46df-a8f0-0e1a40f03d31" providerId="ADAL" clId="{431E04BD-8790-4C94-892F-348B71C97BD5}" dt="2025-09-25T11:07:20.983" v="3639" actId="20577"/>
          <ac:spMkLst>
            <pc:docMk/>
            <pc:sldMk cId="138773735" sldId="260"/>
            <ac:spMk id="3" creationId="{324FAE90-D313-3A53-7709-421F515B33C6}"/>
          </ac:spMkLst>
        </pc:spChg>
      </pc:sldChg>
    </pc:docChg>
  </pc:docChgLst>
  <pc:docChgLst>
    <pc:chgData name="Iveren Nneoma Kucha (2423866)" userId="S::2423866@student.uwtsd.ac.uk::9bcb0d7e-3c2a-46df-a8f0-0e1a40f03d31" providerId="AD" clId="Web-{A6697ADF-43BA-65F5-AAFD-A3B86B8200C2}"/>
    <pc:docChg chg="addSld delSld modSld">
      <pc:chgData name="Iveren Nneoma Kucha (2423866)" userId="S::2423866@student.uwtsd.ac.uk::9bcb0d7e-3c2a-46df-a8f0-0e1a40f03d31" providerId="AD" clId="Web-{A6697ADF-43BA-65F5-AAFD-A3B86B8200C2}" dt="2025-10-06T07:03:04.621" v="510" actId="20577"/>
      <pc:docMkLst>
        <pc:docMk/>
      </pc:docMkLst>
      <pc:sldChg chg="modSp">
        <pc:chgData name="Iveren Nneoma Kucha (2423866)" userId="S::2423866@student.uwtsd.ac.uk::9bcb0d7e-3c2a-46df-a8f0-0e1a40f03d31" providerId="AD" clId="Web-{A6697ADF-43BA-65F5-AAFD-A3B86B8200C2}" dt="2025-10-06T06:57:57.280" v="412" actId="20577"/>
        <pc:sldMkLst>
          <pc:docMk/>
          <pc:sldMk cId="138773735" sldId="260"/>
        </pc:sldMkLst>
        <pc:spChg chg="mod">
          <ac:chgData name="Iveren Nneoma Kucha (2423866)" userId="S::2423866@student.uwtsd.ac.uk::9bcb0d7e-3c2a-46df-a8f0-0e1a40f03d31" providerId="AD" clId="Web-{A6697ADF-43BA-65F5-AAFD-A3B86B8200C2}" dt="2025-10-06T06:57:57.280" v="412" actId="20577"/>
          <ac:spMkLst>
            <pc:docMk/>
            <pc:sldMk cId="138773735" sldId="260"/>
            <ac:spMk id="3" creationId="{324FAE90-D313-3A53-7709-421F515B33C6}"/>
          </ac:spMkLst>
        </pc:spChg>
      </pc:sldChg>
      <pc:sldChg chg="delSp modSp new">
        <pc:chgData name="Iveren Nneoma Kucha (2423866)" userId="S::2423866@student.uwtsd.ac.uk::9bcb0d7e-3c2a-46df-a8f0-0e1a40f03d31" providerId="AD" clId="Web-{A6697ADF-43BA-65F5-AAFD-A3B86B8200C2}" dt="2025-10-06T07:03:04.621" v="510" actId="20577"/>
        <pc:sldMkLst>
          <pc:docMk/>
          <pc:sldMk cId="72386990" sldId="262"/>
        </pc:sldMkLst>
        <pc:spChg chg="del">
          <ac:chgData name="Iveren Nneoma Kucha (2423866)" userId="S::2423866@student.uwtsd.ac.uk::9bcb0d7e-3c2a-46df-a8f0-0e1a40f03d31" providerId="AD" clId="Web-{A6697ADF-43BA-65F5-AAFD-A3B86B8200C2}" dt="2025-10-06T06:58:09.671" v="414"/>
          <ac:spMkLst>
            <pc:docMk/>
            <pc:sldMk cId="72386990" sldId="262"/>
            <ac:spMk id="2" creationId="{A807ECCF-B193-FC81-95E5-18445C9DADDC}"/>
          </ac:spMkLst>
        </pc:spChg>
        <pc:spChg chg="mod">
          <ac:chgData name="Iveren Nneoma Kucha (2423866)" userId="S::2423866@student.uwtsd.ac.uk::9bcb0d7e-3c2a-46df-a8f0-0e1a40f03d31" providerId="AD" clId="Web-{A6697ADF-43BA-65F5-AAFD-A3B86B8200C2}" dt="2025-10-06T07:03:04.621" v="510" actId="20577"/>
          <ac:spMkLst>
            <pc:docMk/>
            <pc:sldMk cId="72386990" sldId="262"/>
            <ac:spMk id="3" creationId="{2C1C064D-777C-523F-BC2E-92D82BE34C70}"/>
          </ac:spMkLst>
        </pc:spChg>
      </pc:sldChg>
      <pc:sldChg chg="del">
        <pc:chgData name="Iveren Nneoma Kucha (2423866)" userId="S::2423866@student.uwtsd.ac.uk::9bcb0d7e-3c2a-46df-a8f0-0e1a40f03d31" providerId="AD" clId="Web-{A6697ADF-43BA-65F5-AAFD-A3B86B8200C2}" dt="2025-10-06T06:36:06.512" v="0"/>
        <pc:sldMkLst>
          <pc:docMk/>
          <pc:sldMk cId="2957156341" sldId="262"/>
        </pc:sldMkLst>
      </pc:sldChg>
    </pc:docChg>
  </pc:docChgLst>
  <pc:docChgLst>
    <pc:chgData name="Iveren Nneoma Kucha (2423866)" userId="S::2423866@student.uwtsd.ac.uk::9bcb0d7e-3c2a-46df-a8f0-0e1a40f03d31" providerId="AD" clId="Web-{3C53DFFD-2E9A-1431-C9F8-5DA3BE0F5C12}"/>
    <pc:docChg chg="addSld delSld modSld">
      <pc:chgData name="Iveren Nneoma Kucha (2423866)" userId="S::2423866@student.uwtsd.ac.uk::9bcb0d7e-3c2a-46df-a8f0-0e1a40f03d31" providerId="AD" clId="Web-{3C53DFFD-2E9A-1431-C9F8-5DA3BE0F5C12}" dt="2025-09-30T12:04:50.256" v="8"/>
      <pc:docMkLst>
        <pc:docMk/>
      </pc:docMkLst>
      <pc:sldChg chg="delSp new">
        <pc:chgData name="Iveren Nneoma Kucha (2423866)" userId="S::2423866@student.uwtsd.ac.uk::9bcb0d7e-3c2a-46df-a8f0-0e1a40f03d31" providerId="AD" clId="Web-{3C53DFFD-2E9A-1431-C9F8-5DA3BE0F5C12}" dt="2025-09-30T12:03:42.411" v="4"/>
        <pc:sldMkLst>
          <pc:docMk/>
          <pc:sldMk cId="1756768785" sldId="261"/>
        </pc:sldMkLst>
      </pc:sldChg>
    </pc:docChg>
  </pc:docChgLst>
  <pc:docChgLst>
    <pc:chgData name="Iveren Nneoma Kucha (2423866)" userId="S::2423866@student.uwtsd.ac.uk::9bcb0d7e-3c2a-46df-a8f0-0e1a40f03d31" providerId="AD" clId="Web-{85DB091F-6DF5-26C2-9AD2-C2DDBB4290FB}"/>
    <pc:docChg chg="modSld">
      <pc:chgData name="Iveren Nneoma Kucha (2423866)" userId="S::2423866@student.uwtsd.ac.uk::9bcb0d7e-3c2a-46df-a8f0-0e1a40f03d31" providerId="AD" clId="Web-{85DB091F-6DF5-26C2-9AD2-C2DDBB4290FB}" dt="2025-10-06T06:31:58.100" v="193" actId="20577"/>
      <pc:docMkLst>
        <pc:docMk/>
      </pc:docMkLst>
      <pc:sldChg chg="modSp">
        <pc:chgData name="Iveren Nneoma Kucha (2423866)" userId="S::2423866@student.uwtsd.ac.uk::9bcb0d7e-3c2a-46df-a8f0-0e1a40f03d31" providerId="AD" clId="Web-{85DB091F-6DF5-26C2-9AD2-C2DDBB4290FB}" dt="2025-10-06T06:31:58.100" v="193" actId="20577"/>
        <pc:sldMkLst>
          <pc:docMk/>
          <pc:sldMk cId="138773735" sldId="260"/>
        </pc:sldMkLst>
        <pc:spChg chg="mod">
          <ac:chgData name="Iveren Nneoma Kucha (2423866)" userId="S::2423866@student.uwtsd.ac.uk::9bcb0d7e-3c2a-46df-a8f0-0e1a40f03d31" providerId="AD" clId="Web-{85DB091F-6DF5-26C2-9AD2-C2DDBB4290FB}" dt="2025-10-06T06:31:58.100" v="193" actId="20577"/>
          <ac:spMkLst>
            <pc:docMk/>
            <pc:sldMk cId="138773735" sldId="260"/>
            <ac:spMk id="3" creationId="{324FAE90-D313-3A53-7709-421F515B33C6}"/>
          </ac:spMkLst>
        </pc:spChg>
      </pc:sldChg>
    </pc:docChg>
  </pc:docChgLst>
  <pc:docChgLst>
    <pc:chgData name="Iveren Nneoma Kucha (2423866)" userId="S::2423866@student.uwtsd.ac.uk::9bcb0d7e-3c2a-46df-a8f0-0e1a40f03d31" providerId="AD" clId="Web-{533FA1B4-754C-1F3D-DAAF-08DEA8696DDE}"/>
    <pc:docChg chg="modSld">
      <pc:chgData name="Iveren Nneoma Kucha (2423866)" userId="S::2423866@student.uwtsd.ac.uk::9bcb0d7e-3c2a-46df-a8f0-0e1a40f03d31" providerId="AD" clId="Web-{533FA1B4-754C-1F3D-DAAF-08DEA8696DDE}" dt="2025-10-06T07:06:50.518" v="7" actId="20577"/>
      <pc:docMkLst>
        <pc:docMk/>
      </pc:docMkLst>
      <pc:sldChg chg="modSp">
        <pc:chgData name="Iveren Nneoma Kucha (2423866)" userId="S::2423866@student.uwtsd.ac.uk::9bcb0d7e-3c2a-46df-a8f0-0e1a40f03d31" providerId="AD" clId="Web-{533FA1B4-754C-1F3D-DAAF-08DEA8696DDE}" dt="2025-10-06T07:06:50.518" v="7" actId="20577"/>
        <pc:sldMkLst>
          <pc:docMk/>
          <pc:sldMk cId="72386990" sldId="262"/>
        </pc:sldMkLst>
        <pc:spChg chg="mod">
          <ac:chgData name="Iveren Nneoma Kucha (2423866)" userId="S::2423866@student.uwtsd.ac.uk::9bcb0d7e-3c2a-46df-a8f0-0e1a40f03d31" providerId="AD" clId="Web-{533FA1B4-754C-1F3D-DAAF-08DEA8696DDE}" dt="2025-10-06T07:06:50.518" v="7" actId="20577"/>
          <ac:spMkLst>
            <pc:docMk/>
            <pc:sldMk cId="72386990" sldId="262"/>
            <ac:spMk id="3" creationId="{2C1C064D-777C-523F-BC2E-92D82BE34C7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D56718-7DDB-4AA1-B0FB-51F2B0820A8F}" type="datetimeFigureOut">
              <a:rPr lang="en-GB" smtClean="0"/>
              <a:t>06/10/2025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B6ED48-C05F-4186-8009-D7849793A9A7}" type="slidenum">
              <a:rPr lang="en-GB" smtClean="0"/>
              <a:t>‹#›</a:t>
            </a:fld>
            <a:endParaRPr lang="en-GB"/>
          </a:p>
        </p:txBody>
      </p:sp>
    </p:spTree>
    <p:extLst>
      <p:ext uri="{BB962C8B-B14F-4D97-AF65-F5344CB8AC3E}">
        <p14:creationId xmlns:p14="http://schemas.microsoft.com/office/powerpoint/2010/main" val="1414087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7CB6ED48-C05F-4186-8009-D7849793A9A7}" type="slidenum">
              <a:rPr lang="en-GB" smtClean="0"/>
              <a:t>1</a:t>
            </a:fld>
            <a:endParaRPr lang="en-GB"/>
          </a:p>
        </p:txBody>
      </p:sp>
    </p:spTree>
    <p:extLst>
      <p:ext uri="{BB962C8B-B14F-4D97-AF65-F5344CB8AC3E}">
        <p14:creationId xmlns:p14="http://schemas.microsoft.com/office/powerpoint/2010/main" val="22856473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3AB8D-168B-9330-87F5-EEDD3EF1B2E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57E1794-07A5-34B7-20E2-411E900FFA7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9E4A923-27CF-F648-B5B2-5BE4C0596AB0}"/>
              </a:ext>
            </a:extLst>
          </p:cNvPr>
          <p:cNvSpPr>
            <a:spLocks noGrp="1"/>
          </p:cNvSpPr>
          <p:nvPr>
            <p:ph type="dt" sz="half" idx="10"/>
          </p:nvPr>
        </p:nvSpPr>
        <p:spPr/>
        <p:txBody>
          <a:bodyPr/>
          <a:lstStyle/>
          <a:p>
            <a:fld id="{5C9E0B45-3852-4BA4-80CD-22DEB027A51C}" type="datetimeFigureOut">
              <a:rPr lang="en-GB" smtClean="0"/>
              <a:t>06/10/2025</a:t>
            </a:fld>
            <a:endParaRPr lang="en-GB"/>
          </a:p>
        </p:txBody>
      </p:sp>
      <p:sp>
        <p:nvSpPr>
          <p:cNvPr id="5" name="Footer Placeholder 4">
            <a:extLst>
              <a:ext uri="{FF2B5EF4-FFF2-40B4-BE49-F238E27FC236}">
                <a16:creationId xmlns:a16="http://schemas.microsoft.com/office/drawing/2014/main" id="{35718443-4928-AA51-D968-1F82BED4EA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5386C3-DEB0-D384-2DA1-4FE80B5C67A3}"/>
              </a:ext>
            </a:extLst>
          </p:cNvPr>
          <p:cNvSpPr>
            <a:spLocks noGrp="1"/>
          </p:cNvSpPr>
          <p:nvPr>
            <p:ph type="sldNum" sz="quarter" idx="12"/>
          </p:nvPr>
        </p:nvSpPr>
        <p:spPr/>
        <p:txBody>
          <a:bodyPr/>
          <a:lstStyle/>
          <a:p>
            <a:fld id="{4DDA14D3-6B57-4232-9D95-6C21D67DE674}" type="slidenum">
              <a:rPr lang="en-GB" smtClean="0"/>
              <a:t>‹#›</a:t>
            </a:fld>
            <a:endParaRPr lang="en-GB"/>
          </a:p>
        </p:txBody>
      </p:sp>
    </p:spTree>
    <p:extLst>
      <p:ext uri="{BB962C8B-B14F-4D97-AF65-F5344CB8AC3E}">
        <p14:creationId xmlns:p14="http://schemas.microsoft.com/office/powerpoint/2010/main" val="7166583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49E0F-D5F7-074A-E428-B9561D4280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DF946D-4AB4-C04B-DEB8-21AF4FB29F0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370688-ED29-9F3B-B4E3-6152011FAADD}"/>
              </a:ext>
            </a:extLst>
          </p:cNvPr>
          <p:cNvSpPr>
            <a:spLocks noGrp="1"/>
          </p:cNvSpPr>
          <p:nvPr>
            <p:ph type="dt" sz="half" idx="10"/>
          </p:nvPr>
        </p:nvSpPr>
        <p:spPr/>
        <p:txBody>
          <a:bodyPr/>
          <a:lstStyle/>
          <a:p>
            <a:fld id="{5C9E0B45-3852-4BA4-80CD-22DEB027A51C}" type="datetimeFigureOut">
              <a:rPr lang="en-GB" smtClean="0"/>
              <a:t>06/10/2025</a:t>
            </a:fld>
            <a:endParaRPr lang="en-GB"/>
          </a:p>
        </p:txBody>
      </p:sp>
      <p:sp>
        <p:nvSpPr>
          <p:cNvPr id="5" name="Footer Placeholder 4">
            <a:extLst>
              <a:ext uri="{FF2B5EF4-FFF2-40B4-BE49-F238E27FC236}">
                <a16:creationId xmlns:a16="http://schemas.microsoft.com/office/drawing/2014/main" id="{65EEFCD9-6BBB-603D-08F8-D1420BF719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9F3762-0F02-EA41-E19E-9439ED0CA94B}"/>
              </a:ext>
            </a:extLst>
          </p:cNvPr>
          <p:cNvSpPr>
            <a:spLocks noGrp="1"/>
          </p:cNvSpPr>
          <p:nvPr>
            <p:ph type="sldNum" sz="quarter" idx="12"/>
          </p:nvPr>
        </p:nvSpPr>
        <p:spPr/>
        <p:txBody>
          <a:bodyPr/>
          <a:lstStyle/>
          <a:p>
            <a:fld id="{4DDA14D3-6B57-4232-9D95-6C21D67DE674}" type="slidenum">
              <a:rPr lang="en-GB" smtClean="0"/>
              <a:t>‹#›</a:t>
            </a:fld>
            <a:endParaRPr lang="en-GB"/>
          </a:p>
        </p:txBody>
      </p:sp>
    </p:spTree>
    <p:extLst>
      <p:ext uri="{BB962C8B-B14F-4D97-AF65-F5344CB8AC3E}">
        <p14:creationId xmlns:p14="http://schemas.microsoft.com/office/powerpoint/2010/main" val="40303861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CA837-80D1-3744-009F-CEA4A16487E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6E37B44-32A2-E230-BD22-9555FBEF10C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D434DE3-8845-AEEB-48BF-ED8E23AC4C2D}"/>
              </a:ext>
            </a:extLst>
          </p:cNvPr>
          <p:cNvSpPr>
            <a:spLocks noGrp="1"/>
          </p:cNvSpPr>
          <p:nvPr>
            <p:ph type="dt" sz="half" idx="10"/>
          </p:nvPr>
        </p:nvSpPr>
        <p:spPr/>
        <p:txBody>
          <a:bodyPr/>
          <a:lstStyle/>
          <a:p>
            <a:fld id="{5C9E0B45-3852-4BA4-80CD-22DEB027A51C}" type="datetimeFigureOut">
              <a:rPr lang="en-GB" smtClean="0"/>
              <a:t>06/10/2025</a:t>
            </a:fld>
            <a:endParaRPr lang="en-GB"/>
          </a:p>
        </p:txBody>
      </p:sp>
      <p:sp>
        <p:nvSpPr>
          <p:cNvPr id="5" name="Footer Placeholder 4">
            <a:extLst>
              <a:ext uri="{FF2B5EF4-FFF2-40B4-BE49-F238E27FC236}">
                <a16:creationId xmlns:a16="http://schemas.microsoft.com/office/drawing/2014/main" id="{22DFD103-AE7E-1D38-DBDD-2A87430437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8E503B-6EBE-99C7-6B71-DA7E1A16471E}"/>
              </a:ext>
            </a:extLst>
          </p:cNvPr>
          <p:cNvSpPr>
            <a:spLocks noGrp="1"/>
          </p:cNvSpPr>
          <p:nvPr>
            <p:ph type="sldNum" sz="quarter" idx="12"/>
          </p:nvPr>
        </p:nvSpPr>
        <p:spPr/>
        <p:txBody>
          <a:bodyPr/>
          <a:lstStyle/>
          <a:p>
            <a:fld id="{4DDA14D3-6B57-4232-9D95-6C21D67DE674}" type="slidenum">
              <a:rPr lang="en-GB" smtClean="0"/>
              <a:t>‹#›</a:t>
            </a:fld>
            <a:endParaRPr lang="en-GB"/>
          </a:p>
        </p:txBody>
      </p:sp>
    </p:spTree>
    <p:extLst>
      <p:ext uri="{BB962C8B-B14F-4D97-AF65-F5344CB8AC3E}">
        <p14:creationId xmlns:p14="http://schemas.microsoft.com/office/powerpoint/2010/main" val="42807029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EFB98-4173-89E6-7A56-20D89E247A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32CED7-53D2-8DBB-AF8C-6519D6EFEB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8E64F96-08BC-1DC9-B45D-03933B4B505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A4C1FA8-B141-73A8-D6B4-42A36DC74A2B}"/>
              </a:ext>
            </a:extLst>
          </p:cNvPr>
          <p:cNvSpPr>
            <a:spLocks noGrp="1"/>
          </p:cNvSpPr>
          <p:nvPr>
            <p:ph type="dt" sz="half" idx="10"/>
          </p:nvPr>
        </p:nvSpPr>
        <p:spPr/>
        <p:txBody>
          <a:bodyPr/>
          <a:lstStyle/>
          <a:p>
            <a:fld id="{5C9E0B45-3852-4BA4-80CD-22DEB027A51C}" type="datetimeFigureOut">
              <a:rPr lang="en-GB" smtClean="0"/>
              <a:t>06/10/2025</a:t>
            </a:fld>
            <a:endParaRPr lang="en-GB"/>
          </a:p>
        </p:txBody>
      </p:sp>
      <p:sp>
        <p:nvSpPr>
          <p:cNvPr id="6" name="Footer Placeholder 5">
            <a:extLst>
              <a:ext uri="{FF2B5EF4-FFF2-40B4-BE49-F238E27FC236}">
                <a16:creationId xmlns:a16="http://schemas.microsoft.com/office/drawing/2014/main" id="{5C3530D0-CB34-3C44-24C6-B915A96861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C8E794-9C8E-0241-E6B3-E54FD7620EAF}"/>
              </a:ext>
            </a:extLst>
          </p:cNvPr>
          <p:cNvSpPr>
            <a:spLocks noGrp="1"/>
          </p:cNvSpPr>
          <p:nvPr>
            <p:ph type="sldNum" sz="quarter" idx="12"/>
          </p:nvPr>
        </p:nvSpPr>
        <p:spPr/>
        <p:txBody>
          <a:bodyPr/>
          <a:lstStyle/>
          <a:p>
            <a:fld id="{4DDA14D3-6B57-4232-9D95-6C21D67DE674}" type="slidenum">
              <a:rPr lang="en-GB" smtClean="0"/>
              <a:t>‹#›</a:t>
            </a:fld>
            <a:endParaRPr lang="en-GB"/>
          </a:p>
        </p:txBody>
      </p:sp>
    </p:spTree>
    <p:extLst>
      <p:ext uri="{BB962C8B-B14F-4D97-AF65-F5344CB8AC3E}">
        <p14:creationId xmlns:p14="http://schemas.microsoft.com/office/powerpoint/2010/main" val="28107598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279F1-7F64-9A86-A8DE-4C31D37EBFC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34D68D-11F2-807D-25CC-96021D78127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7872CD-F783-BEB7-DAD2-A295B027D6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AC2FAF6-AA91-B979-F328-E892E210EDB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34C894C-C7F7-E605-D389-6CC2AB441AD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42C9ACD-CE0C-21D4-0081-DDCEA4CAF436}"/>
              </a:ext>
            </a:extLst>
          </p:cNvPr>
          <p:cNvSpPr>
            <a:spLocks noGrp="1"/>
          </p:cNvSpPr>
          <p:nvPr>
            <p:ph type="dt" sz="half" idx="10"/>
          </p:nvPr>
        </p:nvSpPr>
        <p:spPr/>
        <p:txBody>
          <a:bodyPr/>
          <a:lstStyle/>
          <a:p>
            <a:fld id="{5C9E0B45-3852-4BA4-80CD-22DEB027A51C}" type="datetimeFigureOut">
              <a:rPr lang="en-GB" smtClean="0"/>
              <a:t>06/10/2025</a:t>
            </a:fld>
            <a:endParaRPr lang="en-GB"/>
          </a:p>
        </p:txBody>
      </p:sp>
      <p:sp>
        <p:nvSpPr>
          <p:cNvPr id="8" name="Footer Placeholder 7">
            <a:extLst>
              <a:ext uri="{FF2B5EF4-FFF2-40B4-BE49-F238E27FC236}">
                <a16:creationId xmlns:a16="http://schemas.microsoft.com/office/drawing/2014/main" id="{35FA431C-9F72-5A84-93FC-E0440EF8247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1506CD1-11FF-FA33-EE81-A5AD38162B3C}"/>
              </a:ext>
            </a:extLst>
          </p:cNvPr>
          <p:cNvSpPr>
            <a:spLocks noGrp="1"/>
          </p:cNvSpPr>
          <p:nvPr>
            <p:ph type="sldNum" sz="quarter" idx="12"/>
          </p:nvPr>
        </p:nvSpPr>
        <p:spPr/>
        <p:txBody>
          <a:bodyPr/>
          <a:lstStyle/>
          <a:p>
            <a:fld id="{4DDA14D3-6B57-4232-9D95-6C21D67DE674}" type="slidenum">
              <a:rPr lang="en-GB" smtClean="0"/>
              <a:t>‹#›</a:t>
            </a:fld>
            <a:endParaRPr lang="en-GB"/>
          </a:p>
        </p:txBody>
      </p:sp>
    </p:spTree>
    <p:extLst>
      <p:ext uri="{BB962C8B-B14F-4D97-AF65-F5344CB8AC3E}">
        <p14:creationId xmlns:p14="http://schemas.microsoft.com/office/powerpoint/2010/main" val="29075488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9D596-1910-7A53-D682-603FA064420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10A147A-261F-C597-8D45-AE738C98EC47}"/>
              </a:ext>
            </a:extLst>
          </p:cNvPr>
          <p:cNvSpPr>
            <a:spLocks noGrp="1"/>
          </p:cNvSpPr>
          <p:nvPr>
            <p:ph type="dt" sz="half" idx="10"/>
          </p:nvPr>
        </p:nvSpPr>
        <p:spPr/>
        <p:txBody>
          <a:bodyPr/>
          <a:lstStyle/>
          <a:p>
            <a:fld id="{5C9E0B45-3852-4BA4-80CD-22DEB027A51C}" type="datetimeFigureOut">
              <a:rPr lang="en-GB" smtClean="0"/>
              <a:t>06/10/2025</a:t>
            </a:fld>
            <a:endParaRPr lang="en-GB"/>
          </a:p>
        </p:txBody>
      </p:sp>
      <p:sp>
        <p:nvSpPr>
          <p:cNvPr id="4" name="Footer Placeholder 3">
            <a:extLst>
              <a:ext uri="{FF2B5EF4-FFF2-40B4-BE49-F238E27FC236}">
                <a16:creationId xmlns:a16="http://schemas.microsoft.com/office/drawing/2014/main" id="{1233C54D-AEA9-C103-49DA-89C6758235D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CB60808-6184-8A70-9874-FBA59E86C3AA}"/>
              </a:ext>
            </a:extLst>
          </p:cNvPr>
          <p:cNvSpPr>
            <a:spLocks noGrp="1"/>
          </p:cNvSpPr>
          <p:nvPr>
            <p:ph type="sldNum" sz="quarter" idx="12"/>
          </p:nvPr>
        </p:nvSpPr>
        <p:spPr/>
        <p:txBody>
          <a:bodyPr/>
          <a:lstStyle/>
          <a:p>
            <a:fld id="{4DDA14D3-6B57-4232-9D95-6C21D67DE674}" type="slidenum">
              <a:rPr lang="en-GB" smtClean="0"/>
              <a:t>‹#›</a:t>
            </a:fld>
            <a:endParaRPr lang="en-GB"/>
          </a:p>
        </p:txBody>
      </p:sp>
    </p:spTree>
    <p:extLst>
      <p:ext uri="{BB962C8B-B14F-4D97-AF65-F5344CB8AC3E}">
        <p14:creationId xmlns:p14="http://schemas.microsoft.com/office/powerpoint/2010/main" val="1344335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4215852-AEA6-3FEB-7AA8-2D9C6A574369}"/>
              </a:ext>
            </a:extLst>
          </p:cNvPr>
          <p:cNvSpPr>
            <a:spLocks noGrp="1"/>
          </p:cNvSpPr>
          <p:nvPr>
            <p:ph type="dt" sz="half" idx="10"/>
          </p:nvPr>
        </p:nvSpPr>
        <p:spPr/>
        <p:txBody>
          <a:bodyPr/>
          <a:lstStyle/>
          <a:p>
            <a:fld id="{5C9E0B45-3852-4BA4-80CD-22DEB027A51C}" type="datetimeFigureOut">
              <a:rPr lang="en-GB" smtClean="0"/>
              <a:t>06/10/2025</a:t>
            </a:fld>
            <a:endParaRPr lang="en-GB"/>
          </a:p>
        </p:txBody>
      </p:sp>
      <p:sp>
        <p:nvSpPr>
          <p:cNvPr id="3" name="Footer Placeholder 2">
            <a:extLst>
              <a:ext uri="{FF2B5EF4-FFF2-40B4-BE49-F238E27FC236}">
                <a16:creationId xmlns:a16="http://schemas.microsoft.com/office/drawing/2014/main" id="{B81EFB18-B510-D417-7F64-4751B22D917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FCFD853-651B-59BD-237A-633B2ACA894B}"/>
              </a:ext>
            </a:extLst>
          </p:cNvPr>
          <p:cNvSpPr>
            <a:spLocks noGrp="1"/>
          </p:cNvSpPr>
          <p:nvPr>
            <p:ph type="sldNum" sz="quarter" idx="12"/>
          </p:nvPr>
        </p:nvSpPr>
        <p:spPr/>
        <p:txBody>
          <a:bodyPr/>
          <a:lstStyle/>
          <a:p>
            <a:fld id="{4DDA14D3-6B57-4232-9D95-6C21D67DE674}" type="slidenum">
              <a:rPr lang="en-GB" smtClean="0"/>
              <a:t>‹#›</a:t>
            </a:fld>
            <a:endParaRPr lang="en-GB"/>
          </a:p>
        </p:txBody>
      </p:sp>
    </p:spTree>
    <p:extLst>
      <p:ext uri="{BB962C8B-B14F-4D97-AF65-F5344CB8AC3E}">
        <p14:creationId xmlns:p14="http://schemas.microsoft.com/office/powerpoint/2010/main" val="2075502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67C97-560A-DEA5-8EEC-E3BA0C7F5A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42DCB9B-B27F-A202-A1D3-C0CA6DEF5C6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C0338A1-E660-23B1-9455-61F5037AE7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5D33D7-C01D-4D6C-1555-FBC9AD671747}"/>
              </a:ext>
            </a:extLst>
          </p:cNvPr>
          <p:cNvSpPr>
            <a:spLocks noGrp="1"/>
          </p:cNvSpPr>
          <p:nvPr>
            <p:ph type="dt" sz="half" idx="10"/>
          </p:nvPr>
        </p:nvSpPr>
        <p:spPr/>
        <p:txBody>
          <a:bodyPr/>
          <a:lstStyle/>
          <a:p>
            <a:fld id="{5C9E0B45-3852-4BA4-80CD-22DEB027A51C}" type="datetimeFigureOut">
              <a:rPr lang="en-GB" smtClean="0"/>
              <a:t>06/10/2025</a:t>
            </a:fld>
            <a:endParaRPr lang="en-GB"/>
          </a:p>
        </p:txBody>
      </p:sp>
      <p:sp>
        <p:nvSpPr>
          <p:cNvPr id="6" name="Footer Placeholder 5">
            <a:extLst>
              <a:ext uri="{FF2B5EF4-FFF2-40B4-BE49-F238E27FC236}">
                <a16:creationId xmlns:a16="http://schemas.microsoft.com/office/drawing/2014/main" id="{1F264726-C625-38C0-9619-5F9935CA22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6DADB3-CF0B-6361-1136-1FE84168BC34}"/>
              </a:ext>
            </a:extLst>
          </p:cNvPr>
          <p:cNvSpPr>
            <a:spLocks noGrp="1"/>
          </p:cNvSpPr>
          <p:nvPr>
            <p:ph type="sldNum" sz="quarter" idx="12"/>
          </p:nvPr>
        </p:nvSpPr>
        <p:spPr/>
        <p:txBody>
          <a:bodyPr/>
          <a:lstStyle/>
          <a:p>
            <a:fld id="{4DDA14D3-6B57-4232-9D95-6C21D67DE674}" type="slidenum">
              <a:rPr lang="en-GB" smtClean="0"/>
              <a:t>‹#›</a:t>
            </a:fld>
            <a:endParaRPr lang="en-GB"/>
          </a:p>
        </p:txBody>
      </p:sp>
    </p:spTree>
    <p:extLst>
      <p:ext uri="{BB962C8B-B14F-4D97-AF65-F5344CB8AC3E}">
        <p14:creationId xmlns:p14="http://schemas.microsoft.com/office/powerpoint/2010/main" val="20974760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08793-835B-560C-2901-FF511D425E2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1AFB59F-2300-F376-4287-8191AD5AF11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0303269-2D39-E798-2CA7-7617FF10B5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DB088A-7990-4D71-E3F6-466138763503}"/>
              </a:ext>
            </a:extLst>
          </p:cNvPr>
          <p:cNvSpPr>
            <a:spLocks noGrp="1"/>
          </p:cNvSpPr>
          <p:nvPr>
            <p:ph type="dt" sz="half" idx="10"/>
          </p:nvPr>
        </p:nvSpPr>
        <p:spPr/>
        <p:txBody>
          <a:bodyPr/>
          <a:lstStyle/>
          <a:p>
            <a:fld id="{5C9E0B45-3852-4BA4-80CD-22DEB027A51C}" type="datetimeFigureOut">
              <a:rPr lang="en-GB" smtClean="0"/>
              <a:t>06/10/2025</a:t>
            </a:fld>
            <a:endParaRPr lang="en-GB"/>
          </a:p>
        </p:txBody>
      </p:sp>
      <p:sp>
        <p:nvSpPr>
          <p:cNvPr id="6" name="Footer Placeholder 5">
            <a:extLst>
              <a:ext uri="{FF2B5EF4-FFF2-40B4-BE49-F238E27FC236}">
                <a16:creationId xmlns:a16="http://schemas.microsoft.com/office/drawing/2014/main" id="{CDAB5ECC-0CF0-AAEE-2D17-D30A789104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DF5514-39C0-60FD-6590-AD88189642ED}"/>
              </a:ext>
            </a:extLst>
          </p:cNvPr>
          <p:cNvSpPr>
            <a:spLocks noGrp="1"/>
          </p:cNvSpPr>
          <p:nvPr>
            <p:ph type="sldNum" sz="quarter" idx="12"/>
          </p:nvPr>
        </p:nvSpPr>
        <p:spPr/>
        <p:txBody>
          <a:bodyPr/>
          <a:lstStyle/>
          <a:p>
            <a:fld id="{4DDA14D3-6B57-4232-9D95-6C21D67DE674}" type="slidenum">
              <a:rPr lang="en-GB" smtClean="0"/>
              <a:t>‹#›</a:t>
            </a:fld>
            <a:endParaRPr lang="en-GB"/>
          </a:p>
        </p:txBody>
      </p:sp>
    </p:spTree>
    <p:extLst>
      <p:ext uri="{BB962C8B-B14F-4D97-AF65-F5344CB8AC3E}">
        <p14:creationId xmlns:p14="http://schemas.microsoft.com/office/powerpoint/2010/main" val="23213226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FC5CA-45D4-73BD-3766-469EC623A3F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5A2AA06-CA5D-4D0E-A390-BC91651BAC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A3BDC9-4AF6-2AC8-4D92-81B325276A43}"/>
              </a:ext>
            </a:extLst>
          </p:cNvPr>
          <p:cNvSpPr>
            <a:spLocks noGrp="1"/>
          </p:cNvSpPr>
          <p:nvPr>
            <p:ph type="dt" sz="half" idx="10"/>
          </p:nvPr>
        </p:nvSpPr>
        <p:spPr/>
        <p:txBody>
          <a:bodyPr/>
          <a:lstStyle/>
          <a:p>
            <a:fld id="{5C9E0B45-3852-4BA4-80CD-22DEB027A51C}" type="datetimeFigureOut">
              <a:rPr lang="en-GB" smtClean="0"/>
              <a:t>06/10/2025</a:t>
            </a:fld>
            <a:endParaRPr lang="en-GB"/>
          </a:p>
        </p:txBody>
      </p:sp>
      <p:sp>
        <p:nvSpPr>
          <p:cNvPr id="5" name="Footer Placeholder 4">
            <a:extLst>
              <a:ext uri="{FF2B5EF4-FFF2-40B4-BE49-F238E27FC236}">
                <a16:creationId xmlns:a16="http://schemas.microsoft.com/office/drawing/2014/main" id="{F50569CD-8E39-A748-DB46-57737DC58F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AB9C50-1292-54C9-5408-B41D1B734AD1}"/>
              </a:ext>
            </a:extLst>
          </p:cNvPr>
          <p:cNvSpPr>
            <a:spLocks noGrp="1"/>
          </p:cNvSpPr>
          <p:nvPr>
            <p:ph type="sldNum" sz="quarter" idx="12"/>
          </p:nvPr>
        </p:nvSpPr>
        <p:spPr/>
        <p:txBody>
          <a:bodyPr/>
          <a:lstStyle/>
          <a:p>
            <a:fld id="{4DDA14D3-6B57-4232-9D95-6C21D67DE674}" type="slidenum">
              <a:rPr lang="en-GB" smtClean="0"/>
              <a:t>‹#›</a:t>
            </a:fld>
            <a:endParaRPr lang="en-GB"/>
          </a:p>
        </p:txBody>
      </p:sp>
    </p:spTree>
    <p:extLst>
      <p:ext uri="{BB962C8B-B14F-4D97-AF65-F5344CB8AC3E}">
        <p14:creationId xmlns:p14="http://schemas.microsoft.com/office/powerpoint/2010/main" val="19876643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81FD7A1-F40C-E959-74A2-6F57FF65099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7219004-0357-BA5B-8091-4DD68EC360E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CE05E7-2FF5-F046-3F1F-773467125D70}"/>
              </a:ext>
            </a:extLst>
          </p:cNvPr>
          <p:cNvSpPr>
            <a:spLocks noGrp="1"/>
          </p:cNvSpPr>
          <p:nvPr>
            <p:ph type="dt" sz="half" idx="10"/>
          </p:nvPr>
        </p:nvSpPr>
        <p:spPr/>
        <p:txBody>
          <a:bodyPr/>
          <a:lstStyle/>
          <a:p>
            <a:fld id="{5C9E0B45-3852-4BA4-80CD-22DEB027A51C}" type="datetimeFigureOut">
              <a:rPr lang="en-GB" smtClean="0"/>
              <a:t>06/10/2025</a:t>
            </a:fld>
            <a:endParaRPr lang="en-GB"/>
          </a:p>
        </p:txBody>
      </p:sp>
      <p:sp>
        <p:nvSpPr>
          <p:cNvPr id="5" name="Footer Placeholder 4">
            <a:extLst>
              <a:ext uri="{FF2B5EF4-FFF2-40B4-BE49-F238E27FC236}">
                <a16:creationId xmlns:a16="http://schemas.microsoft.com/office/drawing/2014/main" id="{C4675E5A-915B-1F06-2CDB-6799FBA5DD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8B5A4A-2583-F15E-CF61-DEC41E939BE7}"/>
              </a:ext>
            </a:extLst>
          </p:cNvPr>
          <p:cNvSpPr>
            <a:spLocks noGrp="1"/>
          </p:cNvSpPr>
          <p:nvPr>
            <p:ph type="sldNum" sz="quarter" idx="12"/>
          </p:nvPr>
        </p:nvSpPr>
        <p:spPr/>
        <p:txBody>
          <a:bodyPr/>
          <a:lstStyle/>
          <a:p>
            <a:fld id="{4DDA14D3-6B57-4232-9D95-6C21D67DE674}" type="slidenum">
              <a:rPr lang="en-GB" smtClean="0"/>
              <a:t>‹#›</a:t>
            </a:fld>
            <a:endParaRPr lang="en-GB"/>
          </a:p>
        </p:txBody>
      </p:sp>
    </p:spTree>
    <p:extLst>
      <p:ext uri="{BB962C8B-B14F-4D97-AF65-F5344CB8AC3E}">
        <p14:creationId xmlns:p14="http://schemas.microsoft.com/office/powerpoint/2010/main" val="3789690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799710-94AF-BC8F-8C55-24E833A7535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0F79E4-8F63-10B8-A94E-D5C8F8FFBD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5B8FA9-F6E8-15A2-05A2-8FD426F9431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C9E0B45-3852-4BA4-80CD-22DEB027A51C}" type="datetimeFigureOut">
              <a:rPr lang="en-GB" smtClean="0"/>
              <a:t>06/10/2025</a:t>
            </a:fld>
            <a:endParaRPr lang="en-GB"/>
          </a:p>
        </p:txBody>
      </p:sp>
      <p:sp>
        <p:nvSpPr>
          <p:cNvPr id="5" name="Footer Placeholder 4">
            <a:extLst>
              <a:ext uri="{FF2B5EF4-FFF2-40B4-BE49-F238E27FC236}">
                <a16:creationId xmlns:a16="http://schemas.microsoft.com/office/drawing/2014/main" id="{53C66434-CB72-2480-038B-210F37AF12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7FAFAEB-D250-F600-EC8F-19A73AF8D77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DDA14D3-6B57-4232-9D95-6C21D67DE674}" type="slidenum">
              <a:rPr lang="en-GB" smtClean="0"/>
              <a:t>‹#›</a:t>
            </a:fld>
            <a:endParaRPr lang="en-GB"/>
          </a:p>
        </p:txBody>
      </p:sp>
    </p:spTree>
    <p:extLst>
      <p:ext uri="{BB962C8B-B14F-4D97-AF65-F5344CB8AC3E}">
        <p14:creationId xmlns:p14="http://schemas.microsoft.com/office/powerpoint/2010/main" val="28875774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1D377-8A56-27E9-0A14-A9998F089D4A}"/>
              </a:ext>
            </a:extLst>
          </p:cNvPr>
          <p:cNvSpPr>
            <a:spLocks noGrp="1"/>
          </p:cNvSpPr>
          <p:nvPr>
            <p:ph type="ctrTitle"/>
          </p:nvPr>
        </p:nvSpPr>
        <p:spPr/>
        <p:txBody>
          <a:bodyPr>
            <a:normAutofit/>
          </a:bodyPr>
          <a:lstStyle/>
          <a:p>
            <a:r>
              <a:rPr lang="en-GB" sz="2400">
                <a:solidFill>
                  <a:srgbClr val="002060"/>
                </a:solidFill>
                <a:latin typeface="Arial" panose="020B0604020202020204" pitchFamily="34" charset="0"/>
                <a:cs typeface="Arial" panose="020B0604020202020204" pitchFamily="34" charset="0"/>
              </a:rPr>
              <a:t>PSYCHOLOGY IN HEALTH AND SOCIAL CARE</a:t>
            </a:r>
            <a:br>
              <a:rPr lang="en-GB" sz="2400">
                <a:solidFill>
                  <a:srgbClr val="002060"/>
                </a:solidFill>
                <a:latin typeface="Arial" panose="020B0604020202020204" pitchFamily="34" charset="0"/>
                <a:cs typeface="Arial" panose="020B0604020202020204" pitchFamily="34" charset="0"/>
              </a:rPr>
            </a:br>
            <a:r>
              <a:rPr lang="en-GB" sz="2400">
                <a:solidFill>
                  <a:srgbClr val="002060"/>
                </a:solidFill>
                <a:latin typeface="Arial" panose="020B0604020202020204" pitchFamily="34" charset="0"/>
                <a:cs typeface="Arial" panose="020B0604020202020204" pitchFamily="34" charset="0"/>
              </a:rPr>
              <a:t>ASSESSMENT IN PSYCHOLOGY</a:t>
            </a:r>
            <a:br>
              <a:rPr lang="en-GB" sz="2400">
                <a:solidFill>
                  <a:srgbClr val="002060"/>
                </a:solidFill>
                <a:latin typeface="Arial" panose="020B0604020202020204" pitchFamily="34" charset="0"/>
                <a:cs typeface="Arial" panose="020B0604020202020204" pitchFamily="34" charset="0"/>
              </a:rPr>
            </a:br>
            <a:r>
              <a:rPr lang="en-GB" sz="2400">
                <a:solidFill>
                  <a:srgbClr val="002060"/>
                </a:solidFill>
                <a:latin typeface="Arial" panose="020B0604020202020204" pitchFamily="34" charset="0"/>
                <a:cs typeface="Arial" panose="020B0604020202020204" pitchFamily="34" charset="0"/>
              </a:rPr>
              <a:t>COMPONENT ONE.</a:t>
            </a:r>
            <a:br>
              <a:rPr lang="en-GB" sz="2400">
                <a:solidFill>
                  <a:srgbClr val="002060"/>
                </a:solidFill>
                <a:latin typeface="Arial" panose="020B0604020202020204" pitchFamily="34" charset="0"/>
                <a:cs typeface="Arial" panose="020B0604020202020204" pitchFamily="34" charset="0"/>
              </a:rPr>
            </a:br>
            <a:endParaRPr lang="en-GB" sz="2400">
              <a:solidFill>
                <a:srgbClr val="002060"/>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7F1252F2-77C8-B87F-9066-C25595358080}"/>
              </a:ext>
            </a:extLst>
          </p:cNvPr>
          <p:cNvSpPr>
            <a:spLocks noGrp="1"/>
          </p:cNvSpPr>
          <p:nvPr>
            <p:ph type="subTitle" idx="1"/>
          </p:nvPr>
        </p:nvSpPr>
        <p:spPr>
          <a:xfrm>
            <a:off x="1524000" y="3602037"/>
            <a:ext cx="9144000" cy="2754517"/>
          </a:xfrm>
        </p:spPr>
        <p:txBody>
          <a:bodyPr/>
          <a:lstStyle/>
          <a:p>
            <a:endParaRPr lang="en-GB">
              <a:solidFill>
                <a:srgbClr val="002060"/>
              </a:solidFill>
              <a:latin typeface="Arial" panose="020B0604020202020204" pitchFamily="34" charset="0"/>
              <a:cs typeface="Arial" panose="020B0604020202020204" pitchFamily="34" charset="0"/>
            </a:endParaRPr>
          </a:p>
          <a:p>
            <a:r>
              <a:rPr lang="en-GB">
                <a:solidFill>
                  <a:srgbClr val="002060"/>
                </a:solidFill>
                <a:latin typeface="Arial" panose="020B0604020202020204" pitchFamily="34" charset="0"/>
                <a:cs typeface="Arial" panose="020B0604020202020204" pitchFamily="34" charset="0"/>
              </a:rPr>
              <a:t>SEPTEMBER 13,2025</a:t>
            </a:r>
          </a:p>
          <a:p>
            <a:r>
              <a:rPr lang="en-GB">
                <a:solidFill>
                  <a:srgbClr val="002060"/>
                </a:solidFill>
                <a:latin typeface="Arial" panose="020B0604020202020204" pitchFamily="34" charset="0"/>
                <a:cs typeface="Arial" panose="020B0604020202020204" pitchFamily="34" charset="0"/>
              </a:rPr>
              <a:t>IVEREN NNEOMA KUCHA</a:t>
            </a:r>
          </a:p>
          <a:p>
            <a:r>
              <a:rPr lang="en-GB">
                <a:solidFill>
                  <a:srgbClr val="002060"/>
                </a:solidFill>
                <a:latin typeface="Arial" panose="020B0604020202020204" pitchFamily="34" charset="0"/>
                <a:cs typeface="Arial" panose="020B0604020202020204" pitchFamily="34" charset="0"/>
              </a:rPr>
              <a:t>STUDENT ID NUMBER 2423866</a:t>
            </a:r>
          </a:p>
          <a:p>
            <a:r>
              <a:rPr lang="en-GB">
                <a:solidFill>
                  <a:srgbClr val="002060"/>
                </a:solidFill>
                <a:latin typeface="Arial" panose="020B0604020202020204" pitchFamily="34" charset="0"/>
                <a:cs typeface="Arial" panose="020B0604020202020204" pitchFamily="34" charset="0"/>
              </a:rPr>
              <a:t>LCHS4010  2025</a:t>
            </a:r>
          </a:p>
          <a:p>
            <a:r>
              <a:rPr lang="en-GB">
                <a:solidFill>
                  <a:srgbClr val="002060"/>
                </a:solidFill>
                <a:latin typeface="Arial" panose="020B0604020202020204" pitchFamily="34" charset="0"/>
                <a:cs typeface="Arial" panose="020B0604020202020204" pitchFamily="34" charset="0"/>
              </a:rPr>
              <a:t>LECTURER NEIL</a:t>
            </a:r>
          </a:p>
          <a:p>
            <a:endParaRPr lang="en-GB">
              <a:solidFill>
                <a:srgbClr val="002060"/>
              </a:solidFill>
              <a:latin typeface="Arial" panose="020B0604020202020204" pitchFamily="34" charset="0"/>
              <a:cs typeface="Arial" panose="020B0604020202020204" pitchFamily="34" charset="0"/>
            </a:endParaRPr>
          </a:p>
          <a:p>
            <a:endParaRPr lang="en-GB">
              <a:solidFill>
                <a:srgbClr val="002060"/>
              </a:solidFill>
              <a:latin typeface="Arial" panose="020B0604020202020204" pitchFamily="34" charset="0"/>
              <a:cs typeface="Arial" panose="020B0604020202020204" pitchFamily="34" charset="0"/>
            </a:endParaRPr>
          </a:p>
          <a:p>
            <a:endParaRPr lang="en-GB">
              <a:solidFill>
                <a:srgbClr val="002060"/>
              </a:solidFill>
              <a:latin typeface="Arial" panose="020B0604020202020204" pitchFamily="34" charset="0"/>
              <a:cs typeface="Arial" panose="020B0604020202020204" pitchFamily="34" charset="0"/>
            </a:endParaRPr>
          </a:p>
          <a:p>
            <a:endParaRPr lang="en-GB">
              <a:solidFill>
                <a:srgbClr val="002060"/>
              </a:solidFill>
              <a:latin typeface="Arial" panose="020B0604020202020204" pitchFamily="34" charset="0"/>
              <a:cs typeface="Arial" panose="020B0604020202020204" pitchFamily="34" charset="0"/>
            </a:endParaRPr>
          </a:p>
          <a:p>
            <a:endParaRPr lang="en-GB">
              <a:solidFill>
                <a:srgbClr val="002060"/>
              </a:solidFill>
              <a:latin typeface="Arial" panose="020B0604020202020204" pitchFamily="34" charset="0"/>
              <a:cs typeface="Arial" panose="020B0604020202020204" pitchFamily="34" charset="0"/>
            </a:endParaRPr>
          </a:p>
          <a:p>
            <a:endParaRPr lang="en-GB">
              <a:solidFill>
                <a:srgbClr val="002060"/>
              </a:solidFill>
              <a:latin typeface="Arial" panose="020B0604020202020204" pitchFamily="34" charset="0"/>
              <a:cs typeface="Arial" panose="020B0604020202020204" pitchFamily="34" charset="0"/>
            </a:endParaRPr>
          </a:p>
          <a:p>
            <a:endParaRPr lang="en-GB">
              <a:solidFill>
                <a:srgbClr val="002060"/>
              </a:solidFill>
              <a:latin typeface="Arial" panose="020B0604020202020204" pitchFamily="34" charset="0"/>
              <a:cs typeface="Arial" panose="020B0604020202020204" pitchFamily="34" charset="0"/>
            </a:endParaRPr>
          </a:p>
          <a:p>
            <a:endParaRPr lang="en-GB">
              <a:solidFill>
                <a:srgbClr val="002060"/>
              </a:solidFill>
              <a:latin typeface="Arial" panose="020B0604020202020204" pitchFamily="34" charset="0"/>
              <a:cs typeface="Arial" panose="020B0604020202020204" pitchFamily="34" charset="0"/>
            </a:endParaRPr>
          </a:p>
          <a:p>
            <a:endParaRPr lang="en-GB">
              <a:solidFill>
                <a:srgbClr val="002060"/>
              </a:solidFill>
              <a:latin typeface="Arial" panose="020B0604020202020204" pitchFamily="34" charset="0"/>
              <a:cs typeface="Arial" panose="020B0604020202020204" pitchFamily="34" charset="0"/>
            </a:endParaRPr>
          </a:p>
          <a:p>
            <a:endParaRPr lang="en-GB">
              <a:solidFill>
                <a:srgbClr val="002060"/>
              </a:solidFill>
              <a:latin typeface="Arial" panose="020B0604020202020204" pitchFamily="34" charset="0"/>
              <a:cs typeface="Arial" panose="020B0604020202020204" pitchFamily="34" charset="0"/>
            </a:endParaRPr>
          </a:p>
          <a:p>
            <a:endParaRPr lang="en-GB">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464062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7567687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615238BE-A76C-8253-2B06-8878EABC2DC7}"/>
              </a:ext>
            </a:extLst>
          </p:cNvPr>
          <p:cNvSpPr>
            <a:spLocks noGrp="1"/>
          </p:cNvSpPr>
          <p:nvPr>
            <p:ph idx="1"/>
          </p:nvPr>
        </p:nvSpPr>
        <p:spPr>
          <a:xfrm>
            <a:off x="1029929" y="1855121"/>
            <a:ext cx="10515600" cy="4351338"/>
          </a:xfrm>
        </p:spPr>
        <p:txBody>
          <a:bodyPr>
            <a:normAutofit fontScale="25000" lnSpcReduction="20000"/>
          </a:bodyPr>
          <a:lstStyle/>
          <a:p>
            <a:pPr marL="457200" lvl="1" indent="0">
              <a:buNone/>
            </a:pPr>
            <a:r>
              <a:rPr lang="en-GB">
                <a:latin typeface="Arial" panose="020B0604020202020204" pitchFamily="34" charset="0"/>
                <a:cs typeface="Arial" panose="020B0604020202020204" pitchFamily="34" charset="0"/>
              </a:rPr>
              <a:t>INTRODUCTION:</a:t>
            </a:r>
          </a:p>
          <a:p>
            <a:pPr marL="457200" lvl="1" indent="0">
              <a:buNone/>
            </a:pPr>
            <a:r>
              <a:rPr lang="en-GB" sz="9600">
                <a:latin typeface="Arial" panose="020B0604020202020204" pitchFamily="34" charset="0"/>
                <a:cs typeface="Arial" panose="020B0604020202020204" pitchFamily="34" charset="0"/>
              </a:rPr>
              <a:t>Supporting Amira in transitioning into the nursery will have to be a gradual process because it’s all going to be a new setting, environment, and people, to what she is used to, so the family, nursery, and caregivers will all have to work hand in hand to achieve their goal. And since Amira is presenting with signs of anxiety, limited communication, and difficulty engaging in group play, some care plans can be put in place to support the process. Likewise, some other supporting care plans can be put in place, like emotional, social, cognitive, and physical, for Amira’s well-being. </a:t>
            </a:r>
          </a:p>
          <a:p>
            <a:pPr marL="457200" lvl="1" indent="0">
              <a:buNone/>
            </a:pPr>
            <a:endParaRPr lang="en-GB" sz="9600">
              <a:latin typeface="Arial" panose="020B0604020202020204" pitchFamily="34" charset="0"/>
              <a:cs typeface="Arial" panose="020B0604020202020204" pitchFamily="34" charset="0"/>
            </a:endParaRPr>
          </a:p>
          <a:p>
            <a:pPr marL="457200" lvl="1" indent="0">
              <a:buNone/>
            </a:pPr>
            <a:r>
              <a:rPr lang="en-GB" sz="9600">
                <a:latin typeface="Arial" panose="020B0604020202020204" pitchFamily="34" charset="0"/>
                <a:cs typeface="Arial" panose="020B0604020202020204" pitchFamily="34" charset="0"/>
              </a:rPr>
              <a:t>Building trust and relationship: Creating a daily routine that includes a one-on-one session will help Amira create a trust system to help her feel secure through calm, gentle interaction, which will help her feel comfortable and understand.</a:t>
            </a:r>
          </a:p>
          <a:p>
            <a:pPr marL="457200" lvl="1" indent="0">
              <a:buNone/>
            </a:pPr>
            <a:endParaRPr lang="en-GB" sz="9600">
              <a:latin typeface="Arial" panose="020B0604020202020204" pitchFamily="34" charset="0"/>
              <a:cs typeface="Arial" panose="020B0604020202020204" pitchFamily="34" charset="0"/>
            </a:endParaRPr>
          </a:p>
          <a:p>
            <a:pPr marL="457200" lvl="1" indent="0">
              <a:buNone/>
            </a:pPr>
            <a:r>
              <a:rPr lang="en-GB" sz="9600">
                <a:latin typeface="Arial" panose="020B0604020202020204" pitchFamily="34" charset="0"/>
                <a:cs typeface="Arial" panose="020B0604020202020204" pitchFamily="34" charset="0"/>
              </a:rPr>
              <a:t>Encouraging verbal communication: Using simple and clear language will help Amira respond and engage with her teachers and peers. </a:t>
            </a:r>
          </a:p>
          <a:p>
            <a:pPr marL="457200" lvl="1" indent="0">
              <a:buNone/>
            </a:pPr>
            <a:endParaRPr lang="en-GB" sz="5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691814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3E6A8D-5C80-B7D5-D67B-D2A274F14877}"/>
              </a:ext>
            </a:extLst>
          </p:cNvPr>
          <p:cNvSpPr>
            <a:spLocks noGrp="1"/>
          </p:cNvSpPr>
          <p:nvPr>
            <p:ph idx="1"/>
          </p:nvPr>
        </p:nvSpPr>
        <p:spPr/>
        <p:txBody>
          <a:bodyPr>
            <a:normAutofit/>
          </a:bodyPr>
          <a:lstStyle/>
          <a:p>
            <a:r>
              <a:rPr lang="en-GB" sz="2400">
                <a:latin typeface="Arial" panose="020B0604020202020204" pitchFamily="34" charset="0"/>
                <a:cs typeface="Arial" panose="020B0604020202020204" pitchFamily="34" charset="0"/>
              </a:rPr>
              <a:t>Reducing anxiety: Introducing Amira to small group activities will assist in building her confidence. Small groups of parallel play will help in designating a safe space for Amira to retreat to when overwhelmed by her surroundings, a place equipped with comforting toys or objects.</a:t>
            </a:r>
          </a:p>
          <a:p>
            <a:r>
              <a:rPr lang="en-GB" sz="2400">
                <a:latin typeface="Arial" panose="020B0604020202020204" pitchFamily="34" charset="0"/>
                <a:cs typeface="Arial" panose="020B0604020202020204" pitchFamily="34" charset="0"/>
              </a:rPr>
              <a:t>Promoting group play: Facilitating engagements in group play, while modelling positive interactions and play behaviours, which is thereby used to create a supportive and inclusive environment.</a:t>
            </a:r>
          </a:p>
          <a:p>
            <a:r>
              <a:rPr lang="en-GB" sz="2400">
                <a:latin typeface="Arial" panose="020B0604020202020204" pitchFamily="34" charset="0"/>
                <a:cs typeface="Arial" panose="020B0604020202020204" pitchFamily="34" charset="0"/>
              </a:rPr>
              <a:t>Parental partnership: The nursery will have to work with the caregivers of Amira to understand her home routine, preferences, and any strategies that work well for Amira, which will help in achieving developmental goals.</a:t>
            </a:r>
          </a:p>
        </p:txBody>
      </p:sp>
    </p:spTree>
    <p:extLst>
      <p:ext uri="{BB962C8B-B14F-4D97-AF65-F5344CB8AC3E}">
        <p14:creationId xmlns:p14="http://schemas.microsoft.com/office/powerpoint/2010/main" val="13276142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4FAE90-D313-3A53-7709-421F515B33C6}"/>
              </a:ext>
            </a:extLst>
          </p:cNvPr>
          <p:cNvSpPr>
            <a:spLocks noGrp="1"/>
          </p:cNvSpPr>
          <p:nvPr>
            <p:ph idx="1"/>
          </p:nvPr>
        </p:nvSpPr>
        <p:spPr/>
        <p:txBody>
          <a:bodyPr vert="horz" lIns="91440" tIns="45720" rIns="91440" bIns="45720" rtlCol="0" anchor="t">
            <a:normAutofit lnSpcReduction="10000"/>
          </a:bodyPr>
          <a:lstStyle/>
          <a:p>
            <a:r>
              <a:rPr lang="en-GB" sz="2400">
                <a:latin typeface="Arial"/>
                <a:cs typeface="Arial"/>
              </a:rPr>
              <a:t>Monitoring progress: Assessing Amira's development constantly, which will help in adjusting the support plan so as to take note of her progress and make sure it's evolving her needs like wise celebrating her achievements.  By applying the support plan, in creating a nurturing By applying </a:t>
            </a:r>
            <a:r>
              <a:rPr lang="en-GB" sz="2400" err="1">
                <a:latin typeface="Arial"/>
                <a:cs typeface="Arial"/>
              </a:rPr>
              <a:t>theupport</a:t>
            </a:r>
            <a:r>
              <a:rPr lang="en-GB" sz="2400">
                <a:latin typeface="Arial"/>
                <a:cs typeface="Arial"/>
              </a:rPr>
              <a:t> plan, will help in creating a nurturing environment that hat will address Amira's needs which will help in her feel secure in the nursery </a:t>
            </a:r>
            <a:r>
              <a:rPr lang="en-GB" sz="2400">
                <a:latin typeface="Arial"/>
                <a:ea typeface="+mn-lt"/>
                <a:cs typeface="Arial"/>
              </a:rPr>
              <a:t>environment nursery make </a:t>
            </a:r>
            <a:r>
              <a:rPr lang="en-GB" sz="2400">
                <a:latin typeface="Aptos"/>
                <a:ea typeface="+mn-lt"/>
                <a:cs typeface="Arial"/>
              </a:rPr>
              <a:t>create</a:t>
            </a:r>
            <a:r>
              <a:rPr lang="en-GB" sz="2400">
                <a:ea typeface="+mn-lt"/>
                <a:cs typeface="+mn-lt"/>
              </a:rPr>
              <a:t> a nurturing environment that addre</a:t>
            </a:r>
            <a:r>
              <a:rPr lang="en-GB" sz="2400">
                <a:latin typeface="Arial"/>
                <a:ea typeface="+mn-lt"/>
                <a:cs typeface="+mn-lt"/>
              </a:rPr>
              <a:t>ss Amira's needs, helping her feel secure in the nursery environment. </a:t>
            </a:r>
          </a:p>
          <a:p>
            <a:r>
              <a:rPr lang="en-GB" sz="2400">
                <a:latin typeface="Arial"/>
                <a:ea typeface="Calibri"/>
                <a:cs typeface="Arial"/>
              </a:rPr>
              <a:t>Bowlby's attachment theory: Bowlby's theory suggests that the early relationship between a child and their early caregivers plays a crucial role in forming their manner and influencing their socio-emotional growth. Some key points can be, secure base, attachment styles, caregiver responsiveness and long-term implications.,</a:t>
            </a:r>
            <a:endParaRPr lang="en-GB" sz="2400">
              <a:latin typeface="Arial"/>
              <a:ea typeface="Calibri"/>
              <a:cs typeface="Arial" panose="020B0604020202020204" pitchFamily="34" charset="0"/>
            </a:endParaRPr>
          </a:p>
        </p:txBody>
      </p:sp>
    </p:spTree>
    <p:extLst>
      <p:ext uri="{BB962C8B-B14F-4D97-AF65-F5344CB8AC3E}">
        <p14:creationId xmlns:p14="http://schemas.microsoft.com/office/powerpoint/2010/main" val="1387737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C1C064D-777C-523F-BC2E-92D82BE34C70}"/>
              </a:ext>
            </a:extLst>
          </p:cNvPr>
          <p:cNvSpPr>
            <a:spLocks noGrp="1"/>
          </p:cNvSpPr>
          <p:nvPr>
            <p:ph idx="1"/>
          </p:nvPr>
        </p:nvSpPr>
        <p:spPr/>
        <p:txBody>
          <a:bodyPr vert="horz" lIns="91440" tIns="45720" rIns="91440" bIns="45720" rtlCol="0" anchor="t">
            <a:normAutofit/>
          </a:bodyPr>
          <a:lstStyle/>
          <a:p>
            <a:r>
              <a:rPr lang="en-GB">
                <a:latin typeface="Aptos"/>
                <a:ea typeface="Calibri"/>
                <a:cs typeface="Calibri"/>
              </a:rPr>
              <a:t>Apply </a:t>
            </a:r>
            <a:r>
              <a:rPr lang="en-GB" sz="2400" err="1">
                <a:latin typeface="Arial"/>
                <a:ea typeface="Calibri"/>
                <a:cs typeface="Calibri"/>
              </a:rPr>
              <a:t>bowlby's</a:t>
            </a:r>
            <a:r>
              <a:rPr lang="en-GB">
                <a:latin typeface="Aptos"/>
                <a:ea typeface="Calibri"/>
                <a:cs typeface="Calibri"/>
              </a:rPr>
              <a:t> attachment theory: Amira has anxiety c</a:t>
            </a:r>
            <a:endParaRPr lang="en-GB" sz="2400">
              <a:latin typeface="Arial"/>
              <a:ea typeface="Calibri"/>
              <a:cs typeface="Calibri"/>
            </a:endParaRPr>
          </a:p>
        </p:txBody>
      </p:sp>
    </p:spTree>
    <p:extLst>
      <p:ext uri="{BB962C8B-B14F-4D97-AF65-F5344CB8AC3E}">
        <p14:creationId xmlns:p14="http://schemas.microsoft.com/office/powerpoint/2010/main" val="723869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3a79cb29548ef7cca4278bdb0332ebdb">
  <xsd:schema xmlns:xsd="http://www.w3.org/2001/XMLSchema" xmlns:xs="http://www.w3.org/2001/XMLSchema" xmlns:p="http://schemas.microsoft.com/office/2006/metadata/properties" xmlns:ns3="ccfc14db-0f45-423b-b2f5-752f8f8a0ada" targetNamespace="http://schemas.microsoft.com/office/2006/metadata/properties" ma:root="true" ma:fieldsID="d1ca211e5c6f37941ba1265f58a7006e"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Props1.xml><?xml version="1.0" encoding="utf-8"?>
<ds:datastoreItem xmlns:ds="http://schemas.openxmlformats.org/officeDocument/2006/customXml" ds:itemID="{82E41902-29A3-4E2E-9584-93753ED3F8EB}">
  <ds:schemaRefs>
    <ds:schemaRef ds:uri="http://schemas.microsoft.com/sharepoint/v3/contenttype/forms"/>
  </ds:schemaRefs>
</ds:datastoreItem>
</file>

<file path=customXml/itemProps2.xml><?xml version="1.0" encoding="utf-8"?>
<ds:datastoreItem xmlns:ds="http://schemas.openxmlformats.org/officeDocument/2006/customXml" ds:itemID="{1CCF3B64-5885-475E-87B1-7BFD62DE5548}">
  <ds:schemaRefs>
    <ds:schemaRef ds:uri="ccfc14db-0f45-423b-b2f5-752f8f8a0ad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FEEDD04B-3B11-4A32-9D2B-8A89B7596784}">
  <ds:schemaRefs>
    <ds:schemaRef ds:uri="ccfc14db-0f45-423b-b2f5-752f8f8a0ada"/>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6</Slides>
  <Notes>1</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PSYCHOLOGY IN HEALTH AND SOCIAL CARE ASSESSMENT IN PSYCHOLOGY COMPONENT ONE. </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Iveren Nneoma Kucha (2423866)</dc:creator>
  <cp:revision>1</cp:revision>
  <dcterms:created xsi:type="dcterms:W3CDTF">2025-09-20T09:22:24Z</dcterms:created>
  <dcterms:modified xsi:type="dcterms:W3CDTF">2025-10-06T07:07:10Z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