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sldIdLst>
    <p:sldId id="256" r:id="rId2"/>
    <p:sldId id="260" r:id="rId3"/>
    <p:sldId id="261" r:id="rId4"/>
    <p:sldId id="262" r:id="rId5"/>
    <p:sldId id="263" r:id="rId6"/>
    <p:sldId id="264" r:id="rId7"/>
    <p:sldId id="265"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571A06-8AF9-479B-BE9E-767FE1440707}" v="14" dt="2023-02-09T21:33:02.0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elhem Roba" userId="e9f7f79d-be0f-4935-8a9d-5344983fa9f3" providerId="ADAL" clId="{D7571A06-8AF9-479B-BE9E-767FE1440707}"/>
    <pc:docChg chg="undo custSel addSld modSld">
      <pc:chgData name="Betelhem Roba" userId="e9f7f79d-be0f-4935-8a9d-5344983fa9f3" providerId="ADAL" clId="{D7571A06-8AF9-479B-BE9E-767FE1440707}" dt="2023-02-09T21:36:37.708" v="215" actId="20577"/>
      <pc:docMkLst>
        <pc:docMk/>
      </pc:docMkLst>
      <pc:sldChg chg="addSp delSp modSp mod modMedia setBg delAnim setClrOvrMap delDesignElem">
        <pc:chgData name="Betelhem Roba" userId="e9f7f79d-be0f-4935-8a9d-5344983fa9f3" providerId="ADAL" clId="{D7571A06-8AF9-479B-BE9E-767FE1440707}" dt="2023-02-09T21:33:16.797" v="56" actId="26606"/>
        <pc:sldMkLst>
          <pc:docMk/>
          <pc:sldMk cId="1317003426" sldId="256"/>
        </pc:sldMkLst>
        <pc:spChg chg="mod">
          <ac:chgData name="Betelhem Roba" userId="e9f7f79d-be0f-4935-8a9d-5344983fa9f3" providerId="ADAL" clId="{D7571A06-8AF9-479B-BE9E-767FE1440707}" dt="2023-02-09T21:33:16.797" v="56" actId="26606"/>
          <ac:spMkLst>
            <pc:docMk/>
            <pc:sldMk cId="1317003426" sldId="256"/>
            <ac:spMk id="2" creationId="{49A19EB2-4F77-149A-88CA-512F3DDCC469}"/>
          </ac:spMkLst>
        </pc:spChg>
        <pc:spChg chg="mod">
          <ac:chgData name="Betelhem Roba" userId="e9f7f79d-be0f-4935-8a9d-5344983fa9f3" providerId="ADAL" clId="{D7571A06-8AF9-479B-BE9E-767FE1440707}" dt="2023-02-09T21:33:16.797" v="56" actId="26606"/>
          <ac:spMkLst>
            <pc:docMk/>
            <pc:sldMk cId="1317003426" sldId="256"/>
            <ac:spMk id="3" creationId="{9CF9EA54-DC63-6001-DA03-9E73BA2E2959}"/>
          </ac:spMkLst>
        </pc:spChg>
        <pc:spChg chg="add del">
          <ac:chgData name="Betelhem Roba" userId="e9f7f79d-be0f-4935-8a9d-5344983fa9f3" providerId="ADAL" clId="{D7571A06-8AF9-479B-BE9E-767FE1440707}" dt="2023-02-09T21:33:07.147" v="51" actId="26606"/>
          <ac:spMkLst>
            <pc:docMk/>
            <pc:sldMk cId="1317003426" sldId="256"/>
            <ac:spMk id="6" creationId="{23522FE7-5A29-4EF6-B1EF-2CA55748A772}"/>
          </ac:spMkLst>
        </pc:spChg>
        <pc:spChg chg="add del">
          <ac:chgData name="Betelhem Roba" userId="e9f7f79d-be0f-4935-8a9d-5344983fa9f3" providerId="ADAL" clId="{D7571A06-8AF9-479B-BE9E-767FE1440707}" dt="2023-02-09T21:30:37.521" v="7" actId="26606"/>
          <ac:spMkLst>
            <pc:docMk/>
            <pc:sldMk cId="1317003426" sldId="256"/>
            <ac:spMk id="8" creationId="{23522FE7-5A29-4EF6-B1EF-2CA55748A772}"/>
          </ac:spMkLst>
        </pc:spChg>
        <pc:spChg chg="add del">
          <ac:chgData name="Betelhem Roba" userId="e9f7f79d-be0f-4935-8a9d-5344983fa9f3" providerId="ADAL" clId="{D7571A06-8AF9-479B-BE9E-767FE1440707}" dt="2023-02-09T21:32:24.521" v="24" actId="26606"/>
          <ac:spMkLst>
            <pc:docMk/>
            <pc:sldMk cId="1317003426" sldId="256"/>
            <ac:spMk id="9" creationId="{C1DD1A8A-57D5-4A81-AD04-532B043C5611}"/>
          </ac:spMkLst>
        </pc:spChg>
        <pc:spChg chg="add del">
          <ac:chgData name="Betelhem Roba" userId="e9f7f79d-be0f-4935-8a9d-5344983fa9f3" providerId="ADAL" clId="{D7571A06-8AF9-479B-BE9E-767FE1440707}" dt="2023-02-09T21:32:24.521" v="24" actId="26606"/>
          <ac:spMkLst>
            <pc:docMk/>
            <pc:sldMk cId="1317003426" sldId="256"/>
            <ac:spMk id="11" creationId="{007891EC-4501-44ED-A8C8-B11B6DB767AB}"/>
          </ac:spMkLst>
        </pc:spChg>
        <pc:spChg chg="add del">
          <ac:chgData name="Betelhem Roba" userId="e9f7f79d-be0f-4935-8a9d-5344983fa9f3" providerId="ADAL" clId="{D7571A06-8AF9-479B-BE9E-767FE1440707}" dt="2023-02-09T21:32:26.344" v="26" actId="26606"/>
          <ac:spMkLst>
            <pc:docMk/>
            <pc:sldMk cId="1317003426" sldId="256"/>
            <ac:spMk id="13" creationId="{E49CC64F-7275-4E33-961B-0C5CDC439875}"/>
          </ac:spMkLst>
        </pc:spChg>
        <pc:spChg chg="add del">
          <ac:chgData name="Betelhem Roba" userId="e9f7f79d-be0f-4935-8a9d-5344983fa9f3" providerId="ADAL" clId="{D7571A06-8AF9-479B-BE9E-767FE1440707}" dt="2023-02-09T21:30:37.521" v="7" actId="26606"/>
          <ac:spMkLst>
            <pc:docMk/>
            <pc:sldMk cId="1317003426" sldId="256"/>
            <ac:spMk id="16" creationId="{FD6EDB49-211E-499D-9A08-6C5FF3D060F7}"/>
          </ac:spMkLst>
        </pc:spChg>
        <pc:spChg chg="add del">
          <ac:chgData name="Betelhem Roba" userId="e9f7f79d-be0f-4935-8a9d-5344983fa9f3" providerId="ADAL" clId="{D7571A06-8AF9-479B-BE9E-767FE1440707}" dt="2023-02-09T21:32:28.558" v="28" actId="26606"/>
          <ac:spMkLst>
            <pc:docMk/>
            <pc:sldMk cId="1317003426" sldId="256"/>
            <ac:spMk id="17" creationId="{EA67B5B4-3A24-436E-B663-1B2EBFF8A0CD}"/>
          </ac:spMkLst>
        </pc:spChg>
        <pc:spChg chg="add del">
          <ac:chgData name="Betelhem Roba" userId="e9f7f79d-be0f-4935-8a9d-5344983fa9f3" providerId="ADAL" clId="{D7571A06-8AF9-479B-BE9E-767FE1440707}" dt="2023-02-09T21:30:37.521" v="7" actId="26606"/>
          <ac:spMkLst>
            <pc:docMk/>
            <pc:sldMk cId="1317003426" sldId="256"/>
            <ac:spMk id="18" creationId="{38F9F37E-D3CF-4F3D-96C2-25307819DF2D}"/>
          </ac:spMkLst>
        </pc:spChg>
        <pc:spChg chg="add del">
          <ac:chgData name="Betelhem Roba" userId="e9f7f79d-be0f-4935-8a9d-5344983fa9f3" providerId="ADAL" clId="{D7571A06-8AF9-479B-BE9E-767FE1440707}" dt="2023-02-09T21:32:28.558" v="28" actId="26606"/>
          <ac:spMkLst>
            <pc:docMk/>
            <pc:sldMk cId="1317003426" sldId="256"/>
            <ac:spMk id="19" creationId="{987FDF89-C993-41F4-A1B8-DBAFF16008A9}"/>
          </ac:spMkLst>
        </pc:spChg>
        <pc:spChg chg="add del">
          <ac:chgData name="Betelhem Roba" userId="e9f7f79d-be0f-4935-8a9d-5344983fa9f3" providerId="ADAL" clId="{D7571A06-8AF9-479B-BE9E-767FE1440707}" dt="2023-02-09T21:30:37.521" v="7" actId="26606"/>
          <ac:spMkLst>
            <pc:docMk/>
            <pc:sldMk cId="1317003426" sldId="256"/>
            <ac:spMk id="20" creationId="{C5FFF17D-767C-40E7-8C89-962F1F54BCD0}"/>
          </ac:spMkLst>
        </pc:spChg>
        <pc:spChg chg="add del">
          <ac:chgData name="Betelhem Roba" userId="e9f7f79d-be0f-4935-8a9d-5344983fa9f3" providerId="ADAL" clId="{D7571A06-8AF9-479B-BE9E-767FE1440707}" dt="2023-02-09T21:32:28.558" v="28" actId="26606"/>
          <ac:spMkLst>
            <pc:docMk/>
            <pc:sldMk cId="1317003426" sldId="256"/>
            <ac:spMk id="21" creationId="{64E585EA-75FD-4025-8270-F66A58A15CDA}"/>
          </ac:spMkLst>
        </pc:spChg>
        <pc:spChg chg="add del">
          <ac:chgData name="Betelhem Roba" userId="e9f7f79d-be0f-4935-8a9d-5344983fa9f3" providerId="ADAL" clId="{D7571A06-8AF9-479B-BE9E-767FE1440707}" dt="2023-02-09T21:30:37.521" v="7" actId="26606"/>
          <ac:spMkLst>
            <pc:docMk/>
            <pc:sldMk cId="1317003426" sldId="256"/>
            <ac:spMk id="22" creationId="{E69F39E1-619D-4D9E-8823-8BD8CC3206B6}"/>
          </ac:spMkLst>
        </pc:spChg>
        <pc:spChg chg="add del">
          <ac:chgData name="Betelhem Roba" userId="e9f7f79d-be0f-4935-8a9d-5344983fa9f3" providerId="ADAL" clId="{D7571A06-8AF9-479B-BE9E-767FE1440707}" dt="2023-02-09T21:30:37.521" v="7" actId="26606"/>
          <ac:spMkLst>
            <pc:docMk/>
            <pc:sldMk cId="1317003426" sldId="256"/>
            <ac:spMk id="24" creationId="{C8C53F47-DF50-454F-A5A6-6B969748D972}"/>
          </ac:spMkLst>
        </pc:spChg>
        <pc:spChg chg="add del">
          <ac:chgData name="Betelhem Roba" userId="e9f7f79d-be0f-4935-8a9d-5344983fa9f3" providerId="ADAL" clId="{D7571A06-8AF9-479B-BE9E-767FE1440707}" dt="2023-02-09T21:33:07.147" v="51" actId="26606"/>
          <ac:spMkLst>
            <pc:docMk/>
            <pc:sldMk cId="1317003426" sldId="256"/>
            <ac:spMk id="27" creationId="{29C51009-A09A-4689-8E6C-F8FC99E6A840}"/>
          </ac:spMkLst>
        </pc:spChg>
        <pc:spChg chg="add del">
          <ac:chgData name="Betelhem Roba" userId="e9f7f79d-be0f-4935-8a9d-5344983fa9f3" providerId="ADAL" clId="{D7571A06-8AF9-479B-BE9E-767FE1440707}" dt="2023-02-09T21:32:08.200" v="17"/>
          <ac:spMkLst>
            <pc:docMk/>
            <pc:sldMk cId="1317003426" sldId="256"/>
            <ac:spMk id="28" creationId="{23522FE7-5A29-4EF6-B1EF-2CA55748A772}"/>
          </ac:spMkLst>
        </pc:spChg>
        <pc:spChg chg="add del">
          <ac:chgData name="Betelhem Roba" userId="e9f7f79d-be0f-4935-8a9d-5344983fa9f3" providerId="ADAL" clId="{D7571A06-8AF9-479B-BE9E-767FE1440707}" dt="2023-02-09T21:33:12.232" v="53" actId="26606"/>
          <ac:spMkLst>
            <pc:docMk/>
            <pc:sldMk cId="1317003426" sldId="256"/>
            <ac:spMk id="34" creationId="{23522FE7-5A29-4EF6-B1EF-2CA55748A772}"/>
          </ac:spMkLst>
        </pc:spChg>
        <pc:spChg chg="add del">
          <ac:chgData name="Betelhem Roba" userId="e9f7f79d-be0f-4935-8a9d-5344983fa9f3" providerId="ADAL" clId="{D7571A06-8AF9-479B-BE9E-767FE1440707}" dt="2023-02-09T21:33:12.232" v="53" actId="26606"/>
          <ac:spMkLst>
            <pc:docMk/>
            <pc:sldMk cId="1317003426" sldId="256"/>
            <ac:spMk id="38" creationId="{A5B0BB24-CF19-4E6C-AFC4-A0F18438D8B9}"/>
          </ac:spMkLst>
        </pc:spChg>
        <pc:spChg chg="add del">
          <ac:chgData name="Betelhem Roba" userId="e9f7f79d-be0f-4935-8a9d-5344983fa9f3" providerId="ADAL" clId="{D7571A06-8AF9-479B-BE9E-767FE1440707}" dt="2023-02-09T21:33:12.232" v="53" actId="26606"/>
          <ac:spMkLst>
            <pc:docMk/>
            <pc:sldMk cId="1317003426" sldId="256"/>
            <ac:spMk id="39" creationId="{3438CEF5-63E3-4928-9F1C-395224D24D7C}"/>
          </ac:spMkLst>
        </pc:spChg>
        <pc:spChg chg="add del">
          <ac:chgData name="Betelhem Roba" userId="e9f7f79d-be0f-4935-8a9d-5344983fa9f3" providerId="ADAL" clId="{D7571A06-8AF9-479B-BE9E-767FE1440707}" dt="2023-02-09T21:33:12.232" v="53" actId="26606"/>
          <ac:spMkLst>
            <pc:docMk/>
            <pc:sldMk cId="1317003426" sldId="256"/>
            <ac:spMk id="41" creationId="{A72CA9B9-8D14-4AF2-934E-21FE4A339E36}"/>
          </ac:spMkLst>
        </pc:spChg>
        <pc:spChg chg="add del">
          <ac:chgData name="Betelhem Roba" userId="e9f7f79d-be0f-4935-8a9d-5344983fa9f3" providerId="ADAL" clId="{D7571A06-8AF9-479B-BE9E-767FE1440707}" dt="2023-02-09T21:33:16.771" v="55" actId="26606"/>
          <ac:spMkLst>
            <pc:docMk/>
            <pc:sldMk cId="1317003426" sldId="256"/>
            <ac:spMk id="43" creationId="{23522FE7-5A29-4EF6-B1EF-2CA55748A772}"/>
          </ac:spMkLst>
        </pc:spChg>
        <pc:spChg chg="add del">
          <ac:chgData name="Betelhem Roba" userId="e9f7f79d-be0f-4935-8a9d-5344983fa9f3" providerId="ADAL" clId="{D7571A06-8AF9-479B-BE9E-767FE1440707}" dt="2023-02-09T21:33:16.771" v="55" actId="26606"/>
          <ac:spMkLst>
            <pc:docMk/>
            <pc:sldMk cId="1317003426" sldId="256"/>
            <ac:spMk id="47" creationId="{FD6EDB49-211E-499D-9A08-6C5FF3D060F7}"/>
          </ac:spMkLst>
        </pc:spChg>
        <pc:spChg chg="add del">
          <ac:chgData name="Betelhem Roba" userId="e9f7f79d-be0f-4935-8a9d-5344983fa9f3" providerId="ADAL" clId="{D7571A06-8AF9-479B-BE9E-767FE1440707}" dt="2023-02-09T21:33:16.771" v="55" actId="26606"/>
          <ac:spMkLst>
            <pc:docMk/>
            <pc:sldMk cId="1317003426" sldId="256"/>
            <ac:spMk id="48" creationId="{38F9F37E-D3CF-4F3D-96C2-25307819DF2D}"/>
          </ac:spMkLst>
        </pc:spChg>
        <pc:spChg chg="add del">
          <ac:chgData name="Betelhem Roba" userId="e9f7f79d-be0f-4935-8a9d-5344983fa9f3" providerId="ADAL" clId="{D7571A06-8AF9-479B-BE9E-767FE1440707}" dt="2023-02-09T21:33:16.771" v="55" actId="26606"/>
          <ac:spMkLst>
            <pc:docMk/>
            <pc:sldMk cId="1317003426" sldId="256"/>
            <ac:spMk id="49" creationId="{C5FFF17D-767C-40E7-8C89-962F1F54BCD0}"/>
          </ac:spMkLst>
        </pc:spChg>
        <pc:spChg chg="add del">
          <ac:chgData name="Betelhem Roba" userId="e9f7f79d-be0f-4935-8a9d-5344983fa9f3" providerId="ADAL" clId="{D7571A06-8AF9-479B-BE9E-767FE1440707}" dt="2023-02-09T21:33:16.771" v="55" actId="26606"/>
          <ac:spMkLst>
            <pc:docMk/>
            <pc:sldMk cId="1317003426" sldId="256"/>
            <ac:spMk id="50" creationId="{E69F39E1-619D-4D9E-8823-8BD8CC3206B6}"/>
          </ac:spMkLst>
        </pc:spChg>
        <pc:spChg chg="add del">
          <ac:chgData name="Betelhem Roba" userId="e9f7f79d-be0f-4935-8a9d-5344983fa9f3" providerId="ADAL" clId="{D7571A06-8AF9-479B-BE9E-767FE1440707}" dt="2023-02-09T21:33:16.771" v="55" actId="26606"/>
          <ac:spMkLst>
            <pc:docMk/>
            <pc:sldMk cId="1317003426" sldId="256"/>
            <ac:spMk id="51" creationId="{C8C53F47-DF50-454F-A5A6-6B969748D972}"/>
          </ac:spMkLst>
        </pc:spChg>
        <pc:spChg chg="add">
          <ac:chgData name="Betelhem Roba" userId="e9f7f79d-be0f-4935-8a9d-5344983fa9f3" providerId="ADAL" clId="{D7571A06-8AF9-479B-BE9E-767FE1440707}" dt="2023-02-09T21:33:16.797" v="56" actId="26606"/>
          <ac:spMkLst>
            <pc:docMk/>
            <pc:sldMk cId="1317003426" sldId="256"/>
            <ac:spMk id="54" creationId="{65513E21-21B0-48DB-8CF1-35E43B33A477}"/>
          </ac:spMkLst>
        </pc:spChg>
        <pc:picChg chg="add del mod">
          <ac:chgData name="Betelhem Roba" userId="e9f7f79d-be0f-4935-8a9d-5344983fa9f3" providerId="ADAL" clId="{D7571A06-8AF9-479B-BE9E-767FE1440707}" dt="2023-02-09T21:32:24.521" v="24" actId="26606"/>
          <ac:picMkLst>
            <pc:docMk/>
            <pc:sldMk cId="1317003426" sldId="256"/>
            <ac:picMk id="5" creationId="{FB7DA0DF-253E-C33F-246D-CDF2E4648607}"/>
          </ac:picMkLst>
        </pc:picChg>
        <pc:picChg chg="add del">
          <ac:chgData name="Betelhem Roba" userId="e9f7f79d-be0f-4935-8a9d-5344983fa9f3" providerId="ADAL" clId="{D7571A06-8AF9-479B-BE9E-767FE1440707}" dt="2023-02-09T21:33:07.147" v="51" actId="26606"/>
          <ac:picMkLst>
            <pc:docMk/>
            <pc:sldMk cId="1317003426" sldId="256"/>
            <ac:picMk id="7" creationId="{C2192E09-EBC7-416C-B887-DFF915D7F43D}"/>
          </ac:picMkLst>
        </pc:picChg>
        <pc:picChg chg="add del">
          <ac:chgData name="Betelhem Roba" userId="e9f7f79d-be0f-4935-8a9d-5344983fa9f3" providerId="ADAL" clId="{D7571A06-8AF9-479B-BE9E-767FE1440707}" dt="2023-02-09T21:30:37.521" v="7" actId="26606"/>
          <ac:picMkLst>
            <pc:docMk/>
            <pc:sldMk cId="1317003426" sldId="256"/>
            <ac:picMk id="10" creationId="{C2192E09-EBC7-416C-B887-DFF915D7F43D}"/>
          </ac:picMkLst>
        </pc:picChg>
        <pc:picChg chg="add del">
          <ac:chgData name="Betelhem Roba" userId="e9f7f79d-be0f-4935-8a9d-5344983fa9f3" providerId="ADAL" clId="{D7571A06-8AF9-479B-BE9E-767FE1440707}" dt="2023-02-09T21:32:26.344" v="26" actId="26606"/>
          <ac:picMkLst>
            <pc:docMk/>
            <pc:sldMk cId="1317003426" sldId="256"/>
            <ac:picMk id="15" creationId="{5AE57EA8-A3D0-1B55-FB3A-DC270818F3F0}"/>
          </ac:picMkLst>
        </pc:picChg>
        <pc:picChg chg="add del">
          <ac:chgData name="Betelhem Roba" userId="e9f7f79d-be0f-4935-8a9d-5344983fa9f3" providerId="ADAL" clId="{D7571A06-8AF9-479B-BE9E-767FE1440707}" dt="2023-02-09T21:30:37.521" v="7" actId="26606"/>
          <ac:picMkLst>
            <pc:docMk/>
            <pc:sldMk cId="1317003426" sldId="256"/>
            <ac:picMk id="26" creationId="{6A26901A-BC62-4A3A-A07A-65E1F3DDDEC6}"/>
          </ac:picMkLst>
        </pc:picChg>
        <pc:picChg chg="add del">
          <ac:chgData name="Betelhem Roba" userId="e9f7f79d-be0f-4935-8a9d-5344983fa9f3" providerId="ADAL" clId="{D7571A06-8AF9-479B-BE9E-767FE1440707}" dt="2023-02-09T21:32:08.200" v="17"/>
          <ac:picMkLst>
            <pc:docMk/>
            <pc:sldMk cId="1317003426" sldId="256"/>
            <ac:picMk id="29" creationId="{C2192E09-EBC7-416C-B887-DFF915D7F43D}"/>
          </ac:picMkLst>
        </pc:picChg>
        <pc:picChg chg="add del">
          <ac:chgData name="Betelhem Roba" userId="e9f7f79d-be0f-4935-8a9d-5344983fa9f3" providerId="ADAL" clId="{D7571A06-8AF9-479B-BE9E-767FE1440707}" dt="2023-02-09T21:33:12.232" v="53" actId="26606"/>
          <ac:picMkLst>
            <pc:docMk/>
            <pc:sldMk cId="1317003426" sldId="256"/>
            <ac:picMk id="35" creationId="{C2192E09-EBC7-416C-B887-DFF915D7F43D}"/>
          </ac:picMkLst>
        </pc:picChg>
        <pc:picChg chg="add del">
          <ac:chgData name="Betelhem Roba" userId="e9f7f79d-be0f-4935-8a9d-5344983fa9f3" providerId="ADAL" clId="{D7571A06-8AF9-479B-BE9E-767FE1440707}" dt="2023-02-09T21:33:16.771" v="55" actId="26606"/>
          <ac:picMkLst>
            <pc:docMk/>
            <pc:sldMk cId="1317003426" sldId="256"/>
            <ac:picMk id="44" creationId="{C2192E09-EBC7-416C-B887-DFF915D7F43D}"/>
          </ac:picMkLst>
        </pc:picChg>
        <pc:picChg chg="add del">
          <ac:chgData name="Betelhem Roba" userId="e9f7f79d-be0f-4935-8a9d-5344983fa9f3" providerId="ADAL" clId="{D7571A06-8AF9-479B-BE9E-767FE1440707}" dt="2023-02-09T21:33:16.771" v="55" actId="26606"/>
          <ac:picMkLst>
            <pc:docMk/>
            <pc:sldMk cId="1317003426" sldId="256"/>
            <ac:picMk id="52" creationId="{6A26901A-BC62-4A3A-A07A-65E1F3DDDEC6}"/>
          </ac:picMkLst>
        </pc:picChg>
        <pc:picChg chg="add">
          <ac:chgData name="Betelhem Roba" userId="e9f7f79d-be0f-4935-8a9d-5344983fa9f3" providerId="ADAL" clId="{D7571A06-8AF9-479B-BE9E-767FE1440707}" dt="2023-02-09T21:33:16.797" v="56" actId="26606"/>
          <ac:picMkLst>
            <pc:docMk/>
            <pc:sldMk cId="1317003426" sldId="256"/>
            <ac:picMk id="55" creationId="{841F635E-1EA6-6100-5AA1-49538011AF96}"/>
          </ac:picMkLst>
        </pc:picChg>
        <pc:cxnChg chg="add del">
          <ac:chgData name="Betelhem Roba" userId="e9f7f79d-be0f-4935-8a9d-5344983fa9f3" providerId="ADAL" clId="{D7571A06-8AF9-479B-BE9E-767FE1440707}" dt="2023-02-09T21:30:37.521" v="7" actId="26606"/>
          <ac:cxnSpMkLst>
            <pc:docMk/>
            <pc:sldMk cId="1317003426" sldId="256"/>
            <ac:cxnSpMk id="12" creationId="{2924498D-E084-44BE-A196-CFCE35564350}"/>
          </ac:cxnSpMkLst>
        </pc:cxnChg>
        <pc:cxnChg chg="add del">
          <ac:chgData name="Betelhem Roba" userId="e9f7f79d-be0f-4935-8a9d-5344983fa9f3" providerId="ADAL" clId="{D7571A06-8AF9-479B-BE9E-767FE1440707}" dt="2023-02-09T21:30:37.521" v="7" actId="26606"/>
          <ac:cxnSpMkLst>
            <pc:docMk/>
            <pc:sldMk cId="1317003426" sldId="256"/>
            <ac:cxnSpMk id="14" creationId="{14C12901-9FCC-461E-A64A-89B4791235E9}"/>
          </ac:cxnSpMkLst>
        </pc:cxnChg>
        <pc:cxnChg chg="add del">
          <ac:chgData name="Betelhem Roba" userId="e9f7f79d-be0f-4935-8a9d-5344983fa9f3" providerId="ADAL" clId="{D7571A06-8AF9-479B-BE9E-767FE1440707}" dt="2023-02-09T21:33:07.147" v="51" actId="26606"/>
          <ac:cxnSpMkLst>
            <pc:docMk/>
            <pc:sldMk cId="1317003426" sldId="256"/>
            <ac:cxnSpMk id="23" creationId="{2924498D-E084-44BE-A196-CFCE35564350}"/>
          </ac:cxnSpMkLst>
        </pc:cxnChg>
        <pc:cxnChg chg="add del">
          <ac:chgData name="Betelhem Roba" userId="e9f7f79d-be0f-4935-8a9d-5344983fa9f3" providerId="ADAL" clId="{D7571A06-8AF9-479B-BE9E-767FE1440707}" dt="2023-02-09T21:33:07.147" v="51" actId="26606"/>
          <ac:cxnSpMkLst>
            <pc:docMk/>
            <pc:sldMk cId="1317003426" sldId="256"/>
            <ac:cxnSpMk id="25" creationId="{14C12901-9FCC-461E-A64A-89B4791235E9}"/>
          </ac:cxnSpMkLst>
        </pc:cxnChg>
        <pc:cxnChg chg="add del">
          <ac:chgData name="Betelhem Roba" userId="e9f7f79d-be0f-4935-8a9d-5344983fa9f3" providerId="ADAL" clId="{D7571A06-8AF9-479B-BE9E-767FE1440707}" dt="2023-02-09T21:32:08.200" v="17"/>
          <ac:cxnSpMkLst>
            <pc:docMk/>
            <pc:sldMk cId="1317003426" sldId="256"/>
            <ac:cxnSpMk id="30" creationId="{2924498D-E084-44BE-A196-CFCE35564350}"/>
          </ac:cxnSpMkLst>
        </pc:cxnChg>
        <pc:cxnChg chg="add del">
          <ac:chgData name="Betelhem Roba" userId="e9f7f79d-be0f-4935-8a9d-5344983fa9f3" providerId="ADAL" clId="{D7571A06-8AF9-479B-BE9E-767FE1440707}" dt="2023-02-09T21:32:08.200" v="17"/>
          <ac:cxnSpMkLst>
            <pc:docMk/>
            <pc:sldMk cId="1317003426" sldId="256"/>
            <ac:cxnSpMk id="31" creationId="{14C12901-9FCC-461E-A64A-89B4791235E9}"/>
          </ac:cxnSpMkLst>
        </pc:cxnChg>
        <pc:cxnChg chg="add del">
          <ac:chgData name="Betelhem Roba" userId="e9f7f79d-be0f-4935-8a9d-5344983fa9f3" providerId="ADAL" clId="{D7571A06-8AF9-479B-BE9E-767FE1440707}" dt="2023-02-09T21:33:07.147" v="51" actId="26606"/>
          <ac:cxnSpMkLst>
            <pc:docMk/>
            <pc:sldMk cId="1317003426" sldId="256"/>
            <ac:cxnSpMk id="32" creationId="{9EC65442-F244-409C-BF44-C5D6472E810A}"/>
          </ac:cxnSpMkLst>
        </pc:cxnChg>
        <pc:cxnChg chg="add del">
          <ac:chgData name="Betelhem Roba" userId="e9f7f79d-be0f-4935-8a9d-5344983fa9f3" providerId="ADAL" clId="{D7571A06-8AF9-479B-BE9E-767FE1440707}" dt="2023-02-09T21:33:12.232" v="53" actId="26606"/>
          <ac:cxnSpMkLst>
            <pc:docMk/>
            <pc:sldMk cId="1317003426" sldId="256"/>
            <ac:cxnSpMk id="36" creationId="{2924498D-E084-44BE-A196-CFCE35564350}"/>
          </ac:cxnSpMkLst>
        </pc:cxnChg>
        <pc:cxnChg chg="add del">
          <ac:chgData name="Betelhem Roba" userId="e9f7f79d-be0f-4935-8a9d-5344983fa9f3" providerId="ADAL" clId="{D7571A06-8AF9-479B-BE9E-767FE1440707}" dt="2023-02-09T21:33:12.232" v="53" actId="26606"/>
          <ac:cxnSpMkLst>
            <pc:docMk/>
            <pc:sldMk cId="1317003426" sldId="256"/>
            <ac:cxnSpMk id="37" creationId="{14C12901-9FCC-461E-A64A-89B4791235E9}"/>
          </ac:cxnSpMkLst>
        </pc:cxnChg>
        <pc:cxnChg chg="add del">
          <ac:chgData name="Betelhem Roba" userId="e9f7f79d-be0f-4935-8a9d-5344983fa9f3" providerId="ADAL" clId="{D7571A06-8AF9-479B-BE9E-767FE1440707}" dt="2023-02-09T21:33:12.232" v="53" actId="26606"/>
          <ac:cxnSpMkLst>
            <pc:docMk/>
            <pc:sldMk cId="1317003426" sldId="256"/>
            <ac:cxnSpMk id="40" creationId="{F328CB6C-F677-4C0B-9EE8-4D1C44DDF8DC}"/>
          </ac:cxnSpMkLst>
        </pc:cxnChg>
        <pc:cxnChg chg="add del">
          <ac:chgData name="Betelhem Roba" userId="e9f7f79d-be0f-4935-8a9d-5344983fa9f3" providerId="ADAL" clId="{D7571A06-8AF9-479B-BE9E-767FE1440707}" dt="2023-02-09T21:33:16.771" v="55" actId="26606"/>
          <ac:cxnSpMkLst>
            <pc:docMk/>
            <pc:sldMk cId="1317003426" sldId="256"/>
            <ac:cxnSpMk id="45" creationId="{2924498D-E084-44BE-A196-CFCE35564350}"/>
          </ac:cxnSpMkLst>
        </pc:cxnChg>
        <pc:cxnChg chg="add del">
          <ac:chgData name="Betelhem Roba" userId="e9f7f79d-be0f-4935-8a9d-5344983fa9f3" providerId="ADAL" clId="{D7571A06-8AF9-479B-BE9E-767FE1440707}" dt="2023-02-09T21:33:16.771" v="55" actId="26606"/>
          <ac:cxnSpMkLst>
            <pc:docMk/>
            <pc:sldMk cId="1317003426" sldId="256"/>
            <ac:cxnSpMk id="46" creationId="{14C12901-9FCC-461E-A64A-89B4791235E9}"/>
          </ac:cxnSpMkLst>
        </pc:cxnChg>
        <pc:cxnChg chg="add">
          <ac:chgData name="Betelhem Roba" userId="e9f7f79d-be0f-4935-8a9d-5344983fa9f3" providerId="ADAL" clId="{D7571A06-8AF9-479B-BE9E-767FE1440707}" dt="2023-02-09T21:33:16.797" v="56" actId="26606"/>
          <ac:cxnSpMkLst>
            <pc:docMk/>
            <pc:sldMk cId="1317003426" sldId="256"/>
            <ac:cxnSpMk id="56" creationId="{580B8A35-DEA7-4D43-9DF8-90B4681D0FAD}"/>
          </ac:cxnSpMkLst>
        </pc:cxnChg>
      </pc:sldChg>
      <pc:sldChg chg="modSp mod">
        <pc:chgData name="Betelhem Roba" userId="e9f7f79d-be0f-4935-8a9d-5344983fa9f3" providerId="ADAL" clId="{D7571A06-8AF9-479B-BE9E-767FE1440707}" dt="2023-02-09T21:33:02.327" v="47" actId="27636"/>
        <pc:sldMkLst>
          <pc:docMk/>
          <pc:sldMk cId="1674771649" sldId="260"/>
        </pc:sldMkLst>
        <pc:spChg chg="mod">
          <ac:chgData name="Betelhem Roba" userId="e9f7f79d-be0f-4935-8a9d-5344983fa9f3" providerId="ADAL" clId="{D7571A06-8AF9-479B-BE9E-767FE1440707}" dt="2023-02-09T21:33:02.327" v="47" actId="27636"/>
          <ac:spMkLst>
            <pc:docMk/>
            <pc:sldMk cId="1674771649" sldId="260"/>
            <ac:spMk id="3" creationId="{C0329DD1-A2EC-11F6-D4D1-0E24A37BA29C}"/>
          </ac:spMkLst>
        </pc:spChg>
      </pc:sldChg>
      <pc:sldChg chg="modSp mod">
        <pc:chgData name="Betelhem Roba" userId="e9f7f79d-be0f-4935-8a9d-5344983fa9f3" providerId="ADAL" clId="{D7571A06-8AF9-479B-BE9E-767FE1440707}" dt="2023-02-09T21:33:02.349" v="48" actId="27636"/>
        <pc:sldMkLst>
          <pc:docMk/>
          <pc:sldMk cId="2697854239" sldId="261"/>
        </pc:sldMkLst>
        <pc:spChg chg="mod">
          <ac:chgData name="Betelhem Roba" userId="e9f7f79d-be0f-4935-8a9d-5344983fa9f3" providerId="ADAL" clId="{D7571A06-8AF9-479B-BE9E-767FE1440707}" dt="2023-02-09T21:33:02.349" v="48" actId="27636"/>
          <ac:spMkLst>
            <pc:docMk/>
            <pc:sldMk cId="2697854239" sldId="261"/>
            <ac:spMk id="3" creationId="{62256125-4815-CE7C-D9AE-34EA6DE767E7}"/>
          </ac:spMkLst>
        </pc:spChg>
      </pc:sldChg>
      <pc:sldChg chg="modSp mod">
        <pc:chgData name="Betelhem Roba" userId="e9f7f79d-be0f-4935-8a9d-5344983fa9f3" providerId="ADAL" clId="{D7571A06-8AF9-479B-BE9E-767FE1440707}" dt="2023-02-09T21:34:07.520" v="68" actId="27636"/>
        <pc:sldMkLst>
          <pc:docMk/>
          <pc:sldMk cId="3090199500" sldId="263"/>
        </pc:sldMkLst>
        <pc:spChg chg="mod">
          <ac:chgData name="Betelhem Roba" userId="e9f7f79d-be0f-4935-8a9d-5344983fa9f3" providerId="ADAL" clId="{D7571A06-8AF9-479B-BE9E-767FE1440707}" dt="2023-02-09T21:34:07.520" v="68" actId="27636"/>
          <ac:spMkLst>
            <pc:docMk/>
            <pc:sldMk cId="3090199500" sldId="263"/>
            <ac:spMk id="3" creationId="{6458B60B-C4BF-CF04-18D6-E513A66D196F}"/>
          </ac:spMkLst>
        </pc:spChg>
      </pc:sldChg>
      <pc:sldChg chg="modSp mod">
        <pc:chgData name="Betelhem Roba" userId="e9f7f79d-be0f-4935-8a9d-5344983fa9f3" providerId="ADAL" clId="{D7571A06-8AF9-479B-BE9E-767FE1440707}" dt="2023-02-09T21:33:36.067" v="57" actId="14100"/>
        <pc:sldMkLst>
          <pc:docMk/>
          <pc:sldMk cId="2080487932" sldId="264"/>
        </pc:sldMkLst>
        <pc:spChg chg="mod">
          <ac:chgData name="Betelhem Roba" userId="e9f7f79d-be0f-4935-8a9d-5344983fa9f3" providerId="ADAL" clId="{D7571A06-8AF9-479B-BE9E-767FE1440707}" dt="2023-02-09T21:33:36.067" v="57" actId="14100"/>
          <ac:spMkLst>
            <pc:docMk/>
            <pc:sldMk cId="2080487932" sldId="264"/>
            <ac:spMk id="3" creationId="{9494BF59-0F49-981C-11DC-B5DF116ABAE5}"/>
          </ac:spMkLst>
        </pc:spChg>
      </pc:sldChg>
      <pc:sldChg chg="modSp new mod">
        <pc:chgData name="Betelhem Roba" userId="e9f7f79d-be0f-4935-8a9d-5344983fa9f3" providerId="ADAL" clId="{D7571A06-8AF9-479B-BE9E-767FE1440707}" dt="2023-02-09T21:36:37.708" v="215" actId="20577"/>
        <pc:sldMkLst>
          <pc:docMk/>
          <pc:sldMk cId="3527235892" sldId="265"/>
        </pc:sldMkLst>
        <pc:spChg chg="mod">
          <ac:chgData name="Betelhem Roba" userId="e9f7f79d-be0f-4935-8a9d-5344983fa9f3" providerId="ADAL" clId="{D7571A06-8AF9-479B-BE9E-767FE1440707}" dt="2023-02-09T21:34:45.619" v="99" actId="20577"/>
          <ac:spMkLst>
            <pc:docMk/>
            <pc:sldMk cId="3527235892" sldId="265"/>
            <ac:spMk id="2" creationId="{6E995258-13F5-A239-164E-B4551E3925AB}"/>
          </ac:spMkLst>
        </pc:spChg>
        <pc:spChg chg="mod">
          <ac:chgData name="Betelhem Roba" userId="e9f7f79d-be0f-4935-8a9d-5344983fa9f3" providerId="ADAL" clId="{D7571A06-8AF9-479B-BE9E-767FE1440707}" dt="2023-02-09T21:36:37.708" v="215" actId="20577"/>
          <ac:spMkLst>
            <pc:docMk/>
            <pc:sldMk cId="3527235892" sldId="265"/>
            <ac:spMk id="3" creationId="{436605EA-543B-66C5-3966-4E534511491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FBD9DE-CF0D-4AA2-B32A-3245605DDE2F}" type="datetimeFigureOut">
              <a:rPr lang="en-GB" smtClean="0"/>
              <a:t>09/02/2023</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DE1EDA1C-5206-4810-8015-6553C91A816C}"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67664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FBD9DE-CF0D-4AA2-B32A-3245605DDE2F}"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1EDA1C-5206-4810-8015-6553C91A816C}"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16497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FBD9DE-CF0D-4AA2-B32A-3245605DDE2F}"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1EDA1C-5206-4810-8015-6553C91A816C}"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58947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FBD9DE-CF0D-4AA2-B32A-3245605DDE2F}"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1EDA1C-5206-4810-8015-6553C91A816C}"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47744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FBD9DE-CF0D-4AA2-B32A-3245605DDE2F}" type="datetimeFigureOut">
              <a:rPr lang="en-GB" smtClean="0"/>
              <a:t>09/02/2023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1EDA1C-5206-4810-8015-6553C91A816C}"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29816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FBD9DE-CF0D-4AA2-B32A-3245605DDE2F}" type="datetimeFigureOut">
              <a:rPr lang="en-GB" smtClean="0"/>
              <a:t>09/02/2023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1EDA1C-5206-4810-8015-6553C91A816C}"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43572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FBD9DE-CF0D-4AA2-B32A-3245605DDE2F}" type="datetimeFigureOut">
              <a:rPr lang="en-GB" smtClean="0"/>
              <a:t>09/02/2023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E1EDA1C-5206-4810-8015-6553C91A816C}" type="slidenum">
              <a:rPr lang="en-GB" smtClean="0"/>
              <a:t>‹#›</a:t>
            </a:fld>
            <a:endParaRPr lang="en-GB"/>
          </a:p>
        </p:txBody>
      </p:sp>
    </p:spTree>
    <p:extLst>
      <p:ext uri="{BB962C8B-B14F-4D97-AF65-F5344CB8AC3E}">
        <p14:creationId xmlns:p14="http://schemas.microsoft.com/office/powerpoint/2010/main" val="447561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FFBD9DE-CF0D-4AA2-B32A-3245605DDE2F}"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1EDA1C-5206-4810-8015-6553C91A816C}"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1154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9FFBD9DE-CF0D-4AA2-B32A-3245605DDE2F}" type="datetimeFigureOut">
              <a:rPr lang="en-GB" smtClean="0"/>
              <a:t>09/02/2023</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DE1EDA1C-5206-4810-8015-6553C91A816C}"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97231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FBD9DE-CF0D-4AA2-B32A-3245605DDE2F}"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1EDA1C-5206-4810-8015-6553C91A816C}"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90038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FBD9DE-CF0D-4AA2-B32A-3245605DDE2F}"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1EDA1C-5206-4810-8015-6553C91A816C}"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24602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FFBD9DE-CF0D-4AA2-B32A-3245605DDE2F}" type="datetimeFigureOut">
              <a:rPr lang="en-GB" smtClean="0"/>
              <a:t>09/02/2023</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E1EDA1C-5206-4810-8015-6553C91A816C}"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96662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hotelnewsresource.com/article109092.html" TargetMode="External"/><Relationship Id="rId2" Type="http://schemas.openxmlformats.org/officeDocument/2006/relationships/hyperlink" Target="https://hotello.com/en/customer-service-hotels/#:~:text=Whether%20it%27s%20by%20providing%20information,property%20and%20become%20loyal%20clients." TargetMode="External"/><Relationship Id="rId1" Type="http://schemas.openxmlformats.org/officeDocument/2006/relationships/slideLayout" Target="../slideLayouts/slideLayout2.xml"/><Relationship Id="rId5" Type="http://schemas.openxmlformats.org/officeDocument/2006/relationships/hyperlink" Target="https://www.eposnow.com/uk/resources/importance-of-the-hospitality-industry/" TargetMode="External"/><Relationship Id="rId4" Type="http://schemas.openxmlformats.org/officeDocument/2006/relationships/hyperlink" Target="https://www.wiley.com/en-gb/Guest+Service+in+the+Hospitality+Industry-p-97811180718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8">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 name="Picture 4">
            <a:extLst>
              <a:ext uri="{FF2B5EF4-FFF2-40B4-BE49-F238E27FC236}">
                <a16:creationId xmlns:a16="http://schemas.microsoft.com/office/drawing/2014/main" id="{841F635E-1EA6-6100-5AA1-49538011AF96}"/>
              </a:ext>
            </a:extLst>
          </p:cNvPr>
          <p:cNvPicPr>
            <a:picLocks noChangeAspect="1"/>
          </p:cNvPicPr>
          <p:nvPr/>
        </p:nvPicPr>
        <p:blipFill rotWithShape="1">
          <a:blip r:embed="rId2">
            <a:alphaModFix amt="50000"/>
            <a:grayscl/>
          </a:blip>
          <a:srcRect r="3"/>
          <a:stretch/>
        </p:blipFill>
        <p:spPr>
          <a:xfrm>
            <a:off x="305" y="10"/>
            <a:ext cx="12191695" cy="6857990"/>
          </a:xfrm>
          <a:prstGeom prst="rect">
            <a:avLst/>
          </a:prstGeom>
        </p:spPr>
      </p:pic>
      <p:sp>
        <p:nvSpPr>
          <p:cNvPr id="2" name="Title 1">
            <a:extLst>
              <a:ext uri="{FF2B5EF4-FFF2-40B4-BE49-F238E27FC236}">
                <a16:creationId xmlns:a16="http://schemas.microsoft.com/office/drawing/2014/main" id="{49A19EB2-4F77-149A-88CA-512F3DDCC469}"/>
              </a:ext>
            </a:extLst>
          </p:cNvPr>
          <p:cNvSpPr>
            <a:spLocks noGrp="1"/>
          </p:cNvSpPr>
          <p:nvPr>
            <p:ph type="ctrTitle"/>
          </p:nvPr>
        </p:nvSpPr>
        <p:spPr>
          <a:xfrm>
            <a:off x="4976636" y="992221"/>
            <a:ext cx="6247308" cy="4873558"/>
          </a:xfrm>
        </p:spPr>
        <p:txBody>
          <a:bodyPr vert="horz" lIns="91440" tIns="45720" rIns="91440" bIns="45720" rtlCol="0" anchor="ctr">
            <a:normAutofit/>
          </a:bodyPr>
          <a:lstStyle/>
          <a:p>
            <a:r>
              <a:rPr lang="en-US" sz="4800" b="0" i="0" kern="1200" cap="all">
                <a:effectLst/>
                <a:latin typeface="+mj-lt"/>
                <a:ea typeface="+mj-ea"/>
                <a:cs typeface="+mj-cs"/>
              </a:rPr>
              <a:t>Presentation </a:t>
            </a:r>
          </a:p>
        </p:txBody>
      </p:sp>
      <p:sp>
        <p:nvSpPr>
          <p:cNvPr id="3" name="Subtitle 2">
            <a:extLst>
              <a:ext uri="{FF2B5EF4-FFF2-40B4-BE49-F238E27FC236}">
                <a16:creationId xmlns:a16="http://schemas.microsoft.com/office/drawing/2014/main" id="{9CF9EA54-DC63-6001-DA03-9E73BA2E2959}"/>
              </a:ext>
            </a:extLst>
          </p:cNvPr>
          <p:cNvSpPr>
            <a:spLocks noGrp="1"/>
          </p:cNvSpPr>
          <p:nvPr>
            <p:ph type="subTitle" idx="1"/>
          </p:nvPr>
        </p:nvSpPr>
        <p:spPr>
          <a:xfrm>
            <a:off x="968056" y="996610"/>
            <a:ext cx="3363901" cy="4864780"/>
          </a:xfrm>
        </p:spPr>
        <p:txBody>
          <a:bodyPr vert="horz" lIns="91440" tIns="45720" rIns="91440" bIns="45720" rtlCol="0" anchor="ctr">
            <a:normAutofit/>
          </a:bodyPr>
          <a:lstStyle/>
          <a:p>
            <a:pPr indent="-228600" algn="r">
              <a:buFont typeface="Arial" panose="020B0604020202020204" pitchFamily="34" charset="0"/>
              <a:buChar char="•"/>
            </a:pPr>
            <a:r>
              <a:rPr lang="en-US" sz="2000" b="1"/>
              <a:t>The role and importance of hospitality and guest services within the hotel industry</a:t>
            </a:r>
          </a:p>
          <a:p>
            <a:pPr indent="-228600" algn="r">
              <a:buFont typeface="Arial" panose="020B0604020202020204" pitchFamily="34" charset="0"/>
              <a:buChar char="•"/>
            </a:pPr>
            <a:endParaRPr lang="en-US" sz="2000"/>
          </a:p>
          <a:p>
            <a:pPr algn="r"/>
            <a:r>
              <a:rPr lang="en-US" sz="2000"/>
              <a:t>                                                 </a:t>
            </a:r>
          </a:p>
          <a:p>
            <a:pPr indent="-228600" algn="r">
              <a:buFont typeface="Arial" panose="020B0604020202020204" pitchFamily="34" charset="0"/>
              <a:buChar char="•"/>
            </a:pPr>
            <a:r>
              <a:rPr lang="en-US" sz="2000" b="1"/>
              <a:t>Date: 07/02/2023</a:t>
            </a:r>
          </a:p>
          <a:p>
            <a:pPr indent="-228600" algn="r">
              <a:buFont typeface="Arial" panose="020B0604020202020204" pitchFamily="34" charset="0"/>
              <a:buChar char="•"/>
            </a:pPr>
            <a:r>
              <a:rPr lang="en-US" sz="2000" b="1"/>
              <a:t>Reported by Nohe Tekele</a:t>
            </a:r>
          </a:p>
        </p:txBody>
      </p:sp>
      <p:cxnSp>
        <p:nvCxnSpPr>
          <p:cNvPr id="56" name="Straight Connector 10">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700342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329DD1-A2EC-11F6-D4D1-0E24A37BA29C}"/>
              </a:ext>
            </a:extLst>
          </p:cNvPr>
          <p:cNvSpPr>
            <a:spLocks noGrp="1"/>
          </p:cNvSpPr>
          <p:nvPr>
            <p:ph idx="1"/>
          </p:nvPr>
        </p:nvSpPr>
        <p:spPr/>
        <p:txBody>
          <a:bodyPr>
            <a:normAutofit lnSpcReduction="10000"/>
          </a:bodyPr>
          <a:lstStyle/>
          <a:p>
            <a:pPr marL="0" indent="0">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Customer service is very important in the hospitality industry. It is the responsibility of hospitality professionals to provide the best possible customer service. Whether it is handling inquiries on the phone, sending messages through social media, or answering the front desk, your staff members should be able to make your guests feel valued and satisfied. Besides being able to solve all of your guests' complaints, your staff should also contribute to the first impression of your property. The staff members of hospitality establishments are responsible for providing the best possible service to their customers. They should be able to answer inquiries on the phone or through social media, as well as handle front desk inquiries. In addition to being able to resolve guests' complaints, the staff members should also make the property look good.</a:t>
            </a:r>
          </a:p>
          <a:p>
            <a:endParaRPr lang="en-GB" dirty="0"/>
          </a:p>
        </p:txBody>
      </p:sp>
    </p:spTree>
    <p:extLst>
      <p:ext uri="{BB962C8B-B14F-4D97-AF65-F5344CB8AC3E}">
        <p14:creationId xmlns:p14="http://schemas.microsoft.com/office/powerpoint/2010/main" val="1674771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256125-4815-CE7C-D9AE-34EA6DE767E7}"/>
              </a:ext>
            </a:extLst>
          </p:cNvPr>
          <p:cNvSpPr>
            <a:spLocks noGrp="1"/>
          </p:cNvSpPr>
          <p:nvPr>
            <p:ph idx="1"/>
          </p:nvPr>
        </p:nvSpPr>
        <p:spPr/>
        <p:txBody>
          <a:bodyPr>
            <a:normAutofit fontScale="92500" lnSpcReduction="20000"/>
          </a:bodyPr>
          <a:lstStyle/>
          <a:p>
            <a:pPr marL="0" indent="0">
              <a:buNone/>
            </a:pPr>
            <a:r>
              <a:rPr lang="en-GB" sz="2400" dirty="0">
                <a:latin typeface="Calibri" panose="020F0502020204030204" pitchFamily="34" charset="0"/>
                <a:cs typeface="Times New Roman" panose="02020603050405020304" pitchFamily="18" charset="0"/>
              </a:rPr>
              <a:t>A</a:t>
            </a:r>
            <a:r>
              <a:rPr lang="en-GB" sz="2000" dirty="0">
                <a:latin typeface="Calibri" panose="020F0502020204030204" pitchFamily="34" charset="0"/>
                <a:cs typeface="Times New Roman" panose="02020603050405020304" pitchFamily="18" charset="0"/>
              </a:rPr>
              <a:t>n excellent customer service representative should be able to provide a superior experience to their clients. These individuals should be capable of handling questions via social media or the phone, and they should be able to resolve guests' inquiries. It takes a lot of effort and dedication to provide excellent customer service. Your employees must be available, respectful, and more importantly, attentive to their customers. Being able to empathize with your customers is very important to ensure that they are satisfied and that you are able to find a solution that is right for them. A superior customer service team is capable of quickly adapting to any situation and has the necessary knowledge and skills to provide helpful and efficient assistance. Your clients will feel valued and understood as they receive the best possible service. They will also become loyal to your hotel as they know that your staff members are genuinely interested in their well-being.</a:t>
            </a:r>
          </a:p>
          <a:p>
            <a:endParaRPr lang="en-GB" dirty="0"/>
          </a:p>
        </p:txBody>
      </p:sp>
    </p:spTree>
    <p:extLst>
      <p:ext uri="{BB962C8B-B14F-4D97-AF65-F5344CB8AC3E}">
        <p14:creationId xmlns:p14="http://schemas.microsoft.com/office/powerpoint/2010/main" val="2697854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8D4A2-02FB-AFCC-9AB3-D162FD0F24DC}"/>
              </a:ext>
            </a:extLst>
          </p:cNvPr>
          <p:cNvSpPr>
            <a:spLocks noGrp="1"/>
          </p:cNvSpPr>
          <p:nvPr>
            <p:ph type="title"/>
          </p:nvPr>
        </p:nvSpPr>
        <p:spPr>
          <a:xfrm>
            <a:off x="400050" y="365126"/>
            <a:ext cx="9972675" cy="592138"/>
          </a:xfrm>
        </p:spPr>
        <p:txBody>
          <a:bodyPr>
            <a:normAutofit fontScale="90000"/>
          </a:bodyPr>
          <a:lstStyle/>
          <a:p>
            <a:r>
              <a:rPr lang="en-GB" sz="2700" b="1" dirty="0">
                <a:effectLst/>
                <a:latin typeface="Calibri" panose="020F0502020204030204" pitchFamily="34" charset="0"/>
                <a:ea typeface="Calibri" panose="020F0502020204030204" pitchFamily="34" charset="0"/>
                <a:cs typeface="Times New Roman" panose="02020603050405020304" pitchFamily="18" charset="0"/>
              </a:rPr>
              <a:t>Here are some steps that you can take to improve the customer service that you provide.</a:t>
            </a:r>
            <a:br>
              <a:rPr lang="en-GB" sz="1800" b="1" dirty="0">
                <a:effectLst/>
                <a:latin typeface="Calibri" panose="020F0502020204030204" pitchFamily="34" charset="0"/>
                <a:ea typeface="Calibri" panose="020F0502020204030204" pitchFamily="34" charset="0"/>
                <a:cs typeface="Times New Roman" panose="02020603050405020304" pitchFamily="18" charset="0"/>
              </a:rPr>
            </a:br>
            <a:endParaRPr lang="en-GB" b="1" dirty="0"/>
          </a:p>
        </p:txBody>
      </p:sp>
      <p:sp>
        <p:nvSpPr>
          <p:cNvPr id="3" name="Content Placeholder 2">
            <a:extLst>
              <a:ext uri="{FF2B5EF4-FFF2-40B4-BE49-F238E27FC236}">
                <a16:creationId xmlns:a16="http://schemas.microsoft.com/office/drawing/2014/main" id="{ABAA0EF4-BBB9-D337-6982-F45ED6171719}"/>
              </a:ext>
            </a:extLst>
          </p:cNvPr>
          <p:cNvSpPr>
            <a:spLocks noGrp="1"/>
          </p:cNvSpPr>
          <p:nvPr>
            <p:ph idx="1"/>
          </p:nvPr>
        </p:nvSpPr>
        <p:spPr>
          <a:xfrm>
            <a:off x="400050" y="957264"/>
            <a:ext cx="10953750" cy="5219699"/>
          </a:xfrm>
        </p:spPr>
        <p:txBody>
          <a:bodyPr/>
          <a:lstStyle/>
          <a:p>
            <a:pPr marL="0" indent="0">
              <a:buNone/>
            </a:pPr>
            <a:r>
              <a:rPr lang="en-GB" sz="2000" dirty="0">
                <a:latin typeface="Calibri" panose="020F0502020204030204" pitchFamily="34" charset="0"/>
                <a:cs typeface="Times New Roman" panose="02020603050405020304" pitchFamily="18" charset="0"/>
              </a:rPr>
              <a:t>It is important that you continuously adapt to the changes in the hospitality industry in order to improve the customer service that you provide. This can be done through the use of PMS, which allows you to collect and </a:t>
            </a:r>
            <a:r>
              <a:rPr lang="en-GB" sz="2000" dirty="0" err="1">
                <a:latin typeface="Calibri" panose="020F0502020204030204" pitchFamily="34" charset="0"/>
                <a:cs typeface="Times New Roman" panose="02020603050405020304" pitchFamily="18" charset="0"/>
              </a:rPr>
              <a:t>analyze</a:t>
            </a:r>
            <a:r>
              <a:rPr lang="en-GB" sz="2000" dirty="0">
                <a:latin typeface="Calibri" panose="020F0502020204030204" pitchFamily="34" charset="0"/>
                <a:cs typeface="Times New Roman" panose="02020603050405020304" pitchFamily="18" charset="0"/>
              </a:rPr>
              <a:t> data about your guests. You can also try to collect data about your guests by conducting a survey and talking to them at the reception. This will allow you to gather information about their stay and provide you with valuable insight into their preferences. You can also train your employees on how to provide the best possible service to their customers. This will allow them to improve their understanding of their responsibilities and make them aware of how their </a:t>
            </a:r>
            <a:r>
              <a:rPr lang="en-GB" sz="2000" dirty="0" err="1">
                <a:latin typeface="Calibri" panose="020F0502020204030204" pitchFamily="34" charset="0"/>
                <a:cs typeface="Times New Roman" panose="02020603050405020304" pitchFamily="18" charset="0"/>
              </a:rPr>
              <a:t>behavior</a:t>
            </a:r>
            <a:r>
              <a:rPr lang="en-GB" sz="2000" dirty="0">
                <a:latin typeface="Calibri" panose="020F0502020204030204" pitchFamily="34" charset="0"/>
                <a:cs typeface="Times New Roman" panose="02020603050405020304" pitchFamily="18" charset="0"/>
              </a:rPr>
              <a:t> can affect the image of the hotel. A hotel's reputation is affected by how well it provides its customers with the best possible service. This is why it is important that you regularly improve the quality of your customer service. Having a good relationship with your guests can help boost the loyalty of those who stay with you. The customer service of a hotel can also help boost its reputation and differentiate it from its competitors.</a:t>
            </a:r>
          </a:p>
          <a:p>
            <a:pPr marL="0" indent="0">
              <a:buNone/>
            </a:pPr>
            <a:endParaRPr lang="en-GB" dirty="0"/>
          </a:p>
        </p:txBody>
      </p:sp>
    </p:spTree>
    <p:extLst>
      <p:ext uri="{BB962C8B-B14F-4D97-AF65-F5344CB8AC3E}">
        <p14:creationId xmlns:p14="http://schemas.microsoft.com/office/powerpoint/2010/main" val="364557991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7316A-A977-9B94-9E76-D004DFBC10DB}"/>
              </a:ext>
            </a:extLst>
          </p:cNvPr>
          <p:cNvSpPr>
            <a:spLocks noGrp="1"/>
          </p:cNvSpPr>
          <p:nvPr>
            <p:ph type="title"/>
          </p:nvPr>
        </p:nvSpPr>
        <p:spPr>
          <a:xfrm>
            <a:off x="328613" y="142875"/>
            <a:ext cx="10948987" cy="1490663"/>
          </a:xfrm>
        </p:spPr>
        <p:txBody>
          <a:bodyPr>
            <a:normAutofit/>
          </a:bodyPr>
          <a:lstStyle/>
          <a:p>
            <a:r>
              <a:rPr lang="en-GB" sz="2400" b="1" dirty="0">
                <a:effectLst/>
                <a:latin typeface="Calibri" panose="020F0502020204030204" pitchFamily="34" charset="0"/>
                <a:ea typeface="Calibri" panose="020F0502020204030204" pitchFamily="34" charset="0"/>
                <a:cs typeface="Times New Roman" panose="02020603050405020304" pitchFamily="18" charset="0"/>
              </a:rPr>
              <a:t>Providing the best possible service to guests is a core component of the hotel industry's operations.</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endParaRPr lang="en-GB" sz="2400" dirty="0"/>
          </a:p>
        </p:txBody>
      </p:sp>
      <p:sp>
        <p:nvSpPr>
          <p:cNvPr id="3" name="Content Placeholder 2">
            <a:extLst>
              <a:ext uri="{FF2B5EF4-FFF2-40B4-BE49-F238E27FC236}">
                <a16:creationId xmlns:a16="http://schemas.microsoft.com/office/drawing/2014/main" id="{6458B60B-C4BF-CF04-18D6-E513A66D196F}"/>
              </a:ext>
            </a:extLst>
          </p:cNvPr>
          <p:cNvSpPr>
            <a:spLocks noGrp="1"/>
          </p:cNvSpPr>
          <p:nvPr>
            <p:ph idx="1"/>
          </p:nvPr>
        </p:nvSpPr>
        <p:spPr>
          <a:xfrm>
            <a:off x="804863" y="1219200"/>
            <a:ext cx="10710862" cy="4629149"/>
          </a:xfrm>
        </p:spPr>
        <p:txBody>
          <a:bodyPr>
            <a:normAutofit fontScale="77500" lnSpcReduction="20000"/>
          </a:bodyPr>
          <a:lstStyle/>
          <a:p>
            <a:pPr marL="0" indent="0">
              <a:buNone/>
            </a:pPr>
            <a:r>
              <a:rPr lang="en-GB" sz="2200" dirty="0">
                <a:latin typeface="Calibri" panose="020F0502020204030204" pitchFamily="34" charset="0"/>
                <a:cs typeface="Times New Roman" panose="02020603050405020304" pitchFamily="18" charset="0"/>
              </a:rPr>
              <a:t>Today, the tourism and hospitality industry is regarded as one of the fastest-growing sectors in the world. It is filled with many different professionals that are dedicated to providing the best possible services to our guests. The goal of this industry is to enhance the guest's experience. The concept of Quality guest service is about providing a consistent and enjoyable experience for guests. It involves exceeding their expectations and delivering exceptional services and products. Cesar Ritz, a legendary hotelier, believed that good guest service starts with exceeding expectations. He believed that no detail is too small or too big when it comes to providing a superior guest service experience. His belief in the importance of providing a superior guest experience has been instrumental in the development of the hotel industry. The quality of a hotel's operations is determined by its ability to anticipate and satisfy the needs of its customers. An organization that consistently delivers high-quality services is regarded as a leader in the industry. Aside from creative advertising, a variety of other factors such as a discount incentive or the establishment's brand name can also help attract more potential guests. However, what happens between the time a guest enters the hotel's parking lot and the time they leave can influence their perception of the hotel and their desire to stay there again. Being good at both personalized and procedural service is required in order to achieve a high-quality service level. This is done through the practice of both. It can be a time-consuming process, especially since it involves planning and revising work processes. Implementing and maintaining a quality program can be very beneficial for a hotel. It can help it meet the needs of its guests and improve its profitability. In addition, it can help it avoid costly errors and improve its operational efficiency.</a:t>
            </a:r>
          </a:p>
          <a:p>
            <a:pPr marL="0" indent="0">
              <a:buNone/>
            </a:pPr>
            <a:endParaRPr lang="en-GB" dirty="0"/>
          </a:p>
        </p:txBody>
      </p:sp>
    </p:spTree>
    <p:extLst>
      <p:ext uri="{BB962C8B-B14F-4D97-AF65-F5344CB8AC3E}">
        <p14:creationId xmlns:p14="http://schemas.microsoft.com/office/powerpoint/2010/main" val="309019950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DBBD3-0CBC-C9EF-40ED-A031BA6B82BD}"/>
              </a:ext>
            </a:extLst>
          </p:cNvPr>
          <p:cNvSpPr>
            <a:spLocks noGrp="1"/>
          </p:cNvSpPr>
          <p:nvPr>
            <p:ph type="title"/>
          </p:nvPr>
        </p:nvSpPr>
        <p:spPr>
          <a:xfrm>
            <a:off x="838200" y="1"/>
            <a:ext cx="10515600" cy="1690688"/>
          </a:xfrm>
        </p:spPr>
        <p:txBody>
          <a:bodyPr/>
          <a:lstStyle/>
          <a:p>
            <a:r>
              <a:rPr lang="en-GB" sz="2400" b="1" dirty="0">
                <a:latin typeface="Calibri" panose="020F0502020204030204" pitchFamily="34" charset="0"/>
                <a:cs typeface="Times New Roman" panose="02020603050405020304" pitchFamily="18" charset="0"/>
              </a:rPr>
              <a:t>To be successful in the hospitality industry, you need to develop skills that will allow you to provide exceptional service.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9494BF59-0F49-981C-11DC-B5DF116ABAE5}"/>
              </a:ext>
            </a:extLst>
          </p:cNvPr>
          <p:cNvSpPr>
            <a:spLocks noGrp="1"/>
          </p:cNvSpPr>
          <p:nvPr>
            <p:ph idx="1"/>
          </p:nvPr>
        </p:nvSpPr>
        <p:spPr>
          <a:xfrm>
            <a:off x="981075" y="981076"/>
            <a:ext cx="10515600" cy="5091112"/>
          </a:xfrm>
        </p:spPr>
        <p:txBody>
          <a:bodyPr>
            <a:normAutofit fontScale="25000" lnSpcReduction="20000"/>
          </a:bodyPr>
          <a:lstStyle/>
          <a:p>
            <a:pPr>
              <a:lnSpc>
                <a:spcPct val="110000"/>
              </a:lnSpc>
            </a:pPr>
            <a:r>
              <a:rPr lang="en-GB" sz="8000" dirty="0">
                <a:latin typeface="Calibri" panose="020F0502020204030204" pitchFamily="34" charset="0"/>
                <a:cs typeface="Times New Roman" panose="02020603050405020304" pitchFamily="18" charset="0"/>
              </a:rPr>
              <a:t>The quality of a hotel should be the focus of its business plan. Top managers should also emphasize the importance of guest service. To ensure that the staff is trained and equipped to provide the best possible service, try to develop a culture of high touch.</a:t>
            </a:r>
          </a:p>
          <a:p>
            <a:pPr>
              <a:lnSpc>
                <a:spcPct val="110000"/>
              </a:lnSpc>
            </a:pPr>
            <a:r>
              <a:rPr lang="en-GB" sz="8000" dirty="0">
                <a:latin typeface="Calibri" panose="020F0502020204030204" pitchFamily="34" charset="0"/>
                <a:cs typeface="Times New Roman" panose="02020603050405020304" pitchFamily="18" charset="0"/>
              </a:rPr>
              <a:t>The focus should also be on procedural procedures and on personalized service, which includes attentiveness, warmth, and care.</a:t>
            </a:r>
          </a:p>
          <a:p>
            <a:pPr>
              <a:lnSpc>
                <a:spcPct val="110000"/>
              </a:lnSpc>
            </a:pPr>
            <a:r>
              <a:rPr lang="en-GB" sz="8000" dirty="0">
                <a:latin typeface="Calibri" panose="020F0502020204030204" pitchFamily="34" charset="0"/>
                <a:cs typeface="Times New Roman" panose="02020603050405020304" pitchFamily="18" charset="0"/>
              </a:rPr>
              <a:t>Quality should be part of the planning process of a hotel's department. It should also be identified as a key component of the organization's overall strategy.</a:t>
            </a:r>
          </a:p>
          <a:p>
            <a:pPr>
              <a:lnSpc>
                <a:spcPct val="110000"/>
              </a:lnSpc>
            </a:pPr>
            <a:r>
              <a:rPr lang="en-GB" sz="8000" dirty="0">
                <a:latin typeface="Calibri" panose="020F0502020204030204" pitchFamily="34" charset="0"/>
                <a:cs typeface="Times New Roman" panose="02020603050405020304" pitchFamily="18" charset="0"/>
              </a:rPr>
              <a:t>To ensure that the quality of a hotel is maintained, employees should be empowered to take on the responsibility of ensuring that the standards are met.</a:t>
            </a:r>
          </a:p>
          <a:p>
            <a:pPr>
              <a:lnSpc>
                <a:spcPct val="110000"/>
              </a:lnSpc>
            </a:pPr>
            <a:r>
              <a:rPr lang="en-GB" sz="8000" dirty="0">
                <a:latin typeface="Calibri" panose="020F0502020204030204" pitchFamily="34" charset="0"/>
                <a:cs typeface="Times New Roman" panose="02020603050405020304" pitchFamily="18" charset="0"/>
              </a:rPr>
              <a:t>Cross-functional teams can help plan the various processes of a hotel. They can also help improve the guest experience and increase the hotel's financial performance.</a:t>
            </a:r>
          </a:p>
          <a:p>
            <a:pPr>
              <a:lnSpc>
                <a:spcPct val="110000"/>
              </a:lnSpc>
            </a:pPr>
            <a:r>
              <a:rPr lang="en-GB" sz="8000" dirty="0">
                <a:latin typeface="Calibri" panose="020F0502020204030204" pitchFamily="34" charset="0"/>
                <a:cs typeface="Times New Roman" panose="02020603050405020304" pitchFamily="18" charset="0"/>
              </a:rPr>
              <a:t>Quality isn't a program that's only implemented at a certain time. It's a philosophy that affects every aspect of the hotel's operations.</a:t>
            </a:r>
          </a:p>
          <a:p>
            <a:pPr>
              <a:lnSpc>
                <a:spcPct val="110000"/>
              </a:lnSpc>
              <a:spcAft>
                <a:spcPts val="800"/>
              </a:spcAft>
            </a:pPr>
            <a:r>
              <a:rPr lang="en-GB" sz="8000" dirty="0">
                <a:latin typeface="Calibri" panose="020F0502020204030204" pitchFamily="34" charset="0"/>
                <a:cs typeface="Times New Roman" panose="02020603050405020304" pitchFamily="18" charset="0"/>
              </a:rPr>
              <a:t>The goal of the service equation should be to create a loyal guest base. It's also important to maintain their loyalty by making them return.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080487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95258-13F5-A239-164E-B4551E3925AB}"/>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436605EA-543B-66C5-3966-4E5345114917}"/>
              </a:ext>
            </a:extLst>
          </p:cNvPr>
          <p:cNvSpPr>
            <a:spLocks noGrp="1"/>
          </p:cNvSpPr>
          <p:nvPr>
            <p:ph idx="1"/>
          </p:nvPr>
        </p:nvSpPr>
        <p:spPr/>
        <p:txBody>
          <a:bodyPr/>
          <a:lstStyle/>
          <a:p>
            <a:r>
              <a:rPr lang="en-US" dirty="0">
                <a:hlinkClick r:id="rId2"/>
              </a:rPr>
              <a:t>The importance of customer service in the hospitality industry – </a:t>
            </a:r>
            <a:r>
              <a:rPr lang="en-US" dirty="0" err="1">
                <a:hlinkClick r:id="rId2"/>
              </a:rPr>
              <a:t>Hotello</a:t>
            </a:r>
            <a:r>
              <a:rPr lang="en-US" dirty="0"/>
              <a:t> accessed on 6</a:t>
            </a:r>
            <a:r>
              <a:rPr lang="en-US" baseline="30000" dirty="0"/>
              <a:t>th</a:t>
            </a:r>
            <a:r>
              <a:rPr lang="en-US" dirty="0"/>
              <a:t> Feb 2023</a:t>
            </a:r>
          </a:p>
          <a:p>
            <a:r>
              <a:rPr lang="en-US" dirty="0">
                <a:hlinkClick r:id="rId3"/>
              </a:rPr>
              <a:t>The Importance of Customer Service in the Hospitality Industry (hotelnewsresource.com)</a:t>
            </a:r>
            <a:r>
              <a:rPr lang="en-US" dirty="0"/>
              <a:t> accessed on 5</a:t>
            </a:r>
            <a:r>
              <a:rPr lang="en-US" baseline="30000" dirty="0"/>
              <a:t>th</a:t>
            </a:r>
            <a:r>
              <a:rPr lang="en-US" dirty="0"/>
              <a:t> Feb 2023</a:t>
            </a:r>
          </a:p>
          <a:p>
            <a:r>
              <a:rPr lang="en-US" dirty="0">
                <a:hlinkClick r:id="rId4"/>
              </a:rPr>
              <a:t>Guest Service in the Hospitality Industry | Wiley</a:t>
            </a:r>
            <a:r>
              <a:rPr lang="en-US" dirty="0"/>
              <a:t> accessed on 4</a:t>
            </a:r>
            <a:r>
              <a:rPr lang="en-US" baseline="30000" dirty="0"/>
              <a:t>th</a:t>
            </a:r>
            <a:r>
              <a:rPr lang="en-US" dirty="0"/>
              <a:t> Feb 2023</a:t>
            </a:r>
          </a:p>
          <a:p>
            <a:r>
              <a:rPr lang="en-US" dirty="0">
                <a:hlinkClick r:id="rId5"/>
              </a:rPr>
              <a:t>The Importance of the Hospitality Industry &amp; Its Four Sectors (eposnow.com)</a:t>
            </a:r>
            <a:r>
              <a:rPr lang="en-US" dirty="0"/>
              <a:t> accessed on 4</a:t>
            </a:r>
            <a:r>
              <a:rPr lang="en-US" baseline="30000" dirty="0"/>
              <a:t>th</a:t>
            </a:r>
            <a:r>
              <a:rPr lang="en-US" dirty="0"/>
              <a:t> Feb 2023</a:t>
            </a:r>
            <a:endParaRPr lang="en-GB" dirty="0"/>
          </a:p>
        </p:txBody>
      </p:sp>
    </p:spTree>
    <p:extLst>
      <p:ext uri="{BB962C8B-B14F-4D97-AF65-F5344CB8AC3E}">
        <p14:creationId xmlns:p14="http://schemas.microsoft.com/office/powerpoint/2010/main" val="352723589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0</TotalTime>
  <Words>1214</Words>
  <Application>Microsoft Office PowerPoint</Application>
  <PresentationFormat>Widescreen</PresentationFormat>
  <Paragraphs>28</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Gill Sans MT</vt:lpstr>
      <vt:lpstr>Gallery</vt:lpstr>
      <vt:lpstr>Presentation </vt:lpstr>
      <vt:lpstr>PowerPoint Presentation</vt:lpstr>
      <vt:lpstr>PowerPoint Presentation</vt:lpstr>
      <vt:lpstr>Here are some steps that you can take to improve the customer service that you provide. </vt:lpstr>
      <vt:lpstr>Providing the best possible service to guests is a core component of the hotel industry's operations. </vt:lpstr>
      <vt:lpstr>To be successful in the hospitality industry, you need to develop skills that will allow you to provide exceptional service.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dc:title>
  <dc:creator>Betelhem Roba</dc:creator>
  <cp:lastModifiedBy>Betelhem Roba</cp:lastModifiedBy>
  <cp:revision>1</cp:revision>
  <dcterms:created xsi:type="dcterms:W3CDTF">2023-02-09T21:15:23Z</dcterms:created>
  <dcterms:modified xsi:type="dcterms:W3CDTF">2023-02-09T21:37:00Z</dcterms:modified>
</cp:coreProperties>
</file>