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comments/comment1.xml" ContentType="application/vnd.openxmlformats-officedocument.presentationml.comments+xml"/>
  <Override PartName="/ppt/tags/tag1.xml" ContentType="application/vnd.openxmlformats-officedocument.presentationml.tags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0"/>
  </p:notesMasterIdLst>
  <p:handoutMasterIdLst>
    <p:handoutMasterId r:id="rId41"/>
  </p:handoutMasterIdLst>
  <p:sldIdLst>
    <p:sldId id="333" r:id="rId2"/>
    <p:sldId id="256" r:id="rId3"/>
    <p:sldId id="321" r:id="rId4"/>
    <p:sldId id="320" r:id="rId5"/>
    <p:sldId id="290" r:id="rId6"/>
    <p:sldId id="292" r:id="rId7"/>
    <p:sldId id="302" r:id="rId8"/>
    <p:sldId id="311" r:id="rId9"/>
    <p:sldId id="312" r:id="rId10"/>
    <p:sldId id="313" r:id="rId11"/>
    <p:sldId id="314" r:id="rId12"/>
    <p:sldId id="315" r:id="rId13"/>
    <p:sldId id="316" r:id="rId14"/>
    <p:sldId id="317" r:id="rId15"/>
    <p:sldId id="332" r:id="rId16"/>
    <p:sldId id="293" r:id="rId17"/>
    <p:sldId id="294" r:id="rId18"/>
    <p:sldId id="295" r:id="rId19"/>
    <p:sldId id="296" r:id="rId20"/>
    <p:sldId id="297" r:id="rId21"/>
    <p:sldId id="298" r:id="rId22"/>
    <p:sldId id="303" r:id="rId23"/>
    <p:sldId id="329" r:id="rId24"/>
    <p:sldId id="305" r:id="rId25"/>
    <p:sldId id="306" r:id="rId26"/>
    <p:sldId id="307" r:id="rId27"/>
    <p:sldId id="308" r:id="rId28"/>
    <p:sldId id="309" r:id="rId29"/>
    <p:sldId id="330" r:id="rId30"/>
    <p:sldId id="319" r:id="rId31"/>
    <p:sldId id="299" r:id="rId32"/>
    <p:sldId id="285" r:id="rId33"/>
    <p:sldId id="270" r:id="rId34"/>
    <p:sldId id="284" r:id="rId35"/>
    <p:sldId id="288" r:id="rId36"/>
    <p:sldId id="301" r:id="rId37"/>
    <p:sldId id="310" r:id="rId38"/>
    <p:sldId id="322" r:id="rId39"/>
  </p:sldIdLst>
  <p:sldSz cx="9144000" cy="6858000" type="screen4x3"/>
  <p:notesSz cx="6881813" cy="100028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entury Schoolbook" panose="02040604050505020304" pitchFamily="18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entury Schoolbook" panose="02040604050505020304" pitchFamily="18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entury Schoolbook" panose="02040604050505020304" pitchFamily="18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entury Schoolbook" panose="02040604050505020304" pitchFamily="18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entury Schoolbook" panose="02040604050505020304" pitchFamily="18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entury Schoolbook" panose="02040604050505020304" pitchFamily="18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entury Schoolbook" panose="02040604050505020304" pitchFamily="18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entury Schoolbook" panose="02040604050505020304" pitchFamily="18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entury Schoolbook" panose="02040604050505020304" pitchFamily="18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Beverly Cole" initials="BC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>
      <p:cViewPr varScale="1">
        <p:scale>
          <a:sx n="98" d="100"/>
          <a:sy n="98" d="100"/>
        </p:scale>
        <p:origin x="1932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72" d="100"/>
          <a:sy n="72" d="100"/>
        </p:scale>
        <p:origin x="4074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commentAuthors" Target="commentAuthor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8-10-14T22:14:38.843" idx="1">
    <p:pos x="10" y="10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E3CCF86-8F44-4F50-AF67-763AD8DC0211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2913" cy="500063"/>
          </a:xfrm>
          <a:prstGeom prst="rect">
            <a:avLst/>
          </a:prstGeom>
        </p:spPr>
        <p:txBody>
          <a:bodyPr vert="horz" lIns="96478" tIns="48239" rIns="96478" bIns="48239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3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9219E7-9113-4FF9-84E0-3FC67C25EA0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97313" y="0"/>
            <a:ext cx="2982912" cy="500063"/>
          </a:xfrm>
          <a:prstGeom prst="rect">
            <a:avLst/>
          </a:prstGeom>
        </p:spPr>
        <p:txBody>
          <a:bodyPr vert="horz" lIns="96478" tIns="48239" rIns="96478" bIns="48239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300">
                <a:latin typeface="+mn-lt"/>
                <a:cs typeface="+mn-cs"/>
              </a:defRPr>
            </a:lvl1pPr>
          </a:lstStyle>
          <a:p>
            <a:pPr>
              <a:defRPr/>
            </a:pPr>
            <a:fld id="{B9B6747E-4357-4E1D-AAEA-231FAF137317}" type="datetimeFigureOut">
              <a:rPr lang="en-GB"/>
              <a:pPr>
                <a:defRPr/>
              </a:pPr>
              <a:t>30/10/2020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18F943-8B4A-481A-97F0-4D7DD589E2D5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501188"/>
            <a:ext cx="2982913" cy="500062"/>
          </a:xfrm>
          <a:prstGeom prst="rect">
            <a:avLst/>
          </a:prstGeom>
        </p:spPr>
        <p:txBody>
          <a:bodyPr vert="horz" lIns="96478" tIns="48239" rIns="96478" bIns="48239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3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8729EAC-2631-4CE2-9910-26D924AC301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97313" y="9501188"/>
            <a:ext cx="2982912" cy="500062"/>
          </a:xfrm>
          <a:prstGeom prst="rect">
            <a:avLst/>
          </a:prstGeom>
        </p:spPr>
        <p:txBody>
          <a:bodyPr vert="horz" wrap="square" lIns="96478" tIns="48239" rIns="96478" bIns="48239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3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563BC96A-3E8F-4140-8AF5-1065E561AC8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F81AB91-4AD0-4587-B779-5BDE8E8ECC57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2913" cy="500063"/>
          </a:xfrm>
          <a:prstGeom prst="rect">
            <a:avLst/>
          </a:prstGeom>
        </p:spPr>
        <p:txBody>
          <a:bodyPr vert="horz" lIns="96478" tIns="48239" rIns="96478" bIns="48239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3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A1FF718-B9C9-4383-AB37-8F263A7C9A83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97313" y="0"/>
            <a:ext cx="2982912" cy="500063"/>
          </a:xfrm>
          <a:prstGeom prst="rect">
            <a:avLst/>
          </a:prstGeom>
        </p:spPr>
        <p:txBody>
          <a:bodyPr vert="horz" lIns="96478" tIns="48239" rIns="96478" bIns="48239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300">
                <a:latin typeface="+mn-lt"/>
                <a:cs typeface="+mn-cs"/>
              </a:defRPr>
            </a:lvl1pPr>
          </a:lstStyle>
          <a:p>
            <a:pPr>
              <a:defRPr/>
            </a:pPr>
            <a:fld id="{B3061979-C573-4587-8976-4497A1DDA67B}" type="datetimeFigureOut">
              <a:rPr lang="en-GB"/>
              <a:pPr>
                <a:defRPr/>
              </a:pPr>
              <a:t>30/10/2020</a:t>
            </a:fld>
            <a:endParaRPr lang="en-GB" dirty="0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4C8FEDFB-F546-42E9-9CDB-039AF121566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942975" y="750888"/>
            <a:ext cx="4997450" cy="37496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478" tIns="48239" rIns="96478" bIns="48239" rtlCol="0" anchor="ctr"/>
          <a:lstStyle/>
          <a:p>
            <a:pPr lvl="0"/>
            <a:endParaRPr lang="en-GB" noProof="0" dirty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FAE6868A-68F3-4A79-992F-00EC91CD4DF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8975" y="4751388"/>
            <a:ext cx="5505450" cy="4500562"/>
          </a:xfrm>
          <a:prstGeom prst="rect">
            <a:avLst/>
          </a:prstGeom>
        </p:spPr>
        <p:txBody>
          <a:bodyPr vert="horz" lIns="96478" tIns="48239" rIns="96478" bIns="48239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7BCF428-2F51-4F37-8815-2E97F2FEA8BD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9501188"/>
            <a:ext cx="2982913" cy="500062"/>
          </a:xfrm>
          <a:prstGeom prst="rect">
            <a:avLst/>
          </a:prstGeom>
        </p:spPr>
        <p:txBody>
          <a:bodyPr vert="horz" lIns="96478" tIns="48239" rIns="96478" bIns="48239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3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F9CED8B-1B1C-46D9-B678-F33924E8D05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97313" y="9501188"/>
            <a:ext cx="2982912" cy="500062"/>
          </a:xfrm>
          <a:prstGeom prst="rect">
            <a:avLst/>
          </a:prstGeom>
        </p:spPr>
        <p:txBody>
          <a:bodyPr vert="horz" wrap="square" lIns="96478" tIns="48239" rIns="96478" bIns="48239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3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DF2D9300-0480-46BB-AAA0-D832902ED90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F2D9300-0480-46BB-AAA0-D832902ED907}" type="slidenum">
              <a:rPr lang="en-GB" altLang="en-US" smtClean="0"/>
              <a:pPr>
                <a:defRPr/>
              </a:pPr>
              <a:t>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853901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Slide Image Placeholder 1">
            <a:extLst>
              <a:ext uri="{FF2B5EF4-FFF2-40B4-BE49-F238E27FC236}">
                <a16:creationId xmlns:a16="http://schemas.microsoft.com/office/drawing/2014/main" id="{3D3AB580-17A3-46DD-B817-4BEC5A348E8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267" name="Notes Placeholder 2">
            <a:extLst>
              <a:ext uri="{FF2B5EF4-FFF2-40B4-BE49-F238E27FC236}">
                <a16:creationId xmlns:a16="http://schemas.microsoft.com/office/drawing/2014/main" id="{A2BC441A-2F7A-4BD5-A720-315786535AD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altLang="en-US" sz="1800" b="1" dirty="0">
                <a:solidFill>
                  <a:srgbClr val="000000"/>
                </a:solidFill>
                <a:cs typeface="Times New Roman" panose="02020603050405020304" pitchFamily="18" charset="0"/>
              </a:rPr>
              <a:t> </a:t>
            </a:r>
            <a:endParaRPr lang="en-GB" altLang="en-US" sz="1800" dirty="0">
              <a:cs typeface="Calibri" panose="020F0502020204030204" pitchFamily="34" charset="0"/>
            </a:endParaRPr>
          </a:p>
          <a:p>
            <a:endParaRPr lang="en-GB" altLang="en-US" dirty="0"/>
          </a:p>
        </p:txBody>
      </p:sp>
      <p:sp>
        <p:nvSpPr>
          <p:cNvPr id="11268" name="Slide Number Placeholder 3">
            <a:extLst>
              <a:ext uri="{FF2B5EF4-FFF2-40B4-BE49-F238E27FC236}">
                <a16:creationId xmlns:a16="http://schemas.microsoft.com/office/drawing/2014/main" id="{25C8CF8E-149E-4846-9B03-83F222F68B0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9pPr>
          </a:lstStyle>
          <a:p>
            <a:fld id="{5099AC7A-0940-426D-B3DB-51DF61424F95}" type="slidenum">
              <a:rPr lang="en-GB" altLang="en-US" smtClean="0">
                <a:latin typeface="Calibri" panose="020F0502020204030204" pitchFamily="34" charset="0"/>
              </a:rPr>
              <a:pPr/>
              <a:t>2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448310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Image Placeholder 1">
            <a:extLst>
              <a:ext uri="{FF2B5EF4-FFF2-40B4-BE49-F238E27FC236}">
                <a16:creationId xmlns:a16="http://schemas.microsoft.com/office/drawing/2014/main" id="{68AFBB73-2485-4AE8-A99A-57FF8954A1E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315" name="Notes Placeholder 2">
            <a:extLst>
              <a:ext uri="{FF2B5EF4-FFF2-40B4-BE49-F238E27FC236}">
                <a16:creationId xmlns:a16="http://schemas.microsoft.com/office/drawing/2014/main" id="{EABDE6B7-9DB1-4E16-8D8F-0E1F74C1CB5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altLang="en-US" sz="1800" b="1" dirty="0">
                <a:solidFill>
                  <a:srgbClr val="000000"/>
                </a:solidFill>
                <a:cs typeface="Times New Roman" panose="02020603050405020304" pitchFamily="18" charset="0"/>
              </a:rPr>
              <a:t> </a:t>
            </a:r>
            <a:endParaRPr lang="en-GB" alt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ts val="425"/>
              </a:spcBef>
            </a:pPr>
            <a:r>
              <a:rPr lang="en-GB" altLang="en-US" sz="1800" dirty="0">
                <a:solidFill>
                  <a:srgbClr val="000000"/>
                </a:solidFill>
                <a:cs typeface="Times New Roman" panose="02020603050405020304" pitchFamily="18" charset="0"/>
              </a:rPr>
              <a:t> </a:t>
            </a:r>
            <a:endParaRPr lang="en-GB" alt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altLang="en-US" dirty="0"/>
          </a:p>
        </p:txBody>
      </p:sp>
      <p:sp>
        <p:nvSpPr>
          <p:cNvPr id="13316" name="Slide Number Placeholder 3">
            <a:extLst>
              <a:ext uri="{FF2B5EF4-FFF2-40B4-BE49-F238E27FC236}">
                <a16:creationId xmlns:a16="http://schemas.microsoft.com/office/drawing/2014/main" id="{AD829FFA-9AF2-41A2-8E16-7258EA709D3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9pPr>
          </a:lstStyle>
          <a:p>
            <a:fld id="{E3B60CC3-CFAD-4E37-B966-B434D5DD33E2}" type="slidenum">
              <a:rPr lang="en-GB" altLang="en-US" smtClean="0">
                <a:latin typeface="Calibri" panose="020F0502020204030204" pitchFamily="34" charset="0"/>
              </a:rPr>
              <a:pPr/>
              <a:t>3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Image Placeholder 1">
            <a:extLst>
              <a:ext uri="{FF2B5EF4-FFF2-40B4-BE49-F238E27FC236}">
                <a16:creationId xmlns:a16="http://schemas.microsoft.com/office/drawing/2014/main" id="{9256D70F-8AFC-44F1-ABEC-DB9CCCEA0FC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3" name="Notes Placeholder 2">
            <a:extLst>
              <a:ext uri="{FF2B5EF4-FFF2-40B4-BE49-F238E27FC236}">
                <a16:creationId xmlns:a16="http://schemas.microsoft.com/office/drawing/2014/main" id="{518E79B3-48DF-41F9-B9F3-67143D02EBB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ts val="425"/>
              </a:spcBef>
            </a:pPr>
            <a:r>
              <a:rPr lang="en-GB" altLang="en-US" sz="1800" dirty="0">
                <a:solidFill>
                  <a:srgbClr val="000000"/>
                </a:solidFill>
                <a:cs typeface="Times New Roman" panose="02020603050405020304" pitchFamily="18" charset="0"/>
              </a:rPr>
              <a:t> </a:t>
            </a:r>
            <a:endParaRPr lang="en-GB" alt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altLang="en-US" dirty="0"/>
          </a:p>
        </p:txBody>
      </p:sp>
      <p:sp>
        <p:nvSpPr>
          <p:cNvPr id="15364" name="Slide Number Placeholder 3">
            <a:extLst>
              <a:ext uri="{FF2B5EF4-FFF2-40B4-BE49-F238E27FC236}">
                <a16:creationId xmlns:a16="http://schemas.microsoft.com/office/drawing/2014/main" id="{E6B3502B-17C8-49EE-A488-BCB9AE110D9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9pPr>
          </a:lstStyle>
          <a:p>
            <a:fld id="{99728421-3798-4E83-A13C-9ADB88253165}" type="slidenum">
              <a:rPr lang="en-GB" altLang="en-US" smtClean="0">
                <a:latin typeface="Calibri" panose="020F0502020204030204" pitchFamily="34" charset="0"/>
              </a:rPr>
              <a:pPr/>
              <a:t>4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Image Placeholder 1">
            <a:extLst>
              <a:ext uri="{FF2B5EF4-FFF2-40B4-BE49-F238E27FC236}">
                <a16:creationId xmlns:a16="http://schemas.microsoft.com/office/drawing/2014/main" id="{586EC5C5-9618-4821-85DB-7125CB13FB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7" name="Notes Placeholder 2">
            <a:extLst>
              <a:ext uri="{FF2B5EF4-FFF2-40B4-BE49-F238E27FC236}">
                <a16:creationId xmlns:a16="http://schemas.microsoft.com/office/drawing/2014/main" id="{EE7883A7-0D78-483A-972D-322429B075C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863324" y="4915764"/>
            <a:ext cx="5505450" cy="4500562"/>
          </a:xfrm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defRPr/>
            </a:pPr>
            <a:r>
              <a:rPr lang="en-GB" sz="18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sz="1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Bef>
                <a:spcPts val="430"/>
              </a:spcBef>
              <a:defRPr/>
            </a:pPr>
            <a:r>
              <a:rPr lang="en-GB" sz="1800" dirty="0">
                <a:solidFill>
                  <a:srgbClr val="00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defRPr/>
            </a:pPr>
            <a:endParaRPr lang="en-GB" altLang="en-US" dirty="0"/>
          </a:p>
        </p:txBody>
      </p:sp>
      <p:sp>
        <p:nvSpPr>
          <p:cNvPr id="17412" name="Slide Number Placeholder 3">
            <a:extLst>
              <a:ext uri="{FF2B5EF4-FFF2-40B4-BE49-F238E27FC236}">
                <a16:creationId xmlns:a16="http://schemas.microsoft.com/office/drawing/2014/main" id="{9B7AEB32-2122-458D-9BEC-2E3C0C3C8AE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9pPr>
          </a:lstStyle>
          <a:p>
            <a:fld id="{62FCBC74-E1FC-4252-9312-706E4F7655E6}" type="slidenum">
              <a:rPr lang="en-GB" altLang="en-US" smtClean="0">
                <a:latin typeface="Calibri" panose="020F0502020204030204" pitchFamily="34" charset="0"/>
              </a:rPr>
              <a:pPr/>
              <a:t>5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>
            <a:extLst>
              <a:ext uri="{FF2B5EF4-FFF2-40B4-BE49-F238E27FC236}">
                <a16:creationId xmlns:a16="http://schemas.microsoft.com/office/drawing/2014/main" id="{3148A051-92AA-4F76-970E-788A5FEB3E9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9459" name="Notes Placeholder 2">
            <a:extLst>
              <a:ext uri="{FF2B5EF4-FFF2-40B4-BE49-F238E27FC236}">
                <a16:creationId xmlns:a16="http://schemas.microsoft.com/office/drawing/2014/main" id="{9B63A327-24CC-4977-BA99-29C67A7CAE9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ts val="425"/>
              </a:spcBef>
            </a:pPr>
            <a:r>
              <a:rPr lang="en-GB" altLang="en-US" sz="1800" dirty="0">
                <a:solidFill>
                  <a:srgbClr val="000000"/>
                </a:solidFill>
                <a:cs typeface="Times New Roman" panose="02020603050405020304" pitchFamily="18" charset="0"/>
              </a:rPr>
              <a:t> </a:t>
            </a:r>
            <a:endParaRPr lang="en-GB" alt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ts val="425"/>
              </a:spcBef>
            </a:pPr>
            <a:r>
              <a:rPr lang="en-GB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endParaRPr lang="en-GB" altLang="en-US" dirty="0"/>
          </a:p>
        </p:txBody>
      </p:sp>
      <p:sp>
        <p:nvSpPr>
          <p:cNvPr id="19460" name="Slide Number Placeholder 3">
            <a:extLst>
              <a:ext uri="{FF2B5EF4-FFF2-40B4-BE49-F238E27FC236}">
                <a16:creationId xmlns:a16="http://schemas.microsoft.com/office/drawing/2014/main" id="{9E17489E-92CF-45F1-8E4F-36A056D87F4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9pPr>
          </a:lstStyle>
          <a:p>
            <a:fld id="{F2DC50C0-B00F-44AF-90A8-C55C13733D6E}" type="slidenum">
              <a:rPr lang="en-GB" altLang="en-US" smtClean="0">
                <a:latin typeface="Calibri" panose="020F0502020204030204" pitchFamily="34" charset="0"/>
              </a:rPr>
              <a:pPr/>
              <a:t>6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>
            <a:extLst>
              <a:ext uri="{FF2B5EF4-FFF2-40B4-BE49-F238E27FC236}">
                <a16:creationId xmlns:a16="http://schemas.microsoft.com/office/drawing/2014/main" id="{C744C822-9E5D-4F07-8416-4E8E611A40B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483" name="Notes Placeholder 2">
            <a:extLst>
              <a:ext uri="{FF2B5EF4-FFF2-40B4-BE49-F238E27FC236}">
                <a16:creationId xmlns:a16="http://schemas.microsoft.com/office/drawing/2014/main" id="{0C5A5131-8E9A-45E5-94AE-9A5EC4AC561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ts val="430"/>
              </a:spcBef>
              <a:defRPr/>
            </a:pPr>
            <a:r>
              <a:rPr lang="en-GB" sz="1800" dirty="0">
                <a:solidFill>
                  <a:srgbClr val="00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1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Bef>
                <a:spcPts val="430"/>
              </a:spcBef>
              <a:defRPr/>
            </a:pPr>
            <a:r>
              <a:rPr lang="en-GB" sz="1800" dirty="0">
                <a:solidFill>
                  <a:srgbClr val="00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Bef>
                <a:spcPts val="430"/>
              </a:spcBef>
              <a:defRPr/>
            </a:pPr>
            <a:r>
              <a:rPr lang="en-GB" sz="1800" dirty="0">
                <a:solidFill>
                  <a:srgbClr val="00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defRPr/>
            </a:pPr>
            <a:endParaRPr lang="en-GB" altLang="en-US" dirty="0"/>
          </a:p>
        </p:txBody>
      </p:sp>
      <p:sp>
        <p:nvSpPr>
          <p:cNvPr id="21508" name="Slide Number Placeholder 3">
            <a:extLst>
              <a:ext uri="{FF2B5EF4-FFF2-40B4-BE49-F238E27FC236}">
                <a16:creationId xmlns:a16="http://schemas.microsoft.com/office/drawing/2014/main" id="{88B7C7C1-CE3B-4FB9-9B10-4F7FE3A44AA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9pPr>
          </a:lstStyle>
          <a:p>
            <a:fld id="{EA043C13-74C7-471D-B0F6-F3F7A670CE46}" type="slidenum">
              <a:rPr lang="en-GB" altLang="en-US" smtClean="0">
                <a:latin typeface="Calibri" panose="020F0502020204030204" pitchFamily="34" charset="0"/>
              </a:rPr>
              <a:pPr/>
              <a:t>7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Slide Image Placeholder 1">
            <a:extLst>
              <a:ext uri="{FF2B5EF4-FFF2-40B4-BE49-F238E27FC236}">
                <a16:creationId xmlns:a16="http://schemas.microsoft.com/office/drawing/2014/main" id="{F5E10533-108A-4A00-90E1-0202D755A9F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2531" name="Notes Placeholder 2">
            <a:extLst>
              <a:ext uri="{FF2B5EF4-FFF2-40B4-BE49-F238E27FC236}">
                <a16:creationId xmlns:a16="http://schemas.microsoft.com/office/drawing/2014/main" id="{3F2CFCCB-E5DD-46C7-B423-E082A956D0F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ts val="430"/>
              </a:spcBef>
              <a:defRPr/>
            </a:pPr>
            <a:r>
              <a:rPr lang="en-GB" sz="1800" dirty="0">
                <a:solidFill>
                  <a:srgbClr val="00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1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Bef>
                <a:spcPts val="430"/>
              </a:spcBef>
              <a:defRPr/>
            </a:pPr>
            <a:r>
              <a:rPr lang="en-GB" sz="1800" dirty="0">
                <a:solidFill>
                  <a:srgbClr val="00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Bef>
                <a:spcPts val="430"/>
              </a:spcBef>
              <a:defRPr/>
            </a:pPr>
            <a:r>
              <a:rPr lang="en-GB" sz="1800" dirty="0">
                <a:solidFill>
                  <a:srgbClr val="00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defRPr/>
            </a:pPr>
            <a:endParaRPr lang="en-GB" altLang="en-US" dirty="0"/>
          </a:p>
        </p:txBody>
      </p:sp>
      <p:sp>
        <p:nvSpPr>
          <p:cNvPr id="23556" name="Slide Number Placeholder 3">
            <a:extLst>
              <a:ext uri="{FF2B5EF4-FFF2-40B4-BE49-F238E27FC236}">
                <a16:creationId xmlns:a16="http://schemas.microsoft.com/office/drawing/2014/main" id="{6080745A-91BD-4A55-B7A2-C88E7406929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9pPr>
          </a:lstStyle>
          <a:p>
            <a:fld id="{364F9A38-51BC-44E2-8613-84D26D096EBC}" type="slidenum">
              <a:rPr lang="en-GB" altLang="en-US" smtClean="0">
                <a:latin typeface="Calibri" panose="020F0502020204030204" pitchFamily="34" charset="0"/>
              </a:rPr>
              <a:pPr/>
              <a:t>8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>
            <a:extLst>
              <a:ext uri="{FF2B5EF4-FFF2-40B4-BE49-F238E27FC236}">
                <a16:creationId xmlns:a16="http://schemas.microsoft.com/office/drawing/2014/main" id="{D9F6290A-CB29-4045-BFD5-AD9AF3FE92F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79" name="Notes Placeholder 2">
            <a:extLst>
              <a:ext uri="{FF2B5EF4-FFF2-40B4-BE49-F238E27FC236}">
                <a16:creationId xmlns:a16="http://schemas.microsoft.com/office/drawing/2014/main" id="{FED0F767-E00D-4B85-B3F3-92E587E2FB1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ts val="430"/>
              </a:spcBef>
              <a:defRPr/>
            </a:pPr>
            <a:r>
              <a:rPr lang="en-GB" sz="1800" b="1" dirty="0">
                <a:solidFill>
                  <a:srgbClr val="00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1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Bef>
                <a:spcPts val="430"/>
              </a:spcBef>
              <a:defRPr/>
            </a:pPr>
            <a:r>
              <a:rPr lang="en-GB" sz="1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</a:p>
          <a:p>
            <a:pPr>
              <a:defRPr/>
            </a:pPr>
            <a:endParaRPr lang="en-GB" altLang="en-US" dirty="0"/>
          </a:p>
        </p:txBody>
      </p:sp>
      <p:sp>
        <p:nvSpPr>
          <p:cNvPr id="25604" name="Slide Number Placeholder 3">
            <a:extLst>
              <a:ext uri="{FF2B5EF4-FFF2-40B4-BE49-F238E27FC236}">
                <a16:creationId xmlns:a16="http://schemas.microsoft.com/office/drawing/2014/main" id="{940AF859-4F38-454C-B70C-B53BFC3C6DF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9pPr>
          </a:lstStyle>
          <a:p>
            <a:fld id="{B1BE9E9B-7F36-4110-8E35-A34D9577FF52}" type="slidenum">
              <a:rPr lang="en-GB" altLang="en-US" smtClean="0">
                <a:latin typeface="Calibri" panose="020F0502020204030204" pitchFamily="34" charset="0"/>
              </a:rPr>
              <a:pPr/>
              <a:t>9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>
            <a:extLst>
              <a:ext uri="{FF2B5EF4-FFF2-40B4-BE49-F238E27FC236}">
                <a16:creationId xmlns:a16="http://schemas.microsoft.com/office/drawing/2014/main" id="{4D885A16-D848-4F72-924C-55CA121CB68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Notes Placeholder 2">
            <a:extLst>
              <a:ext uri="{FF2B5EF4-FFF2-40B4-BE49-F238E27FC236}">
                <a16:creationId xmlns:a16="http://schemas.microsoft.com/office/drawing/2014/main" id="{F111C1DB-6F48-4C87-809F-93836E1F819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lnSpc>
                <a:spcPct val="200000"/>
              </a:lnSpc>
              <a:spcBef>
                <a:spcPts val="430"/>
              </a:spcBef>
              <a:defRPr/>
            </a:pPr>
            <a:r>
              <a:rPr lang="en-GB" altLang="en-US" dirty="0"/>
              <a:t> </a:t>
            </a:r>
          </a:p>
        </p:txBody>
      </p:sp>
      <p:sp>
        <p:nvSpPr>
          <p:cNvPr id="27652" name="Slide Number Placeholder 3">
            <a:extLst>
              <a:ext uri="{FF2B5EF4-FFF2-40B4-BE49-F238E27FC236}">
                <a16:creationId xmlns:a16="http://schemas.microsoft.com/office/drawing/2014/main" id="{5AE77BF0-46A2-4331-A173-80517B65F39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9pPr>
          </a:lstStyle>
          <a:p>
            <a:fld id="{424A9311-12D6-4CDD-94CC-A8AE09EF32D7}" type="slidenum">
              <a:rPr lang="en-GB" altLang="en-US" smtClean="0">
                <a:latin typeface="Calibri" panose="020F0502020204030204" pitchFamily="34" charset="0"/>
              </a:rPr>
              <a:pPr/>
              <a:t>10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343BA514-C687-4708-A3FB-BA16AFBD9B1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8675" name="Notes Placeholder 2">
            <a:extLst>
              <a:ext uri="{FF2B5EF4-FFF2-40B4-BE49-F238E27FC236}">
                <a16:creationId xmlns:a16="http://schemas.microsoft.com/office/drawing/2014/main" id="{72770B14-899F-41C7-A480-219980A50EB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  <a:normAutofit fontScale="47500" lnSpcReduction="20000"/>
          </a:bodyPr>
          <a:lstStyle/>
          <a:p>
            <a:pPr>
              <a:lnSpc>
                <a:spcPct val="200000"/>
              </a:lnSpc>
              <a:spcBef>
                <a:spcPts val="430"/>
              </a:spcBef>
              <a:defRPr/>
            </a:pPr>
            <a:r>
              <a:rPr lang="en-GB" sz="5000" dirty="0">
                <a:solidFill>
                  <a:srgbClr val="00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1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200000"/>
              </a:lnSpc>
              <a:spcBef>
                <a:spcPts val="430"/>
              </a:spcBef>
              <a:defRPr/>
            </a:pPr>
            <a:r>
              <a:rPr lang="en-GB" sz="1800" dirty="0">
                <a:solidFill>
                  <a:srgbClr val="00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200000"/>
              </a:lnSpc>
              <a:spcBef>
                <a:spcPts val="430"/>
              </a:spcBef>
              <a:defRPr/>
            </a:pPr>
            <a:r>
              <a:rPr lang="en-GB" sz="1800" dirty="0">
                <a:solidFill>
                  <a:srgbClr val="00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200000"/>
              </a:lnSpc>
              <a:spcBef>
                <a:spcPts val="430"/>
              </a:spcBef>
              <a:defRPr/>
            </a:pPr>
            <a:r>
              <a:rPr lang="en-GB" sz="1800" dirty="0">
                <a:solidFill>
                  <a:srgbClr val="00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200000"/>
              </a:lnSpc>
              <a:spcBef>
                <a:spcPts val="430"/>
              </a:spcBef>
              <a:defRPr/>
            </a:pPr>
            <a:r>
              <a:rPr lang="en-GB" sz="1800" dirty="0">
                <a:solidFill>
                  <a:srgbClr val="00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200000"/>
              </a:lnSpc>
              <a:spcBef>
                <a:spcPts val="430"/>
              </a:spcBef>
              <a:defRPr/>
            </a:pPr>
            <a:r>
              <a:rPr lang="en-GB" sz="1800" dirty="0">
                <a:solidFill>
                  <a:srgbClr val="00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200000"/>
              </a:lnSpc>
              <a:spcBef>
                <a:spcPts val="430"/>
              </a:spcBef>
              <a:defRPr/>
            </a:pPr>
            <a:r>
              <a:rPr lang="en-GB" sz="1800" dirty="0">
                <a:solidFill>
                  <a:srgbClr val="00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200000"/>
              </a:lnSpc>
              <a:spcBef>
                <a:spcPts val="430"/>
              </a:spcBef>
              <a:defRPr/>
            </a:pPr>
            <a:r>
              <a:rPr lang="en-GB" sz="1800" dirty="0">
                <a:solidFill>
                  <a:srgbClr val="00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200000"/>
              </a:lnSpc>
              <a:spcBef>
                <a:spcPts val="430"/>
              </a:spcBef>
              <a:defRPr/>
            </a:pPr>
            <a:r>
              <a:rPr lang="en-GB" sz="1800" dirty="0">
                <a:solidFill>
                  <a:srgbClr val="00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200000"/>
              </a:lnSpc>
              <a:spcBef>
                <a:spcPts val="430"/>
              </a:spcBef>
              <a:defRPr/>
            </a:pPr>
            <a:r>
              <a:rPr lang="en-GB" sz="1800" dirty="0">
                <a:solidFill>
                  <a:srgbClr val="00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200000"/>
              </a:lnSpc>
              <a:spcBef>
                <a:spcPts val="430"/>
              </a:spcBef>
              <a:defRPr/>
            </a:pPr>
            <a:r>
              <a:rPr lang="en-GB" sz="1800" dirty="0">
                <a:solidFill>
                  <a:srgbClr val="00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200000"/>
              </a:lnSpc>
              <a:spcBef>
                <a:spcPts val="430"/>
              </a:spcBef>
              <a:defRPr/>
            </a:pPr>
            <a:r>
              <a:rPr lang="en-GB" sz="1800" dirty="0">
                <a:solidFill>
                  <a:srgbClr val="00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200000"/>
              </a:lnSpc>
              <a:spcBef>
                <a:spcPts val="430"/>
              </a:spcBef>
              <a:defRPr/>
            </a:pPr>
            <a:r>
              <a:rPr lang="en-GB" sz="1800" dirty="0">
                <a:solidFill>
                  <a:srgbClr val="00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defRPr/>
            </a:pPr>
            <a:endParaRPr lang="en-GB" altLang="en-US" dirty="0"/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77DE1B25-A67E-4A55-9BED-9D454A7F804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9pPr>
          </a:lstStyle>
          <a:p>
            <a:fld id="{092493D0-CF3B-4277-A30C-99858A66AF1B}" type="slidenum">
              <a:rPr lang="en-GB" altLang="en-US" smtClean="0">
                <a:latin typeface="Calibri" panose="020F0502020204030204" pitchFamily="34" charset="0"/>
              </a:rPr>
              <a:pPr/>
              <a:t>11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>
            <a:extLst>
              <a:ext uri="{FF2B5EF4-FFF2-40B4-BE49-F238E27FC236}">
                <a16:creationId xmlns:a16="http://schemas.microsoft.com/office/drawing/2014/main" id="{A58396E0-6E03-42F7-A17C-1E5CC5C1634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1747" name="Notes Placeholder 2">
            <a:extLst>
              <a:ext uri="{FF2B5EF4-FFF2-40B4-BE49-F238E27FC236}">
                <a16:creationId xmlns:a16="http://schemas.microsoft.com/office/drawing/2014/main" id="{5ACE7A37-EFBA-4954-B010-282254F4D0D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ts val="425"/>
              </a:spcBef>
            </a:pPr>
            <a:r>
              <a:rPr lang="en-GB" altLang="en-US" sz="1800" dirty="0">
                <a:solidFill>
                  <a:srgbClr val="000000"/>
                </a:solidFill>
                <a:cs typeface="Times New Roman" panose="02020603050405020304" pitchFamily="18" charset="0"/>
              </a:rPr>
              <a:t> </a:t>
            </a:r>
            <a:endParaRPr lang="en-GB" alt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altLang="en-US" dirty="0"/>
          </a:p>
        </p:txBody>
      </p:sp>
      <p:sp>
        <p:nvSpPr>
          <p:cNvPr id="31748" name="Slide Number Placeholder 3">
            <a:extLst>
              <a:ext uri="{FF2B5EF4-FFF2-40B4-BE49-F238E27FC236}">
                <a16:creationId xmlns:a16="http://schemas.microsoft.com/office/drawing/2014/main" id="{F1E9B10C-9B9B-4CDA-B207-E2E5E82E58E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9pPr>
          </a:lstStyle>
          <a:p>
            <a:fld id="{8107431C-E7CF-46E1-B674-039BD061949B}" type="slidenum">
              <a:rPr lang="en-GB" altLang="en-US" smtClean="0">
                <a:latin typeface="Calibri" panose="020F0502020204030204" pitchFamily="34" charset="0"/>
              </a:rPr>
              <a:pPr/>
              <a:t>12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>
            <a:extLst>
              <a:ext uri="{FF2B5EF4-FFF2-40B4-BE49-F238E27FC236}">
                <a16:creationId xmlns:a16="http://schemas.microsoft.com/office/drawing/2014/main" id="{614B6107-CBE7-417C-AD94-734A4B442FC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5" name="Notes Placeholder 2">
            <a:extLst>
              <a:ext uri="{FF2B5EF4-FFF2-40B4-BE49-F238E27FC236}">
                <a16:creationId xmlns:a16="http://schemas.microsoft.com/office/drawing/2014/main" id="{B13909BD-CAE9-40DB-B6DE-AF98FF31F5B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ts val="425"/>
              </a:spcBef>
            </a:pPr>
            <a:r>
              <a:rPr lang="en-GB" altLang="en-US" sz="1800" dirty="0">
                <a:solidFill>
                  <a:srgbClr val="000000"/>
                </a:solidFill>
                <a:cs typeface="Times New Roman" panose="02020603050405020304" pitchFamily="18" charset="0"/>
              </a:rPr>
              <a:t> </a:t>
            </a:r>
            <a:endParaRPr lang="en-GB" alt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altLang="en-US" dirty="0"/>
          </a:p>
        </p:txBody>
      </p:sp>
      <p:sp>
        <p:nvSpPr>
          <p:cNvPr id="33796" name="Slide Number Placeholder 3">
            <a:extLst>
              <a:ext uri="{FF2B5EF4-FFF2-40B4-BE49-F238E27FC236}">
                <a16:creationId xmlns:a16="http://schemas.microsoft.com/office/drawing/2014/main" id="{40A3A7FA-5FC9-4249-B69E-C7EB952620E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9pPr>
          </a:lstStyle>
          <a:p>
            <a:fld id="{D9CCD078-C839-4CD3-93BE-A95E4DEEBF29}" type="slidenum">
              <a:rPr lang="en-GB" altLang="en-US" smtClean="0">
                <a:latin typeface="Calibri" panose="020F0502020204030204" pitchFamily="34" charset="0"/>
              </a:rPr>
              <a:pPr/>
              <a:t>13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>
            <a:extLst>
              <a:ext uri="{FF2B5EF4-FFF2-40B4-BE49-F238E27FC236}">
                <a16:creationId xmlns:a16="http://schemas.microsoft.com/office/drawing/2014/main" id="{2F29D2D1-1157-4D3D-9ED1-2C6AD3D95DD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5843" name="Notes Placeholder 2">
            <a:extLst>
              <a:ext uri="{FF2B5EF4-FFF2-40B4-BE49-F238E27FC236}">
                <a16:creationId xmlns:a16="http://schemas.microsoft.com/office/drawing/2014/main" id="{A872F2FF-52C1-413C-BF78-283FABEE3E7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ts val="425"/>
              </a:spcBef>
            </a:pPr>
            <a:r>
              <a:rPr lang="en-GB" altLang="en-US" sz="1800" dirty="0">
                <a:solidFill>
                  <a:srgbClr val="000000"/>
                </a:solidFill>
                <a:cs typeface="Times New Roman" panose="02020603050405020304" pitchFamily="18" charset="0"/>
              </a:rPr>
              <a:t> </a:t>
            </a:r>
            <a:endParaRPr lang="en-GB" alt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ts val="425"/>
              </a:spcBef>
            </a:pPr>
            <a:r>
              <a:rPr lang="en-GB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pPr>
              <a:spcBef>
                <a:spcPts val="425"/>
              </a:spcBef>
            </a:pPr>
            <a:r>
              <a:rPr lang="en-GB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endParaRPr lang="en-GB" altLang="en-US" dirty="0"/>
          </a:p>
        </p:txBody>
      </p:sp>
      <p:sp>
        <p:nvSpPr>
          <p:cNvPr id="35844" name="Slide Number Placeholder 3">
            <a:extLst>
              <a:ext uri="{FF2B5EF4-FFF2-40B4-BE49-F238E27FC236}">
                <a16:creationId xmlns:a16="http://schemas.microsoft.com/office/drawing/2014/main" id="{2C1A16EF-8E5F-4E8A-808D-5051A191B16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9pPr>
          </a:lstStyle>
          <a:p>
            <a:fld id="{0FC6435E-D6D5-44E2-8B93-358C2314B710}" type="slidenum">
              <a:rPr lang="en-GB" altLang="en-US" smtClean="0">
                <a:latin typeface="Calibri" panose="020F0502020204030204" pitchFamily="34" charset="0"/>
              </a:rPr>
              <a:pPr/>
              <a:t>14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>
            <a:extLst>
              <a:ext uri="{FF2B5EF4-FFF2-40B4-BE49-F238E27FC236}">
                <a16:creationId xmlns:a16="http://schemas.microsoft.com/office/drawing/2014/main" id="{E7CDD314-06FC-40ED-9D80-135DDDC0976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7" name="Notes Placeholder 2">
            <a:extLst>
              <a:ext uri="{FF2B5EF4-FFF2-40B4-BE49-F238E27FC236}">
                <a16:creationId xmlns:a16="http://schemas.microsoft.com/office/drawing/2014/main" id="{018A6D4A-057C-4AF5-A75B-65332C458C2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ts val="430"/>
              </a:spcBef>
              <a:defRPr/>
            </a:pPr>
            <a:r>
              <a:rPr lang="en-GB" sz="1800" dirty="0">
                <a:solidFill>
                  <a:srgbClr val="00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1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defRPr/>
            </a:pPr>
            <a:endParaRPr lang="en-GB" altLang="en-US" b="1" dirty="0"/>
          </a:p>
        </p:txBody>
      </p:sp>
      <p:sp>
        <p:nvSpPr>
          <p:cNvPr id="37892" name="Slide Number Placeholder 3">
            <a:extLst>
              <a:ext uri="{FF2B5EF4-FFF2-40B4-BE49-F238E27FC236}">
                <a16:creationId xmlns:a16="http://schemas.microsoft.com/office/drawing/2014/main" id="{4DC4301A-E5AA-4433-BFBD-81322C4BCAC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9pPr>
          </a:lstStyle>
          <a:p>
            <a:fld id="{89DFB7A9-C8DD-4A4D-B5A9-8F1A17404EAE}" type="slidenum">
              <a:rPr lang="en-GB" altLang="en-US" smtClean="0">
                <a:latin typeface="Calibri" panose="020F0502020204030204" pitchFamily="34" charset="0"/>
              </a:rPr>
              <a:pPr/>
              <a:t>15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>
            <a:extLst>
              <a:ext uri="{FF2B5EF4-FFF2-40B4-BE49-F238E27FC236}">
                <a16:creationId xmlns:a16="http://schemas.microsoft.com/office/drawing/2014/main" id="{7CA481E1-9027-4CAF-A678-118DEDCD66C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8915" name="Notes Placeholder 2">
            <a:extLst>
              <a:ext uri="{FF2B5EF4-FFF2-40B4-BE49-F238E27FC236}">
                <a16:creationId xmlns:a16="http://schemas.microsoft.com/office/drawing/2014/main" id="{44CB3B88-1C4C-4B85-9859-2F60EF628D2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ts val="430"/>
              </a:spcBef>
              <a:defRPr/>
            </a:pPr>
            <a:r>
              <a:rPr lang="en-GB" sz="1800" dirty="0">
                <a:solidFill>
                  <a:srgbClr val="00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1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Bef>
                <a:spcPts val="430"/>
              </a:spcBef>
              <a:defRPr/>
            </a:pPr>
            <a:r>
              <a:rPr lang="en-GB" sz="1800" dirty="0">
                <a:solidFill>
                  <a:srgbClr val="00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1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defRPr/>
            </a:pPr>
            <a:endParaRPr lang="en-GB" altLang="en-US" dirty="0"/>
          </a:p>
        </p:txBody>
      </p:sp>
      <p:sp>
        <p:nvSpPr>
          <p:cNvPr id="39940" name="Slide Number Placeholder 3">
            <a:extLst>
              <a:ext uri="{FF2B5EF4-FFF2-40B4-BE49-F238E27FC236}">
                <a16:creationId xmlns:a16="http://schemas.microsoft.com/office/drawing/2014/main" id="{52AED074-671A-4042-B568-C00E62F9346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9pPr>
          </a:lstStyle>
          <a:p>
            <a:fld id="{B7B168DA-2A3B-4382-ABE0-16BA777AB34F}" type="slidenum">
              <a:rPr lang="en-GB" altLang="en-US" smtClean="0">
                <a:latin typeface="Calibri" panose="020F0502020204030204" pitchFamily="34" charset="0"/>
              </a:rPr>
              <a:pPr/>
              <a:t>16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>
            <a:extLst>
              <a:ext uri="{FF2B5EF4-FFF2-40B4-BE49-F238E27FC236}">
                <a16:creationId xmlns:a16="http://schemas.microsoft.com/office/drawing/2014/main" id="{D3FA75B3-9CBB-47CC-B30B-061D94D5E8B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63" name="Notes Placeholder 2">
            <a:extLst>
              <a:ext uri="{FF2B5EF4-FFF2-40B4-BE49-F238E27FC236}">
                <a16:creationId xmlns:a16="http://schemas.microsoft.com/office/drawing/2014/main" id="{3CF415BE-3841-44C9-A14B-8523B6AA7D7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342900" indent="-342900">
              <a:lnSpc>
                <a:spcPct val="107000"/>
              </a:lnSpc>
              <a:spcAft>
                <a:spcPts val="800"/>
              </a:spcAft>
              <a:tabLst>
                <a:tab pos="457200" algn="l"/>
                <a:tab pos="1614805" algn="l"/>
              </a:tabLst>
              <a:defRPr/>
            </a:pPr>
            <a:r>
              <a:rPr lang="en-GB" sz="1800" dirty="0">
                <a:solidFill>
                  <a:srgbClr val="00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1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defRPr/>
            </a:pPr>
            <a:endParaRPr lang="en-GB" altLang="en-US" dirty="0"/>
          </a:p>
        </p:txBody>
      </p:sp>
      <p:sp>
        <p:nvSpPr>
          <p:cNvPr id="41988" name="Slide Number Placeholder 3">
            <a:extLst>
              <a:ext uri="{FF2B5EF4-FFF2-40B4-BE49-F238E27FC236}">
                <a16:creationId xmlns:a16="http://schemas.microsoft.com/office/drawing/2014/main" id="{F9E22E15-B37F-43C5-A19B-FE6B49F24C7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9pPr>
          </a:lstStyle>
          <a:p>
            <a:fld id="{E412D53B-FE32-433A-9464-BC4ED848D085}" type="slidenum">
              <a:rPr lang="en-GB" altLang="en-US" smtClean="0">
                <a:latin typeface="Calibri" panose="020F0502020204030204" pitchFamily="34" charset="0"/>
              </a:rPr>
              <a:pPr/>
              <a:t>17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>
            <a:extLst>
              <a:ext uri="{FF2B5EF4-FFF2-40B4-BE49-F238E27FC236}">
                <a16:creationId xmlns:a16="http://schemas.microsoft.com/office/drawing/2014/main" id="{96C94E47-EE07-45AC-81A1-EFF843130DF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011" name="Notes Placeholder 2">
            <a:extLst>
              <a:ext uri="{FF2B5EF4-FFF2-40B4-BE49-F238E27FC236}">
                <a16:creationId xmlns:a16="http://schemas.microsoft.com/office/drawing/2014/main" id="{14F1E37D-5554-45DE-A82E-B2E981308A0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107000"/>
              </a:lnSpc>
              <a:spcBef>
                <a:spcPts val="430"/>
              </a:spcBef>
              <a:spcAft>
                <a:spcPts val="800"/>
              </a:spcAft>
              <a:defRPr/>
            </a:pPr>
            <a:r>
              <a:rPr lang="en-GB" sz="1800" dirty="0">
                <a:solidFill>
                  <a:srgbClr val="00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1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defRPr/>
            </a:pPr>
            <a:endParaRPr lang="en-GB" altLang="en-US" dirty="0"/>
          </a:p>
        </p:txBody>
      </p:sp>
      <p:sp>
        <p:nvSpPr>
          <p:cNvPr id="44036" name="Slide Number Placeholder 3">
            <a:extLst>
              <a:ext uri="{FF2B5EF4-FFF2-40B4-BE49-F238E27FC236}">
                <a16:creationId xmlns:a16="http://schemas.microsoft.com/office/drawing/2014/main" id="{9E20ABA6-80FA-4D6C-BC33-B245BCB5AC8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9pPr>
          </a:lstStyle>
          <a:p>
            <a:fld id="{5F9227A3-8432-49CB-BDD0-D4DE3E7D193D}" type="slidenum">
              <a:rPr lang="en-GB" altLang="en-US" smtClean="0">
                <a:latin typeface="Calibri" panose="020F0502020204030204" pitchFamily="34" charset="0"/>
              </a:rPr>
              <a:pPr/>
              <a:t>18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>
            <a:extLst>
              <a:ext uri="{FF2B5EF4-FFF2-40B4-BE49-F238E27FC236}">
                <a16:creationId xmlns:a16="http://schemas.microsoft.com/office/drawing/2014/main" id="{D177AED5-DB29-43D3-A584-7E391471508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59" name="Notes Placeholder 2">
            <a:extLst>
              <a:ext uri="{FF2B5EF4-FFF2-40B4-BE49-F238E27FC236}">
                <a16:creationId xmlns:a16="http://schemas.microsoft.com/office/drawing/2014/main" id="{9D00AC6A-FEA0-44FA-A2AA-8D4A4700643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560586" y="4971493"/>
            <a:ext cx="5505450" cy="4500562"/>
          </a:xfrm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107000"/>
              </a:lnSpc>
              <a:spcBef>
                <a:spcPts val="430"/>
              </a:spcBef>
              <a:spcAft>
                <a:spcPts val="800"/>
              </a:spcAft>
              <a:defRPr/>
            </a:pPr>
            <a:r>
              <a:rPr lang="en-GB" sz="4800" dirty="0">
                <a:solidFill>
                  <a:srgbClr val="00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4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Bef>
                <a:spcPts val="430"/>
              </a:spcBef>
              <a:spcAft>
                <a:spcPts val="800"/>
              </a:spcAft>
              <a:defRPr/>
            </a:pPr>
            <a:r>
              <a:rPr lang="en-GB" sz="4800" dirty="0">
                <a:solidFill>
                  <a:srgbClr val="00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4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Bef>
                <a:spcPts val="430"/>
              </a:spcBef>
              <a:spcAft>
                <a:spcPts val="800"/>
              </a:spcAft>
              <a:defRPr/>
            </a:pPr>
            <a:r>
              <a:rPr lang="en-GB" sz="1800" dirty="0">
                <a:solidFill>
                  <a:srgbClr val="00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Bef>
                <a:spcPts val="430"/>
              </a:spcBef>
              <a:spcAft>
                <a:spcPts val="800"/>
              </a:spcAft>
              <a:defRPr/>
            </a:pPr>
            <a:r>
              <a:rPr lang="en-GB" sz="1800" dirty="0">
                <a:solidFill>
                  <a:srgbClr val="00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defRPr/>
            </a:pPr>
            <a:endParaRPr lang="en-GB" altLang="en-US" dirty="0"/>
          </a:p>
        </p:txBody>
      </p:sp>
      <p:sp>
        <p:nvSpPr>
          <p:cNvPr id="46084" name="Slide Number Placeholder 3">
            <a:extLst>
              <a:ext uri="{FF2B5EF4-FFF2-40B4-BE49-F238E27FC236}">
                <a16:creationId xmlns:a16="http://schemas.microsoft.com/office/drawing/2014/main" id="{05A89942-3283-4808-949F-A6756BB2B29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9pPr>
          </a:lstStyle>
          <a:p>
            <a:fld id="{0D077CD5-83F3-419E-82A1-0BA003425779}" type="slidenum">
              <a:rPr lang="en-GB" altLang="en-US" smtClean="0">
                <a:latin typeface="Calibri" panose="020F0502020204030204" pitchFamily="34" charset="0"/>
              </a:rPr>
              <a:pPr/>
              <a:t>19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Image Placeholder 1">
            <a:extLst>
              <a:ext uri="{FF2B5EF4-FFF2-40B4-BE49-F238E27FC236}">
                <a16:creationId xmlns:a16="http://schemas.microsoft.com/office/drawing/2014/main" id="{904670C6-553F-4742-9FDE-FF3E145E966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8131" name="Notes Placeholder 2">
            <a:extLst>
              <a:ext uri="{FF2B5EF4-FFF2-40B4-BE49-F238E27FC236}">
                <a16:creationId xmlns:a16="http://schemas.microsoft.com/office/drawing/2014/main" id="{E902CB0A-120D-4894-936C-CD393EBB392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lnSpc>
                <a:spcPct val="107000"/>
              </a:lnSpc>
              <a:spcBef>
                <a:spcPts val="425"/>
              </a:spcBef>
              <a:spcAft>
                <a:spcPts val="800"/>
              </a:spcAft>
            </a:pPr>
            <a:r>
              <a:rPr lang="en-GB" altLang="en-US" sz="1800" dirty="0">
                <a:solidFill>
                  <a:srgbClr val="000000"/>
                </a:solidFill>
                <a:cs typeface="Times New Roman" panose="02020603050405020304" pitchFamily="18" charset="0"/>
              </a:rPr>
              <a:t> </a:t>
            </a:r>
            <a:endParaRPr lang="en-GB" altLang="en-US" sz="1800" dirty="0">
              <a:cs typeface="Calibri" panose="020F0502020204030204" pitchFamily="34" charset="0"/>
            </a:endParaRPr>
          </a:p>
          <a:p>
            <a:pPr>
              <a:lnSpc>
                <a:spcPct val="107000"/>
              </a:lnSpc>
              <a:spcBef>
                <a:spcPts val="425"/>
              </a:spcBef>
              <a:spcAft>
                <a:spcPts val="800"/>
              </a:spcAft>
            </a:pPr>
            <a:r>
              <a:rPr lang="en-GB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altLang="en-US" sz="1800" dirty="0">
              <a:cs typeface="Calibri" panose="020F0502020204030204" pitchFamily="34" charset="0"/>
            </a:endParaRPr>
          </a:p>
          <a:p>
            <a:endParaRPr lang="en-GB" altLang="en-US" dirty="0"/>
          </a:p>
        </p:txBody>
      </p:sp>
      <p:sp>
        <p:nvSpPr>
          <p:cNvPr id="48132" name="Slide Number Placeholder 3">
            <a:extLst>
              <a:ext uri="{FF2B5EF4-FFF2-40B4-BE49-F238E27FC236}">
                <a16:creationId xmlns:a16="http://schemas.microsoft.com/office/drawing/2014/main" id="{AB517C35-91EC-4DE3-BA8E-A508E170DF2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9pPr>
          </a:lstStyle>
          <a:p>
            <a:fld id="{56FCBE18-48AF-4B2D-A2E9-AB30720A79CB}" type="slidenum">
              <a:rPr lang="en-GB" altLang="en-US" smtClean="0">
                <a:latin typeface="Calibri" panose="020F0502020204030204" pitchFamily="34" charset="0"/>
              </a:rPr>
              <a:pPr/>
              <a:t>20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Slide Image Placeholder 1">
            <a:extLst>
              <a:ext uri="{FF2B5EF4-FFF2-40B4-BE49-F238E27FC236}">
                <a16:creationId xmlns:a16="http://schemas.microsoft.com/office/drawing/2014/main" id="{E8600B8A-3556-4EC8-84C6-6DEF2D4AAA0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0179" name="Notes Placeholder 2">
            <a:extLst>
              <a:ext uri="{FF2B5EF4-FFF2-40B4-BE49-F238E27FC236}">
                <a16:creationId xmlns:a16="http://schemas.microsoft.com/office/drawing/2014/main" id="{EC75D4D5-27FF-4DA4-94E0-3B4DDCC38AD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lnSpc>
                <a:spcPct val="200000"/>
              </a:lnSpc>
              <a:spcBef>
                <a:spcPts val="425"/>
              </a:spcBef>
              <a:spcAft>
                <a:spcPts val="800"/>
              </a:spcAft>
            </a:pPr>
            <a:r>
              <a:rPr lang="en-GB" altLang="en-US" sz="1800" dirty="0">
                <a:solidFill>
                  <a:srgbClr val="000000"/>
                </a:solidFill>
                <a:cs typeface="Times New Roman" panose="02020603050405020304" pitchFamily="18" charset="0"/>
              </a:rPr>
              <a:t> </a:t>
            </a:r>
            <a:endParaRPr lang="en-GB" altLang="en-US" sz="1800" dirty="0">
              <a:cs typeface="Calibri" panose="020F0502020204030204" pitchFamily="34" charset="0"/>
            </a:endParaRPr>
          </a:p>
          <a:p>
            <a:endParaRPr lang="en-GB" altLang="en-US" dirty="0"/>
          </a:p>
        </p:txBody>
      </p:sp>
      <p:sp>
        <p:nvSpPr>
          <p:cNvPr id="50180" name="Slide Number Placeholder 3">
            <a:extLst>
              <a:ext uri="{FF2B5EF4-FFF2-40B4-BE49-F238E27FC236}">
                <a16:creationId xmlns:a16="http://schemas.microsoft.com/office/drawing/2014/main" id="{11422F1E-94B8-422C-919D-C4F5A8796B2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9pPr>
          </a:lstStyle>
          <a:p>
            <a:fld id="{D9F86DE5-B240-48B8-A40D-49AC751852C2}" type="slidenum">
              <a:rPr lang="en-GB" altLang="en-US" smtClean="0">
                <a:latin typeface="Calibri" panose="020F0502020204030204" pitchFamily="34" charset="0"/>
              </a:rPr>
              <a:pPr/>
              <a:t>21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Slide Image Placeholder 1">
            <a:extLst>
              <a:ext uri="{FF2B5EF4-FFF2-40B4-BE49-F238E27FC236}">
                <a16:creationId xmlns:a16="http://schemas.microsoft.com/office/drawing/2014/main" id="{78E89109-44C5-4F24-8095-4698BB9282B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2227" name="Notes Placeholder 2">
            <a:extLst>
              <a:ext uri="{FF2B5EF4-FFF2-40B4-BE49-F238E27FC236}">
                <a16:creationId xmlns:a16="http://schemas.microsoft.com/office/drawing/2014/main" id="{78FAB26C-9C99-4D79-8521-EBE9E0163E7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  <a:p>
            <a:br>
              <a:rPr lang="en-GB" altLang="en-US"/>
            </a:br>
            <a:endParaRPr lang="en-GB" altLang="en-US"/>
          </a:p>
        </p:txBody>
      </p:sp>
      <p:sp>
        <p:nvSpPr>
          <p:cNvPr id="52228" name="Slide Number Placeholder 3">
            <a:extLst>
              <a:ext uri="{FF2B5EF4-FFF2-40B4-BE49-F238E27FC236}">
                <a16:creationId xmlns:a16="http://schemas.microsoft.com/office/drawing/2014/main" id="{BCAB9F4A-AB16-4B4E-A594-5F14E836765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9pPr>
          </a:lstStyle>
          <a:p>
            <a:fld id="{4D8D3592-E407-4AA2-9A47-A5110CAA6AAA}" type="slidenum">
              <a:rPr lang="en-GB" altLang="en-US" smtClean="0">
                <a:latin typeface="Calibri" panose="020F0502020204030204" pitchFamily="34" charset="0"/>
              </a:rPr>
              <a:pPr/>
              <a:t>22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52229" name="TextBox 5">
            <a:extLst>
              <a:ext uri="{FF2B5EF4-FFF2-40B4-BE49-F238E27FC236}">
                <a16:creationId xmlns:a16="http://schemas.microsoft.com/office/drawing/2014/main" id="{FC1558C1-2408-47BE-B077-18E97A67C7C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7388" y="4616450"/>
            <a:ext cx="5918200" cy="6726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9pPr>
          </a:lstStyle>
          <a:p>
            <a:pPr>
              <a:lnSpc>
                <a:spcPct val="250000"/>
              </a:lnSpc>
              <a:spcBef>
                <a:spcPts val="425"/>
              </a:spcBef>
              <a:spcAft>
                <a:spcPts val="800"/>
              </a:spcAft>
            </a:pPr>
            <a:r>
              <a:rPr lang="en-GB" altLang="en-US" dirty="0">
                <a:solidFill>
                  <a:srgbClr val="00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altLang="en-US" sz="1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DC5CA66F-D29F-4A8D-9200-310763ABB01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763094C0-4A24-4821-B6AE-71B05E92445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lnSpc>
                <a:spcPct val="107000"/>
              </a:lnSpc>
              <a:spcBef>
                <a:spcPts val="425"/>
              </a:spcBef>
              <a:spcAft>
                <a:spcPts val="800"/>
              </a:spcAft>
            </a:pPr>
            <a:r>
              <a:rPr lang="en-GB" altLang="en-US" sz="1800" dirty="0">
                <a:solidFill>
                  <a:srgbClr val="000000"/>
                </a:solidFill>
                <a:cs typeface="Times New Roman" panose="02020603050405020304" pitchFamily="18" charset="0"/>
              </a:rPr>
              <a:t> </a:t>
            </a:r>
            <a:endParaRPr lang="en-GB" altLang="en-US" sz="1800" dirty="0">
              <a:cs typeface="Calibri" panose="020F0502020204030204" pitchFamily="34" charset="0"/>
            </a:endParaRPr>
          </a:p>
          <a:p>
            <a:pPr>
              <a:lnSpc>
                <a:spcPct val="107000"/>
              </a:lnSpc>
              <a:spcBef>
                <a:spcPts val="425"/>
              </a:spcBef>
              <a:spcAft>
                <a:spcPts val="800"/>
              </a:spcAft>
            </a:pPr>
            <a:r>
              <a:rPr lang="en-GB" altLang="en-US" sz="1800" dirty="0">
                <a:solidFill>
                  <a:srgbClr val="000000"/>
                </a:solidFill>
                <a:cs typeface="Times New Roman" panose="02020603050405020304" pitchFamily="18" charset="0"/>
              </a:rPr>
              <a:t> </a:t>
            </a:r>
            <a:endParaRPr lang="en-GB" altLang="en-US" sz="1800" dirty="0">
              <a:cs typeface="Calibri" panose="020F0502020204030204" pitchFamily="34" charset="0"/>
            </a:endParaRPr>
          </a:p>
          <a:p>
            <a:pPr>
              <a:lnSpc>
                <a:spcPct val="107000"/>
              </a:lnSpc>
              <a:spcBef>
                <a:spcPts val="425"/>
              </a:spcBef>
              <a:spcAft>
                <a:spcPts val="800"/>
              </a:spcAft>
            </a:pPr>
            <a:r>
              <a:rPr lang="en-GB" altLang="en-US" sz="1800" dirty="0">
                <a:solidFill>
                  <a:srgbClr val="000000"/>
                </a:solidFill>
                <a:cs typeface="Times New Roman" panose="02020603050405020304" pitchFamily="18" charset="0"/>
              </a:rPr>
              <a:t> </a:t>
            </a:r>
            <a:endParaRPr lang="en-GB" altLang="en-US" sz="1800" dirty="0">
              <a:cs typeface="Calibri" panose="020F0502020204030204" pitchFamily="34" charset="0"/>
            </a:endParaRPr>
          </a:p>
          <a:p>
            <a:pPr>
              <a:lnSpc>
                <a:spcPct val="107000"/>
              </a:lnSpc>
              <a:spcBef>
                <a:spcPts val="425"/>
              </a:spcBef>
              <a:spcAft>
                <a:spcPts val="800"/>
              </a:spcAft>
            </a:pPr>
            <a:r>
              <a:rPr lang="en-GB" altLang="en-US" sz="1800" dirty="0">
                <a:solidFill>
                  <a:srgbClr val="000000"/>
                </a:solidFill>
                <a:cs typeface="Times New Roman" panose="02020603050405020304" pitchFamily="18" charset="0"/>
              </a:rPr>
              <a:t> </a:t>
            </a:r>
            <a:endParaRPr lang="en-GB" altLang="en-US" sz="1800" dirty="0">
              <a:cs typeface="Calibri" panose="020F0502020204030204" pitchFamily="34" charset="0"/>
            </a:endParaRPr>
          </a:p>
          <a:p>
            <a:endParaRPr lang="en-GB" altLang="en-US" dirty="0"/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E7C982C3-A04B-45E6-9F96-F58A0ED41A6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9pPr>
          </a:lstStyle>
          <a:p>
            <a:fld id="{72F6083C-7A61-48F7-A16B-F76F1465473A}" type="slidenum">
              <a:rPr lang="en-GB" altLang="en-US" smtClean="0">
                <a:latin typeface="Calibri" panose="020F0502020204030204" pitchFamily="34" charset="0"/>
              </a:rPr>
              <a:pPr/>
              <a:t>23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Slide Image Placeholder 1">
            <a:extLst>
              <a:ext uri="{FF2B5EF4-FFF2-40B4-BE49-F238E27FC236}">
                <a16:creationId xmlns:a16="http://schemas.microsoft.com/office/drawing/2014/main" id="{10EE863A-C3C0-40BC-BB46-8482F6BA175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6323" name="Notes Placeholder 2">
            <a:extLst>
              <a:ext uri="{FF2B5EF4-FFF2-40B4-BE49-F238E27FC236}">
                <a16:creationId xmlns:a16="http://schemas.microsoft.com/office/drawing/2014/main" id="{D72BBAFE-DB83-4C8A-BD79-27F6E6D84AD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  <a:p>
            <a:endParaRPr lang="en-GB" altLang="en-US"/>
          </a:p>
        </p:txBody>
      </p:sp>
      <p:sp>
        <p:nvSpPr>
          <p:cNvPr id="56324" name="Slide Number Placeholder 3">
            <a:extLst>
              <a:ext uri="{FF2B5EF4-FFF2-40B4-BE49-F238E27FC236}">
                <a16:creationId xmlns:a16="http://schemas.microsoft.com/office/drawing/2014/main" id="{6C1E1001-28E5-400C-9008-FA23D3D808B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9pPr>
          </a:lstStyle>
          <a:p>
            <a:fld id="{72639AFA-4F32-4D01-9AC4-9F8955F7F92C}" type="slidenum">
              <a:rPr lang="en-GB" altLang="en-US" smtClean="0">
                <a:latin typeface="Calibri" panose="020F0502020204030204" pitchFamily="34" charset="0"/>
              </a:rPr>
              <a:pPr/>
              <a:t>24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>
            <a:extLst>
              <a:ext uri="{FF2B5EF4-FFF2-40B4-BE49-F238E27FC236}">
                <a16:creationId xmlns:a16="http://schemas.microsoft.com/office/drawing/2014/main" id="{D01A2FEA-50F5-47CB-B8BE-BF0622E196E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8371" name="Notes Placeholder 2">
            <a:extLst>
              <a:ext uri="{FF2B5EF4-FFF2-40B4-BE49-F238E27FC236}">
                <a16:creationId xmlns:a16="http://schemas.microsoft.com/office/drawing/2014/main" id="{893CDC50-DC9F-4B84-B6A0-AA17FBE4C6E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lnSpc>
                <a:spcPct val="107000"/>
              </a:lnSpc>
              <a:spcBef>
                <a:spcPts val="425"/>
              </a:spcBef>
              <a:spcAft>
                <a:spcPts val="800"/>
              </a:spcAft>
            </a:pPr>
            <a:r>
              <a:rPr lang="en-GB" altLang="en-US" sz="1800" dirty="0">
                <a:solidFill>
                  <a:srgbClr val="000000"/>
                </a:solidFill>
                <a:cs typeface="Times New Roman" panose="02020603050405020304" pitchFamily="18" charset="0"/>
              </a:rPr>
              <a:t> </a:t>
            </a:r>
            <a:endParaRPr lang="en-GB" altLang="en-US" sz="1800" dirty="0">
              <a:cs typeface="Calibri" panose="020F0502020204030204" pitchFamily="34" charset="0"/>
            </a:endParaRPr>
          </a:p>
          <a:p>
            <a:pPr>
              <a:lnSpc>
                <a:spcPct val="107000"/>
              </a:lnSpc>
              <a:spcBef>
                <a:spcPts val="425"/>
              </a:spcBef>
              <a:spcAft>
                <a:spcPts val="800"/>
              </a:spcAft>
            </a:pPr>
            <a:r>
              <a:rPr lang="en-GB" altLang="en-US" sz="1800" dirty="0">
                <a:solidFill>
                  <a:srgbClr val="000000"/>
                </a:solidFill>
                <a:cs typeface="Times New Roman" panose="02020603050405020304" pitchFamily="18" charset="0"/>
              </a:rPr>
              <a:t> </a:t>
            </a:r>
            <a:endParaRPr lang="en-GB" altLang="en-US" sz="1800" dirty="0">
              <a:cs typeface="Calibri" panose="020F0502020204030204" pitchFamily="34" charset="0"/>
            </a:endParaRPr>
          </a:p>
          <a:p>
            <a:endParaRPr lang="en-GB" altLang="en-US" dirty="0"/>
          </a:p>
        </p:txBody>
      </p:sp>
      <p:sp>
        <p:nvSpPr>
          <p:cNvPr id="58372" name="Slide Number Placeholder 3">
            <a:extLst>
              <a:ext uri="{FF2B5EF4-FFF2-40B4-BE49-F238E27FC236}">
                <a16:creationId xmlns:a16="http://schemas.microsoft.com/office/drawing/2014/main" id="{D896CDD3-4F3A-4D8A-A254-80E5B134756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9pPr>
          </a:lstStyle>
          <a:p>
            <a:fld id="{79F998AE-4225-472F-9FC4-121B2B4DB029}" type="slidenum">
              <a:rPr lang="en-GB" altLang="en-US" smtClean="0">
                <a:latin typeface="Calibri" panose="020F0502020204030204" pitchFamily="34" charset="0"/>
              </a:rPr>
              <a:pPr/>
              <a:t>25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Slide Image Placeholder 1">
            <a:extLst>
              <a:ext uri="{FF2B5EF4-FFF2-40B4-BE49-F238E27FC236}">
                <a16:creationId xmlns:a16="http://schemas.microsoft.com/office/drawing/2014/main" id="{897AE289-42D8-4D56-BB27-6884D86FC83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9395" name="Notes Placeholder 2">
            <a:extLst>
              <a:ext uri="{FF2B5EF4-FFF2-40B4-BE49-F238E27FC236}">
                <a16:creationId xmlns:a16="http://schemas.microsoft.com/office/drawing/2014/main" id="{26F1CEDB-3748-4FA3-9AD2-DD736ADB85F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107000"/>
              </a:lnSpc>
              <a:spcBef>
                <a:spcPts val="430"/>
              </a:spcBef>
              <a:spcAft>
                <a:spcPts val="800"/>
              </a:spcAft>
              <a:defRPr/>
            </a:pPr>
            <a:r>
              <a:rPr lang="en-GB" sz="1800" dirty="0">
                <a:solidFill>
                  <a:srgbClr val="00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1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Bef>
                <a:spcPts val="430"/>
              </a:spcBef>
              <a:spcAft>
                <a:spcPts val="800"/>
              </a:spcAft>
              <a:defRPr/>
            </a:pPr>
            <a:r>
              <a:rPr lang="en-GB" sz="1800" dirty="0">
                <a:solidFill>
                  <a:srgbClr val="00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defRPr/>
            </a:pPr>
            <a:endParaRPr lang="en-GB" altLang="en-US" dirty="0"/>
          </a:p>
        </p:txBody>
      </p:sp>
      <p:sp>
        <p:nvSpPr>
          <p:cNvPr id="60420" name="Slide Number Placeholder 3">
            <a:extLst>
              <a:ext uri="{FF2B5EF4-FFF2-40B4-BE49-F238E27FC236}">
                <a16:creationId xmlns:a16="http://schemas.microsoft.com/office/drawing/2014/main" id="{B3B881F5-85B9-437E-9470-BCCA7D7625C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9pPr>
          </a:lstStyle>
          <a:p>
            <a:fld id="{DA4D93D4-E7FC-4120-AC70-5EB786CB0F36}" type="slidenum">
              <a:rPr lang="en-GB" altLang="en-US" smtClean="0">
                <a:latin typeface="Calibri" panose="020F0502020204030204" pitchFamily="34" charset="0"/>
              </a:rPr>
              <a:pPr/>
              <a:t>26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Slide Image Placeholder 1">
            <a:extLst>
              <a:ext uri="{FF2B5EF4-FFF2-40B4-BE49-F238E27FC236}">
                <a16:creationId xmlns:a16="http://schemas.microsoft.com/office/drawing/2014/main" id="{E969E672-251F-4EE3-B681-10C0A3419D7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2467" name="Notes Placeholder 2">
            <a:extLst>
              <a:ext uri="{FF2B5EF4-FFF2-40B4-BE49-F238E27FC236}">
                <a16:creationId xmlns:a16="http://schemas.microsoft.com/office/drawing/2014/main" id="{9F70F1D3-6DC3-4378-9929-FF732B21910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  <a:p>
            <a:endParaRPr lang="en-GB" altLang="en-US"/>
          </a:p>
          <a:p>
            <a:endParaRPr lang="en-GB" altLang="en-US"/>
          </a:p>
        </p:txBody>
      </p:sp>
      <p:sp>
        <p:nvSpPr>
          <p:cNvPr id="62468" name="Slide Number Placeholder 3">
            <a:extLst>
              <a:ext uri="{FF2B5EF4-FFF2-40B4-BE49-F238E27FC236}">
                <a16:creationId xmlns:a16="http://schemas.microsoft.com/office/drawing/2014/main" id="{F81A5763-31F9-4FF5-998C-EABF3DEF3D6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9pPr>
          </a:lstStyle>
          <a:p>
            <a:fld id="{10D4D64C-05F6-4369-AEA0-6F9C684E2C79}" type="slidenum">
              <a:rPr lang="en-GB" altLang="en-US" smtClean="0">
                <a:latin typeface="Calibri" panose="020F0502020204030204" pitchFamily="34" charset="0"/>
              </a:rPr>
              <a:pPr/>
              <a:t>27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62469" name="TextBox 5">
            <a:extLst>
              <a:ext uri="{FF2B5EF4-FFF2-40B4-BE49-F238E27FC236}">
                <a16:creationId xmlns:a16="http://schemas.microsoft.com/office/drawing/2014/main" id="{D33514AD-EDF2-4744-8DE5-E95763D7BA9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3050" y="4770438"/>
            <a:ext cx="6264275" cy="376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9pPr>
          </a:lstStyle>
          <a:p>
            <a:pPr>
              <a:lnSpc>
                <a:spcPct val="107000"/>
              </a:lnSpc>
              <a:spcBef>
                <a:spcPts val="425"/>
              </a:spcBef>
              <a:spcAft>
                <a:spcPts val="800"/>
              </a:spcAft>
            </a:pPr>
            <a:r>
              <a:rPr lang="en-GB" altLang="en-US">
                <a:solidFill>
                  <a:srgbClr val="00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altLang="en-US" sz="16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Image Placeholder 1">
            <a:extLst>
              <a:ext uri="{FF2B5EF4-FFF2-40B4-BE49-F238E27FC236}">
                <a16:creationId xmlns:a16="http://schemas.microsoft.com/office/drawing/2014/main" id="{A923AC87-681E-47E3-B0D9-7661D10E7E1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4515" name="Notes Placeholder 2">
            <a:extLst>
              <a:ext uri="{FF2B5EF4-FFF2-40B4-BE49-F238E27FC236}">
                <a16:creationId xmlns:a16="http://schemas.microsoft.com/office/drawing/2014/main" id="{A02464D5-606E-4201-B7AB-A625ABAA7A1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lnSpc>
                <a:spcPct val="107000"/>
              </a:lnSpc>
              <a:spcBef>
                <a:spcPts val="425"/>
              </a:spcBef>
              <a:spcAft>
                <a:spcPts val="800"/>
              </a:spcAft>
            </a:pPr>
            <a:r>
              <a:rPr lang="en-GB" altLang="en-US" sz="1800" dirty="0">
                <a:solidFill>
                  <a:srgbClr val="000000"/>
                </a:solidFill>
                <a:cs typeface="Times New Roman" panose="02020603050405020304" pitchFamily="18" charset="0"/>
              </a:rPr>
              <a:t> </a:t>
            </a:r>
            <a:endParaRPr lang="en-GB" altLang="en-US" sz="1800" dirty="0">
              <a:cs typeface="Calibri" panose="020F0502020204030204" pitchFamily="34" charset="0"/>
            </a:endParaRPr>
          </a:p>
          <a:p>
            <a:endParaRPr lang="en-GB" altLang="en-US" dirty="0"/>
          </a:p>
        </p:txBody>
      </p:sp>
      <p:sp>
        <p:nvSpPr>
          <p:cNvPr id="64516" name="Slide Number Placeholder 3">
            <a:extLst>
              <a:ext uri="{FF2B5EF4-FFF2-40B4-BE49-F238E27FC236}">
                <a16:creationId xmlns:a16="http://schemas.microsoft.com/office/drawing/2014/main" id="{83127BD3-A996-467D-A302-C53B0200F19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9pPr>
          </a:lstStyle>
          <a:p>
            <a:fld id="{8268102A-1078-4CE6-84BB-3FF18FC36346}" type="slidenum">
              <a:rPr lang="en-GB" altLang="en-US" smtClean="0">
                <a:latin typeface="Calibri" panose="020F0502020204030204" pitchFamily="34" charset="0"/>
              </a:rPr>
              <a:pPr/>
              <a:t>28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Slide Image Placeholder 1">
            <a:extLst>
              <a:ext uri="{FF2B5EF4-FFF2-40B4-BE49-F238E27FC236}">
                <a16:creationId xmlns:a16="http://schemas.microsoft.com/office/drawing/2014/main" id="{5FFB30B2-417D-4D3E-9B3A-29F9B155FEC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5539" name="Notes Placeholder 2">
            <a:extLst>
              <a:ext uri="{FF2B5EF4-FFF2-40B4-BE49-F238E27FC236}">
                <a16:creationId xmlns:a16="http://schemas.microsoft.com/office/drawing/2014/main" id="{EFBFF6EC-EC55-40F6-B9AC-3745FE31E56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  <a:normAutofit fontScale="77500" lnSpcReduction="20000"/>
          </a:bodyPr>
          <a:lstStyle/>
          <a:p>
            <a:pPr>
              <a:lnSpc>
                <a:spcPct val="107000"/>
              </a:lnSpc>
              <a:spcBef>
                <a:spcPts val="430"/>
              </a:spcBef>
              <a:spcAft>
                <a:spcPts val="800"/>
              </a:spcAft>
              <a:defRPr/>
            </a:pPr>
            <a:r>
              <a:rPr lang="en-GB" sz="4800" dirty="0">
                <a:solidFill>
                  <a:srgbClr val="00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4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Bef>
                <a:spcPts val="430"/>
              </a:spcBef>
              <a:spcAft>
                <a:spcPts val="800"/>
              </a:spcAft>
              <a:defRPr/>
            </a:pPr>
            <a:r>
              <a:rPr lang="en-GB" sz="4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4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Bef>
                <a:spcPts val="430"/>
              </a:spcBef>
              <a:spcAft>
                <a:spcPts val="800"/>
              </a:spcAft>
              <a:defRPr/>
            </a:pPr>
            <a:r>
              <a:rPr lang="en-GB" sz="1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Bef>
                <a:spcPts val="430"/>
              </a:spcBef>
              <a:spcAft>
                <a:spcPts val="800"/>
              </a:spcAft>
              <a:defRPr/>
            </a:pPr>
            <a:r>
              <a:rPr lang="en-GB" sz="1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Bef>
                <a:spcPts val="430"/>
              </a:spcBef>
              <a:spcAft>
                <a:spcPts val="800"/>
              </a:spcAft>
              <a:defRPr/>
            </a:pPr>
            <a:r>
              <a:rPr lang="en-GB" sz="1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Bef>
                <a:spcPts val="430"/>
              </a:spcBef>
              <a:spcAft>
                <a:spcPts val="800"/>
              </a:spcAft>
              <a:defRPr/>
            </a:pPr>
            <a:r>
              <a:rPr lang="en-GB" sz="1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Bef>
                <a:spcPts val="430"/>
              </a:spcBef>
              <a:spcAft>
                <a:spcPts val="800"/>
              </a:spcAft>
              <a:defRPr/>
            </a:pPr>
            <a:r>
              <a:rPr lang="en-GB" sz="1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Bef>
                <a:spcPts val="430"/>
              </a:spcBef>
              <a:spcAft>
                <a:spcPts val="800"/>
              </a:spcAft>
              <a:defRPr/>
            </a:pPr>
            <a:r>
              <a:rPr lang="en-GB" sz="1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Bef>
                <a:spcPts val="430"/>
              </a:spcBef>
              <a:spcAft>
                <a:spcPts val="800"/>
              </a:spcAft>
              <a:defRPr/>
            </a:pPr>
            <a:r>
              <a:rPr lang="en-GB" sz="1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Bef>
                <a:spcPts val="430"/>
              </a:spcBef>
              <a:spcAft>
                <a:spcPts val="800"/>
              </a:spcAft>
              <a:defRPr/>
            </a:pPr>
            <a:r>
              <a:rPr lang="en-GB" sz="1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Bef>
                <a:spcPts val="430"/>
              </a:spcBef>
              <a:spcAft>
                <a:spcPts val="800"/>
              </a:spcAft>
              <a:defRPr/>
            </a:pPr>
            <a:r>
              <a:rPr lang="en-GB" sz="1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defRPr/>
            </a:pPr>
            <a:endParaRPr lang="en-GB" altLang="en-US" dirty="0"/>
          </a:p>
        </p:txBody>
      </p:sp>
      <p:sp>
        <p:nvSpPr>
          <p:cNvPr id="66564" name="Slide Number Placeholder 3">
            <a:extLst>
              <a:ext uri="{FF2B5EF4-FFF2-40B4-BE49-F238E27FC236}">
                <a16:creationId xmlns:a16="http://schemas.microsoft.com/office/drawing/2014/main" id="{25926102-36D6-4554-BFA7-DE59EAEBB8A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9pPr>
          </a:lstStyle>
          <a:p>
            <a:fld id="{15A88108-1DF1-4440-B463-305E71CEFC4F}" type="slidenum">
              <a:rPr lang="en-GB" altLang="en-US" smtClean="0">
                <a:latin typeface="Calibri" panose="020F0502020204030204" pitchFamily="34" charset="0"/>
              </a:rPr>
              <a:pPr/>
              <a:t>29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Slide Image Placeholder 1">
            <a:extLst>
              <a:ext uri="{FF2B5EF4-FFF2-40B4-BE49-F238E27FC236}">
                <a16:creationId xmlns:a16="http://schemas.microsoft.com/office/drawing/2014/main" id="{25F86351-5139-47B2-8654-A8EF8FDBC23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8611" name="Notes Placeholder 2">
            <a:extLst>
              <a:ext uri="{FF2B5EF4-FFF2-40B4-BE49-F238E27FC236}">
                <a16:creationId xmlns:a16="http://schemas.microsoft.com/office/drawing/2014/main" id="{0539C343-E5E4-4294-B661-7EF5D8FD705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lnSpc>
                <a:spcPct val="107000"/>
              </a:lnSpc>
              <a:spcBef>
                <a:spcPts val="425"/>
              </a:spcBef>
              <a:spcAft>
                <a:spcPts val="800"/>
              </a:spcAft>
            </a:pPr>
            <a:r>
              <a:rPr lang="en-GB" altLang="en-US" sz="1800" dirty="0">
                <a:solidFill>
                  <a:srgbClr val="000000"/>
                </a:solidFill>
                <a:cs typeface="Times New Roman" panose="02020603050405020304" pitchFamily="18" charset="0"/>
              </a:rPr>
              <a:t> </a:t>
            </a:r>
            <a:endParaRPr lang="en-GB" altLang="en-US" sz="1800" dirty="0">
              <a:cs typeface="Calibri" panose="020F0502020204030204" pitchFamily="34" charset="0"/>
            </a:endParaRPr>
          </a:p>
          <a:p>
            <a:pPr>
              <a:lnSpc>
                <a:spcPct val="107000"/>
              </a:lnSpc>
              <a:spcBef>
                <a:spcPts val="425"/>
              </a:spcBef>
              <a:spcAft>
                <a:spcPts val="800"/>
              </a:spcAft>
            </a:pPr>
            <a:r>
              <a:rPr lang="en-GB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altLang="en-US" sz="1800" dirty="0">
              <a:cs typeface="Calibri" panose="020F0502020204030204" pitchFamily="34" charset="0"/>
            </a:endParaRPr>
          </a:p>
          <a:p>
            <a:pPr>
              <a:lnSpc>
                <a:spcPct val="107000"/>
              </a:lnSpc>
              <a:spcBef>
                <a:spcPts val="425"/>
              </a:spcBef>
              <a:spcAft>
                <a:spcPts val="800"/>
              </a:spcAft>
            </a:pPr>
            <a:r>
              <a:rPr lang="en-GB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altLang="en-US" sz="1800" dirty="0">
              <a:cs typeface="Calibri" panose="020F0502020204030204" pitchFamily="34" charset="0"/>
            </a:endParaRPr>
          </a:p>
          <a:p>
            <a:endParaRPr lang="en-GB" altLang="en-US" dirty="0"/>
          </a:p>
        </p:txBody>
      </p:sp>
      <p:sp>
        <p:nvSpPr>
          <p:cNvPr id="68612" name="Slide Number Placeholder 3">
            <a:extLst>
              <a:ext uri="{FF2B5EF4-FFF2-40B4-BE49-F238E27FC236}">
                <a16:creationId xmlns:a16="http://schemas.microsoft.com/office/drawing/2014/main" id="{3424B028-4806-441E-84B3-FB12FCA33BB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9pPr>
          </a:lstStyle>
          <a:p>
            <a:fld id="{32AA15D0-3202-4098-96B0-9F25F0C50E44}" type="slidenum">
              <a:rPr lang="en-GB" altLang="en-US" smtClean="0">
                <a:latin typeface="Calibri" panose="020F0502020204030204" pitchFamily="34" charset="0"/>
              </a:rPr>
              <a:pPr/>
              <a:t>30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Slide Image Placeholder 1">
            <a:extLst>
              <a:ext uri="{FF2B5EF4-FFF2-40B4-BE49-F238E27FC236}">
                <a16:creationId xmlns:a16="http://schemas.microsoft.com/office/drawing/2014/main" id="{EB018336-FDFE-4A6F-965C-D1893E27FE1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0659" name="Notes Placeholder 2">
            <a:extLst>
              <a:ext uri="{FF2B5EF4-FFF2-40B4-BE49-F238E27FC236}">
                <a16:creationId xmlns:a16="http://schemas.microsoft.com/office/drawing/2014/main" id="{A699D59B-89DB-494F-A896-B122A512DD8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lnSpc>
                <a:spcPct val="107000"/>
              </a:lnSpc>
              <a:spcBef>
                <a:spcPts val="425"/>
              </a:spcBef>
              <a:spcAft>
                <a:spcPts val="800"/>
              </a:spcAft>
            </a:pPr>
            <a:r>
              <a:rPr lang="en-GB" altLang="en-US" sz="1800" dirty="0">
                <a:solidFill>
                  <a:srgbClr val="000000"/>
                </a:solidFill>
                <a:cs typeface="Times New Roman" panose="02020603050405020304" pitchFamily="18" charset="0"/>
              </a:rPr>
              <a:t> </a:t>
            </a:r>
            <a:endParaRPr lang="en-GB" altLang="en-US" sz="1800" dirty="0">
              <a:cs typeface="Calibri" panose="020F0502020204030204" pitchFamily="34" charset="0"/>
            </a:endParaRPr>
          </a:p>
          <a:p>
            <a:endParaRPr lang="en-GB" altLang="en-US" dirty="0"/>
          </a:p>
        </p:txBody>
      </p:sp>
      <p:sp>
        <p:nvSpPr>
          <p:cNvPr id="70660" name="Slide Number Placeholder 3">
            <a:extLst>
              <a:ext uri="{FF2B5EF4-FFF2-40B4-BE49-F238E27FC236}">
                <a16:creationId xmlns:a16="http://schemas.microsoft.com/office/drawing/2014/main" id="{958A78EC-2120-4D1B-AD66-79AD7C70BFF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9pPr>
          </a:lstStyle>
          <a:p>
            <a:fld id="{7883461E-B811-419E-9A67-4B27885D289C}" type="slidenum">
              <a:rPr lang="en-GB" altLang="en-US" smtClean="0">
                <a:latin typeface="Calibri" panose="020F0502020204030204" pitchFamily="34" charset="0"/>
              </a:rPr>
              <a:pPr/>
              <a:t>31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Slide Image Placeholder 1">
            <a:extLst>
              <a:ext uri="{FF2B5EF4-FFF2-40B4-BE49-F238E27FC236}">
                <a16:creationId xmlns:a16="http://schemas.microsoft.com/office/drawing/2014/main" id="{08C2D014-B6B1-4CCD-B97E-E4B28606175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683" name="Notes Placeholder 2">
            <a:extLst>
              <a:ext uri="{FF2B5EF4-FFF2-40B4-BE49-F238E27FC236}">
                <a16:creationId xmlns:a16="http://schemas.microsoft.com/office/drawing/2014/main" id="{507639DA-AAC4-4BA0-BCEB-77DF2525598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115000"/>
              </a:lnSpc>
              <a:spcBef>
                <a:spcPts val="430"/>
              </a:spcBef>
              <a:spcAft>
                <a:spcPts val="800"/>
              </a:spcAft>
              <a:defRPr/>
            </a:pPr>
            <a:r>
              <a:rPr lang="en-GB" sz="1800" dirty="0">
                <a:solidFill>
                  <a:srgbClr val="00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1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Bef>
                <a:spcPts val="430"/>
              </a:spcBef>
              <a:spcAft>
                <a:spcPts val="800"/>
              </a:spcAft>
              <a:defRPr/>
            </a:pPr>
            <a:r>
              <a:rPr lang="en-GB" sz="1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defRPr/>
            </a:pPr>
            <a:endParaRPr lang="en-GB" altLang="en-US" dirty="0"/>
          </a:p>
        </p:txBody>
      </p:sp>
      <p:sp>
        <p:nvSpPr>
          <p:cNvPr id="72708" name="Slide Number Placeholder 3">
            <a:extLst>
              <a:ext uri="{FF2B5EF4-FFF2-40B4-BE49-F238E27FC236}">
                <a16:creationId xmlns:a16="http://schemas.microsoft.com/office/drawing/2014/main" id="{87B1B8AB-0021-493B-9682-C40C3C222FE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9pPr>
          </a:lstStyle>
          <a:p>
            <a:fld id="{588F4089-2184-4AB6-9149-81C658D6A907}" type="slidenum">
              <a:rPr lang="en-GB" altLang="en-US" smtClean="0">
                <a:latin typeface="Calibri" panose="020F0502020204030204" pitchFamily="34" charset="0"/>
              </a:rPr>
              <a:pPr/>
              <a:t>32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Slide Image Placeholder 1">
            <a:extLst>
              <a:ext uri="{FF2B5EF4-FFF2-40B4-BE49-F238E27FC236}">
                <a16:creationId xmlns:a16="http://schemas.microsoft.com/office/drawing/2014/main" id="{6B14128C-5437-4A31-9EC7-ADAD194E411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3731" name="Notes Placeholder 2">
            <a:extLst>
              <a:ext uri="{FF2B5EF4-FFF2-40B4-BE49-F238E27FC236}">
                <a16:creationId xmlns:a16="http://schemas.microsoft.com/office/drawing/2014/main" id="{946B8164-D837-4DB2-B467-EB87675DD2D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107000"/>
              </a:lnSpc>
              <a:spcBef>
                <a:spcPts val="430"/>
              </a:spcBef>
              <a:spcAft>
                <a:spcPts val="800"/>
              </a:spcAft>
              <a:defRPr/>
            </a:pPr>
            <a:r>
              <a:rPr lang="en-GB" sz="1800" dirty="0">
                <a:solidFill>
                  <a:srgbClr val="00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1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Bef>
                <a:spcPts val="430"/>
              </a:spcBef>
              <a:spcAft>
                <a:spcPts val="800"/>
              </a:spcAft>
              <a:defRPr/>
            </a:pPr>
            <a:r>
              <a:rPr lang="en-GB" sz="1800" dirty="0">
                <a:solidFill>
                  <a:srgbClr val="00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defRPr/>
            </a:pPr>
            <a:endParaRPr lang="en-GB" altLang="en-US" dirty="0"/>
          </a:p>
        </p:txBody>
      </p:sp>
      <p:sp>
        <p:nvSpPr>
          <p:cNvPr id="74756" name="Slide Number Placeholder 3">
            <a:extLst>
              <a:ext uri="{FF2B5EF4-FFF2-40B4-BE49-F238E27FC236}">
                <a16:creationId xmlns:a16="http://schemas.microsoft.com/office/drawing/2014/main" id="{F24D87B9-42B9-408B-AF97-8F6BD2908A0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9pPr>
          </a:lstStyle>
          <a:p>
            <a:fld id="{4718E198-163F-4628-B662-CCCEFC69B838}" type="slidenum">
              <a:rPr lang="en-GB" altLang="en-US" smtClean="0">
                <a:latin typeface="Calibri" panose="020F0502020204030204" pitchFamily="34" charset="0"/>
              </a:rPr>
              <a:pPr/>
              <a:t>33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Slide Image Placeholder 1">
            <a:extLst>
              <a:ext uri="{FF2B5EF4-FFF2-40B4-BE49-F238E27FC236}">
                <a16:creationId xmlns:a16="http://schemas.microsoft.com/office/drawing/2014/main" id="{C0E38C63-0E25-4581-988D-D4C4C2B810F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8851" name="Notes Placeholder 2">
            <a:extLst>
              <a:ext uri="{FF2B5EF4-FFF2-40B4-BE49-F238E27FC236}">
                <a16:creationId xmlns:a16="http://schemas.microsoft.com/office/drawing/2014/main" id="{C9F2ED8F-ABC0-42B7-8F1C-6CF955957A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78852" name="Slide Number Placeholder 3">
            <a:extLst>
              <a:ext uri="{FF2B5EF4-FFF2-40B4-BE49-F238E27FC236}">
                <a16:creationId xmlns:a16="http://schemas.microsoft.com/office/drawing/2014/main" id="{4E233992-E66B-471C-98ED-B569C1B200F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9pPr>
          </a:lstStyle>
          <a:p>
            <a:fld id="{6E2B156B-4E88-4AA9-845B-EC773C7A2940}" type="slidenum">
              <a:rPr lang="en-GB" altLang="en-US" smtClean="0">
                <a:latin typeface="Calibri" panose="020F0502020204030204" pitchFamily="34" charset="0"/>
              </a:rPr>
              <a:pPr/>
              <a:t>34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Slide Image Placeholder 1">
            <a:extLst>
              <a:ext uri="{FF2B5EF4-FFF2-40B4-BE49-F238E27FC236}">
                <a16:creationId xmlns:a16="http://schemas.microsoft.com/office/drawing/2014/main" id="{A1EF6545-621F-4E6E-ABE5-4D7F643E272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8851" name="Notes Placeholder 2">
            <a:extLst>
              <a:ext uri="{FF2B5EF4-FFF2-40B4-BE49-F238E27FC236}">
                <a16:creationId xmlns:a16="http://schemas.microsoft.com/office/drawing/2014/main" id="{B987C8F1-570C-4ED8-8857-4D357964488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560586" y="5000626"/>
            <a:ext cx="5505450" cy="4500562"/>
          </a:xfrm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lnSpc>
                <a:spcPct val="107000"/>
              </a:lnSpc>
              <a:spcBef>
                <a:spcPts val="430"/>
              </a:spcBef>
              <a:spcAft>
                <a:spcPts val="800"/>
              </a:spcAft>
              <a:defRPr/>
            </a:pPr>
            <a:r>
              <a:rPr lang="en-GB" sz="1800" b="1" dirty="0">
                <a:solidFill>
                  <a:srgbClr val="00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1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Bef>
                <a:spcPts val="430"/>
              </a:spcBef>
              <a:spcAft>
                <a:spcPts val="800"/>
              </a:spcAft>
              <a:defRPr/>
            </a:pPr>
            <a:r>
              <a:rPr lang="en-GB" sz="1800" dirty="0">
                <a:solidFill>
                  <a:srgbClr val="00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Bef>
                <a:spcPts val="430"/>
              </a:spcBef>
              <a:spcAft>
                <a:spcPts val="800"/>
              </a:spcAft>
              <a:defRPr/>
            </a:pPr>
            <a:r>
              <a:rPr lang="en-GB" sz="1800" dirty="0">
                <a:solidFill>
                  <a:srgbClr val="00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defRPr/>
            </a:pPr>
            <a:endParaRPr lang="en-GB" altLang="en-US" dirty="0"/>
          </a:p>
        </p:txBody>
      </p:sp>
      <p:sp>
        <p:nvSpPr>
          <p:cNvPr id="80900" name="Slide Number Placeholder 3">
            <a:extLst>
              <a:ext uri="{FF2B5EF4-FFF2-40B4-BE49-F238E27FC236}">
                <a16:creationId xmlns:a16="http://schemas.microsoft.com/office/drawing/2014/main" id="{1520779B-B0C4-4AE2-87E9-F338D9C27C9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9pPr>
          </a:lstStyle>
          <a:p>
            <a:fld id="{EDF8D6D1-D097-4D3D-B0F3-14685E6D417A}" type="slidenum">
              <a:rPr lang="en-GB" altLang="en-US" smtClean="0">
                <a:latin typeface="Calibri" panose="020F0502020204030204" pitchFamily="34" charset="0"/>
              </a:rPr>
              <a:pPr/>
              <a:t>35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Slide Image Placeholder 1">
            <a:extLst>
              <a:ext uri="{FF2B5EF4-FFF2-40B4-BE49-F238E27FC236}">
                <a16:creationId xmlns:a16="http://schemas.microsoft.com/office/drawing/2014/main" id="{B472CFC5-B86E-44BA-B218-D143E0C1427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0899" name="Notes Placeholder 2">
            <a:extLst>
              <a:ext uri="{FF2B5EF4-FFF2-40B4-BE49-F238E27FC236}">
                <a16:creationId xmlns:a16="http://schemas.microsoft.com/office/drawing/2014/main" id="{BA434A9D-DAF3-4B4F-80B0-F88E1EF6E17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ts val="430"/>
              </a:spcBef>
              <a:defRPr/>
            </a:pPr>
            <a:r>
              <a:rPr lang="en-GB" sz="1800" dirty="0">
                <a:solidFill>
                  <a:srgbClr val="00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1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Bef>
                <a:spcPts val="430"/>
              </a:spcBef>
              <a:defRPr/>
            </a:pPr>
            <a:r>
              <a:rPr lang="en-GB" sz="1800" dirty="0">
                <a:solidFill>
                  <a:srgbClr val="00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defRPr/>
            </a:pPr>
            <a:endParaRPr lang="en-GB" altLang="en-US" dirty="0"/>
          </a:p>
        </p:txBody>
      </p:sp>
      <p:sp>
        <p:nvSpPr>
          <p:cNvPr id="82948" name="Slide Number Placeholder 3">
            <a:extLst>
              <a:ext uri="{FF2B5EF4-FFF2-40B4-BE49-F238E27FC236}">
                <a16:creationId xmlns:a16="http://schemas.microsoft.com/office/drawing/2014/main" id="{7E01EBAB-0F69-4ACC-A08F-E8BBF0C5CBF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9pPr>
          </a:lstStyle>
          <a:p>
            <a:fld id="{AB986D94-5875-4BC9-877B-30B50B5879B4}" type="slidenum">
              <a:rPr lang="en-GB" altLang="en-US" smtClean="0">
                <a:latin typeface="Calibri" panose="020F0502020204030204" pitchFamily="34" charset="0"/>
              </a:rPr>
              <a:pPr/>
              <a:t>36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Slide Image Placeholder 1">
            <a:extLst>
              <a:ext uri="{FF2B5EF4-FFF2-40B4-BE49-F238E27FC236}">
                <a16:creationId xmlns:a16="http://schemas.microsoft.com/office/drawing/2014/main" id="{BA848FB2-64EC-4C8F-83EB-6A0E0A9FC44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4995" name="Notes Placeholder 2">
            <a:extLst>
              <a:ext uri="{FF2B5EF4-FFF2-40B4-BE49-F238E27FC236}">
                <a16:creationId xmlns:a16="http://schemas.microsoft.com/office/drawing/2014/main" id="{E7E92040-78C6-4CE4-8377-F9D3382FDAB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  <a:p>
            <a:endParaRPr lang="en-GB" altLang="en-US"/>
          </a:p>
        </p:txBody>
      </p:sp>
      <p:sp>
        <p:nvSpPr>
          <p:cNvPr id="84996" name="Slide Number Placeholder 3">
            <a:extLst>
              <a:ext uri="{FF2B5EF4-FFF2-40B4-BE49-F238E27FC236}">
                <a16:creationId xmlns:a16="http://schemas.microsoft.com/office/drawing/2014/main" id="{24B0EB3A-6030-4794-BE0A-3BD8FAF39D8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9pPr>
          </a:lstStyle>
          <a:p>
            <a:fld id="{277CF632-9FFC-4E87-883E-8221D36BFBC7}" type="slidenum">
              <a:rPr lang="en-GB" altLang="en-US" smtClean="0">
                <a:latin typeface="Calibri" panose="020F0502020204030204" pitchFamily="34" charset="0"/>
              </a:rPr>
              <a:pPr/>
              <a:t>37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Slide Image Placeholder 1">
            <a:extLst>
              <a:ext uri="{FF2B5EF4-FFF2-40B4-BE49-F238E27FC236}">
                <a16:creationId xmlns:a16="http://schemas.microsoft.com/office/drawing/2014/main" id="{6E0B4904-B5BB-4D0D-8FE4-E56DB9EE886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7043" name="Notes Placeholder 2">
            <a:extLst>
              <a:ext uri="{FF2B5EF4-FFF2-40B4-BE49-F238E27FC236}">
                <a16:creationId xmlns:a16="http://schemas.microsoft.com/office/drawing/2014/main" id="{0CD5EFE7-0895-4002-9339-549BBE66BB6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ts val="425"/>
              </a:spcBef>
            </a:pPr>
            <a:r>
              <a:rPr lang="en-GB" altLang="en-US" sz="1800" dirty="0">
                <a:solidFill>
                  <a:srgbClr val="000000"/>
                </a:solidFill>
                <a:cs typeface="Times New Roman" panose="02020603050405020304" pitchFamily="18" charset="0"/>
              </a:rPr>
              <a:t> </a:t>
            </a:r>
            <a:endParaRPr lang="en-GB" alt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ts val="425"/>
              </a:spcBef>
            </a:pPr>
            <a:r>
              <a:rPr lang="en-GB" altLang="en-US" sz="1800" dirty="0">
                <a:solidFill>
                  <a:srgbClr val="000000"/>
                </a:solidFill>
                <a:cs typeface="Times New Roman" panose="02020603050405020304" pitchFamily="18" charset="0"/>
              </a:rPr>
              <a:t> </a:t>
            </a:r>
            <a:endParaRPr lang="en-GB" alt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ts val="425"/>
              </a:spcBef>
            </a:pPr>
            <a:r>
              <a:rPr lang="en-GB" altLang="en-US" sz="1800" dirty="0">
                <a:solidFill>
                  <a:srgbClr val="000000"/>
                </a:solidFill>
                <a:cs typeface="Times New Roman" panose="02020603050405020304" pitchFamily="18" charset="0"/>
              </a:rPr>
              <a:t> </a:t>
            </a:r>
            <a:endParaRPr lang="en-GB" alt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altLang="en-US" dirty="0"/>
          </a:p>
        </p:txBody>
      </p:sp>
      <p:sp>
        <p:nvSpPr>
          <p:cNvPr id="87044" name="Slide Number Placeholder 3">
            <a:extLst>
              <a:ext uri="{FF2B5EF4-FFF2-40B4-BE49-F238E27FC236}">
                <a16:creationId xmlns:a16="http://schemas.microsoft.com/office/drawing/2014/main" id="{85342B16-5DD6-46F3-A6F7-BB3AD96CF23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9pPr>
          </a:lstStyle>
          <a:p>
            <a:fld id="{63CE774E-4E70-4614-9A0F-1FBDEC1EB937}" type="slidenum">
              <a:rPr lang="en-GB" altLang="en-US" smtClean="0">
                <a:latin typeface="Calibri" panose="020F0502020204030204" pitchFamily="34" charset="0"/>
              </a:rPr>
              <a:pPr/>
              <a:t>38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6600D882-6AA9-4E26-9348-FCE1B64ADB5A}"/>
              </a:ext>
            </a:extLst>
          </p:cNvPr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1BF8310-CE8D-4D48-852E-2EF0ACB494CD}"/>
              </a:ext>
            </a:extLst>
          </p:cNvPr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C22C507-BC85-4B06-9A04-5DE14E7E288D}"/>
              </a:ext>
            </a:extLst>
          </p:cNvPr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A7BD86B-D011-4C8E-ABF7-231051F3BEDE}"/>
              </a:ext>
            </a:extLst>
          </p:cNvPr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0" name="Straight Connector 9">
            <a:extLst>
              <a:ext uri="{FF2B5EF4-FFF2-40B4-BE49-F238E27FC236}">
                <a16:creationId xmlns:a16="http://schemas.microsoft.com/office/drawing/2014/main" id="{78FF2843-8DAC-4F48-BE76-10C4E2D5080E}"/>
              </a:ext>
            </a:extLst>
          </p:cNvPr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1" name="Straight Connector 10">
            <a:extLst>
              <a:ext uri="{FF2B5EF4-FFF2-40B4-BE49-F238E27FC236}">
                <a16:creationId xmlns:a16="http://schemas.microsoft.com/office/drawing/2014/main" id="{5CBB1EE3-C4A0-4313-AC05-153BB00796F3}"/>
              </a:ext>
            </a:extLst>
          </p:cNvPr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2" name="Straight Connector 11">
            <a:extLst>
              <a:ext uri="{FF2B5EF4-FFF2-40B4-BE49-F238E27FC236}">
                <a16:creationId xmlns:a16="http://schemas.microsoft.com/office/drawing/2014/main" id="{968EAA69-C250-4234-BEDB-B0B2A95C1B7A}"/>
              </a:ext>
            </a:extLst>
          </p:cNvPr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3" name="Straight Connector 12">
            <a:extLst>
              <a:ext uri="{FF2B5EF4-FFF2-40B4-BE49-F238E27FC236}">
                <a16:creationId xmlns:a16="http://schemas.microsoft.com/office/drawing/2014/main" id="{AFC5E55B-7812-4FEF-A77D-AE76B8AB3E88}"/>
              </a:ext>
            </a:extLst>
          </p:cNvPr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4" name="Straight Connector 13">
            <a:extLst>
              <a:ext uri="{FF2B5EF4-FFF2-40B4-BE49-F238E27FC236}">
                <a16:creationId xmlns:a16="http://schemas.microsoft.com/office/drawing/2014/main" id="{2ACF6646-CA82-465C-828B-EB4968C81951}"/>
              </a:ext>
            </a:extLst>
          </p:cNvPr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5" name="Straight Connector 14">
            <a:extLst>
              <a:ext uri="{FF2B5EF4-FFF2-40B4-BE49-F238E27FC236}">
                <a16:creationId xmlns:a16="http://schemas.microsoft.com/office/drawing/2014/main" id="{8B48E0C5-5836-47B4-BA77-8E099DA89D60}"/>
              </a:ext>
            </a:extLst>
          </p:cNvPr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C939A2F-3E20-4EBB-B3AC-89A79A7EEB25}"/>
              </a:ext>
            </a:extLst>
          </p:cNvPr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6BEA0D86-9ACD-4E4E-83BB-D2461F9E9515}"/>
              </a:ext>
            </a:extLst>
          </p:cNvPr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EF65666D-BF0F-4D9F-9546-A6A6972A8CAF}"/>
              </a:ext>
            </a:extLst>
          </p:cNvPr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360B9A73-8187-47B3-B828-4AD13A8B6BAD}"/>
              </a:ext>
            </a:extLst>
          </p:cNvPr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0DCD4785-A50B-4710-91B9-81BB8E54B7C7}"/>
              </a:ext>
            </a:extLst>
          </p:cNvPr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0781F7C9-C087-4445-92D1-DC9A43AB0845}"/>
              </a:ext>
            </a:extLst>
          </p:cNvPr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22" name="Date Placeholder 27">
            <a:extLst>
              <a:ext uri="{FF2B5EF4-FFF2-40B4-BE49-F238E27FC236}">
                <a16:creationId xmlns:a16="http://schemas.microsoft.com/office/drawing/2014/main" id="{448FDB71-1AAE-490C-8252-8EC9C38E2CDC}"/>
              </a:ext>
            </a:extLst>
          </p:cNvPr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BE2117-5CF3-4CA9-82DE-B7BA2B81A5E4}" type="datetimeFigureOut">
              <a:rPr lang="en-GB"/>
              <a:pPr>
                <a:defRPr/>
              </a:pPr>
              <a:t>30/10/2020</a:t>
            </a:fld>
            <a:endParaRPr lang="en-GB" dirty="0"/>
          </a:p>
        </p:txBody>
      </p:sp>
      <p:sp>
        <p:nvSpPr>
          <p:cNvPr id="23" name="Footer Placeholder 16">
            <a:extLst>
              <a:ext uri="{FF2B5EF4-FFF2-40B4-BE49-F238E27FC236}">
                <a16:creationId xmlns:a16="http://schemas.microsoft.com/office/drawing/2014/main" id="{C9C4C21F-70B9-4F4C-9010-57DC6D5924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4" name="Slide Number Placeholder 28">
            <a:extLst>
              <a:ext uri="{FF2B5EF4-FFF2-40B4-BE49-F238E27FC236}">
                <a16:creationId xmlns:a16="http://schemas.microsoft.com/office/drawing/2014/main" id="{E6195999-F5FE-4DAC-AB24-D3B84682C4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8611D1-C078-4C42-A5D8-33495A53134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894237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6">
            <a:extLst>
              <a:ext uri="{FF2B5EF4-FFF2-40B4-BE49-F238E27FC236}">
                <a16:creationId xmlns:a16="http://schemas.microsoft.com/office/drawing/2014/main" id="{0255060C-B842-42E7-81B8-7EAFAF329F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6A7B397A-7F8A-4AB2-92F4-EE44BC555991}" type="datetimeFigureOut">
              <a:rPr lang="en-GB"/>
              <a:pPr>
                <a:defRPr/>
              </a:pPr>
              <a:t>30/10/2020</a:t>
            </a:fld>
            <a:endParaRPr lang="en-GB" dirty="0"/>
          </a:p>
        </p:txBody>
      </p:sp>
      <p:sp>
        <p:nvSpPr>
          <p:cNvPr id="5" name="Slide Number Placeholder 8">
            <a:extLst>
              <a:ext uri="{FF2B5EF4-FFF2-40B4-BE49-F238E27FC236}">
                <a16:creationId xmlns:a16="http://schemas.microsoft.com/office/drawing/2014/main" id="{9739045D-2AF4-4253-A82F-291359EC09A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A74B3E-7DEC-4944-BF05-3103ECB707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6" name="Footer Placeholder 9">
            <a:extLst>
              <a:ext uri="{FF2B5EF4-FFF2-40B4-BE49-F238E27FC236}">
                <a16:creationId xmlns:a16="http://schemas.microsoft.com/office/drawing/2014/main" id="{8B3E0700-BA8E-41AE-B414-2968596E3FAB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84850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82B79ED-28FC-48FC-ACE3-7FC718585EF2}"/>
              </a:ext>
            </a:extLst>
          </p:cNvPr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ED17840-5F13-49E9-97EA-8E922E5B9B41}"/>
              </a:ext>
            </a:extLst>
          </p:cNvPr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A83A8EB-A13F-4992-AE88-0086A06F3619}"/>
              </a:ext>
            </a:extLst>
          </p:cNvPr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9481033-60D8-4DF7-8BCF-E8192E88B5EA}"/>
              </a:ext>
            </a:extLst>
          </p:cNvPr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Straight Connector 7">
            <a:extLst>
              <a:ext uri="{FF2B5EF4-FFF2-40B4-BE49-F238E27FC236}">
                <a16:creationId xmlns:a16="http://schemas.microsoft.com/office/drawing/2014/main" id="{C18F63D6-E816-4A3D-ACE9-7F7CC6BA7A9D}"/>
              </a:ext>
            </a:extLst>
          </p:cNvPr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9" name="Straight Connector 8">
            <a:extLst>
              <a:ext uri="{FF2B5EF4-FFF2-40B4-BE49-F238E27FC236}">
                <a16:creationId xmlns:a16="http://schemas.microsoft.com/office/drawing/2014/main" id="{7D97BC4C-1047-4D68-A8E2-E9EFE5635273}"/>
              </a:ext>
            </a:extLst>
          </p:cNvPr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0" name="Straight Connector 9">
            <a:extLst>
              <a:ext uri="{FF2B5EF4-FFF2-40B4-BE49-F238E27FC236}">
                <a16:creationId xmlns:a16="http://schemas.microsoft.com/office/drawing/2014/main" id="{5D5A39DE-9EC9-40B3-AC84-77A122B9450D}"/>
              </a:ext>
            </a:extLst>
          </p:cNvPr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1" name="Straight Connector 10">
            <a:extLst>
              <a:ext uri="{FF2B5EF4-FFF2-40B4-BE49-F238E27FC236}">
                <a16:creationId xmlns:a16="http://schemas.microsoft.com/office/drawing/2014/main" id="{56123083-840F-411E-80B9-E06C26F00F45}"/>
              </a:ext>
            </a:extLst>
          </p:cNvPr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2" name="Straight Connector 11">
            <a:extLst>
              <a:ext uri="{FF2B5EF4-FFF2-40B4-BE49-F238E27FC236}">
                <a16:creationId xmlns:a16="http://schemas.microsoft.com/office/drawing/2014/main" id="{EE401691-1E8D-4A03-B3A6-C7DA806236AB}"/>
              </a:ext>
            </a:extLst>
          </p:cNvPr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6C407AD-CD68-4FC8-90F9-78DD1138651D}"/>
              </a:ext>
            </a:extLst>
          </p:cNvPr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28ECECEB-8945-4701-9D2D-ABD7FB841E91}"/>
              </a:ext>
            </a:extLst>
          </p:cNvPr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F5710289-27DE-42F4-B549-EC6C8F5645E1}"/>
              </a:ext>
            </a:extLst>
          </p:cNvPr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6D1C2633-0FE9-49BD-815B-9CC7991EE42F}"/>
              </a:ext>
            </a:extLst>
          </p:cNvPr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333DB632-360A-4537-942B-49891D25CAB8}"/>
              </a:ext>
            </a:extLst>
          </p:cNvPr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ED1F4F2B-FA65-4AFD-B29B-2B1E3D12F884}"/>
              </a:ext>
            </a:extLst>
          </p:cNvPr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Straight Connector 18">
            <a:extLst>
              <a:ext uri="{FF2B5EF4-FFF2-40B4-BE49-F238E27FC236}">
                <a16:creationId xmlns:a16="http://schemas.microsoft.com/office/drawing/2014/main" id="{ECEAC0B0-C2DE-4FD1-8141-320C8E020EF4}"/>
              </a:ext>
            </a:extLst>
          </p:cNvPr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Date Placeholder 3">
            <a:extLst>
              <a:ext uri="{FF2B5EF4-FFF2-40B4-BE49-F238E27FC236}">
                <a16:creationId xmlns:a16="http://schemas.microsoft.com/office/drawing/2014/main" id="{1AE0C314-F844-427D-B262-362E8D0E0F89}"/>
              </a:ext>
            </a:extLst>
          </p:cNvPr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F6BD01-2EC6-4697-9913-DDB80318D3DE}" type="datetimeFigureOut">
              <a:rPr lang="en-GB"/>
              <a:pPr>
                <a:defRPr/>
              </a:pPr>
              <a:t>30/10/2020</a:t>
            </a:fld>
            <a:endParaRPr lang="en-GB" dirty="0"/>
          </a:p>
        </p:txBody>
      </p:sp>
      <p:sp>
        <p:nvSpPr>
          <p:cNvPr id="21" name="Footer Placeholder 4">
            <a:extLst>
              <a:ext uri="{FF2B5EF4-FFF2-40B4-BE49-F238E27FC236}">
                <a16:creationId xmlns:a16="http://schemas.microsoft.com/office/drawing/2014/main" id="{9F4CC335-3354-4E0B-8BF9-A8FCD67846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2" name="Slide Number Placeholder 5">
            <a:extLst>
              <a:ext uri="{FF2B5EF4-FFF2-40B4-BE49-F238E27FC236}">
                <a16:creationId xmlns:a16="http://schemas.microsoft.com/office/drawing/2014/main" id="{9A3BA515-6AEC-4196-B596-FC476F0394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C3B1AD9-3B9A-4423-91C9-B5C4DF3C96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834902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13">
            <a:extLst>
              <a:ext uri="{FF2B5EF4-FFF2-40B4-BE49-F238E27FC236}">
                <a16:creationId xmlns:a16="http://schemas.microsoft.com/office/drawing/2014/main" id="{C77BAC94-7AAE-4119-9225-4D492E4BA6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C8679D-4CB9-4DE3-B61E-7724D49DBBD4}" type="datetimeFigureOut">
              <a:rPr lang="en-GB"/>
              <a:pPr>
                <a:defRPr/>
              </a:pPr>
              <a:t>30/10/2020</a:t>
            </a:fld>
            <a:endParaRPr lang="en-GB" dirty="0"/>
          </a:p>
        </p:txBody>
      </p:sp>
      <p:sp>
        <p:nvSpPr>
          <p:cNvPr id="6" name="Footer Placeholder 2">
            <a:extLst>
              <a:ext uri="{FF2B5EF4-FFF2-40B4-BE49-F238E27FC236}">
                <a16:creationId xmlns:a16="http://schemas.microsoft.com/office/drawing/2014/main" id="{1D404EFE-4EBB-4A5E-86B7-5DD16DBE5B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22">
            <a:extLst>
              <a:ext uri="{FF2B5EF4-FFF2-40B4-BE49-F238E27FC236}">
                <a16:creationId xmlns:a16="http://schemas.microsoft.com/office/drawing/2014/main" id="{59D1EC77-4D90-452C-BAAF-AB52DFE55A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89904E-2C3A-4AB0-908B-77FFC2EE0CD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106691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13">
            <a:extLst>
              <a:ext uri="{FF2B5EF4-FFF2-40B4-BE49-F238E27FC236}">
                <a16:creationId xmlns:a16="http://schemas.microsoft.com/office/drawing/2014/main" id="{77F97DB3-3B38-4EA6-9A1F-44B0589A28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E47D46-D4FC-4171-8D7F-344D67031B94}" type="datetimeFigureOut">
              <a:rPr lang="en-GB"/>
              <a:pPr>
                <a:defRPr/>
              </a:pPr>
              <a:t>30/10/2020</a:t>
            </a:fld>
            <a:endParaRPr lang="en-GB" dirty="0"/>
          </a:p>
        </p:txBody>
      </p:sp>
      <p:sp>
        <p:nvSpPr>
          <p:cNvPr id="8" name="Footer Placeholder 2">
            <a:extLst>
              <a:ext uri="{FF2B5EF4-FFF2-40B4-BE49-F238E27FC236}">
                <a16:creationId xmlns:a16="http://schemas.microsoft.com/office/drawing/2014/main" id="{EC801095-14B9-465A-B2C8-E40CC99CA6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22">
            <a:extLst>
              <a:ext uri="{FF2B5EF4-FFF2-40B4-BE49-F238E27FC236}">
                <a16:creationId xmlns:a16="http://schemas.microsoft.com/office/drawing/2014/main" id="{E5CBA7B4-A3A8-4D07-A88A-166C3162FF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5A6E6C-954F-4361-9A00-9AD238DFCD8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062721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5">
            <a:extLst>
              <a:ext uri="{FF2B5EF4-FFF2-40B4-BE49-F238E27FC236}">
                <a16:creationId xmlns:a16="http://schemas.microsoft.com/office/drawing/2014/main" id="{A7500DDA-7197-4BEC-B316-F7872DC3D4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2B9C9ADA-BEA7-44E6-8989-DDD2BA0C7FB5}" type="datetimeFigureOut">
              <a:rPr lang="en-GB"/>
              <a:pPr>
                <a:defRPr/>
              </a:pPr>
              <a:t>30/10/2020</a:t>
            </a:fld>
            <a:endParaRPr lang="en-GB" dirty="0"/>
          </a:p>
        </p:txBody>
      </p:sp>
      <p:sp>
        <p:nvSpPr>
          <p:cNvPr id="4" name="Slide Number Placeholder 6">
            <a:extLst>
              <a:ext uri="{FF2B5EF4-FFF2-40B4-BE49-F238E27FC236}">
                <a16:creationId xmlns:a16="http://schemas.microsoft.com/office/drawing/2014/main" id="{C2ABF147-3B82-43E3-B808-D0BC5F63E80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9E3315-6278-47FF-997F-1ACD8315C5F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5" name="Footer Placeholder 7">
            <a:extLst>
              <a:ext uri="{FF2B5EF4-FFF2-40B4-BE49-F238E27FC236}">
                <a16:creationId xmlns:a16="http://schemas.microsoft.com/office/drawing/2014/main" id="{23A2DA90-A136-4875-8221-0144BE653794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39726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3">
            <a:extLst>
              <a:ext uri="{FF2B5EF4-FFF2-40B4-BE49-F238E27FC236}">
                <a16:creationId xmlns:a16="http://schemas.microsoft.com/office/drawing/2014/main" id="{ED20DDB0-039F-4EC5-B7A0-806398621C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67CD35-C5C1-4247-9176-30B6638086DE}" type="datetimeFigureOut">
              <a:rPr lang="en-GB"/>
              <a:pPr>
                <a:defRPr/>
              </a:pPr>
              <a:t>30/10/2020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49A8FEB-FF6C-4DD2-9E00-4AAA5B47C7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22">
            <a:extLst>
              <a:ext uri="{FF2B5EF4-FFF2-40B4-BE49-F238E27FC236}">
                <a16:creationId xmlns:a16="http://schemas.microsoft.com/office/drawing/2014/main" id="{E2EC1DF8-DA90-4939-ACA2-0E492573ED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84712E-AFA8-44DA-B67A-41F8A34E58D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303560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traight Connector 4">
            <a:extLst>
              <a:ext uri="{FF2B5EF4-FFF2-40B4-BE49-F238E27FC236}">
                <a16:creationId xmlns:a16="http://schemas.microsoft.com/office/drawing/2014/main" id="{E03442AF-2D6C-4E75-AF17-855F736FE171}"/>
              </a:ext>
            </a:extLst>
          </p:cNvPr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6" name="Straight Connector 5">
            <a:extLst>
              <a:ext uri="{FF2B5EF4-FFF2-40B4-BE49-F238E27FC236}">
                <a16:creationId xmlns:a16="http://schemas.microsoft.com/office/drawing/2014/main" id="{E3328454-0467-4D6E-9D00-2EC3202CC4E0}"/>
              </a:ext>
            </a:extLst>
          </p:cNvPr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7" name="Straight Connector 17">
            <a:extLst>
              <a:ext uri="{FF2B5EF4-FFF2-40B4-BE49-F238E27FC236}">
                <a16:creationId xmlns:a16="http://schemas.microsoft.com/office/drawing/2014/main" id="{189B2CFD-B1B2-4227-A560-AC084C3517AA}"/>
              </a:ext>
            </a:extLst>
          </p:cNvPr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" name="Straight Connector 18">
            <a:extLst>
              <a:ext uri="{FF2B5EF4-FFF2-40B4-BE49-F238E27FC236}">
                <a16:creationId xmlns:a16="http://schemas.microsoft.com/office/drawing/2014/main" id="{36089C55-05ED-4264-B887-9136AE63476C}"/>
              </a:ext>
            </a:extLst>
          </p:cNvPr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6E2BFF4-22DF-401C-9417-2B431A1B1BE1}"/>
              </a:ext>
            </a:extLst>
          </p:cNvPr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0" name="Straight Connector 20">
            <a:extLst>
              <a:ext uri="{FF2B5EF4-FFF2-40B4-BE49-F238E27FC236}">
                <a16:creationId xmlns:a16="http://schemas.microsoft.com/office/drawing/2014/main" id="{751702CB-3244-40FF-869A-A1BCFA487620}"/>
              </a:ext>
            </a:extLst>
          </p:cNvPr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49249A31-07F4-4914-8A76-55C2BF6F7984}"/>
              </a:ext>
            </a:extLst>
          </p:cNvPr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Content Placeholder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Date Placeholder 20">
            <a:extLst>
              <a:ext uri="{FF2B5EF4-FFF2-40B4-BE49-F238E27FC236}">
                <a16:creationId xmlns:a16="http://schemas.microsoft.com/office/drawing/2014/main" id="{6B326BBF-E855-41AA-BE68-62BB8590FF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A0B6EE59-533B-4889-8A6C-9E1FAF153444}" type="datetimeFigureOut">
              <a:rPr lang="en-GB"/>
              <a:pPr>
                <a:defRPr/>
              </a:pPr>
              <a:t>30/10/2020</a:t>
            </a:fld>
            <a:endParaRPr lang="en-GB" dirty="0"/>
          </a:p>
        </p:txBody>
      </p:sp>
      <p:sp>
        <p:nvSpPr>
          <p:cNvPr id="13" name="Slide Number Placeholder 21">
            <a:extLst>
              <a:ext uri="{FF2B5EF4-FFF2-40B4-BE49-F238E27FC236}">
                <a16:creationId xmlns:a16="http://schemas.microsoft.com/office/drawing/2014/main" id="{ED3543E8-1AAD-47D8-8E02-3D57166DE6A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E285CC-485D-4DA0-810A-09A41276123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14" name="Footer Placeholder 22">
            <a:extLst>
              <a:ext uri="{FF2B5EF4-FFF2-40B4-BE49-F238E27FC236}">
                <a16:creationId xmlns:a16="http://schemas.microsoft.com/office/drawing/2014/main" id="{3279FCCD-9394-42EA-8025-8ECD37B5A278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38332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traight Connector 4">
            <a:extLst>
              <a:ext uri="{FF2B5EF4-FFF2-40B4-BE49-F238E27FC236}">
                <a16:creationId xmlns:a16="http://schemas.microsoft.com/office/drawing/2014/main" id="{7CFBA5A2-00B7-4CA9-B226-ACB71FC82500}"/>
              </a:ext>
            </a:extLst>
          </p:cNvPr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9E6C193E-7405-482D-8146-DE6313445B08}"/>
              </a:ext>
            </a:extLst>
          </p:cNvPr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Straight Connector 17">
            <a:extLst>
              <a:ext uri="{FF2B5EF4-FFF2-40B4-BE49-F238E27FC236}">
                <a16:creationId xmlns:a16="http://schemas.microsoft.com/office/drawing/2014/main" id="{1E6A6CDB-98D8-4AEE-9154-5830CE7C37B1}"/>
              </a:ext>
            </a:extLst>
          </p:cNvPr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D544D1B-9927-4A7A-8721-87C6B6368A5C}"/>
              </a:ext>
            </a:extLst>
          </p:cNvPr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9" name="Straight Connector 19">
            <a:extLst>
              <a:ext uri="{FF2B5EF4-FFF2-40B4-BE49-F238E27FC236}">
                <a16:creationId xmlns:a16="http://schemas.microsoft.com/office/drawing/2014/main" id="{467C01D4-D928-46EF-972F-BCB52EACB4FF}"/>
              </a:ext>
            </a:extLst>
          </p:cNvPr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" name="Straight Connector 9">
            <a:extLst>
              <a:ext uri="{FF2B5EF4-FFF2-40B4-BE49-F238E27FC236}">
                <a16:creationId xmlns:a16="http://schemas.microsoft.com/office/drawing/2014/main" id="{0DF61757-41C3-496C-AE66-81341A28F9CD}"/>
              </a:ext>
            </a:extLst>
          </p:cNvPr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1" name="Straight Connector 23">
            <a:extLst>
              <a:ext uri="{FF2B5EF4-FFF2-40B4-BE49-F238E27FC236}">
                <a16:creationId xmlns:a16="http://schemas.microsoft.com/office/drawing/2014/main" id="{F019BC85-9A30-4BCF-AB24-53C4084F1BED}"/>
              </a:ext>
            </a:extLst>
          </p:cNvPr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en-US" noProof="0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Date Placeholder 16">
            <a:extLst>
              <a:ext uri="{FF2B5EF4-FFF2-40B4-BE49-F238E27FC236}">
                <a16:creationId xmlns:a16="http://schemas.microsoft.com/office/drawing/2014/main" id="{E9FD916B-16B9-4EF1-84EB-42B4CDBE2B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6CEF909B-7D04-4BC4-AB01-3D6C0A0F8F36}" type="datetimeFigureOut">
              <a:rPr lang="en-GB"/>
              <a:pPr>
                <a:defRPr/>
              </a:pPr>
              <a:t>30/10/2020</a:t>
            </a:fld>
            <a:endParaRPr lang="en-GB" dirty="0"/>
          </a:p>
        </p:txBody>
      </p:sp>
      <p:sp>
        <p:nvSpPr>
          <p:cNvPr id="13" name="Slide Number Placeholder 17">
            <a:extLst>
              <a:ext uri="{FF2B5EF4-FFF2-40B4-BE49-F238E27FC236}">
                <a16:creationId xmlns:a16="http://schemas.microsoft.com/office/drawing/2014/main" id="{87EEC095-C8C3-4B8E-9B5E-C5540DA0B98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2C8304-7840-4EED-B4B8-9D643BABF7A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14" name="Footer Placeholder 20">
            <a:extLst>
              <a:ext uri="{FF2B5EF4-FFF2-40B4-BE49-F238E27FC236}">
                <a16:creationId xmlns:a16="http://schemas.microsoft.com/office/drawing/2014/main" id="{2DD606FA-6D50-4DEB-8ADD-68B98574A9B1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5497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13">
            <a:extLst>
              <a:ext uri="{FF2B5EF4-FFF2-40B4-BE49-F238E27FC236}">
                <a16:creationId xmlns:a16="http://schemas.microsoft.com/office/drawing/2014/main" id="{30FB6203-5E06-4768-B3EE-1A323B2DD1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974975-4A39-438A-B75D-F4A7773F6CE1}" type="datetimeFigureOut">
              <a:rPr lang="en-GB"/>
              <a:pPr>
                <a:defRPr/>
              </a:pPr>
              <a:t>30/10/2020</a:t>
            </a:fld>
            <a:endParaRPr lang="en-GB" dirty="0"/>
          </a:p>
        </p:txBody>
      </p:sp>
      <p:sp>
        <p:nvSpPr>
          <p:cNvPr id="5" name="Footer Placeholder 2">
            <a:extLst>
              <a:ext uri="{FF2B5EF4-FFF2-40B4-BE49-F238E27FC236}">
                <a16:creationId xmlns:a16="http://schemas.microsoft.com/office/drawing/2014/main" id="{9BDA03E7-8FD9-484D-9D11-8FA260F20E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22">
            <a:extLst>
              <a:ext uri="{FF2B5EF4-FFF2-40B4-BE49-F238E27FC236}">
                <a16:creationId xmlns:a16="http://schemas.microsoft.com/office/drawing/2014/main" id="{4A1FE89C-EC2A-4339-971D-2E9F6096D5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2681A5-9E7A-44CC-AE54-A5F8E3C13DC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996934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13">
            <a:extLst>
              <a:ext uri="{FF2B5EF4-FFF2-40B4-BE49-F238E27FC236}">
                <a16:creationId xmlns:a16="http://schemas.microsoft.com/office/drawing/2014/main" id="{3CC60E25-19FB-49DC-908E-E2FE2012C3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5554BA-2CC1-49FA-94CD-57619E6BBD3E}" type="datetimeFigureOut">
              <a:rPr lang="en-GB"/>
              <a:pPr>
                <a:defRPr/>
              </a:pPr>
              <a:t>30/10/2020</a:t>
            </a:fld>
            <a:endParaRPr lang="en-GB" dirty="0"/>
          </a:p>
        </p:txBody>
      </p:sp>
      <p:sp>
        <p:nvSpPr>
          <p:cNvPr id="5" name="Footer Placeholder 2">
            <a:extLst>
              <a:ext uri="{FF2B5EF4-FFF2-40B4-BE49-F238E27FC236}">
                <a16:creationId xmlns:a16="http://schemas.microsoft.com/office/drawing/2014/main" id="{A15C3881-0461-4508-A37D-E381BE52FC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22">
            <a:extLst>
              <a:ext uri="{FF2B5EF4-FFF2-40B4-BE49-F238E27FC236}">
                <a16:creationId xmlns:a16="http://schemas.microsoft.com/office/drawing/2014/main" id="{A4DB0273-E1A3-4BB2-8954-1E4182EE6E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1AC94F-7038-40FA-AE6D-E747DFCB08D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620928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8D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traight Connector 15">
            <a:extLst>
              <a:ext uri="{FF2B5EF4-FFF2-40B4-BE49-F238E27FC236}">
                <a16:creationId xmlns:a16="http://schemas.microsoft.com/office/drawing/2014/main" id="{E8258A09-F873-4639-B62F-1C8F6C582E08}"/>
              </a:ext>
            </a:extLst>
          </p:cNvPr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2" name="Title Placeholder 21">
            <a:extLst>
              <a:ext uri="{FF2B5EF4-FFF2-40B4-BE49-F238E27FC236}">
                <a16:creationId xmlns:a16="http://schemas.microsoft.com/office/drawing/2014/main" id="{1C1EF35C-5F76-4992-990E-AF6858A886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28" name="Text Placeholder 12">
            <a:extLst>
              <a:ext uri="{FF2B5EF4-FFF2-40B4-BE49-F238E27FC236}">
                <a16:creationId xmlns:a16="http://schemas.microsoft.com/office/drawing/2014/main" id="{6C35E7E2-154F-48A6-8365-4CBFB7C69319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4" name="Date Placeholder 13">
            <a:extLst>
              <a:ext uri="{FF2B5EF4-FFF2-40B4-BE49-F238E27FC236}">
                <a16:creationId xmlns:a16="http://schemas.microsoft.com/office/drawing/2014/main" id="{E0F1FCC9-A636-4414-B5F8-54B84A0229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3B97779-1E08-44C9-8E92-2CD7501BBDC7}" type="datetimeFigureOut">
              <a:rPr lang="en-GB"/>
              <a:pPr>
                <a:defRPr/>
              </a:pPr>
              <a:t>30/10/2020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6ACED53-96FD-4782-A378-57AC5E21B40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traight Connector 6">
            <a:extLst>
              <a:ext uri="{FF2B5EF4-FFF2-40B4-BE49-F238E27FC236}">
                <a16:creationId xmlns:a16="http://schemas.microsoft.com/office/drawing/2014/main" id="{D4913C16-1FA8-4109-B44B-F21848C8ECCA}"/>
              </a:ext>
            </a:extLst>
          </p:cNvPr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032" name="Straight Connector 8">
            <a:extLst>
              <a:ext uri="{FF2B5EF4-FFF2-40B4-BE49-F238E27FC236}">
                <a16:creationId xmlns:a16="http://schemas.microsoft.com/office/drawing/2014/main" id="{2D6F17AA-2A0F-43AE-9AD8-087DEB316295}"/>
              </a:ext>
            </a:extLst>
          </p:cNvPr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E770F83-9B05-4D8A-B7C4-B7C23B58F907}"/>
              </a:ext>
            </a:extLst>
          </p:cNvPr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034" name="Straight Connector 10">
            <a:extLst>
              <a:ext uri="{FF2B5EF4-FFF2-40B4-BE49-F238E27FC236}">
                <a16:creationId xmlns:a16="http://schemas.microsoft.com/office/drawing/2014/main" id="{30FDEE7A-5D1C-411E-AC37-60D7381C76B6}"/>
              </a:ext>
            </a:extLst>
          </p:cNvPr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430A6EC1-AF73-48B3-BE14-7DCC2EBB4D14}"/>
              </a:ext>
            </a:extLst>
          </p:cNvPr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3" name="Slide Number Placeholder 22">
            <a:extLst>
              <a:ext uri="{FF2B5EF4-FFF2-40B4-BE49-F238E27FC236}">
                <a16:creationId xmlns:a16="http://schemas.microsoft.com/office/drawing/2014/main" id="{45F524DE-0FED-4668-AD02-040377298C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eaLnBrk="1" hangingPunct="1">
              <a:defRPr sz="1400" b="1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76D3B57F-4A14-4F88-B87F-F80832CA04A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261" r:id="rId1"/>
    <p:sldLayoutId id="2147484262" r:id="rId2"/>
    <p:sldLayoutId id="2147484263" r:id="rId3"/>
    <p:sldLayoutId id="2147484256" r:id="rId4"/>
    <p:sldLayoutId id="2147484257" r:id="rId5"/>
    <p:sldLayoutId id="2147484264" r:id="rId6"/>
    <p:sldLayoutId id="2147484258" r:id="rId7"/>
    <p:sldLayoutId id="2147484265" r:id="rId8"/>
    <p:sldLayoutId id="2147484266" r:id="rId9"/>
    <p:sldLayoutId id="2147484259" r:id="rId10"/>
    <p:sldLayoutId id="2147484260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9pPr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anose="05000000000000000000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anose="05020102010507070707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eaLnBrk="0" fontAlgn="base" hangingPunct="0">
        <a:spcBef>
          <a:spcPct val="20000"/>
        </a:spcBef>
        <a:spcAft>
          <a:spcPct val="0"/>
        </a:spcAft>
        <a:buClr>
          <a:srgbClr val="E0752F"/>
        </a:buClr>
        <a:buSzPct val="60000"/>
        <a:buFont typeface="Wingdings" panose="05000000000000000000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eaLnBrk="0" fontAlgn="base" hangingPunct="0">
        <a:spcBef>
          <a:spcPct val="20000"/>
        </a:spcBef>
        <a:spcAft>
          <a:spcPct val="0"/>
        </a:spcAft>
        <a:buClr>
          <a:srgbClr val="FEC3AE"/>
        </a:buClr>
        <a:buSzPct val="60000"/>
        <a:buFont typeface="Wingdings" panose="05000000000000000000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eaLnBrk="0" fontAlgn="base" hangingPunct="0">
        <a:spcBef>
          <a:spcPct val="20000"/>
        </a:spcBef>
        <a:spcAft>
          <a:spcPct val="0"/>
        </a:spcAft>
        <a:buClr>
          <a:srgbClr val="BDCAE9"/>
        </a:buClr>
        <a:buSzPct val="68000"/>
        <a:buFont typeface="Wingdings 2" panose="05020102010507070707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.pn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2.png"/><Relationship Id="rId5" Type="http://schemas.openxmlformats.org/officeDocument/2006/relationships/image" Target="../media/image4.jpeg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6" Type="http://schemas.openxmlformats.org/officeDocument/2006/relationships/image" Target="../media/image2.png"/><Relationship Id="rId5" Type="http://schemas.openxmlformats.org/officeDocument/2006/relationships/image" Target="../media/image5.jpeg"/><Relationship Id="rId4" Type="http://schemas.openxmlformats.org/officeDocument/2006/relationships/notesSlide" Target="../notesSlides/notesSlide2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6.m4a"/><Relationship Id="rId1" Type="http://schemas.microsoft.com/office/2007/relationships/media" Target="../media/media26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7.m4a"/><Relationship Id="rId1" Type="http://schemas.microsoft.com/office/2007/relationships/media" Target="../media/media27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8.m4a"/><Relationship Id="rId1" Type="http://schemas.microsoft.com/office/2007/relationships/media" Target="../media/media28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8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9.m4a"/><Relationship Id="rId1" Type="http://schemas.microsoft.com/office/2007/relationships/media" Target="../media/media29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9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30.m4a"/><Relationship Id="rId1" Type="http://schemas.microsoft.com/office/2007/relationships/media" Target="../media/media30.m4a"/><Relationship Id="rId6" Type="http://schemas.openxmlformats.org/officeDocument/2006/relationships/image" Target="../media/image2.png"/><Relationship Id="rId5" Type="http://schemas.openxmlformats.org/officeDocument/2006/relationships/image" Target="../media/image6.jpeg"/><Relationship Id="rId4" Type="http://schemas.openxmlformats.org/officeDocument/2006/relationships/notesSlide" Target="../notesSlides/notesSlide30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1.m4a"/><Relationship Id="rId1" Type="http://schemas.microsoft.com/office/2007/relationships/media" Target="../media/media31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3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comments" Target="../comments/comment1.xml"/><Relationship Id="rId2" Type="http://schemas.openxmlformats.org/officeDocument/2006/relationships/audio" Target="../media/media32.m4a"/><Relationship Id="rId1" Type="http://schemas.microsoft.com/office/2007/relationships/media" Target="../media/media32.m4a"/><Relationship Id="rId6" Type="http://schemas.openxmlformats.org/officeDocument/2006/relationships/image" Target="../media/image2.png"/><Relationship Id="rId5" Type="http://schemas.openxmlformats.org/officeDocument/2006/relationships/image" Target="../media/image7.jpeg"/><Relationship Id="rId4" Type="http://schemas.openxmlformats.org/officeDocument/2006/relationships/notesSlide" Target="../notesSlides/notesSlide3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audio" Target="../media/media33.m4a"/><Relationship Id="rId7" Type="http://schemas.openxmlformats.org/officeDocument/2006/relationships/image" Target="../media/image2.png"/><Relationship Id="rId2" Type="http://schemas.microsoft.com/office/2007/relationships/media" Target="../media/media33.m4a"/><Relationship Id="rId1" Type="http://schemas.openxmlformats.org/officeDocument/2006/relationships/tags" Target="../tags/tag1.xml"/><Relationship Id="rId6" Type="http://schemas.openxmlformats.org/officeDocument/2006/relationships/image" Target="../media/image8.jpeg"/><Relationship Id="rId5" Type="http://schemas.openxmlformats.org/officeDocument/2006/relationships/notesSlide" Target="../notesSlides/notesSlide33.xml"/><Relationship Id="rId4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34.m4a"/><Relationship Id="rId1" Type="http://schemas.microsoft.com/office/2007/relationships/media" Target="../media/media34.m4a"/><Relationship Id="rId6" Type="http://schemas.openxmlformats.org/officeDocument/2006/relationships/image" Target="../media/image2.png"/><Relationship Id="rId5" Type="http://schemas.openxmlformats.org/officeDocument/2006/relationships/image" Target="../media/image9.png"/><Relationship Id="rId4" Type="http://schemas.openxmlformats.org/officeDocument/2006/relationships/notesSlide" Target="../notesSlides/notesSlide3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35.m4a"/><Relationship Id="rId1" Type="http://schemas.microsoft.com/office/2007/relationships/media" Target="../media/media35.m4a"/><Relationship Id="rId6" Type="http://schemas.openxmlformats.org/officeDocument/2006/relationships/image" Target="../media/image2.png"/><Relationship Id="rId5" Type="http://schemas.openxmlformats.org/officeDocument/2006/relationships/image" Target="../media/image10.jpeg"/><Relationship Id="rId4" Type="http://schemas.openxmlformats.org/officeDocument/2006/relationships/notesSlide" Target="../notesSlides/notesSlide3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6.m4a"/><Relationship Id="rId1" Type="http://schemas.microsoft.com/office/2007/relationships/media" Target="../media/media36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36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7.m4a"/><Relationship Id="rId1" Type="http://schemas.microsoft.com/office/2007/relationships/media" Target="../media/media37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3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8.m4a"/><Relationship Id="rId1" Type="http://schemas.microsoft.com/office/2007/relationships/media" Target="../media/media38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3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BC895B-00DD-46A9-B971-1A4E59AE8FD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MAJOR PROJECT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BCC368-C935-4F52-84FE-ED74890CBAC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MAIN BODY OF YOUR LITERATURE REVIEW</a:t>
            </a:r>
          </a:p>
          <a:p>
            <a:r>
              <a:rPr lang="en-GB" dirty="0"/>
              <a:t>Dr Beverly Cole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7490C832-A632-42F2-9E9F-6BA5DE9779E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70798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563"/>
    </mc:Choice>
    <mc:Fallback xmlns="">
      <p:transition spd="slow" advTm="75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1F6E7A-E3B1-471D-B6BC-3F876485BD2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08175" y="1196975"/>
            <a:ext cx="6911975" cy="2592388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chemeClr val="tx1"/>
                </a:solidFill>
              </a:rPr>
              <a:t>WRITING A LITERATURE REVIEW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Asynchronous learning for workshop </a:t>
            </a:r>
            <a:br>
              <a:rPr lang="en-GB" dirty="0">
                <a:solidFill>
                  <a:schemeClr val="tx1"/>
                </a:solidFill>
              </a:rPr>
            </a:b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0243" name="Subtitle 2">
            <a:extLst>
              <a:ext uri="{FF2B5EF4-FFF2-40B4-BE49-F238E27FC236}">
                <a16:creationId xmlns:a16="http://schemas.microsoft.com/office/drawing/2014/main" id="{9422BDD1-2604-4736-8C8F-EF031BF804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68538" y="4581525"/>
            <a:ext cx="6172200" cy="1800225"/>
          </a:xfrm>
        </p:spPr>
        <p:txBody>
          <a:bodyPr/>
          <a:lstStyle/>
          <a:p>
            <a:pPr eaLnBrk="1" hangingPunct="1"/>
            <a:r>
              <a:rPr lang="en-GB" altLang="en-US" sz="2000" dirty="0"/>
              <a:t> </a:t>
            </a:r>
            <a:endParaRPr lang="en-GB" altLang="en-US" dirty="0"/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FEEDING FORWARD FROM OUR LAST WORKSHOP AND MOVING ON FROM YOUR INTRODUCTION – THE MAIN BODY OF YOUR LITERATURE REVIEW – CRITIQUE OF THE LITERATURE</a:t>
            </a:r>
          </a:p>
        </p:txBody>
      </p:sp>
      <p:pic>
        <p:nvPicPr>
          <p:cNvPr id="10244" name="Audio 11">
            <a:hlinkClick r:id="" action="ppaction://media"/>
            <a:extLst>
              <a:ext uri="{FF2B5EF4-FFF2-40B4-BE49-F238E27FC236}">
                <a16:creationId xmlns:a16="http://schemas.microsoft.com/office/drawing/2014/main" id="{D159D98C-BD77-40AF-B615-B64868C817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 flipV="1">
            <a:off x="9684568" y="4725144"/>
            <a:ext cx="1800225" cy="1800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44C1A181-C373-42FF-BB87-97AB130128F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7152851"/>
      </p:ext>
    </p:extLst>
  </p:cSld>
  <p:clrMapOvr>
    <a:masterClrMapping/>
  </p:clrMapOvr>
  <p:transition spd="slow" advTm="39566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181301-61E3-4836-8886-6D9556505D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GB" b="1" dirty="0"/>
              <a:t>Student feeding forward from last workshop and directed reading …</a:t>
            </a: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05F97966-F481-4BB5-BEA3-16D50E7162D8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457200" y="1651000"/>
            <a:ext cx="7467600" cy="4873625"/>
          </a:xfrm>
        </p:spPr>
        <p:txBody>
          <a:bodyPr/>
          <a:lstStyle/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en-GB" altLang="en-US" dirty="0"/>
              <a:t>Consider :</a:t>
            </a:r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r>
              <a:rPr lang="en-GB" altLang="en-US" dirty="0"/>
              <a:t>How you are doing so far with this module </a:t>
            </a:r>
            <a:r>
              <a:rPr lang="en-GB" altLang="en-US" i="1" dirty="0"/>
              <a:t>and</a:t>
            </a:r>
            <a:r>
              <a:rPr lang="en-GB" altLang="en-US" dirty="0"/>
              <a:t> </a:t>
            </a:r>
          </a:p>
          <a:p>
            <a:pPr>
              <a:defRPr/>
            </a:pPr>
            <a:r>
              <a:rPr lang="en-GB" altLang="en-US" dirty="0"/>
              <a:t>What do you want from the remainder of this  module </a:t>
            </a:r>
            <a:endParaRPr lang="en-GB" altLang="en-US" i="1" dirty="0"/>
          </a:p>
          <a:p>
            <a:pPr>
              <a:defRPr/>
            </a:pPr>
            <a:endParaRPr lang="en-GB" altLang="en-US" i="1" dirty="0"/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en-GB" altLang="en-US" dirty="0"/>
              <a:t>LET ME HAVE YOUR FEEDBACK IN OUR WORKSHOP TODAY</a:t>
            </a:r>
          </a:p>
        </p:txBody>
      </p:sp>
      <p:pic>
        <p:nvPicPr>
          <p:cNvPr id="12292" name="Audio 12">
            <a:hlinkClick r:id="" action="ppaction://media"/>
            <a:extLst>
              <a:ext uri="{FF2B5EF4-FFF2-40B4-BE49-F238E27FC236}">
                <a16:creationId xmlns:a16="http://schemas.microsoft.com/office/drawing/2014/main" id="{F4242A54-BBB9-479D-A357-0E475ACD8D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A5ADB426-BE63-4826-A14E-93FC394F017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</p:cSld>
  <p:clrMapOvr>
    <a:masterClrMapping/>
  </p:clrMapOvr>
  <p:transition spd="slow" advTm="24796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6E6B8C6-2168-477C-8C9D-6DAAC046CF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THE AIMS OF THIS LESSON:</a:t>
            </a:r>
          </a:p>
        </p:txBody>
      </p:sp>
      <p:sp>
        <p:nvSpPr>
          <p:cNvPr id="14339" name="Content Placeholder 4">
            <a:extLst>
              <a:ext uri="{FF2B5EF4-FFF2-40B4-BE49-F238E27FC236}">
                <a16:creationId xmlns:a16="http://schemas.microsoft.com/office/drawing/2014/main" id="{B6EAE3D9-C486-4DAA-993C-F7B4711D320B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859713" cy="4873625"/>
          </a:xfrm>
        </p:spPr>
        <p:txBody>
          <a:bodyPr/>
          <a:lstStyle/>
          <a:p>
            <a:r>
              <a:rPr lang="en-GB" altLang="en-US" sz="3600"/>
              <a:t>To consider the content and context of the main body of your research ….</a:t>
            </a:r>
          </a:p>
          <a:p>
            <a:r>
              <a:rPr lang="en-GB" altLang="en-US" sz="3600"/>
              <a:t>To understand the difference between description and critique…</a:t>
            </a:r>
          </a:p>
          <a:p>
            <a:r>
              <a:rPr lang="en-GB" altLang="en-US" sz="3600"/>
              <a:t>To enable you to start work on the main body of your literature review…</a:t>
            </a:r>
          </a:p>
        </p:txBody>
      </p:sp>
      <p:pic>
        <p:nvPicPr>
          <p:cNvPr id="14340" name="Audio 1">
            <a:hlinkClick r:id="" action="ppaction://media"/>
            <a:extLst>
              <a:ext uri="{FF2B5EF4-FFF2-40B4-BE49-F238E27FC236}">
                <a16:creationId xmlns:a16="http://schemas.microsoft.com/office/drawing/2014/main" id="{F4C79E6E-DA58-46C3-A9C3-A7F2547D55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8785C5A9-2195-4769-B719-9F36E939D38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</p:cSld>
  <p:clrMapOvr>
    <a:masterClrMapping/>
  </p:clrMapOvr>
  <p:transition spd="slow" advTm="2844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AA02CD-773B-4D58-AEA2-822E57FC6E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TO MEET LEVEL 6 STANDARDS IN YOUR WORK……</a:t>
            </a:r>
          </a:p>
        </p:txBody>
      </p:sp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E4E818F7-DFDF-4A61-B1AA-42DF5B489ADF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107950" y="1600200"/>
            <a:ext cx="8640763" cy="4873625"/>
          </a:xfrm>
        </p:spPr>
        <p:txBody>
          <a:bodyPr/>
          <a:lstStyle/>
          <a:p>
            <a:r>
              <a:rPr lang="en-GB" altLang="en-US" sz="6000"/>
              <a:t>Critique at Level 6 </a:t>
            </a:r>
          </a:p>
          <a:p>
            <a:endParaRPr lang="en-GB" altLang="en-US" sz="6000"/>
          </a:p>
          <a:p>
            <a:r>
              <a:rPr lang="en-GB" altLang="en-US" sz="6000"/>
              <a:t>Scan-read effectively</a:t>
            </a:r>
          </a:p>
          <a:p>
            <a:endParaRPr lang="en-GB" altLang="en-US" sz="6000"/>
          </a:p>
          <a:p>
            <a:r>
              <a:rPr lang="en-GB" altLang="en-US" sz="6000"/>
              <a:t>Devise a work plan</a:t>
            </a:r>
          </a:p>
        </p:txBody>
      </p:sp>
      <p:pic>
        <p:nvPicPr>
          <p:cNvPr id="16388" name="Audio 2">
            <a:hlinkClick r:id="" action="ppaction://media"/>
            <a:extLst>
              <a:ext uri="{FF2B5EF4-FFF2-40B4-BE49-F238E27FC236}">
                <a16:creationId xmlns:a16="http://schemas.microsoft.com/office/drawing/2014/main" id="{D996A7AA-3340-4EE2-8DE9-7A53D82730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15556296-CF4B-4647-B75A-FE5A60A7A66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</p:cSld>
  <p:clrMapOvr>
    <a:masterClrMapping/>
  </p:clrMapOvr>
  <p:transition spd="slow" advTm="6139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847CF-9D1B-4B88-A9D1-14D164B694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3600" dirty="0"/>
              <a:t>Remember…..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B036467B-6876-4A20-AB48-EE596C9039E2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471488" y="1628775"/>
            <a:ext cx="8277225" cy="4873625"/>
          </a:xfrm>
        </p:spPr>
        <p:txBody>
          <a:bodyPr/>
          <a:lstStyle/>
          <a:p>
            <a:pPr marL="0" indent="0">
              <a:buFont typeface="Wingdings" panose="05000000000000000000" pitchFamily="2" charset="2"/>
              <a:buNone/>
              <a:defRPr/>
            </a:pPr>
            <a:endParaRPr lang="en-GB" altLang="en-US" sz="3200" dirty="0"/>
          </a:p>
          <a:p>
            <a:pPr>
              <a:defRPr/>
            </a:pPr>
            <a:endParaRPr lang="en-GB" altLang="en-US" dirty="0"/>
          </a:p>
        </p:txBody>
      </p:sp>
      <p:pic>
        <p:nvPicPr>
          <p:cNvPr id="18436" name="Picture 4" descr="Remind, Reminder, Remember, Hand, Finger, String, Bow">
            <a:extLst>
              <a:ext uri="{FF2B5EF4-FFF2-40B4-BE49-F238E27FC236}">
                <a16:creationId xmlns:a16="http://schemas.microsoft.com/office/drawing/2014/main" id="{D5929CCD-FD5C-4D53-ADB3-ED7B34AF9F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8938" y="1773238"/>
            <a:ext cx="3286125" cy="424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7" name="Audio 8">
            <a:hlinkClick r:id="" action="ppaction://media"/>
            <a:extLst>
              <a:ext uri="{FF2B5EF4-FFF2-40B4-BE49-F238E27FC236}">
                <a16:creationId xmlns:a16="http://schemas.microsoft.com/office/drawing/2014/main" id="{DFC182A3-BA21-4B8A-9B00-C753CCDA48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428A730E-85E9-4699-9D5A-D90ED447A36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</p:cSld>
  <p:clrMapOvr>
    <a:masterClrMapping/>
  </p:clrMapOvr>
  <p:transition spd="slow" advTm="28238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684A6A-3E8C-439C-8820-43491EE95C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Remember……………</a:t>
            </a:r>
          </a:p>
        </p:txBody>
      </p:sp>
      <p:sp>
        <p:nvSpPr>
          <p:cNvPr id="20483" name="Content Placeholder 2">
            <a:extLst>
              <a:ext uri="{FF2B5EF4-FFF2-40B4-BE49-F238E27FC236}">
                <a16:creationId xmlns:a16="http://schemas.microsoft.com/office/drawing/2014/main" id="{867FFA24-D2B2-43EB-9F4B-030D1E9A5BD7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en-GB" altLang="en-US" sz="2800"/>
              <a:t>As a ROUGH guide – your Introduction and Conclusion should consist of less words than your main body </a:t>
            </a:r>
          </a:p>
          <a:p>
            <a:r>
              <a:rPr lang="en-GB" altLang="en-US" sz="2800"/>
              <a:t>The main body of your research is your critique and where you show your command of your subject</a:t>
            </a:r>
          </a:p>
          <a:p>
            <a:r>
              <a:rPr lang="en-GB" altLang="en-US" sz="2800"/>
              <a:t>Your conclusion, whilst much briefer, is very important as this is where you show the results of your research</a:t>
            </a:r>
          </a:p>
        </p:txBody>
      </p:sp>
      <p:pic>
        <p:nvPicPr>
          <p:cNvPr id="20484" name="Audio 3">
            <a:hlinkClick r:id="" action="ppaction://media"/>
            <a:extLst>
              <a:ext uri="{FF2B5EF4-FFF2-40B4-BE49-F238E27FC236}">
                <a16:creationId xmlns:a16="http://schemas.microsoft.com/office/drawing/2014/main" id="{642E4F3F-2879-46D8-B808-05FDED0E4F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78A673E6-67EF-4D9F-BC12-F829EA443AA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</p:cSld>
  <p:clrMapOvr>
    <a:masterClrMapping/>
  </p:clrMapOvr>
  <p:transition spd="slow" advTm="73175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A240F1-114C-4319-826C-BD00A58FF2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Technique for reading effectively</a:t>
            </a:r>
          </a:p>
        </p:txBody>
      </p:sp>
      <p:sp>
        <p:nvSpPr>
          <p:cNvPr id="22531" name="Content Placeholder 2">
            <a:extLst>
              <a:ext uri="{FF2B5EF4-FFF2-40B4-BE49-F238E27FC236}">
                <a16:creationId xmlns:a16="http://schemas.microsoft.com/office/drawing/2014/main" id="{85AD143E-53D2-4885-97BF-B21A7DD8130F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>
              <a:lnSpc>
                <a:spcPct val="200000"/>
              </a:lnSpc>
            </a:pPr>
            <a:endParaRPr lang="en-GB" altLang="en-US" sz="3200"/>
          </a:p>
          <a:p>
            <a:pPr>
              <a:lnSpc>
                <a:spcPct val="200000"/>
              </a:lnSpc>
            </a:pPr>
            <a:endParaRPr lang="en-GB" altLang="en-US" sz="3200"/>
          </a:p>
          <a:p>
            <a:pPr>
              <a:lnSpc>
                <a:spcPct val="200000"/>
              </a:lnSpc>
            </a:pPr>
            <a:r>
              <a:rPr lang="en-GB" altLang="en-US" sz="3200"/>
              <a:t>Follow these steps … .. …</a:t>
            </a:r>
          </a:p>
        </p:txBody>
      </p:sp>
      <p:pic>
        <p:nvPicPr>
          <p:cNvPr id="22532" name="Audio 3">
            <a:hlinkClick r:id="" action="ppaction://media"/>
            <a:extLst>
              <a:ext uri="{FF2B5EF4-FFF2-40B4-BE49-F238E27FC236}">
                <a16:creationId xmlns:a16="http://schemas.microsoft.com/office/drawing/2014/main" id="{A5D897E8-6CAC-460F-8D94-C31E62E5F5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776C9A96-2D72-42CD-9040-B5495745300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</p:cSld>
  <p:clrMapOvr>
    <a:masterClrMapping/>
  </p:clrMapOvr>
  <p:transition spd="slow" advTm="4296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9B536-215A-40B2-ADB2-6608005702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Technique for reading effectively</a:t>
            </a:r>
          </a:p>
        </p:txBody>
      </p:sp>
      <p:sp>
        <p:nvSpPr>
          <p:cNvPr id="24579" name="Content Placeholder 2">
            <a:extLst>
              <a:ext uri="{FF2B5EF4-FFF2-40B4-BE49-F238E27FC236}">
                <a16:creationId xmlns:a16="http://schemas.microsoft.com/office/drawing/2014/main" id="{A78C85AC-F758-4B18-9A8D-B77B4DD0EDA0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173038" y="1628775"/>
            <a:ext cx="8575675" cy="4873625"/>
          </a:xfrm>
        </p:spPr>
        <p:txBody>
          <a:bodyPr/>
          <a:lstStyle/>
          <a:p>
            <a:r>
              <a:rPr lang="en-GB" altLang="en-US" sz="4400" b="1"/>
              <a:t>Survey  </a:t>
            </a:r>
            <a:r>
              <a:rPr lang="en-GB" altLang="en-US" sz="4400"/>
              <a:t> </a:t>
            </a:r>
          </a:p>
          <a:p>
            <a:r>
              <a:rPr lang="en-GB" altLang="en-US" sz="4400" b="1"/>
              <a:t>Question</a:t>
            </a:r>
            <a:r>
              <a:rPr lang="en-GB" altLang="en-US" sz="4400"/>
              <a:t>  </a:t>
            </a:r>
          </a:p>
          <a:p>
            <a:r>
              <a:rPr lang="en-GB" altLang="en-US" sz="4400" b="1"/>
              <a:t>Read the text carefully  </a:t>
            </a:r>
            <a:endParaRPr lang="en-GB" altLang="en-US" sz="4400"/>
          </a:p>
          <a:p>
            <a:r>
              <a:rPr lang="en-GB" altLang="en-US" sz="4400" b="1"/>
              <a:t>Recall and note the main points </a:t>
            </a:r>
            <a:endParaRPr lang="en-GB" altLang="en-US" sz="4400"/>
          </a:p>
          <a:p>
            <a:r>
              <a:rPr lang="en-GB" altLang="en-US" sz="4400" b="1"/>
              <a:t>Review the text </a:t>
            </a:r>
            <a:endParaRPr lang="en-GB" altLang="en-US" sz="4400"/>
          </a:p>
        </p:txBody>
      </p:sp>
      <p:pic>
        <p:nvPicPr>
          <p:cNvPr id="24580" name="Audio 3">
            <a:hlinkClick r:id="" action="ppaction://media"/>
            <a:extLst>
              <a:ext uri="{FF2B5EF4-FFF2-40B4-BE49-F238E27FC236}">
                <a16:creationId xmlns:a16="http://schemas.microsoft.com/office/drawing/2014/main" id="{A0A0AA67-9F49-496D-9380-346FBE14B5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8EFF3470-908F-43E8-A0E7-28221EB0560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</p:cSld>
  <p:clrMapOvr>
    <a:masterClrMapping/>
  </p:clrMapOvr>
  <p:transition spd="slow" advTm="5419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F61295-0E0D-4CDE-9D98-6B9BB53528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4000" b="1" dirty="0"/>
              <a:t>So … surveying</a:t>
            </a:r>
            <a:endParaRPr lang="en-GB" sz="4000" dirty="0"/>
          </a:p>
        </p:txBody>
      </p:sp>
      <p:sp>
        <p:nvSpPr>
          <p:cNvPr id="26627" name="Content Placeholder 2">
            <a:extLst>
              <a:ext uri="{FF2B5EF4-FFF2-40B4-BE49-F238E27FC236}">
                <a16:creationId xmlns:a16="http://schemas.microsoft.com/office/drawing/2014/main" id="{11F69384-62AE-49B7-B941-08E86DCACE72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endParaRPr lang="en-GB" altLang="en-US"/>
          </a:p>
          <a:p>
            <a:endParaRPr lang="en-GB" altLang="en-US" sz="4400"/>
          </a:p>
          <a:p>
            <a:endParaRPr lang="en-GB" altLang="en-US" sz="4400"/>
          </a:p>
          <a:p>
            <a:r>
              <a:rPr lang="en-GB" altLang="en-US" sz="4400"/>
              <a:t>Survey … … … </a:t>
            </a:r>
            <a:endParaRPr lang="en-GB" altLang="en-US"/>
          </a:p>
        </p:txBody>
      </p:sp>
      <p:pic>
        <p:nvPicPr>
          <p:cNvPr id="26628" name="Audio 4">
            <a:hlinkClick r:id="" action="ppaction://media"/>
            <a:extLst>
              <a:ext uri="{FF2B5EF4-FFF2-40B4-BE49-F238E27FC236}">
                <a16:creationId xmlns:a16="http://schemas.microsoft.com/office/drawing/2014/main" id="{85F532F3-08C8-4686-8AC6-006230BCEE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E75B341F-A1A9-4E89-9E26-AA0900705FC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</p:cSld>
  <p:clrMapOvr>
    <a:masterClrMapping/>
  </p:clrMapOvr>
  <p:transition spd="slow" advTm="10828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DAFA53-E9ED-4784-A828-876E2CB808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4000" b="1" dirty="0"/>
              <a:t>Questioning</a:t>
            </a:r>
            <a:endParaRPr lang="en-GB" sz="4000" dirty="0"/>
          </a:p>
        </p:txBody>
      </p:sp>
      <p:sp>
        <p:nvSpPr>
          <p:cNvPr id="28675" name="Content Placeholder 2">
            <a:extLst>
              <a:ext uri="{FF2B5EF4-FFF2-40B4-BE49-F238E27FC236}">
                <a16:creationId xmlns:a16="http://schemas.microsoft.com/office/drawing/2014/main" id="{A9AB4346-AFF4-4CBA-9FAF-9E588A18B381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endParaRPr lang="en-GB" altLang="en-US" sz="4800"/>
          </a:p>
          <a:p>
            <a:endParaRPr lang="en-GB" altLang="en-US" sz="4800"/>
          </a:p>
          <a:p>
            <a:r>
              <a:rPr lang="en-GB" altLang="en-US" sz="4800"/>
              <a:t>Formulate questions … </a:t>
            </a:r>
          </a:p>
        </p:txBody>
      </p:sp>
      <p:pic>
        <p:nvPicPr>
          <p:cNvPr id="28676" name="Audio 4">
            <a:hlinkClick r:id="" action="ppaction://media"/>
            <a:extLst>
              <a:ext uri="{FF2B5EF4-FFF2-40B4-BE49-F238E27FC236}">
                <a16:creationId xmlns:a16="http://schemas.microsoft.com/office/drawing/2014/main" id="{A946B420-C3B8-48DC-9EDE-AE192C3350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148AA49A-7683-43B1-B405-87AD92317D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</p:cSld>
  <p:clrMapOvr>
    <a:masterClrMapping/>
  </p:clrMapOvr>
  <p:transition spd="slow" advTm="1331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E0E6EE-7A34-464A-B91B-BD3630387F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4800" b="1" dirty="0"/>
              <a:t>Reading</a:t>
            </a:r>
            <a:endParaRPr lang="en-GB" sz="4800" dirty="0"/>
          </a:p>
        </p:txBody>
      </p:sp>
      <p:sp>
        <p:nvSpPr>
          <p:cNvPr id="30723" name="Content Placeholder 2">
            <a:extLst>
              <a:ext uri="{FF2B5EF4-FFF2-40B4-BE49-F238E27FC236}">
                <a16:creationId xmlns:a16="http://schemas.microsoft.com/office/drawing/2014/main" id="{23E3572B-5AB9-49F8-B843-63DCBD0DE6EE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endParaRPr lang="en-GB" altLang="en-US"/>
          </a:p>
          <a:p>
            <a:endParaRPr lang="en-GB" altLang="en-US"/>
          </a:p>
          <a:p>
            <a:endParaRPr lang="en-GB" altLang="en-US"/>
          </a:p>
          <a:p>
            <a:r>
              <a:rPr lang="en-GB" altLang="en-US" sz="4400"/>
              <a:t>Read with purpose …..</a:t>
            </a:r>
            <a:br>
              <a:rPr lang="en-GB" altLang="en-US" sz="4400"/>
            </a:br>
            <a:endParaRPr lang="en-GB" altLang="en-US" sz="4400"/>
          </a:p>
          <a:p>
            <a:endParaRPr lang="en-GB" altLang="en-US"/>
          </a:p>
        </p:txBody>
      </p:sp>
      <p:pic>
        <p:nvPicPr>
          <p:cNvPr id="30724" name="Audio 3">
            <a:hlinkClick r:id="" action="ppaction://media"/>
            <a:extLst>
              <a:ext uri="{FF2B5EF4-FFF2-40B4-BE49-F238E27FC236}">
                <a16:creationId xmlns:a16="http://schemas.microsoft.com/office/drawing/2014/main" id="{A6A6B606-0EAF-45C0-8E8B-9AEBCF7D10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575E1E52-5408-4EA6-ACCA-42DB7B7D63A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</p:cSld>
  <p:clrMapOvr>
    <a:masterClrMapping/>
  </p:clrMapOvr>
  <p:transition spd="slow" advTm="27246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86C19-1DF8-45ED-867F-E6378CFE54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4800" dirty="0"/>
              <a:t>Recall</a:t>
            </a:r>
          </a:p>
        </p:txBody>
      </p:sp>
      <p:sp>
        <p:nvSpPr>
          <p:cNvPr id="32771" name="Content Placeholder 2">
            <a:extLst>
              <a:ext uri="{FF2B5EF4-FFF2-40B4-BE49-F238E27FC236}">
                <a16:creationId xmlns:a16="http://schemas.microsoft.com/office/drawing/2014/main" id="{ACEEBB92-0C2B-4884-A147-E8EF6CCB32B5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endParaRPr lang="en-GB" altLang="en-US" sz="3600"/>
          </a:p>
          <a:p>
            <a:endParaRPr lang="en-GB" altLang="en-US" sz="3600"/>
          </a:p>
          <a:p>
            <a:endParaRPr lang="en-GB" altLang="en-US" sz="3600"/>
          </a:p>
          <a:p>
            <a:r>
              <a:rPr lang="en-GB" altLang="en-US" sz="3600"/>
              <a:t> </a:t>
            </a:r>
            <a:r>
              <a:rPr lang="en-GB" altLang="en-US" sz="3600" b="1"/>
              <a:t>Ability to remember – can you really remember what you just read?</a:t>
            </a:r>
            <a:endParaRPr lang="en-GB" altLang="en-US" sz="3600"/>
          </a:p>
        </p:txBody>
      </p:sp>
      <p:pic>
        <p:nvPicPr>
          <p:cNvPr id="32772" name="Audio 2">
            <a:hlinkClick r:id="" action="ppaction://media"/>
            <a:extLst>
              <a:ext uri="{FF2B5EF4-FFF2-40B4-BE49-F238E27FC236}">
                <a16:creationId xmlns:a16="http://schemas.microsoft.com/office/drawing/2014/main" id="{C53554D1-C4F8-4F52-BAD1-6DDCFFEB4A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B162F495-CEAA-4E72-A28D-B983A03B727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</p:cSld>
  <p:clrMapOvr>
    <a:masterClrMapping/>
  </p:clrMapOvr>
  <p:transition spd="slow" advTm="30206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BE9874-8FBA-4F7C-8F53-D6FFD0C410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GB" sz="5300" b="1" dirty="0"/>
              <a:t>Reviewing</a:t>
            </a:r>
            <a:r>
              <a:rPr lang="en-GB" sz="5300" dirty="0"/>
              <a:t> </a:t>
            </a:r>
            <a:br>
              <a:rPr lang="en-GB" dirty="0"/>
            </a:br>
            <a:endParaRPr lang="en-GB" dirty="0"/>
          </a:p>
        </p:txBody>
      </p:sp>
      <p:sp>
        <p:nvSpPr>
          <p:cNvPr id="34819" name="Content Placeholder 2">
            <a:extLst>
              <a:ext uri="{FF2B5EF4-FFF2-40B4-BE49-F238E27FC236}">
                <a16:creationId xmlns:a16="http://schemas.microsoft.com/office/drawing/2014/main" id="{2B939B5C-9E58-4E3A-ACC6-C9CFA3D46923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457200" y="1651000"/>
            <a:ext cx="7467600" cy="4873625"/>
          </a:xfrm>
        </p:spPr>
        <p:txBody>
          <a:bodyPr/>
          <a:lstStyle/>
          <a:p>
            <a:endParaRPr lang="en-GB" altLang="en-US"/>
          </a:p>
          <a:p>
            <a:endParaRPr lang="en-GB" altLang="en-US"/>
          </a:p>
          <a:p>
            <a:r>
              <a:rPr lang="en-GB" altLang="en-US" sz="6000"/>
              <a:t>Review and evaluate …   …   …</a:t>
            </a:r>
          </a:p>
        </p:txBody>
      </p:sp>
      <p:pic>
        <p:nvPicPr>
          <p:cNvPr id="34820" name="Audio 4">
            <a:hlinkClick r:id="" action="ppaction://media"/>
            <a:extLst>
              <a:ext uri="{FF2B5EF4-FFF2-40B4-BE49-F238E27FC236}">
                <a16:creationId xmlns:a16="http://schemas.microsoft.com/office/drawing/2014/main" id="{01D2D63D-D74D-4E59-98DC-3CBDD1B29F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8BE37CE8-7067-4297-AF08-986A960F720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</p:cSld>
  <p:clrMapOvr>
    <a:masterClrMapping/>
  </p:clrMapOvr>
  <p:transition spd="slow" advTm="22811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6E3651-9A61-4DAF-B64C-FD3D8FEF26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Try this out …..</a:t>
            </a:r>
          </a:p>
        </p:txBody>
      </p:sp>
      <p:sp>
        <p:nvSpPr>
          <p:cNvPr id="36867" name="Content Placeholder 2">
            <a:extLst>
              <a:ext uri="{FF2B5EF4-FFF2-40B4-BE49-F238E27FC236}">
                <a16:creationId xmlns:a16="http://schemas.microsoft.com/office/drawing/2014/main" id="{3E1932FE-357E-4B1A-9E83-176E04E7D824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457200" y="2686050"/>
            <a:ext cx="7467600" cy="3787775"/>
          </a:xfrm>
        </p:spPr>
        <p:txBody>
          <a:bodyPr/>
          <a:lstStyle/>
          <a:p>
            <a:endParaRPr lang="en-GB" altLang="en-US"/>
          </a:p>
          <a:p>
            <a:endParaRPr lang="en-GB" altLang="en-US"/>
          </a:p>
          <a:p>
            <a:endParaRPr lang="en-GB" altLang="en-US"/>
          </a:p>
        </p:txBody>
      </p:sp>
      <p:pic>
        <p:nvPicPr>
          <p:cNvPr id="36868" name="Picture 5" descr="Photo of Person Flipping Book Page">
            <a:extLst>
              <a:ext uri="{FF2B5EF4-FFF2-40B4-BE49-F238E27FC236}">
                <a16:creationId xmlns:a16="http://schemas.microsoft.com/office/drawing/2014/main" id="{4CC84AF9-B59A-4B38-AA12-DE3F3ED6E9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844675"/>
            <a:ext cx="9144000" cy="4441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6869" name="Audio 3">
            <a:hlinkClick r:id="" action="ppaction://media"/>
            <a:extLst>
              <a:ext uri="{FF2B5EF4-FFF2-40B4-BE49-F238E27FC236}">
                <a16:creationId xmlns:a16="http://schemas.microsoft.com/office/drawing/2014/main" id="{4B829081-388F-4A5A-B3F6-32D0500C9E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322A512B-1F02-4955-A5E7-A10CD4A71FD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</p:cSld>
  <p:clrMapOvr>
    <a:masterClrMapping/>
  </p:clrMapOvr>
  <p:transition spd="slow" advTm="57646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D1EEBB-382D-423D-A971-583B707BE4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4000" dirty="0"/>
              <a:t>Making a plan…</a:t>
            </a:r>
          </a:p>
        </p:txBody>
      </p:sp>
      <p:sp>
        <p:nvSpPr>
          <p:cNvPr id="38915" name="Content Placeholder 2">
            <a:extLst>
              <a:ext uri="{FF2B5EF4-FFF2-40B4-BE49-F238E27FC236}">
                <a16:creationId xmlns:a16="http://schemas.microsoft.com/office/drawing/2014/main" id="{4F750110-6487-41C9-9C2E-3CB8D74029B0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en-GB" altLang="en-US" sz="3200"/>
              <a:t>Remember – S M A R T</a:t>
            </a:r>
          </a:p>
          <a:p>
            <a:endParaRPr lang="en-GB" altLang="en-US"/>
          </a:p>
          <a:p>
            <a:r>
              <a:rPr lang="en-GB" altLang="en-US" sz="3200"/>
              <a:t>Your plan needs to be realistic, with some leeway for things going wrong</a:t>
            </a:r>
          </a:p>
          <a:p>
            <a:endParaRPr lang="en-GB" altLang="en-US" sz="3200"/>
          </a:p>
          <a:p>
            <a:r>
              <a:rPr lang="en-GB" altLang="en-US" sz="3200"/>
              <a:t>Identify the main task [Writing the literature review] then split it into smaller tasks:</a:t>
            </a:r>
          </a:p>
        </p:txBody>
      </p:sp>
      <p:pic>
        <p:nvPicPr>
          <p:cNvPr id="38916" name="Audio 7">
            <a:hlinkClick r:id="" action="ppaction://media"/>
            <a:extLst>
              <a:ext uri="{FF2B5EF4-FFF2-40B4-BE49-F238E27FC236}">
                <a16:creationId xmlns:a16="http://schemas.microsoft.com/office/drawing/2014/main" id="{B439E955-ACB0-41BE-B575-77EA3D9996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0D9DD562-2F36-4206-B83E-9F440E15CCC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</p:cSld>
  <p:clrMapOvr>
    <a:masterClrMapping/>
  </p:clrMapOvr>
  <p:transition spd="slow" advTm="101983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CDDADF-9238-4B3C-BFDF-6D158BD9B4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3600" dirty="0"/>
              <a:t>Making a plan…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CBD6F4-9E98-417E-BD73-DDE8BC635DC0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291513" cy="4873625"/>
          </a:xfrm>
        </p:spPr>
        <p:txBody>
          <a:bodyPr/>
          <a:lstStyle/>
          <a:p>
            <a:pPr marL="895350" indent="184150">
              <a:buFont typeface="Wingdings" panose="05000000000000000000" pitchFamily="2" charset="2"/>
              <a:buChar char="q"/>
              <a:tabLst>
                <a:tab pos="1614488" algn="l"/>
              </a:tabLst>
              <a:defRPr/>
            </a:pPr>
            <a:endParaRPr lang="en-GB" dirty="0"/>
          </a:p>
          <a:p>
            <a:pPr marL="1638300" indent="-742950">
              <a:lnSpc>
                <a:spcPct val="200000"/>
              </a:lnSpc>
              <a:buFont typeface="+mj-lt"/>
              <a:buAutoNum type="arabicPeriod"/>
              <a:tabLst>
                <a:tab pos="1614488" algn="l"/>
              </a:tabLst>
              <a:defRPr/>
            </a:pPr>
            <a:r>
              <a:rPr lang="en-GB" sz="4000" dirty="0"/>
              <a:t>Introduction </a:t>
            </a:r>
          </a:p>
          <a:p>
            <a:pPr marL="1638300" indent="-742950">
              <a:lnSpc>
                <a:spcPct val="200000"/>
              </a:lnSpc>
              <a:buFont typeface="+mj-lt"/>
              <a:buAutoNum type="arabicPeriod"/>
              <a:tabLst>
                <a:tab pos="1614488" algn="l"/>
              </a:tabLst>
              <a:defRPr/>
            </a:pPr>
            <a:r>
              <a:rPr lang="en-GB" sz="4000" dirty="0"/>
              <a:t>Main body</a:t>
            </a:r>
          </a:p>
          <a:p>
            <a:pPr marL="1638300" indent="-742950">
              <a:lnSpc>
                <a:spcPct val="200000"/>
              </a:lnSpc>
              <a:buFont typeface="+mj-lt"/>
              <a:buAutoNum type="arabicPeriod"/>
              <a:tabLst>
                <a:tab pos="1614488" algn="l"/>
              </a:tabLst>
              <a:defRPr/>
            </a:pPr>
            <a:r>
              <a:rPr lang="en-GB" sz="4000" dirty="0"/>
              <a:t>Conclusion</a:t>
            </a:r>
          </a:p>
          <a:p>
            <a:pPr marL="895350" indent="184150">
              <a:buFont typeface="Wingdings" panose="05000000000000000000" pitchFamily="2" charset="2"/>
              <a:buChar char="q"/>
              <a:tabLst>
                <a:tab pos="1614488" algn="l"/>
              </a:tabLst>
              <a:defRPr/>
            </a:pPr>
            <a:endParaRPr lang="en-GB" sz="4000" dirty="0"/>
          </a:p>
          <a:p>
            <a:pPr marL="0" indent="0">
              <a:buFont typeface="Wingdings" panose="05000000000000000000" pitchFamily="2" charset="2"/>
              <a:buNone/>
              <a:tabLst>
                <a:tab pos="1614488" algn="l"/>
              </a:tabLst>
              <a:defRPr/>
            </a:pPr>
            <a:endParaRPr lang="en-GB" sz="4000" dirty="0"/>
          </a:p>
          <a:p>
            <a:pPr>
              <a:defRPr/>
            </a:pPr>
            <a:endParaRPr lang="en-GB" dirty="0"/>
          </a:p>
        </p:txBody>
      </p:sp>
      <p:pic>
        <p:nvPicPr>
          <p:cNvPr id="40964" name="Audio 13">
            <a:hlinkClick r:id="" action="ppaction://media"/>
            <a:extLst>
              <a:ext uri="{FF2B5EF4-FFF2-40B4-BE49-F238E27FC236}">
                <a16:creationId xmlns:a16="http://schemas.microsoft.com/office/drawing/2014/main" id="{66E7AF9E-B9D8-4F4B-BF83-FC48685AE7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B36A1E93-6D48-4FD1-93CB-70B5DE147C5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</p:cSld>
  <p:clrMapOvr>
    <a:masterClrMapping/>
  </p:clrMapOvr>
  <p:transition spd="slow" advTm="18386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982CB0-57A9-4DA0-8887-77DB6E5BCE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4800" dirty="0"/>
              <a:t>Making a plan…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F0438F-B58B-4FCF-84FC-A4915869C1CC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457200" y="1651000"/>
            <a:ext cx="7467600" cy="4873625"/>
          </a:xfrm>
        </p:spPr>
        <p:txBody>
          <a:bodyPr/>
          <a:lstStyle/>
          <a:p>
            <a:pPr marL="895350" indent="0">
              <a:buFont typeface="Wingdings" panose="05000000000000000000" pitchFamily="2" charset="2"/>
              <a:buNone/>
              <a:tabLst>
                <a:tab pos="1614488" algn="l"/>
              </a:tabLst>
              <a:defRPr/>
            </a:pPr>
            <a:r>
              <a:rPr lang="en-GB" sz="4800" dirty="0"/>
              <a:t>1.  Introduction</a:t>
            </a:r>
          </a:p>
          <a:p>
            <a:pPr marL="1789113" indent="0">
              <a:buClr>
                <a:srgbClr val="FE8637"/>
              </a:buClr>
              <a:buFont typeface="Wingdings" panose="05000000000000000000" pitchFamily="2" charset="2"/>
              <a:buNone/>
              <a:tabLst>
                <a:tab pos="1614488" algn="l"/>
              </a:tabLst>
              <a:defRPr/>
            </a:pPr>
            <a:r>
              <a:rPr lang="en-GB" sz="1600" dirty="0">
                <a:solidFill>
                  <a:prstClr val="black"/>
                </a:solidFill>
              </a:rPr>
              <a:t>   [Split into smaller sections] </a:t>
            </a:r>
          </a:p>
          <a:p>
            <a:pPr marL="2132013" indent="-342900">
              <a:buFont typeface="+mj-lt"/>
              <a:buAutoNum type="arabicPeriod"/>
              <a:tabLst>
                <a:tab pos="1614488" algn="l"/>
              </a:tabLst>
              <a:defRPr/>
            </a:pPr>
            <a:endParaRPr lang="en-GB" sz="1600" dirty="0"/>
          </a:p>
          <a:p>
            <a:pPr marL="895350" indent="0">
              <a:buFont typeface="Wingdings" panose="05000000000000000000" pitchFamily="2" charset="2"/>
              <a:buNone/>
              <a:tabLst>
                <a:tab pos="1614488" algn="l"/>
              </a:tabLst>
              <a:defRPr/>
            </a:pPr>
            <a:r>
              <a:rPr lang="en-GB" sz="4800" dirty="0"/>
              <a:t>2.  Main body</a:t>
            </a:r>
          </a:p>
          <a:p>
            <a:pPr marL="895350" indent="0">
              <a:buFont typeface="Wingdings" panose="05000000000000000000" pitchFamily="2" charset="2"/>
              <a:buNone/>
              <a:tabLst>
                <a:tab pos="1614488" algn="l"/>
              </a:tabLst>
              <a:defRPr/>
            </a:pPr>
            <a:r>
              <a:rPr lang="en-GB" sz="4800" dirty="0"/>
              <a:t>      </a:t>
            </a:r>
            <a:r>
              <a:rPr lang="en-GB" sz="1600" dirty="0">
                <a:solidFill>
                  <a:prstClr val="black"/>
                </a:solidFill>
              </a:rPr>
              <a:t>[Split into smaller sections]</a:t>
            </a:r>
            <a:endParaRPr lang="en-GB" sz="4800" dirty="0"/>
          </a:p>
          <a:p>
            <a:pPr marL="895350" indent="0">
              <a:buFont typeface="Wingdings" panose="05000000000000000000" pitchFamily="2" charset="2"/>
              <a:buNone/>
              <a:tabLst>
                <a:tab pos="1614488" algn="l"/>
              </a:tabLst>
              <a:defRPr/>
            </a:pPr>
            <a:r>
              <a:rPr lang="en-GB" sz="4800" dirty="0"/>
              <a:t>3.  Conclusion</a:t>
            </a:r>
          </a:p>
          <a:p>
            <a:pPr marL="1789113" indent="0">
              <a:buFont typeface="Wingdings" panose="05000000000000000000" pitchFamily="2" charset="2"/>
              <a:buNone/>
              <a:tabLst>
                <a:tab pos="1614488" algn="l"/>
              </a:tabLst>
              <a:defRPr/>
            </a:pPr>
            <a:r>
              <a:rPr lang="en-GB" sz="1600" dirty="0">
                <a:solidFill>
                  <a:prstClr val="black"/>
                </a:solidFill>
              </a:rPr>
              <a:t>    [Split into smaller sections]</a:t>
            </a:r>
            <a:endParaRPr lang="en-GB" sz="4800" dirty="0"/>
          </a:p>
          <a:p>
            <a:pPr>
              <a:defRPr/>
            </a:pPr>
            <a:endParaRPr lang="en-GB" dirty="0"/>
          </a:p>
        </p:txBody>
      </p:sp>
      <p:pic>
        <p:nvPicPr>
          <p:cNvPr id="43012" name="Audio 8">
            <a:hlinkClick r:id="" action="ppaction://media"/>
            <a:extLst>
              <a:ext uri="{FF2B5EF4-FFF2-40B4-BE49-F238E27FC236}">
                <a16:creationId xmlns:a16="http://schemas.microsoft.com/office/drawing/2014/main" id="{25CF2713-6F55-4B87-9AB2-9F2E1AA486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7D0D6D7D-8170-482A-BDC1-B93303FA9AA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</p:cSld>
  <p:clrMapOvr>
    <a:masterClrMapping/>
  </p:clrMapOvr>
  <p:transition spd="slow" advTm="33421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A49390-3D6D-4363-A9BC-C2DD59F0B4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750" y="260350"/>
            <a:ext cx="7467600" cy="1143000"/>
          </a:xfrm>
        </p:spPr>
        <p:txBody>
          <a:bodyPr/>
          <a:lstStyle/>
          <a:p>
            <a:pPr>
              <a:defRPr/>
            </a:pPr>
            <a:r>
              <a:rPr lang="en-GB" sz="4400" dirty="0"/>
              <a:t>Making a plan…</a:t>
            </a:r>
          </a:p>
        </p:txBody>
      </p:sp>
      <p:sp>
        <p:nvSpPr>
          <p:cNvPr id="45059" name="Content Placeholder 2">
            <a:extLst>
              <a:ext uri="{FF2B5EF4-FFF2-40B4-BE49-F238E27FC236}">
                <a16:creationId xmlns:a16="http://schemas.microsoft.com/office/drawing/2014/main" id="{3B7AF6DF-F221-4445-8D87-75BD12B7998C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en-GB" altLang="en-US" sz="3600"/>
              <a:t>Use headings for your draft so that you can have a clear structure, </a:t>
            </a:r>
            <a:r>
              <a:rPr lang="en-GB" altLang="en-US" sz="3600" u="sng"/>
              <a:t>then remove these before your final proofread</a:t>
            </a:r>
          </a:p>
          <a:p>
            <a:endParaRPr lang="en-GB" altLang="en-US" sz="3600" u="sng"/>
          </a:p>
          <a:p>
            <a:r>
              <a:rPr lang="en-GB" altLang="en-US" sz="3600"/>
              <a:t>Don’t forget to incorporate time in your plan for proof reading</a:t>
            </a:r>
          </a:p>
          <a:p>
            <a:endParaRPr lang="en-GB" altLang="en-US"/>
          </a:p>
          <a:p>
            <a:endParaRPr lang="en-GB" altLang="en-US"/>
          </a:p>
        </p:txBody>
      </p:sp>
      <p:pic>
        <p:nvPicPr>
          <p:cNvPr id="45060" name="Audio 7">
            <a:hlinkClick r:id="" action="ppaction://media"/>
            <a:extLst>
              <a:ext uri="{FF2B5EF4-FFF2-40B4-BE49-F238E27FC236}">
                <a16:creationId xmlns:a16="http://schemas.microsoft.com/office/drawing/2014/main" id="{E468DC2F-5B97-44C6-BADA-E6D55B5361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FC1326D5-9145-418C-92C1-AD47E9AD4D7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</p:cSld>
  <p:clrMapOvr>
    <a:masterClrMapping/>
  </p:clrMapOvr>
  <p:transition spd="slow" advTm="64096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C53C31-3DAC-4E4B-A268-838F07E2EF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4400" dirty="0"/>
              <a:t>Making a plan…</a:t>
            </a:r>
          </a:p>
        </p:txBody>
      </p:sp>
      <p:sp>
        <p:nvSpPr>
          <p:cNvPr id="18435" name="Content Placeholder 2">
            <a:extLst>
              <a:ext uri="{FF2B5EF4-FFF2-40B4-BE49-F238E27FC236}">
                <a16:creationId xmlns:a16="http://schemas.microsoft.com/office/drawing/2014/main" id="{F237534E-CEA4-4B08-BB57-1E2048F0687D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en-GB" altLang="en-US" sz="3200" dirty="0"/>
              <a:t>A common problem is straying off the core of your subject/question 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endParaRPr lang="en-GB" altLang="en-US" sz="3200" dirty="0"/>
          </a:p>
          <a:p>
            <a:pPr>
              <a:defRPr/>
            </a:pPr>
            <a:r>
              <a:rPr lang="en-GB" altLang="en-US" sz="3200" dirty="0"/>
              <a:t> </a:t>
            </a:r>
          </a:p>
          <a:p>
            <a:pPr>
              <a:defRPr/>
            </a:pPr>
            <a:endParaRPr lang="en-GB" altLang="en-US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CF30263-632B-495A-B624-F8B5166675D9}"/>
              </a:ext>
            </a:extLst>
          </p:cNvPr>
          <p:cNvSpPr txBox="1">
            <a:spLocks/>
          </p:cNvSpPr>
          <p:nvPr/>
        </p:nvSpPr>
        <p:spPr bwMode="auto">
          <a:xfrm>
            <a:off x="457200" y="3690938"/>
            <a:ext cx="7467600" cy="3087687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marL="273050" indent="-273050" algn="l" rtl="0" eaLnBrk="0" fontAlgn="base" hangingPunct="0">
              <a:spcBef>
                <a:spcPts val="6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anose="05000000000000000000" pitchFamily="2" charset="2"/>
              <a:buChar char="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39763" indent="-2730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anose="05020102010507070707" pitchFamily="18" charset="2"/>
              <a:buChar char="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563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0752F"/>
              </a:buClr>
              <a:buSzPct val="60000"/>
              <a:buFont typeface="Wingdings" panose="05000000000000000000" pitchFamily="2" charset="2"/>
              <a:buChar char="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7450" indent="-182563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EC3AE"/>
              </a:buClr>
              <a:buSzPct val="60000"/>
              <a:buFont typeface="Wingdings" panose="05000000000000000000" pitchFamily="2" charset="2"/>
              <a:buChar char="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2088" indent="-182563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en-GB" altLang="en-US" sz="3200"/>
              <a:t>A common problem is straying off the core of your subject/question.  Some solutions to this are: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endParaRPr lang="en-GB" altLang="en-US" sz="3200"/>
          </a:p>
          <a:p>
            <a:pPr>
              <a:defRPr/>
            </a:pPr>
            <a:r>
              <a:rPr lang="en-GB" altLang="en-US" sz="3200"/>
              <a:t> </a:t>
            </a:r>
          </a:p>
          <a:p>
            <a:pPr>
              <a:defRPr/>
            </a:pPr>
            <a:endParaRPr lang="en-GB" altLang="en-US" dirty="0"/>
          </a:p>
        </p:txBody>
      </p:sp>
      <p:pic>
        <p:nvPicPr>
          <p:cNvPr id="47109" name="Picture 2" descr="Pink Sticky Notes on White Table">
            <a:extLst>
              <a:ext uri="{FF2B5EF4-FFF2-40B4-BE49-F238E27FC236}">
                <a16:creationId xmlns:a16="http://schemas.microsoft.com/office/drawing/2014/main" id="{2B79E41D-632D-49D9-B545-47700ABEE2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997200"/>
            <a:ext cx="9144000" cy="386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7110" name="Audio 10">
            <a:hlinkClick r:id="" action="ppaction://media"/>
            <a:extLst>
              <a:ext uri="{FF2B5EF4-FFF2-40B4-BE49-F238E27FC236}">
                <a16:creationId xmlns:a16="http://schemas.microsoft.com/office/drawing/2014/main" id="{F2E3A31E-5F5F-49FC-8858-73F4504C3D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8FBC05F5-A67A-4552-AF72-E0CB4B3A3E8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</p:cSld>
  <p:clrMapOvr>
    <a:masterClrMapping/>
  </p:clrMapOvr>
  <p:transition spd="slow" advTm="372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7A0C83-D694-442C-94F0-F00C9992AE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4000" dirty="0"/>
              <a:t>Making a plan…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BFA3A3-2671-42BF-8DEF-BC11BE7128D0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457200" y="1651000"/>
            <a:ext cx="7467600" cy="4873625"/>
          </a:xfrm>
        </p:spPr>
        <p:txBody>
          <a:bodyPr/>
          <a:lstStyle/>
          <a:p>
            <a:pPr marL="0" indent="0">
              <a:buFont typeface="Wingdings" panose="05000000000000000000" pitchFamily="2" charset="2"/>
              <a:buNone/>
              <a:defRPr/>
            </a:pPr>
            <a:endParaRPr lang="en-GB" sz="3200" dirty="0"/>
          </a:p>
          <a:p>
            <a:pPr marL="0" indent="0">
              <a:buFont typeface="Wingdings" panose="05000000000000000000" pitchFamily="2" charset="2"/>
              <a:buNone/>
              <a:defRPr/>
            </a:pPr>
            <a:endParaRPr lang="en-GB" sz="3200" dirty="0"/>
          </a:p>
          <a:p>
            <a:pPr>
              <a:defRPr/>
            </a:pPr>
            <a:r>
              <a:rPr lang="en-GB" sz="4400" dirty="0"/>
              <a:t>Self questioning and monitoring   …   …   …</a:t>
            </a:r>
          </a:p>
        </p:txBody>
      </p:sp>
      <p:pic>
        <p:nvPicPr>
          <p:cNvPr id="49156" name="Audio 4">
            <a:hlinkClick r:id="" action="ppaction://media"/>
            <a:extLst>
              <a:ext uri="{FF2B5EF4-FFF2-40B4-BE49-F238E27FC236}">
                <a16:creationId xmlns:a16="http://schemas.microsoft.com/office/drawing/2014/main" id="{7CA5228D-CDAE-4666-B2A4-5D878F84EF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2CEEC016-9116-4BB8-A827-0ADD78B6003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</p:cSld>
  <p:clrMapOvr>
    <a:masterClrMapping/>
  </p:clrMapOvr>
  <p:transition spd="slow" advTm="1797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90E92-8A4F-495B-8D52-1D91931CBD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en-GB" sz="4000" b="1" dirty="0"/>
              <a:t>Use a strong structure to keep you on track</a:t>
            </a:r>
          </a:p>
        </p:txBody>
      </p:sp>
      <p:sp>
        <p:nvSpPr>
          <p:cNvPr id="31747" name="Content Placeholder 2">
            <a:extLst>
              <a:ext uri="{FF2B5EF4-FFF2-40B4-BE49-F238E27FC236}">
                <a16:creationId xmlns:a16="http://schemas.microsoft.com/office/drawing/2014/main" id="{CCEE7310-3407-40A9-B2A1-715252609807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>
              <a:defRPr/>
            </a:pPr>
            <a:endParaRPr lang="en-GB" altLang="en-US" dirty="0"/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en-GB" sz="3600" b="1" dirty="0"/>
              <a:t>Having a pre-determined structure can help. An example of a way you might structure your literature review is:</a:t>
            </a:r>
            <a:br>
              <a:rPr lang="en-GB" sz="3600" b="1" dirty="0"/>
            </a:br>
            <a:endParaRPr lang="en-GB" altLang="en-US" sz="3600" dirty="0"/>
          </a:p>
          <a:p>
            <a:pPr>
              <a:defRPr/>
            </a:pPr>
            <a:r>
              <a:rPr lang="en-GB" altLang="en-US" sz="3600" dirty="0"/>
              <a:t>Chronologically </a:t>
            </a:r>
          </a:p>
          <a:p>
            <a:pPr>
              <a:defRPr/>
            </a:pPr>
            <a:endParaRPr lang="en-GB" altLang="en-US" dirty="0"/>
          </a:p>
        </p:txBody>
      </p:sp>
      <p:pic>
        <p:nvPicPr>
          <p:cNvPr id="51204" name="Audio 6">
            <a:hlinkClick r:id="" action="ppaction://media"/>
            <a:extLst>
              <a:ext uri="{FF2B5EF4-FFF2-40B4-BE49-F238E27FC236}">
                <a16:creationId xmlns:a16="http://schemas.microsoft.com/office/drawing/2014/main" id="{0C94996B-92BD-4994-B254-755A4E68E6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BD88F95F-F267-44BA-8B17-DB6C70351CC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</p:cSld>
  <p:clrMapOvr>
    <a:masterClrMapping/>
  </p:clrMapOvr>
  <p:transition spd="slow" advTm="15683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008274-EE74-4E28-8783-AA6961AB7D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en-GB" sz="3200" b="1" dirty="0"/>
              <a:t>Use a strong structure to keep you on track</a:t>
            </a:r>
          </a:p>
        </p:txBody>
      </p:sp>
      <p:sp>
        <p:nvSpPr>
          <p:cNvPr id="32771" name="Content Placeholder 2">
            <a:extLst>
              <a:ext uri="{FF2B5EF4-FFF2-40B4-BE49-F238E27FC236}">
                <a16:creationId xmlns:a16="http://schemas.microsoft.com/office/drawing/2014/main" id="{FDC41EF6-298D-4185-AD0E-8F7330E6E7E8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>
              <a:defRPr/>
            </a:pPr>
            <a:endParaRPr lang="en-GB" altLang="en-US" dirty="0"/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en-GB" b="1" dirty="0"/>
              <a:t>Having a pre-determined structure can help. Another examples of a way you might structure your literature review is:</a:t>
            </a:r>
            <a:br>
              <a:rPr lang="en-GB" b="1" dirty="0"/>
            </a:br>
            <a:endParaRPr lang="en-GB" altLang="en-US" dirty="0"/>
          </a:p>
          <a:p>
            <a:pPr>
              <a:defRPr/>
            </a:pPr>
            <a:endParaRPr lang="en-GB" altLang="en-US" sz="3600" dirty="0"/>
          </a:p>
          <a:p>
            <a:pPr>
              <a:defRPr/>
            </a:pPr>
            <a:r>
              <a:rPr lang="en-GB" altLang="en-US" sz="3600" dirty="0"/>
              <a:t>By theme</a:t>
            </a:r>
          </a:p>
          <a:p>
            <a:pPr>
              <a:defRPr/>
            </a:pPr>
            <a:endParaRPr lang="en-GB" altLang="en-US" dirty="0"/>
          </a:p>
        </p:txBody>
      </p:sp>
      <p:pic>
        <p:nvPicPr>
          <p:cNvPr id="53252" name="Audio 3">
            <a:hlinkClick r:id="" action="ppaction://media"/>
            <a:extLst>
              <a:ext uri="{FF2B5EF4-FFF2-40B4-BE49-F238E27FC236}">
                <a16:creationId xmlns:a16="http://schemas.microsoft.com/office/drawing/2014/main" id="{44919FB5-B235-4439-A413-0156B2A4FC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27129DCA-C3AC-4ABF-A43A-8E82E38B779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</p:cSld>
  <p:clrMapOvr>
    <a:masterClrMapping/>
  </p:clrMapOvr>
  <p:transition spd="slow" advTm="20168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98F3AB-293D-4CE9-93CD-A3125592AC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en-GB" sz="2000" b="1" dirty="0"/>
              <a:t>Having a pre-determined structure can help. Examples of ways you might structure your literature review are:</a:t>
            </a:r>
            <a:br>
              <a:rPr lang="en-GB" sz="2000" b="1" dirty="0"/>
            </a:br>
            <a:endParaRPr lang="en-GB" sz="2000" b="1" dirty="0"/>
          </a:p>
        </p:txBody>
      </p:sp>
      <p:sp>
        <p:nvSpPr>
          <p:cNvPr id="55299" name="Content Placeholder 2">
            <a:extLst>
              <a:ext uri="{FF2B5EF4-FFF2-40B4-BE49-F238E27FC236}">
                <a16:creationId xmlns:a16="http://schemas.microsoft.com/office/drawing/2014/main" id="{749DA50A-DE7E-43C5-B288-201578F1AC11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endParaRPr lang="en-GB" altLang="en-US" sz="3200"/>
          </a:p>
          <a:p>
            <a:endParaRPr lang="en-GB" altLang="en-US" sz="4400"/>
          </a:p>
          <a:p>
            <a:endParaRPr lang="en-GB" altLang="en-US" sz="4400"/>
          </a:p>
          <a:p>
            <a:r>
              <a:rPr lang="en-GB" altLang="en-US" sz="4400"/>
              <a:t>By sector  …   …   …</a:t>
            </a:r>
            <a:endParaRPr lang="en-GB" altLang="en-US" sz="1800"/>
          </a:p>
        </p:txBody>
      </p:sp>
      <p:pic>
        <p:nvPicPr>
          <p:cNvPr id="55300" name="Audio 7">
            <a:hlinkClick r:id="" action="ppaction://media"/>
            <a:extLst>
              <a:ext uri="{FF2B5EF4-FFF2-40B4-BE49-F238E27FC236}">
                <a16:creationId xmlns:a16="http://schemas.microsoft.com/office/drawing/2014/main" id="{63B00256-54F8-43AF-9B67-33B9B4395E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AAE0838B-CBBF-437B-87B6-A47FA9625A6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</p:cSld>
  <p:clrMapOvr>
    <a:masterClrMapping/>
  </p:clrMapOvr>
  <p:transition spd="slow" advTm="5866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892B5A-898F-4586-A60B-63A45FB12B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br>
              <a:rPr lang="en-GB" sz="2400" dirty="0">
                <a:solidFill>
                  <a:srgbClr val="575F6D"/>
                </a:solidFill>
              </a:rPr>
            </a:br>
            <a:br>
              <a:rPr lang="en-GB" sz="2400" dirty="0">
                <a:solidFill>
                  <a:srgbClr val="575F6D"/>
                </a:solidFill>
              </a:rPr>
            </a:br>
            <a:br>
              <a:rPr lang="en-GB" sz="2400" dirty="0">
                <a:solidFill>
                  <a:srgbClr val="575F6D"/>
                </a:solidFill>
              </a:rPr>
            </a:br>
            <a:r>
              <a:rPr lang="en-GB" sz="2000" b="1" dirty="0">
                <a:solidFill>
                  <a:srgbClr val="575F6D"/>
                </a:solidFill>
              </a:rPr>
              <a:t>Having a pre-determined structure can help. Examples of ways you might structure your literature review are:</a:t>
            </a:r>
            <a:br>
              <a:rPr lang="en-GB" sz="2000" b="1" dirty="0">
                <a:solidFill>
                  <a:srgbClr val="575F6D"/>
                </a:solidFill>
              </a:rPr>
            </a:br>
            <a:endParaRPr lang="en-GB" sz="2000" b="1" dirty="0"/>
          </a:p>
        </p:txBody>
      </p:sp>
      <p:sp>
        <p:nvSpPr>
          <p:cNvPr id="57347" name="Content Placeholder 2">
            <a:extLst>
              <a:ext uri="{FF2B5EF4-FFF2-40B4-BE49-F238E27FC236}">
                <a16:creationId xmlns:a16="http://schemas.microsoft.com/office/drawing/2014/main" id="{15A88DD4-91DE-4293-8A81-98D3E5A68F26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endParaRPr lang="en-GB" altLang="en-US"/>
          </a:p>
          <a:p>
            <a:endParaRPr lang="en-GB" altLang="en-US" sz="4800"/>
          </a:p>
          <a:p>
            <a:r>
              <a:rPr lang="en-GB" altLang="en-US" sz="4800"/>
              <a:t>Development of ideas … </a:t>
            </a:r>
          </a:p>
          <a:p>
            <a:endParaRPr lang="en-GB" altLang="en-US"/>
          </a:p>
        </p:txBody>
      </p:sp>
      <p:pic>
        <p:nvPicPr>
          <p:cNvPr id="57348" name="Audio 7">
            <a:hlinkClick r:id="" action="ppaction://media"/>
            <a:extLst>
              <a:ext uri="{FF2B5EF4-FFF2-40B4-BE49-F238E27FC236}">
                <a16:creationId xmlns:a16="http://schemas.microsoft.com/office/drawing/2014/main" id="{8722E936-B327-458E-91AA-5DED41B65B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4817AE8B-1A45-4419-89BA-19E0D7C2C75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</p:cSld>
  <p:clrMapOvr>
    <a:masterClrMapping/>
  </p:clrMapOvr>
  <p:transition spd="slow" advTm="15739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DA1C83-C949-43B7-B160-D22255AE5E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GB" sz="2000" b="1" dirty="0">
                <a:solidFill>
                  <a:srgbClr val="575F6D"/>
                </a:solidFill>
              </a:rPr>
              <a:t>Having a pre-determined structure can help. Examples of ways you might structure your literature review are:</a:t>
            </a:r>
            <a:br>
              <a:rPr lang="en-GB" sz="2000" b="1" dirty="0">
                <a:solidFill>
                  <a:srgbClr val="575F6D"/>
                </a:solidFill>
              </a:rPr>
            </a:br>
            <a:endParaRPr lang="en-GB" b="1" dirty="0"/>
          </a:p>
        </p:txBody>
      </p:sp>
      <p:sp>
        <p:nvSpPr>
          <p:cNvPr id="59395" name="Content Placeholder 2">
            <a:extLst>
              <a:ext uri="{FF2B5EF4-FFF2-40B4-BE49-F238E27FC236}">
                <a16:creationId xmlns:a16="http://schemas.microsoft.com/office/drawing/2014/main" id="{4336E2D1-0B1A-4D7D-BC55-675B3354529E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457200" y="1196975"/>
            <a:ext cx="7467600" cy="5276850"/>
          </a:xfrm>
        </p:spPr>
        <p:txBody>
          <a:bodyPr/>
          <a:lstStyle/>
          <a:p>
            <a:endParaRPr lang="en-GB" altLang="en-US"/>
          </a:p>
          <a:p>
            <a:r>
              <a:rPr lang="en-GB" altLang="en-US" sz="3200"/>
              <a:t>A combination of these strategies, or by another structure you create  </a:t>
            </a:r>
          </a:p>
          <a:p>
            <a:r>
              <a:rPr lang="en-GB" altLang="en-US" sz="3200"/>
              <a:t>There are many possible structures, and you need to establish one that will best fit the ‘story’ about your subject</a:t>
            </a:r>
          </a:p>
          <a:p>
            <a:r>
              <a:rPr lang="en-GB" altLang="en-US" sz="3200"/>
              <a:t> Once you have established your structure you need to outline it for your reader </a:t>
            </a:r>
            <a:r>
              <a:rPr lang="en-GB" altLang="en-US" sz="3200" u="sng"/>
              <a:t>and then follow it.</a:t>
            </a:r>
          </a:p>
          <a:p>
            <a:endParaRPr lang="en-GB" altLang="en-US"/>
          </a:p>
        </p:txBody>
      </p:sp>
      <p:pic>
        <p:nvPicPr>
          <p:cNvPr id="59396" name="Audio 3">
            <a:hlinkClick r:id="" action="ppaction://media"/>
            <a:extLst>
              <a:ext uri="{FF2B5EF4-FFF2-40B4-BE49-F238E27FC236}">
                <a16:creationId xmlns:a16="http://schemas.microsoft.com/office/drawing/2014/main" id="{56C07584-C4D7-4E39-A05A-334DB690AD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869ABA2C-5589-41EE-9E28-3C7FA972F10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</p:cSld>
  <p:clrMapOvr>
    <a:masterClrMapping/>
  </p:clrMapOvr>
  <p:transition spd="slow" advTm="41371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8DBB4F-460B-458C-AA79-29F6AB92F5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One way to keep on track and ensure continuity</a:t>
            </a:r>
          </a:p>
        </p:txBody>
      </p:sp>
      <p:sp>
        <p:nvSpPr>
          <p:cNvPr id="61443" name="Content Placeholder 2">
            <a:extLst>
              <a:ext uri="{FF2B5EF4-FFF2-40B4-BE49-F238E27FC236}">
                <a16:creationId xmlns:a16="http://schemas.microsoft.com/office/drawing/2014/main" id="{EAF87E46-FB61-4C42-BEA2-6F3E76EA8AA0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endParaRPr lang="en-GB" altLang="en-US"/>
          </a:p>
          <a:p>
            <a:endParaRPr lang="en-GB" altLang="en-US"/>
          </a:p>
          <a:p>
            <a:endParaRPr lang="en-GB" altLang="en-US"/>
          </a:p>
          <a:p>
            <a:r>
              <a:rPr lang="en-GB" altLang="en-US" sz="4000"/>
              <a:t>Structure, narrative and academia …   …   …</a:t>
            </a:r>
          </a:p>
        </p:txBody>
      </p:sp>
      <p:pic>
        <p:nvPicPr>
          <p:cNvPr id="61444" name="Audio 4">
            <a:hlinkClick r:id="" action="ppaction://media"/>
            <a:extLst>
              <a:ext uri="{FF2B5EF4-FFF2-40B4-BE49-F238E27FC236}">
                <a16:creationId xmlns:a16="http://schemas.microsoft.com/office/drawing/2014/main" id="{2C2B8252-1442-45C7-9B54-1018BD24C8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4F4EB05A-8F77-4CFC-BF1E-39F47762A0A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</p:cSld>
  <p:clrMapOvr>
    <a:masterClrMapping/>
  </p:clrMapOvr>
  <p:transition spd="slow" advTm="1282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4F05F6-CDDD-4ACD-A4A8-DF53B66EEC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4400" b="1" dirty="0"/>
              <a:t>Remember…..</a:t>
            </a:r>
          </a:p>
        </p:txBody>
      </p:sp>
      <p:sp>
        <p:nvSpPr>
          <p:cNvPr id="63491" name="Content Placeholder 2">
            <a:extLst>
              <a:ext uri="{FF2B5EF4-FFF2-40B4-BE49-F238E27FC236}">
                <a16:creationId xmlns:a16="http://schemas.microsoft.com/office/drawing/2014/main" id="{B492A264-39CA-4BAA-BDF8-770578A81684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107950" y="1600200"/>
            <a:ext cx="8640763" cy="4873625"/>
          </a:xfrm>
        </p:spPr>
        <p:txBody>
          <a:bodyPr/>
          <a:lstStyle/>
          <a:p>
            <a:endParaRPr lang="en-GB" altLang="en-US" sz="4000"/>
          </a:p>
          <a:p>
            <a:endParaRPr lang="en-GB" altLang="en-US" sz="4000"/>
          </a:p>
          <a:p>
            <a:r>
              <a:rPr lang="en-GB" altLang="en-US" sz="4000"/>
              <a:t> Identify the key articles which will need in-depth critique</a:t>
            </a:r>
          </a:p>
        </p:txBody>
      </p:sp>
      <p:pic>
        <p:nvPicPr>
          <p:cNvPr id="63492" name="Audio 5">
            <a:hlinkClick r:id="" action="ppaction://media"/>
            <a:extLst>
              <a:ext uri="{FF2B5EF4-FFF2-40B4-BE49-F238E27FC236}">
                <a16:creationId xmlns:a16="http://schemas.microsoft.com/office/drawing/2014/main" id="{EE551EE2-EE06-4485-BFC6-DB07BC578E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38A5FD73-7B94-45CC-B7E9-4CE418C402C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</p:cSld>
  <p:clrMapOvr>
    <a:masterClrMapping/>
  </p:clrMapOvr>
  <p:transition spd="slow" advTm="26349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CA822-F770-4A8D-8421-A4DE01C930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THE MAIN BODY: Comparative critique and </a:t>
            </a:r>
            <a:r>
              <a:rPr lang="en-GB"/>
              <a:t>deeper critique</a:t>
            </a:r>
            <a:endParaRPr lang="en-GB" dirty="0"/>
          </a:p>
        </p:txBody>
      </p:sp>
      <p:sp>
        <p:nvSpPr>
          <p:cNvPr id="65539" name="Content Placeholder 5">
            <a:extLst>
              <a:ext uri="{FF2B5EF4-FFF2-40B4-BE49-F238E27FC236}">
                <a16:creationId xmlns:a16="http://schemas.microsoft.com/office/drawing/2014/main" id="{2FD535B4-9991-42CE-BC59-06425ABD9940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0" y="1600200"/>
            <a:ext cx="8748713" cy="4873625"/>
          </a:xfrm>
        </p:spPr>
        <p:txBody>
          <a:bodyPr/>
          <a:lstStyle/>
          <a:p>
            <a:r>
              <a:rPr lang="en-GB" altLang="en-US" sz="3200"/>
              <a:t>Background information, provided to contextualise your subject, can be subjected to comparative analysis</a:t>
            </a:r>
          </a:p>
          <a:p>
            <a:r>
              <a:rPr lang="en-GB" altLang="en-US" sz="3200"/>
              <a:t>Material of more central importance merits more in-depth scrutiny.  </a:t>
            </a:r>
          </a:p>
          <a:p>
            <a:r>
              <a:rPr lang="en-GB" altLang="en-US" sz="3200"/>
              <a:t>This material is critiqued to move beyond description and comparative analysis and provide constructively critical exploration, backed by supportive evidence or theory</a:t>
            </a:r>
            <a:r>
              <a:rPr lang="en-GB" altLang="en-US"/>
              <a:t>. </a:t>
            </a:r>
          </a:p>
          <a:p>
            <a:endParaRPr lang="en-GB" altLang="en-US"/>
          </a:p>
        </p:txBody>
      </p:sp>
      <p:pic>
        <p:nvPicPr>
          <p:cNvPr id="65540" name="Audio 22">
            <a:hlinkClick r:id="" action="ppaction://media"/>
            <a:extLst>
              <a:ext uri="{FF2B5EF4-FFF2-40B4-BE49-F238E27FC236}">
                <a16:creationId xmlns:a16="http://schemas.microsoft.com/office/drawing/2014/main" id="{C5AE0BE8-12FD-46CA-A4BA-BFC2CB7725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CA4982CB-7EF5-4AE0-BE99-63F813144C3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</p:cSld>
  <p:clrMapOvr>
    <a:masterClrMapping/>
  </p:clrMapOvr>
  <p:transition spd="slow" advTm="83995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809E09-17F6-4EE8-B620-9D8A4B96A4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b="1" dirty="0"/>
              <a:t>Check research pro forma 1, 2 and 3 on Moodle</a:t>
            </a:r>
            <a:endParaRPr lang="en-GB" dirty="0"/>
          </a:p>
        </p:txBody>
      </p:sp>
      <p:sp>
        <p:nvSpPr>
          <p:cNvPr id="67587" name="Content Placeholder 2">
            <a:extLst>
              <a:ext uri="{FF2B5EF4-FFF2-40B4-BE49-F238E27FC236}">
                <a16:creationId xmlns:a16="http://schemas.microsoft.com/office/drawing/2014/main" id="{A9A63EA3-6792-4DF5-BDD4-8C43BF8E0B30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altLang="en-US"/>
          </a:p>
          <a:p>
            <a:pPr>
              <a:lnSpc>
                <a:spcPct val="250000"/>
              </a:lnSpc>
            </a:pPr>
            <a:r>
              <a:rPr lang="en-GB" altLang="en-US"/>
              <a:t>Use one, or a combination of these to critique your literature</a:t>
            </a:r>
          </a:p>
        </p:txBody>
      </p:sp>
      <p:pic>
        <p:nvPicPr>
          <p:cNvPr id="67588" name="Content Placeholder 4">
            <a:extLst>
              <a:ext uri="{FF2B5EF4-FFF2-40B4-BE49-F238E27FC236}">
                <a16:creationId xmlns:a16="http://schemas.microsoft.com/office/drawing/2014/main" id="{0D878F8A-1C4B-4631-B725-655FB18C37E6}"/>
              </a:ext>
            </a:extLst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270375" y="2057400"/>
            <a:ext cx="3657600" cy="3657600"/>
          </a:xfrm>
        </p:spPr>
      </p:pic>
      <p:pic>
        <p:nvPicPr>
          <p:cNvPr id="67589" name="Audio 11">
            <a:hlinkClick r:id="" action="ppaction://media"/>
            <a:extLst>
              <a:ext uri="{FF2B5EF4-FFF2-40B4-BE49-F238E27FC236}">
                <a16:creationId xmlns:a16="http://schemas.microsoft.com/office/drawing/2014/main" id="{4EB3C714-16C0-491B-B62A-E352811EAD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3051478E-6E41-4EF7-BA57-8694EAEDB59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</p:cSld>
  <p:clrMapOvr>
    <a:masterClrMapping/>
  </p:clrMapOvr>
  <p:transition spd="slow" advTm="26735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5B97F4-90C6-46B6-B4BA-CB98760EA1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785937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sz="4800" dirty="0"/>
              <a:t>SO, REMEMBER THE IMPORTANCE OF: Making a plan…</a:t>
            </a:r>
          </a:p>
        </p:txBody>
      </p:sp>
      <p:sp>
        <p:nvSpPr>
          <p:cNvPr id="69635" name="Content Placeholder 2">
            <a:extLst>
              <a:ext uri="{FF2B5EF4-FFF2-40B4-BE49-F238E27FC236}">
                <a16:creationId xmlns:a16="http://schemas.microsoft.com/office/drawing/2014/main" id="{A45EBF61-B761-4874-AEBE-80B861EF8C23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endParaRPr lang="en-GB" altLang="en-US"/>
          </a:p>
          <a:p>
            <a:endParaRPr lang="en-GB" altLang="en-US"/>
          </a:p>
          <a:p>
            <a:r>
              <a:rPr lang="en-GB" altLang="en-US" sz="4800"/>
              <a:t>Devising a plan for the work you have to undertake….</a:t>
            </a:r>
          </a:p>
        </p:txBody>
      </p:sp>
      <p:pic>
        <p:nvPicPr>
          <p:cNvPr id="69636" name="Audio 3">
            <a:hlinkClick r:id="" action="ppaction://media"/>
            <a:extLst>
              <a:ext uri="{FF2B5EF4-FFF2-40B4-BE49-F238E27FC236}">
                <a16:creationId xmlns:a16="http://schemas.microsoft.com/office/drawing/2014/main" id="{462B0106-A59A-41FB-A8BB-F3319E3174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588FC21D-8E78-4DFE-8E5E-8F503C34BA5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</p:cSld>
  <p:clrMapOvr>
    <a:masterClrMapping/>
  </p:clrMapOvr>
  <p:transition spd="slow" advTm="92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25E03-8F32-4F08-9FE9-B988000901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b="1" dirty="0"/>
              <a:t>This needs time management</a:t>
            </a:r>
          </a:p>
        </p:txBody>
      </p:sp>
      <p:sp>
        <p:nvSpPr>
          <p:cNvPr id="71683" name="Content Placeholder 2">
            <a:extLst>
              <a:ext uri="{FF2B5EF4-FFF2-40B4-BE49-F238E27FC236}">
                <a16:creationId xmlns:a16="http://schemas.microsoft.com/office/drawing/2014/main" id="{10839F9B-5C34-448B-909B-4AFAE0AA571F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altLang="en-US"/>
          </a:p>
          <a:p>
            <a:endParaRPr lang="en-GB" altLang="en-US"/>
          </a:p>
          <a:p>
            <a:endParaRPr lang="en-GB" altLang="en-US"/>
          </a:p>
          <a:p>
            <a:endParaRPr lang="en-GB" altLang="en-US"/>
          </a:p>
        </p:txBody>
      </p:sp>
      <p:pic>
        <p:nvPicPr>
          <p:cNvPr id="71684" name="Content Placeholder 4">
            <a:extLst>
              <a:ext uri="{FF2B5EF4-FFF2-40B4-BE49-F238E27FC236}">
                <a16:creationId xmlns:a16="http://schemas.microsoft.com/office/drawing/2014/main" id="{AA0D8D56-66A6-455A-8155-7C469758B218}"/>
              </a:ext>
            </a:extLst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50825" y="2365375"/>
            <a:ext cx="8291513" cy="3151188"/>
          </a:xfrm>
        </p:spPr>
      </p:pic>
      <p:pic>
        <p:nvPicPr>
          <p:cNvPr id="71685" name="Audio 2">
            <a:hlinkClick r:id="" action="ppaction://media"/>
            <a:extLst>
              <a:ext uri="{FF2B5EF4-FFF2-40B4-BE49-F238E27FC236}">
                <a16:creationId xmlns:a16="http://schemas.microsoft.com/office/drawing/2014/main" id="{1145A468-1AB3-4839-AED0-7C60809517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973326BF-25E6-4D08-8727-BE80BCA86DF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</p:cSld>
  <p:clrMapOvr>
    <a:masterClrMapping/>
  </p:clrMapOvr>
  <p:transition spd="slow" advTm="63632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D2A011-53A3-4706-A68A-B64085B9F9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 dirty="0"/>
              <a:t>REMEMBER, USE YOUR </a:t>
            </a:r>
            <a:br>
              <a:rPr lang="en-GB" b="1" dirty="0"/>
            </a:br>
            <a:r>
              <a:rPr lang="en-GB" b="1" dirty="0"/>
              <a:t>SUPERVISION WISELY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39409F-8194-4F6D-A8C2-7F46D0CC8747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323850" y="1628775"/>
            <a:ext cx="7467600" cy="4873625"/>
          </a:xfrm>
        </p:spPr>
        <p:txBody>
          <a:bodyPr/>
          <a:lstStyle/>
          <a:p>
            <a:pPr marL="0" indent="0" eaLnBrk="1" hangingPunct="1">
              <a:buFont typeface="Wingdings" panose="05000000000000000000" pitchFamily="2" charset="2"/>
              <a:buNone/>
            </a:pPr>
            <a:r>
              <a:rPr lang="en-GB" altLang="en-US" sz="2600"/>
              <a:t>  </a:t>
            </a:r>
          </a:p>
        </p:txBody>
      </p:sp>
      <p:pic>
        <p:nvPicPr>
          <p:cNvPr id="73732" name="Picture 3">
            <a:extLst>
              <a:ext uri="{FF2B5EF4-FFF2-40B4-BE49-F238E27FC236}">
                <a16:creationId xmlns:a16="http://schemas.microsoft.com/office/drawing/2014/main" id="{6FB92ECE-B78D-4F3A-B262-86FBBE5761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683"/>
          <a:stretch>
            <a:fillRect/>
          </a:stretch>
        </p:blipFill>
        <p:spPr bwMode="auto">
          <a:xfrm>
            <a:off x="2555875" y="1989138"/>
            <a:ext cx="3600450" cy="4103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3733" name="Audio 6">
            <a:hlinkClick r:id="" action="ppaction://media"/>
            <a:extLst>
              <a:ext uri="{FF2B5EF4-FFF2-40B4-BE49-F238E27FC236}">
                <a16:creationId xmlns:a16="http://schemas.microsoft.com/office/drawing/2014/main" id="{4DE9DA19-87A4-4673-86D9-2B78728ACE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FFCEAAB5-4601-4814-B440-BCF2B203DC23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spd="slow" advTm="43368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3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95F9F0C-5B94-47D3-83EF-67ECB041F7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Our workshop will address: </a:t>
            </a:r>
            <a:r>
              <a:rPr lang="en-GB" b="1" dirty="0"/>
              <a:t>Ability to critically review research papers</a:t>
            </a:r>
          </a:p>
        </p:txBody>
      </p:sp>
      <p:sp>
        <p:nvSpPr>
          <p:cNvPr id="41987" name="Content Placeholder 5">
            <a:extLst>
              <a:ext uri="{FF2B5EF4-FFF2-40B4-BE49-F238E27FC236}">
                <a16:creationId xmlns:a16="http://schemas.microsoft.com/office/drawing/2014/main" id="{133922A5-9E9D-4E6D-97EB-B134C6444DC4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0" y="1600200"/>
            <a:ext cx="4114800" cy="4572000"/>
          </a:xfrm>
        </p:spPr>
        <p:txBody>
          <a:bodyPr/>
          <a:lstStyle/>
          <a:p>
            <a:pPr marL="0" indent="0" eaLnBrk="1" hangingPunct="1">
              <a:lnSpc>
                <a:spcPct val="200000"/>
              </a:lnSpc>
              <a:buFont typeface="Wingdings" panose="05000000000000000000" pitchFamily="2" charset="2"/>
              <a:buNone/>
              <a:defRPr/>
            </a:pPr>
            <a:r>
              <a:rPr lang="en-GB" altLang="en-US" dirty="0"/>
              <a:t> </a:t>
            </a:r>
          </a:p>
          <a:p>
            <a:pPr eaLnBrk="1" hangingPunct="1">
              <a:lnSpc>
                <a:spcPct val="200000"/>
              </a:lnSpc>
              <a:defRPr/>
            </a:pPr>
            <a:endParaRPr lang="en-GB" altLang="en-US" dirty="0"/>
          </a:p>
          <a:p>
            <a:pPr eaLnBrk="1" hangingPunct="1">
              <a:lnSpc>
                <a:spcPct val="200000"/>
              </a:lnSpc>
              <a:defRPr/>
            </a:pPr>
            <a:r>
              <a:rPr lang="en-GB" altLang="en-US" dirty="0"/>
              <a:t>How to critique at Level 6</a:t>
            </a:r>
          </a:p>
        </p:txBody>
      </p:sp>
      <p:pic>
        <p:nvPicPr>
          <p:cNvPr id="77828" name="Content Placeholder 2">
            <a:extLst>
              <a:ext uri="{FF2B5EF4-FFF2-40B4-BE49-F238E27FC236}">
                <a16:creationId xmlns:a16="http://schemas.microsoft.com/office/drawing/2014/main" id="{D79CD917-1F03-432D-8FAE-6E7F764F01D4}"/>
              </a:ext>
            </a:extLst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270375" y="1700213"/>
            <a:ext cx="3657600" cy="4176712"/>
          </a:xfrm>
        </p:spPr>
      </p:pic>
      <p:pic>
        <p:nvPicPr>
          <p:cNvPr id="77829" name="Audio 6">
            <a:hlinkClick r:id="" action="ppaction://media"/>
            <a:extLst>
              <a:ext uri="{FF2B5EF4-FFF2-40B4-BE49-F238E27FC236}">
                <a16:creationId xmlns:a16="http://schemas.microsoft.com/office/drawing/2014/main" id="{7E3D41DF-F623-4F47-A06B-8A42FE5AF9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6A8D4E1E-91EF-4B4E-8534-D41C857AF85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</p:cSld>
  <p:clrMapOvr>
    <a:masterClrMapping/>
  </p:clrMapOvr>
  <p:transition spd="slow" advTm="7039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D4F13C-6831-40F7-B53C-53D859EA8A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b="1" dirty="0"/>
              <a:t>TO SUM UP: THE MAIN BODY OF YOUR LITERATURE REVIEW IS…..</a:t>
            </a:r>
          </a:p>
        </p:txBody>
      </p:sp>
      <p:sp>
        <p:nvSpPr>
          <p:cNvPr id="79875" name="Content Placeholder 2">
            <a:extLst>
              <a:ext uri="{FF2B5EF4-FFF2-40B4-BE49-F238E27FC236}">
                <a16:creationId xmlns:a16="http://schemas.microsoft.com/office/drawing/2014/main" id="{60EBF361-775F-4585-B4D4-88A0513EDDAD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Font typeface="Wingdings" panose="05000000000000000000" pitchFamily="2" charset="2"/>
              <a:buNone/>
            </a:pPr>
            <a:r>
              <a:rPr lang="en-GB" altLang="en-US"/>
              <a:t> </a:t>
            </a:r>
          </a:p>
        </p:txBody>
      </p:sp>
      <p:pic>
        <p:nvPicPr>
          <p:cNvPr id="79876" name="Content Placeholder 4">
            <a:extLst>
              <a:ext uri="{FF2B5EF4-FFF2-40B4-BE49-F238E27FC236}">
                <a16:creationId xmlns:a16="http://schemas.microsoft.com/office/drawing/2014/main" id="{C6668B18-5CA4-4CB2-9F12-DCDCE5D4B622}"/>
              </a:ext>
            </a:extLst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00113" y="1844675"/>
            <a:ext cx="7027862" cy="3671888"/>
          </a:xfrm>
        </p:spPr>
      </p:pic>
      <p:sp>
        <p:nvSpPr>
          <p:cNvPr id="79877" name="TextBox 5">
            <a:extLst>
              <a:ext uri="{FF2B5EF4-FFF2-40B4-BE49-F238E27FC236}">
                <a16:creationId xmlns:a16="http://schemas.microsoft.com/office/drawing/2014/main" id="{6183FD26-8225-4791-A110-EDAB8F5745C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70375" y="3213100"/>
            <a:ext cx="258762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9pPr>
          </a:lstStyle>
          <a:p>
            <a:r>
              <a:rPr lang="en-GB" altLang="en-US"/>
              <a:t> </a:t>
            </a:r>
          </a:p>
        </p:txBody>
      </p:sp>
      <p:pic>
        <p:nvPicPr>
          <p:cNvPr id="79878" name="Audio 4">
            <a:hlinkClick r:id="" action="ppaction://media"/>
            <a:extLst>
              <a:ext uri="{FF2B5EF4-FFF2-40B4-BE49-F238E27FC236}">
                <a16:creationId xmlns:a16="http://schemas.microsoft.com/office/drawing/2014/main" id="{E35C0A3F-4140-4548-8C0F-DAFA7820C3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E819676F-0843-459E-B21C-4BDE5A9A800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</p:cSld>
  <p:clrMapOvr>
    <a:masterClrMapping/>
  </p:clrMapOvr>
  <p:transition spd="slow" advTm="26051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71D3DF-5323-49D4-9917-0689FE0B17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b="1" dirty="0"/>
              <a:t>THE MAIN BODY</a:t>
            </a:r>
          </a:p>
        </p:txBody>
      </p:sp>
      <p:sp>
        <p:nvSpPr>
          <p:cNvPr id="49155" name="Content Placeholder 2">
            <a:extLst>
              <a:ext uri="{FF2B5EF4-FFF2-40B4-BE49-F238E27FC236}">
                <a16:creationId xmlns:a16="http://schemas.microsoft.com/office/drawing/2014/main" id="{747A315B-BDF0-4425-B0AA-EA452FAC4116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457200" y="-315913"/>
            <a:ext cx="8229600" cy="5329238"/>
          </a:xfrm>
        </p:spPr>
        <p:txBody>
          <a:bodyPr/>
          <a:lstStyle/>
          <a:p>
            <a:pPr>
              <a:defRPr/>
            </a:pPr>
            <a:endParaRPr lang="en-GB" altLang="en-US" sz="3600" dirty="0"/>
          </a:p>
          <a:p>
            <a:pPr marL="0" indent="0">
              <a:buFont typeface="Wingdings" panose="05000000000000000000" pitchFamily="2" charset="2"/>
              <a:buNone/>
              <a:defRPr/>
            </a:pPr>
            <a:endParaRPr lang="en-GB" altLang="en-US" sz="3600" dirty="0"/>
          </a:p>
          <a:p>
            <a:pPr marL="0" indent="0">
              <a:buFont typeface="Wingdings" panose="05000000000000000000" pitchFamily="2" charset="2"/>
              <a:buNone/>
              <a:defRPr/>
            </a:pPr>
            <a:endParaRPr lang="en-GB" altLang="en-US" sz="3600" dirty="0"/>
          </a:p>
          <a:p>
            <a:pPr>
              <a:defRPr/>
            </a:pPr>
            <a:r>
              <a:rPr lang="en-GB" altLang="en-US" sz="3600" dirty="0"/>
              <a:t>‘Top and tail’ sections of your writing</a:t>
            </a:r>
          </a:p>
          <a:p>
            <a:pPr>
              <a:lnSpc>
                <a:spcPct val="200000"/>
              </a:lnSpc>
              <a:defRPr/>
            </a:pPr>
            <a:r>
              <a:rPr lang="en-GB" altLang="en-US" sz="3600" dirty="0"/>
              <a:t>Signposting</a:t>
            </a:r>
          </a:p>
          <a:p>
            <a:pPr>
              <a:lnSpc>
                <a:spcPct val="200000"/>
              </a:lnSpc>
              <a:defRPr/>
            </a:pPr>
            <a:r>
              <a:rPr lang="en-GB" altLang="en-US" sz="3600" dirty="0"/>
              <a:t>Use language cleverly</a:t>
            </a:r>
          </a:p>
        </p:txBody>
      </p:sp>
      <p:pic>
        <p:nvPicPr>
          <p:cNvPr id="81924" name="Audio 6">
            <a:hlinkClick r:id="" action="ppaction://media"/>
            <a:extLst>
              <a:ext uri="{FF2B5EF4-FFF2-40B4-BE49-F238E27FC236}">
                <a16:creationId xmlns:a16="http://schemas.microsoft.com/office/drawing/2014/main" id="{1812C068-A0AE-43B7-BE65-D87E5E829F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AD1603CE-BA44-420E-835C-5168046B7E3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</p:cSld>
  <p:clrMapOvr>
    <a:masterClrMapping/>
  </p:clrMapOvr>
  <p:transition spd="slow" advTm="67683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0873D7-44DE-4287-95F3-4AE4680FEB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b="1" dirty="0"/>
              <a:t>Consider these areas for the main body of your literature review…</a:t>
            </a:r>
          </a:p>
        </p:txBody>
      </p:sp>
      <p:sp>
        <p:nvSpPr>
          <p:cNvPr id="83971" name="Content Placeholder 2">
            <a:extLst>
              <a:ext uri="{FF2B5EF4-FFF2-40B4-BE49-F238E27FC236}">
                <a16:creationId xmlns:a16="http://schemas.microsoft.com/office/drawing/2014/main" id="{6D661158-47C0-4EA5-9E85-45C9075B47AE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107950" y="1724025"/>
            <a:ext cx="8640763" cy="4873625"/>
          </a:xfrm>
        </p:spPr>
        <p:txBody>
          <a:bodyPr/>
          <a:lstStyle/>
          <a:p>
            <a:r>
              <a:rPr lang="en-GB" altLang="en-US" sz="4800"/>
              <a:t>The topic</a:t>
            </a:r>
          </a:p>
          <a:p>
            <a:r>
              <a:rPr lang="en-GB" altLang="en-US" sz="4800"/>
              <a:t>Critical analysis</a:t>
            </a:r>
          </a:p>
          <a:p>
            <a:r>
              <a:rPr lang="en-GB" altLang="en-US" sz="4800"/>
              <a:t>Controversies </a:t>
            </a:r>
          </a:p>
          <a:p>
            <a:r>
              <a:rPr lang="en-GB" altLang="en-US" sz="4800"/>
              <a:t>Contexualisation </a:t>
            </a:r>
          </a:p>
          <a:p>
            <a:r>
              <a:rPr lang="en-GB" altLang="en-US" sz="4800"/>
              <a:t>Relevance and credability </a:t>
            </a:r>
          </a:p>
        </p:txBody>
      </p:sp>
      <p:pic>
        <p:nvPicPr>
          <p:cNvPr id="83972" name="Audio 4">
            <a:hlinkClick r:id="" action="ppaction://media"/>
            <a:extLst>
              <a:ext uri="{FF2B5EF4-FFF2-40B4-BE49-F238E27FC236}">
                <a16:creationId xmlns:a16="http://schemas.microsoft.com/office/drawing/2014/main" id="{E35FED09-8098-4EC4-AB7C-A6DBC02626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7590CDED-C7A0-4652-9AED-83961F906E8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</p:cSld>
  <p:clrMapOvr>
    <a:masterClrMapping/>
  </p:clrMapOvr>
  <p:transition spd="slow" advTm="49788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90FF0E7-BA98-4E7B-B3E5-74B6091DEC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HAVE WE MET THE SET AIMS OF THIS LESSON:</a:t>
            </a:r>
          </a:p>
        </p:txBody>
      </p:sp>
      <p:sp>
        <p:nvSpPr>
          <p:cNvPr id="86019" name="Content Placeholder 4">
            <a:extLst>
              <a:ext uri="{FF2B5EF4-FFF2-40B4-BE49-F238E27FC236}">
                <a16:creationId xmlns:a16="http://schemas.microsoft.com/office/drawing/2014/main" id="{F01A472F-1C27-4529-9557-F4567264C1EF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859713" cy="4873625"/>
          </a:xfrm>
        </p:spPr>
        <p:txBody>
          <a:bodyPr/>
          <a:lstStyle/>
          <a:p>
            <a:r>
              <a:rPr lang="en-GB" altLang="en-US" sz="3600"/>
              <a:t>To consider the content and context of the main body of your research ….</a:t>
            </a:r>
          </a:p>
          <a:p>
            <a:r>
              <a:rPr lang="en-GB" altLang="en-US" sz="3600"/>
              <a:t>To understand the difference between description and critique…</a:t>
            </a:r>
          </a:p>
          <a:p>
            <a:r>
              <a:rPr lang="en-GB" altLang="en-US" sz="3600"/>
              <a:t>To enable you to start work on the main body of your literature review…</a:t>
            </a:r>
          </a:p>
        </p:txBody>
      </p:sp>
      <p:pic>
        <p:nvPicPr>
          <p:cNvPr id="86020" name="Audio 7">
            <a:hlinkClick r:id="" action="ppaction://media"/>
            <a:extLst>
              <a:ext uri="{FF2B5EF4-FFF2-40B4-BE49-F238E27FC236}">
                <a16:creationId xmlns:a16="http://schemas.microsoft.com/office/drawing/2014/main" id="{83D01BFA-2187-4811-8A3E-F18A8F6AF9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CE251731-8C6C-4F9C-86B8-2642A715799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</p:cSld>
  <p:clrMapOvr>
    <a:masterClrMapping/>
  </p:clrMapOvr>
  <p:transition spd="slow" advTm="3223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2.7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el">
  <a:themeElements>
    <a:clrScheme name="Oriel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Oriel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Oriel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8289</TotalTime>
  <Words>1029</Words>
  <Application>Microsoft Office PowerPoint</Application>
  <PresentationFormat>On-screen Show (4:3)</PresentationFormat>
  <Paragraphs>298</Paragraphs>
  <Slides>38</Slides>
  <Notes>38</Notes>
  <HiddenSlides>0</HiddenSlides>
  <MMClips>38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4" baseType="lpstr">
      <vt:lpstr>Calibri</vt:lpstr>
      <vt:lpstr>Century Schoolbook</vt:lpstr>
      <vt:lpstr>Times New Roman</vt:lpstr>
      <vt:lpstr>Wingdings</vt:lpstr>
      <vt:lpstr>Wingdings 2</vt:lpstr>
      <vt:lpstr>Oriel</vt:lpstr>
      <vt:lpstr>MAJOR PROJECT</vt:lpstr>
      <vt:lpstr>WRITING A LITERATURE REVIEW Asynchronous learning for workshop  </vt:lpstr>
      <vt:lpstr>Student feeding forward from last workshop and directed reading …</vt:lpstr>
      <vt:lpstr>THE AIMS OF THIS LESSON:</vt:lpstr>
      <vt:lpstr>TO MEET LEVEL 6 STANDARDS IN YOUR WORK……</vt:lpstr>
      <vt:lpstr>Remember…..</vt:lpstr>
      <vt:lpstr>Remember……………</vt:lpstr>
      <vt:lpstr>Technique for reading effectively</vt:lpstr>
      <vt:lpstr>Technique for reading effectively</vt:lpstr>
      <vt:lpstr>So … surveying</vt:lpstr>
      <vt:lpstr>Questioning</vt:lpstr>
      <vt:lpstr>Reading</vt:lpstr>
      <vt:lpstr>Recall</vt:lpstr>
      <vt:lpstr>Reviewing  </vt:lpstr>
      <vt:lpstr>Try this out …..</vt:lpstr>
      <vt:lpstr>Making a plan…</vt:lpstr>
      <vt:lpstr>Making a plan…</vt:lpstr>
      <vt:lpstr>Making a plan…</vt:lpstr>
      <vt:lpstr>Making a plan…</vt:lpstr>
      <vt:lpstr>Making a plan…</vt:lpstr>
      <vt:lpstr>Making a plan…</vt:lpstr>
      <vt:lpstr>Use a strong structure to keep you on track</vt:lpstr>
      <vt:lpstr>Use a strong structure to keep you on track</vt:lpstr>
      <vt:lpstr>Having a pre-determined structure can help. Examples of ways you might structure your literature review are: </vt:lpstr>
      <vt:lpstr>   Having a pre-determined structure can help. Examples of ways you might structure your literature review are: </vt:lpstr>
      <vt:lpstr>Having a pre-determined structure can help. Examples of ways you might structure your literature review are: </vt:lpstr>
      <vt:lpstr>One way to keep on track and ensure continuity</vt:lpstr>
      <vt:lpstr>Remember…..</vt:lpstr>
      <vt:lpstr>THE MAIN BODY: Comparative critique and deeper critique</vt:lpstr>
      <vt:lpstr>Check research pro forma 1, 2 and 3 on Moodle</vt:lpstr>
      <vt:lpstr>SO, REMEMBER THE IMPORTANCE OF: Making a plan…</vt:lpstr>
      <vt:lpstr>This needs time management</vt:lpstr>
      <vt:lpstr>REMEMBER, USE YOUR  SUPERVISION WISELY</vt:lpstr>
      <vt:lpstr>Our workshop will address: Ability to critically review research papers</vt:lpstr>
      <vt:lpstr>TO SUM UP: THE MAIN BODY OF YOUR LITERATURE REVIEW IS…..</vt:lpstr>
      <vt:lpstr>THE MAIN BODY</vt:lpstr>
      <vt:lpstr>Consider these areas for the main body of your literature review…</vt:lpstr>
      <vt:lpstr>HAVE WE MET THE SET AIMS OF THIS LESSON: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Exploring the impact of perceived inappropriate referrals on the trainee counsellor</dc:title>
  <dc:creator>User</dc:creator>
  <cp:lastModifiedBy>Beverly Cole</cp:lastModifiedBy>
  <cp:revision>212</cp:revision>
  <dcterms:created xsi:type="dcterms:W3CDTF">2016-05-13T09:20:14Z</dcterms:created>
  <dcterms:modified xsi:type="dcterms:W3CDTF">2020-10-30T11:07:27Z</dcterms:modified>
</cp:coreProperties>
</file>