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xml" ContentType="application/vnd.openxmlformats-officedocument.presentationml.tags+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tags/tag2.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3.xml" ContentType="application/vnd.openxmlformats-officedocument.presentationml.tags+xml"/>
  <Override PartName="/ppt/notesSlides/notesSlide13.xml" ContentType="application/vnd.openxmlformats-officedocument.presentationml.notesSlide+xml"/>
  <Override PartName="/ppt/tags/tag4.xml" ContentType="application/vnd.openxmlformats-officedocument.presentationml.tags+xml"/>
  <Override PartName="/ppt/notesSlides/notesSlide14.xml" ContentType="application/vnd.openxmlformats-officedocument.presentationml.notesSlide+xml"/>
  <Override PartName="/ppt/tags/tag5.xml" ContentType="application/vnd.openxmlformats-officedocument.presentationml.tags+xml"/>
  <Override PartName="/ppt/notesSlides/notesSlide15.xml" ContentType="application/vnd.openxmlformats-officedocument.presentationml.notesSlide+xml"/>
  <Override PartName="/ppt/tags/tag6.xml" ContentType="application/vnd.openxmlformats-officedocument.presentationml.tags+xml"/>
  <Override PartName="/ppt/notesSlides/notesSlide16.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notesSlides/notesSlide17.xml" ContentType="application/vnd.openxmlformats-officedocument.presentationml.notesSlide+xml"/>
  <Override PartName="/ppt/tags/tag9.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tags/tag10.xml" ContentType="application/vnd.openxmlformats-officedocument.presentationml.tags+xml"/>
  <Override PartName="/ppt/notesSlides/notesSlide22.xml" ContentType="application/vnd.openxmlformats-officedocument.presentationml.notesSlide+xml"/>
  <Override PartName="/ppt/tags/tag11.xml" ContentType="application/vnd.openxmlformats-officedocument.presentationml.tags+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4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4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4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4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51.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52.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53.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57.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58.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74"/>
  </p:notesMasterIdLst>
  <p:sldIdLst>
    <p:sldId id="495" r:id="rId2"/>
    <p:sldId id="472" r:id="rId3"/>
    <p:sldId id="474" r:id="rId4"/>
    <p:sldId id="458" r:id="rId5"/>
    <p:sldId id="459" r:id="rId6"/>
    <p:sldId id="471" r:id="rId7"/>
    <p:sldId id="470" r:id="rId8"/>
    <p:sldId id="615" r:id="rId9"/>
    <p:sldId id="616" r:id="rId10"/>
    <p:sldId id="617" r:id="rId11"/>
    <p:sldId id="618" r:id="rId12"/>
    <p:sldId id="475" r:id="rId13"/>
    <p:sldId id="476" r:id="rId14"/>
    <p:sldId id="477" r:id="rId15"/>
    <p:sldId id="478" r:id="rId16"/>
    <p:sldId id="479" r:id="rId17"/>
    <p:sldId id="473" r:id="rId18"/>
    <p:sldId id="482" r:id="rId19"/>
    <p:sldId id="619" r:id="rId20"/>
    <p:sldId id="481" r:id="rId21"/>
    <p:sldId id="483" r:id="rId22"/>
    <p:sldId id="484" r:id="rId23"/>
    <p:sldId id="461" r:id="rId24"/>
    <p:sldId id="486" r:id="rId25"/>
    <p:sldId id="487" r:id="rId26"/>
    <p:sldId id="488" r:id="rId27"/>
    <p:sldId id="466" r:id="rId28"/>
    <p:sldId id="489" r:id="rId29"/>
    <p:sldId id="467" r:id="rId30"/>
    <p:sldId id="490" r:id="rId31"/>
    <p:sldId id="469" r:id="rId32"/>
    <p:sldId id="491" r:id="rId33"/>
    <p:sldId id="256" r:id="rId34"/>
    <p:sldId id="456" r:id="rId35"/>
    <p:sldId id="288" r:id="rId36"/>
    <p:sldId id="465" r:id="rId37"/>
    <p:sldId id="620" r:id="rId38"/>
    <p:sldId id="621" r:id="rId39"/>
    <p:sldId id="462" r:id="rId40"/>
    <p:sldId id="295" r:id="rId41"/>
    <p:sldId id="289" r:id="rId42"/>
    <p:sldId id="290" r:id="rId43"/>
    <p:sldId id="292" r:id="rId44"/>
    <p:sldId id="464" r:id="rId45"/>
    <p:sldId id="463" r:id="rId46"/>
    <p:sldId id="622" r:id="rId47"/>
    <p:sldId id="492" r:id="rId48"/>
    <p:sldId id="309" r:id="rId49"/>
    <p:sldId id="623" r:id="rId50"/>
    <p:sldId id="310" r:id="rId51"/>
    <p:sldId id="313" r:id="rId52"/>
    <p:sldId id="304" r:id="rId53"/>
    <p:sldId id="306" r:id="rId54"/>
    <p:sldId id="317" r:id="rId55"/>
    <p:sldId id="318" r:id="rId56"/>
    <p:sldId id="319" r:id="rId57"/>
    <p:sldId id="320" r:id="rId58"/>
    <p:sldId id="300" r:id="rId59"/>
    <p:sldId id="323" r:id="rId60"/>
    <p:sldId id="314" r:id="rId61"/>
    <p:sldId id="325" r:id="rId62"/>
    <p:sldId id="326" r:id="rId63"/>
    <p:sldId id="327" r:id="rId64"/>
    <p:sldId id="324" r:id="rId65"/>
    <p:sldId id="329" r:id="rId66"/>
    <p:sldId id="330" r:id="rId67"/>
    <p:sldId id="332" r:id="rId68"/>
    <p:sldId id="264" r:id="rId69"/>
    <p:sldId id="413" r:id="rId70"/>
    <p:sldId id="334" r:id="rId71"/>
    <p:sldId id="335" r:id="rId72"/>
    <p:sldId id="337" r:id="rId7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251"/>
    <p:restoredTop sz="64301"/>
  </p:normalViewPr>
  <p:slideViewPr>
    <p:cSldViewPr snapToGrid="0" snapToObjects="1">
      <p:cViewPr varScale="1">
        <p:scale>
          <a:sx n="100" d="100"/>
          <a:sy n="100" d="100"/>
        </p:scale>
        <p:origin x="1928"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diagrams/_rels/data7.xml.rels><?xml version="1.0" encoding="UTF-8" standalone="yes"?>
<Relationships xmlns="http://schemas.openxmlformats.org/package/2006/relationships"><Relationship Id="rId3" Type="http://schemas.openxmlformats.org/officeDocument/2006/relationships/hyperlink" Target="https://www.lexisnexis.com/uk/lexispsl/corporatecrime/document/391421/55KB-9471-F188-N193-00000-00/linkHandler.faces?psldocinfo=Arrest_and_detention_overview&amp;A=0.9080344304978597&amp;bct=A&amp;service=citation&amp;risb=&amp;langcountry=GB&amp;linkInfo=F" TargetMode="External"/><Relationship Id="rId2" Type="http://schemas.openxmlformats.org/officeDocument/2006/relationships/hyperlink" Target="https://www.lexisnexis.com/uk/lexispsl/corporatecrime/document/391421/55KB-9471-F188-N193-00000-00/linkHandler.faces?psldocinfo=Arrest_and_detention_overview&amp;A=0.7089031909777955&amp;bct=A&amp;service=citation&amp;risb=&amp;langcountry=GB&amp;linkInfo=F" TargetMode="External"/><Relationship Id="rId1" Type="http://schemas.openxmlformats.org/officeDocument/2006/relationships/hyperlink" Target="https://www.lexisnexis.com/uk/lexispsl/corporatecrime/document/391421/55KB-9471-F188-N193-00000-00/linkHandler.faces?psldocinfo=Arrest_and_detention_overview&amp;A=0.44085416541202715&amp;bct=A&amp;service=citation&amp;risb=&amp;langcountry=GB&amp;linkInfo=F" TargetMode="External"/></Relationships>
</file>

<file path=ppt/diagrams/_rels/drawing7.xml.rels><?xml version="1.0" encoding="UTF-8" standalone="yes"?>
<Relationships xmlns="http://schemas.openxmlformats.org/package/2006/relationships"><Relationship Id="rId3" Type="http://schemas.openxmlformats.org/officeDocument/2006/relationships/hyperlink" Target="https://www.lexisnexis.com/uk/lexispsl/corporatecrime/document/391421/55KB-9471-F188-N193-00000-00/linkHandler.faces?psldocinfo=Arrest_and_detention_overview&amp;A=0.9080344304978597&amp;bct=A&amp;service=citation&amp;risb=&amp;langcountry=GB&amp;linkInfo=F" TargetMode="External"/><Relationship Id="rId2" Type="http://schemas.openxmlformats.org/officeDocument/2006/relationships/hyperlink" Target="https://www.lexisnexis.com/uk/lexispsl/corporatecrime/document/391421/55KB-9471-F188-N193-00000-00/linkHandler.faces?psldocinfo=Arrest_and_detention_overview&amp;A=0.7089031909777955&amp;bct=A&amp;service=citation&amp;risb=&amp;langcountry=GB&amp;linkInfo=F" TargetMode="External"/><Relationship Id="rId1" Type="http://schemas.openxmlformats.org/officeDocument/2006/relationships/hyperlink" Target="https://www.lexisnexis.com/uk/lexispsl/corporatecrime/document/391421/55KB-9471-F188-N193-00000-00/linkHandler.faces?psldocinfo=Arrest_and_detention_overview&amp;A=0.44085416541202715&amp;bct=A&amp;service=citation&amp;risb=&amp;langcountry=GB&amp;linkInfo=F"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A3D8C9-2934-4995-BB4E-02B5509684F5}" type="doc">
      <dgm:prSet loTypeId="urn:microsoft.com/office/officeart/2005/8/layout/default" loCatId="list" qsTypeId="urn:microsoft.com/office/officeart/2005/8/quickstyle/simple5" qsCatId="simple" csTypeId="urn:microsoft.com/office/officeart/2005/8/colors/colorful5" csCatId="colorful" phldr="1"/>
      <dgm:spPr/>
      <dgm:t>
        <a:bodyPr/>
        <a:lstStyle/>
        <a:p>
          <a:endParaRPr lang="en-US"/>
        </a:p>
      </dgm:t>
    </dgm:pt>
    <dgm:pt modelId="{8D3B20AD-C5BE-4C98-9A07-793780F73A28}">
      <dgm:prSet/>
      <dgm:spPr/>
      <dgm:t>
        <a:bodyPr/>
        <a:lstStyle/>
        <a:p>
          <a:r>
            <a:rPr lang="en-US"/>
            <a:t>Theft Act 1968: Burglary / Robbery / HSG/ Going Equipped </a:t>
          </a:r>
        </a:p>
      </dgm:t>
    </dgm:pt>
    <dgm:pt modelId="{9F4526D9-F921-439D-9CAB-B6029E92EACC}" type="parTrans" cxnId="{3BF93109-93A9-436F-87D9-519790A48A1E}">
      <dgm:prSet/>
      <dgm:spPr/>
      <dgm:t>
        <a:bodyPr/>
        <a:lstStyle/>
        <a:p>
          <a:endParaRPr lang="en-US"/>
        </a:p>
      </dgm:t>
    </dgm:pt>
    <dgm:pt modelId="{1738F75B-9208-4A36-9DF9-21146DFC64F0}" type="sibTrans" cxnId="{3BF93109-93A9-436F-87D9-519790A48A1E}">
      <dgm:prSet/>
      <dgm:spPr/>
      <dgm:t>
        <a:bodyPr/>
        <a:lstStyle/>
        <a:p>
          <a:endParaRPr lang="en-US"/>
        </a:p>
      </dgm:t>
    </dgm:pt>
    <dgm:pt modelId="{69794467-AD9D-42FD-8D78-87FBBD6BF53C}">
      <dgm:prSet/>
      <dgm:spPr/>
      <dgm:t>
        <a:bodyPr/>
        <a:lstStyle/>
        <a:p>
          <a:r>
            <a:rPr lang="en-US"/>
            <a:t>Criminal Attempts Act 1981  </a:t>
          </a:r>
        </a:p>
      </dgm:t>
    </dgm:pt>
    <dgm:pt modelId="{5ACDD337-0387-4F04-B3DA-CC99AB8FFC2D}" type="parTrans" cxnId="{D1F4BAF6-5B8B-415A-BFE8-CEFFDA7936AD}">
      <dgm:prSet/>
      <dgm:spPr/>
      <dgm:t>
        <a:bodyPr/>
        <a:lstStyle/>
        <a:p>
          <a:endParaRPr lang="en-US"/>
        </a:p>
      </dgm:t>
    </dgm:pt>
    <dgm:pt modelId="{C3455052-CC4C-44F1-924C-D607CC0744B9}" type="sibTrans" cxnId="{D1F4BAF6-5B8B-415A-BFE8-CEFFDA7936AD}">
      <dgm:prSet/>
      <dgm:spPr/>
      <dgm:t>
        <a:bodyPr/>
        <a:lstStyle/>
        <a:p>
          <a:endParaRPr lang="en-US"/>
        </a:p>
      </dgm:t>
    </dgm:pt>
    <dgm:pt modelId="{A9F7ADAB-B421-4660-840E-AAA551356820}">
      <dgm:prSet/>
      <dgm:spPr/>
      <dgm:t>
        <a:bodyPr/>
        <a:lstStyle/>
        <a:p>
          <a:r>
            <a:rPr lang="en-US"/>
            <a:t>Classification of offences </a:t>
          </a:r>
        </a:p>
      </dgm:t>
    </dgm:pt>
    <dgm:pt modelId="{81B454F1-5AA1-4DAE-ACFD-78A64D4D4D4E}" type="parTrans" cxnId="{8A82BFE3-04BA-4C12-9441-E5B404B31D84}">
      <dgm:prSet/>
      <dgm:spPr/>
      <dgm:t>
        <a:bodyPr/>
        <a:lstStyle/>
        <a:p>
          <a:endParaRPr lang="en-US"/>
        </a:p>
      </dgm:t>
    </dgm:pt>
    <dgm:pt modelId="{DD9A53FB-0A24-480C-BA2F-84D86DAF038B}" type="sibTrans" cxnId="{8A82BFE3-04BA-4C12-9441-E5B404B31D84}">
      <dgm:prSet/>
      <dgm:spPr/>
      <dgm:t>
        <a:bodyPr/>
        <a:lstStyle/>
        <a:p>
          <a:endParaRPr lang="en-US"/>
        </a:p>
      </dgm:t>
    </dgm:pt>
    <dgm:pt modelId="{D0A25CE7-2B4B-4DCF-B413-6AC43C329467}">
      <dgm:prSet/>
      <dgm:spPr/>
      <dgm:t>
        <a:bodyPr/>
        <a:lstStyle/>
        <a:p>
          <a:r>
            <a:rPr lang="en-US"/>
            <a:t>PACE 1984 – Arrest </a:t>
          </a:r>
        </a:p>
      </dgm:t>
    </dgm:pt>
    <dgm:pt modelId="{A94621BE-9D83-4ADB-98F2-3759EBC9F0AB}" type="parTrans" cxnId="{D112734A-7BC6-401A-B93F-241E686D755E}">
      <dgm:prSet/>
      <dgm:spPr/>
      <dgm:t>
        <a:bodyPr/>
        <a:lstStyle/>
        <a:p>
          <a:endParaRPr lang="en-US"/>
        </a:p>
      </dgm:t>
    </dgm:pt>
    <dgm:pt modelId="{C40F0E9D-5346-4EE3-AE06-5F4132A2694F}" type="sibTrans" cxnId="{D112734A-7BC6-401A-B93F-241E686D755E}">
      <dgm:prSet/>
      <dgm:spPr/>
      <dgm:t>
        <a:bodyPr/>
        <a:lstStyle/>
        <a:p>
          <a:endParaRPr lang="en-US"/>
        </a:p>
      </dgm:t>
    </dgm:pt>
    <dgm:pt modelId="{E8B00CB2-4A7E-4E82-B278-A7F3079F0C17}">
      <dgm:prSet/>
      <dgm:spPr/>
      <dgm:t>
        <a:bodyPr/>
        <a:lstStyle/>
        <a:p>
          <a:r>
            <a:rPr lang="en-US" dirty="0"/>
            <a:t>What makes a lawful arrest?</a:t>
          </a:r>
        </a:p>
      </dgm:t>
    </dgm:pt>
    <dgm:pt modelId="{CA670809-FE8E-4B81-88B7-36D87C4C2B25}" type="parTrans" cxnId="{08A4E927-7C69-4EA3-99E3-3245CC78D319}">
      <dgm:prSet/>
      <dgm:spPr/>
      <dgm:t>
        <a:bodyPr/>
        <a:lstStyle/>
        <a:p>
          <a:endParaRPr lang="en-US"/>
        </a:p>
      </dgm:t>
    </dgm:pt>
    <dgm:pt modelId="{33855F72-391D-4FBA-BC16-287D94AD2937}" type="sibTrans" cxnId="{08A4E927-7C69-4EA3-99E3-3245CC78D319}">
      <dgm:prSet/>
      <dgm:spPr/>
      <dgm:t>
        <a:bodyPr/>
        <a:lstStyle/>
        <a:p>
          <a:endParaRPr lang="en-US"/>
        </a:p>
      </dgm:t>
    </dgm:pt>
    <dgm:pt modelId="{1FF18163-9F6C-4C46-972C-034950A29BD3}">
      <dgm:prSet/>
      <dgm:spPr/>
      <dgm:t>
        <a:bodyPr/>
        <a:lstStyle/>
        <a:p>
          <a:r>
            <a:rPr lang="en-US" dirty="0"/>
            <a:t>Reasonable grounds? </a:t>
          </a:r>
        </a:p>
      </dgm:t>
    </dgm:pt>
    <dgm:pt modelId="{6D0229AC-82D3-44E5-ACD9-CD65FFFADC90}" type="parTrans" cxnId="{8F72FEB6-E8BF-4C0E-8D8D-A2E3CF83EC79}">
      <dgm:prSet/>
      <dgm:spPr/>
      <dgm:t>
        <a:bodyPr/>
        <a:lstStyle/>
        <a:p>
          <a:endParaRPr lang="en-US"/>
        </a:p>
      </dgm:t>
    </dgm:pt>
    <dgm:pt modelId="{B3F38E0F-B880-42ED-BAD7-8153FAF2E13D}" type="sibTrans" cxnId="{8F72FEB6-E8BF-4C0E-8D8D-A2E3CF83EC79}">
      <dgm:prSet/>
      <dgm:spPr/>
      <dgm:t>
        <a:bodyPr/>
        <a:lstStyle/>
        <a:p>
          <a:endParaRPr lang="en-US"/>
        </a:p>
      </dgm:t>
    </dgm:pt>
    <dgm:pt modelId="{C4ED4AFA-1702-48FC-A508-8C9F5BC93135}">
      <dgm:prSet/>
      <dgm:spPr/>
      <dgm:t>
        <a:bodyPr/>
        <a:lstStyle/>
        <a:p>
          <a:r>
            <a:rPr lang="en-US"/>
            <a:t>Two cautions – ‘when’ and ‘now’</a:t>
          </a:r>
        </a:p>
      </dgm:t>
    </dgm:pt>
    <dgm:pt modelId="{840F9F41-6550-428D-89CB-A71D14564FBD}" type="parTrans" cxnId="{1AA1FE4F-5542-4BF2-9F46-DE341008945A}">
      <dgm:prSet/>
      <dgm:spPr/>
      <dgm:t>
        <a:bodyPr/>
        <a:lstStyle/>
        <a:p>
          <a:endParaRPr lang="en-US"/>
        </a:p>
      </dgm:t>
    </dgm:pt>
    <dgm:pt modelId="{10576A60-2AA7-4DE4-A6FB-B138CCC6009B}" type="sibTrans" cxnId="{1AA1FE4F-5542-4BF2-9F46-DE341008945A}">
      <dgm:prSet/>
      <dgm:spPr/>
      <dgm:t>
        <a:bodyPr/>
        <a:lstStyle/>
        <a:p>
          <a:endParaRPr lang="en-US"/>
        </a:p>
      </dgm:t>
    </dgm:pt>
    <dgm:pt modelId="{F5B0DDCA-FEA3-48AB-9D86-E4AFB659F34F}">
      <dgm:prSet/>
      <dgm:spPr/>
      <dgm:t>
        <a:bodyPr/>
        <a:lstStyle/>
        <a:p>
          <a:r>
            <a:rPr lang="en-US"/>
            <a:t>The Necessity Test (IDCOPPLAN) </a:t>
          </a:r>
        </a:p>
      </dgm:t>
    </dgm:pt>
    <dgm:pt modelId="{C3518B84-4E42-4519-B192-2F04A251C534}" type="parTrans" cxnId="{9F4A6D3F-404F-4E5D-AA35-80317CF21FF9}">
      <dgm:prSet/>
      <dgm:spPr/>
      <dgm:t>
        <a:bodyPr/>
        <a:lstStyle/>
        <a:p>
          <a:endParaRPr lang="en-US"/>
        </a:p>
      </dgm:t>
    </dgm:pt>
    <dgm:pt modelId="{E5EEAC5E-6B54-41CB-BC37-4F04A05816B2}" type="sibTrans" cxnId="{9F4A6D3F-404F-4E5D-AA35-80317CF21FF9}">
      <dgm:prSet/>
      <dgm:spPr/>
      <dgm:t>
        <a:bodyPr/>
        <a:lstStyle/>
        <a:p>
          <a:endParaRPr lang="en-US"/>
        </a:p>
      </dgm:t>
    </dgm:pt>
    <dgm:pt modelId="{A4FA8F76-D0DB-3E40-88E7-F064B67EE044}" type="pres">
      <dgm:prSet presAssocID="{0DA3D8C9-2934-4995-BB4E-02B5509684F5}" presName="diagram" presStyleCnt="0">
        <dgm:presLayoutVars>
          <dgm:dir/>
          <dgm:resizeHandles val="exact"/>
        </dgm:presLayoutVars>
      </dgm:prSet>
      <dgm:spPr/>
    </dgm:pt>
    <dgm:pt modelId="{C5D7F03E-942C-3B44-9BDC-3C9373EB9D09}" type="pres">
      <dgm:prSet presAssocID="{8D3B20AD-C5BE-4C98-9A07-793780F73A28}" presName="node" presStyleLbl="node1" presStyleIdx="0" presStyleCnt="8">
        <dgm:presLayoutVars>
          <dgm:bulletEnabled val="1"/>
        </dgm:presLayoutVars>
      </dgm:prSet>
      <dgm:spPr/>
    </dgm:pt>
    <dgm:pt modelId="{963A444E-114D-9E4B-B88F-2A3A48763EE9}" type="pres">
      <dgm:prSet presAssocID="{1738F75B-9208-4A36-9DF9-21146DFC64F0}" presName="sibTrans" presStyleCnt="0"/>
      <dgm:spPr/>
    </dgm:pt>
    <dgm:pt modelId="{E6CF6B2A-3A01-F744-9C6E-60540141F6C5}" type="pres">
      <dgm:prSet presAssocID="{69794467-AD9D-42FD-8D78-87FBBD6BF53C}" presName="node" presStyleLbl="node1" presStyleIdx="1" presStyleCnt="8">
        <dgm:presLayoutVars>
          <dgm:bulletEnabled val="1"/>
        </dgm:presLayoutVars>
      </dgm:prSet>
      <dgm:spPr/>
    </dgm:pt>
    <dgm:pt modelId="{A6CBEC35-7028-7E4C-BB22-00DC02EC2AFE}" type="pres">
      <dgm:prSet presAssocID="{C3455052-CC4C-44F1-924C-D607CC0744B9}" presName="sibTrans" presStyleCnt="0"/>
      <dgm:spPr/>
    </dgm:pt>
    <dgm:pt modelId="{E04FB039-F2D3-E64C-8D3D-366C06E54D52}" type="pres">
      <dgm:prSet presAssocID="{A9F7ADAB-B421-4660-840E-AAA551356820}" presName="node" presStyleLbl="node1" presStyleIdx="2" presStyleCnt="8">
        <dgm:presLayoutVars>
          <dgm:bulletEnabled val="1"/>
        </dgm:presLayoutVars>
      </dgm:prSet>
      <dgm:spPr/>
    </dgm:pt>
    <dgm:pt modelId="{B072A8E4-3EBD-0C41-B32A-D6BCB2B87C36}" type="pres">
      <dgm:prSet presAssocID="{DD9A53FB-0A24-480C-BA2F-84D86DAF038B}" presName="sibTrans" presStyleCnt="0"/>
      <dgm:spPr/>
    </dgm:pt>
    <dgm:pt modelId="{98F33917-C4B6-8049-B135-CCED96382AB3}" type="pres">
      <dgm:prSet presAssocID="{D0A25CE7-2B4B-4DCF-B413-6AC43C329467}" presName="node" presStyleLbl="node1" presStyleIdx="3" presStyleCnt="8">
        <dgm:presLayoutVars>
          <dgm:bulletEnabled val="1"/>
        </dgm:presLayoutVars>
      </dgm:prSet>
      <dgm:spPr/>
    </dgm:pt>
    <dgm:pt modelId="{5B0E2168-A22A-434F-9F7C-D6DA1B0CD531}" type="pres">
      <dgm:prSet presAssocID="{C40F0E9D-5346-4EE3-AE06-5F4132A2694F}" presName="sibTrans" presStyleCnt="0"/>
      <dgm:spPr/>
    </dgm:pt>
    <dgm:pt modelId="{F43A0091-163C-EE4E-B4E8-BC92B732947B}" type="pres">
      <dgm:prSet presAssocID="{E8B00CB2-4A7E-4E82-B278-A7F3079F0C17}" presName="node" presStyleLbl="node1" presStyleIdx="4" presStyleCnt="8">
        <dgm:presLayoutVars>
          <dgm:bulletEnabled val="1"/>
        </dgm:presLayoutVars>
      </dgm:prSet>
      <dgm:spPr/>
    </dgm:pt>
    <dgm:pt modelId="{7EA28BC3-CD35-444F-8B04-9F3401D65D6C}" type="pres">
      <dgm:prSet presAssocID="{33855F72-391D-4FBA-BC16-287D94AD2937}" presName="sibTrans" presStyleCnt="0"/>
      <dgm:spPr/>
    </dgm:pt>
    <dgm:pt modelId="{16183F5F-A7C4-5745-B97B-E8D83F1F3255}" type="pres">
      <dgm:prSet presAssocID="{1FF18163-9F6C-4C46-972C-034950A29BD3}" presName="node" presStyleLbl="node1" presStyleIdx="5" presStyleCnt="8">
        <dgm:presLayoutVars>
          <dgm:bulletEnabled val="1"/>
        </dgm:presLayoutVars>
      </dgm:prSet>
      <dgm:spPr/>
    </dgm:pt>
    <dgm:pt modelId="{A96CE6C2-1F2C-7944-98CF-06B3A43EAFE6}" type="pres">
      <dgm:prSet presAssocID="{B3F38E0F-B880-42ED-BAD7-8153FAF2E13D}" presName="sibTrans" presStyleCnt="0"/>
      <dgm:spPr/>
    </dgm:pt>
    <dgm:pt modelId="{DC62EBF3-8F10-CD4B-86C5-5F8B3CC23509}" type="pres">
      <dgm:prSet presAssocID="{C4ED4AFA-1702-48FC-A508-8C9F5BC93135}" presName="node" presStyleLbl="node1" presStyleIdx="6" presStyleCnt="8">
        <dgm:presLayoutVars>
          <dgm:bulletEnabled val="1"/>
        </dgm:presLayoutVars>
      </dgm:prSet>
      <dgm:spPr/>
    </dgm:pt>
    <dgm:pt modelId="{2767BA3D-1D11-D84B-9BD8-25B8A3E22C06}" type="pres">
      <dgm:prSet presAssocID="{10576A60-2AA7-4DE4-A6FB-B138CCC6009B}" presName="sibTrans" presStyleCnt="0"/>
      <dgm:spPr/>
    </dgm:pt>
    <dgm:pt modelId="{96CBD5AE-1DDF-0C48-A089-DC98B61ED768}" type="pres">
      <dgm:prSet presAssocID="{F5B0DDCA-FEA3-48AB-9D86-E4AFB659F34F}" presName="node" presStyleLbl="node1" presStyleIdx="7" presStyleCnt="8">
        <dgm:presLayoutVars>
          <dgm:bulletEnabled val="1"/>
        </dgm:presLayoutVars>
      </dgm:prSet>
      <dgm:spPr/>
    </dgm:pt>
  </dgm:ptLst>
  <dgm:cxnLst>
    <dgm:cxn modelId="{3BF93109-93A9-436F-87D9-519790A48A1E}" srcId="{0DA3D8C9-2934-4995-BB4E-02B5509684F5}" destId="{8D3B20AD-C5BE-4C98-9A07-793780F73A28}" srcOrd="0" destOrd="0" parTransId="{9F4526D9-F921-439D-9CAB-B6029E92EACC}" sibTransId="{1738F75B-9208-4A36-9DF9-21146DFC64F0}"/>
    <dgm:cxn modelId="{466C5418-541D-9745-BAF3-5AA12F2BEAD2}" type="presOf" srcId="{69794467-AD9D-42FD-8D78-87FBBD6BF53C}" destId="{E6CF6B2A-3A01-F744-9C6E-60540141F6C5}" srcOrd="0" destOrd="0" presId="urn:microsoft.com/office/officeart/2005/8/layout/default"/>
    <dgm:cxn modelId="{9352A519-BAA0-0D40-9745-A398C3BDFF6B}" type="presOf" srcId="{8D3B20AD-C5BE-4C98-9A07-793780F73A28}" destId="{C5D7F03E-942C-3B44-9BDC-3C9373EB9D09}" srcOrd="0" destOrd="0" presId="urn:microsoft.com/office/officeart/2005/8/layout/default"/>
    <dgm:cxn modelId="{08A4E927-7C69-4EA3-99E3-3245CC78D319}" srcId="{0DA3D8C9-2934-4995-BB4E-02B5509684F5}" destId="{E8B00CB2-4A7E-4E82-B278-A7F3079F0C17}" srcOrd="4" destOrd="0" parTransId="{CA670809-FE8E-4B81-88B7-36D87C4C2B25}" sibTransId="{33855F72-391D-4FBA-BC16-287D94AD2937}"/>
    <dgm:cxn modelId="{294C7229-0234-154E-AE6E-0605397EF29F}" type="presOf" srcId="{0DA3D8C9-2934-4995-BB4E-02B5509684F5}" destId="{A4FA8F76-D0DB-3E40-88E7-F064B67EE044}" srcOrd="0" destOrd="0" presId="urn:microsoft.com/office/officeart/2005/8/layout/default"/>
    <dgm:cxn modelId="{9F4A6D3F-404F-4E5D-AA35-80317CF21FF9}" srcId="{0DA3D8C9-2934-4995-BB4E-02B5509684F5}" destId="{F5B0DDCA-FEA3-48AB-9D86-E4AFB659F34F}" srcOrd="7" destOrd="0" parTransId="{C3518B84-4E42-4519-B192-2F04A251C534}" sibTransId="{E5EEAC5E-6B54-41CB-BC37-4F04A05816B2}"/>
    <dgm:cxn modelId="{D112734A-7BC6-401A-B93F-241E686D755E}" srcId="{0DA3D8C9-2934-4995-BB4E-02B5509684F5}" destId="{D0A25CE7-2B4B-4DCF-B413-6AC43C329467}" srcOrd="3" destOrd="0" parTransId="{A94621BE-9D83-4ADB-98F2-3759EBC9F0AB}" sibTransId="{C40F0E9D-5346-4EE3-AE06-5F4132A2694F}"/>
    <dgm:cxn modelId="{1AA1FE4F-5542-4BF2-9F46-DE341008945A}" srcId="{0DA3D8C9-2934-4995-BB4E-02B5509684F5}" destId="{C4ED4AFA-1702-48FC-A508-8C9F5BC93135}" srcOrd="6" destOrd="0" parTransId="{840F9F41-6550-428D-89CB-A71D14564FBD}" sibTransId="{10576A60-2AA7-4DE4-A6FB-B138CCC6009B}"/>
    <dgm:cxn modelId="{CE4BF462-6E1D-7841-8E05-461D27259625}" type="presOf" srcId="{C4ED4AFA-1702-48FC-A508-8C9F5BC93135}" destId="{DC62EBF3-8F10-CD4B-86C5-5F8B3CC23509}" srcOrd="0" destOrd="0" presId="urn:microsoft.com/office/officeart/2005/8/layout/default"/>
    <dgm:cxn modelId="{4F6178A8-7784-AD49-A217-95FAB53E621C}" type="presOf" srcId="{D0A25CE7-2B4B-4DCF-B413-6AC43C329467}" destId="{98F33917-C4B6-8049-B135-CCED96382AB3}" srcOrd="0" destOrd="0" presId="urn:microsoft.com/office/officeart/2005/8/layout/default"/>
    <dgm:cxn modelId="{8F72FEB6-E8BF-4C0E-8D8D-A2E3CF83EC79}" srcId="{0DA3D8C9-2934-4995-BB4E-02B5509684F5}" destId="{1FF18163-9F6C-4C46-972C-034950A29BD3}" srcOrd="5" destOrd="0" parTransId="{6D0229AC-82D3-44E5-ACD9-CD65FFFADC90}" sibTransId="{B3F38E0F-B880-42ED-BAD7-8153FAF2E13D}"/>
    <dgm:cxn modelId="{281641C6-6924-8F4A-B880-117A43B15980}" type="presOf" srcId="{F5B0DDCA-FEA3-48AB-9D86-E4AFB659F34F}" destId="{96CBD5AE-1DDF-0C48-A089-DC98B61ED768}" srcOrd="0" destOrd="0" presId="urn:microsoft.com/office/officeart/2005/8/layout/default"/>
    <dgm:cxn modelId="{960AE3C6-3152-B14D-8738-7AE95548BACA}" type="presOf" srcId="{1FF18163-9F6C-4C46-972C-034950A29BD3}" destId="{16183F5F-A7C4-5745-B97B-E8D83F1F3255}" srcOrd="0" destOrd="0" presId="urn:microsoft.com/office/officeart/2005/8/layout/default"/>
    <dgm:cxn modelId="{226427D3-95FA-6442-A3D4-CBE65C3AD73C}" type="presOf" srcId="{A9F7ADAB-B421-4660-840E-AAA551356820}" destId="{E04FB039-F2D3-E64C-8D3D-366C06E54D52}" srcOrd="0" destOrd="0" presId="urn:microsoft.com/office/officeart/2005/8/layout/default"/>
    <dgm:cxn modelId="{8A82BFE3-04BA-4C12-9441-E5B404B31D84}" srcId="{0DA3D8C9-2934-4995-BB4E-02B5509684F5}" destId="{A9F7ADAB-B421-4660-840E-AAA551356820}" srcOrd="2" destOrd="0" parTransId="{81B454F1-5AA1-4DAE-ACFD-78A64D4D4D4E}" sibTransId="{DD9A53FB-0A24-480C-BA2F-84D86DAF038B}"/>
    <dgm:cxn modelId="{D1F4BAF6-5B8B-415A-BFE8-CEFFDA7936AD}" srcId="{0DA3D8C9-2934-4995-BB4E-02B5509684F5}" destId="{69794467-AD9D-42FD-8D78-87FBBD6BF53C}" srcOrd="1" destOrd="0" parTransId="{5ACDD337-0387-4F04-B3DA-CC99AB8FFC2D}" sibTransId="{C3455052-CC4C-44F1-924C-D607CC0744B9}"/>
    <dgm:cxn modelId="{7C30FDFE-AF5D-704C-A29C-45CDD1FDB70C}" type="presOf" srcId="{E8B00CB2-4A7E-4E82-B278-A7F3079F0C17}" destId="{F43A0091-163C-EE4E-B4E8-BC92B732947B}" srcOrd="0" destOrd="0" presId="urn:microsoft.com/office/officeart/2005/8/layout/default"/>
    <dgm:cxn modelId="{B70F54A5-0E72-5B4B-9D85-F59C5F604F53}" type="presParOf" srcId="{A4FA8F76-D0DB-3E40-88E7-F064B67EE044}" destId="{C5D7F03E-942C-3B44-9BDC-3C9373EB9D09}" srcOrd="0" destOrd="0" presId="urn:microsoft.com/office/officeart/2005/8/layout/default"/>
    <dgm:cxn modelId="{09A2E2EB-8DE8-384D-8781-58AAF9A30692}" type="presParOf" srcId="{A4FA8F76-D0DB-3E40-88E7-F064B67EE044}" destId="{963A444E-114D-9E4B-B88F-2A3A48763EE9}" srcOrd="1" destOrd="0" presId="urn:microsoft.com/office/officeart/2005/8/layout/default"/>
    <dgm:cxn modelId="{2E27EEA8-2880-9B4D-B6A1-4CF57AB61506}" type="presParOf" srcId="{A4FA8F76-D0DB-3E40-88E7-F064B67EE044}" destId="{E6CF6B2A-3A01-F744-9C6E-60540141F6C5}" srcOrd="2" destOrd="0" presId="urn:microsoft.com/office/officeart/2005/8/layout/default"/>
    <dgm:cxn modelId="{E7B52524-88E4-6249-87B0-7509423E15E2}" type="presParOf" srcId="{A4FA8F76-D0DB-3E40-88E7-F064B67EE044}" destId="{A6CBEC35-7028-7E4C-BB22-00DC02EC2AFE}" srcOrd="3" destOrd="0" presId="urn:microsoft.com/office/officeart/2005/8/layout/default"/>
    <dgm:cxn modelId="{ACB25DAD-1C33-8240-9C3A-9B7B5723A0D4}" type="presParOf" srcId="{A4FA8F76-D0DB-3E40-88E7-F064B67EE044}" destId="{E04FB039-F2D3-E64C-8D3D-366C06E54D52}" srcOrd="4" destOrd="0" presId="urn:microsoft.com/office/officeart/2005/8/layout/default"/>
    <dgm:cxn modelId="{3CC18230-EB63-A641-98E4-5B0DB1FBB57F}" type="presParOf" srcId="{A4FA8F76-D0DB-3E40-88E7-F064B67EE044}" destId="{B072A8E4-3EBD-0C41-B32A-D6BCB2B87C36}" srcOrd="5" destOrd="0" presId="urn:microsoft.com/office/officeart/2005/8/layout/default"/>
    <dgm:cxn modelId="{F526DCE7-185D-164F-AD98-670935874482}" type="presParOf" srcId="{A4FA8F76-D0DB-3E40-88E7-F064B67EE044}" destId="{98F33917-C4B6-8049-B135-CCED96382AB3}" srcOrd="6" destOrd="0" presId="urn:microsoft.com/office/officeart/2005/8/layout/default"/>
    <dgm:cxn modelId="{070E3823-8379-5F4E-A2FC-82A500F18C97}" type="presParOf" srcId="{A4FA8F76-D0DB-3E40-88E7-F064B67EE044}" destId="{5B0E2168-A22A-434F-9F7C-D6DA1B0CD531}" srcOrd="7" destOrd="0" presId="urn:microsoft.com/office/officeart/2005/8/layout/default"/>
    <dgm:cxn modelId="{3FCC8926-27E3-974D-8D16-3E130A2B03E7}" type="presParOf" srcId="{A4FA8F76-D0DB-3E40-88E7-F064B67EE044}" destId="{F43A0091-163C-EE4E-B4E8-BC92B732947B}" srcOrd="8" destOrd="0" presId="urn:microsoft.com/office/officeart/2005/8/layout/default"/>
    <dgm:cxn modelId="{01D1FBB1-6C05-3649-8F7B-0D3D6DF8C6A3}" type="presParOf" srcId="{A4FA8F76-D0DB-3E40-88E7-F064B67EE044}" destId="{7EA28BC3-CD35-444F-8B04-9F3401D65D6C}" srcOrd="9" destOrd="0" presId="urn:microsoft.com/office/officeart/2005/8/layout/default"/>
    <dgm:cxn modelId="{3C85F922-CCAC-4E45-A23D-96B7EFDD970F}" type="presParOf" srcId="{A4FA8F76-D0DB-3E40-88E7-F064B67EE044}" destId="{16183F5F-A7C4-5745-B97B-E8D83F1F3255}" srcOrd="10" destOrd="0" presId="urn:microsoft.com/office/officeart/2005/8/layout/default"/>
    <dgm:cxn modelId="{73E65110-78A7-4641-AAC1-4B84F983FB84}" type="presParOf" srcId="{A4FA8F76-D0DB-3E40-88E7-F064B67EE044}" destId="{A96CE6C2-1F2C-7944-98CF-06B3A43EAFE6}" srcOrd="11" destOrd="0" presId="urn:microsoft.com/office/officeart/2005/8/layout/default"/>
    <dgm:cxn modelId="{506A52A6-C018-1F49-90A2-EDC61A4D3A98}" type="presParOf" srcId="{A4FA8F76-D0DB-3E40-88E7-F064B67EE044}" destId="{DC62EBF3-8F10-CD4B-86C5-5F8B3CC23509}" srcOrd="12" destOrd="0" presId="urn:microsoft.com/office/officeart/2005/8/layout/default"/>
    <dgm:cxn modelId="{45BCD922-A155-D44E-96F2-3A51A295BBC0}" type="presParOf" srcId="{A4FA8F76-D0DB-3E40-88E7-F064B67EE044}" destId="{2767BA3D-1D11-D84B-9BD8-25B8A3E22C06}" srcOrd="13" destOrd="0" presId="urn:microsoft.com/office/officeart/2005/8/layout/default"/>
    <dgm:cxn modelId="{CD71F36E-B401-ED4C-A860-53F27AE10286}" type="presParOf" srcId="{A4FA8F76-D0DB-3E40-88E7-F064B67EE044}" destId="{96CBD5AE-1DDF-0C48-A089-DC98B61ED768}"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0CFB7F-5099-4759-95EA-1B76F2FCA66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476A59A-B91B-4055-9A72-3011DDF75F34}">
      <dgm:prSet/>
      <dgm:spPr/>
      <dgm:t>
        <a:bodyPr/>
        <a:lstStyle/>
        <a:p>
          <a:r>
            <a:rPr lang="en-GB"/>
            <a:t>Where a second offence is identified when already under arrest you MUST consider the necessity test- criteria</a:t>
          </a:r>
          <a:endParaRPr lang="en-US"/>
        </a:p>
      </dgm:t>
    </dgm:pt>
    <dgm:pt modelId="{55D1CD8D-F849-476C-9E48-163FE6F8BDED}" type="parTrans" cxnId="{86FA43C1-8E42-4423-810F-8AF9CD618353}">
      <dgm:prSet/>
      <dgm:spPr/>
      <dgm:t>
        <a:bodyPr/>
        <a:lstStyle/>
        <a:p>
          <a:endParaRPr lang="en-US"/>
        </a:p>
      </dgm:t>
    </dgm:pt>
    <dgm:pt modelId="{06FE6573-6B2A-4F0E-B1E0-B08A920944C3}" type="sibTrans" cxnId="{86FA43C1-8E42-4423-810F-8AF9CD618353}">
      <dgm:prSet/>
      <dgm:spPr/>
      <dgm:t>
        <a:bodyPr/>
        <a:lstStyle/>
        <a:p>
          <a:endParaRPr lang="en-US"/>
        </a:p>
      </dgm:t>
    </dgm:pt>
    <dgm:pt modelId="{1B09EFB3-3FF8-4329-8C13-8E66805AE59D}">
      <dgm:prSet/>
      <dgm:spPr/>
      <dgm:t>
        <a:bodyPr/>
        <a:lstStyle/>
        <a:p>
          <a:r>
            <a:rPr lang="en-GB"/>
            <a:t>In such cases you must inform them that they are also under arrest for the other offence as well (Section 31 PACE)</a:t>
          </a:r>
          <a:endParaRPr lang="en-US"/>
        </a:p>
      </dgm:t>
    </dgm:pt>
    <dgm:pt modelId="{AFD2FC37-F2DB-4571-91C3-65C21B27E36C}" type="parTrans" cxnId="{ECEC5DED-BC20-4B7D-B84B-48549F54C8DD}">
      <dgm:prSet/>
      <dgm:spPr/>
      <dgm:t>
        <a:bodyPr/>
        <a:lstStyle/>
        <a:p>
          <a:endParaRPr lang="en-US"/>
        </a:p>
      </dgm:t>
    </dgm:pt>
    <dgm:pt modelId="{6E11B3F4-6964-41B9-B1F9-34D2E1E88FD3}" type="sibTrans" cxnId="{ECEC5DED-BC20-4B7D-B84B-48549F54C8DD}">
      <dgm:prSet/>
      <dgm:spPr/>
      <dgm:t>
        <a:bodyPr/>
        <a:lstStyle/>
        <a:p>
          <a:endParaRPr lang="en-US"/>
        </a:p>
      </dgm:t>
    </dgm:pt>
    <dgm:pt modelId="{4E53176E-A615-457D-A451-22F7F07912EE}">
      <dgm:prSet/>
      <dgm:spPr/>
      <dgm:t>
        <a:bodyPr/>
        <a:lstStyle/>
        <a:p>
          <a:r>
            <a:rPr lang="en-GB"/>
            <a:t>This is to prevent a situation where the individual leaves the police station and is immediately rearrested for the other offence.</a:t>
          </a:r>
          <a:endParaRPr lang="en-US"/>
        </a:p>
      </dgm:t>
    </dgm:pt>
    <dgm:pt modelId="{CD561D4F-88E0-429D-8FEE-28996C9B696A}" type="parTrans" cxnId="{327D8E93-CF24-419D-B0BA-E8BC93D044AE}">
      <dgm:prSet/>
      <dgm:spPr/>
      <dgm:t>
        <a:bodyPr/>
        <a:lstStyle/>
        <a:p>
          <a:endParaRPr lang="en-US"/>
        </a:p>
      </dgm:t>
    </dgm:pt>
    <dgm:pt modelId="{C5B2EBF6-292F-40EF-83DF-286EE8944E79}" type="sibTrans" cxnId="{327D8E93-CF24-419D-B0BA-E8BC93D044AE}">
      <dgm:prSet/>
      <dgm:spPr/>
      <dgm:t>
        <a:bodyPr/>
        <a:lstStyle/>
        <a:p>
          <a:endParaRPr lang="en-US"/>
        </a:p>
      </dgm:t>
    </dgm:pt>
    <dgm:pt modelId="{BEF73FDB-4AE1-6E45-9A13-9F213CDB3437}" type="pres">
      <dgm:prSet presAssocID="{B10CFB7F-5099-4759-95EA-1B76F2FCA661}" presName="linear" presStyleCnt="0">
        <dgm:presLayoutVars>
          <dgm:animLvl val="lvl"/>
          <dgm:resizeHandles val="exact"/>
        </dgm:presLayoutVars>
      </dgm:prSet>
      <dgm:spPr/>
    </dgm:pt>
    <dgm:pt modelId="{7F264F32-A188-D544-BA3A-739C4D41088D}" type="pres">
      <dgm:prSet presAssocID="{B476A59A-B91B-4055-9A72-3011DDF75F34}" presName="parentText" presStyleLbl="node1" presStyleIdx="0" presStyleCnt="3">
        <dgm:presLayoutVars>
          <dgm:chMax val="0"/>
          <dgm:bulletEnabled val="1"/>
        </dgm:presLayoutVars>
      </dgm:prSet>
      <dgm:spPr/>
    </dgm:pt>
    <dgm:pt modelId="{7BF98730-12A0-0A40-8A4D-5E6E4E880070}" type="pres">
      <dgm:prSet presAssocID="{06FE6573-6B2A-4F0E-B1E0-B08A920944C3}" presName="spacer" presStyleCnt="0"/>
      <dgm:spPr/>
    </dgm:pt>
    <dgm:pt modelId="{FB4DB928-800C-274C-9CFA-E8548C8B2321}" type="pres">
      <dgm:prSet presAssocID="{1B09EFB3-3FF8-4329-8C13-8E66805AE59D}" presName="parentText" presStyleLbl="node1" presStyleIdx="1" presStyleCnt="3">
        <dgm:presLayoutVars>
          <dgm:chMax val="0"/>
          <dgm:bulletEnabled val="1"/>
        </dgm:presLayoutVars>
      </dgm:prSet>
      <dgm:spPr/>
    </dgm:pt>
    <dgm:pt modelId="{B5FCA816-7629-B94A-B86F-A707B602C66F}" type="pres">
      <dgm:prSet presAssocID="{6E11B3F4-6964-41B9-B1F9-34D2E1E88FD3}" presName="spacer" presStyleCnt="0"/>
      <dgm:spPr/>
    </dgm:pt>
    <dgm:pt modelId="{71936738-5CA9-8447-B30B-82D6E56E2B35}" type="pres">
      <dgm:prSet presAssocID="{4E53176E-A615-457D-A451-22F7F07912EE}" presName="parentText" presStyleLbl="node1" presStyleIdx="2" presStyleCnt="3">
        <dgm:presLayoutVars>
          <dgm:chMax val="0"/>
          <dgm:bulletEnabled val="1"/>
        </dgm:presLayoutVars>
      </dgm:prSet>
      <dgm:spPr/>
    </dgm:pt>
  </dgm:ptLst>
  <dgm:cxnLst>
    <dgm:cxn modelId="{E060FE77-EF66-B940-BB7F-7BC8D9F27EC3}" type="presOf" srcId="{B476A59A-B91B-4055-9A72-3011DDF75F34}" destId="{7F264F32-A188-D544-BA3A-739C4D41088D}" srcOrd="0" destOrd="0" presId="urn:microsoft.com/office/officeart/2005/8/layout/vList2"/>
    <dgm:cxn modelId="{E5408B8B-9B33-3B43-A872-1C3746750D9A}" type="presOf" srcId="{4E53176E-A615-457D-A451-22F7F07912EE}" destId="{71936738-5CA9-8447-B30B-82D6E56E2B35}" srcOrd="0" destOrd="0" presId="urn:microsoft.com/office/officeart/2005/8/layout/vList2"/>
    <dgm:cxn modelId="{327D8E93-CF24-419D-B0BA-E8BC93D044AE}" srcId="{B10CFB7F-5099-4759-95EA-1B76F2FCA661}" destId="{4E53176E-A615-457D-A451-22F7F07912EE}" srcOrd="2" destOrd="0" parTransId="{CD561D4F-88E0-429D-8FEE-28996C9B696A}" sibTransId="{C5B2EBF6-292F-40EF-83DF-286EE8944E79}"/>
    <dgm:cxn modelId="{86FA43C1-8E42-4423-810F-8AF9CD618353}" srcId="{B10CFB7F-5099-4759-95EA-1B76F2FCA661}" destId="{B476A59A-B91B-4055-9A72-3011DDF75F34}" srcOrd="0" destOrd="0" parTransId="{55D1CD8D-F849-476C-9E48-163FE6F8BDED}" sibTransId="{06FE6573-6B2A-4F0E-B1E0-B08A920944C3}"/>
    <dgm:cxn modelId="{C7A602D3-EDE1-D74A-83DA-14629CD9FE7D}" type="presOf" srcId="{1B09EFB3-3FF8-4329-8C13-8E66805AE59D}" destId="{FB4DB928-800C-274C-9CFA-E8548C8B2321}" srcOrd="0" destOrd="0" presId="urn:microsoft.com/office/officeart/2005/8/layout/vList2"/>
    <dgm:cxn modelId="{ECEC5DED-BC20-4B7D-B84B-48549F54C8DD}" srcId="{B10CFB7F-5099-4759-95EA-1B76F2FCA661}" destId="{1B09EFB3-3FF8-4329-8C13-8E66805AE59D}" srcOrd="1" destOrd="0" parTransId="{AFD2FC37-F2DB-4571-91C3-65C21B27E36C}" sibTransId="{6E11B3F4-6964-41B9-B1F9-34D2E1E88FD3}"/>
    <dgm:cxn modelId="{5044E8F5-5F6A-6241-B72B-072B5E81EF62}" type="presOf" srcId="{B10CFB7F-5099-4759-95EA-1B76F2FCA661}" destId="{BEF73FDB-4AE1-6E45-9A13-9F213CDB3437}" srcOrd="0" destOrd="0" presId="urn:microsoft.com/office/officeart/2005/8/layout/vList2"/>
    <dgm:cxn modelId="{00E99693-3D4B-154E-9587-1F97194A01A8}" type="presParOf" srcId="{BEF73FDB-4AE1-6E45-9A13-9F213CDB3437}" destId="{7F264F32-A188-D544-BA3A-739C4D41088D}" srcOrd="0" destOrd="0" presId="urn:microsoft.com/office/officeart/2005/8/layout/vList2"/>
    <dgm:cxn modelId="{D7FD359E-877D-6040-AF27-19FD5165DE6D}" type="presParOf" srcId="{BEF73FDB-4AE1-6E45-9A13-9F213CDB3437}" destId="{7BF98730-12A0-0A40-8A4D-5E6E4E880070}" srcOrd="1" destOrd="0" presId="urn:microsoft.com/office/officeart/2005/8/layout/vList2"/>
    <dgm:cxn modelId="{F99C4F88-BE06-D241-95CA-54A72AAF29AB}" type="presParOf" srcId="{BEF73FDB-4AE1-6E45-9A13-9F213CDB3437}" destId="{FB4DB928-800C-274C-9CFA-E8548C8B2321}" srcOrd="2" destOrd="0" presId="urn:microsoft.com/office/officeart/2005/8/layout/vList2"/>
    <dgm:cxn modelId="{0C5BF673-22C0-534C-ACBA-3F19ABF6189A}" type="presParOf" srcId="{BEF73FDB-4AE1-6E45-9A13-9F213CDB3437}" destId="{B5FCA816-7629-B94A-B86F-A707B602C66F}" srcOrd="3" destOrd="0" presId="urn:microsoft.com/office/officeart/2005/8/layout/vList2"/>
    <dgm:cxn modelId="{DE488DF2-E026-C548-8AB9-E77F99C52996}" type="presParOf" srcId="{BEF73FDB-4AE1-6E45-9A13-9F213CDB3437}" destId="{71936738-5CA9-8447-B30B-82D6E56E2B3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8E200E0-C675-4B67-9CFC-4D2D31C8CEC9}"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6AA146FC-B4A6-44F8-BB83-3CCE659EDD2F}">
      <dgm:prSet/>
      <dgm:spPr/>
      <dgm:t>
        <a:bodyPr/>
        <a:lstStyle/>
        <a:p>
          <a:r>
            <a:rPr lang="en-GB" b="1"/>
            <a:t>Section 117 of the Police and Criminal Evidence Act 1984</a:t>
          </a:r>
          <a:endParaRPr lang="en-US"/>
        </a:p>
      </dgm:t>
    </dgm:pt>
    <dgm:pt modelId="{7F5FD9AB-0F20-461B-A654-78FAFB0CC7D6}" type="parTrans" cxnId="{C6A4065B-F3A5-48FB-BF94-D0ACE0E6B777}">
      <dgm:prSet/>
      <dgm:spPr/>
      <dgm:t>
        <a:bodyPr/>
        <a:lstStyle/>
        <a:p>
          <a:endParaRPr lang="en-US"/>
        </a:p>
      </dgm:t>
    </dgm:pt>
    <dgm:pt modelId="{D56F0490-09E4-47F4-B309-4ABAE6FB4D16}" type="sibTrans" cxnId="{C6A4065B-F3A5-48FB-BF94-D0ACE0E6B777}">
      <dgm:prSet/>
      <dgm:spPr/>
      <dgm:t>
        <a:bodyPr/>
        <a:lstStyle/>
        <a:p>
          <a:endParaRPr lang="en-US"/>
        </a:p>
      </dgm:t>
    </dgm:pt>
    <dgm:pt modelId="{2B3FBFFD-AE14-4261-B583-3FCD9B6FD194}">
      <dgm:prSet/>
      <dgm:spPr/>
      <dgm:t>
        <a:bodyPr/>
        <a:lstStyle/>
        <a:p>
          <a:r>
            <a:rPr lang="en-GB"/>
            <a:t>Provides that a constable can use </a:t>
          </a:r>
          <a:r>
            <a:rPr lang="en-GB" b="1"/>
            <a:t>reasonable force</a:t>
          </a:r>
          <a:r>
            <a:rPr lang="en-GB" b="0"/>
            <a:t>, if necessary, in </a:t>
          </a:r>
          <a:r>
            <a:rPr lang="en-GB"/>
            <a:t>the exercise of any power under this Act</a:t>
          </a:r>
          <a:endParaRPr lang="en-US"/>
        </a:p>
      </dgm:t>
    </dgm:pt>
    <dgm:pt modelId="{EF516BFA-E54A-4115-B882-FEA81C5C1EBF}" type="parTrans" cxnId="{5FB5B927-53EC-407D-8731-DB404E03126C}">
      <dgm:prSet/>
      <dgm:spPr/>
      <dgm:t>
        <a:bodyPr/>
        <a:lstStyle/>
        <a:p>
          <a:endParaRPr lang="en-US"/>
        </a:p>
      </dgm:t>
    </dgm:pt>
    <dgm:pt modelId="{7C5545B4-2DB8-4241-A7C7-13CCD69E0CC1}" type="sibTrans" cxnId="{5FB5B927-53EC-407D-8731-DB404E03126C}">
      <dgm:prSet/>
      <dgm:spPr/>
      <dgm:t>
        <a:bodyPr/>
        <a:lstStyle/>
        <a:p>
          <a:endParaRPr lang="en-US"/>
        </a:p>
      </dgm:t>
    </dgm:pt>
    <dgm:pt modelId="{BAA64A48-30D2-4D9D-A0D6-E5D838D7ACDA}">
      <dgm:prSet/>
      <dgm:spPr/>
      <dgm:t>
        <a:bodyPr/>
        <a:lstStyle/>
        <a:p>
          <a:r>
            <a:rPr lang="en-GB" b="0"/>
            <a:t>(Police power only)</a:t>
          </a:r>
          <a:r>
            <a:rPr lang="en-GB" b="0" baseline="0"/>
            <a:t> </a:t>
          </a:r>
          <a:endParaRPr lang="en-US"/>
        </a:p>
      </dgm:t>
    </dgm:pt>
    <dgm:pt modelId="{EC864F42-DD52-4C8B-A52C-A44FA0D1E548}" type="parTrans" cxnId="{DAC3CADC-542B-4D88-90A9-76F115F83BE1}">
      <dgm:prSet/>
      <dgm:spPr/>
      <dgm:t>
        <a:bodyPr/>
        <a:lstStyle/>
        <a:p>
          <a:endParaRPr lang="en-US"/>
        </a:p>
      </dgm:t>
    </dgm:pt>
    <dgm:pt modelId="{D6415430-1D15-49B7-A4BF-A91CFAE0882B}" type="sibTrans" cxnId="{DAC3CADC-542B-4D88-90A9-76F115F83BE1}">
      <dgm:prSet/>
      <dgm:spPr/>
      <dgm:t>
        <a:bodyPr/>
        <a:lstStyle/>
        <a:p>
          <a:endParaRPr lang="en-US"/>
        </a:p>
      </dgm:t>
    </dgm:pt>
    <dgm:pt modelId="{E55FC32B-8A90-304A-B74E-85D114DDD79F}" type="pres">
      <dgm:prSet presAssocID="{38E200E0-C675-4B67-9CFC-4D2D31C8CEC9}" presName="linear" presStyleCnt="0">
        <dgm:presLayoutVars>
          <dgm:animLvl val="lvl"/>
          <dgm:resizeHandles val="exact"/>
        </dgm:presLayoutVars>
      </dgm:prSet>
      <dgm:spPr/>
    </dgm:pt>
    <dgm:pt modelId="{DC977071-D632-2F42-87B2-A18BD0AB0C1C}" type="pres">
      <dgm:prSet presAssocID="{6AA146FC-B4A6-44F8-BB83-3CCE659EDD2F}" presName="parentText" presStyleLbl="node1" presStyleIdx="0" presStyleCnt="3">
        <dgm:presLayoutVars>
          <dgm:chMax val="0"/>
          <dgm:bulletEnabled val="1"/>
        </dgm:presLayoutVars>
      </dgm:prSet>
      <dgm:spPr/>
    </dgm:pt>
    <dgm:pt modelId="{2FC9F566-69FD-144A-86D7-ED04416D02F6}" type="pres">
      <dgm:prSet presAssocID="{D56F0490-09E4-47F4-B309-4ABAE6FB4D16}" presName="spacer" presStyleCnt="0"/>
      <dgm:spPr/>
    </dgm:pt>
    <dgm:pt modelId="{F8E5B06E-2B3E-2545-86C8-810015E07032}" type="pres">
      <dgm:prSet presAssocID="{2B3FBFFD-AE14-4261-B583-3FCD9B6FD194}" presName="parentText" presStyleLbl="node1" presStyleIdx="1" presStyleCnt="3">
        <dgm:presLayoutVars>
          <dgm:chMax val="0"/>
          <dgm:bulletEnabled val="1"/>
        </dgm:presLayoutVars>
      </dgm:prSet>
      <dgm:spPr/>
    </dgm:pt>
    <dgm:pt modelId="{DEA34A41-43E9-544C-89E6-181D170F6E40}" type="pres">
      <dgm:prSet presAssocID="{7C5545B4-2DB8-4241-A7C7-13CCD69E0CC1}" presName="spacer" presStyleCnt="0"/>
      <dgm:spPr/>
    </dgm:pt>
    <dgm:pt modelId="{A59688F8-1065-624C-B65D-29B869F60525}" type="pres">
      <dgm:prSet presAssocID="{BAA64A48-30D2-4D9D-A0D6-E5D838D7ACDA}" presName="parentText" presStyleLbl="node1" presStyleIdx="2" presStyleCnt="3">
        <dgm:presLayoutVars>
          <dgm:chMax val="0"/>
          <dgm:bulletEnabled val="1"/>
        </dgm:presLayoutVars>
      </dgm:prSet>
      <dgm:spPr/>
    </dgm:pt>
  </dgm:ptLst>
  <dgm:cxnLst>
    <dgm:cxn modelId="{91965710-B25B-214E-8DA9-38DB7CF7CE08}" type="presOf" srcId="{2B3FBFFD-AE14-4261-B583-3FCD9B6FD194}" destId="{F8E5B06E-2B3E-2545-86C8-810015E07032}" srcOrd="0" destOrd="0" presId="urn:microsoft.com/office/officeart/2005/8/layout/vList2"/>
    <dgm:cxn modelId="{5FB5B927-53EC-407D-8731-DB404E03126C}" srcId="{38E200E0-C675-4B67-9CFC-4D2D31C8CEC9}" destId="{2B3FBFFD-AE14-4261-B583-3FCD9B6FD194}" srcOrd="1" destOrd="0" parTransId="{EF516BFA-E54A-4115-B882-FEA81C5C1EBF}" sibTransId="{7C5545B4-2DB8-4241-A7C7-13CCD69E0CC1}"/>
    <dgm:cxn modelId="{C6A4065B-F3A5-48FB-BF94-D0ACE0E6B777}" srcId="{38E200E0-C675-4B67-9CFC-4D2D31C8CEC9}" destId="{6AA146FC-B4A6-44F8-BB83-3CCE659EDD2F}" srcOrd="0" destOrd="0" parTransId="{7F5FD9AB-0F20-461B-A654-78FAFB0CC7D6}" sibTransId="{D56F0490-09E4-47F4-B309-4ABAE6FB4D16}"/>
    <dgm:cxn modelId="{CB54058F-87A2-284F-8AAD-73AFCE246BF3}" type="presOf" srcId="{BAA64A48-30D2-4D9D-A0D6-E5D838D7ACDA}" destId="{A59688F8-1065-624C-B65D-29B869F60525}" srcOrd="0" destOrd="0" presId="urn:microsoft.com/office/officeart/2005/8/layout/vList2"/>
    <dgm:cxn modelId="{B9775795-28B8-9243-8FF1-215DBC02165F}" type="presOf" srcId="{38E200E0-C675-4B67-9CFC-4D2D31C8CEC9}" destId="{E55FC32B-8A90-304A-B74E-85D114DDD79F}" srcOrd="0" destOrd="0" presId="urn:microsoft.com/office/officeart/2005/8/layout/vList2"/>
    <dgm:cxn modelId="{2AA9E5A1-41D2-6E4A-AA02-186B4FFBF483}" type="presOf" srcId="{6AA146FC-B4A6-44F8-BB83-3CCE659EDD2F}" destId="{DC977071-D632-2F42-87B2-A18BD0AB0C1C}" srcOrd="0" destOrd="0" presId="urn:microsoft.com/office/officeart/2005/8/layout/vList2"/>
    <dgm:cxn modelId="{DAC3CADC-542B-4D88-90A9-76F115F83BE1}" srcId="{38E200E0-C675-4B67-9CFC-4D2D31C8CEC9}" destId="{BAA64A48-30D2-4D9D-A0D6-E5D838D7ACDA}" srcOrd="2" destOrd="0" parTransId="{EC864F42-DD52-4C8B-A52C-A44FA0D1E548}" sibTransId="{D6415430-1D15-49B7-A4BF-A91CFAE0882B}"/>
    <dgm:cxn modelId="{D6E76FD9-E7DB-AD4B-A2B8-AC3F1AA095B1}" type="presParOf" srcId="{E55FC32B-8A90-304A-B74E-85D114DDD79F}" destId="{DC977071-D632-2F42-87B2-A18BD0AB0C1C}" srcOrd="0" destOrd="0" presId="urn:microsoft.com/office/officeart/2005/8/layout/vList2"/>
    <dgm:cxn modelId="{CC80D653-703E-0142-8B09-01FA4C0416CE}" type="presParOf" srcId="{E55FC32B-8A90-304A-B74E-85D114DDD79F}" destId="{2FC9F566-69FD-144A-86D7-ED04416D02F6}" srcOrd="1" destOrd="0" presId="urn:microsoft.com/office/officeart/2005/8/layout/vList2"/>
    <dgm:cxn modelId="{88FC0171-80F3-1344-A052-EFBA99576B80}" type="presParOf" srcId="{E55FC32B-8A90-304A-B74E-85D114DDD79F}" destId="{F8E5B06E-2B3E-2545-86C8-810015E07032}" srcOrd="2" destOrd="0" presId="urn:microsoft.com/office/officeart/2005/8/layout/vList2"/>
    <dgm:cxn modelId="{6EC7C1DC-E364-704F-9F6F-37056B551CD1}" type="presParOf" srcId="{E55FC32B-8A90-304A-B74E-85D114DDD79F}" destId="{DEA34A41-43E9-544C-89E6-181D170F6E40}" srcOrd="3" destOrd="0" presId="urn:microsoft.com/office/officeart/2005/8/layout/vList2"/>
    <dgm:cxn modelId="{78BC3067-8A5C-384E-B3C0-D36BA65A3F07}" type="presParOf" srcId="{E55FC32B-8A90-304A-B74E-85D114DDD79F}" destId="{A59688F8-1065-624C-B65D-29B869F6052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DBEE707-0F6E-4D43-AD83-EF91568C9C30}" type="doc">
      <dgm:prSet loTypeId="urn:microsoft.com/office/officeart/2005/8/layout/vList2" loCatId="list" qsTypeId="urn:microsoft.com/office/officeart/2005/8/quickstyle/simple5" qsCatId="simple" csTypeId="urn:microsoft.com/office/officeart/2005/8/colors/accent6_2" csCatId="accent6"/>
      <dgm:spPr/>
      <dgm:t>
        <a:bodyPr/>
        <a:lstStyle/>
        <a:p>
          <a:endParaRPr lang="en-US"/>
        </a:p>
      </dgm:t>
    </dgm:pt>
    <dgm:pt modelId="{7E85833D-A0DD-4F03-9086-AD3604131539}">
      <dgm:prSet custT="1"/>
      <dgm:spPr/>
      <dgm:t>
        <a:bodyPr/>
        <a:lstStyle/>
        <a:p>
          <a:r>
            <a:rPr lang="en-GB" sz="2400" b="1" dirty="0"/>
            <a:t>Common Law </a:t>
          </a:r>
          <a:endParaRPr lang="en-US" sz="2400" dirty="0"/>
        </a:p>
      </dgm:t>
    </dgm:pt>
    <dgm:pt modelId="{14F62C93-60F7-4F0D-9AD3-ECED31AAEB4D}" type="parTrans" cxnId="{8DAA62AA-AE45-466E-8FCF-A2238DD9B218}">
      <dgm:prSet/>
      <dgm:spPr/>
      <dgm:t>
        <a:bodyPr/>
        <a:lstStyle/>
        <a:p>
          <a:endParaRPr lang="en-US"/>
        </a:p>
      </dgm:t>
    </dgm:pt>
    <dgm:pt modelId="{A8CC5E6C-B9EB-4CFD-8994-7BE5AFBB7E8E}" type="sibTrans" cxnId="{8DAA62AA-AE45-466E-8FCF-A2238DD9B218}">
      <dgm:prSet/>
      <dgm:spPr/>
      <dgm:t>
        <a:bodyPr/>
        <a:lstStyle/>
        <a:p>
          <a:endParaRPr lang="en-US"/>
        </a:p>
      </dgm:t>
    </dgm:pt>
    <dgm:pt modelId="{1A9CD989-2931-4578-B395-10735CFB1A9F}">
      <dgm:prSet/>
      <dgm:spPr/>
      <dgm:t>
        <a:bodyPr/>
        <a:lstStyle/>
        <a:p>
          <a:r>
            <a:rPr lang="en-GB" b="0"/>
            <a:t>Recognises that there may be circumstances in which one person may inflict violence on another, without committing a crime. </a:t>
          </a:r>
          <a:endParaRPr lang="en-US"/>
        </a:p>
      </dgm:t>
    </dgm:pt>
    <dgm:pt modelId="{89D285E6-D5AC-4E3B-8FA2-14B423C08330}" type="parTrans" cxnId="{CF873027-8308-4E39-89C5-1491A3521BF2}">
      <dgm:prSet/>
      <dgm:spPr/>
      <dgm:t>
        <a:bodyPr/>
        <a:lstStyle/>
        <a:p>
          <a:endParaRPr lang="en-US"/>
        </a:p>
      </dgm:t>
    </dgm:pt>
    <dgm:pt modelId="{0A92BB29-806E-4440-8E46-B5E04AFE29CC}" type="sibTrans" cxnId="{CF873027-8308-4E39-89C5-1491A3521BF2}">
      <dgm:prSet/>
      <dgm:spPr/>
      <dgm:t>
        <a:bodyPr/>
        <a:lstStyle/>
        <a:p>
          <a:endParaRPr lang="en-US"/>
        </a:p>
      </dgm:t>
    </dgm:pt>
    <dgm:pt modelId="{A621C55C-7D11-44B1-AC48-ACC13DC1E376}">
      <dgm:prSet/>
      <dgm:spPr/>
      <dgm:t>
        <a:bodyPr/>
        <a:lstStyle/>
        <a:p>
          <a:r>
            <a:rPr lang="en-GB"/>
            <a:t>T</a:t>
          </a:r>
          <a:r>
            <a:rPr lang="en-GB" b="0"/>
            <a:t>he right of a person to protect himself / herself from attack and to act in defence of others and if necessary to inflict violence on another in doing so. </a:t>
          </a:r>
          <a:endParaRPr lang="en-US"/>
        </a:p>
      </dgm:t>
    </dgm:pt>
    <dgm:pt modelId="{D4DAD11A-3FBA-4DDE-A508-360348A4E661}" type="parTrans" cxnId="{EBE937B2-9F42-4B51-BC9D-2C8FEC061B07}">
      <dgm:prSet/>
      <dgm:spPr/>
      <dgm:t>
        <a:bodyPr/>
        <a:lstStyle/>
        <a:p>
          <a:endParaRPr lang="en-US"/>
        </a:p>
      </dgm:t>
    </dgm:pt>
    <dgm:pt modelId="{50EB8F72-A110-42D9-99F5-FC470C410016}" type="sibTrans" cxnId="{EBE937B2-9F42-4B51-BC9D-2C8FEC061B07}">
      <dgm:prSet/>
      <dgm:spPr/>
      <dgm:t>
        <a:bodyPr/>
        <a:lstStyle/>
        <a:p>
          <a:endParaRPr lang="en-US"/>
        </a:p>
      </dgm:t>
    </dgm:pt>
    <dgm:pt modelId="{2F852DF7-CC6E-456E-9311-31D54C4C3B84}">
      <dgm:prSet/>
      <dgm:spPr/>
      <dgm:t>
        <a:bodyPr/>
        <a:lstStyle/>
        <a:p>
          <a:r>
            <a:rPr lang="en-GB" b="0"/>
            <a:t>If no more force is used than is reasonable to repel the attack, such force is not unlawful. </a:t>
          </a:r>
          <a:endParaRPr lang="en-US"/>
        </a:p>
      </dgm:t>
    </dgm:pt>
    <dgm:pt modelId="{D59A48CA-9D1A-4A36-8A72-3F0D2552DA8A}" type="parTrans" cxnId="{FC5A32E0-73B7-4E71-8BC2-8E0E0293E9F8}">
      <dgm:prSet/>
      <dgm:spPr/>
      <dgm:t>
        <a:bodyPr/>
        <a:lstStyle/>
        <a:p>
          <a:endParaRPr lang="en-US"/>
        </a:p>
      </dgm:t>
    </dgm:pt>
    <dgm:pt modelId="{43C2BF96-5CA0-444C-B01D-1BC313ECC777}" type="sibTrans" cxnId="{FC5A32E0-73B7-4E71-8BC2-8E0E0293E9F8}">
      <dgm:prSet/>
      <dgm:spPr/>
      <dgm:t>
        <a:bodyPr/>
        <a:lstStyle/>
        <a:p>
          <a:endParaRPr lang="en-US"/>
        </a:p>
      </dgm:t>
    </dgm:pt>
    <dgm:pt modelId="{74AE5650-C05A-48CC-A588-9605632F6C1B}">
      <dgm:prSet/>
      <dgm:spPr/>
      <dgm:t>
        <a:bodyPr/>
        <a:lstStyle/>
        <a:p>
          <a:r>
            <a:rPr lang="en-GB" b="0"/>
            <a:t>If you have an honestly held belief that you or another, are in imminent danger, then you may use such force as is reasonable and necessary to avert that danger.</a:t>
          </a:r>
          <a:endParaRPr lang="en-US"/>
        </a:p>
      </dgm:t>
    </dgm:pt>
    <dgm:pt modelId="{7EB66945-1DF1-45C5-B952-0A364E3A3DD7}" type="parTrans" cxnId="{4CBB5C0A-D52E-4668-8575-BD35A978FB9A}">
      <dgm:prSet/>
      <dgm:spPr/>
      <dgm:t>
        <a:bodyPr/>
        <a:lstStyle/>
        <a:p>
          <a:endParaRPr lang="en-US"/>
        </a:p>
      </dgm:t>
    </dgm:pt>
    <dgm:pt modelId="{18491265-8E21-4F8A-9509-93D338EA9D0D}" type="sibTrans" cxnId="{4CBB5C0A-D52E-4668-8575-BD35A978FB9A}">
      <dgm:prSet/>
      <dgm:spPr/>
      <dgm:t>
        <a:bodyPr/>
        <a:lstStyle/>
        <a:p>
          <a:endParaRPr lang="en-US"/>
        </a:p>
      </dgm:t>
    </dgm:pt>
    <dgm:pt modelId="{5C8EC978-8BF0-BA4D-9A4D-938A4453E140}" type="pres">
      <dgm:prSet presAssocID="{1DBEE707-0F6E-4D43-AD83-EF91568C9C30}" presName="linear" presStyleCnt="0">
        <dgm:presLayoutVars>
          <dgm:animLvl val="lvl"/>
          <dgm:resizeHandles val="exact"/>
        </dgm:presLayoutVars>
      </dgm:prSet>
      <dgm:spPr/>
    </dgm:pt>
    <dgm:pt modelId="{2E87C086-7329-2B4E-93B1-4F05DA74E039}" type="pres">
      <dgm:prSet presAssocID="{7E85833D-A0DD-4F03-9086-AD3604131539}" presName="parentText" presStyleLbl="node1" presStyleIdx="0" presStyleCnt="5">
        <dgm:presLayoutVars>
          <dgm:chMax val="0"/>
          <dgm:bulletEnabled val="1"/>
        </dgm:presLayoutVars>
      </dgm:prSet>
      <dgm:spPr/>
    </dgm:pt>
    <dgm:pt modelId="{56F6F3B2-71AF-1643-9E6E-9A01962963EA}" type="pres">
      <dgm:prSet presAssocID="{A8CC5E6C-B9EB-4CFD-8994-7BE5AFBB7E8E}" presName="spacer" presStyleCnt="0"/>
      <dgm:spPr/>
    </dgm:pt>
    <dgm:pt modelId="{A1FC7F08-D522-3140-9D32-C17857B1AAC5}" type="pres">
      <dgm:prSet presAssocID="{1A9CD989-2931-4578-B395-10735CFB1A9F}" presName="parentText" presStyleLbl="node1" presStyleIdx="1" presStyleCnt="5">
        <dgm:presLayoutVars>
          <dgm:chMax val="0"/>
          <dgm:bulletEnabled val="1"/>
        </dgm:presLayoutVars>
      </dgm:prSet>
      <dgm:spPr/>
    </dgm:pt>
    <dgm:pt modelId="{18B1E0D5-66F5-1642-879A-22E09751D13C}" type="pres">
      <dgm:prSet presAssocID="{0A92BB29-806E-4440-8E46-B5E04AFE29CC}" presName="spacer" presStyleCnt="0"/>
      <dgm:spPr/>
    </dgm:pt>
    <dgm:pt modelId="{AB00B649-6BC6-E540-81A2-09520F19E315}" type="pres">
      <dgm:prSet presAssocID="{A621C55C-7D11-44B1-AC48-ACC13DC1E376}" presName="parentText" presStyleLbl="node1" presStyleIdx="2" presStyleCnt="5">
        <dgm:presLayoutVars>
          <dgm:chMax val="0"/>
          <dgm:bulletEnabled val="1"/>
        </dgm:presLayoutVars>
      </dgm:prSet>
      <dgm:spPr/>
    </dgm:pt>
    <dgm:pt modelId="{14A34961-2FAC-3944-A00B-59C646E34F08}" type="pres">
      <dgm:prSet presAssocID="{50EB8F72-A110-42D9-99F5-FC470C410016}" presName="spacer" presStyleCnt="0"/>
      <dgm:spPr/>
    </dgm:pt>
    <dgm:pt modelId="{17D11271-0DD0-2946-9F9F-DDFAD3CBB2B1}" type="pres">
      <dgm:prSet presAssocID="{2F852DF7-CC6E-456E-9311-31D54C4C3B84}" presName="parentText" presStyleLbl="node1" presStyleIdx="3" presStyleCnt="5">
        <dgm:presLayoutVars>
          <dgm:chMax val="0"/>
          <dgm:bulletEnabled val="1"/>
        </dgm:presLayoutVars>
      </dgm:prSet>
      <dgm:spPr/>
    </dgm:pt>
    <dgm:pt modelId="{78CFEC3B-36BB-FF4D-9465-5732DAC22C91}" type="pres">
      <dgm:prSet presAssocID="{43C2BF96-5CA0-444C-B01D-1BC313ECC777}" presName="spacer" presStyleCnt="0"/>
      <dgm:spPr/>
    </dgm:pt>
    <dgm:pt modelId="{9F4C4909-24C5-0047-A059-D8A0E8EF2245}" type="pres">
      <dgm:prSet presAssocID="{74AE5650-C05A-48CC-A588-9605632F6C1B}" presName="parentText" presStyleLbl="node1" presStyleIdx="4" presStyleCnt="5">
        <dgm:presLayoutVars>
          <dgm:chMax val="0"/>
          <dgm:bulletEnabled val="1"/>
        </dgm:presLayoutVars>
      </dgm:prSet>
      <dgm:spPr/>
    </dgm:pt>
  </dgm:ptLst>
  <dgm:cxnLst>
    <dgm:cxn modelId="{85476800-DB70-7A46-94C1-62216925DA0B}" type="presOf" srcId="{1A9CD989-2931-4578-B395-10735CFB1A9F}" destId="{A1FC7F08-D522-3140-9D32-C17857B1AAC5}" srcOrd="0" destOrd="0" presId="urn:microsoft.com/office/officeart/2005/8/layout/vList2"/>
    <dgm:cxn modelId="{4CBB5C0A-D52E-4668-8575-BD35A978FB9A}" srcId="{1DBEE707-0F6E-4D43-AD83-EF91568C9C30}" destId="{74AE5650-C05A-48CC-A588-9605632F6C1B}" srcOrd="4" destOrd="0" parTransId="{7EB66945-1DF1-45C5-B952-0A364E3A3DD7}" sibTransId="{18491265-8E21-4F8A-9509-93D338EA9D0D}"/>
    <dgm:cxn modelId="{CF873027-8308-4E39-89C5-1491A3521BF2}" srcId="{1DBEE707-0F6E-4D43-AD83-EF91568C9C30}" destId="{1A9CD989-2931-4578-B395-10735CFB1A9F}" srcOrd="1" destOrd="0" parTransId="{89D285E6-D5AC-4E3B-8FA2-14B423C08330}" sibTransId="{0A92BB29-806E-4440-8E46-B5E04AFE29CC}"/>
    <dgm:cxn modelId="{40D6F435-8C34-704E-9D12-3219F6D65B81}" type="presOf" srcId="{7E85833D-A0DD-4F03-9086-AD3604131539}" destId="{2E87C086-7329-2B4E-93B1-4F05DA74E039}" srcOrd="0" destOrd="0" presId="urn:microsoft.com/office/officeart/2005/8/layout/vList2"/>
    <dgm:cxn modelId="{910AA337-9B66-A746-BD43-BDE0C8912850}" type="presOf" srcId="{A621C55C-7D11-44B1-AC48-ACC13DC1E376}" destId="{AB00B649-6BC6-E540-81A2-09520F19E315}" srcOrd="0" destOrd="0" presId="urn:microsoft.com/office/officeart/2005/8/layout/vList2"/>
    <dgm:cxn modelId="{23CC0755-F9FD-5442-9C61-AEB8396C1ED3}" type="presOf" srcId="{1DBEE707-0F6E-4D43-AD83-EF91568C9C30}" destId="{5C8EC978-8BF0-BA4D-9A4D-938A4453E140}" srcOrd="0" destOrd="0" presId="urn:microsoft.com/office/officeart/2005/8/layout/vList2"/>
    <dgm:cxn modelId="{BD13A87A-C03D-D444-9631-346BEA2B1B13}" type="presOf" srcId="{74AE5650-C05A-48CC-A588-9605632F6C1B}" destId="{9F4C4909-24C5-0047-A059-D8A0E8EF2245}" srcOrd="0" destOrd="0" presId="urn:microsoft.com/office/officeart/2005/8/layout/vList2"/>
    <dgm:cxn modelId="{8DAA62AA-AE45-466E-8FCF-A2238DD9B218}" srcId="{1DBEE707-0F6E-4D43-AD83-EF91568C9C30}" destId="{7E85833D-A0DD-4F03-9086-AD3604131539}" srcOrd="0" destOrd="0" parTransId="{14F62C93-60F7-4F0D-9AD3-ECED31AAEB4D}" sibTransId="{A8CC5E6C-B9EB-4CFD-8994-7BE5AFBB7E8E}"/>
    <dgm:cxn modelId="{EBE937B2-9F42-4B51-BC9D-2C8FEC061B07}" srcId="{1DBEE707-0F6E-4D43-AD83-EF91568C9C30}" destId="{A621C55C-7D11-44B1-AC48-ACC13DC1E376}" srcOrd="2" destOrd="0" parTransId="{D4DAD11A-3FBA-4DDE-A508-360348A4E661}" sibTransId="{50EB8F72-A110-42D9-99F5-FC470C410016}"/>
    <dgm:cxn modelId="{6CA504BD-F525-F24E-9B09-981DB128C45F}" type="presOf" srcId="{2F852DF7-CC6E-456E-9311-31D54C4C3B84}" destId="{17D11271-0DD0-2946-9F9F-DDFAD3CBB2B1}" srcOrd="0" destOrd="0" presId="urn:microsoft.com/office/officeart/2005/8/layout/vList2"/>
    <dgm:cxn modelId="{FC5A32E0-73B7-4E71-8BC2-8E0E0293E9F8}" srcId="{1DBEE707-0F6E-4D43-AD83-EF91568C9C30}" destId="{2F852DF7-CC6E-456E-9311-31D54C4C3B84}" srcOrd="3" destOrd="0" parTransId="{D59A48CA-9D1A-4A36-8A72-3F0D2552DA8A}" sibTransId="{43C2BF96-5CA0-444C-B01D-1BC313ECC777}"/>
    <dgm:cxn modelId="{A0791E9E-129E-424E-B66D-43E9E9703C29}" type="presParOf" srcId="{5C8EC978-8BF0-BA4D-9A4D-938A4453E140}" destId="{2E87C086-7329-2B4E-93B1-4F05DA74E039}" srcOrd="0" destOrd="0" presId="urn:microsoft.com/office/officeart/2005/8/layout/vList2"/>
    <dgm:cxn modelId="{2BA2A689-4EEE-CB4E-AD2F-4FC469BD0337}" type="presParOf" srcId="{5C8EC978-8BF0-BA4D-9A4D-938A4453E140}" destId="{56F6F3B2-71AF-1643-9E6E-9A01962963EA}" srcOrd="1" destOrd="0" presId="urn:microsoft.com/office/officeart/2005/8/layout/vList2"/>
    <dgm:cxn modelId="{DB5A1FF1-3677-B240-B134-E5DE3210F2AC}" type="presParOf" srcId="{5C8EC978-8BF0-BA4D-9A4D-938A4453E140}" destId="{A1FC7F08-D522-3140-9D32-C17857B1AAC5}" srcOrd="2" destOrd="0" presId="urn:microsoft.com/office/officeart/2005/8/layout/vList2"/>
    <dgm:cxn modelId="{948512D2-E8DE-9B41-BADB-3D6A08DC0CD0}" type="presParOf" srcId="{5C8EC978-8BF0-BA4D-9A4D-938A4453E140}" destId="{18B1E0D5-66F5-1642-879A-22E09751D13C}" srcOrd="3" destOrd="0" presId="urn:microsoft.com/office/officeart/2005/8/layout/vList2"/>
    <dgm:cxn modelId="{8E0DBA48-BEA1-8A4C-A2A4-197E030A0AB0}" type="presParOf" srcId="{5C8EC978-8BF0-BA4D-9A4D-938A4453E140}" destId="{AB00B649-6BC6-E540-81A2-09520F19E315}" srcOrd="4" destOrd="0" presId="urn:microsoft.com/office/officeart/2005/8/layout/vList2"/>
    <dgm:cxn modelId="{A007576F-7C88-2B40-AD29-F0E5AACB7294}" type="presParOf" srcId="{5C8EC978-8BF0-BA4D-9A4D-938A4453E140}" destId="{14A34961-2FAC-3944-A00B-59C646E34F08}" srcOrd="5" destOrd="0" presId="urn:microsoft.com/office/officeart/2005/8/layout/vList2"/>
    <dgm:cxn modelId="{C57671D5-0931-B546-99CE-4C2A3AF694E1}" type="presParOf" srcId="{5C8EC978-8BF0-BA4D-9A4D-938A4453E140}" destId="{17D11271-0DD0-2946-9F9F-DDFAD3CBB2B1}" srcOrd="6" destOrd="0" presId="urn:microsoft.com/office/officeart/2005/8/layout/vList2"/>
    <dgm:cxn modelId="{EF1637D1-C979-1B46-8945-2DA02A0FAD5C}" type="presParOf" srcId="{5C8EC978-8BF0-BA4D-9A4D-938A4453E140}" destId="{78CFEC3B-36BB-FF4D-9465-5732DAC22C91}" srcOrd="7" destOrd="0" presId="urn:microsoft.com/office/officeart/2005/8/layout/vList2"/>
    <dgm:cxn modelId="{CF879845-0DCB-3E40-B731-8EE4D24955C3}" type="presParOf" srcId="{5C8EC978-8BF0-BA4D-9A4D-938A4453E140}" destId="{9F4C4909-24C5-0047-A059-D8A0E8EF2245}"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5059CBA-F172-4F34-A0B4-CF504E2BC5E2}" type="doc">
      <dgm:prSet loTypeId="urn:microsoft.com/office/officeart/2008/layout/LinedList" loCatId="list" qsTypeId="urn:microsoft.com/office/officeart/2005/8/quickstyle/simple1" qsCatId="simple" csTypeId="urn:microsoft.com/office/officeart/2005/8/colors/accent6_2" csCatId="accent6" phldr="1"/>
      <dgm:spPr/>
      <dgm:t>
        <a:bodyPr/>
        <a:lstStyle/>
        <a:p>
          <a:endParaRPr lang="en-US"/>
        </a:p>
      </dgm:t>
    </dgm:pt>
    <dgm:pt modelId="{B580994A-5E4B-465A-947B-D7C7F0D1F536}">
      <dgm:prSet/>
      <dgm:spPr/>
      <dgm:t>
        <a:bodyPr/>
        <a:lstStyle/>
        <a:p>
          <a:r>
            <a:rPr lang="en-US" b="1" dirty="0"/>
            <a:t>S.3 Criminal Law Act 1967 </a:t>
          </a:r>
          <a:endParaRPr lang="en-US" dirty="0"/>
        </a:p>
      </dgm:t>
    </dgm:pt>
    <dgm:pt modelId="{E50FC70C-B471-4A2D-A3AE-67F9E898C1A3}" type="parTrans" cxnId="{818E6CE3-B81D-4FF3-AA04-34BC3AA643CB}">
      <dgm:prSet/>
      <dgm:spPr/>
      <dgm:t>
        <a:bodyPr/>
        <a:lstStyle/>
        <a:p>
          <a:endParaRPr lang="en-US"/>
        </a:p>
      </dgm:t>
    </dgm:pt>
    <dgm:pt modelId="{5C61E63E-C53B-48C0-90E9-832BAA13AAAC}" type="sibTrans" cxnId="{818E6CE3-B81D-4FF3-AA04-34BC3AA643CB}">
      <dgm:prSet/>
      <dgm:spPr/>
      <dgm:t>
        <a:bodyPr/>
        <a:lstStyle/>
        <a:p>
          <a:endParaRPr lang="en-US"/>
        </a:p>
      </dgm:t>
    </dgm:pt>
    <dgm:pt modelId="{951EACDF-CE17-4FD0-8226-A942A9DE954F}">
      <dgm:prSet/>
      <dgm:spPr/>
      <dgm:t>
        <a:bodyPr/>
        <a:lstStyle/>
        <a:p>
          <a:r>
            <a:rPr lang="en-US"/>
            <a:t>States that a person may use such force as is reasonable in the circumstances in</a:t>
          </a:r>
        </a:p>
      </dgm:t>
    </dgm:pt>
    <dgm:pt modelId="{4347D2E5-069F-40B1-8FEE-C1F110B79C9C}" type="parTrans" cxnId="{71828AB1-E360-4EED-9382-90957B36801B}">
      <dgm:prSet/>
      <dgm:spPr/>
      <dgm:t>
        <a:bodyPr/>
        <a:lstStyle/>
        <a:p>
          <a:endParaRPr lang="en-US"/>
        </a:p>
      </dgm:t>
    </dgm:pt>
    <dgm:pt modelId="{9C5E1F69-D92B-4EB1-A9AF-6EB5B88C54C3}" type="sibTrans" cxnId="{71828AB1-E360-4EED-9382-90957B36801B}">
      <dgm:prSet/>
      <dgm:spPr/>
      <dgm:t>
        <a:bodyPr/>
        <a:lstStyle/>
        <a:p>
          <a:endParaRPr lang="en-US"/>
        </a:p>
      </dgm:t>
    </dgm:pt>
    <dgm:pt modelId="{875EB17E-75A6-4668-85ED-CB89D7C92879}">
      <dgm:prSet/>
      <dgm:spPr/>
      <dgm:t>
        <a:bodyPr/>
        <a:lstStyle/>
        <a:p>
          <a:r>
            <a:rPr lang="en-US"/>
            <a:t>The </a:t>
          </a:r>
          <a:r>
            <a:rPr lang="en-GB"/>
            <a:t>prevention of crime, or </a:t>
          </a:r>
          <a:endParaRPr lang="en-US"/>
        </a:p>
      </dgm:t>
    </dgm:pt>
    <dgm:pt modelId="{F688E18E-B343-4724-9BAC-7CA4FBCFF0B1}" type="parTrans" cxnId="{84A1CC47-F3E7-4BEB-B734-3F3546C992F0}">
      <dgm:prSet/>
      <dgm:spPr/>
      <dgm:t>
        <a:bodyPr/>
        <a:lstStyle/>
        <a:p>
          <a:endParaRPr lang="en-US"/>
        </a:p>
      </dgm:t>
    </dgm:pt>
    <dgm:pt modelId="{856E9E01-4564-45E7-83E6-9D78EACEE044}" type="sibTrans" cxnId="{84A1CC47-F3E7-4BEB-B734-3F3546C992F0}">
      <dgm:prSet/>
      <dgm:spPr/>
      <dgm:t>
        <a:bodyPr/>
        <a:lstStyle/>
        <a:p>
          <a:endParaRPr lang="en-US"/>
        </a:p>
      </dgm:t>
    </dgm:pt>
    <dgm:pt modelId="{A629D612-F08D-4BB9-8159-875454C4E897}">
      <dgm:prSet/>
      <dgm:spPr/>
      <dgm:t>
        <a:bodyPr/>
        <a:lstStyle/>
        <a:p>
          <a:r>
            <a:rPr lang="en-GB"/>
            <a:t>In effecting or assisting in the lawful arrest of offenders or suspected offenders or</a:t>
          </a:r>
          <a:endParaRPr lang="en-US"/>
        </a:p>
      </dgm:t>
    </dgm:pt>
    <dgm:pt modelId="{D3B0CB32-1961-484A-9E4A-13F8BF873A8E}" type="parTrans" cxnId="{D3B68D55-327B-4A44-BB7E-5EC57B3F8C95}">
      <dgm:prSet/>
      <dgm:spPr/>
      <dgm:t>
        <a:bodyPr/>
        <a:lstStyle/>
        <a:p>
          <a:endParaRPr lang="en-US"/>
        </a:p>
      </dgm:t>
    </dgm:pt>
    <dgm:pt modelId="{3C868F12-F7D1-41D6-81D8-A8C8F1D9B527}" type="sibTrans" cxnId="{D3B68D55-327B-4A44-BB7E-5EC57B3F8C95}">
      <dgm:prSet/>
      <dgm:spPr/>
      <dgm:t>
        <a:bodyPr/>
        <a:lstStyle/>
        <a:p>
          <a:endParaRPr lang="en-US"/>
        </a:p>
      </dgm:t>
    </dgm:pt>
    <dgm:pt modelId="{E8DB36E3-A08B-4506-A0F3-6ED8D5AFAE49}">
      <dgm:prSet/>
      <dgm:spPr/>
      <dgm:t>
        <a:bodyPr/>
        <a:lstStyle/>
        <a:p>
          <a:r>
            <a:rPr lang="en-GB"/>
            <a:t>In effecting or assisting in the lawful arrest of persons unlawfully at large.</a:t>
          </a:r>
          <a:endParaRPr lang="en-US"/>
        </a:p>
      </dgm:t>
    </dgm:pt>
    <dgm:pt modelId="{7EC20CE5-501D-4B3C-B47E-B38BBB82DE2B}" type="parTrans" cxnId="{DED6B725-CD5A-435D-9223-61F3100DE1B5}">
      <dgm:prSet/>
      <dgm:spPr/>
      <dgm:t>
        <a:bodyPr/>
        <a:lstStyle/>
        <a:p>
          <a:endParaRPr lang="en-US"/>
        </a:p>
      </dgm:t>
    </dgm:pt>
    <dgm:pt modelId="{84EA8A82-B6F6-44D3-91DA-6F246D7F037B}" type="sibTrans" cxnId="{DED6B725-CD5A-435D-9223-61F3100DE1B5}">
      <dgm:prSet/>
      <dgm:spPr/>
      <dgm:t>
        <a:bodyPr/>
        <a:lstStyle/>
        <a:p>
          <a:endParaRPr lang="en-US"/>
        </a:p>
      </dgm:t>
    </dgm:pt>
    <dgm:pt modelId="{63DA6AE0-07A5-41B9-B7EF-A0E02D9842F0}">
      <dgm:prSet/>
      <dgm:spPr/>
      <dgm:t>
        <a:bodyPr/>
        <a:lstStyle/>
        <a:p>
          <a:r>
            <a:rPr lang="en-GB"/>
            <a:t>(This power can be used by any person) </a:t>
          </a:r>
          <a:endParaRPr lang="en-US"/>
        </a:p>
      </dgm:t>
    </dgm:pt>
    <dgm:pt modelId="{69FD333D-0750-4320-AFFE-FD8A4BB34A66}" type="parTrans" cxnId="{8BFF3637-18E4-49F4-A3C9-766DF55B8968}">
      <dgm:prSet/>
      <dgm:spPr/>
      <dgm:t>
        <a:bodyPr/>
        <a:lstStyle/>
        <a:p>
          <a:endParaRPr lang="en-US"/>
        </a:p>
      </dgm:t>
    </dgm:pt>
    <dgm:pt modelId="{DB8F7BC7-1603-44B2-8962-24E5CC37AA2C}" type="sibTrans" cxnId="{8BFF3637-18E4-49F4-A3C9-766DF55B8968}">
      <dgm:prSet/>
      <dgm:spPr/>
      <dgm:t>
        <a:bodyPr/>
        <a:lstStyle/>
        <a:p>
          <a:endParaRPr lang="en-US"/>
        </a:p>
      </dgm:t>
    </dgm:pt>
    <dgm:pt modelId="{8F8FFB9E-1FE8-2842-85F4-B14D2823035D}" type="pres">
      <dgm:prSet presAssocID="{D5059CBA-F172-4F34-A0B4-CF504E2BC5E2}" presName="vert0" presStyleCnt="0">
        <dgm:presLayoutVars>
          <dgm:dir/>
          <dgm:animOne val="branch"/>
          <dgm:animLvl val="lvl"/>
        </dgm:presLayoutVars>
      </dgm:prSet>
      <dgm:spPr/>
    </dgm:pt>
    <dgm:pt modelId="{51DFA79B-43FA-E649-AEA2-FB19ADB48EDA}" type="pres">
      <dgm:prSet presAssocID="{B580994A-5E4B-465A-947B-D7C7F0D1F536}" presName="thickLine" presStyleLbl="alignNode1" presStyleIdx="0" presStyleCnt="6"/>
      <dgm:spPr/>
    </dgm:pt>
    <dgm:pt modelId="{4D022C96-224D-8146-9493-CDFE7ABACACF}" type="pres">
      <dgm:prSet presAssocID="{B580994A-5E4B-465A-947B-D7C7F0D1F536}" presName="horz1" presStyleCnt="0"/>
      <dgm:spPr/>
    </dgm:pt>
    <dgm:pt modelId="{D43CA46A-29A9-554F-BB1F-5F0D2AEB4531}" type="pres">
      <dgm:prSet presAssocID="{B580994A-5E4B-465A-947B-D7C7F0D1F536}" presName="tx1" presStyleLbl="revTx" presStyleIdx="0" presStyleCnt="6"/>
      <dgm:spPr/>
    </dgm:pt>
    <dgm:pt modelId="{C85FC7C5-B50D-0046-948E-2771109AF522}" type="pres">
      <dgm:prSet presAssocID="{B580994A-5E4B-465A-947B-D7C7F0D1F536}" presName="vert1" presStyleCnt="0"/>
      <dgm:spPr/>
    </dgm:pt>
    <dgm:pt modelId="{7E6EF8F8-EA5C-1D4D-85C0-B326365F7609}" type="pres">
      <dgm:prSet presAssocID="{951EACDF-CE17-4FD0-8226-A942A9DE954F}" presName="thickLine" presStyleLbl="alignNode1" presStyleIdx="1" presStyleCnt="6"/>
      <dgm:spPr/>
    </dgm:pt>
    <dgm:pt modelId="{63D1C3FB-5004-7D4B-A561-086E7A6179B0}" type="pres">
      <dgm:prSet presAssocID="{951EACDF-CE17-4FD0-8226-A942A9DE954F}" presName="horz1" presStyleCnt="0"/>
      <dgm:spPr/>
    </dgm:pt>
    <dgm:pt modelId="{A3C6DD9E-EE3D-6649-AD05-C842A37CB678}" type="pres">
      <dgm:prSet presAssocID="{951EACDF-CE17-4FD0-8226-A942A9DE954F}" presName="tx1" presStyleLbl="revTx" presStyleIdx="1" presStyleCnt="6"/>
      <dgm:spPr/>
    </dgm:pt>
    <dgm:pt modelId="{A2B1A35C-7AE4-4E42-9A4D-3ADDA5A606D9}" type="pres">
      <dgm:prSet presAssocID="{951EACDF-CE17-4FD0-8226-A942A9DE954F}" presName="vert1" presStyleCnt="0"/>
      <dgm:spPr/>
    </dgm:pt>
    <dgm:pt modelId="{292DCBBD-3FBA-6C48-BD44-369DF7D501D1}" type="pres">
      <dgm:prSet presAssocID="{875EB17E-75A6-4668-85ED-CB89D7C92879}" presName="thickLine" presStyleLbl="alignNode1" presStyleIdx="2" presStyleCnt="6"/>
      <dgm:spPr/>
    </dgm:pt>
    <dgm:pt modelId="{6C4E69C3-5E0C-CB48-8419-E8D488310B3F}" type="pres">
      <dgm:prSet presAssocID="{875EB17E-75A6-4668-85ED-CB89D7C92879}" presName="horz1" presStyleCnt="0"/>
      <dgm:spPr/>
    </dgm:pt>
    <dgm:pt modelId="{2991C84C-701A-0C4E-B449-1F74772C7B97}" type="pres">
      <dgm:prSet presAssocID="{875EB17E-75A6-4668-85ED-CB89D7C92879}" presName="tx1" presStyleLbl="revTx" presStyleIdx="2" presStyleCnt="6"/>
      <dgm:spPr/>
    </dgm:pt>
    <dgm:pt modelId="{40C97881-AC17-6647-AC30-D1FB28E26387}" type="pres">
      <dgm:prSet presAssocID="{875EB17E-75A6-4668-85ED-CB89D7C92879}" presName="vert1" presStyleCnt="0"/>
      <dgm:spPr/>
    </dgm:pt>
    <dgm:pt modelId="{68774900-1D80-5C47-9776-FC9C6A2F9C18}" type="pres">
      <dgm:prSet presAssocID="{A629D612-F08D-4BB9-8159-875454C4E897}" presName="thickLine" presStyleLbl="alignNode1" presStyleIdx="3" presStyleCnt="6"/>
      <dgm:spPr/>
    </dgm:pt>
    <dgm:pt modelId="{66AF9992-8EA8-2C4F-93FE-1026537B82AB}" type="pres">
      <dgm:prSet presAssocID="{A629D612-F08D-4BB9-8159-875454C4E897}" presName="horz1" presStyleCnt="0"/>
      <dgm:spPr/>
    </dgm:pt>
    <dgm:pt modelId="{790EE191-4E5D-6D44-9DAE-B8C466D38098}" type="pres">
      <dgm:prSet presAssocID="{A629D612-F08D-4BB9-8159-875454C4E897}" presName="tx1" presStyleLbl="revTx" presStyleIdx="3" presStyleCnt="6"/>
      <dgm:spPr/>
    </dgm:pt>
    <dgm:pt modelId="{EB2E1473-9B57-6340-9B89-B42CA513B4BD}" type="pres">
      <dgm:prSet presAssocID="{A629D612-F08D-4BB9-8159-875454C4E897}" presName="vert1" presStyleCnt="0"/>
      <dgm:spPr/>
    </dgm:pt>
    <dgm:pt modelId="{CBBD2DC0-8B06-1142-96C0-33220A88AE98}" type="pres">
      <dgm:prSet presAssocID="{E8DB36E3-A08B-4506-A0F3-6ED8D5AFAE49}" presName="thickLine" presStyleLbl="alignNode1" presStyleIdx="4" presStyleCnt="6"/>
      <dgm:spPr/>
    </dgm:pt>
    <dgm:pt modelId="{6ED361B9-DE1E-5B4A-A93D-440A67E7E62B}" type="pres">
      <dgm:prSet presAssocID="{E8DB36E3-A08B-4506-A0F3-6ED8D5AFAE49}" presName="horz1" presStyleCnt="0"/>
      <dgm:spPr/>
    </dgm:pt>
    <dgm:pt modelId="{7D0350FB-75C9-3A43-B178-A436942FC9D2}" type="pres">
      <dgm:prSet presAssocID="{E8DB36E3-A08B-4506-A0F3-6ED8D5AFAE49}" presName="tx1" presStyleLbl="revTx" presStyleIdx="4" presStyleCnt="6"/>
      <dgm:spPr/>
    </dgm:pt>
    <dgm:pt modelId="{D42C7A74-2553-1144-8991-2D57C0F2635F}" type="pres">
      <dgm:prSet presAssocID="{E8DB36E3-A08B-4506-A0F3-6ED8D5AFAE49}" presName="vert1" presStyleCnt="0"/>
      <dgm:spPr/>
    </dgm:pt>
    <dgm:pt modelId="{B1D53A11-75D7-0E40-87EE-D504CD5BBD3D}" type="pres">
      <dgm:prSet presAssocID="{63DA6AE0-07A5-41B9-B7EF-A0E02D9842F0}" presName="thickLine" presStyleLbl="alignNode1" presStyleIdx="5" presStyleCnt="6"/>
      <dgm:spPr/>
    </dgm:pt>
    <dgm:pt modelId="{B8295383-39D6-9B40-A39E-477048DDF10D}" type="pres">
      <dgm:prSet presAssocID="{63DA6AE0-07A5-41B9-B7EF-A0E02D9842F0}" presName="horz1" presStyleCnt="0"/>
      <dgm:spPr/>
    </dgm:pt>
    <dgm:pt modelId="{46B0C3A5-87B2-0F44-9BDA-682B38C1A12B}" type="pres">
      <dgm:prSet presAssocID="{63DA6AE0-07A5-41B9-B7EF-A0E02D9842F0}" presName="tx1" presStyleLbl="revTx" presStyleIdx="5" presStyleCnt="6"/>
      <dgm:spPr/>
    </dgm:pt>
    <dgm:pt modelId="{F889C715-3BE7-9A41-A00F-908896602B97}" type="pres">
      <dgm:prSet presAssocID="{63DA6AE0-07A5-41B9-B7EF-A0E02D9842F0}" presName="vert1" presStyleCnt="0"/>
      <dgm:spPr/>
    </dgm:pt>
  </dgm:ptLst>
  <dgm:cxnLst>
    <dgm:cxn modelId="{DED6B725-CD5A-435D-9223-61F3100DE1B5}" srcId="{D5059CBA-F172-4F34-A0B4-CF504E2BC5E2}" destId="{E8DB36E3-A08B-4506-A0F3-6ED8D5AFAE49}" srcOrd="4" destOrd="0" parTransId="{7EC20CE5-501D-4B3C-B47E-B38BBB82DE2B}" sibTransId="{84EA8A82-B6F6-44D3-91DA-6F246D7F037B}"/>
    <dgm:cxn modelId="{8BFF3637-18E4-49F4-A3C9-766DF55B8968}" srcId="{D5059CBA-F172-4F34-A0B4-CF504E2BC5E2}" destId="{63DA6AE0-07A5-41B9-B7EF-A0E02D9842F0}" srcOrd="5" destOrd="0" parTransId="{69FD333D-0750-4320-AFFE-FD8A4BB34A66}" sibTransId="{DB8F7BC7-1603-44B2-8962-24E5CC37AA2C}"/>
    <dgm:cxn modelId="{C7262646-CA38-5048-994F-539DCEA05ADE}" type="presOf" srcId="{B580994A-5E4B-465A-947B-D7C7F0D1F536}" destId="{D43CA46A-29A9-554F-BB1F-5F0D2AEB4531}" srcOrd="0" destOrd="0" presId="urn:microsoft.com/office/officeart/2008/layout/LinedList"/>
    <dgm:cxn modelId="{84A1CC47-F3E7-4BEB-B734-3F3546C992F0}" srcId="{D5059CBA-F172-4F34-A0B4-CF504E2BC5E2}" destId="{875EB17E-75A6-4668-85ED-CB89D7C92879}" srcOrd="2" destOrd="0" parTransId="{F688E18E-B343-4724-9BAC-7CA4FBCFF0B1}" sibTransId="{856E9E01-4564-45E7-83E6-9D78EACEE044}"/>
    <dgm:cxn modelId="{D00A644F-22DB-4E41-8009-1B846F5FB18E}" type="presOf" srcId="{875EB17E-75A6-4668-85ED-CB89D7C92879}" destId="{2991C84C-701A-0C4E-B449-1F74772C7B97}" srcOrd="0" destOrd="0" presId="urn:microsoft.com/office/officeart/2008/layout/LinedList"/>
    <dgm:cxn modelId="{54B93750-6468-0140-8DD3-1FF66C18CAA8}" type="presOf" srcId="{A629D612-F08D-4BB9-8159-875454C4E897}" destId="{790EE191-4E5D-6D44-9DAE-B8C466D38098}" srcOrd="0" destOrd="0" presId="urn:microsoft.com/office/officeart/2008/layout/LinedList"/>
    <dgm:cxn modelId="{D3B68D55-327B-4A44-BB7E-5EC57B3F8C95}" srcId="{D5059CBA-F172-4F34-A0B4-CF504E2BC5E2}" destId="{A629D612-F08D-4BB9-8159-875454C4E897}" srcOrd="3" destOrd="0" parTransId="{D3B0CB32-1961-484A-9E4A-13F8BF873A8E}" sibTransId="{3C868F12-F7D1-41D6-81D8-A8C8F1D9B527}"/>
    <dgm:cxn modelId="{6738355B-B912-5342-B7CD-10C82B442BFF}" type="presOf" srcId="{E8DB36E3-A08B-4506-A0F3-6ED8D5AFAE49}" destId="{7D0350FB-75C9-3A43-B178-A436942FC9D2}" srcOrd="0" destOrd="0" presId="urn:microsoft.com/office/officeart/2008/layout/LinedList"/>
    <dgm:cxn modelId="{FD17D469-E765-BD46-B301-E049B46E2C4A}" type="presOf" srcId="{63DA6AE0-07A5-41B9-B7EF-A0E02D9842F0}" destId="{46B0C3A5-87B2-0F44-9BDA-682B38C1A12B}" srcOrd="0" destOrd="0" presId="urn:microsoft.com/office/officeart/2008/layout/LinedList"/>
    <dgm:cxn modelId="{65CBA170-50CB-A44C-9D26-E288EDA7E510}" type="presOf" srcId="{951EACDF-CE17-4FD0-8226-A942A9DE954F}" destId="{A3C6DD9E-EE3D-6649-AD05-C842A37CB678}" srcOrd="0" destOrd="0" presId="urn:microsoft.com/office/officeart/2008/layout/LinedList"/>
    <dgm:cxn modelId="{F4FB8C96-5D7F-8047-A28B-98C73F20A2CB}" type="presOf" srcId="{D5059CBA-F172-4F34-A0B4-CF504E2BC5E2}" destId="{8F8FFB9E-1FE8-2842-85F4-B14D2823035D}" srcOrd="0" destOrd="0" presId="urn:microsoft.com/office/officeart/2008/layout/LinedList"/>
    <dgm:cxn modelId="{71828AB1-E360-4EED-9382-90957B36801B}" srcId="{D5059CBA-F172-4F34-A0B4-CF504E2BC5E2}" destId="{951EACDF-CE17-4FD0-8226-A942A9DE954F}" srcOrd="1" destOrd="0" parTransId="{4347D2E5-069F-40B1-8FEE-C1F110B79C9C}" sibTransId="{9C5E1F69-D92B-4EB1-A9AF-6EB5B88C54C3}"/>
    <dgm:cxn modelId="{818E6CE3-B81D-4FF3-AA04-34BC3AA643CB}" srcId="{D5059CBA-F172-4F34-A0B4-CF504E2BC5E2}" destId="{B580994A-5E4B-465A-947B-D7C7F0D1F536}" srcOrd="0" destOrd="0" parTransId="{E50FC70C-B471-4A2D-A3AE-67F9E898C1A3}" sibTransId="{5C61E63E-C53B-48C0-90E9-832BAA13AAAC}"/>
    <dgm:cxn modelId="{B6D02243-033B-B341-96EE-3479BAD68180}" type="presParOf" srcId="{8F8FFB9E-1FE8-2842-85F4-B14D2823035D}" destId="{51DFA79B-43FA-E649-AEA2-FB19ADB48EDA}" srcOrd="0" destOrd="0" presId="urn:microsoft.com/office/officeart/2008/layout/LinedList"/>
    <dgm:cxn modelId="{663EAD42-C323-3649-8BD0-F3F02A2B7C55}" type="presParOf" srcId="{8F8FFB9E-1FE8-2842-85F4-B14D2823035D}" destId="{4D022C96-224D-8146-9493-CDFE7ABACACF}" srcOrd="1" destOrd="0" presId="urn:microsoft.com/office/officeart/2008/layout/LinedList"/>
    <dgm:cxn modelId="{F43B8CB8-12CE-4147-AC79-AFF48FC41365}" type="presParOf" srcId="{4D022C96-224D-8146-9493-CDFE7ABACACF}" destId="{D43CA46A-29A9-554F-BB1F-5F0D2AEB4531}" srcOrd="0" destOrd="0" presId="urn:microsoft.com/office/officeart/2008/layout/LinedList"/>
    <dgm:cxn modelId="{86B336BC-E538-D74E-843F-F0443AE1F179}" type="presParOf" srcId="{4D022C96-224D-8146-9493-CDFE7ABACACF}" destId="{C85FC7C5-B50D-0046-948E-2771109AF522}" srcOrd="1" destOrd="0" presId="urn:microsoft.com/office/officeart/2008/layout/LinedList"/>
    <dgm:cxn modelId="{3435A833-6A99-8D43-89B2-9394C12925CB}" type="presParOf" srcId="{8F8FFB9E-1FE8-2842-85F4-B14D2823035D}" destId="{7E6EF8F8-EA5C-1D4D-85C0-B326365F7609}" srcOrd="2" destOrd="0" presId="urn:microsoft.com/office/officeart/2008/layout/LinedList"/>
    <dgm:cxn modelId="{B8BBDE8B-73BE-5342-9BF5-3F26866BB680}" type="presParOf" srcId="{8F8FFB9E-1FE8-2842-85F4-B14D2823035D}" destId="{63D1C3FB-5004-7D4B-A561-086E7A6179B0}" srcOrd="3" destOrd="0" presId="urn:microsoft.com/office/officeart/2008/layout/LinedList"/>
    <dgm:cxn modelId="{1B46F682-E39F-E747-AC6A-F14F7980DC98}" type="presParOf" srcId="{63D1C3FB-5004-7D4B-A561-086E7A6179B0}" destId="{A3C6DD9E-EE3D-6649-AD05-C842A37CB678}" srcOrd="0" destOrd="0" presId="urn:microsoft.com/office/officeart/2008/layout/LinedList"/>
    <dgm:cxn modelId="{87C74614-B8CA-F946-B396-41DA76C1942A}" type="presParOf" srcId="{63D1C3FB-5004-7D4B-A561-086E7A6179B0}" destId="{A2B1A35C-7AE4-4E42-9A4D-3ADDA5A606D9}" srcOrd="1" destOrd="0" presId="urn:microsoft.com/office/officeart/2008/layout/LinedList"/>
    <dgm:cxn modelId="{05A1E5A5-1277-9046-8ACF-C7608E6B93E8}" type="presParOf" srcId="{8F8FFB9E-1FE8-2842-85F4-B14D2823035D}" destId="{292DCBBD-3FBA-6C48-BD44-369DF7D501D1}" srcOrd="4" destOrd="0" presId="urn:microsoft.com/office/officeart/2008/layout/LinedList"/>
    <dgm:cxn modelId="{17D0D206-9306-C44E-8341-6CEDCC670530}" type="presParOf" srcId="{8F8FFB9E-1FE8-2842-85F4-B14D2823035D}" destId="{6C4E69C3-5E0C-CB48-8419-E8D488310B3F}" srcOrd="5" destOrd="0" presId="urn:microsoft.com/office/officeart/2008/layout/LinedList"/>
    <dgm:cxn modelId="{6A384935-FEDC-8E49-8A04-2B06F7236B72}" type="presParOf" srcId="{6C4E69C3-5E0C-CB48-8419-E8D488310B3F}" destId="{2991C84C-701A-0C4E-B449-1F74772C7B97}" srcOrd="0" destOrd="0" presId="urn:microsoft.com/office/officeart/2008/layout/LinedList"/>
    <dgm:cxn modelId="{224D71BE-CC87-B442-983B-F0634D3A1B9A}" type="presParOf" srcId="{6C4E69C3-5E0C-CB48-8419-E8D488310B3F}" destId="{40C97881-AC17-6647-AC30-D1FB28E26387}" srcOrd="1" destOrd="0" presId="urn:microsoft.com/office/officeart/2008/layout/LinedList"/>
    <dgm:cxn modelId="{D1419AB6-3447-AD4D-AADF-9AD435D67C2B}" type="presParOf" srcId="{8F8FFB9E-1FE8-2842-85F4-B14D2823035D}" destId="{68774900-1D80-5C47-9776-FC9C6A2F9C18}" srcOrd="6" destOrd="0" presId="urn:microsoft.com/office/officeart/2008/layout/LinedList"/>
    <dgm:cxn modelId="{72A8E981-D679-2F41-AE34-F701E371A430}" type="presParOf" srcId="{8F8FFB9E-1FE8-2842-85F4-B14D2823035D}" destId="{66AF9992-8EA8-2C4F-93FE-1026537B82AB}" srcOrd="7" destOrd="0" presId="urn:microsoft.com/office/officeart/2008/layout/LinedList"/>
    <dgm:cxn modelId="{A297D5A1-A2DD-F246-AFC5-746678F76486}" type="presParOf" srcId="{66AF9992-8EA8-2C4F-93FE-1026537B82AB}" destId="{790EE191-4E5D-6D44-9DAE-B8C466D38098}" srcOrd="0" destOrd="0" presId="urn:microsoft.com/office/officeart/2008/layout/LinedList"/>
    <dgm:cxn modelId="{31BAB33E-210D-0341-830A-05153416B669}" type="presParOf" srcId="{66AF9992-8EA8-2C4F-93FE-1026537B82AB}" destId="{EB2E1473-9B57-6340-9B89-B42CA513B4BD}" srcOrd="1" destOrd="0" presId="urn:microsoft.com/office/officeart/2008/layout/LinedList"/>
    <dgm:cxn modelId="{186EDE71-C6DB-3948-B0EA-D59061F069C8}" type="presParOf" srcId="{8F8FFB9E-1FE8-2842-85F4-B14D2823035D}" destId="{CBBD2DC0-8B06-1142-96C0-33220A88AE98}" srcOrd="8" destOrd="0" presId="urn:microsoft.com/office/officeart/2008/layout/LinedList"/>
    <dgm:cxn modelId="{8C5E10D4-E43D-364E-9F90-65A1265E04EA}" type="presParOf" srcId="{8F8FFB9E-1FE8-2842-85F4-B14D2823035D}" destId="{6ED361B9-DE1E-5B4A-A93D-440A67E7E62B}" srcOrd="9" destOrd="0" presId="urn:microsoft.com/office/officeart/2008/layout/LinedList"/>
    <dgm:cxn modelId="{9A1438D9-8A5A-6341-9731-596262DE3C44}" type="presParOf" srcId="{6ED361B9-DE1E-5B4A-A93D-440A67E7E62B}" destId="{7D0350FB-75C9-3A43-B178-A436942FC9D2}" srcOrd="0" destOrd="0" presId="urn:microsoft.com/office/officeart/2008/layout/LinedList"/>
    <dgm:cxn modelId="{1541AB6D-7756-6342-A14F-ADB7F676738A}" type="presParOf" srcId="{6ED361B9-DE1E-5B4A-A93D-440A67E7E62B}" destId="{D42C7A74-2553-1144-8991-2D57C0F2635F}" srcOrd="1" destOrd="0" presId="urn:microsoft.com/office/officeart/2008/layout/LinedList"/>
    <dgm:cxn modelId="{9F02FA07-B361-5F4D-8001-64FE97FB3D9D}" type="presParOf" srcId="{8F8FFB9E-1FE8-2842-85F4-B14D2823035D}" destId="{B1D53A11-75D7-0E40-87EE-D504CD5BBD3D}" srcOrd="10" destOrd="0" presId="urn:microsoft.com/office/officeart/2008/layout/LinedList"/>
    <dgm:cxn modelId="{B9242376-39CB-9E45-9C2F-E5B590A54A3A}" type="presParOf" srcId="{8F8FFB9E-1FE8-2842-85F4-B14D2823035D}" destId="{B8295383-39D6-9B40-A39E-477048DDF10D}" srcOrd="11" destOrd="0" presId="urn:microsoft.com/office/officeart/2008/layout/LinedList"/>
    <dgm:cxn modelId="{C2DD4335-1282-3C46-8DB7-B40C122AD769}" type="presParOf" srcId="{B8295383-39D6-9B40-A39E-477048DDF10D}" destId="{46B0C3A5-87B2-0F44-9BDA-682B38C1A12B}" srcOrd="0" destOrd="0" presId="urn:microsoft.com/office/officeart/2008/layout/LinedList"/>
    <dgm:cxn modelId="{ACC95BA3-5E60-F44B-8AF8-C389EECD31CA}" type="presParOf" srcId="{B8295383-39D6-9B40-A39E-477048DDF10D}" destId="{F889C715-3BE7-9A41-A00F-908896602B9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4077D45-DE76-4EE9-B646-B4CA6D303F04}"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80C2A4C7-625E-4D8A-8C9D-8B981808F1F8}">
      <dgm:prSet/>
      <dgm:spPr/>
      <dgm:t>
        <a:bodyPr/>
        <a:lstStyle/>
        <a:p>
          <a:r>
            <a:rPr lang="en-GB" b="1"/>
            <a:t>Section 76 of the Criminal Justice and Immigration Act 2008 </a:t>
          </a:r>
          <a:endParaRPr lang="en-US"/>
        </a:p>
      </dgm:t>
    </dgm:pt>
    <dgm:pt modelId="{05770B13-D874-435F-89F4-7E4B17A2FEF6}" type="parTrans" cxnId="{5BF5F264-B768-426A-B82A-CED6B7259EF4}">
      <dgm:prSet/>
      <dgm:spPr/>
      <dgm:t>
        <a:bodyPr/>
        <a:lstStyle/>
        <a:p>
          <a:endParaRPr lang="en-US"/>
        </a:p>
      </dgm:t>
    </dgm:pt>
    <dgm:pt modelId="{C929124A-5AAF-4AE4-BC14-FDD1D9CA1F55}" type="sibTrans" cxnId="{5BF5F264-B768-426A-B82A-CED6B7259EF4}">
      <dgm:prSet/>
      <dgm:spPr/>
      <dgm:t>
        <a:bodyPr/>
        <a:lstStyle/>
        <a:p>
          <a:endParaRPr lang="en-US"/>
        </a:p>
      </dgm:t>
    </dgm:pt>
    <dgm:pt modelId="{DC50EADC-0938-4E97-9038-344765843510}">
      <dgm:prSet/>
      <dgm:spPr/>
      <dgm:t>
        <a:bodyPr/>
        <a:lstStyle/>
        <a:p>
          <a:r>
            <a:rPr lang="en-GB" b="1"/>
            <a:t>E</a:t>
          </a:r>
          <a:r>
            <a:rPr lang="en-GB"/>
            <a:t>xpands on the common law and statutory defence of 'self-defence’. </a:t>
          </a:r>
          <a:endParaRPr lang="en-US"/>
        </a:p>
      </dgm:t>
    </dgm:pt>
    <dgm:pt modelId="{CEE99FE2-CA65-40DD-B245-3B3261355410}" type="parTrans" cxnId="{4CBE20CA-918E-4B17-B9F8-2C452C6EDA3D}">
      <dgm:prSet/>
      <dgm:spPr/>
      <dgm:t>
        <a:bodyPr/>
        <a:lstStyle/>
        <a:p>
          <a:endParaRPr lang="en-US"/>
        </a:p>
      </dgm:t>
    </dgm:pt>
    <dgm:pt modelId="{A690C573-D1C6-4C2A-97F6-58E935938FCF}" type="sibTrans" cxnId="{4CBE20CA-918E-4B17-B9F8-2C452C6EDA3D}">
      <dgm:prSet/>
      <dgm:spPr/>
      <dgm:t>
        <a:bodyPr/>
        <a:lstStyle/>
        <a:p>
          <a:endParaRPr lang="en-US"/>
        </a:p>
      </dgm:t>
    </dgm:pt>
    <dgm:pt modelId="{EAC411F8-12FC-41AA-B6B6-68562D463441}">
      <dgm:prSet/>
      <dgm:spPr/>
      <dgm:t>
        <a:bodyPr/>
        <a:lstStyle/>
        <a:p>
          <a:r>
            <a:rPr lang="en-GB"/>
            <a:t>It includes special provision for householder cases -</a:t>
          </a:r>
          <a:r>
            <a:rPr lang="en-GB" b="0" i="0" baseline="0"/>
            <a:t> you must </a:t>
          </a:r>
          <a:r>
            <a:rPr lang="en-GB" b="1" i="0" baseline="0"/>
            <a:t>genuinely </a:t>
          </a:r>
          <a:r>
            <a:rPr lang="en-GB" b="0" i="0" baseline="0"/>
            <a:t>believe that the degree of force used is necessary given the circumstances of the case. </a:t>
          </a:r>
          <a:endParaRPr lang="en-US"/>
        </a:p>
      </dgm:t>
    </dgm:pt>
    <dgm:pt modelId="{D76D66C3-7428-4995-96BB-C2AEA175BA91}" type="parTrans" cxnId="{1DFFC7EB-E28F-4CD4-A5D0-DC65891D36C6}">
      <dgm:prSet/>
      <dgm:spPr/>
      <dgm:t>
        <a:bodyPr/>
        <a:lstStyle/>
        <a:p>
          <a:endParaRPr lang="en-US"/>
        </a:p>
      </dgm:t>
    </dgm:pt>
    <dgm:pt modelId="{0504EC04-9A29-46C0-93CA-C6F7C33CFAAC}" type="sibTrans" cxnId="{1DFFC7EB-E28F-4CD4-A5D0-DC65891D36C6}">
      <dgm:prSet/>
      <dgm:spPr/>
      <dgm:t>
        <a:bodyPr/>
        <a:lstStyle/>
        <a:p>
          <a:endParaRPr lang="en-US"/>
        </a:p>
      </dgm:t>
    </dgm:pt>
    <dgm:pt modelId="{768C3134-2210-4E35-8078-CD82A6AB429C}">
      <dgm:prSet/>
      <dgm:spPr/>
      <dgm:t>
        <a:bodyPr/>
        <a:lstStyle/>
        <a:p>
          <a:r>
            <a:rPr lang="en-GB" b="0" i="0" baseline="0"/>
            <a:t>This provision should ensure your own safety and the security of the detainee. </a:t>
          </a:r>
          <a:endParaRPr lang="en-US"/>
        </a:p>
      </dgm:t>
    </dgm:pt>
    <dgm:pt modelId="{86B23F70-F52F-46E5-B2CE-BE00DF34130C}" type="parTrans" cxnId="{2A1BF561-AC96-42FE-9EC0-DF5EC32AFCC2}">
      <dgm:prSet/>
      <dgm:spPr/>
      <dgm:t>
        <a:bodyPr/>
        <a:lstStyle/>
        <a:p>
          <a:endParaRPr lang="en-US"/>
        </a:p>
      </dgm:t>
    </dgm:pt>
    <dgm:pt modelId="{E6743FD9-63CA-4CF6-98C3-E282C81F6C30}" type="sibTrans" cxnId="{2A1BF561-AC96-42FE-9EC0-DF5EC32AFCC2}">
      <dgm:prSet/>
      <dgm:spPr/>
      <dgm:t>
        <a:bodyPr/>
        <a:lstStyle/>
        <a:p>
          <a:endParaRPr lang="en-US"/>
        </a:p>
      </dgm:t>
    </dgm:pt>
    <dgm:pt modelId="{BCB08D5B-9D18-AE4B-8BC1-705198DE2ABC}" type="pres">
      <dgm:prSet presAssocID="{C4077D45-DE76-4EE9-B646-B4CA6D303F04}" presName="linear" presStyleCnt="0">
        <dgm:presLayoutVars>
          <dgm:animLvl val="lvl"/>
          <dgm:resizeHandles val="exact"/>
        </dgm:presLayoutVars>
      </dgm:prSet>
      <dgm:spPr/>
    </dgm:pt>
    <dgm:pt modelId="{8B365EEB-8179-844F-9AA3-1305E0C4BFD3}" type="pres">
      <dgm:prSet presAssocID="{80C2A4C7-625E-4D8A-8C9D-8B981808F1F8}" presName="parentText" presStyleLbl="node1" presStyleIdx="0" presStyleCnt="4">
        <dgm:presLayoutVars>
          <dgm:chMax val="0"/>
          <dgm:bulletEnabled val="1"/>
        </dgm:presLayoutVars>
      </dgm:prSet>
      <dgm:spPr/>
    </dgm:pt>
    <dgm:pt modelId="{8F844653-0E06-0B46-BF5A-441A8D5AD7A1}" type="pres">
      <dgm:prSet presAssocID="{C929124A-5AAF-4AE4-BC14-FDD1D9CA1F55}" presName="spacer" presStyleCnt="0"/>
      <dgm:spPr/>
    </dgm:pt>
    <dgm:pt modelId="{5512DF49-B1B2-2947-87F0-5C0AF8C6D809}" type="pres">
      <dgm:prSet presAssocID="{DC50EADC-0938-4E97-9038-344765843510}" presName="parentText" presStyleLbl="node1" presStyleIdx="1" presStyleCnt="4">
        <dgm:presLayoutVars>
          <dgm:chMax val="0"/>
          <dgm:bulletEnabled val="1"/>
        </dgm:presLayoutVars>
      </dgm:prSet>
      <dgm:spPr/>
    </dgm:pt>
    <dgm:pt modelId="{0F999A9E-4027-7840-9B93-307394C3BFEB}" type="pres">
      <dgm:prSet presAssocID="{A690C573-D1C6-4C2A-97F6-58E935938FCF}" presName="spacer" presStyleCnt="0"/>
      <dgm:spPr/>
    </dgm:pt>
    <dgm:pt modelId="{66324FDC-5DCE-E244-A4EB-4FDF121ABB18}" type="pres">
      <dgm:prSet presAssocID="{EAC411F8-12FC-41AA-B6B6-68562D463441}" presName="parentText" presStyleLbl="node1" presStyleIdx="2" presStyleCnt="4">
        <dgm:presLayoutVars>
          <dgm:chMax val="0"/>
          <dgm:bulletEnabled val="1"/>
        </dgm:presLayoutVars>
      </dgm:prSet>
      <dgm:spPr/>
    </dgm:pt>
    <dgm:pt modelId="{213EB09C-F4E0-5E47-B675-3B275FD471EC}" type="pres">
      <dgm:prSet presAssocID="{0504EC04-9A29-46C0-93CA-C6F7C33CFAAC}" presName="spacer" presStyleCnt="0"/>
      <dgm:spPr/>
    </dgm:pt>
    <dgm:pt modelId="{6DEB2B44-870E-B84A-94B3-B55B26B21158}" type="pres">
      <dgm:prSet presAssocID="{768C3134-2210-4E35-8078-CD82A6AB429C}" presName="parentText" presStyleLbl="node1" presStyleIdx="3" presStyleCnt="4">
        <dgm:presLayoutVars>
          <dgm:chMax val="0"/>
          <dgm:bulletEnabled val="1"/>
        </dgm:presLayoutVars>
      </dgm:prSet>
      <dgm:spPr/>
    </dgm:pt>
  </dgm:ptLst>
  <dgm:cxnLst>
    <dgm:cxn modelId="{054E1B29-6923-7D4A-AB66-DC0D65DFFEAA}" type="presOf" srcId="{EAC411F8-12FC-41AA-B6B6-68562D463441}" destId="{66324FDC-5DCE-E244-A4EB-4FDF121ABB18}" srcOrd="0" destOrd="0" presId="urn:microsoft.com/office/officeart/2005/8/layout/vList2"/>
    <dgm:cxn modelId="{A9AD1A36-9012-764E-B02A-E4947BE6ACAE}" type="presOf" srcId="{DC50EADC-0938-4E97-9038-344765843510}" destId="{5512DF49-B1B2-2947-87F0-5C0AF8C6D809}" srcOrd="0" destOrd="0" presId="urn:microsoft.com/office/officeart/2005/8/layout/vList2"/>
    <dgm:cxn modelId="{702D504E-A169-3D42-9223-1F8B54364798}" type="presOf" srcId="{768C3134-2210-4E35-8078-CD82A6AB429C}" destId="{6DEB2B44-870E-B84A-94B3-B55B26B21158}" srcOrd="0" destOrd="0" presId="urn:microsoft.com/office/officeart/2005/8/layout/vList2"/>
    <dgm:cxn modelId="{6A1D7359-E9B4-0E49-8148-CDB84A2DE311}" type="presOf" srcId="{80C2A4C7-625E-4D8A-8C9D-8B981808F1F8}" destId="{8B365EEB-8179-844F-9AA3-1305E0C4BFD3}" srcOrd="0" destOrd="0" presId="urn:microsoft.com/office/officeart/2005/8/layout/vList2"/>
    <dgm:cxn modelId="{2A1BF561-AC96-42FE-9EC0-DF5EC32AFCC2}" srcId="{C4077D45-DE76-4EE9-B646-B4CA6D303F04}" destId="{768C3134-2210-4E35-8078-CD82A6AB429C}" srcOrd="3" destOrd="0" parTransId="{86B23F70-F52F-46E5-B2CE-BE00DF34130C}" sibTransId="{E6743FD9-63CA-4CF6-98C3-E282C81F6C30}"/>
    <dgm:cxn modelId="{5BF5F264-B768-426A-B82A-CED6B7259EF4}" srcId="{C4077D45-DE76-4EE9-B646-B4CA6D303F04}" destId="{80C2A4C7-625E-4D8A-8C9D-8B981808F1F8}" srcOrd="0" destOrd="0" parTransId="{05770B13-D874-435F-89F4-7E4B17A2FEF6}" sibTransId="{C929124A-5AAF-4AE4-BC14-FDD1D9CA1F55}"/>
    <dgm:cxn modelId="{EBE56592-5A65-6F4A-A796-72E542C24BBC}" type="presOf" srcId="{C4077D45-DE76-4EE9-B646-B4CA6D303F04}" destId="{BCB08D5B-9D18-AE4B-8BC1-705198DE2ABC}" srcOrd="0" destOrd="0" presId="urn:microsoft.com/office/officeart/2005/8/layout/vList2"/>
    <dgm:cxn modelId="{4CBE20CA-918E-4B17-B9F8-2C452C6EDA3D}" srcId="{C4077D45-DE76-4EE9-B646-B4CA6D303F04}" destId="{DC50EADC-0938-4E97-9038-344765843510}" srcOrd="1" destOrd="0" parTransId="{CEE99FE2-CA65-40DD-B245-3B3261355410}" sibTransId="{A690C573-D1C6-4C2A-97F6-58E935938FCF}"/>
    <dgm:cxn modelId="{1DFFC7EB-E28F-4CD4-A5D0-DC65891D36C6}" srcId="{C4077D45-DE76-4EE9-B646-B4CA6D303F04}" destId="{EAC411F8-12FC-41AA-B6B6-68562D463441}" srcOrd="2" destOrd="0" parTransId="{D76D66C3-7428-4995-96BB-C2AEA175BA91}" sibTransId="{0504EC04-9A29-46C0-93CA-C6F7C33CFAAC}"/>
    <dgm:cxn modelId="{BBF45A8B-F55E-2142-9C5C-7C32D5CDEBC8}" type="presParOf" srcId="{BCB08D5B-9D18-AE4B-8BC1-705198DE2ABC}" destId="{8B365EEB-8179-844F-9AA3-1305E0C4BFD3}" srcOrd="0" destOrd="0" presId="urn:microsoft.com/office/officeart/2005/8/layout/vList2"/>
    <dgm:cxn modelId="{5C71660B-6C70-F54B-9A41-D9DD859F9E81}" type="presParOf" srcId="{BCB08D5B-9D18-AE4B-8BC1-705198DE2ABC}" destId="{8F844653-0E06-0B46-BF5A-441A8D5AD7A1}" srcOrd="1" destOrd="0" presId="urn:microsoft.com/office/officeart/2005/8/layout/vList2"/>
    <dgm:cxn modelId="{9C51F273-6498-9D48-B1D9-B80AAB4EB900}" type="presParOf" srcId="{BCB08D5B-9D18-AE4B-8BC1-705198DE2ABC}" destId="{5512DF49-B1B2-2947-87F0-5C0AF8C6D809}" srcOrd="2" destOrd="0" presId="urn:microsoft.com/office/officeart/2005/8/layout/vList2"/>
    <dgm:cxn modelId="{2836C272-CD7E-EC4B-AC62-1E0F2A9E09BD}" type="presParOf" srcId="{BCB08D5B-9D18-AE4B-8BC1-705198DE2ABC}" destId="{0F999A9E-4027-7840-9B93-307394C3BFEB}" srcOrd="3" destOrd="0" presId="urn:microsoft.com/office/officeart/2005/8/layout/vList2"/>
    <dgm:cxn modelId="{BC17ED14-E4B8-0746-B4A5-EABA4794786B}" type="presParOf" srcId="{BCB08D5B-9D18-AE4B-8BC1-705198DE2ABC}" destId="{66324FDC-5DCE-E244-A4EB-4FDF121ABB18}" srcOrd="4" destOrd="0" presId="urn:microsoft.com/office/officeart/2005/8/layout/vList2"/>
    <dgm:cxn modelId="{B25D0ABC-04DD-C747-AD6D-62ACCD399C39}" type="presParOf" srcId="{BCB08D5B-9D18-AE4B-8BC1-705198DE2ABC}" destId="{213EB09C-F4E0-5E47-B675-3B275FD471EC}" srcOrd="5" destOrd="0" presId="urn:microsoft.com/office/officeart/2005/8/layout/vList2"/>
    <dgm:cxn modelId="{315399FA-3ECD-CF43-A55C-583780DBAC6A}" type="presParOf" srcId="{BCB08D5B-9D18-AE4B-8BC1-705198DE2ABC}" destId="{6DEB2B44-870E-B84A-94B3-B55B26B2115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0A68C2A-01C7-4F67-B3AF-06192218572F}"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7C8AE44B-4FB9-4974-B48B-9EF359ECE174}">
      <dgm:prSet/>
      <dgm:spPr/>
      <dgm:t>
        <a:bodyPr/>
        <a:lstStyle/>
        <a:p>
          <a:r>
            <a:rPr lang="en-US" dirty="0"/>
            <a:t>If there is insufficient evidence to charge, the person must be released unless the officer has reasonable grounds for believing that detention without charge is necessary to secure or preserve evidence or to obtain evidence by questioning. </a:t>
          </a:r>
        </a:p>
      </dgm:t>
    </dgm:pt>
    <dgm:pt modelId="{352ADC81-D68C-4BC2-B9BF-80F3992CC684}" type="parTrans" cxnId="{E34E9AA9-040C-48F7-8AD5-2B198D739041}">
      <dgm:prSet/>
      <dgm:spPr/>
      <dgm:t>
        <a:bodyPr/>
        <a:lstStyle/>
        <a:p>
          <a:endParaRPr lang="en-US"/>
        </a:p>
      </dgm:t>
    </dgm:pt>
    <dgm:pt modelId="{DC672705-9914-4084-99A3-D69681C322CD}" type="sibTrans" cxnId="{E34E9AA9-040C-48F7-8AD5-2B198D739041}">
      <dgm:prSet/>
      <dgm:spPr/>
      <dgm:t>
        <a:bodyPr/>
        <a:lstStyle/>
        <a:p>
          <a:endParaRPr lang="en-US"/>
        </a:p>
      </dgm:t>
    </dgm:pt>
    <dgm:pt modelId="{939EBAF3-71C1-4BFB-9D25-50B589642BBA}">
      <dgm:prSet/>
      <dgm:spPr/>
      <dgm:t>
        <a:bodyPr/>
        <a:lstStyle/>
        <a:p>
          <a:r>
            <a:rPr lang="en-US" dirty="0">
              <a:solidFill>
                <a:schemeClr val="bg1"/>
              </a:solidFill>
            </a:rPr>
            <a:t>The definition of </a:t>
          </a:r>
          <a:r>
            <a:rPr lang="en-US" b="1" dirty="0">
              <a:solidFill>
                <a:schemeClr val="bg1"/>
              </a:solidFill>
            </a:rPr>
            <a:t>'relevant time'</a:t>
          </a:r>
          <a:r>
            <a:rPr lang="en-US" dirty="0">
              <a:solidFill>
                <a:schemeClr val="bg1"/>
              </a:solidFill>
            </a:rPr>
            <a:t> is set out in </a:t>
          </a:r>
          <a:r>
            <a:rPr lang="en-US" b="1" dirty="0">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PACE 1984</a:t>
          </a:r>
          <a:r>
            <a:rPr lang="en-US" b="1" dirty="0">
              <a:solidFill>
                <a:schemeClr val="bg1"/>
              </a:solidFill>
            </a:rPr>
            <a:t>.</a:t>
          </a:r>
          <a:r>
            <a:rPr lang="en-US" dirty="0">
              <a:solidFill>
                <a:schemeClr val="bg1"/>
              </a:solidFill>
            </a:rPr>
            <a:t> It generally means the time an arrested person arrives at the first police station he or she is taken to.</a:t>
          </a:r>
        </a:p>
      </dgm:t>
    </dgm:pt>
    <dgm:pt modelId="{7559D438-8E88-449B-8C85-08B971C65B6C}" type="parTrans" cxnId="{995EB1B3-4A53-4533-8E75-7F0A820A2C76}">
      <dgm:prSet/>
      <dgm:spPr/>
      <dgm:t>
        <a:bodyPr/>
        <a:lstStyle/>
        <a:p>
          <a:endParaRPr lang="en-US"/>
        </a:p>
      </dgm:t>
    </dgm:pt>
    <dgm:pt modelId="{66301FFB-C680-48E1-9D58-F276CCF5F535}" type="sibTrans" cxnId="{995EB1B3-4A53-4533-8E75-7F0A820A2C76}">
      <dgm:prSet/>
      <dgm:spPr/>
      <dgm:t>
        <a:bodyPr/>
        <a:lstStyle/>
        <a:p>
          <a:endParaRPr lang="en-US"/>
        </a:p>
      </dgm:t>
    </dgm:pt>
    <dgm:pt modelId="{0B0B8040-6911-4AF8-BB57-2E0376C55BF7}">
      <dgm:prSet/>
      <dgm:spPr/>
      <dgm:t>
        <a:bodyPr/>
        <a:lstStyle/>
        <a:p>
          <a:r>
            <a:rPr lang="en-US" b="0" dirty="0"/>
            <a:t>The period of detention without charge may be extended for up to a period of </a:t>
          </a:r>
          <a:r>
            <a:rPr lang="en-US" b="0" dirty="0">
              <a:solidFill>
                <a:srgbClr val="FF0000"/>
              </a:solidFill>
            </a:rPr>
            <a:t>36 hours </a:t>
          </a:r>
          <a:r>
            <a:rPr lang="en-US" b="0" dirty="0"/>
            <a:t>from the relevant time. </a:t>
          </a:r>
        </a:p>
      </dgm:t>
    </dgm:pt>
    <dgm:pt modelId="{4F03E7AA-B134-4B42-B457-71A830E5388E}" type="parTrans" cxnId="{4A27C886-B312-468E-A744-17E9250EECCD}">
      <dgm:prSet/>
      <dgm:spPr/>
      <dgm:t>
        <a:bodyPr/>
        <a:lstStyle/>
        <a:p>
          <a:endParaRPr lang="en-US"/>
        </a:p>
      </dgm:t>
    </dgm:pt>
    <dgm:pt modelId="{0154A44E-963D-43D0-8083-0BF9FAF94790}" type="sibTrans" cxnId="{4A27C886-B312-468E-A744-17E9250EECCD}">
      <dgm:prSet/>
      <dgm:spPr/>
      <dgm:t>
        <a:bodyPr/>
        <a:lstStyle/>
        <a:p>
          <a:endParaRPr lang="en-US"/>
        </a:p>
      </dgm:t>
    </dgm:pt>
    <dgm:pt modelId="{7EEAE149-60EF-467A-A442-01A45E0013A2}">
      <dgm:prSet/>
      <dgm:spPr/>
      <dgm:t>
        <a:bodyPr/>
        <a:lstStyle/>
        <a:p>
          <a:r>
            <a:rPr lang="en-US" dirty="0">
              <a:solidFill>
                <a:schemeClr val="bg1"/>
              </a:solidFill>
            </a:rPr>
            <a:t>The extension can only be granted if the requirements of </a:t>
          </a:r>
          <a:r>
            <a:rPr lang="en-US" b="1" dirty="0">
              <a:solidFill>
                <a:schemeClr val="bg1"/>
              </a:solidFill>
              <a:hlinkClick xmlns:r="http://schemas.openxmlformats.org/officeDocument/2006/relationships" r:id="rId2">
                <a:extLst>
                  <a:ext uri="{A12FA001-AC4F-418D-AE19-62706E023703}">
                    <ahyp:hlinkClr xmlns:ahyp="http://schemas.microsoft.com/office/drawing/2018/hyperlinkcolor" val="tx"/>
                  </a:ext>
                </a:extLst>
              </a:hlinkClick>
            </a:rPr>
            <a:t>PACE 1984</a:t>
          </a:r>
          <a:r>
            <a:rPr lang="en-US" dirty="0">
              <a:solidFill>
                <a:schemeClr val="bg1"/>
              </a:solidFill>
            </a:rPr>
            <a:t> are satisfied. </a:t>
          </a:r>
        </a:p>
      </dgm:t>
    </dgm:pt>
    <dgm:pt modelId="{B26A0CB2-8935-42B7-92C9-77F3626411BF}" type="parTrans" cxnId="{3ECA7352-B4E6-4C15-83C3-99D450F2870E}">
      <dgm:prSet/>
      <dgm:spPr/>
      <dgm:t>
        <a:bodyPr/>
        <a:lstStyle/>
        <a:p>
          <a:endParaRPr lang="en-US"/>
        </a:p>
      </dgm:t>
    </dgm:pt>
    <dgm:pt modelId="{88B39A31-0799-4824-B125-713AD835FAE4}" type="sibTrans" cxnId="{3ECA7352-B4E6-4C15-83C3-99D450F2870E}">
      <dgm:prSet/>
      <dgm:spPr/>
      <dgm:t>
        <a:bodyPr/>
        <a:lstStyle/>
        <a:p>
          <a:endParaRPr lang="en-US"/>
        </a:p>
      </dgm:t>
    </dgm:pt>
    <dgm:pt modelId="{7EEB188C-6722-43BA-8436-888F624FB7DF}">
      <dgm:prSet/>
      <dgm:spPr/>
      <dgm:t>
        <a:bodyPr/>
        <a:lstStyle/>
        <a:p>
          <a:r>
            <a:rPr lang="en-US" b="0" dirty="0"/>
            <a:t>Detention </a:t>
          </a:r>
          <a:r>
            <a:rPr lang="en-US" b="0" dirty="0">
              <a:solidFill>
                <a:srgbClr val="FF0000"/>
              </a:solidFill>
            </a:rPr>
            <a:t>beyond 36 hours </a:t>
          </a:r>
          <a:r>
            <a:rPr lang="en-US" b="0" dirty="0"/>
            <a:t>is only permitted under </a:t>
          </a:r>
          <a:r>
            <a:rPr lang="en-US" b="0" dirty="0">
              <a:solidFill>
                <a:schemeClr val="bg1"/>
              </a:solidFill>
              <a:hlinkClick xmlns:r="http://schemas.openxmlformats.org/officeDocument/2006/relationships" r:id="rId3">
                <a:extLst>
                  <a:ext uri="{A12FA001-AC4F-418D-AE19-62706E023703}">
                    <ahyp:hlinkClr xmlns:ahyp="http://schemas.microsoft.com/office/drawing/2018/hyperlinkcolor" val="tx"/>
                  </a:ext>
                </a:extLst>
              </a:hlinkClick>
            </a:rPr>
            <a:t>PACE 1984</a:t>
          </a:r>
          <a:r>
            <a:rPr lang="en-US" b="0" dirty="0">
              <a:solidFill>
                <a:schemeClr val="bg1"/>
              </a:solidFill>
            </a:rPr>
            <a:t> where a magistrates' court issues a warrant of further detention. </a:t>
          </a:r>
        </a:p>
      </dgm:t>
    </dgm:pt>
    <dgm:pt modelId="{FCFE6B15-C8A9-4076-8D6E-22C27B4C77C2}" type="parTrans" cxnId="{D4F48325-083B-4321-81F7-86F36EF16AF2}">
      <dgm:prSet/>
      <dgm:spPr/>
      <dgm:t>
        <a:bodyPr/>
        <a:lstStyle/>
        <a:p>
          <a:endParaRPr lang="en-US"/>
        </a:p>
      </dgm:t>
    </dgm:pt>
    <dgm:pt modelId="{38E07E5F-A39E-47F8-A251-6FADDA40CCC6}" type="sibTrans" cxnId="{D4F48325-083B-4321-81F7-86F36EF16AF2}">
      <dgm:prSet/>
      <dgm:spPr/>
      <dgm:t>
        <a:bodyPr/>
        <a:lstStyle/>
        <a:p>
          <a:endParaRPr lang="en-US"/>
        </a:p>
      </dgm:t>
    </dgm:pt>
    <dgm:pt modelId="{E55BB4D0-246B-445A-89F3-25EC0705FB67}">
      <dgm:prSet/>
      <dgm:spPr/>
      <dgm:t>
        <a:bodyPr/>
        <a:lstStyle/>
        <a:p>
          <a:r>
            <a:rPr lang="en-US" b="0" dirty="0"/>
            <a:t>If the court grants the application, the warrant can be issued up to a maximum of 36 hours. However, this is subject to an overall maximum period of detention without charge of 96 hours from the relevant time.</a:t>
          </a:r>
        </a:p>
      </dgm:t>
    </dgm:pt>
    <dgm:pt modelId="{B28AF172-CB5E-47D2-9460-D688867F4BC1}" type="parTrans" cxnId="{85EE1DAC-185D-4508-802E-F2CF2620239D}">
      <dgm:prSet/>
      <dgm:spPr/>
      <dgm:t>
        <a:bodyPr/>
        <a:lstStyle/>
        <a:p>
          <a:endParaRPr lang="en-US"/>
        </a:p>
      </dgm:t>
    </dgm:pt>
    <dgm:pt modelId="{DDD9A642-8C2E-43EF-9FA0-FADE43A71F30}" type="sibTrans" cxnId="{85EE1DAC-185D-4508-802E-F2CF2620239D}">
      <dgm:prSet/>
      <dgm:spPr/>
      <dgm:t>
        <a:bodyPr/>
        <a:lstStyle/>
        <a:p>
          <a:endParaRPr lang="en-US"/>
        </a:p>
      </dgm:t>
    </dgm:pt>
    <dgm:pt modelId="{76BD8BA6-AF37-A94B-9C02-62738C2595C3}" type="pres">
      <dgm:prSet presAssocID="{50A68C2A-01C7-4F67-B3AF-06192218572F}" presName="diagram" presStyleCnt="0">
        <dgm:presLayoutVars>
          <dgm:dir/>
          <dgm:resizeHandles val="exact"/>
        </dgm:presLayoutVars>
      </dgm:prSet>
      <dgm:spPr/>
    </dgm:pt>
    <dgm:pt modelId="{4F29FC2C-F9FD-EF43-AED5-0DA9F030D2BD}" type="pres">
      <dgm:prSet presAssocID="{7C8AE44B-4FB9-4974-B48B-9EF359ECE174}" presName="node" presStyleLbl="node1" presStyleIdx="0" presStyleCnt="6">
        <dgm:presLayoutVars>
          <dgm:bulletEnabled val="1"/>
        </dgm:presLayoutVars>
      </dgm:prSet>
      <dgm:spPr/>
    </dgm:pt>
    <dgm:pt modelId="{90EDE691-A218-F645-B7E4-0E541D41D554}" type="pres">
      <dgm:prSet presAssocID="{DC672705-9914-4084-99A3-D69681C322CD}" presName="sibTrans" presStyleCnt="0"/>
      <dgm:spPr/>
    </dgm:pt>
    <dgm:pt modelId="{F52A4BF1-65FB-154C-8FD3-9E72398D7A64}" type="pres">
      <dgm:prSet presAssocID="{939EBAF3-71C1-4BFB-9D25-50B589642BBA}" presName="node" presStyleLbl="node1" presStyleIdx="1" presStyleCnt="6">
        <dgm:presLayoutVars>
          <dgm:bulletEnabled val="1"/>
        </dgm:presLayoutVars>
      </dgm:prSet>
      <dgm:spPr/>
    </dgm:pt>
    <dgm:pt modelId="{9F182CC8-5102-AC49-829D-127CF5044372}" type="pres">
      <dgm:prSet presAssocID="{66301FFB-C680-48E1-9D58-F276CCF5F535}" presName="sibTrans" presStyleCnt="0"/>
      <dgm:spPr/>
    </dgm:pt>
    <dgm:pt modelId="{8F935832-C24C-9748-847E-122E8F3C02E2}" type="pres">
      <dgm:prSet presAssocID="{0B0B8040-6911-4AF8-BB57-2E0376C55BF7}" presName="node" presStyleLbl="node1" presStyleIdx="2" presStyleCnt="6">
        <dgm:presLayoutVars>
          <dgm:bulletEnabled val="1"/>
        </dgm:presLayoutVars>
      </dgm:prSet>
      <dgm:spPr/>
    </dgm:pt>
    <dgm:pt modelId="{0934D933-05C5-4F40-815A-9EEC0D0EBE7E}" type="pres">
      <dgm:prSet presAssocID="{0154A44E-963D-43D0-8083-0BF9FAF94790}" presName="sibTrans" presStyleCnt="0"/>
      <dgm:spPr/>
    </dgm:pt>
    <dgm:pt modelId="{DCC86EC1-24A3-EE44-A9F5-E41842966C39}" type="pres">
      <dgm:prSet presAssocID="{7EEAE149-60EF-467A-A442-01A45E0013A2}" presName="node" presStyleLbl="node1" presStyleIdx="3" presStyleCnt="6">
        <dgm:presLayoutVars>
          <dgm:bulletEnabled val="1"/>
        </dgm:presLayoutVars>
      </dgm:prSet>
      <dgm:spPr/>
    </dgm:pt>
    <dgm:pt modelId="{F4CFEABA-EC35-054A-AA98-B0A49AE9E8DC}" type="pres">
      <dgm:prSet presAssocID="{88B39A31-0799-4824-B125-713AD835FAE4}" presName="sibTrans" presStyleCnt="0"/>
      <dgm:spPr/>
    </dgm:pt>
    <dgm:pt modelId="{E0A9D43E-14EE-4242-B4B2-B2682E493C5A}" type="pres">
      <dgm:prSet presAssocID="{7EEB188C-6722-43BA-8436-888F624FB7DF}" presName="node" presStyleLbl="node1" presStyleIdx="4" presStyleCnt="6" custLinFactNeighborX="-605" custLinFactNeighborY="-2016">
        <dgm:presLayoutVars>
          <dgm:bulletEnabled val="1"/>
        </dgm:presLayoutVars>
      </dgm:prSet>
      <dgm:spPr/>
    </dgm:pt>
    <dgm:pt modelId="{F20D111E-2E94-9C46-A534-453C388CE981}" type="pres">
      <dgm:prSet presAssocID="{38E07E5F-A39E-47F8-A251-6FADDA40CCC6}" presName="sibTrans" presStyleCnt="0"/>
      <dgm:spPr/>
    </dgm:pt>
    <dgm:pt modelId="{AD5AC2A5-0300-B34C-A929-06DBEA12AFF1}" type="pres">
      <dgm:prSet presAssocID="{E55BB4D0-246B-445A-89F3-25EC0705FB67}" presName="node" presStyleLbl="node1" presStyleIdx="5" presStyleCnt="6">
        <dgm:presLayoutVars>
          <dgm:bulletEnabled val="1"/>
        </dgm:presLayoutVars>
      </dgm:prSet>
      <dgm:spPr/>
    </dgm:pt>
  </dgm:ptLst>
  <dgm:cxnLst>
    <dgm:cxn modelId="{D4F48325-083B-4321-81F7-86F36EF16AF2}" srcId="{50A68C2A-01C7-4F67-B3AF-06192218572F}" destId="{7EEB188C-6722-43BA-8436-888F624FB7DF}" srcOrd="4" destOrd="0" parTransId="{FCFE6B15-C8A9-4076-8D6E-22C27B4C77C2}" sibTransId="{38E07E5F-A39E-47F8-A251-6FADDA40CCC6}"/>
    <dgm:cxn modelId="{D5A4104A-4370-DF49-94A0-A3F07813C1A9}" type="presOf" srcId="{0B0B8040-6911-4AF8-BB57-2E0376C55BF7}" destId="{8F935832-C24C-9748-847E-122E8F3C02E2}" srcOrd="0" destOrd="0" presId="urn:microsoft.com/office/officeart/2005/8/layout/default"/>
    <dgm:cxn modelId="{3ECA7352-B4E6-4C15-83C3-99D450F2870E}" srcId="{50A68C2A-01C7-4F67-B3AF-06192218572F}" destId="{7EEAE149-60EF-467A-A442-01A45E0013A2}" srcOrd="3" destOrd="0" parTransId="{B26A0CB2-8935-42B7-92C9-77F3626411BF}" sibTransId="{88B39A31-0799-4824-B125-713AD835FAE4}"/>
    <dgm:cxn modelId="{4A27C886-B312-468E-A744-17E9250EECCD}" srcId="{50A68C2A-01C7-4F67-B3AF-06192218572F}" destId="{0B0B8040-6911-4AF8-BB57-2E0376C55BF7}" srcOrd="2" destOrd="0" parTransId="{4F03E7AA-B134-4B42-B457-71A830E5388E}" sibTransId="{0154A44E-963D-43D0-8083-0BF9FAF94790}"/>
    <dgm:cxn modelId="{DEFD3CA8-9A6F-DD4F-9BC0-494E78668D3B}" type="presOf" srcId="{E55BB4D0-246B-445A-89F3-25EC0705FB67}" destId="{AD5AC2A5-0300-B34C-A929-06DBEA12AFF1}" srcOrd="0" destOrd="0" presId="urn:microsoft.com/office/officeart/2005/8/layout/default"/>
    <dgm:cxn modelId="{E34E9AA9-040C-48F7-8AD5-2B198D739041}" srcId="{50A68C2A-01C7-4F67-B3AF-06192218572F}" destId="{7C8AE44B-4FB9-4974-B48B-9EF359ECE174}" srcOrd="0" destOrd="0" parTransId="{352ADC81-D68C-4BC2-B9BF-80F3992CC684}" sibTransId="{DC672705-9914-4084-99A3-D69681C322CD}"/>
    <dgm:cxn modelId="{85EE1DAC-185D-4508-802E-F2CF2620239D}" srcId="{50A68C2A-01C7-4F67-B3AF-06192218572F}" destId="{E55BB4D0-246B-445A-89F3-25EC0705FB67}" srcOrd="5" destOrd="0" parTransId="{B28AF172-CB5E-47D2-9460-D688867F4BC1}" sibTransId="{DDD9A642-8C2E-43EF-9FA0-FADE43A71F30}"/>
    <dgm:cxn modelId="{995EB1B3-4A53-4533-8E75-7F0A820A2C76}" srcId="{50A68C2A-01C7-4F67-B3AF-06192218572F}" destId="{939EBAF3-71C1-4BFB-9D25-50B589642BBA}" srcOrd="1" destOrd="0" parTransId="{7559D438-8E88-449B-8C85-08B971C65B6C}" sibTransId="{66301FFB-C680-48E1-9D58-F276CCF5F535}"/>
    <dgm:cxn modelId="{EAF342B7-D451-1A4B-9CAA-7E4962E33811}" type="presOf" srcId="{939EBAF3-71C1-4BFB-9D25-50B589642BBA}" destId="{F52A4BF1-65FB-154C-8FD3-9E72398D7A64}" srcOrd="0" destOrd="0" presId="urn:microsoft.com/office/officeart/2005/8/layout/default"/>
    <dgm:cxn modelId="{0686FBCB-A93C-F540-A6D1-DAA074C865C3}" type="presOf" srcId="{7C8AE44B-4FB9-4974-B48B-9EF359ECE174}" destId="{4F29FC2C-F9FD-EF43-AED5-0DA9F030D2BD}" srcOrd="0" destOrd="0" presId="urn:microsoft.com/office/officeart/2005/8/layout/default"/>
    <dgm:cxn modelId="{012509DA-C8E8-7E48-BE86-AAE03BC3270B}" type="presOf" srcId="{7EEAE149-60EF-467A-A442-01A45E0013A2}" destId="{DCC86EC1-24A3-EE44-A9F5-E41842966C39}" srcOrd="0" destOrd="0" presId="urn:microsoft.com/office/officeart/2005/8/layout/default"/>
    <dgm:cxn modelId="{BACF28E8-A4B4-D04C-ABBE-EB84030C3CE1}" type="presOf" srcId="{7EEB188C-6722-43BA-8436-888F624FB7DF}" destId="{E0A9D43E-14EE-4242-B4B2-B2682E493C5A}" srcOrd="0" destOrd="0" presId="urn:microsoft.com/office/officeart/2005/8/layout/default"/>
    <dgm:cxn modelId="{F1ADC0F4-7605-6C4A-ABEC-FDF5672303CF}" type="presOf" srcId="{50A68C2A-01C7-4F67-B3AF-06192218572F}" destId="{76BD8BA6-AF37-A94B-9C02-62738C2595C3}" srcOrd="0" destOrd="0" presId="urn:microsoft.com/office/officeart/2005/8/layout/default"/>
    <dgm:cxn modelId="{2A604F96-2535-8940-820E-BDB26031102E}" type="presParOf" srcId="{76BD8BA6-AF37-A94B-9C02-62738C2595C3}" destId="{4F29FC2C-F9FD-EF43-AED5-0DA9F030D2BD}" srcOrd="0" destOrd="0" presId="urn:microsoft.com/office/officeart/2005/8/layout/default"/>
    <dgm:cxn modelId="{E1CE9117-776B-7747-9450-F318FFB750A2}" type="presParOf" srcId="{76BD8BA6-AF37-A94B-9C02-62738C2595C3}" destId="{90EDE691-A218-F645-B7E4-0E541D41D554}" srcOrd="1" destOrd="0" presId="urn:microsoft.com/office/officeart/2005/8/layout/default"/>
    <dgm:cxn modelId="{A1633D81-A7B8-7344-8E2E-7A6FA6FF8FAD}" type="presParOf" srcId="{76BD8BA6-AF37-A94B-9C02-62738C2595C3}" destId="{F52A4BF1-65FB-154C-8FD3-9E72398D7A64}" srcOrd="2" destOrd="0" presId="urn:microsoft.com/office/officeart/2005/8/layout/default"/>
    <dgm:cxn modelId="{28CCBCA7-51A8-3B44-AE3D-C47C698DBDB5}" type="presParOf" srcId="{76BD8BA6-AF37-A94B-9C02-62738C2595C3}" destId="{9F182CC8-5102-AC49-829D-127CF5044372}" srcOrd="3" destOrd="0" presId="urn:microsoft.com/office/officeart/2005/8/layout/default"/>
    <dgm:cxn modelId="{1D9EEF82-FFA5-BB4A-82B9-C9A55A79B4AE}" type="presParOf" srcId="{76BD8BA6-AF37-A94B-9C02-62738C2595C3}" destId="{8F935832-C24C-9748-847E-122E8F3C02E2}" srcOrd="4" destOrd="0" presId="urn:microsoft.com/office/officeart/2005/8/layout/default"/>
    <dgm:cxn modelId="{F05367FA-35DF-D845-A396-2CA55430B3BE}" type="presParOf" srcId="{76BD8BA6-AF37-A94B-9C02-62738C2595C3}" destId="{0934D933-05C5-4F40-815A-9EEC0D0EBE7E}" srcOrd="5" destOrd="0" presId="urn:microsoft.com/office/officeart/2005/8/layout/default"/>
    <dgm:cxn modelId="{C3063AC3-2532-784D-93D3-E297A0369525}" type="presParOf" srcId="{76BD8BA6-AF37-A94B-9C02-62738C2595C3}" destId="{DCC86EC1-24A3-EE44-A9F5-E41842966C39}" srcOrd="6" destOrd="0" presId="urn:microsoft.com/office/officeart/2005/8/layout/default"/>
    <dgm:cxn modelId="{71E5043A-02CC-494D-8030-D335D9320564}" type="presParOf" srcId="{76BD8BA6-AF37-A94B-9C02-62738C2595C3}" destId="{F4CFEABA-EC35-054A-AA98-B0A49AE9E8DC}" srcOrd="7" destOrd="0" presId="urn:microsoft.com/office/officeart/2005/8/layout/default"/>
    <dgm:cxn modelId="{A5E10653-B05F-0843-A12C-6F6CDECA1BD2}" type="presParOf" srcId="{76BD8BA6-AF37-A94B-9C02-62738C2595C3}" destId="{E0A9D43E-14EE-4242-B4B2-B2682E493C5A}" srcOrd="8" destOrd="0" presId="urn:microsoft.com/office/officeart/2005/8/layout/default"/>
    <dgm:cxn modelId="{4C8CC9A3-296D-7F44-8432-08E06E3135C7}" type="presParOf" srcId="{76BD8BA6-AF37-A94B-9C02-62738C2595C3}" destId="{F20D111E-2E94-9C46-A534-453C388CE981}" srcOrd="9" destOrd="0" presId="urn:microsoft.com/office/officeart/2005/8/layout/default"/>
    <dgm:cxn modelId="{ABC544A5-4155-3243-8AFB-76D71F54B98E}" type="presParOf" srcId="{76BD8BA6-AF37-A94B-9C02-62738C2595C3}" destId="{AD5AC2A5-0300-B34C-A929-06DBEA12AFF1}"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4DB929C-A8F2-4207-ACE8-6B7487F0B9BC}"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A641C328-0C88-41F5-B68B-53905F64CEF4}">
      <dgm:prSet/>
      <dgm:spPr/>
      <dgm:t>
        <a:bodyPr/>
        <a:lstStyle/>
        <a:p>
          <a:r>
            <a:rPr lang="en-GB" dirty="0"/>
            <a:t>A person is seen committing an offence, or an allegation is made that the person has committed an offence </a:t>
          </a:r>
          <a:endParaRPr lang="en-US" dirty="0"/>
        </a:p>
      </dgm:t>
    </dgm:pt>
    <dgm:pt modelId="{EFF7CAC6-F92E-4ECC-86C7-81A6527B23B3}" type="parTrans" cxnId="{C28D7218-58F2-4F05-B0E2-B3A0BB20E324}">
      <dgm:prSet/>
      <dgm:spPr/>
      <dgm:t>
        <a:bodyPr/>
        <a:lstStyle/>
        <a:p>
          <a:endParaRPr lang="en-US"/>
        </a:p>
      </dgm:t>
    </dgm:pt>
    <dgm:pt modelId="{36C2B423-FA25-43C6-A8D7-C0E594179E76}" type="sibTrans" cxnId="{C28D7218-58F2-4F05-B0E2-B3A0BB20E324}">
      <dgm:prSet/>
      <dgm:spPr/>
      <dgm:t>
        <a:bodyPr/>
        <a:lstStyle/>
        <a:p>
          <a:endParaRPr lang="en-US"/>
        </a:p>
      </dgm:t>
    </dgm:pt>
    <dgm:pt modelId="{55205B22-3AB3-4B07-850E-498897088870}">
      <dgm:prSet/>
      <dgm:spPr/>
      <dgm:t>
        <a:bodyPr/>
        <a:lstStyle/>
        <a:p>
          <a:r>
            <a:rPr lang="en-GB"/>
            <a:t>A police officer informs the offender that he or she will be reported for the offence </a:t>
          </a:r>
          <a:endParaRPr lang="en-US"/>
        </a:p>
      </dgm:t>
    </dgm:pt>
    <dgm:pt modelId="{8E30030E-CB1C-4D6B-8744-C2619F3B0933}" type="parTrans" cxnId="{9C2F8EDA-B645-4DDF-B8AE-96EF2B65DC49}">
      <dgm:prSet/>
      <dgm:spPr/>
      <dgm:t>
        <a:bodyPr/>
        <a:lstStyle/>
        <a:p>
          <a:endParaRPr lang="en-US"/>
        </a:p>
      </dgm:t>
    </dgm:pt>
    <dgm:pt modelId="{FDC1EB66-B297-49AE-B403-CB75CBAF495F}" type="sibTrans" cxnId="{9C2F8EDA-B645-4DDF-B8AE-96EF2B65DC49}">
      <dgm:prSet/>
      <dgm:spPr/>
      <dgm:t>
        <a:bodyPr/>
        <a:lstStyle/>
        <a:p>
          <a:endParaRPr lang="en-US"/>
        </a:p>
      </dgm:t>
    </dgm:pt>
    <dgm:pt modelId="{83F349EC-EC4F-4BBD-A6C0-F41F8340BD6B}">
      <dgm:prSet/>
      <dgm:spPr/>
      <dgm:t>
        <a:bodyPr/>
        <a:lstStyle/>
        <a:p>
          <a:r>
            <a:rPr lang="en-GB"/>
            <a:t>A police officer completes a pocket notebook entry </a:t>
          </a:r>
          <a:endParaRPr lang="en-US"/>
        </a:p>
      </dgm:t>
    </dgm:pt>
    <dgm:pt modelId="{4C6D3910-5641-4CE2-BFB8-2939F996909E}" type="parTrans" cxnId="{4A0E3030-B6C3-41A0-B464-A186EBA50B5D}">
      <dgm:prSet/>
      <dgm:spPr/>
      <dgm:t>
        <a:bodyPr/>
        <a:lstStyle/>
        <a:p>
          <a:endParaRPr lang="en-US"/>
        </a:p>
      </dgm:t>
    </dgm:pt>
    <dgm:pt modelId="{8B8E2785-4C49-4EEF-A7C0-1A56AC8C1727}" type="sibTrans" cxnId="{4A0E3030-B6C3-41A0-B464-A186EBA50B5D}">
      <dgm:prSet/>
      <dgm:spPr/>
      <dgm:t>
        <a:bodyPr/>
        <a:lstStyle/>
        <a:p>
          <a:endParaRPr lang="en-US"/>
        </a:p>
      </dgm:t>
    </dgm:pt>
    <dgm:pt modelId="{EC0A0DD4-B289-4455-B3F0-B158F5B64F62}">
      <dgm:prSet/>
      <dgm:spPr/>
      <dgm:t>
        <a:bodyPr/>
        <a:lstStyle/>
        <a:p>
          <a:r>
            <a:rPr lang="en-GB"/>
            <a:t>A written report is submitted to a supervisory officer. </a:t>
          </a:r>
          <a:endParaRPr lang="en-US"/>
        </a:p>
      </dgm:t>
    </dgm:pt>
    <dgm:pt modelId="{A2EB6DF6-1A4A-4F1D-B7F9-CEB60CEBC000}" type="parTrans" cxnId="{BEFFA526-34A0-4A6F-84CD-25110B27A0F8}">
      <dgm:prSet/>
      <dgm:spPr/>
      <dgm:t>
        <a:bodyPr/>
        <a:lstStyle/>
        <a:p>
          <a:endParaRPr lang="en-US"/>
        </a:p>
      </dgm:t>
    </dgm:pt>
    <dgm:pt modelId="{B493D48F-D134-4A98-B587-72343E37F98B}" type="sibTrans" cxnId="{BEFFA526-34A0-4A6F-84CD-25110B27A0F8}">
      <dgm:prSet/>
      <dgm:spPr/>
      <dgm:t>
        <a:bodyPr/>
        <a:lstStyle/>
        <a:p>
          <a:endParaRPr lang="en-US"/>
        </a:p>
      </dgm:t>
    </dgm:pt>
    <dgm:pt modelId="{29E4D2B7-4686-4420-8E15-5CC6C85100E2}">
      <dgm:prSet/>
      <dgm:spPr/>
      <dgm:t>
        <a:bodyPr/>
        <a:lstStyle/>
        <a:p>
          <a:r>
            <a:rPr lang="en-GB"/>
            <a:t>A decision is made whether to prosecute, caution or take no further action. If the decision is made to prosecute, an application is made for a summons. </a:t>
          </a:r>
          <a:endParaRPr lang="en-US"/>
        </a:p>
      </dgm:t>
    </dgm:pt>
    <dgm:pt modelId="{26741A7A-2B32-4555-8BE3-F52282798BBA}" type="parTrans" cxnId="{1723BA42-E896-4716-B788-A6B39C2981A6}">
      <dgm:prSet/>
      <dgm:spPr/>
      <dgm:t>
        <a:bodyPr/>
        <a:lstStyle/>
        <a:p>
          <a:endParaRPr lang="en-US"/>
        </a:p>
      </dgm:t>
    </dgm:pt>
    <dgm:pt modelId="{F83A2007-81AF-465B-910D-66E846243985}" type="sibTrans" cxnId="{1723BA42-E896-4716-B788-A6B39C2981A6}">
      <dgm:prSet/>
      <dgm:spPr/>
      <dgm:t>
        <a:bodyPr/>
        <a:lstStyle/>
        <a:p>
          <a:endParaRPr lang="en-US"/>
        </a:p>
      </dgm:t>
    </dgm:pt>
    <dgm:pt modelId="{6C774476-142A-FC44-ADC5-903A121B5F5B}" type="pres">
      <dgm:prSet presAssocID="{84DB929C-A8F2-4207-ACE8-6B7487F0B9BC}" presName="diagram" presStyleCnt="0">
        <dgm:presLayoutVars>
          <dgm:dir/>
          <dgm:resizeHandles val="exact"/>
        </dgm:presLayoutVars>
      </dgm:prSet>
      <dgm:spPr/>
    </dgm:pt>
    <dgm:pt modelId="{FF1C91FD-82B1-974C-B95D-F52C9824F5D0}" type="pres">
      <dgm:prSet presAssocID="{A641C328-0C88-41F5-B68B-53905F64CEF4}" presName="node" presStyleLbl="node1" presStyleIdx="0" presStyleCnt="5">
        <dgm:presLayoutVars>
          <dgm:bulletEnabled val="1"/>
        </dgm:presLayoutVars>
      </dgm:prSet>
      <dgm:spPr/>
    </dgm:pt>
    <dgm:pt modelId="{C1EB0991-B8D7-3344-9A05-A284FFFAAD61}" type="pres">
      <dgm:prSet presAssocID="{36C2B423-FA25-43C6-A8D7-C0E594179E76}" presName="sibTrans" presStyleCnt="0"/>
      <dgm:spPr/>
    </dgm:pt>
    <dgm:pt modelId="{A1D498D4-FB4F-5249-9CCC-EE8C4F6F2536}" type="pres">
      <dgm:prSet presAssocID="{55205B22-3AB3-4B07-850E-498897088870}" presName="node" presStyleLbl="node1" presStyleIdx="1" presStyleCnt="5">
        <dgm:presLayoutVars>
          <dgm:bulletEnabled val="1"/>
        </dgm:presLayoutVars>
      </dgm:prSet>
      <dgm:spPr/>
    </dgm:pt>
    <dgm:pt modelId="{27972488-A0D8-CB46-8C81-B3675956A672}" type="pres">
      <dgm:prSet presAssocID="{FDC1EB66-B297-49AE-B403-CB75CBAF495F}" presName="sibTrans" presStyleCnt="0"/>
      <dgm:spPr/>
    </dgm:pt>
    <dgm:pt modelId="{222DEA0E-FE12-BC4F-B60C-5F035B782EA6}" type="pres">
      <dgm:prSet presAssocID="{83F349EC-EC4F-4BBD-A6C0-F41F8340BD6B}" presName="node" presStyleLbl="node1" presStyleIdx="2" presStyleCnt="5">
        <dgm:presLayoutVars>
          <dgm:bulletEnabled val="1"/>
        </dgm:presLayoutVars>
      </dgm:prSet>
      <dgm:spPr/>
    </dgm:pt>
    <dgm:pt modelId="{690A6877-C62D-994F-81B3-3A69D92577DB}" type="pres">
      <dgm:prSet presAssocID="{8B8E2785-4C49-4EEF-A7C0-1A56AC8C1727}" presName="sibTrans" presStyleCnt="0"/>
      <dgm:spPr/>
    </dgm:pt>
    <dgm:pt modelId="{FEE61A5B-D577-D647-8AF3-B3FE7F041EB1}" type="pres">
      <dgm:prSet presAssocID="{EC0A0DD4-B289-4455-B3F0-B158F5B64F62}" presName="node" presStyleLbl="node1" presStyleIdx="3" presStyleCnt="5">
        <dgm:presLayoutVars>
          <dgm:bulletEnabled val="1"/>
        </dgm:presLayoutVars>
      </dgm:prSet>
      <dgm:spPr/>
    </dgm:pt>
    <dgm:pt modelId="{03916122-0C75-9240-88D5-CE507C719F90}" type="pres">
      <dgm:prSet presAssocID="{B493D48F-D134-4A98-B587-72343E37F98B}" presName="sibTrans" presStyleCnt="0"/>
      <dgm:spPr/>
    </dgm:pt>
    <dgm:pt modelId="{68E93B31-9CCC-FD48-9ECE-E0D15410F822}" type="pres">
      <dgm:prSet presAssocID="{29E4D2B7-4686-4420-8E15-5CC6C85100E2}" presName="node" presStyleLbl="node1" presStyleIdx="4" presStyleCnt="5">
        <dgm:presLayoutVars>
          <dgm:bulletEnabled val="1"/>
        </dgm:presLayoutVars>
      </dgm:prSet>
      <dgm:spPr/>
    </dgm:pt>
  </dgm:ptLst>
  <dgm:cxnLst>
    <dgm:cxn modelId="{D0AA2917-37E4-D546-9C04-F6BFBC890339}" type="presOf" srcId="{EC0A0DD4-B289-4455-B3F0-B158F5B64F62}" destId="{FEE61A5B-D577-D647-8AF3-B3FE7F041EB1}" srcOrd="0" destOrd="0" presId="urn:microsoft.com/office/officeart/2005/8/layout/default"/>
    <dgm:cxn modelId="{C28D7218-58F2-4F05-B0E2-B3A0BB20E324}" srcId="{84DB929C-A8F2-4207-ACE8-6B7487F0B9BC}" destId="{A641C328-0C88-41F5-B68B-53905F64CEF4}" srcOrd="0" destOrd="0" parTransId="{EFF7CAC6-F92E-4ECC-86C7-81A6527B23B3}" sibTransId="{36C2B423-FA25-43C6-A8D7-C0E594179E76}"/>
    <dgm:cxn modelId="{1F559E1E-AFC9-CE4E-B809-79267746EB21}" type="presOf" srcId="{83F349EC-EC4F-4BBD-A6C0-F41F8340BD6B}" destId="{222DEA0E-FE12-BC4F-B60C-5F035B782EA6}" srcOrd="0" destOrd="0" presId="urn:microsoft.com/office/officeart/2005/8/layout/default"/>
    <dgm:cxn modelId="{BEFFA526-34A0-4A6F-84CD-25110B27A0F8}" srcId="{84DB929C-A8F2-4207-ACE8-6B7487F0B9BC}" destId="{EC0A0DD4-B289-4455-B3F0-B158F5B64F62}" srcOrd="3" destOrd="0" parTransId="{A2EB6DF6-1A4A-4F1D-B7F9-CEB60CEBC000}" sibTransId="{B493D48F-D134-4A98-B587-72343E37F98B}"/>
    <dgm:cxn modelId="{4A0E3030-B6C3-41A0-B464-A186EBA50B5D}" srcId="{84DB929C-A8F2-4207-ACE8-6B7487F0B9BC}" destId="{83F349EC-EC4F-4BBD-A6C0-F41F8340BD6B}" srcOrd="2" destOrd="0" parTransId="{4C6D3910-5641-4CE2-BFB8-2939F996909E}" sibTransId="{8B8E2785-4C49-4EEF-A7C0-1A56AC8C1727}"/>
    <dgm:cxn modelId="{1723BA42-E896-4716-B788-A6B39C2981A6}" srcId="{84DB929C-A8F2-4207-ACE8-6B7487F0B9BC}" destId="{29E4D2B7-4686-4420-8E15-5CC6C85100E2}" srcOrd="4" destOrd="0" parTransId="{26741A7A-2B32-4555-8BE3-F52282798BBA}" sibTransId="{F83A2007-81AF-465B-910D-66E846243985}"/>
    <dgm:cxn modelId="{4840E3AD-A1AB-0741-A599-38909640E071}" type="presOf" srcId="{29E4D2B7-4686-4420-8E15-5CC6C85100E2}" destId="{68E93B31-9CCC-FD48-9ECE-E0D15410F822}" srcOrd="0" destOrd="0" presId="urn:microsoft.com/office/officeart/2005/8/layout/default"/>
    <dgm:cxn modelId="{F3A64ED2-CD55-F344-A106-FA6FFE16ECCD}" type="presOf" srcId="{55205B22-3AB3-4B07-850E-498897088870}" destId="{A1D498D4-FB4F-5249-9CCC-EE8C4F6F2536}" srcOrd="0" destOrd="0" presId="urn:microsoft.com/office/officeart/2005/8/layout/default"/>
    <dgm:cxn modelId="{AF9F93D9-3FC2-6C40-8C5A-70E5F2B0B5DD}" type="presOf" srcId="{84DB929C-A8F2-4207-ACE8-6B7487F0B9BC}" destId="{6C774476-142A-FC44-ADC5-903A121B5F5B}" srcOrd="0" destOrd="0" presId="urn:microsoft.com/office/officeart/2005/8/layout/default"/>
    <dgm:cxn modelId="{9C2F8EDA-B645-4DDF-B8AE-96EF2B65DC49}" srcId="{84DB929C-A8F2-4207-ACE8-6B7487F0B9BC}" destId="{55205B22-3AB3-4B07-850E-498897088870}" srcOrd="1" destOrd="0" parTransId="{8E30030E-CB1C-4D6B-8744-C2619F3B0933}" sibTransId="{FDC1EB66-B297-49AE-B403-CB75CBAF495F}"/>
    <dgm:cxn modelId="{2977F8DE-C007-1E4E-A7E7-2D81066B0AF0}" type="presOf" srcId="{A641C328-0C88-41F5-B68B-53905F64CEF4}" destId="{FF1C91FD-82B1-974C-B95D-F52C9824F5D0}" srcOrd="0" destOrd="0" presId="urn:microsoft.com/office/officeart/2005/8/layout/default"/>
    <dgm:cxn modelId="{7559800C-4F6B-A84D-AC13-7C8EBC066931}" type="presParOf" srcId="{6C774476-142A-FC44-ADC5-903A121B5F5B}" destId="{FF1C91FD-82B1-974C-B95D-F52C9824F5D0}" srcOrd="0" destOrd="0" presId="urn:microsoft.com/office/officeart/2005/8/layout/default"/>
    <dgm:cxn modelId="{06649F69-ADA5-AA48-96E6-9E55C54304C4}" type="presParOf" srcId="{6C774476-142A-FC44-ADC5-903A121B5F5B}" destId="{C1EB0991-B8D7-3344-9A05-A284FFFAAD61}" srcOrd="1" destOrd="0" presId="urn:microsoft.com/office/officeart/2005/8/layout/default"/>
    <dgm:cxn modelId="{F6501E02-6DA5-FC4D-ACEB-052DFA41C959}" type="presParOf" srcId="{6C774476-142A-FC44-ADC5-903A121B5F5B}" destId="{A1D498D4-FB4F-5249-9CCC-EE8C4F6F2536}" srcOrd="2" destOrd="0" presId="urn:microsoft.com/office/officeart/2005/8/layout/default"/>
    <dgm:cxn modelId="{223D97B3-9317-6F45-A21C-595883BE1872}" type="presParOf" srcId="{6C774476-142A-FC44-ADC5-903A121B5F5B}" destId="{27972488-A0D8-CB46-8C81-B3675956A672}" srcOrd="3" destOrd="0" presId="urn:microsoft.com/office/officeart/2005/8/layout/default"/>
    <dgm:cxn modelId="{F3D39BC9-4C22-C445-A38A-0ADB61AC5B2A}" type="presParOf" srcId="{6C774476-142A-FC44-ADC5-903A121B5F5B}" destId="{222DEA0E-FE12-BC4F-B60C-5F035B782EA6}" srcOrd="4" destOrd="0" presId="urn:microsoft.com/office/officeart/2005/8/layout/default"/>
    <dgm:cxn modelId="{0D9DE76E-9C58-0E47-9E70-993D2760FCD9}" type="presParOf" srcId="{6C774476-142A-FC44-ADC5-903A121B5F5B}" destId="{690A6877-C62D-994F-81B3-3A69D92577DB}" srcOrd="5" destOrd="0" presId="urn:microsoft.com/office/officeart/2005/8/layout/default"/>
    <dgm:cxn modelId="{C89BF9E8-89E1-6C40-8B41-BADED53A7598}" type="presParOf" srcId="{6C774476-142A-FC44-ADC5-903A121B5F5B}" destId="{FEE61A5B-D577-D647-8AF3-B3FE7F041EB1}" srcOrd="6" destOrd="0" presId="urn:microsoft.com/office/officeart/2005/8/layout/default"/>
    <dgm:cxn modelId="{16B27B17-D009-B840-9BC7-4C6134E6E998}" type="presParOf" srcId="{6C774476-142A-FC44-ADC5-903A121B5F5B}" destId="{03916122-0C75-9240-88D5-CE507C719F90}" srcOrd="7" destOrd="0" presId="urn:microsoft.com/office/officeart/2005/8/layout/default"/>
    <dgm:cxn modelId="{6AFC001D-31FD-4E4E-A216-483B2D5E4089}" type="presParOf" srcId="{6C774476-142A-FC44-ADC5-903A121B5F5B}" destId="{68E93B31-9CCC-FD48-9ECE-E0D15410F822}"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46B6491-8EF1-4972-96A1-DC343BA51B85}" type="doc">
      <dgm:prSet loTypeId="urn:microsoft.com/office/officeart/2005/8/layout/process5" loCatId="process" qsTypeId="urn:microsoft.com/office/officeart/2005/8/quickstyle/simple1" qsCatId="simple" csTypeId="urn:microsoft.com/office/officeart/2005/8/colors/accent2_5" csCatId="accent2" phldr="1"/>
      <dgm:spPr/>
      <dgm:t>
        <a:bodyPr/>
        <a:lstStyle/>
        <a:p>
          <a:endParaRPr lang="en-US"/>
        </a:p>
      </dgm:t>
    </dgm:pt>
    <dgm:pt modelId="{9A98DD43-0C2C-4ABC-9FD7-D49724F15ED6}">
      <dgm:prSet phldrT="[Text]" custT="1"/>
      <dgm:spPr/>
      <dgm:t>
        <a:bodyPr/>
        <a:lstStyle/>
        <a:p>
          <a:r>
            <a:rPr lang="en-US" sz="2000" dirty="0"/>
            <a:t>Met Police used S &amp; S powers in Operation ‘SWAMP’ in Brixton in 1981 to target street crime</a:t>
          </a:r>
        </a:p>
      </dgm:t>
    </dgm:pt>
    <dgm:pt modelId="{8406A67E-9CB4-4722-B423-237BD9583DC9}" type="parTrans" cxnId="{C0D8D06B-3DAB-4B70-AEEE-FEBC607BAE79}">
      <dgm:prSet/>
      <dgm:spPr/>
      <dgm:t>
        <a:bodyPr/>
        <a:lstStyle/>
        <a:p>
          <a:endParaRPr lang="en-US"/>
        </a:p>
      </dgm:t>
    </dgm:pt>
    <dgm:pt modelId="{999FBC7C-F902-465D-992F-04B33F39C13C}" type="sibTrans" cxnId="{C0D8D06B-3DAB-4B70-AEEE-FEBC607BAE79}">
      <dgm:prSet/>
      <dgm:spPr/>
      <dgm:t>
        <a:bodyPr/>
        <a:lstStyle/>
        <a:p>
          <a:endParaRPr lang="en-US"/>
        </a:p>
      </dgm:t>
    </dgm:pt>
    <dgm:pt modelId="{905317F8-D19D-4348-8568-C177CFBC3972}">
      <dgm:prSet phldrT="[Text]" custT="1"/>
      <dgm:spPr/>
      <dgm:t>
        <a:bodyPr/>
        <a:lstStyle/>
        <a:p>
          <a:r>
            <a:rPr lang="en-US" sz="2000"/>
            <a:t>Between 10</a:t>
          </a:r>
          <a:r>
            <a:rPr lang="en-US" sz="2000" baseline="30000"/>
            <a:t>th</a:t>
          </a:r>
          <a:r>
            <a:rPr lang="en-US" sz="2000"/>
            <a:t> &amp; 11</a:t>
          </a:r>
          <a:r>
            <a:rPr lang="en-US" sz="2000" baseline="30000"/>
            <a:t>th</a:t>
          </a:r>
          <a:r>
            <a:rPr lang="en-US" sz="2000"/>
            <a:t> April Brixton Riots</a:t>
          </a:r>
          <a:endParaRPr lang="en-US" sz="2000" dirty="0"/>
        </a:p>
      </dgm:t>
    </dgm:pt>
    <dgm:pt modelId="{A147ACB5-DB37-4A51-A10C-9B30A73A5C20}" type="parTrans" cxnId="{8F48D020-6475-44A5-B06D-129B43571D21}">
      <dgm:prSet/>
      <dgm:spPr/>
      <dgm:t>
        <a:bodyPr/>
        <a:lstStyle/>
        <a:p>
          <a:endParaRPr lang="en-US"/>
        </a:p>
      </dgm:t>
    </dgm:pt>
    <dgm:pt modelId="{EDE14F46-1661-48E2-8059-53B4CB32114F}" type="sibTrans" cxnId="{8F48D020-6475-44A5-B06D-129B43571D21}">
      <dgm:prSet/>
      <dgm:spPr/>
      <dgm:t>
        <a:bodyPr/>
        <a:lstStyle/>
        <a:p>
          <a:endParaRPr lang="en-US"/>
        </a:p>
      </dgm:t>
    </dgm:pt>
    <dgm:pt modelId="{C7DC9E2F-958F-4CD2-AABD-E4DA2DA33F1B}">
      <dgm:prSet phldrT="[Text]" custT="1"/>
      <dgm:spPr/>
      <dgm:t>
        <a:bodyPr/>
        <a:lstStyle/>
        <a:p>
          <a:r>
            <a:rPr lang="en-US" sz="2000" dirty="0"/>
            <a:t>25</a:t>
          </a:r>
          <a:r>
            <a:rPr lang="en-US" sz="2000" baseline="30000" dirty="0"/>
            <a:t>th</a:t>
          </a:r>
          <a:r>
            <a:rPr lang="en-US" sz="2000" dirty="0"/>
            <a:t> Nov 1981: Lord Scarman Report – Critical of the disproportionate &amp; indiscriminate use of S &amp; S</a:t>
          </a:r>
        </a:p>
      </dgm:t>
    </dgm:pt>
    <dgm:pt modelId="{30C64973-4D6C-43FB-BA1C-176CEFFC8AF4}" type="parTrans" cxnId="{9CEA7A90-39FC-4C5E-8C04-BD7BD5D0C503}">
      <dgm:prSet/>
      <dgm:spPr/>
      <dgm:t>
        <a:bodyPr/>
        <a:lstStyle/>
        <a:p>
          <a:endParaRPr lang="en-US"/>
        </a:p>
      </dgm:t>
    </dgm:pt>
    <dgm:pt modelId="{C6184ADB-5E2C-4BCA-90C9-2CFFBAB02520}" type="sibTrans" cxnId="{9CEA7A90-39FC-4C5E-8C04-BD7BD5D0C503}">
      <dgm:prSet/>
      <dgm:spPr/>
      <dgm:t>
        <a:bodyPr/>
        <a:lstStyle/>
        <a:p>
          <a:endParaRPr lang="en-US"/>
        </a:p>
      </dgm:t>
    </dgm:pt>
    <dgm:pt modelId="{BB901377-6BB0-4A18-A6CC-D1B9CF94914B}">
      <dgm:prSet phldrT="[Text]" custT="1"/>
      <dgm:spPr/>
      <dgm:t>
        <a:bodyPr/>
        <a:lstStyle/>
        <a:p>
          <a:r>
            <a:rPr lang="en-US" sz="2000"/>
            <a:t>1984 PACE introduced</a:t>
          </a:r>
          <a:endParaRPr lang="en-US" sz="2000" dirty="0"/>
        </a:p>
      </dgm:t>
    </dgm:pt>
    <dgm:pt modelId="{2B9DD449-AC05-4A18-9C67-A86B9A0EBA37}" type="parTrans" cxnId="{0A0BC0C8-3733-4C41-8CB4-2CE9C7ACE76B}">
      <dgm:prSet/>
      <dgm:spPr/>
      <dgm:t>
        <a:bodyPr/>
        <a:lstStyle/>
        <a:p>
          <a:endParaRPr lang="en-US"/>
        </a:p>
      </dgm:t>
    </dgm:pt>
    <dgm:pt modelId="{342D83F9-C7E9-466F-A732-15A84198977F}" type="sibTrans" cxnId="{0A0BC0C8-3733-4C41-8CB4-2CE9C7ACE76B}">
      <dgm:prSet/>
      <dgm:spPr/>
      <dgm:t>
        <a:bodyPr/>
        <a:lstStyle/>
        <a:p>
          <a:endParaRPr lang="en-US"/>
        </a:p>
      </dgm:t>
    </dgm:pt>
    <dgm:pt modelId="{395E3A42-8DF5-7A45-BFB0-48B13CFAB045}">
      <dgm:prSet/>
      <dgm:spPr/>
      <dgm:t>
        <a:bodyPr/>
        <a:lstStyle/>
        <a:p>
          <a:endParaRPr lang="en-GB"/>
        </a:p>
      </dgm:t>
    </dgm:pt>
    <dgm:pt modelId="{899EF60F-9D84-8D49-A702-293656B6F526}" type="parTrans" cxnId="{ECE72D46-514D-D648-A55E-26E6A35C0A65}">
      <dgm:prSet/>
      <dgm:spPr/>
      <dgm:t>
        <a:bodyPr/>
        <a:lstStyle/>
        <a:p>
          <a:endParaRPr lang="en-GB"/>
        </a:p>
      </dgm:t>
    </dgm:pt>
    <dgm:pt modelId="{424D1AE1-1E9A-6D43-9998-6AD84D46386C}" type="sibTrans" cxnId="{ECE72D46-514D-D648-A55E-26E6A35C0A65}">
      <dgm:prSet/>
      <dgm:spPr/>
      <dgm:t>
        <a:bodyPr/>
        <a:lstStyle/>
        <a:p>
          <a:endParaRPr lang="en-GB"/>
        </a:p>
      </dgm:t>
    </dgm:pt>
    <dgm:pt modelId="{583F549F-08BB-4C97-965F-A8FBC8DD6D68}" type="pres">
      <dgm:prSet presAssocID="{A46B6491-8EF1-4972-96A1-DC343BA51B85}" presName="diagram" presStyleCnt="0">
        <dgm:presLayoutVars>
          <dgm:dir/>
          <dgm:resizeHandles val="exact"/>
        </dgm:presLayoutVars>
      </dgm:prSet>
      <dgm:spPr/>
    </dgm:pt>
    <dgm:pt modelId="{D5830E9E-5A67-4FC7-B083-4F7B08795E6E}" type="pres">
      <dgm:prSet presAssocID="{9A98DD43-0C2C-4ABC-9FD7-D49724F15ED6}" presName="node" presStyleLbl="node1" presStyleIdx="0" presStyleCnt="5" custScaleX="162413" custLinFactNeighborX="-9616" custLinFactNeighborY="-1783">
        <dgm:presLayoutVars>
          <dgm:bulletEnabled val="1"/>
        </dgm:presLayoutVars>
      </dgm:prSet>
      <dgm:spPr/>
    </dgm:pt>
    <dgm:pt modelId="{E7A97CF4-B9A6-44B9-A6ED-79501B9C112F}" type="pres">
      <dgm:prSet presAssocID="{999FBC7C-F902-465D-992F-04B33F39C13C}" presName="sibTrans" presStyleLbl="sibTrans2D1" presStyleIdx="0" presStyleCnt="4"/>
      <dgm:spPr/>
    </dgm:pt>
    <dgm:pt modelId="{726BB683-BFA3-4C62-812D-8AD3D0479483}" type="pres">
      <dgm:prSet presAssocID="{999FBC7C-F902-465D-992F-04B33F39C13C}" presName="connectorText" presStyleLbl="sibTrans2D1" presStyleIdx="0" presStyleCnt="4"/>
      <dgm:spPr/>
    </dgm:pt>
    <dgm:pt modelId="{56887706-C8DC-4488-B329-177C8C655314}" type="pres">
      <dgm:prSet presAssocID="{905317F8-D19D-4348-8568-C177CFBC3972}" presName="node" presStyleLbl="node1" presStyleIdx="1" presStyleCnt="5" custScaleX="159177">
        <dgm:presLayoutVars>
          <dgm:bulletEnabled val="1"/>
        </dgm:presLayoutVars>
      </dgm:prSet>
      <dgm:spPr/>
    </dgm:pt>
    <dgm:pt modelId="{10605458-C7BE-4888-8E37-E680E6CA2BE7}" type="pres">
      <dgm:prSet presAssocID="{EDE14F46-1661-48E2-8059-53B4CB32114F}" presName="sibTrans" presStyleLbl="sibTrans2D1" presStyleIdx="1" presStyleCnt="4"/>
      <dgm:spPr/>
    </dgm:pt>
    <dgm:pt modelId="{A39F7A32-E758-48A0-A52A-CEBECA40CB3F}" type="pres">
      <dgm:prSet presAssocID="{EDE14F46-1661-48E2-8059-53B4CB32114F}" presName="connectorText" presStyleLbl="sibTrans2D1" presStyleIdx="1" presStyleCnt="4"/>
      <dgm:spPr/>
    </dgm:pt>
    <dgm:pt modelId="{23E298B6-C2A6-4843-B670-3036F3461D92}" type="pres">
      <dgm:prSet presAssocID="{C7DC9E2F-958F-4CD2-AABD-E4DA2DA33F1B}" presName="node" presStyleLbl="node1" presStyleIdx="2" presStyleCnt="5" custScaleX="157586" custLinFactNeighborX="-3587" custLinFactNeighborY="-2146">
        <dgm:presLayoutVars>
          <dgm:bulletEnabled val="1"/>
        </dgm:presLayoutVars>
      </dgm:prSet>
      <dgm:spPr/>
    </dgm:pt>
    <dgm:pt modelId="{D502931A-2683-40FB-B02F-A3D08FB63B44}" type="pres">
      <dgm:prSet presAssocID="{C6184ADB-5E2C-4BCA-90C9-2CFFBAB02520}" presName="sibTrans" presStyleLbl="sibTrans2D1" presStyleIdx="2" presStyleCnt="4"/>
      <dgm:spPr/>
    </dgm:pt>
    <dgm:pt modelId="{A2181470-7FEE-4899-8BFB-37387B113230}" type="pres">
      <dgm:prSet presAssocID="{C6184ADB-5E2C-4BCA-90C9-2CFFBAB02520}" presName="connectorText" presStyleLbl="sibTrans2D1" presStyleIdx="2" presStyleCnt="4"/>
      <dgm:spPr/>
    </dgm:pt>
    <dgm:pt modelId="{1AAFEF4D-7D51-4DF4-9C4C-1B0D1903CCB5}" type="pres">
      <dgm:prSet presAssocID="{BB901377-6BB0-4A18-A6CC-D1B9CF94914B}" presName="node" presStyleLbl="node1" presStyleIdx="3" presStyleCnt="5" custScaleX="164275" custLinFactNeighborX="-15265" custLinFactNeighborY="-2146">
        <dgm:presLayoutVars>
          <dgm:bulletEnabled val="1"/>
        </dgm:presLayoutVars>
      </dgm:prSet>
      <dgm:spPr/>
    </dgm:pt>
    <dgm:pt modelId="{E029684B-E4AF-B145-8C5E-C235F1225B34}" type="pres">
      <dgm:prSet presAssocID="{342D83F9-C7E9-466F-A732-15A84198977F}" presName="sibTrans" presStyleLbl="sibTrans2D1" presStyleIdx="3" presStyleCnt="4" custAng="9073071" custLinFactY="-97573" custLinFactNeighborX="-40436" custLinFactNeighborY="-100000"/>
      <dgm:spPr/>
    </dgm:pt>
    <dgm:pt modelId="{408350FD-A4D1-CB4F-B3AF-563AB10355EC}" type="pres">
      <dgm:prSet presAssocID="{342D83F9-C7E9-466F-A732-15A84198977F}" presName="connectorText" presStyleLbl="sibTrans2D1" presStyleIdx="3" presStyleCnt="4"/>
      <dgm:spPr/>
    </dgm:pt>
    <dgm:pt modelId="{B97027B3-3579-E346-A86D-30342CBFBC37}" type="pres">
      <dgm:prSet presAssocID="{395E3A42-8DF5-7A45-BFB0-48B13CFAB045}" presName="node" presStyleLbl="node1" presStyleIdx="4" presStyleCnt="5" custLinFactY="-71456" custLinFactNeighborX="1826" custLinFactNeighborY="-100000">
        <dgm:presLayoutVars>
          <dgm:bulletEnabled val="1"/>
        </dgm:presLayoutVars>
      </dgm:prSet>
      <dgm:spPr/>
    </dgm:pt>
  </dgm:ptLst>
  <dgm:cxnLst>
    <dgm:cxn modelId="{68137605-2202-4F57-A2ED-5C7A5556B9D7}" type="presOf" srcId="{999FBC7C-F902-465D-992F-04B33F39C13C}" destId="{726BB683-BFA3-4C62-812D-8AD3D0479483}" srcOrd="1" destOrd="0" presId="urn:microsoft.com/office/officeart/2005/8/layout/process5"/>
    <dgm:cxn modelId="{875AF305-DCB7-451E-BE53-188FDF4E718F}" type="presOf" srcId="{905317F8-D19D-4348-8568-C177CFBC3972}" destId="{56887706-C8DC-4488-B329-177C8C655314}" srcOrd="0" destOrd="0" presId="urn:microsoft.com/office/officeart/2005/8/layout/process5"/>
    <dgm:cxn modelId="{8F48D020-6475-44A5-B06D-129B43571D21}" srcId="{A46B6491-8EF1-4972-96A1-DC343BA51B85}" destId="{905317F8-D19D-4348-8568-C177CFBC3972}" srcOrd="1" destOrd="0" parTransId="{A147ACB5-DB37-4A51-A10C-9B30A73A5C20}" sibTransId="{EDE14F46-1661-48E2-8059-53B4CB32114F}"/>
    <dgm:cxn modelId="{4853AD3C-E6E2-48AB-8C66-8F89D3A1F3CB}" type="presOf" srcId="{C7DC9E2F-958F-4CD2-AABD-E4DA2DA33F1B}" destId="{23E298B6-C2A6-4843-B670-3036F3461D92}" srcOrd="0" destOrd="0" presId="urn:microsoft.com/office/officeart/2005/8/layout/process5"/>
    <dgm:cxn modelId="{F220CF40-3C87-409B-BB58-5C600BD84A08}" type="presOf" srcId="{EDE14F46-1661-48E2-8059-53B4CB32114F}" destId="{10605458-C7BE-4888-8E37-E680E6CA2BE7}" srcOrd="0" destOrd="0" presId="urn:microsoft.com/office/officeart/2005/8/layout/process5"/>
    <dgm:cxn modelId="{ECE72D46-514D-D648-A55E-26E6A35C0A65}" srcId="{A46B6491-8EF1-4972-96A1-DC343BA51B85}" destId="{395E3A42-8DF5-7A45-BFB0-48B13CFAB045}" srcOrd="4" destOrd="0" parTransId="{899EF60F-9D84-8D49-A702-293656B6F526}" sibTransId="{424D1AE1-1E9A-6D43-9998-6AD84D46386C}"/>
    <dgm:cxn modelId="{AA1E1951-EA77-BE4E-BDA9-82BDA83878CA}" type="presOf" srcId="{395E3A42-8DF5-7A45-BFB0-48B13CFAB045}" destId="{B97027B3-3579-E346-A86D-30342CBFBC37}" srcOrd="0" destOrd="0" presId="urn:microsoft.com/office/officeart/2005/8/layout/process5"/>
    <dgm:cxn modelId="{CE66605D-247D-41FA-B5A9-4D963D815B3F}" type="presOf" srcId="{A46B6491-8EF1-4972-96A1-DC343BA51B85}" destId="{583F549F-08BB-4C97-965F-A8FBC8DD6D68}" srcOrd="0" destOrd="0" presId="urn:microsoft.com/office/officeart/2005/8/layout/process5"/>
    <dgm:cxn modelId="{C0D8D06B-3DAB-4B70-AEEE-FEBC607BAE79}" srcId="{A46B6491-8EF1-4972-96A1-DC343BA51B85}" destId="{9A98DD43-0C2C-4ABC-9FD7-D49724F15ED6}" srcOrd="0" destOrd="0" parTransId="{8406A67E-9CB4-4722-B423-237BD9583DC9}" sibTransId="{999FBC7C-F902-465D-992F-04B33F39C13C}"/>
    <dgm:cxn modelId="{228C1279-B55A-4E6E-898D-5AA066B662D9}" type="presOf" srcId="{C6184ADB-5E2C-4BCA-90C9-2CFFBAB02520}" destId="{A2181470-7FEE-4899-8BFB-37387B113230}" srcOrd="1" destOrd="0" presId="urn:microsoft.com/office/officeart/2005/8/layout/process5"/>
    <dgm:cxn modelId="{DC5FAB7D-AED9-B34B-A4CC-4DDB33B75441}" type="presOf" srcId="{342D83F9-C7E9-466F-A732-15A84198977F}" destId="{E029684B-E4AF-B145-8C5E-C235F1225B34}" srcOrd="0" destOrd="0" presId="urn:microsoft.com/office/officeart/2005/8/layout/process5"/>
    <dgm:cxn modelId="{7951AF8D-6306-42C4-87E1-DF09E51CF697}" type="presOf" srcId="{EDE14F46-1661-48E2-8059-53B4CB32114F}" destId="{A39F7A32-E758-48A0-A52A-CEBECA40CB3F}" srcOrd="1" destOrd="0" presId="urn:microsoft.com/office/officeart/2005/8/layout/process5"/>
    <dgm:cxn modelId="{9CEA7A90-39FC-4C5E-8C04-BD7BD5D0C503}" srcId="{A46B6491-8EF1-4972-96A1-DC343BA51B85}" destId="{C7DC9E2F-958F-4CD2-AABD-E4DA2DA33F1B}" srcOrd="2" destOrd="0" parTransId="{30C64973-4D6C-43FB-BA1C-176CEFFC8AF4}" sibTransId="{C6184ADB-5E2C-4BCA-90C9-2CFFBAB02520}"/>
    <dgm:cxn modelId="{53B9A9AF-8AD8-4EEA-907C-15ED4DC64410}" type="presOf" srcId="{C6184ADB-5E2C-4BCA-90C9-2CFFBAB02520}" destId="{D502931A-2683-40FB-B02F-A3D08FB63B44}" srcOrd="0" destOrd="0" presId="urn:microsoft.com/office/officeart/2005/8/layout/process5"/>
    <dgm:cxn modelId="{0A0BC0C8-3733-4C41-8CB4-2CE9C7ACE76B}" srcId="{A46B6491-8EF1-4972-96A1-DC343BA51B85}" destId="{BB901377-6BB0-4A18-A6CC-D1B9CF94914B}" srcOrd="3" destOrd="0" parTransId="{2B9DD449-AC05-4A18-9C67-A86B9A0EBA37}" sibTransId="{342D83F9-C7E9-466F-A732-15A84198977F}"/>
    <dgm:cxn modelId="{A9E5C1C9-6C53-40C1-A3F4-2C31489C905F}" type="presOf" srcId="{BB901377-6BB0-4A18-A6CC-D1B9CF94914B}" destId="{1AAFEF4D-7D51-4DF4-9C4C-1B0D1903CCB5}" srcOrd="0" destOrd="0" presId="urn:microsoft.com/office/officeart/2005/8/layout/process5"/>
    <dgm:cxn modelId="{EEF56AE3-ECFA-41AA-99F3-41F9D08820CB}" type="presOf" srcId="{999FBC7C-F902-465D-992F-04B33F39C13C}" destId="{E7A97CF4-B9A6-44B9-A6ED-79501B9C112F}" srcOrd="0" destOrd="0" presId="urn:microsoft.com/office/officeart/2005/8/layout/process5"/>
    <dgm:cxn modelId="{8FD2AFFA-BE87-470F-8694-0EFE0F827116}" type="presOf" srcId="{9A98DD43-0C2C-4ABC-9FD7-D49724F15ED6}" destId="{D5830E9E-5A67-4FC7-B083-4F7B08795E6E}" srcOrd="0" destOrd="0" presId="urn:microsoft.com/office/officeart/2005/8/layout/process5"/>
    <dgm:cxn modelId="{275088FC-9693-6E4F-BE14-30CD5CFD7687}" type="presOf" srcId="{342D83F9-C7E9-466F-A732-15A84198977F}" destId="{408350FD-A4D1-CB4F-B3AF-563AB10355EC}" srcOrd="1" destOrd="0" presId="urn:microsoft.com/office/officeart/2005/8/layout/process5"/>
    <dgm:cxn modelId="{778C0D9F-2C74-4486-83EC-0B44F6910096}" type="presParOf" srcId="{583F549F-08BB-4C97-965F-A8FBC8DD6D68}" destId="{D5830E9E-5A67-4FC7-B083-4F7B08795E6E}" srcOrd="0" destOrd="0" presId="urn:microsoft.com/office/officeart/2005/8/layout/process5"/>
    <dgm:cxn modelId="{BA17BA95-29C8-454F-A2C2-9E705B108B31}" type="presParOf" srcId="{583F549F-08BB-4C97-965F-A8FBC8DD6D68}" destId="{E7A97CF4-B9A6-44B9-A6ED-79501B9C112F}" srcOrd="1" destOrd="0" presId="urn:microsoft.com/office/officeart/2005/8/layout/process5"/>
    <dgm:cxn modelId="{7ACA0B47-21D3-4021-977C-5F228ED448A9}" type="presParOf" srcId="{E7A97CF4-B9A6-44B9-A6ED-79501B9C112F}" destId="{726BB683-BFA3-4C62-812D-8AD3D0479483}" srcOrd="0" destOrd="0" presId="urn:microsoft.com/office/officeart/2005/8/layout/process5"/>
    <dgm:cxn modelId="{7A4D062E-D745-49FC-93A0-DD31250C9D61}" type="presParOf" srcId="{583F549F-08BB-4C97-965F-A8FBC8DD6D68}" destId="{56887706-C8DC-4488-B329-177C8C655314}" srcOrd="2" destOrd="0" presId="urn:microsoft.com/office/officeart/2005/8/layout/process5"/>
    <dgm:cxn modelId="{6C229990-AAD9-4AF0-9AA8-07A180A4EE45}" type="presParOf" srcId="{583F549F-08BB-4C97-965F-A8FBC8DD6D68}" destId="{10605458-C7BE-4888-8E37-E680E6CA2BE7}" srcOrd="3" destOrd="0" presId="urn:microsoft.com/office/officeart/2005/8/layout/process5"/>
    <dgm:cxn modelId="{EE86197E-8A17-4EE2-AACC-9E26BF5CFB4C}" type="presParOf" srcId="{10605458-C7BE-4888-8E37-E680E6CA2BE7}" destId="{A39F7A32-E758-48A0-A52A-CEBECA40CB3F}" srcOrd="0" destOrd="0" presId="urn:microsoft.com/office/officeart/2005/8/layout/process5"/>
    <dgm:cxn modelId="{2F86D29D-5D91-4978-8F0A-9D8142C99266}" type="presParOf" srcId="{583F549F-08BB-4C97-965F-A8FBC8DD6D68}" destId="{23E298B6-C2A6-4843-B670-3036F3461D92}" srcOrd="4" destOrd="0" presId="urn:microsoft.com/office/officeart/2005/8/layout/process5"/>
    <dgm:cxn modelId="{D89E2CA8-52D8-4D13-B69F-45AE65024BDF}" type="presParOf" srcId="{583F549F-08BB-4C97-965F-A8FBC8DD6D68}" destId="{D502931A-2683-40FB-B02F-A3D08FB63B44}" srcOrd="5" destOrd="0" presId="urn:microsoft.com/office/officeart/2005/8/layout/process5"/>
    <dgm:cxn modelId="{1CBAD35D-2313-410C-840E-B282F237482B}" type="presParOf" srcId="{D502931A-2683-40FB-B02F-A3D08FB63B44}" destId="{A2181470-7FEE-4899-8BFB-37387B113230}" srcOrd="0" destOrd="0" presId="urn:microsoft.com/office/officeart/2005/8/layout/process5"/>
    <dgm:cxn modelId="{7D81329C-EC26-4C3B-B7E0-492B29C33BB2}" type="presParOf" srcId="{583F549F-08BB-4C97-965F-A8FBC8DD6D68}" destId="{1AAFEF4D-7D51-4DF4-9C4C-1B0D1903CCB5}" srcOrd="6" destOrd="0" presId="urn:microsoft.com/office/officeart/2005/8/layout/process5"/>
    <dgm:cxn modelId="{37182CA7-D112-6F47-8728-F8F48B1BD1DA}" type="presParOf" srcId="{583F549F-08BB-4C97-965F-A8FBC8DD6D68}" destId="{E029684B-E4AF-B145-8C5E-C235F1225B34}" srcOrd="7" destOrd="0" presId="urn:microsoft.com/office/officeart/2005/8/layout/process5"/>
    <dgm:cxn modelId="{45E1432F-C05E-E644-BCC0-6BEA69364550}" type="presParOf" srcId="{E029684B-E4AF-B145-8C5E-C235F1225B34}" destId="{408350FD-A4D1-CB4F-B3AF-563AB10355EC}" srcOrd="0" destOrd="0" presId="urn:microsoft.com/office/officeart/2005/8/layout/process5"/>
    <dgm:cxn modelId="{E5236240-3C0C-6B42-8AB0-0D0927454700}" type="presParOf" srcId="{583F549F-08BB-4C97-965F-A8FBC8DD6D68}" destId="{B97027B3-3579-E346-A86D-30342CBFBC37}"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6F3C7A5-21FB-40CA-8E4E-C4BAE72CC5D6}" type="doc">
      <dgm:prSet loTypeId="urn:microsoft.com/office/officeart/2008/layout/LinedList" loCatId="process" qsTypeId="urn:microsoft.com/office/officeart/2005/8/quickstyle/simple1" qsCatId="simple" csTypeId="urn:microsoft.com/office/officeart/2005/8/colors/accent3_3" csCatId="accent3" phldr="1"/>
      <dgm:spPr/>
      <dgm:t>
        <a:bodyPr/>
        <a:lstStyle/>
        <a:p>
          <a:endParaRPr lang="en-US"/>
        </a:p>
      </dgm:t>
    </dgm:pt>
    <dgm:pt modelId="{ED9ABC59-F486-455C-B883-ADDDEEC7CD83}">
      <dgm:prSet phldrT="[Text]" custT="1"/>
      <dgm:spPr/>
      <dgm:t>
        <a:bodyPr/>
        <a:lstStyle/>
        <a:p>
          <a:r>
            <a:rPr lang="en-US" sz="2300" dirty="0"/>
            <a:t>A </a:t>
          </a:r>
          <a:r>
            <a:rPr lang="en-US" sz="2300" b="1" i="1" u="sng" dirty="0">
              <a:highlight>
                <a:srgbClr val="00FFFF"/>
              </a:highlight>
            </a:rPr>
            <a:t>police constable </a:t>
          </a:r>
          <a:r>
            <a:rPr lang="en-US" sz="2300" dirty="0"/>
            <a:t>may </a:t>
          </a:r>
          <a:r>
            <a:rPr lang="en-US" sz="2300" b="1" i="1" u="sng" dirty="0">
              <a:highlight>
                <a:srgbClr val="00FFFF"/>
              </a:highlight>
            </a:rPr>
            <a:t>detain</a:t>
          </a:r>
          <a:r>
            <a:rPr lang="en-US" sz="2300" dirty="0">
              <a:highlight>
                <a:srgbClr val="00FFFF"/>
              </a:highlight>
            </a:rPr>
            <a:t> </a:t>
          </a:r>
          <a:r>
            <a:rPr lang="en-US" sz="2300" b="1" i="1" u="sng" dirty="0">
              <a:highlight>
                <a:srgbClr val="00FFFF"/>
              </a:highlight>
            </a:rPr>
            <a:t>any person </a:t>
          </a:r>
          <a:r>
            <a:rPr lang="en-US" sz="2300" dirty="0"/>
            <a:t>or </a:t>
          </a:r>
          <a:r>
            <a:rPr lang="en-US" sz="2300" b="1" i="1" u="sng" dirty="0">
              <a:highlight>
                <a:srgbClr val="00FFFF"/>
              </a:highlight>
            </a:rPr>
            <a:t>vehicle</a:t>
          </a:r>
          <a:r>
            <a:rPr lang="en-US" sz="2300" dirty="0"/>
            <a:t> or anything which is in or on a vehicle, in any place to which the public has access…</a:t>
          </a:r>
        </a:p>
      </dgm:t>
    </dgm:pt>
    <dgm:pt modelId="{B7591C2D-AE49-4101-B666-F0A91D138012}" type="parTrans" cxnId="{4892503C-FED1-4B66-A304-2373DFEEA33D}">
      <dgm:prSet/>
      <dgm:spPr/>
      <dgm:t>
        <a:bodyPr/>
        <a:lstStyle/>
        <a:p>
          <a:endParaRPr lang="en-US"/>
        </a:p>
      </dgm:t>
    </dgm:pt>
    <dgm:pt modelId="{2EAF76D2-03CB-40BB-9944-2A8B43314A98}" type="sibTrans" cxnId="{4892503C-FED1-4B66-A304-2373DFEEA33D}">
      <dgm:prSet/>
      <dgm:spPr/>
      <dgm:t>
        <a:bodyPr/>
        <a:lstStyle/>
        <a:p>
          <a:endParaRPr lang="en-US"/>
        </a:p>
      </dgm:t>
    </dgm:pt>
    <dgm:pt modelId="{82F4358C-EF5D-4D5F-B622-AA096C9855AE}">
      <dgm:prSet phldrT="[Text]" custT="1"/>
      <dgm:spPr/>
      <dgm:t>
        <a:bodyPr/>
        <a:lstStyle/>
        <a:p>
          <a:r>
            <a:rPr lang="en-US" sz="2300" dirty="0"/>
            <a:t>If he or she </a:t>
          </a:r>
          <a:r>
            <a:rPr lang="en-US" sz="2300" b="1" i="1" u="sng" dirty="0">
              <a:highlight>
                <a:srgbClr val="00FFFF"/>
              </a:highlight>
            </a:rPr>
            <a:t>has reasonable grounds for suspecting</a:t>
          </a:r>
          <a:r>
            <a:rPr lang="en-US" sz="2300" dirty="0">
              <a:highlight>
                <a:srgbClr val="00FFFF"/>
              </a:highlight>
            </a:rPr>
            <a:t> </a:t>
          </a:r>
          <a:r>
            <a:rPr lang="en-US" sz="2300" dirty="0"/>
            <a:t>that </a:t>
          </a:r>
          <a:r>
            <a:rPr lang="en-US" sz="2300" b="1" i="1" u="sng" dirty="0">
              <a:highlight>
                <a:srgbClr val="00FFFF"/>
              </a:highlight>
            </a:rPr>
            <a:t>stolen</a:t>
          </a:r>
          <a:r>
            <a:rPr lang="en-US" sz="2300" dirty="0"/>
            <a:t> or </a:t>
          </a:r>
          <a:r>
            <a:rPr lang="en-US" sz="2300" b="1" i="1" u="sng" dirty="0">
              <a:highlight>
                <a:srgbClr val="00FFFF"/>
              </a:highlight>
            </a:rPr>
            <a:t>prohibited articles</a:t>
          </a:r>
          <a:r>
            <a:rPr lang="en-US" sz="2300" b="1" i="1" u="sng" dirty="0"/>
            <a:t>, </a:t>
          </a:r>
          <a:r>
            <a:rPr lang="en-US" sz="2300" b="1" i="1" u="sng" dirty="0">
              <a:highlight>
                <a:srgbClr val="00FFFF"/>
              </a:highlight>
            </a:rPr>
            <a:t>prohibited fireworks </a:t>
          </a:r>
          <a:r>
            <a:rPr lang="en-US" sz="2300" dirty="0"/>
            <a:t>or </a:t>
          </a:r>
          <a:r>
            <a:rPr lang="en-US" sz="2300" b="1" i="1" u="sng" dirty="0">
              <a:highlight>
                <a:srgbClr val="00FFFF"/>
              </a:highlight>
            </a:rPr>
            <a:t>bladed or sharply pointed articles</a:t>
          </a:r>
          <a:r>
            <a:rPr lang="en-US" sz="2300" dirty="0"/>
            <a:t> will be found…</a:t>
          </a:r>
        </a:p>
      </dgm:t>
    </dgm:pt>
    <dgm:pt modelId="{844EC100-E7AB-4770-845B-3775E055657E}" type="parTrans" cxnId="{B99309AF-3D61-4E26-BFEB-73501C768132}">
      <dgm:prSet/>
      <dgm:spPr/>
      <dgm:t>
        <a:bodyPr/>
        <a:lstStyle/>
        <a:p>
          <a:endParaRPr lang="en-US"/>
        </a:p>
      </dgm:t>
    </dgm:pt>
    <dgm:pt modelId="{48496B41-DC19-4AF2-88F0-85DB72A5BF40}" type="sibTrans" cxnId="{B99309AF-3D61-4E26-BFEB-73501C768132}">
      <dgm:prSet/>
      <dgm:spPr/>
      <dgm:t>
        <a:bodyPr/>
        <a:lstStyle/>
        <a:p>
          <a:endParaRPr lang="en-US"/>
        </a:p>
      </dgm:t>
    </dgm:pt>
    <dgm:pt modelId="{8C67A14F-EAD2-4621-A92E-48CBF376F18F}">
      <dgm:prSet phldrT="[Text]" custT="1"/>
      <dgm:spPr/>
      <dgm:t>
        <a:bodyPr/>
        <a:lstStyle/>
        <a:p>
          <a:r>
            <a:rPr lang="en-US" sz="2300" dirty="0"/>
            <a:t>Any such article found during a search may be seized. </a:t>
          </a:r>
        </a:p>
      </dgm:t>
    </dgm:pt>
    <dgm:pt modelId="{CBD4D101-18FD-4F6D-B21E-672FA29AABCE}" type="parTrans" cxnId="{749B90FB-FF81-48F6-A6CF-4233C0399351}">
      <dgm:prSet/>
      <dgm:spPr/>
      <dgm:t>
        <a:bodyPr/>
        <a:lstStyle/>
        <a:p>
          <a:endParaRPr lang="en-US"/>
        </a:p>
      </dgm:t>
    </dgm:pt>
    <dgm:pt modelId="{E58CDC8B-8293-4C0F-9EF1-525AB2647736}" type="sibTrans" cxnId="{749B90FB-FF81-48F6-A6CF-4233C0399351}">
      <dgm:prSet/>
      <dgm:spPr/>
      <dgm:t>
        <a:bodyPr/>
        <a:lstStyle/>
        <a:p>
          <a:endParaRPr lang="en-US"/>
        </a:p>
      </dgm:t>
    </dgm:pt>
    <dgm:pt modelId="{58B11DAD-4C39-E44C-89E0-B4E980EF5772}" type="pres">
      <dgm:prSet presAssocID="{56F3C7A5-21FB-40CA-8E4E-C4BAE72CC5D6}" presName="vert0" presStyleCnt="0">
        <dgm:presLayoutVars>
          <dgm:dir/>
          <dgm:animOne val="branch"/>
          <dgm:animLvl val="lvl"/>
        </dgm:presLayoutVars>
      </dgm:prSet>
      <dgm:spPr/>
    </dgm:pt>
    <dgm:pt modelId="{B383ECA6-F112-E84C-9670-247B268D6802}" type="pres">
      <dgm:prSet presAssocID="{ED9ABC59-F486-455C-B883-ADDDEEC7CD83}" presName="thickLine" presStyleLbl="alignNode1" presStyleIdx="0" presStyleCnt="3"/>
      <dgm:spPr/>
    </dgm:pt>
    <dgm:pt modelId="{FD403CCE-46D4-934F-83E6-93D25EEE96B6}" type="pres">
      <dgm:prSet presAssocID="{ED9ABC59-F486-455C-B883-ADDDEEC7CD83}" presName="horz1" presStyleCnt="0"/>
      <dgm:spPr/>
    </dgm:pt>
    <dgm:pt modelId="{83FF7736-3301-F146-AA13-36FE4BB1534A}" type="pres">
      <dgm:prSet presAssocID="{ED9ABC59-F486-455C-B883-ADDDEEC7CD83}" presName="tx1" presStyleLbl="revTx" presStyleIdx="0" presStyleCnt="3"/>
      <dgm:spPr/>
    </dgm:pt>
    <dgm:pt modelId="{9CF35C33-EC88-5442-9205-EE3CCB32B7EE}" type="pres">
      <dgm:prSet presAssocID="{ED9ABC59-F486-455C-B883-ADDDEEC7CD83}" presName="vert1" presStyleCnt="0"/>
      <dgm:spPr/>
    </dgm:pt>
    <dgm:pt modelId="{176CC5EF-4743-324D-A6A1-FD13D7D520B9}" type="pres">
      <dgm:prSet presAssocID="{82F4358C-EF5D-4D5F-B622-AA096C9855AE}" presName="thickLine" presStyleLbl="alignNode1" presStyleIdx="1" presStyleCnt="3"/>
      <dgm:spPr/>
    </dgm:pt>
    <dgm:pt modelId="{A6F35D17-9995-2C44-BA02-918041FCC342}" type="pres">
      <dgm:prSet presAssocID="{82F4358C-EF5D-4D5F-B622-AA096C9855AE}" presName="horz1" presStyleCnt="0"/>
      <dgm:spPr/>
    </dgm:pt>
    <dgm:pt modelId="{3C7293E5-6506-1843-ABF2-6CCE98DC00BD}" type="pres">
      <dgm:prSet presAssocID="{82F4358C-EF5D-4D5F-B622-AA096C9855AE}" presName="tx1" presStyleLbl="revTx" presStyleIdx="1" presStyleCnt="3"/>
      <dgm:spPr/>
    </dgm:pt>
    <dgm:pt modelId="{17F33699-8054-9D41-92D4-FEA3147675D8}" type="pres">
      <dgm:prSet presAssocID="{82F4358C-EF5D-4D5F-B622-AA096C9855AE}" presName="vert1" presStyleCnt="0"/>
      <dgm:spPr/>
    </dgm:pt>
    <dgm:pt modelId="{EB76AD1A-27A4-FA44-A05D-569BD2A4EAF7}" type="pres">
      <dgm:prSet presAssocID="{8C67A14F-EAD2-4621-A92E-48CBF376F18F}" presName="thickLine" presStyleLbl="alignNode1" presStyleIdx="2" presStyleCnt="3"/>
      <dgm:spPr/>
    </dgm:pt>
    <dgm:pt modelId="{24D81FD5-2063-C045-98A6-7C07792CFFE9}" type="pres">
      <dgm:prSet presAssocID="{8C67A14F-EAD2-4621-A92E-48CBF376F18F}" presName="horz1" presStyleCnt="0"/>
      <dgm:spPr/>
    </dgm:pt>
    <dgm:pt modelId="{56BC12A8-32CE-4F4D-B41A-13F35D46A29C}" type="pres">
      <dgm:prSet presAssocID="{8C67A14F-EAD2-4621-A92E-48CBF376F18F}" presName="tx1" presStyleLbl="revTx" presStyleIdx="2" presStyleCnt="3"/>
      <dgm:spPr/>
    </dgm:pt>
    <dgm:pt modelId="{F5EFBF52-B07D-3342-9797-B15E17F277F0}" type="pres">
      <dgm:prSet presAssocID="{8C67A14F-EAD2-4621-A92E-48CBF376F18F}" presName="vert1" presStyleCnt="0"/>
      <dgm:spPr/>
    </dgm:pt>
  </dgm:ptLst>
  <dgm:cxnLst>
    <dgm:cxn modelId="{4892503C-FED1-4B66-A304-2373DFEEA33D}" srcId="{56F3C7A5-21FB-40CA-8E4E-C4BAE72CC5D6}" destId="{ED9ABC59-F486-455C-B883-ADDDEEC7CD83}" srcOrd="0" destOrd="0" parTransId="{B7591C2D-AE49-4101-B666-F0A91D138012}" sibTransId="{2EAF76D2-03CB-40BB-9944-2A8B43314A98}"/>
    <dgm:cxn modelId="{930E7043-D3CE-AE41-AEFB-24095C523D04}" type="presOf" srcId="{56F3C7A5-21FB-40CA-8E4E-C4BAE72CC5D6}" destId="{58B11DAD-4C39-E44C-89E0-B4E980EF5772}" srcOrd="0" destOrd="0" presId="urn:microsoft.com/office/officeart/2008/layout/LinedList"/>
    <dgm:cxn modelId="{B582EB47-1BE1-AB4A-A854-84364997ECE7}" type="presOf" srcId="{ED9ABC59-F486-455C-B883-ADDDEEC7CD83}" destId="{83FF7736-3301-F146-AA13-36FE4BB1534A}" srcOrd="0" destOrd="0" presId="urn:microsoft.com/office/officeart/2008/layout/LinedList"/>
    <dgm:cxn modelId="{E5D17150-0F75-9F47-BD95-A8A87B544E93}" type="presOf" srcId="{82F4358C-EF5D-4D5F-B622-AA096C9855AE}" destId="{3C7293E5-6506-1843-ABF2-6CCE98DC00BD}" srcOrd="0" destOrd="0" presId="urn:microsoft.com/office/officeart/2008/layout/LinedList"/>
    <dgm:cxn modelId="{043C2888-82DA-CF4A-8A84-39263C2427E4}" type="presOf" srcId="{8C67A14F-EAD2-4621-A92E-48CBF376F18F}" destId="{56BC12A8-32CE-4F4D-B41A-13F35D46A29C}" srcOrd="0" destOrd="0" presId="urn:microsoft.com/office/officeart/2008/layout/LinedList"/>
    <dgm:cxn modelId="{B99309AF-3D61-4E26-BFEB-73501C768132}" srcId="{56F3C7A5-21FB-40CA-8E4E-C4BAE72CC5D6}" destId="{82F4358C-EF5D-4D5F-B622-AA096C9855AE}" srcOrd="1" destOrd="0" parTransId="{844EC100-E7AB-4770-845B-3775E055657E}" sibTransId="{48496B41-DC19-4AF2-88F0-85DB72A5BF40}"/>
    <dgm:cxn modelId="{749B90FB-FF81-48F6-A6CF-4233C0399351}" srcId="{56F3C7A5-21FB-40CA-8E4E-C4BAE72CC5D6}" destId="{8C67A14F-EAD2-4621-A92E-48CBF376F18F}" srcOrd="2" destOrd="0" parTransId="{CBD4D101-18FD-4F6D-B21E-672FA29AABCE}" sibTransId="{E58CDC8B-8293-4C0F-9EF1-525AB2647736}"/>
    <dgm:cxn modelId="{0A5D2B64-E67C-5245-9D5C-92BA1F741BCE}" type="presParOf" srcId="{58B11DAD-4C39-E44C-89E0-B4E980EF5772}" destId="{B383ECA6-F112-E84C-9670-247B268D6802}" srcOrd="0" destOrd="0" presId="urn:microsoft.com/office/officeart/2008/layout/LinedList"/>
    <dgm:cxn modelId="{5E16B585-A016-B647-B540-1A8C078D9B56}" type="presParOf" srcId="{58B11DAD-4C39-E44C-89E0-B4E980EF5772}" destId="{FD403CCE-46D4-934F-83E6-93D25EEE96B6}" srcOrd="1" destOrd="0" presId="urn:microsoft.com/office/officeart/2008/layout/LinedList"/>
    <dgm:cxn modelId="{F6F407AE-1258-DC4B-87C8-3ED55852636D}" type="presParOf" srcId="{FD403CCE-46D4-934F-83E6-93D25EEE96B6}" destId="{83FF7736-3301-F146-AA13-36FE4BB1534A}" srcOrd="0" destOrd="0" presId="urn:microsoft.com/office/officeart/2008/layout/LinedList"/>
    <dgm:cxn modelId="{4A63A478-51F9-BE4D-9890-C96AEB3A4994}" type="presParOf" srcId="{FD403CCE-46D4-934F-83E6-93D25EEE96B6}" destId="{9CF35C33-EC88-5442-9205-EE3CCB32B7EE}" srcOrd="1" destOrd="0" presId="urn:microsoft.com/office/officeart/2008/layout/LinedList"/>
    <dgm:cxn modelId="{92F721A5-DC19-C34A-8729-74CE4EF36BA4}" type="presParOf" srcId="{58B11DAD-4C39-E44C-89E0-B4E980EF5772}" destId="{176CC5EF-4743-324D-A6A1-FD13D7D520B9}" srcOrd="2" destOrd="0" presId="urn:microsoft.com/office/officeart/2008/layout/LinedList"/>
    <dgm:cxn modelId="{FD17D727-D3EB-7B4B-8F2A-D06D1DF073F4}" type="presParOf" srcId="{58B11DAD-4C39-E44C-89E0-B4E980EF5772}" destId="{A6F35D17-9995-2C44-BA02-918041FCC342}" srcOrd="3" destOrd="0" presId="urn:microsoft.com/office/officeart/2008/layout/LinedList"/>
    <dgm:cxn modelId="{50C37DCF-4668-7A45-AFA3-A023805AA425}" type="presParOf" srcId="{A6F35D17-9995-2C44-BA02-918041FCC342}" destId="{3C7293E5-6506-1843-ABF2-6CCE98DC00BD}" srcOrd="0" destOrd="0" presId="urn:microsoft.com/office/officeart/2008/layout/LinedList"/>
    <dgm:cxn modelId="{2D98FF47-A661-F34E-870C-E60DFC8577F6}" type="presParOf" srcId="{A6F35D17-9995-2C44-BA02-918041FCC342}" destId="{17F33699-8054-9D41-92D4-FEA3147675D8}" srcOrd="1" destOrd="0" presId="urn:microsoft.com/office/officeart/2008/layout/LinedList"/>
    <dgm:cxn modelId="{D2DF1009-6F12-1745-BC29-7D2FA438FB4C}" type="presParOf" srcId="{58B11DAD-4C39-E44C-89E0-B4E980EF5772}" destId="{EB76AD1A-27A4-FA44-A05D-569BD2A4EAF7}" srcOrd="4" destOrd="0" presId="urn:microsoft.com/office/officeart/2008/layout/LinedList"/>
    <dgm:cxn modelId="{540236BB-EBF2-F340-9D77-0D6069B2F109}" type="presParOf" srcId="{58B11DAD-4C39-E44C-89E0-B4E980EF5772}" destId="{24D81FD5-2063-C045-98A6-7C07792CFFE9}" srcOrd="5" destOrd="0" presId="urn:microsoft.com/office/officeart/2008/layout/LinedList"/>
    <dgm:cxn modelId="{D4DB1C28-B043-AC4D-A479-DCD0B33346C2}" type="presParOf" srcId="{24D81FD5-2063-C045-98A6-7C07792CFFE9}" destId="{56BC12A8-32CE-4F4D-B41A-13F35D46A29C}" srcOrd="0" destOrd="0" presId="urn:microsoft.com/office/officeart/2008/layout/LinedList"/>
    <dgm:cxn modelId="{7AA9B406-80C0-4A42-8D32-7B68E7305790}" type="presParOf" srcId="{24D81FD5-2063-C045-98A6-7C07792CFFE9}" destId="{F5EFBF52-B07D-3342-9797-B15E17F277F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40A57DA-799B-4A75-AE89-BD5274F47304}" type="doc">
      <dgm:prSet loTypeId="urn:microsoft.com/office/officeart/2005/8/layout/lProcess1" loCatId="process" qsTypeId="urn:microsoft.com/office/officeart/2005/8/quickstyle/simple1" qsCatId="simple" csTypeId="urn:microsoft.com/office/officeart/2005/8/colors/accent1_3" csCatId="accent1" phldr="1"/>
      <dgm:spPr/>
      <dgm:t>
        <a:bodyPr/>
        <a:lstStyle/>
        <a:p>
          <a:endParaRPr lang="en-US"/>
        </a:p>
      </dgm:t>
    </dgm:pt>
    <dgm:pt modelId="{27252B3C-961A-4F76-AA90-A68355E8019F}">
      <dgm:prSet phldrT="[Text]" custT="1"/>
      <dgm:spPr/>
      <dgm:t>
        <a:bodyPr/>
        <a:lstStyle/>
        <a:p>
          <a:r>
            <a:rPr lang="en-US" sz="2400"/>
            <a:t>Any public place or place which the public have permission to be there through payment or otherwise</a:t>
          </a:r>
          <a:endParaRPr lang="en-US" sz="2400" dirty="0"/>
        </a:p>
      </dgm:t>
    </dgm:pt>
    <dgm:pt modelId="{FA0A9BB0-3688-4CD8-8E0D-AA2B9FA62B21}" type="parTrans" cxnId="{552BBB79-4EB7-4A01-8286-23B08DDAE9D1}">
      <dgm:prSet/>
      <dgm:spPr/>
      <dgm:t>
        <a:bodyPr/>
        <a:lstStyle/>
        <a:p>
          <a:endParaRPr lang="en-US"/>
        </a:p>
      </dgm:t>
    </dgm:pt>
    <dgm:pt modelId="{18AE8758-656A-4E0D-9480-2D57C5CD6832}" type="sibTrans" cxnId="{552BBB79-4EB7-4A01-8286-23B08DDAE9D1}">
      <dgm:prSet/>
      <dgm:spPr/>
      <dgm:t>
        <a:bodyPr/>
        <a:lstStyle/>
        <a:p>
          <a:endParaRPr lang="en-US"/>
        </a:p>
      </dgm:t>
    </dgm:pt>
    <dgm:pt modelId="{FA9B21F1-83E8-4FF6-BF36-0A3A9C176EE7}">
      <dgm:prSet phldrT="[Text]" custT="1"/>
      <dgm:spPr/>
      <dgm:t>
        <a:bodyPr/>
        <a:lstStyle/>
        <a:p>
          <a:r>
            <a:rPr lang="en-US" sz="2400" dirty="0"/>
            <a:t>Includes places to which only a section of the public would have access</a:t>
          </a:r>
        </a:p>
      </dgm:t>
    </dgm:pt>
    <dgm:pt modelId="{110527C6-FD14-494A-800C-81AC5D633E2A}" type="parTrans" cxnId="{867D059B-58A0-4E2A-AD67-058C1A9E58F3}">
      <dgm:prSet/>
      <dgm:spPr/>
      <dgm:t>
        <a:bodyPr/>
        <a:lstStyle/>
        <a:p>
          <a:endParaRPr lang="en-US"/>
        </a:p>
      </dgm:t>
    </dgm:pt>
    <dgm:pt modelId="{A42DF12F-0011-48BB-9B5C-143100CC899A}" type="sibTrans" cxnId="{867D059B-58A0-4E2A-AD67-058C1A9E58F3}">
      <dgm:prSet/>
      <dgm:spPr/>
      <dgm:t>
        <a:bodyPr/>
        <a:lstStyle/>
        <a:p>
          <a:endParaRPr lang="en-US"/>
        </a:p>
      </dgm:t>
    </dgm:pt>
    <dgm:pt modelId="{5C05D37C-2B88-405A-BC43-CFC636CD9DB3}">
      <dgm:prSet phldrT="[Text]" custT="1"/>
      <dgm:spPr/>
      <dgm:t>
        <a:bodyPr/>
        <a:lstStyle/>
        <a:p>
          <a:r>
            <a:rPr lang="en-US" sz="2400" i="1" u="sng" dirty="0"/>
            <a:t>Does not include their dwelling or one which they have expressed or implied permission by the person that resides there</a:t>
          </a:r>
        </a:p>
      </dgm:t>
    </dgm:pt>
    <dgm:pt modelId="{98D303B0-9D1E-4970-A0B5-13B177DDD486}" type="parTrans" cxnId="{3CA5AC05-E202-4A58-963B-B2290886C7AD}">
      <dgm:prSet/>
      <dgm:spPr/>
      <dgm:t>
        <a:bodyPr/>
        <a:lstStyle/>
        <a:p>
          <a:endParaRPr lang="en-US"/>
        </a:p>
      </dgm:t>
    </dgm:pt>
    <dgm:pt modelId="{0A2351BA-66EB-44EC-AA52-C449E9FCCAD1}" type="sibTrans" cxnId="{3CA5AC05-E202-4A58-963B-B2290886C7AD}">
      <dgm:prSet/>
      <dgm:spPr/>
      <dgm:t>
        <a:bodyPr/>
        <a:lstStyle/>
        <a:p>
          <a:endParaRPr lang="en-US"/>
        </a:p>
      </dgm:t>
    </dgm:pt>
    <dgm:pt modelId="{8D09D2C4-D36E-47D8-8592-8FD95DDD356D}" type="pres">
      <dgm:prSet presAssocID="{A40A57DA-799B-4A75-AE89-BD5274F47304}" presName="Name0" presStyleCnt="0">
        <dgm:presLayoutVars>
          <dgm:dir/>
          <dgm:animLvl val="lvl"/>
          <dgm:resizeHandles val="exact"/>
        </dgm:presLayoutVars>
      </dgm:prSet>
      <dgm:spPr/>
    </dgm:pt>
    <dgm:pt modelId="{1DEE7794-D11B-454F-80FA-1693F29622DD}" type="pres">
      <dgm:prSet presAssocID="{27252B3C-961A-4F76-AA90-A68355E8019F}" presName="vertFlow" presStyleCnt="0"/>
      <dgm:spPr/>
    </dgm:pt>
    <dgm:pt modelId="{D1871445-1E2E-4FB1-9025-7F542A004801}" type="pres">
      <dgm:prSet presAssocID="{27252B3C-961A-4F76-AA90-A68355E8019F}" presName="header" presStyleLbl="node1" presStyleIdx="0" presStyleCnt="1" custScaleX="181029"/>
      <dgm:spPr/>
    </dgm:pt>
    <dgm:pt modelId="{F336F540-D502-4A57-A5C5-972F5061FB4B}" type="pres">
      <dgm:prSet presAssocID="{110527C6-FD14-494A-800C-81AC5D633E2A}" presName="parTrans" presStyleLbl="sibTrans2D1" presStyleIdx="0" presStyleCnt="2"/>
      <dgm:spPr/>
    </dgm:pt>
    <dgm:pt modelId="{2AC28CF3-5F2F-40EE-8D23-DD64410548B8}" type="pres">
      <dgm:prSet presAssocID="{FA9B21F1-83E8-4FF6-BF36-0A3A9C176EE7}" presName="child" presStyleLbl="alignAccFollowNode1" presStyleIdx="0" presStyleCnt="2" custScaleX="206740">
        <dgm:presLayoutVars>
          <dgm:chMax val="0"/>
          <dgm:bulletEnabled val="1"/>
        </dgm:presLayoutVars>
      </dgm:prSet>
      <dgm:spPr/>
    </dgm:pt>
    <dgm:pt modelId="{096D904C-6CB3-4B49-99B7-0F80E84347C6}" type="pres">
      <dgm:prSet presAssocID="{A42DF12F-0011-48BB-9B5C-143100CC899A}" presName="sibTrans" presStyleLbl="sibTrans2D1" presStyleIdx="1" presStyleCnt="2"/>
      <dgm:spPr/>
    </dgm:pt>
    <dgm:pt modelId="{3946C185-A721-44C2-BA3E-4978A8595645}" type="pres">
      <dgm:prSet presAssocID="{5C05D37C-2B88-405A-BC43-CFC636CD9DB3}" presName="child" presStyleLbl="alignAccFollowNode1" presStyleIdx="1" presStyleCnt="2" custScaleX="184638">
        <dgm:presLayoutVars>
          <dgm:chMax val="0"/>
          <dgm:bulletEnabled val="1"/>
        </dgm:presLayoutVars>
      </dgm:prSet>
      <dgm:spPr/>
    </dgm:pt>
  </dgm:ptLst>
  <dgm:cxnLst>
    <dgm:cxn modelId="{2A8CA505-9074-434F-AAAA-61E1B9B649BD}" type="presOf" srcId="{A40A57DA-799B-4A75-AE89-BD5274F47304}" destId="{8D09D2C4-D36E-47D8-8592-8FD95DDD356D}" srcOrd="0" destOrd="0" presId="urn:microsoft.com/office/officeart/2005/8/layout/lProcess1"/>
    <dgm:cxn modelId="{3CA5AC05-E202-4A58-963B-B2290886C7AD}" srcId="{27252B3C-961A-4F76-AA90-A68355E8019F}" destId="{5C05D37C-2B88-405A-BC43-CFC636CD9DB3}" srcOrd="1" destOrd="0" parTransId="{98D303B0-9D1E-4970-A0B5-13B177DDD486}" sibTransId="{0A2351BA-66EB-44EC-AA52-C449E9FCCAD1}"/>
    <dgm:cxn modelId="{FF68953E-79E5-44FB-87E5-3087D964AB24}" type="presOf" srcId="{27252B3C-961A-4F76-AA90-A68355E8019F}" destId="{D1871445-1E2E-4FB1-9025-7F542A004801}" srcOrd="0" destOrd="0" presId="urn:microsoft.com/office/officeart/2005/8/layout/lProcess1"/>
    <dgm:cxn modelId="{81C88770-C66C-438F-9709-E575CDC5BAC6}" type="presOf" srcId="{110527C6-FD14-494A-800C-81AC5D633E2A}" destId="{F336F540-D502-4A57-A5C5-972F5061FB4B}" srcOrd="0" destOrd="0" presId="urn:microsoft.com/office/officeart/2005/8/layout/lProcess1"/>
    <dgm:cxn modelId="{552BBB79-4EB7-4A01-8286-23B08DDAE9D1}" srcId="{A40A57DA-799B-4A75-AE89-BD5274F47304}" destId="{27252B3C-961A-4F76-AA90-A68355E8019F}" srcOrd="0" destOrd="0" parTransId="{FA0A9BB0-3688-4CD8-8E0D-AA2B9FA62B21}" sibTransId="{18AE8758-656A-4E0D-9480-2D57C5CD6832}"/>
    <dgm:cxn modelId="{B03DD790-8067-461D-B003-EA04F4B9B21D}" type="presOf" srcId="{A42DF12F-0011-48BB-9B5C-143100CC899A}" destId="{096D904C-6CB3-4B49-99B7-0F80E84347C6}" srcOrd="0" destOrd="0" presId="urn:microsoft.com/office/officeart/2005/8/layout/lProcess1"/>
    <dgm:cxn modelId="{0E9C2F98-A205-4B09-9C8E-2E0D68F66F7C}" type="presOf" srcId="{5C05D37C-2B88-405A-BC43-CFC636CD9DB3}" destId="{3946C185-A721-44C2-BA3E-4978A8595645}" srcOrd="0" destOrd="0" presId="urn:microsoft.com/office/officeart/2005/8/layout/lProcess1"/>
    <dgm:cxn modelId="{867D059B-58A0-4E2A-AD67-058C1A9E58F3}" srcId="{27252B3C-961A-4F76-AA90-A68355E8019F}" destId="{FA9B21F1-83E8-4FF6-BF36-0A3A9C176EE7}" srcOrd="0" destOrd="0" parTransId="{110527C6-FD14-494A-800C-81AC5D633E2A}" sibTransId="{A42DF12F-0011-48BB-9B5C-143100CC899A}"/>
    <dgm:cxn modelId="{91377BC3-BF9F-4222-95A0-1893E0344981}" type="presOf" srcId="{FA9B21F1-83E8-4FF6-BF36-0A3A9C176EE7}" destId="{2AC28CF3-5F2F-40EE-8D23-DD64410548B8}" srcOrd="0" destOrd="0" presId="urn:microsoft.com/office/officeart/2005/8/layout/lProcess1"/>
    <dgm:cxn modelId="{6A9FEB0A-3CD1-41A0-8D37-05894FCFED4D}" type="presParOf" srcId="{8D09D2C4-D36E-47D8-8592-8FD95DDD356D}" destId="{1DEE7794-D11B-454F-80FA-1693F29622DD}" srcOrd="0" destOrd="0" presId="urn:microsoft.com/office/officeart/2005/8/layout/lProcess1"/>
    <dgm:cxn modelId="{D4B89BE2-2B3C-41D2-A193-3D4BE9442E32}" type="presParOf" srcId="{1DEE7794-D11B-454F-80FA-1693F29622DD}" destId="{D1871445-1E2E-4FB1-9025-7F542A004801}" srcOrd="0" destOrd="0" presId="urn:microsoft.com/office/officeart/2005/8/layout/lProcess1"/>
    <dgm:cxn modelId="{F2CEB243-9E71-4DD2-8401-51F85CCB65EF}" type="presParOf" srcId="{1DEE7794-D11B-454F-80FA-1693F29622DD}" destId="{F336F540-D502-4A57-A5C5-972F5061FB4B}" srcOrd="1" destOrd="0" presId="urn:microsoft.com/office/officeart/2005/8/layout/lProcess1"/>
    <dgm:cxn modelId="{6BA2E438-59E0-484D-8800-4C33CA1115C6}" type="presParOf" srcId="{1DEE7794-D11B-454F-80FA-1693F29622DD}" destId="{2AC28CF3-5F2F-40EE-8D23-DD64410548B8}" srcOrd="2" destOrd="0" presId="urn:microsoft.com/office/officeart/2005/8/layout/lProcess1"/>
    <dgm:cxn modelId="{8A0CBEFE-70C3-407A-B08B-745886A8B880}" type="presParOf" srcId="{1DEE7794-D11B-454F-80FA-1693F29622DD}" destId="{096D904C-6CB3-4B49-99B7-0F80E84347C6}" srcOrd="3" destOrd="0" presId="urn:microsoft.com/office/officeart/2005/8/layout/lProcess1"/>
    <dgm:cxn modelId="{8B177FB4-23BE-4497-BD0B-8702BD06AB82}" type="presParOf" srcId="{1DEE7794-D11B-454F-80FA-1693F29622DD}" destId="{3946C185-A721-44C2-BA3E-4978A8595645}" srcOrd="4"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E3A1291-5230-4B01-9B1C-E7A18A8A7234}" type="doc">
      <dgm:prSet loTypeId="urn:microsoft.com/office/officeart/2008/layout/LinedList" loCatId="process" qsTypeId="urn:microsoft.com/office/officeart/2005/8/quickstyle/simple1" qsCatId="simple" csTypeId="urn:microsoft.com/office/officeart/2005/8/colors/accent1_3" csCatId="accent1" phldr="1"/>
      <dgm:spPr/>
      <dgm:t>
        <a:bodyPr/>
        <a:lstStyle/>
        <a:p>
          <a:endParaRPr lang="en-US"/>
        </a:p>
      </dgm:t>
    </dgm:pt>
    <dgm:pt modelId="{D982A8E4-02C7-44DF-ACA1-F7C579FC3226}">
      <dgm:prSet phldrT="[Text]" custT="1"/>
      <dgm:spPr/>
      <dgm:t>
        <a:bodyPr/>
        <a:lstStyle/>
        <a:p>
          <a:r>
            <a:rPr lang="en-US" sz="2400"/>
            <a:t>Any item obtained dishonestly from another.</a:t>
          </a:r>
          <a:endParaRPr lang="en-US" sz="2400" dirty="0"/>
        </a:p>
      </dgm:t>
    </dgm:pt>
    <dgm:pt modelId="{C29239C6-E594-45D8-82C4-9E667870394E}" type="parTrans" cxnId="{411B061C-DF7C-48C2-8F39-97A9991D8E27}">
      <dgm:prSet/>
      <dgm:spPr/>
      <dgm:t>
        <a:bodyPr/>
        <a:lstStyle/>
        <a:p>
          <a:endParaRPr lang="en-US"/>
        </a:p>
      </dgm:t>
    </dgm:pt>
    <dgm:pt modelId="{6E1E0D10-4EEF-4F9F-8E28-1136E58E511A}" type="sibTrans" cxnId="{411B061C-DF7C-48C2-8F39-97A9991D8E27}">
      <dgm:prSet/>
      <dgm:spPr/>
      <dgm:t>
        <a:bodyPr/>
        <a:lstStyle/>
        <a:p>
          <a:endParaRPr lang="en-US"/>
        </a:p>
      </dgm:t>
    </dgm:pt>
    <dgm:pt modelId="{C9C39294-3610-4CC0-84BE-721CDF845521}">
      <dgm:prSet phldrT="[Text]" custT="1"/>
      <dgm:spPr/>
      <dgm:t>
        <a:bodyPr/>
        <a:lstStyle/>
        <a:p>
          <a:r>
            <a:rPr lang="en-US" sz="2400" dirty="0"/>
            <a:t>Any item which directly or indirectly represent a stolen item (includes the proceeds of stolen goods)</a:t>
          </a:r>
        </a:p>
      </dgm:t>
    </dgm:pt>
    <dgm:pt modelId="{76B30F7A-5E0B-417F-AD47-4926BF2FC955}" type="parTrans" cxnId="{87210B4C-22D7-441F-B0C6-EAC4CA5BE1F5}">
      <dgm:prSet/>
      <dgm:spPr/>
      <dgm:t>
        <a:bodyPr/>
        <a:lstStyle/>
        <a:p>
          <a:endParaRPr lang="en-US"/>
        </a:p>
      </dgm:t>
    </dgm:pt>
    <dgm:pt modelId="{FC89B5E3-5327-46DC-B16D-72FBB7BB9EE0}" type="sibTrans" cxnId="{87210B4C-22D7-441F-B0C6-EAC4CA5BE1F5}">
      <dgm:prSet/>
      <dgm:spPr/>
      <dgm:t>
        <a:bodyPr/>
        <a:lstStyle/>
        <a:p>
          <a:endParaRPr lang="en-US"/>
        </a:p>
      </dgm:t>
    </dgm:pt>
    <dgm:pt modelId="{8DC61577-0D5D-CE40-9AA7-0148F2EE4348}" type="pres">
      <dgm:prSet presAssocID="{BE3A1291-5230-4B01-9B1C-E7A18A8A7234}" presName="vert0" presStyleCnt="0">
        <dgm:presLayoutVars>
          <dgm:dir/>
          <dgm:animOne val="branch"/>
          <dgm:animLvl val="lvl"/>
        </dgm:presLayoutVars>
      </dgm:prSet>
      <dgm:spPr/>
    </dgm:pt>
    <dgm:pt modelId="{EDA4E161-705F-EF4E-9C62-FF487525AA5C}" type="pres">
      <dgm:prSet presAssocID="{D982A8E4-02C7-44DF-ACA1-F7C579FC3226}" presName="thickLine" presStyleLbl="alignNode1" presStyleIdx="0" presStyleCnt="2"/>
      <dgm:spPr/>
    </dgm:pt>
    <dgm:pt modelId="{78AAED0C-4E81-464F-872E-2369F3D83CD2}" type="pres">
      <dgm:prSet presAssocID="{D982A8E4-02C7-44DF-ACA1-F7C579FC3226}" presName="horz1" presStyleCnt="0"/>
      <dgm:spPr/>
    </dgm:pt>
    <dgm:pt modelId="{81331ED0-97A3-784E-8128-11EF7DAC8943}" type="pres">
      <dgm:prSet presAssocID="{D982A8E4-02C7-44DF-ACA1-F7C579FC3226}" presName="tx1" presStyleLbl="revTx" presStyleIdx="0" presStyleCnt="2"/>
      <dgm:spPr/>
    </dgm:pt>
    <dgm:pt modelId="{BB496011-3F20-B644-9472-77AD678E1448}" type="pres">
      <dgm:prSet presAssocID="{D982A8E4-02C7-44DF-ACA1-F7C579FC3226}" presName="vert1" presStyleCnt="0"/>
      <dgm:spPr/>
    </dgm:pt>
    <dgm:pt modelId="{F0D2A6A4-1344-0D44-9117-2FAB30CB694D}" type="pres">
      <dgm:prSet presAssocID="{C9C39294-3610-4CC0-84BE-721CDF845521}" presName="thickLine" presStyleLbl="alignNode1" presStyleIdx="1" presStyleCnt="2"/>
      <dgm:spPr/>
    </dgm:pt>
    <dgm:pt modelId="{CB77EB7D-7491-CF42-8BCA-8D254004A4A2}" type="pres">
      <dgm:prSet presAssocID="{C9C39294-3610-4CC0-84BE-721CDF845521}" presName="horz1" presStyleCnt="0"/>
      <dgm:spPr/>
    </dgm:pt>
    <dgm:pt modelId="{6E6C197B-9F31-8149-B725-B0100C3EFBB9}" type="pres">
      <dgm:prSet presAssocID="{C9C39294-3610-4CC0-84BE-721CDF845521}" presName="tx1" presStyleLbl="revTx" presStyleIdx="1" presStyleCnt="2"/>
      <dgm:spPr/>
    </dgm:pt>
    <dgm:pt modelId="{5E352EF9-5095-9E4F-A9E8-07B61220493E}" type="pres">
      <dgm:prSet presAssocID="{C9C39294-3610-4CC0-84BE-721CDF845521}" presName="vert1" presStyleCnt="0"/>
      <dgm:spPr/>
    </dgm:pt>
  </dgm:ptLst>
  <dgm:cxnLst>
    <dgm:cxn modelId="{411B061C-DF7C-48C2-8F39-97A9991D8E27}" srcId="{BE3A1291-5230-4B01-9B1C-E7A18A8A7234}" destId="{D982A8E4-02C7-44DF-ACA1-F7C579FC3226}" srcOrd="0" destOrd="0" parTransId="{C29239C6-E594-45D8-82C4-9E667870394E}" sibTransId="{6E1E0D10-4EEF-4F9F-8E28-1136E58E511A}"/>
    <dgm:cxn modelId="{87210B4C-22D7-441F-B0C6-EAC4CA5BE1F5}" srcId="{BE3A1291-5230-4B01-9B1C-E7A18A8A7234}" destId="{C9C39294-3610-4CC0-84BE-721CDF845521}" srcOrd="1" destOrd="0" parTransId="{76B30F7A-5E0B-417F-AD47-4926BF2FC955}" sibTransId="{FC89B5E3-5327-46DC-B16D-72FBB7BB9EE0}"/>
    <dgm:cxn modelId="{E77C0794-D503-7346-A0FF-33E48B460D89}" type="presOf" srcId="{C9C39294-3610-4CC0-84BE-721CDF845521}" destId="{6E6C197B-9F31-8149-B725-B0100C3EFBB9}" srcOrd="0" destOrd="0" presId="urn:microsoft.com/office/officeart/2008/layout/LinedList"/>
    <dgm:cxn modelId="{6C7BD9D1-4B95-F446-859C-3134B245FBEC}" type="presOf" srcId="{BE3A1291-5230-4B01-9B1C-E7A18A8A7234}" destId="{8DC61577-0D5D-CE40-9AA7-0148F2EE4348}" srcOrd="0" destOrd="0" presId="urn:microsoft.com/office/officeart/2008/layout/LinedList"/>
    <dgm:cxn modelId="{C2CE29E2-CFBA-E143-ACF7-359BAF4A8C72}" type="presOf" srcId="{D982A8E4-02C7-44DF-ACA1-F7C579FC3226}" destId="{81331ED0-97A3-784E-8128-11EF7DAC8943}" srcOrd="0" destOrd="0" presId="urn:microsoft.com/office/officeart/2008/layout/LinedList"/>
    <dgm:cxn modelId="{9AE19EEA-B022-2B4B-B473-AACA5BA56D79}" type="presParOf" srcId="{8DC61577-0D5D-CE40-9AA7-0148F2EE4348}" destId="{EDA4E161-705F-EF4E-9C62-FF487525AA5C}" srcOrd="0" destOrd="0" presId="urn:microsoft.com/office/officeart/2008/layout/LinedList"/>
    <dgm:cxn modelId="{70AC9084-49D3-544B-8EC9-44DBA36ED212}" type="presParOf" srcId="{8DC61577-0D5D-CE40-9AA7-0148F2EE4348}" destId="{78AAED0C-4E81-464F-872E-2369F3D83CD2}" srcOrd="1" destOrd="0" presId="urn:microsoft.com/office/officeart/2008/layout/LinedList"/>
    <dgm:cxn modelId="{93260B3A-14E1-924B-8CFE-AEE982CE9EC0}" type="presParOf" srcId="{78AAED0C-4E81-464F-872E-2369F3D83CD2}" destId="{81331ED0-97A3-784E-8128-11EF7DAC8943}" srcOrd="0" destOrd="0" presId="urn:microsoft.com/office/officeart/2008/layout/LinedList"/>
    <dgm:cxn modelId="{9E4A3185-B295-FA40-BAB9-F2A9CB47FE51}" type="presParOf" srcId="{78AAED0C-4E81-464F-872E-2369F3D83CD2}" destId="{BB496011-3F20-B644-9472-77AD678E1448}" srcOrd="1" destOrd="0" presId="urn:microsoft.com/office/officeart/2008/layout/LinedList"/>
    <dgm:cxn modelId="{4921CDAA-1A09-8D48-B28B-EE8A5AC93AA5}" type="presParOf" srcId="{8DC61577-0D5D-CE40-9AA7-0148F2EE4348}" destId="{F0D2A6A4-1344-0D44-9117-2FAB30CB694D}" srcOrd="2" destOrd="0" presId="urn:microsoft.com/office/officeart/2008/layout/LinedList"/>
    <dgm:cxn modelId="{7D38AA51-6E50-DD41-9209-6A557FF5A6A1}" type="presParOf" srcId="{8DC61577-0D5D-CE40-9AA7-0148F2EE4348}" destId="{CB77EB7D-7491-CF42-8BCA-8D254004A4A2}" srcOrd="3" destOrd="0" presId="urn:microsoft.com/office/officeart/2008/layout/LinedList"/>
    <dgm:cxn modelId="{CD6AD6E7-49AF-3A40-8D2C-11D4D7E2EB62}" type="presParOf" srcId="{CB77EB7D-7491-CF42-8BCA-8D254004A4A2}" destId="{6E6C197B-9F31-8149-B725-B0100C3EFBB9}" srcOrd="0" destOrd="0" presId="urn:microsoft.com/office/officeart/2008/layout/LinedList"/>
    <dgm:cxn modelId="{6CA89C71-AE46-8A44-A772-06778F001584}" type="presParOf" srcId="{CB77EB7D-7491-CF42-8BCA-8D254004A4A2}" destId="{5E352EF9-5095-9E4F-A9E8-07B61220493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B1F457B-372F-400B-990E-7EB9A7A18146}" type="doc">
      <dgm:prSet loTypeId="urn:microsoft.com/office/officeart/2005/8/layout/chart3" loCatId="process" qsTypeId="urn:microsoft.com/office/officeart/2005/8/quickstyle/simple1" qsCatId="simple" csTypeId="urn:microsoft.com/office/officeart/2005/8/colors/colorful1" csCatId="colorful" phldr="1"/>
      <dgm:spPr/>
    </dgm:pt>
    <dgm:pt modelId="{0E3FA1F5-5D8E-45E6-AD1C-EFEB7D19BEA1}">
      <dgm:prSet phldrT="[Text]" custT="1"/>
      <dgm:spPr/>
      <dgm:t>
        <a:bodyPr/>
        <a:lstStyle/>
        <a:p>
          <a:r>
            <a:rPr lang="en-US" sz="2800"/>
            <a:t>Made</a:t>
          </a:r>
          <a:endParaRPr lang="en-US" sz="2800" dirty="0"/>
        </a:p>
      </dgm:t>
    </dgm:pt>
    <dgm:pt modelId="{2BB06C79-8EF8-4324-AC1D-A45C233E41F2}" type="parTrans" cxnId="{C753827B-F5B1-4343-8A63-AE8B2437B026}">
      <dgm:prSet/>
      <dgm:spPr/>
      <dgm:t>
        <a:bodyPr/>
        <a:lstStyle/>
        <a:p>
          <a:endParaRPr lang="en-US"/>
        </a:p>
      </dgm:t>
    </dgm:pt>
    <dgm:pt modelId="{0EF6A399-F546-4B3A-8469-EFD242C7967F}" type="sibTrans" cxnId="{C753827B-F5B1-4343-8A63-AE8B2437B026}">
      <dgm:prSet/>
      <dgm:spPr/>
      <dgm:t>
        <a:bodyPr/>
        <a:lstStyle/>
        <a:p>
          <a:endParaRPr lang="en-US"/>
        </a:p>
      </dgm:t>
    </dgm:pt>
    <dgm:pt modelId="{01B79414-93B5-4E5E-9B9E-49B083E45F49}">
      <dgm:prSet phldrT="[Text]" custT="1"/>
      <dgm:spPr/>
      <dgm:t>
        <a:bodyPr/>
        <a:lstStyle/>
        <a:p>
          <a:r>
            <a:rPr lang="en-US" sz="2800"/>
            <a:t>Adapted</a:t>
          </a:r>
          <a:endParaRPr lang="en-US" sz="2800" dirty="0"/>
        </a:p>
      </dgm:t>
    </dgm:pt>
    <dgm:pt modelId="{999D743B-CE94-4BE5-9102-623D7B2AF584}" type="parTrans" cxnId="{F6F8262A-54C3-4DB1-859D-DBDA0A15B34C}">
      <dgm:prSet/>
      <dgm:spPr/>
      <dgm:t>
        <a:bodyPr/>
        <a:lstStyle/>
        <a:p>
          <a:endParaRPr lang="en-US"/>
        </a:p>
      </dgm:t>
    </dgm:pt>
    <dgm:pt modelId="{1F17DCF6-363E-4143-A244-D355618C7FE6}" type="sibTrans" cxnId="{F6F8262A-54C3-4DB1-859D-DBDA0A15B34C}">
      <dgm:prSet/>
      <dgm:spPr/>
      <dgm:t>
        <a:bodyPr/>
        <a:lstStyle/>
        <a:p>
          <a:endParaRPr lang="en-US"/>
        </a:p>
      </dgm:t>
    </dgm:pt>
    <dgm:pt modelId="{6C991026-EFA6-4CE4-88FC-5F969F501E89}">
      <dgm:prSet phldrT="[Text]" custT="1"/>
      <dgm:spPr/>
      <dgm:t>
        <a:bodyPr/>
        <a:lstStyle/>
        <a:p>
          <a:r>
            <a:rPr lang="en-US" sz="2800"/>
            <a:t>Intended</a:t>
          </a:r>
          <a:endParaRPr lang="en-US" sz="2800" dirty="0"/>
        </a:p>
      </dgm:t>
    </dgm:pt>
    <dgm:pt modelId="{F1CE4098-2F49-465A-AC20-4042495E590E}" type="parTrans" cxnId="{F43EB107-7B9A-4194-A7A3-E17DF817B88D}">
      <dgm:prSet/>
      <dgm:spPr/>
      <dgm:t>
        <a:bodyPr/>
        <a:lstStyle/>
        <a:p>
          <a:endParaRPr lang="en-US"/>
        </a:p>
      </dgm:t>
    </dgm:pt>
    <dgm:pt modelId="{B09818EC-DFAB-435B-9358-C5B0FF7F3CE2}" type="sibTrans" cxnId="{F43EB107-7B9A-4194-A7A3-E17DF817B88D}">
      <dgm:prSet/>
      <dgm:spPr/>
      <dgm:t>
        <a:bodyPr/>
        <a:lstStyle/>
        <a:p>
          <a:endParaRPr lang="en-US"/>
        </a:p>
      </dgm:t>
    </dgm:pt>
    <dgm:pt modelId="{927F175E-9B13-6A4F-BFC4-7ED92F35AC2B}" type="pres">
      <dgm:prSet presAssocID="{7B1F457B-372F-400B-990E-7EB9A7A18146}" presName="compositeShape" presStyleCnt="0">
        <dgm:presLayoutVars>
          <dgm:chMax val="7"/>
          <dgm:dir/>
          <dgm:resizeHandles val="exact"/>
        </dgm:presLayoutVars>
      </dgm:prSet>
      <dgm:spPr/>
    </dgm:pt>
    <dgm:pt modelId="{AE68ECBE-23B2-B74E-B2DB-27574EB96583}" type="pres">
      <dgm:prSet presAssocID="{7B1F457B-372F-400B-990E-7EB9A7A18146}" presName="wedge1" presStyleLbl="node1" presStyleIdx="0" presStyleCnt="3" custLinFactNeighborX="-3461" custLinFactNeighborY="2719"/>
      <dgm:spPr/>
    </dgm:pt>
    <dgm:pt modelId="{69633AFC-E9B4-FC47-9C63-A3357F8C2F7E}" type="pres">
      <dgm:prSet presAssocID="{7B1F457B-372F-400B-990E-7EB9A7A18146}" presName="wedge1Tx" presStyleLbl="node1" presStyleIdx="0" presStyleCnt="3">
        <dgm:presLayoutVars>
          <dgm:chMax val="0"/>
          <dgm:chPref val="0"/>
          <dgm:bulletEnabled val="1"/>
        </dgm:presLayoutVars>
      </dgm:prSet>
      <dgm:spPr/>
    </dgm:pt>
    <dgm:pt modelId="{23D9B5CA-2270-AC41-B0E5-6A321C46C91C}" type="pres">
      <dgm:prSet presAssocID="{7B1F457B-372F-400B-990E-7EB9A7A18146}" presName="wedge2" presStyleLbl="node1" presStyleIdx="1" presStyleCnt="3" custLinFactNeighborX="494" custLinFactNeighborY="1976"/>
      <dgm:spPr/>
    </dgm:pt>
    <dgm:pt modelId="{A83295D3-16BC-AF45-BD58-6B766410A578}" type="pres">
      <dgm:prSet presAssocID="{7B1F457B-372F-400B-990E-7EB9A7A18146}" presName="wedge2Tx" presStyleLbl="node1" presStyleIdx="1" presStyleCnt="3">
        <dgm:presLayoutVars>
          <dgm:chMax val="0"/>
          <dgm:chPref val="0"/>
          <dgm:bulletEnabled val="1"/>
        </dgm:presLayoutVars>
      </dgm:prSet>
      <dgm:spPr/>
    </dgm:pt>
    <dgm:pt modelId="{189300D0-8711-1A45-B2B5-BA1DB1EFBE54}" type="pres">
      <dgm:prSet presAssocID="{7B1F457B-372F-400B-990E-7EB9A7A18146}" presName="wedge3" presStyleLbl="node1" presStyleIdx="2" presStyleCnt="3"/>
      <dgm:spPr/>
    </dgm:pt>
    <dgm:pt modelId="{8B1B6AA7-E0A0-8C46-BDB1-60D23DA94A78}" type="pres">
      <dgm:prSet presAssocID="{7B1F457B-372F-400B-990E-7EB9A7A18146}" presName="wedge3Tx" presStyleLbl="node1" presStyleIdx="2" presStyleCnt="3">
        <dgm:presLayoutVars>
          <dgm:chMax val="0"/>
          <dgm:chPref val="0"/>
          <dgm:bulletEnabled val="1"/>
        </dgm:presLayoutVars>
      </dgm:prSet>
      <dgm:spPr/>
    </dgm:pt>
  </dgm:ptLst>
  <dgm:cxnLst>
    <dgm:cxn modelId="{F43EB107-7B9A-4194-A7A3-E17DF817B88D}" srcId="{7B1F457B-372F-400B-990E-7EB9A7A18146}" destId="{6C991026-EFA6-4CE4-88FC-5F969F501E89}" srcOrd="2" destOrd="0" parTransId="{F1CE4098-2F49-465A-AC20-4042495E590E}" sibTransId="{B09818EC-DFAB-435B-9358-C5B0FF7F3CE2}"/>
    <dgm:cxn modelId="{F6F8262A-54C3-4DB1-859D-DBDA0A15B34C}" srcId="{7B1F457B-372F-400B-990E-7EB9A7A18146}" destId="{01B79414-93B5-4E5E-9B9E-49B083E45F49}" srcOrd="1" destOrd="0" parTransId="{999D743B-CE94-4BE5-9102-623D7B2AF584}" sibTransId="{1F17DCF6-363E-4143-A244-D355618C7FE6}"/>
    <dgm:cxn modelId="{A7DCA12B-D893-5641-AC11-1A9555FECAFA}" type="presOf" srcId="{01B79414-93B5-4E5E-9B9E-49B083E45F49}" destId="{23D9B5CA-2270-AC41-B0E5-6A321C46C91C}" srcOrd="0" destOrd="0" presId="urn:microsoft.com/office/officeart/2005/8/layout/chart3"/>
    <dgm:cxn modelId="{2DC7F259-8666-8749-B456-FCDC7C414D8F}" type="presOf" srcId="{0E3FA1F5-5D8E-45E6-AD1C-EFEB7D19BEA1}" destId="{AE68ECBE-23B2-B74E-B2DB-27574EB96583}" srcOrd="0" destOrd="0" presId="urn:microsoft.com/office/officeart/2005/8/layout/chart3"/>
    <dgm:cxn modelId="{C753827B-F5B1-4343-8A63-AE8B2437B026}" srcId="{7B1F457B-372F-400B-990E-7EB9A7A18146}" destId="{0E3FA1F5-5D8E-45E6-AD1C-EFEB7D19BEA1}" srcOrd="0" destOrd="0" parTransId="{2BB06C79-8EF8-4324-AC1D-A45C233E41F2}" sibTransId="{0EF6A399-F546-4B3A-8469-EFD242C7967F}"/>
    <dgm:cxn modelId="{A1BCE18B-432C-C64C-B781-954B998369E6}" type="presOf" srcId="{01B79414-93B5-4E5E-9B9E-49B083E45F49}" destId="{A83295D3-16BC-AF45-BD58-6B766410A578}" srcOrd="1" destOrd="0" presId="urn:microsoft.com/office/officeart/2005/8/layout/chart3"/>
    <dgm:cxn modelId="{A56F678D-4835-7A43-9783-6B5894AEE44E}" type="presOf" srcId="{6C991026-EFA6-4CE4-88FC-5F969F501E89}" destId="{8B1B6AA7-E0A0-8C46-BDB1-60D23DA94A78}" srcOrd="1" destOrd="0" presId="urn:microsoft.com/office/officeart/2005/8/layout/chart3"/>
    <dgm:cxn modelId="{376047C5-8C9A-1C40-9E39-6898AC504C5D}" type="presOf" srcId="{7B1F457B-372F-400B-990E-7EB9A7A18146}" destId="{927F175E-9B13-6A4F-BFC4-7ED92F35AC2B}" srcOrd="0" destOrd="0" presId="urn:microsoft.com/office/officeart/2005/8/layout/chart3"/>
    <dgm:cxn modelId="{AFA395DF-2FA1-DC48-A791-18938140EDE9}" type="presOf" srcId="{6C991026-EFA6-4CE4-88FC-5F969F501E89}" destId="{189300D0-8711-1A45-B2B5-BA1DB1EFBE54}" srcOrd="0" destOrd="0" presId="urn:microsoft.com/office/officeart/2005/8/layout/chart3"/>
    <dgm:cxn modelId="{7A2990F1-8D08-FA49-BD2E-DB1CFF7B79B5}" type="presOf" srcId="{0E3FA1F5-5D8E-45E6-AD1C-EFEB7D19BEA1}" destId="{69633AFC-E9B4-FC47-9C63-A3357F8C2F7E}" srcOrd="1" destOrd="0" presId="urn:microsoft.com/office/officeart/2005/8/layout/chart3"/>
    <dgm:cxn modelId="{96B6BDA3-0C66-C64F-B8F2-895E3BD4FFAA}" type="presParOf" srcId="{927F175E-9B13-6A4F-BFC4-7ED92F35AC2B}" destId="{AE68ECBE-23B2-B74E-B2DB-27574EB96583}" srcOrd="0" destOrd="0" presId="urn:microsoft.com/office/officeart/2005/8/layout/chart3"/>
    <dgm:cxn modelId="{1C9C2EAC-6231-C740-B2C4-77311380AB93}" type="presParOf" srcId="{927F175E-9B13-6A4F-BFC4-7ED92F35AC2B}" destId="{69633AFC-E9B4-FC47-9C63-A3357F8C2F7E}" srcOrd="1" destOrd="0" presId="urn:microsoft.com/office/officeart/2005/8/layout/chart3"/>
    <dgm:cxn modelId="{0365224D-1EE8-2D4C-B77E-1044B259B195}" type="presParOf" srcId="{927F175E-9B13-6A4F-BFC4-7ED92F35AC2B}" destId="{23D9B5CA-2270-AC41-B0E5-6A321C46C91C}" srcOrd="2" destOrd="0" presId="urn:microsoft.com/office/officeart/2005/8/layout/chart3"/>
    <dgm:cxn modelId="{7559E44D-6512-E041-A588-EE9CFDFEF287}" type="presParOf" srcId="{927F175E-9B13-6A4F-BFC4-7ED92F35AC2B}" destId="{A83295D3-16BC-AF45-BD58-6B766410A578}" srcOrd="3" destOrd="0" presId="urn:microsoft.com/office/officeart/2005/8/layout/chart3"/>
    <dgm:cxn modelId="{1D303FE5-352C-E14D-89B6-1EE292163E65}" type="presParOf" srcId="{927F175E-9B13-6A4F-BFC4-7ED92F35AC2B}" destId="{189300D0-8711-1A45-B2B5-BA1DB1EFBE54}" srcOrd="4" destOrd="0" presId="urn:microsoft.com/office/officeart/2005/8/layout/chart3"/>
    <dgm:cxn modelId="{FC09C938-AA64-B542-8D63-F361D60518C1}" type="presParOf" srcId="{927F175E-9B13-6A4F-BFC4-7ED92F35AC2B}" destId="{8B1B6AA7-E0A0-8C46-BDB1-60D23DA94A78}"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7D3EE3B-592D-4CE9-88C1-57A66F9F258B}" type="doc">
      <dgm:prSet loTypeId="urn:microsoft.com/office/officeart/2005/8/layout/process4" loCatId="list" qsTypeId="urn:microsoft.com/office/officeart/2005/8/quickstyle/simple1" qsCatId="simple" csTypeId="urn:microsoft.com/office/officeart/2005/8/colors/accent1_3" csCatId="accent1" phldr="1"/>
      <dgm:spPr/>
      <dgm:t>
        <a:bodyPr/>
        <a:lstStyle/>
        <a:p>
          <a:endParaRPr lang="en-US"/>
        </a:p>
      </dgm:t>
    </dgm:pt>
    <dgm:pt modelId="{9CB38577-9E2F-40E3-BA3F-BD22C41A276E}">
      <dgm:prSet phldrT="[Text]" custT="1"/>
      <dgm:spPr/>
      <dgm:t>
        <a:bodyPr/>
        <a:lstStyle/>
        <a:p>
          <a:r>
            <a:rPr lang="en-US" sz="2400"/>
            <a:t>Bladed or sharply pointed article or</a:t>
          </a:r>
          <a:endParaRPr lang="en-US" sz="2400" dirty="0"/>
        </a:p>
      </dgm:t>
    </dgm:pt>
    <dgm:pt modelId="{006B75EB-A695-418F-A33A-0E676AE391E8}" type="parTrans" cxnId="{30CF6876-D6F5-483A-8270-DB09AB7840F1}">
      <dgm:prSet/>
      <dgm:spPr/>
      <dgm:t>
        <a:bodyPr/>
        <a:lstStyle/>
        <a:p>
          <a:endParaRPr lang="en-US"/>
        </a:p>
      </dgm:t>
    </dgm:pt>
    <dgm:pt modelId="{C15B69F7-6DBF-4572-A2E2-864C3DB231B1}" type="sibTrans" cxnId="{30CF6876-D6F5-483A-8270-DB09AB7840F1}">
      <dgm:prSet/>
      <dgm:spPr/>
      <dgm:t>
        <a:bodyPr/>
        <a:lstStyle/>
        <a:p>
          <a:endParaRPr lang="en-US"/>
        </a:p>
      </dgm:t>
    </dgm:pt>
    <dgm:pt modelId="{FCF59075-FD7F-4D5F-B1D0-ADC15E0C7CCF}">
      <dgm:prSet phldrT="[Text]" custT="1"/>
      <dgm:spPr/>
      <dgm:t>
        <a:bodyPr/>
        <a:lstStyle/>
        <a:p>
          <a:r>
            <a:rPr lang="en-US" sz="2400"/>
            <a:t>prohibited firework</a:t>
          </a:r>
          <a:endParaRPr lang="en-US" sz="2400" dirty="0"/>
        </a:p>
      </dgm:t>
    </dgm:pt>
    <dgm:pt modelId="{026AE270-8398-4BBA-A566-81ABA726027D}" type="parTrans" cxnId="{4A410B9E-5CE5-4B6E-9883-4B891912F247}">
      <dgm:prSet/>
      <dgm:spPr/>
      <dgm:t>
        <a:bodyPr/>
        <a:lstStyle/>
        <a:p>
          <a:endParaRPr lang="en-US"/>
        </a:p>
      </dgm:t>
    </dgm:pt>
    <dgm:pt modelId="{6BF4708F-B719-498F-8F73-E7CC7F45572C}" type="sibTrans" cxnId="{4A410B9E-5CE5-4B6E-9883-4B891912F247}">
      <dgm:prSet/>
      <dgm:spPr/>
      <dgm:t>
        <a:bodyPr/>
        <a:lstStyle/>
        <a:p>
          <a:endParaRPr lang="en-US"/>
        </a:p>
      </dgm:t>
    </dgm:pt>
    <dgm:pt modelId="{019F0367-1F10-41A0-AE66-5EF73AE8F83B}">
      <dgm:prSet phldrT="[Text]" custT="1"/>
      <dgm:spPr/>
      <dgm:t>
        <a:bodyPr/>
        <a:lstStyle/>
        <a:p>
          <a:r>
            <a:rPr lang="en-US" sz="2400"/>
            <a:t>Any such article found during a search may be seized</a:t>
          </a:r>
          <a:endParaRPr lang="en-US" sz="2400" dirty="0"/>
        </a:p>
      </dgm:t>
    </dgm:pt>
    <dgm:pt modelId="{A2FA9FA6-F131-443F-9557-D105650C9399}" type="parTrans" cxnId="{E59052A5-6CB9-453B-8BED-3427EC343F3F}">
      <dgm:prSet/>
      <dgm:spPr/>
      <dgm:t>
        <a:bodyPr/>
        <a:lstStyle/>
        <a:p>
          <a:endParaRPr lang="en-US"/>
        </a:p>
      </dgm:t>
    </dgm:pt>
    <dgm:pt modelId="{2FF81830-9787-42EE-9968-209F90AFA5EC}" type="sibTrans" cxnId="{E59052A5-6CB9-453B-8BED-3427EC343F3F}">
      <dgm:prSet/>
      <dgm:spPr/>
      <dgm:t>
        <a:bodyPr/>
        <a:lstStyle/>
        <a:p>
          <a:endParaRPr lang="en-US"/>
        </a:p>
      </dgm:t>
    </dgm:pt>
    <dgm:pt modelId="{C3443D87-DEC0-49F3-8A80-FFE95D08E3D2}" type="pres">
      <dgm:prSet presAssocID="{57D3EE3B-592D-4CE9-88C1-57A66F9F258B}" presName="Name0" presStyleCnt="0">
        <dgm:presLayoutVars>
          <dgm:dir/>
          <dgm:animLvl val="lvl"/>
          <dgm:resizeHandles val="exact"/>
        </dgm:presLayoutVars>
      </dgm:prSet>
      <dgm:spPr/>
    </dgm:pt>
    <dgm:pt modelId="{1222C546-37F7-457B-9361-4E40B9BB94D2}" type="pres">
      <dgm:prSet presAssocID="{019F0367-1F10-41A0-AE66-5EF73AE8F83B}" presName="boxAndChildren" presStyleCnt="0"/>
      <dgm:spPr/>
    </dgm:pt>
    <dgm:pt modelId="{9FD49B8A-06A0-4069-8A55-01D3443D24B3}" type="pres">
      <dgm:prSet presAssocID="{019F0367-1F10-41A0-AE66-5EF73AE8F83B}" presName="parentTextBox" presStyleLbl="node1" presStyleIdx="0" presStyleCnt="3"/>
      <dgm:spPr/>
    </dgm:pt>
    <dgm:pt modelId="{A59273AE-142A-4029-9D70-A313476EDD83}" type="pres">
      <dgm:prSet presAssocID="{6BF4708F-B719-498F-8F73-E7CC7F45572C}" presName="sp" presStyleCnt="0"/>
      <dgm:spPr/>
    </dgm:pt>
    <dgm:pt modelId="{1419A01D-9A77-4B69-8B54-42695C6F03D2}" type="pres">
      <dgm:prSet presAssocID="{FCF59075-FD7F-4D5F-B1D0-ADC15E0C7CCF}" presName="arrowAndChildren" presStyleCnt="0"/>
      <dgm:spPr/>
    </dgm:pt>
    <dgm:pt modelId="{29386E58-2EB0-408A-9AA7-8222A4E724D4}" type="pres">
      <dgm:prSet presAssocID="{FCF59075-FD7F-4D5F-B1D0-ADC15E0C7CCF}" presName="parentTextArrow" presStyleLbl="node1" presStyleIdx="1" presStyleCnt="3" custLinFactNeighborX="-215" custLinFactNeighborY="-4453"/>
      <dgm:spPr/>
    </dgm:pt>
    <dgm:pt modelId="{BA184DE7-D8ED-4A86-BF01-C6A03300D270}" type="pres">
      <dgm:prSet presAssocID="{C15B69F7-6DBF-4572-A2E2-864C3DB231B1}" presName="sp" presStyleCnt="0"/>
      <dgm:spPr/>
    </dgm:pt>
    <dgm:pt modelId="{F28BEF1F-A81C-489E-AF2E-4956DA728C99}" type="pres">
      <dgm:prSet presAssocID="{9CB38577-9E2F-40E3-BA3F-BD22C41A276E}" presName="arrowAndChildren" presStyleCnt="0"/>
      <dgm:spPr/>
    </dgm:pt>
    <dgm:pt modelId="{6571FF1F-8849-4FFD-8345-5DC0698F18B1}" type="pres">
      <dgm:prSet presAssocID="{9CB38577-9E2F-40E3-BA3F-BD22C41A276E}" presName="parentTextArrow" presStyleLbl="node1" presStyleIdx="2" presStyleCnt="3"/>
      <dgm:spPr/>
    </dgm:pt>
  </dgm:ptLst>
  <dgm:cxnLst>
    <dgm:cxn modelId="{44832062-48C7-4C84-B56E-8AFEF7F52CA6}" type="presOf" srcId="{57D3EE3B-592D-4CE9-88C1-57A66F9F258B}" destId="{C3443D87-DEC0-49F3-8A80-FFE95D08E3D2}" srcOrd="0" destOrd="0" presId="urn:microsoft.com/office/officeart/2005/8/layout/process4"/>
    <dgm:cxn modelId="{30CF6876-D6F5-483A-8270-DB09AB7840F1}" srcId="{57D3EE3B-592D-4CE9-88C1-57A66F9F258B}" destId="{9CB38577-9E2F-40E3-BA3F-BD22C41A276E}" srcOrd="0" destOrd="0" parTransId="{006B75EB-A695-418F-A33A-0E676AE391E8}" sibTransId="{C15B69F7-6DBF-4572-A2E2-864C3DB231B1}"/>
    <dgm:cxn modelId="{891EBB85-CB67-4BA6-9505-86D621FE4251}" type="presOf" srcId="{FCF59075-FD7F-4D5F-B1D0-ADC15E0C7CCF}" destId="{29386E58-2EB0-408A-9AA7-8222A4E724D4}" srcOrd="0" destOrd="0" presId="urn:microsoft.com/office/officeart/2005/8/layout/process4"/>
    <dgm:cxn modelId="{84F5D38C-F6DD-4D60-B058-CB86FF1F14B1}" type="presOf" srcId="{019F0367-1F10-41A0-AE66-5EF73AE8F83B}" destId="{9FD49B8A-06A0-4069-8A55-01D3443D24B3}" srcOrd="0" destOrd="0" presId="urn:microsoft.com/office/officeart/2005/8/layout/process4"/>
    <dgm:cxn modelId="{4A410B9E-5CE5-4B6E-9883-4B891912F247}" srcId="{57D3EE3B-592D-4CE9-88C1-57A66F9F258B}" destId="{FCF59075-FD7F-4D5F-B1D0-ADC15E0C7CCF}" srcOrd="1" destOrd="0" parTransId="{026AE270-8398-4BBA-A566-81ABA726027D}" sibTransId="{6BF4708F-B719-498F-8F73-E7CC7F45572C}"/>
    <dgm:cxn modelId="{E59052A5-6CB9-453B-8BED-3427EC343F3F}" srcId="{57D3EE3B-592D-4CE9-88C1-57A66F9F258B}" destId="{019F0367-1F10-41A0-AE66-5EF73AE8F83B}" srcOrd="2" destOrd="0" parTransId="{A2FA9FA6-F131-443F-9557-D105650C9399}" sibTransId="{2FF81830-9787-42EE-9968-209F90AFA5EC}"/>
    <dgm:cxn modelId="{F5368FC8-86D4-4120-A90D-EDF289030354}" type="presOf" srcId="{9CB38577-9E2F-40E3-BA3F-BD22C41A276E}" destId="{6571FF1F-8849-4FFD-8345-5DC0698F18B1}" srcOrd="0" destOrd="0" presId="urn:microsoft.com/office/officeart/2005/8/layout/process4"/>
    <dgm:cxn modelId="{0C8377CE-FDF5-426C-AEC1-7FF23A68C3AB}" type="presParOf" srcId="{C3443D87-DEC0-49F3-8A80-FFE95D08E3D2}" destId="{1222C546-37F7-457B-9361-4E40B9BB94D2}" srcOrd="0" destOrd="0" presId="urn:microsoft.com/office/officeart/2005/8/layout/process4"/>
    <dgm:cxn modelId="{DEEC83F4-BF10-4D76-96CD-7B235309C3AF}" type="presParOf" srcId="{1222C546-37F7-457B-9361-4E40B9BB94D2}" destId="{9FD49B8A-06A0-4069-8A55-01D3443D24B3}" srcOrd="0" destOrd="0" presId="urn:microsoft.com/office/officeart/2005/8/layout/process4"/>
    <dgm:cxn modelId="{2606FBDE-E071-454F-8126-EAF80055B0EF}" type="presParOf" srcId="{C3443D87-DEC0-49F3-8A80-FFE95D08E3D2}" destId="{A59273AE-142A-4029-9D70-A313476EDD83}" srcOrd="1" destOrd="0" presId="urn:microsoft.com/office/officeart/2005/8/layout/process4"/>
    <dgm:cxn modelId="{B1306C1B-FA07-4F3C-86AA-B5D28E67089B}" type="presParOf" srcId="{C3443D87-DEC0-49F3-8A80-FFE95D08E3D2}" destId="{1419A01D-9A77-4B69-8B54-42695C6F03D2}" srcOrd="2" destOrd="0" presId="urn:microsoft.com/office/officeart/2005/8/layout/process4"/>
    <dgm:cxn modelId="{80EBB877-31DF-4129-A3EA-BC89DE65DDC1}" type="presParOf" srcId="{1419A01D-9A77-4B69-8B54-42695C6F03D2}" destId="{29386E58-2EB0-408A-9AA7-8222A4E724D4}" srcOrd="0" destOrd="0" presId="urn:microsoft.com/office/officeart/2005/8/layout/process4"/>
    <dgm:cxn modelId="{E6FD0D34-08F0-4D19-910F-DABC17923130}" type="presParOf" srcId="{C3443D87-DEC0-49F3-8A80-FFE95D08E3D2}" destId="{BA184DE7-D8ED-4A86-BF01-C6A03300D270}" srcOrd="3" destOrd="0" presId="urn:microsoft.com/office/officeart/2005/8/layout/process4"/>
    <dgm:cxn modelId="{E22D3B2A-DC30-4DD8-AF0A-75A646A79C5E}" type="presParOf" srcId="{C3443D87-DEC0-49F3-8A80-FFE95D08E3D2}" destId="{F28BEF1F-A81C-489E-AF2E-4956DA728C99}" srcOrd="4" destOrd="0" presId="urn:microsoft.com/office/officeart/2005/8/layout/process4"/>
    <dgm:cxn modelId="{9998BB98-60DE-4B74-A2B8-FA32F9D7A0C6}" type="presParOf" srcId="{F28BEF1F-A81C-489E-AF2E-4956DA728C99}" destId="{6571FF1F-8849-4FFD-8345-5DC0698F18B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F4F87BB5-A3FC-484F-A9A3-14184A9EB5E0}"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76E10504-49E0-4F84-961D-AE6EA28D9E0D}">
      <dgm:prSet phldrT="[Text]" custT="1"/>
      <dgm:spPr>
        <a:solidFill>
          <a:schemeClr val="accent6">
            <a:lumMod val="60000"/>
            <a:lumOff val="40000"/>
          </a:schemeClr>
        </a:solidFill>
        <a:ln w="28575">
          <a:solidFill>
            <a:schemeClr val="tx1"/>
          </a:solidFill>
        </a:ln>
      </dgm:spPr>
      <dgm:t>
        <a:bodyPr/>
        <a:lstStyle/>
        <a:p>
          <a:r>
            <a:rPr lang="en-US" sz="2800" dirty="0">
              <a:solidFill>
                <a:schemeClr val="tx1"/>
              </a:solidFill>
            </a:rPr>
            <a:t>Know</a:t>
          </a:r>
        </a:p>
      </dgm:t>
    </dgm:pt>
    <dgm:pt modelId="{F0AB0739-F6B2-4F1C-8765-5E9340EAC04A}" type="parTrans" cxnId="{3074851C-BA64-42A2-B980-D05739284BE7}">
      <dgm:prSet/>
      <dgm:spPr/>
      <dgm:t>
        <a:bodyPr/>
        <a:lstStyle/>
        <a:p>
          <a:endParaRPr lang="en-US" sz="2800"/>
        </a:p>
      </dgm:t>
    </dgm:pt>
    <dgm:pt modelId="{3962E081-A370-4D36-8762-F46695CF8D86}" type="sibTrans" cxnId="{3074851C-BA64-42A2-B980-D05739284BE7}">
      <dgm:prSet/>
      <dgm:spPr/>
      <dgm:t>
        <a:bodyPr/>
        <a:lstStyle/>
        <a:p>
          <a:endParaRPr lang="en-US" sz="2800"/>
        </a:p>
      </dgm:t>
    </dgm:pt>
    <dgm:pt modelId="{3A2C396F-D27F-4E23-921F-AFA7A7C7AE76}">
      <dgm:prSet phldrT="[Text]" custT="1"/>
      <dgm:spPr>
        <a:solidFill>
          <a:schemeClr val="accent2">
            <a:lumMod val="60000"/>
            <a:lumOff val="40000"/>
          </a:schemeClr>
        </a:solidFill>
        <a:ln w="28575">
          <a:solidFill>
            <a:schemeClr val="tx1"/>
          </a:solidFill>
        </a:ln>
      </dgm:spPr>
      <dgm:t>
        <a:bodyPr/>
        <a:lstStyle/>
        <a:p>
          <a:r>
            <a:rPr lang="en-US" sz="2800" dirty="0">
              <a:solidFill>
                <a:schemeClr val="tx1"/>
              </a:solidFill>
            </a:rPr>
            <a:t>Believe</a:t>
          </a:r>
        </a:p>
      </dgm:t>
    </dgm:pt>
    <dgm:pt modelId="{854DA781-C85A-49A4-9CB6-F1FABCB199E5}" type="parTrans" cxnId="{48C55FD3-A41E-4996-B7CA-90EB7A278640}">
      <dgm:prSet/>
      <dgm:spPr/>
      <dgm:t>
        <a:bodyPr/>
        <a:lstStyle/>
        <a:p>
          <a:endParaRPr lang="en-US" sz="2800"/>
        </a:p>
      </dgm:t>
    </dgm:pt>
    <dgm:pt modelId="{6B051C9F-B847-4061-AC65-167844EF91F8}" type="sibTrans" cxnId="{48C55FD3-A41E-4996-B7CA-90EB7A278640}">
      <dgm:prSet/>
      <dgm:spPr/>
      <dgm:t>
        <a:bodyPr/>
        <a:lstStyle/>
        <a:p>
          <a:endParaRPr lang="en-US" sz="2800"/>
        </a:p>
      </dgm:t>
    </dgm:pt>
    <dgm:pt modelId="{95863FA9-B8BD-4E12-9035-358CF30C3CB3}">
      <dgm:prSet phldrT="[Text]" custT="1"/>
      <dgm:spPr>
        <a:solidFill>
          <a:schemeClr val="accent4">
            <a:lumMod val="60000"/>
            <a:lumOff val="40000"/>
          </a:schemeClr>
        </a:solidFill>
        <a:ln w="28575">
          <a:solidFill>
            <a:schemeClr val="tx1"/>
          </a:solidFill>
        </a:ln>
      </dgm:spPr>
      <dgm:t>
        <a:bodyPr/>
        <a:lstStyle/>
        <a:p>
          <a:r>
            <a:rPr lang="en-US" sz="2800" dirty="0">
              <a:solidFill>
                <a:schemeClr val="tx1"/>
              </a:solidFill>
            </a:rPr>
            <a:t>Suspect</a:t>
          </a:r>
        </a:p>
      </dgm:t>
    </dgm:pt>
    <dgm:pt modelId="{427CCB1C-C99B-467F-A442-845EFE83E041}" type="parTrans" cxnId="{376D5E88-95E1-403C-89C4-0F0216A57B10}">
      <dgm:prSet/>
      <dgm:spPr/>
      <dgm:t>
        <a:bodyPr/>
        <a:lstStyle/>
        <a:p>
          <a:endParaRPr lang="en-US" sz="2800"/>
        </a:p>
      </dgm:t>
    </dgm:pt>
    <dgm:pt modelId="{7C5AD426-BC15-4C5D-9132-34384AA5A33B}" type="sibTrans" cxnId="{376D5E88-95E1-403C-89C4-0F0216A57B10}">
      <dgm:prSet/>
      <dgm:spPr/>
      <dgm:t>
        <a:bodyPr/>
        <a:lstStyle/>
        <a:p>
          <a:endParaRPr lang="en-US" sz="2800"/>
        </a:p>
      </dgm:t>
    </dgm:pt>
    <dgm:pt modelId="{E19514FB-CA7C-4A04-B244-A9C8830BC707}" type="pres">
      <dgm:prSet presAssocID="{F4F87BB5-A3FC-484F-A9A3-14184A9EB5E0}" presName="Name0" presStyleCnt="0">
        <dgm:presLayoutVars>
          <dgm:dir/>
          <dgm:animLvl val="lvl"/>
          <dgm:resizeHandles val="exact"/>
        </dgm:presLayoutVars>
      </dgm:prSet>
      <dgm:spPr/>
    </dgm:pt>
    <dgm:pt modelId="{2BAB7513-5A67-4A9E-9A21-BF70A81338EF}" type="pres">
      <dgm:prSet presAssocID="{95863FA9-B8BD-4E12-9035-358CF30C3CB3}" presName="boxAndChildren" presStyleCnt="0"/>
      <dgm:spPr/>
    </dgm:pt>
    <dgm:pt modelId="{88B22D7D-2CF6-4834-B8CE-0424797544DD}" type="pres">
      <dgm:prSet presAssocID="{95863FA9-B8BD-4E12-9035-358CF30C3CB3}" presName="parentTextBox" presStyleLbl="node1" presStyleIdx="0" presStyleCnt="3" custLinFactNeighborX="260" custLinFactNeighborY="2688"/>
      <dgm:spPr/>
    </dgm:pt>
    <dgm:pt modelId="{10A27258-58ED-48AE-B903-8D78E49C399A}" type="pres">
      <dgm:prSet presAssocID="{6B051C9F-B847-4061-AC65-167844EF91F8}" presName="sp" presStyleCnt="0"/>
      <dgm:spPr/>
    </dgm:pt>
    <dgm:pt modelId="{507A90F1-047A-4974-B610-919AE83D7DC2}" type="pres">
      <dgm:prSet presAssocID="{3A2C396F-D27F-4E23-921F-AFA7A7C7AE76}" presName="arrowAndChildren" presStyleCnt="0"/>
      <dgm:spPr/>
    </dgm:pt>
    <dgm:pt modelId="{40336F90-D95A-4773-AD97-6FF8021E7814}" type="pres">
      <dgm:prSet presAssocID="{3A2C396F-D27F-4E23-921F-AFA7A7C7AE76}" presName="parentTextArrow" presStyleLbl="node1" presStyleIdx="1" presStyleCnt="3"/>
      <dgm:spPr/>
    </dgm:pt>
    <dgm:pt modelId="{4C41DB00-B104-40A8-BFB3-D46EE2A68483}" type="pres">
      <dgm:prSet presAssocID="{3962E081-A370-4D36-8762-F46695CF8D86}" presName="sp" presStyleCnt="0"/>
      <dgm:spPr/>
    </dgm:pt>
    <dgm:pt modelId="{1A88AD1D-5EFB-43CA-BE8C-8F6CC18F6179}" type="pres">
      <dgm:prSet presAssocID="{76E10504-49E0-4F84-961D-AE6EA28D9E0D}" presName="arrowAndChildren" presStyleCnt="0"/>
      <dgm:spPr/>
    </dgm:pt>
    <dgm:pt modelId="{B26FDA26-65E2-4D89-818A-6697CBB9BEBC}" type="pres">
      <dgm:prSet presAssocID="{76E10504-49E0-4F84-961D-AE6EA28D9E0D}" presName="parentTextArrow" presStyleLbl="node1" presStyleIdx="2" presStyleCnt="3" custLinFactNeighborX="2599" custLinFactNeighborY="2476"/>
      <dgm:spPr/>
    </dgm:pt>
  </dgm:ptLst>
  <dgm:cxnLst>
    <dgm:cxn modelId="{3074851C-BA64-42A2-B980-D05739284BE7}" srcId="{F4F87BB5-A3FC-484F-A9A3-14184A9EB5E0}" destId="{76E10504-49E0-4F84-961D-AE6EA28D9E0D}" srcOrd="0" destOrd="0" parTransId="{F0AB0739-F6B2-4F1C-8765-5E9340EAC04A}" sibTransId="{3962E081-A370-4D36-8762-F46695CF8D86}"/>
    <dgm:cxn modelId="{DA803827-F2DF-4C96-8529-9E1D9ABA1797}" type="presOf" srcId="{76E10504-49E0-4F84-961D-AE6EA28D9E0D}" destId="{B26FDA26-65E2-4D89-818A-6697CBB9BEBC}" srcOrd="0" destOrd="0" presId="urn:microsoft.com/office/officeart/2005/8/layout/process4"/>
    <dgm:cxn modelId="{186D027D-4F4D-42C0-9125-11F644FDD7E4}" type="presOf" srcId="{3A2C396F-D27F-4E23-921F-AFA7A7C7AE76}" destId="{40336F90-D95A-4773-AD97-6FF8021E7814}" srcOrd="0" destOrd="0" presId="urn:microsoft.com/office/officeart/2005/8/layout/process4"/>
    <dgm:cxn modelId="{376D5E88-95E1-403C-89C4-0F0216A57B10}" srcId="{F4F87BB5-A3FC-484F-A9A3-14184A9EB5E0}" destId="{95863FA9-B8BD-4E12-9035-358CF30C3CB3}" srcOrd="2" destOrd="0" parTransId="{427CCB1C-C99B-467F-A442-845EFE83E041}" sibTransId="{7C5AD426-BC15-4C5D-9132-34384AA5A33B}"/>
    <dgm:cxn modelId="{1ADA7F8A-F0B5-46DD-865A-71AE30B28F90}" type="presOf" srcId="{F4F87BB5-A3FC-484F-A9A3-14184A9EB5E0}" destId="{E19514FB-CA7C-4A04-B244-A9C8830BC707}" srcOrd="0" destOrd="0" presId="urn:microsoft.com/office/officeart/2005/8/layout/process4"/>
    <dgm:cxn modelId="{C78C669B-C646-46AE-8604-8A7C13CBE24B}" type="presOf" srcId="{95863FA9-B8BD-4E12-9035-358CF30C3CB3}" destId="{88B22D7D-2CF6-4834-B8CE-0424797544DD}" srcOrd="0" destOrd="0" presId="urn:microsoft.com/office/officeart/2005/8/layout/process4"/>
    <dgm:cxn modelId="{48C55FD3-A41E-4996-B7CA-90EB7A278640}" srcId="{F4F87BB5-A3FC-484F-A9A3-14184A9EB5E0}" destId="{3A2C396F-D27F-4E23-921F-AFA7A7C7AE76}" srcOrd="1" destOrd="0" parTransId="{854DA781-C85A-49A4-9CB6-F1FABCB199E5}" sibTransId="{6B051C9F-B847-4061-AC65-167844EF91F8}"/>
    <dgm:cxn modelId="{6717F9BA-F2DA-4157-8683-A03D78C21486}" type="presParOf" srcId="{E19514FB-CA7C-4A04-B244-A9C8830BC707}" destId="{2BAB7513-5A67-4A9E-9A21-BF70A81338EF}" srcOrd="0" destOrd="0" presId="urn:microsoft.com/office/officeart/2005/8/layout/process4"/>
    <dgm:cxn modelId="{F9A83896-C89B-4795-B959-97C6483C9FE2}" type="presParOf" srcId="{2BAB7513-5A67-4A9E-9A21-BF70A81338EF}" destId="{88B22D7D-2CF6-4834-B8CE-0424797544DD}" srcOrd="0" destOrd="0" presId="urn:microsoft.com/office/officeart/2005/8/layout/process4"/>
    <dgm:cxn modelId="{9D8879DF-93D8-4016-BD9F-504974215776}" type="presParOf" srcId="{E19514FB-CA7C-4A04-B244-A9C8830BC707}" destId="{10A27258-58ED-48AE-B903-8D78E49C399A}" srcOrd="1" destOrd="0" presId="urn:microsoft.com/office/officeart/2005/8/layout/process4"/>
    <dgm:cxn modelId="{46C340F2-50BA-4C4E-8464-72A4819E9518}" type="presParOf" srcId="{E19514FB-CA7C-4A04-B244-A9C8830BC707}" destId="{507A90F1-047A-4974-B610-919AE83D7DC2}" srcOrd="2" destOrd="0" presId="urn:microsoft.com/office/officeart/2005/8/layout/process4"/>
    <dgm:cxn modelId="{FAD371F7-F3FA-46A0-9318-E926E67095B8}" type="presParOf" srcId="{507A90F1-047A-4974-B610-919AE83D7DC2}" destId="{40336F90-D95A-4773-AD97-6FF8021E7814}" srcOrd="0" destOrd="0" presId="urn:microsoft.com/office/officeart/2005/8/layout/process4"/>
    <dgm:cxn modelId="{4996ECD9-7292-424F-933D-893DBF8F2CEF}" type="presParOf" srcId="{E19514FB-CA7C-4A04-B244-A9C8830BC707}" destId="{4C41DB00-B104-40A8-BFB3-D46EE2A68483}" srcOrd="3" destOrd="0" presId="urn:microsoft.com/office/officeart/2005/8/layout/process4"/>
    <dgm:cxn modelId="{42DB5BD3-9FDD-4E70-AC38-019885308B60}" type="presParOf" srcId="{E19514FB-CA7C-4A04-B244-A9C8830BC707}" destId="{1A88AD1D-5EFB-43CA-BE8C-8F6CC18F6179}" srcOrd="4" destOrd="0" presId="urn:microsoft.com/office/officeart/2005/8/layout/process4"/>
    <dgm:cxn modelId="{7638EBE7-712D-4B1A-BFA7-1981405AA8CE}" type="presParOf" srcId="{1A88AD1D-5EFB-43CA-BE8C-8F6CC18F6179}" destId="{B26FDA26-65E2-4D89-818A-6697CBB9BEBC}"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CBB15C8-9C06-46B3-965C-F6352311012F}" type="doc">
      <dgm:prSet loTypeId="urn:microsoft.com/office/officeart/2005/8/layout/process2" loCatId="process" qsTypeId="urn:microsoft.com/office/officeart/2005/8/quickstyle/simple1" qsCatId="simple" csTypeId="urn:microsoft.com/office/officeart/2005/8/colors/accent1_3" csCatId="accent1" phldr="1"/>
      <dgm:spPr/>
    </dgm:pt>
    <dgm:pt modelId="{CDF11527-434A-4735-BC75-99F8FC48B5C7}">
      <dgm:prSet phldrT="[Text]" custT="1"/>
      <dgm:spPr/>
      <dgm:t>
        <a:bodyPr/>
        <a:lstStyle/>
        <a:p>
          <a:r>
            <a:rPr lang="en-US" sz="2000" dirty="0"/>
            <a:t>Each time a stop and search of a person is considered officers should ask themselves this question…</a:t>
          </a:r>
        </a:p>
      </dgm:t>
    </dgm:pt>
    <dgm:pt modelId="{AECDAE53-D542-4DBF-B25D-8E5CBF8A1F87}" type="parTrans" cxnId="{769B45C5-28D5-415B-ACA9-037F8C8B0481}">
      <dgm:prSet/>
      <dgm:spPr/>
      <dgm:t>
        <a:bodyPr/>
        <a:lstStyle/>
        <a:p>
          <a:endParaRPr lang="en-US"/>
        </a:p>
      </dgm:t>
    </dgm:pt>
    <dgm:pt modelId="{7579FFED-380C-4626-8D30-9638028AFF77}" type="sibTrans" cxnId="{769B45C5-28D5-415B-ACA9-037F8C8B0481}">
      <dgm:prSet/>
      <dgm:spPr/>
      <dgm:t>
        <a:bodyPr/>
        <a:lstStyle/>
        <a:p>
          <a:endParaRPr lang="en-US"/>
        </a:p>
      </dgm:t>
    </dgm:pt>
    <dgm:pt modelId="{576D5EAA-F4CA-47F9-A1CA-CD357142769F}">
      <dgm:prSet phldrT="[Text]" custT="1"/>
      <dgm:spPr/>
      <dgm:t>
        <a:bodyPr/>
        <a:lstStyle/>
        <a:p>
          <a:r>
            <a:rPr lang="en-US" sz="2000" b="1" i="1" u="sng"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a:t>
          </a:r>
        </a:p>
      </dgm:t>
    </dgm:pt>
    <dgm:pt modelId="{1DC8DF76-CDBD-4356-9C9B-5BBF39917BC6}" type="parTrans" cxnId="{C0C2A469-C8B0-4C74-BF5F-66EA907AA1E5}">
      <dgm:prSet/>
      <dgm:spPr/>
      <dgm:t>
        <a:bodyPr/>
        <a:lstStyle/>
        <a:p>
          <a:endParaRPr lang="en-US"/>
        </a:p>
      </dgm:t>
    </dgm:pt>
    <dgm:pt modelId="{1E50498B-F274-46DE-BB8D-5C02D2D42E36}" type="sibTrans" cxnId="{C0C2A469-C8B0-4C74-BF5F-66EA907AA1E5}">
      <dgm:prSet/>
      <dgm:spPr/>
      <dgm:t>
        <a:bodyPr/>
        <a:lstStyle/>
        <a:p>
          <a:endParaRPr lang="en-US" dirty="0"/>
        </a:p>
      </dgm:t>
    </dgm:pt>
    <dgm:pt modelId="{8C7FADA9-C871-4854-B5DE-7411775BB2DF}">
      <dgm:prSet phldrT="[Text]" custT="1"/>
      <dgm:spPr/>
      <dgm:t>
        <a:bodyPr/>
        <a:lstStyle/>
        <a:p>
          <a:r>
            <a:rPr lang="en-US" sz="2000"/>
            <a:t>If there is no such intelligence, then </a:t>
          </a:r>
          <a:r>
            <a:rPr lang="en-US" sz="2000" b="1" i="1" u="sng"/>
            <a:t>no</a:t>
          </a:r>
          <a:r>
            <a:rPr lang="en-US" sz="2000"/>
            <a:t> search should be made</a:t>
          </a:r>
          <a:endParaRPr lang="en-US" sz="2000" dirty="0"/>
        </a:p>
      </dgm:t>
    </dgm:pt>
    <dgm:pt modelId="{4AA0133F-50DE-4B36-8199-F03E4828E300}" type="parTrans" cxnId="{67BB3AD0-7067-4662-9F8E-91B0E4A362C2}">
      <dgm:prSet/>
      <dgm:spPr/>
      <dgm:t>
        <a:bodyPr/>
        <a:lstStyle/>
        <a:p>
          <a:endParaRPr lang="en-US"/>
        </a:p>
      </dgm:t>
    </dgm:pt>
    <dgm:pt modelId="{0FE82D45-BE5B-424C-AB36-DC192394B50D}" type="sibTrans" cxnId="{67BB3AD0-7067-4662-9F8E-91B0E4A362C2}">
      <dgm:prSet/>
      <dgm:spPr/>
      <dgm:t>
        <a:bodyPr/>
        <a:lstStyle/>
        <a:p>
          <a:endParaRPr lang="en-US"/>
        </a:p>
      </dgm:t>
    </dgm:pt>
    <dgm:pt modelId="{18FD1FEE-9904-4608-964B-085EED5A54C7}" type="pres">
      <dgm:prSet presAssocID="{7CBB15C8-9C06-46B3-965C-F6352311012F}" presName="linearFlow" presStyleCnt="0">
        <dgm:presLayoutVars>
          <dgm:resizeHandles val="exact"/>
        </dgm:presLayoutVars>
      </dgm:prSet>
      <dgm:spPr/>
    </dgm:pt>
    <dgm:pt modelId="{BD86B3F9-069D-4469-AE6B-6926E9DA01A3}" type="pres">
      <dgm:prSet presAssocID="{CDF11527-434A-4735-BC75-99F8FC48B5C7}" presName="node" presStyleLbl="node1" presStyleIdx="0" presStyleCnt="3" custScaleX="420285">
        <dgm:presLayoutVars>
          <dgm:bulletEnabled val="1"/>
        </dgm:presLayoutVars>
      </dgm:prSet>
      <dgm:spPr/>
    </dgm:pt>
    <dgm:pt modelId="{E4914C1E-15D8-4F37-A269-904DECC45847}" type="pres">
      <dgm:prSet presAssocID="{7579FFED-380C-4626-8D30-9638028AFF77}" presName="sibTrans" presStyleLbl="sibTrans2D1" presStyleIdx="0" presStyleCnt="2"/>
      <dgm:spPr/>
    </dgm:pt>
    <dgm:pt modelId="{95DBA2D4-F34D-4E41-A8AB-1BFBD20DA0F7}" type="pres">
      <dgm:prSet presAssocID="{7579FFED-380C-4626-8D30-9638028AFF77}" presName="connectorText" presStyleLbl="sibTrans2D1" presStyleIdx="0" presStyleCnt="2"/>
      <dgm:spPr/>
    </dgm:pt>
    <dgm:pt modelId="{41A35732-267D-4D67-841E-E369477484AC}" type="pres">
      <dgm:prSet presAssocID="{576D5EAA-F4CA-47F9-A1CA-CD357142769F}" presName="node" presStyleLbl="node1" presStyleIdx="1" presStyleCnt="3" custScaleX="420285" custScaleY="193525">
        <dgm:presLayoutVars>
          <dgm:bulletEnabled val="1"/>
        </dgm:presLayoutVars>
      </dgm:prSet>
      <dgm:spPr/>
    </dgm:pt>
    <dgm:pt modelId="{DD5597EF-ACFA-4AB1-9C6B-F1B0BCDCBA2B}" type="pres">
      <dgm:prSet presAssocID="{1E50498B-F274-46DE-BB8D-5C02D2D42E36}" presName="sibTrans" presStyleLbl="sibTrans2D1" presStyleIdx="1" presStyleCnt="2"/>
      <dgm:spPr/>
    </dgm:pt>
    <dgm:pt modelId="{B3460982-841A-496D-940C-FAB4177199A3}" type="pres">
      <dgm:prSet presAssocID="{1E50498B-F274-46DE-BB8D-5C02D2D42E36}" presName="connectorText" presStyleLbl="sibTrans2D1" presStyleIdx="1" presStyleCnt="2"/>
      <dgm:spPr/>
    </dgm:pt>
    <dgm:pt modelId="{5F79C60F-8B6D-4D65-A720-F4AFCB820AD6}" type="pres">
      <dgm:prSet presAssocID="{8C7FADA9-C871-4854-B5DE-7411775BB2DF}" presName="node" presStyleLbl="node1" presStyleIdx="2" presStyleCnt="3" custScaleX="420285" custLinFactY="14839" custLinFactNeighborY="100000">
        <dgm:presLayoutVars>
          <dgm:bulletEnabled val="1"/>
        </dgm:presLayoutVars>
      </dgm:prSet>
      <dgm:spPr/>
    </dgm:pt>
  </dgm:ptLst>
  <dgm:cxnLst>
    <dgm:cxn modelId="{0EFB3420-6D6B-4082-9A2C-8FADBF9BC09A}" type="presOf" srcId="{CDF11527-434A-4735-BC75-99F8FC48B5C7}" destId="{BD86B3F9-069D-4469-AE6B-6926E9DA01A3}" srcOrd="0" destOrd="0" presId="urn:microsoft.com/office/officeart/2005/8/layout/process2"/>
    <dgm:cxn modelId="{9EB84C2B-856B-483D-98BC-127D431178CC}" type="presOf" srcId="{576D5EAA-F4CA-47F9-A1CA-CD357142769F}" destId="{41A35732-267D-4D67-841E-E369477484AC}" srcOrd="0" destOrd="0" presId="urn:microsoft.com/office/officeart/2005/8/layout/process2"/>
    <dgm:cxn modelId="{1BDBAD3D-F208-47CD-8BBB-B8078B63FA28}" type="presOf" srcId="{1E50498B-F274-46DE-BB8D-5C02D2D42E36}" destId="{B3460982-841A-496D-940C-FAB4177199A3}" srcOrd="1" destOrd="0" presId="urn:microsoft.com/office/officeart/2005/8/layout/process2"/>
    <dgm:cxn modelId="{82193641-C113-4BAB-B1A7-81BAD4B5DC87}" type="presOf" srcId="{1E50498B-F274-46DE-BB8D-5C02D2D42E36}" destId="{DD5597EF-ACFA-4AB1-9C6B-F1B0BCDCBA2B}" srcOrd="0" destOrd="0" presId="urn:microsoft.com/office/officeart/2005/8/layout/process2"/>
    <dgm:cxn modelId="{7C415A4A-349A-4660-B861-763DDEC67104}" type="presOf" srcId="{7CBB15C8-9C06-46B3-965C-F6352311012F}" destId="{18FD1FEE-9904-4608-964B-085EED5A54C7}" srcOrd="0" destOrd="0" presId="urn:microsoft.com/office/officeart/2005/8/layout/process2"/>
    <dgm:cxn modelId="{29C98869-C29C-4C43-BF23-C50CDC4B0605}" type="presOf" srcId="{8C7FADA9-C871-4854-B5DE-7411775BB2DF}" destId="{5F79C60F-8B6D-4D65-A720-F4AFCB820AD6}" srcOrd="0" destOrd="0" presId="urn:microsoft.com/office/officeart/2005/8/layout/process2"/>
    <dgm:cxn modelId="{C0C2A469-C8B0-4C74-BF5F-66EA907AA1E5}" srcId="{7CBB15C8-9C06-46B3-965C-F6352311012F}" destId="{576D5EAA-F4CA-47F9-A1CA-CD357142769F}" srcOrd="1" destOrd="0" parTransId="{1DC8DF76-CDBD-4356-9C9B-5BBF39917BC6}" sibTransId="{1E50498B-F274-46DE-BB8D-5C02D2D42E36}"/>
    <dgm:cxn modelId="{5DCAA2A0-93B2-4086-9070-05DAFDF53CFA}" type="presOf" srcId="{7579FFED-380C-4626-8D30-9638028AFF77}" destId="{95DBA2D4-F34D-4E41-A8AB-1BFBD20DA0F7}" srcOrd="1" destOrd="0" presId="urn:microsoft.com/office/officeart/2005/8/layout/process2"/>
    <dgm:cxn modelId="{769B45C5-28D5-415B-ACA9-037F8C8B0481}" srcId="{7CBB15C8-9C06-46B3-965C-F6352311012F}" destId="{CDF11527-434A-4735-BC75-99F8FC48B5C7}" srcOrd="0" destOrd="0" parTransId="{AECDAE53-D542-4DBF-B25D-8E5CBF8A1F87}" sibTransId="{7579FFED-380C-4626-8D30-9638028AFF77}"/>
    <dgm:cxn modelId="{67BB3AD0-7067-4662-9F8E-91B0E4A362C2}" srcId="{7CBB15C8-9C06-46B3-965C-F6352311012F}" destId="{8C7FADA9-C871-4854-B5DE-7411775BB2DF}" srcOrd="2" destOrd="0" parTransId="{4AA0133F-50DE-4B36-8199-F03E4828E300}" sibTransId="{0FE82D45-BE5B-424C-AB36-DC192394B50D}"/>
    <dgm:cxn modelId="{757E38F8-5F39-43F8-A896-6D6F3CFB0E4B}" type="presOf" srcId="{7579FFED-380C-4626-8D30-9638028AFF77}" destId="{E4914C1E-15D8-4F37-A269-904DECC45847}" srcOrd="0" destOrd="0" presId="urn:microsoft.com/office/officeart/2005/8/layout/process2"/>
    <dgm:cxn modelId="{80959D31-C053-47E7-B38F-8C350B8D7085}" type="presParOf" srcId="{18FD1FEE-9904-4608-964B-085EED5A54C7}" destId="{BD86B3F9-069D-4469-AE6B-6926E9DA01A3}" srcOrd="0" destOrd="0" presId="urn:microsoft.com/office/officeart/2005/8/layout/process2"/>
    <dgm:cxn modelId="{E8717909-3520-4B36-BBE7-523170B673FC}" type="presParOf" srcId="{18FD1FEE-9904-4608-964B-085EED5A54C7}" destId="{E4914C1E-15D8-4F37-A269-904DECC45847}" srcOrd="1" destOrd="0" presId="urn:microsoft.com/office/officeart/2005/8/layout/process2"/>
    <dgm:cxn modelId="{03CC7EEF-065F-4873-AF05-8E7799715B2C}" type="presParOf" srcId="{E4914C1E-15D8-4F37-A269-904DECC45847}" destId="{95DBA2D4-F34D-4E41-A8AB-1BFBD20DA0F7}" srcOrd="0" destOrd="0" presId="urn:microsoft.com/office/officeart/2005/8/layout/process2"/>
    <dgm:cxn modelId="{7CB64E20-616B-44DB-9CA3-8F7E7B8B7C20}" type="presParOf" srcId="{18FD1FEE-9904-4608-964B-085EED5A54C7}" destId="{41A35732-267D-4D67-841E-E369477484AC}" srcOrd="2" destOrd="0" presId="urn:microsoft.com/office/officeart/2005/8/layout/process2"/>
    <dgm:cxn modelId="{D52EE3C4-28E0-4D11-BA66-F85733F9EDA7}" type="presParOf" srcId="{18FD1FEE-9904-4608-964B-085EED5A54C7}" destId="{DD5597EF-ACFA-4AB1-9C6B-F1B0BCDCBA2B}" srcOrd="3" destOrd="0" presId="urn:microsoft.com/office/officeart/2005/8/layout/process2"/>
    <dgm:cxn modelId="{85F25541-D219-49DC-B913-1AA7798834E0}" type="presParOf" srcId="{DD5597EF-ACFA-4AB1-9C6B-F1B0BCDCBA2B}" destId="{B3460982-841A-496D-940C-FAB4177199A3}" srcOrd="0" destOrd="0" presId="urn:microsoft.com/office/officeart/2005/8/layout/process2"/>
    <dgm:cxn modelId="{A490B22C-2810-4737-8FEF-13EB4774F490}" type="presParOf" srcId="{18FD1FEE-9904-4608-964B-085EED5A54C7}" destId="{5F79C60F-8B6D-4D65-A720-F4AFCB820AD6}"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CC7716E5-A656-4BE2-A25E-CA0DD104A488}"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18BE7B08-6A42-460B-936A-5750F201E4E6}">
      <dgm:prSet phldrT="[Text]" custT="1"/>
      <dgm:spPr/>
      <dgm:t>
        <a:bodyPr/>
        <a:lstStyle/>
        <a:p>
          <a:r>
            <a:rPr lang="en-US" sz="1900"/>
            <a:t>Stop &amp; Search can be a valuable power to assist policing provided that it is used correctly</a:t>
          </a:r>
          <a:endParaRPr lang="en-US" sz="1900" dirty="0"/>
        </a:p>
      </dgm:t>
    </dgm:pt>
    <dgm:pt modelId="{223690E8-216A-4B33-9F96-F7700320104D}" type="parTrans" cxnId="{3908F0DE-A3AE-4665-9622-10025A8AD6B2}">
      <dgm:prSet/>
      <dgm:spPr/>
      <dgm:t>
        <a:bodyPr/>
        <a:lstStyle/>
        <a:p>
          <a:endParaRPr lang="en-US"/>
        </a:p>
      </dgm:t>
    </dgm:pt>
    <dgm:pt modelId="{8F7DCBEA-E685-4FC6-AD3B-13EF595CAA97}" type="sibTrans" cxnId="{3908F0DE-A3AE-4665-9622-10025A8AD6B2}">
      <dgm:prSet/>
      <dgm:spPr/>
      <dgm:t>
        <a:bodyPr/>
        <a:lstStyle/>
        <a:p>
          <a:endParaRPr lang="en-US"/>
        </a:p>
      </dgm:t>
    </dgm:pt>
    <dgm:pt modelId="{9111EC06-D3F3-4EC2-8CF5-05FE16105CE4}">
      <dgm:prSet phldrT="[Text]" custT="1"/>
      <dgm:spPr/>
      <dgm:t>
        <a:bodyPr/>
        <a:lstStyle/>
        <a:p>
          <a:r>
            <a:rPr lang="en-US" sz="1900"/>
            <a:t>A Stop &amp; Search is likely to be effective when:</a:t>
          </a:r>
          <a:endParaRPr lang="en-US" sz="1900" dirty="0"/>
        </a:p>
      </dgm:t>
    </dgm:pt>
    <dgm:pt modelId="{3C1749FC-D006-4C45-AE17-E0871E5E9C92}" type="parTrans" cxnId="{7A6617D7-2198-4C12-BC14-A5914F2C65F7}">
      <dgm:prSet/>
      <dgm:spPr/>
      <dgm:t>
        <a:bodyPr/>
        <a:lstStyle/>
        <a:p>
          <a:endParaRPr lang="en-US"/>
        </a:p>
      </dgm:t>
    </dgm:pt>
    <dgm:pt modelId="{3B1C0E41-2B79-4F65-8857-EF62E120B7EA}" type="sibTrans" cxnId="{7A6617D7-2198-4C12-BC14-A5914F2C65F7}">
      <dgm:prSet/>
      <dgm:spPr/>
      <dgm:t>
        <a:bodyPr/>
        <a:lstStyle/>
        <a:p>
          <a:endParaRPr lang="en-US"/>
        </a:p>
      </dgm:t>
    </dgm:pt>
    <dgm:pt modelId="{9D91E515-010B-4004-8C8C-407DFB73CA63}">
      <dgm:prSet phldrT="[Text]" custT="1"/>
      <dgm:spPr/>
      <dgm:t>
        <a:bodyPr/>
        <a:lstStyle/>
        <a:p>
          <a:r>
            <a:rPr lang="en-US" sz="1900"/>
            <a:t>The search is justified, lawful and stands up to public scrutiny</a:t>
          </a:r>
          <a:endParaRPr lang="en-US" sz="1900" dirty="0"/>
        </a:p>
      </dgm:t>
    </dgm:pt>
    <dgm:pt modelId="{DC17EF7F-232E-4CCB-9238-6A8402F2604B}" type="parTrans" cxnId="{F32AE0B3-7B0E-479A-8DA8-40C70B48E0BF}">
      <dgm:prSet/>
      <dgm:spPr/>
      <dgm:t>
        <a:bodyPr/>
        <a:lstStyle/>
        <a:p>
          <a:endParaRPr lang="en-US"/>
        </a:p>
      </dgm:t>
    </dgm:pt>
    <dgm:pt modelId="{B457596A-4E62-418B-9AA5-16981DC7A876}" type="sibTrans" cxnId="{F32AE0B3-7B0E-479A-8DA8-40C70B48E0BF}">
      <dgm:prSet/>
      <dgm:spPr/>
      <dgm:t>
        <a:bodyPr/>
        <a:lstStyle/>
        <a:p>
          <a:endParaRPr lang="en-US"/>
        </a:p>
      </dgm:t>
    </dgm:pt>
    <dgm:pt modelId="{7AA919D5-0931-4171-B98E-8DB94568BED2}">
      <dgm:prSet phldrT="[Text]" custT="1"/>
      <dgm:spPr/>
      <dgm:t>
        <a:bodyPr/>
        <a:lstStyle/>
        <a:p>
          <a:r>
            <a:rPr lang="en-US" sz="1900"/>
            <a:t>The Officer has genuine and objective reasonable suspicion that they will find a prohibited article or item for use in crime</a:t>
          </a:r>
          <a:endParaRPr lang="en-US" sz="1900" dirty="0"/>
        </a:p>
      </dgm:t>
    </dgm:pt>
    <dgm:pt modelId="{384DACB8-0917-416E-BBEE-A8872143E80E}" type="parTrans" cxnId="{8AF92E7E-36F7-400C-A613-73DFA94BF969}">
      <dgm:prSet/>
      <dgm:spPr/>
      <dgm:t>
        <a:bodyPr/>
        <a:lstStyle/>
        <a:p>
          <a:endParaRPr lang="en-US"/>
        </a:p>
      </dgm:t>
    </dgm:pt>
    <dgm:pt modelId="{6C365100-2B0E-4C1F-9F56-AE627A88E77B}" type="sibTrans" cxnId="{8AF92E7E-36F7-400C-A613-73DFA94BF969}">
      <dgm:prSet/>
      <dgm:spPr/>
      <dgm:t>
        <a:bodyPr/>
        <a:lstStyle/>
        <a:p>
          <a:endParaRPr lang="en-US"/>
        </a:p>
      </dgm:t>
    </dgm:pt>
    <dgm:pt modelId="{BA05FEB8-BE22-488B-BE33-F5DB8B765DA7}">
      <dgm:prSet phldrT="[Text]" custT="1"/>
      <dgm:spPr/>
      <dgm:t>
        <a:bodyPr/>
        <a:lstStyle/>
        <a:p>
          <a:r>
            <a:rPr lang="en-US" sz="1900"/>
            <a:t>The person understands why they have been searched &amp; feels that they have been treated with respect</a:t>
          </a:r>
          <a:endParaRPr lang="en-US" sz="1900" dirty="0"/>
        </a:p>
      </dgm:t>
    </dgm:pt>
    <dgm:pt modelId="{5BC8A629-42BD-48B4-9986-115B78B2D912}" type="parTrans" cxnId="{410A558C-75DF-4FE5-A338-669CEC08DD36}">
      <dgm:prSet/>
      <dgm:spPr/>
      <dgm:t>
        <a:bodyPr/>
        <a:lstStyle/>
        <a:p>
          <a:endParaRPr lang="en-US"/>
        </a:p>
      </dgm:t>
    </dgm:pt>
    <dgm:pt modelId="{8167E9D1-E0EC-46DC-87C6-D25D693D617E}" type="sibTrans" cxnId="{410A558C-75DF-4FE5-A338-669CEC08DD36}">
      <dgm:prSet/>
      <dgm:spPr/>
      <dgm:t>
        <a:bodyPr/>
        <a:lstStyle/>
        <a:p>
          <a:endParaRPr lang="en-US"/>
        </a:p>
      </dgm:t>
    </dgm:pt>
    <dgm:pt modelId="{3AD8E14A-6A98-4EDD-839F-5E0A36A2E0D5}">
      <dgm:prSet phldrT="[Text]" custT="1"/>
      <dgm:spPr/>
      <dgm:t>
        <a:bodyPr/>
        <a:lstStyle/>
        <a:p>
          <a:r>
            <a:rPr lang="en-US" sz="1900" dirty="0"/>
            <a:t>The search was necessary &amp; was the most appropriate method that could be used to establish whether the person had such an item</a:t>
          </a:r>
        </a:p>
      </dgm:t>
    </dgm:pt>
    <dgm:pt modelId="{73033A77-287B-45B1-92FB-72DA09D4C12A}" type="parTrans" cxnId="{3234492D-ED9F-475F-9EDA-C9618960A1AD}">
      <dgm:prSet/>
      <dgm:spPr/>
      <dgm:t>
        <a:bodyPr/>
        <a:lstStyle/>
        <a:p>
          <a:endParaRPr lang="en-US"/>
        </a:p>
      </dgm:t>
    </dgm:pt>
    <dgm:pt modelId="{62716C9F-428A-4860-9CEA-AA816AC01DFA}" type="sibTrans" cxnId="{3234492D-ED9F-475F-9EDA-C9618960A1AD}">
      <dgm:prSet/>
      <dgm:spPr/>
      <dgm:t>
        <a:bodyPr/>
        <a:lstStyle/>
        <a:p>
          <a:endParaRPr lang="en-US"/>
        </a:p>
      </dgm:t>
    </dgm:pt>
    <dgm:pt modelId="{C5F77814-6074-4914-BEFF-09E1613B8BB7}" type="pres">
      <dgm:prSet presAssocID="{CC7716E5-A656-4BE2-A25E-CA0DD104A488}" presName="Name0" presStyleCnt="0">
        <dgm:presLayoutVars>
          <dgm:dir/>
          <dgm:resizeHandles/>
        </dgm:presLayoutVars>
      </dgm:prSet>
      <dgm:spPr/>
    </dgm:pt>
    <dgm:pt modelId="{7ADBFD52-49CB-4FB5-A015-16C051094FDD}" type="pres">
      <dgm:prSet presAssocID="{18BE7B08-6A42-460B-936A-5750F201E4E6}" presName="compNode" presStyleCnt="0"/>
      <dgm:spPr/>
    </dgm:pt>
    <dgm:pt modelId="{0CF6D71F-09AC-4F97-8174-2FA1340BC7F8}" type="pres">
      <dgm:prSet presAssocID="{18BE7B08-6A42-460B-936A-5750F201E4E6}" presName="dummyConnPt" presStyleCnt="0"/>
      <dgm:spPr/>
    </dgm:pt>
    <dgm:pt modelId="{0D61AC09-3B3F-4CB9-9A7A-31BF72D8814C}" type="pres">
      <dgm:prSet presAssocID="{18BE7B08-6A42-460B-936A-5750F201E4E6}" presName="node" presStyleLbl="node1" presStyleIdx="0" presStyleCnt="6" custScaleX="210822" custScaleY="128836">
        <dgm:presLayoutVars>
          <dgm:bulletEnabled val="1"/>
        </dgm:presLayoutVars>
      </dgm:prSet>
      <dgm:spPr/>
    </dgm:pt>
    <dgm:pt modelId="{6EDD35EA-97D0-4CFB-9FBA-A3E55319FF34}" type="pres">
      <dgm:prSet presAssocID="{8F7DCBEA-E685-4FC6-AD3B-13EF595CAA97}" presName="sibTrans" presStyleLbl="bgSibTrans2D1" presStyleIdx="0" presStyleCnt="5"/>
      <dgm:spPr/>
    </dgm:pt>
    <dgm:pt modelId="{3F6D07B8-CC92-45D3-9213-52776F229B66}" type="pres">
      <dgm:prSet presAssocID="{9111EC06-D3F3-4EC2-8CF5-05FE16105CE4}" presName="compNode" presStyleCnt="0"/>
      <dgm:spPr/>
    </dgm:pt>
    <dgm:pt modelId="{215F5972-D3E2-43E6-BD21-0ECF3E1461BC}" type="pres">
      <dgm:prSet presAssocID="{9111EC06-D3F3-4EC2-8CF5-05FE16105CE4}" presName="dummyConnPt" presStyleCnt="0"/>
      <dgm:spPr/>
    </dgm:pt>
    <dgm:pt modelId="{4FF8FA36-D6F0-4097-9614-A55D008049D7}" type="pres">
      <dgm:prSet presAssocID="{9111EC06-D3F3-4EC2-8CF5-05FE16105CE4}" presName="node" presStyleLbl="node1" presStyleIdx="1" presStyleCnt="6" custScaleX="210822" custScaleY="126690">
        <dgm:presLayoutVars>
          <dgm:bulletEnabled val="1"/>
        </dgm:presLayoutVars>
      </dgm:prSet>
      <dgm:spPr/>
    </dgm:pt>
    <dgm:pt modelId="{4B121E15-8634-4126-BE8E-C0DD9471FF63}" type="pres">
      <dgm:prSet presAssocID="{3B1C0E41-2B79-4F65-8857-EF62E120B7EA}" presName="sibTrans" presStyleLbl="bgSibTrans2D1" presStyleIdx="1" presStyleCnt="5"/>
      <dgm:spPr/>
    </dgm:pt>
    <dgm:pt modelId="{DE935327-818B-4A69-9F28-6FBDEDE89D87}" type="pres">
      <dgm:prSet presAssocID="{9D91E515-010B-4004-8C8C-407DFB73CA63}" presName="compNode" presStyleCnt="0"/>
      <dgm:spPr/>
    </dgm:pt>
    <dgm:pt modelId="{84CE8C9B-3B39-4295-9785-A52E7AE71586}" type="pres">
      <dgm:prSet presAssocID="{9D91E515-010B-4004-8C8C-407DFB73CA63}" presName="dummyConnPt" presStyleCnt="0"/>
      <dgm:spPr/>
    </dgm:pt>
    <dgm:pt modelId="{1D1E1357-CBAD-4764-8F8D-A0A1A5F2E581}" type="pres">
      <dgm:prSet presAssocID="{9D91E515-010B-4004-8C8C-407DFB73CA63}" presName="node" presStyleLbl="node1" presStyleIdx="2" presStyleCnt="6" custScaleX="210822" custScaleY="123372">
        <dgm:presLayoutVars>
          <dgm:bulletEnabled val="1"/>
        </dgm:presLayoutVars>
      </dgm:prSet>
      <dgm:spPr/>
    </dgm:pt>
    <dgm:pt modelId="{A260631F-9568-4BEA-837D-E5BC4DC2CFF8}" type="pres">
      <dgm:prSet presAssocID="{B457596A-4E62-418B-9AA5-16981DC7A876}" presName="sibTrans" presStyleLbl="bgSibTrans2D1" presStyleIdx="2" presStyleCnt="5"/>
      <dgm:spPr/>
    </dgm:pt>
    <dgm:pt modelId="{6ABD9A04-04FB-4530-8BFE-F36861B58465}" type="pres">
      <dgm:prSet presAssocID="{7AA919D5-0931-4171-B98E-8DB94568BED2}" presName="compNode" presStyleCnt="0"/>
      <dgm:spPr/>
    </dgm:pt>
    <dgm:pt modelId="{1E39C62E-FDAB-4A22-A7A2-CD2AEB90BD80}" type="pres">
      <dgm:prSet presAssocID="{7AA919D5-0931-4171-B98E-8DB94568BED2}" presName="dummyConnPt" presStyleCnt="0"/>
      <dgm:spPr/>
    </dgm:pt>
    <dgm:pt modelId="{16E1316D-9BF4-4701-A76D-47ACE8BB7CA5}" type="pres">
      <dgm:prSet presAssocID="{7AA919D5-0931-4171-B98E-8DB94568BED2}" presName="node" presStyleLbl="node1" presStyleIdx="3" presStyleCnt="6" custScaleX="202428" custScaleY="122683">
        <dgm:presLayoutVars>
          <dgm:bulletEnabled val="1"/>
        </dgm:presLayoutVars>
      </dgm:prSet>
      <dgm:spPr/>
    </dgm:pt>
    <dgm:pt modelId="{5AEF181A-8818-423A-A173-83826B95EAC6}" type="pres">
      <dgm:prSet presAssocID="{6C365100-2B0E-4C1F-9F56-AE627A88E77B}" presName="sibTrans" presStyleLbl="bgSibTrans2D1" presStyleIdx="3" presStyleCnt="5"/>
      <dgm:spPr/>
    </dgm:pt>
    <dgm:pt modelId="{F03DD8A7-64E1-4E8B-B5A2-C76D4859FE8B}" type="pres">
      <dgm:prSet presAssocID="{BA05FEB8-BE22-488B-BE33-F5DB8B765DA7}" presName="compNode" presStyleCnt="0"/>
      <dgm:spPr/>
    </dgm:pt>
    <dgm:pt modelId="{3B1FF832-2E13-4C97-91B8-6543269A989F}" type="pres">
      <dgm:prSet presAssocID="{BA05FEB8-BE22-488B-BE33-F5DB8B765DA7}" presName="dummyConnPt" presStyleCnt="0"/>
      <dgm:spPr/>
    </dgm:pt>
    <dgm:pt modelId="{B6B419C8-2AD4-4B45-97D5-A32412C6089E}" type="pres">
      <dgm:prSet presAssocID="{BA05FEB8-BE22-488B-BE33-F5DB8B765DA7}" presName="node" presStyleLbl="node1" presStyleIdx="4" presStyleCnt="6" custScaleX="199095" custScaleY="130608">
        <dgm:presLayoutVars>
          <dgm:bulletEnabled val="1"/>
        </dgm:presLayoutVars>
      </dgm:prSet>
      <dgm:spPr/>
    </dgm:pt>
    <dgm:pt modelId="{9B6E916C-A9A1-4A58-A1FA-18312AC64046}" type="pres">
      <dgm:prSet presAssocID="{8167E9D1-E0EC-46DC-87C6-D25D693D617E}" presName="sibTrans" presStyleLbl="bgSibTrans2D1" presStyleIdx="4" presStyleCnt="5"/>
      <dgm:spPr/>
    </dgm:pt>
    <dgm:pt modelId="{BD111FF1-8C7A-4E08-844B-980C8ED9F18E}" type="pres">
      <dgm:prSet presAssocID="{3AD8E14A-6A98-4EDD-839F-5E0A36A2E0D5}" presName="compNode" presStyleCnt="0"/>
      <dgm:spPr/>
    </dgm:pt>
    <dgm:pt modelId="{60484F75-216A-4F92-B9E9-44CF9E5C5DA9}" type="pres">
      <dgm:prSet presAssocID="{3AD8E14A-6A98-4EDD-839F-5E0A36A2E0D5}" presName="dummyConnPt" presStyleCnt="0"/>
      <dgm:spPr/>
    </dgm:pt>
    <dgm:pt modelId="{D275BE67-FBBF-4C91-99F6-5004317539D2}" type="pres">
      <dgm:prSet presAssocID="{3AD8E14A-6A98-4EDD-839F-5E0A36A2E0D5}" presName="node" presStyleLbl="node1" presStyleIdx="5" presStyleCnt="6" custScaleX="199095" custScaleY="127242" custLinFactNeighborY="-297">
        <dgm:presLayoutVars>
          <dgm:bulletEnabled val="1"/>
        </dgm:presLayoutVars>
      </dgm:prSet>
      <dgm:spPr/>
    </dgm:pt>
  </dgm:ptLst>
  <dgm:cxnLst>
    <dgm:cxn modelId="{AF535C2A-8A21-48FB-A3A0-1F0508118D4B}" type="presOf" srcId="{BA05FEB8-BE22-488B-BE33-F5DB8B765DA7}" destId="{B6B419C8-2AD4-4B45-97D5-A32412C6089E}" srcOrd="0" destOrd="0" presId="urn:microsoft.com/office/officeart/2005/8/layout/bProcess4"/>
    <dgm:cxn modelId="{3234492D-ED9F-475F-9EDA-C9618960A1AD}" srcId="{CC7716E5-A656-4BE2-A25E-CA0DD104A488}" destId="{3AD8E14A-6A98-4EDD-839F-5E0A36A2E0D5}" srcOrd="5" destOrd="0" parTransId="{73033A77-287B-45B1-92FB-72DA09D4C12A}" sibTransId="{62716C9F-428A-4860-9CEA-AA816AC01DFA}"/>
    <dgm:cxn modelId="{1421B967-EE5D-4551-8E43-587BDE9D2259}" type="presOf" srcId="{8167E9D1-E0EC-46DC-87C6-D25D693D617E}" destId="{9B6E916C-A9A1-4A58-A1FA-18312AC64046}" srcOrd="0" destOrd="0" presId="urn:microsoft.com/office/officeart/2005/8/layout/bProcess4"/>
    <dgm:cxn modelId="{8AF92E7E-36F7-400C-A613-73DFA94BF969}" srcId="{CC7716E5-A656-4BE2-A25E-CA0DD104A488}" destId="{7AA919D5-0931-4171-B98E-8DB94568BED2}" srcOrd="3" destOrd="0" parTransId="{384DACB8-0917-416E-BBEE-A8872143E80E}" sibTransId="{6C365100-2B0E-4C1F-9F56-AE627A88E77B}"/>
    <dgm:cxn modelId="{410A558C-75DF-4FE5-A338-669CEC08DD36}" srcId="{CC7716E5-A656-4BE2-A25E-CA0DD104A488}" destId="{BA05FEB8-BE22-488B-BE33-F5DB8B765DA7}" srcOrd="4" destOrd="0" parTransId="{5BC8A629-42BD-48B4-9986-115B78B2D912}" sibTransId="{8167E9D1-E0EC-46DC-87C6-D25D693D617E}"/>
    <dgm:cxn modelId="{9C0FC697-BEF6-4A54-A805-E9B9B5B5482F}" type="presOf" srcId="{7AA919D5-0931-4171-B98E-8DB94568BED2}" destId="{16E1316D-9BF4-4701-A76D-47ACE8BB7CA5}" srcOrd="0" destOrd="0" presId="urn:microsoft.com/office/officeart/2005/8/layout/bProcess4"/>
    <dgm:cxn modelId="{8A74DD9B-1F30-401D-8039-E1F98D8DB5E5}" type="presOf" srcId="{9111EC06-D3F3-4EC2-8CF5-05FE16105CE4}" destId="{4FF8FA36-D6F0-4097-9614-A55D008049D7}" srcOrd="0" destOrd="0" presId="urn:microsoft.com/office/officeart/2005/8/layout/bProcess4"/>
    <dgm:cxn modelId="{F32AE0B3-7B0E-479A-8DA8-40C70B48E0BF}" srcId="{CC7716E5-A656-4BE2-A25E-CA0DD104A488}" destId="{9D91E515-010B-4004-8C8C-407DFB73CA63}" srcOrd="2" destOrd="0" parTransId="{DC17EF7F-232E-4CCB-9238-6A8402F2604B}" sibTransId="{B457596A-4E62-418B-9AA5-16981DC7A876}"/>
    <dgm:cxn modelId="{9ABF4DBC-F19E-4812-AD83-543ECC924DA3}" type="presOf" srcId="{18BE7B08-6A42-460B-936A-5750F201E4E6}" destId="{0D61AC09-3B3F-4CB9-9A7A-31BF72D8814C}" srcOrd="0" destOrd="0" presId="urn:microsoft.com/office/officeart/2005/8/layout/bProcess4"/>
    <dgm:cxn modelId="{674B85BD-1290-4AD3-BFC3-81A89D487F71}" type="presOf" srcId="{6C365100-2B0E-4C1F-9F56-AE627A88E77B}" destId="{5AEF181A-8818-423A-A173-83826B95EAC6}" srcOrd="0" destOrd="0" presId="urn:microsoft.com/office/officeart/2005/8/layout/bProcess4"/>
    <dgm:cxn modelId="{CE7AF0C7-91AF-4731-90A5-1982E8AD29A9}" type="presOf" srcId="{B457596A-4E62-418B-9AA5-16981DC7A876}" destId="{A260631F-9568-4BEA-837D-E5BC4DC2CFF8}" srcOrd="0" destOrd="0" presId="urn:microsoft.com/office/officeart/2005/8/layout/bProcess4"/>
    <dgm:cxn modelId="{D2EBF3CB-363B-41A8-830C-1DBD341F7015}" type="presOf" srcId="{3B1C0E41-2B79-4F65-8857-EF62E120B7EA}" destId="{4B121E15-8634-4126-BE8E-C0DD9471FF63}" srcOrd="0" destOrd="0" presId="urn:microsoft.com/office/officeart/2005/8/layout/bProcess4"/>
    <dgm:cxn modelId="{7A6617D7-2198-4C12-BC14-A5914F2C65F7}" srcId="{CC7716E5-A656-4BE2-A25E-CA0DD104A488}" destId="{9111EC06-D3F3-4EC2-8CF5-05FE16105CE4}" srcOrd="1" destOrd="0" parTransId="{3C1749FC-D006-4C45-AE17-E0871E5E9C92}" sibTransId="{3B1C0E41-2B79-4F65-8857-EF62E120B7EA}"/>
    <dgm:cxn modelId="{2B93AADA-A0B1-42C4-B71F-DC60EBD566C5}" type="presOf" srcId="{CC7716E5-A656-4BE2-A25E-CA0DD104A488}" destId="{C5F77814-6074-4914-BEFF-09E1613B8BB7}" srcOrd="0" destOrd="0" presId="urn:microsoft.com/office/officeart/2005/8/layout/bProcess4"/>
    <dgm:cxn modelId="{3908F0DE-A3AE-4665-9622-10025A8AD6B2}" srcId="{CC7716E5-A656-4BE2-A25E-CA0DD104A488}" destId="{18BE7B08-6A42-460B-936A-5750F201E4E6}" srcOrd="0" destOrd="0" parTransId="{223690E8-216A-4B33-9F96-F7700320104D}" sibTransId="{8F7DCBEA-E685-4FC6-AD3B-13EF595CAA97}"/>
    <dgm:cxn modelId="{97EA83E1-3CF9-4F9A-B1B1-1533DCFB33DC}" type="presOf" srcId="{8F7DCBEA-E685-4FC6-AD3B-13EF595CAA97}" destId="{6EDD35EA-97D0-4CFB-9FBA-A3E55319FF34}" srcOrd="0" destOrd="0" presId="urn:microsoft.com/office/officeart/2005/8/layout/bProcess4"/>
    <dgm:cxn modelId="{C56A69ED-3B34-4066-B685-9E3A71DFAF9B}" type="presOf" srcId="{3AD8E14A-6A98-4EDD-839F-5E0A36A2E0D5}" destId="{D275BE67-FBBF-4C91-99F6-5004317539D2}" srcOrd="0" destOrd="0" presId="urn:microsoft.com/office/officeart/2005/8/layout/bProcess4"/>
    <dgm:cxn modelId="{F2E706F2-EC9F-4246-9F40-0D0CD5A637EE}" type="presOf" srcId="{9D91E515-010B-4004-8C8C-407DFB73CA63}" destId="{1D1E1357-CBAD-4764-8F8D-A0A1A5F2E581}" srcOrd="0" destOrd="0" presId="urn:microsoft.com/office/officeart/2005/8/layout/bProcess4"/>
    <dgm:cxn modelId="{5561FB5D-1B9A-4A76-B6B6-5711E4112F2D}" type="presParOf" srcId="{C5F77814-6074-4914-BEFF-09E1613B8BB7}" destId="{7ADBFD52-49CB-4FB5-A015-16C051094FDD}" srcOrd="0" destOrd="0" presId="urn:microsoft.com/office/officeart/2005/8/layout/bProcess4"/>
    <dgm:cxn modelId="{AB963F1F-B564-4345-AA36-14CF221D7926}" type="presParOf" srcId="{7ADBFD52-49CB-4FB5-A015-16C051094FDD}" destId="{0CF6D71F-09AC-4F97-8174-2FA1340BC7F8}" srcOrd="0" destOrd="0" presId="urn:microsoft.com/office/officeart/2005/8/layout/bProcess4"/>
    <dgm:cxn modelId="{318A1C0F-961F-4C30-932E-FFFCE1A4C68F}" type="presParOf" srcId="{7ADBFD52-49CB-4FB5-A015-16C051094FDD}" destId="{0D61AC09-3B3F-4CB9-9A7A-31BF72D8814C}" srcOrd="1" destOrd="0" presId="urn:microsoft.com/office/officeart/2005/8/layout/bProcess4"/>
    <dgm:cxn modelId="{32DE3DF8-3EF2-4306-96EF-F0D4313573D8}" type="presParOf" srcId="{C5F77814-6074-4914-BEFF-09E1613B8BB7}" destId="{6EDD35EA-97D0-4CFB-9FBA-A3E55319FF34}" srcOrd="1" destOrd="0" presId="urn:microsoft.com/office/officeart/2005/8/layout/bProcess4"/>
    <dgm:cxn modelId="{F79BDB3C-D666-4577-89CD-228972BB9C88}" type="presParOf" srcId="{C5F77814-6074-4914-BEFF-09E1613B8BB7}" destId="{3F6D07B8-CC92-45D3-9213-52776F229B66}" srcOrd="2" destOrd="0" presId="urn:microsoft.com/office/officeart/2005/8/layout/bProcess4"/>
    <dgm:cxn modelId="{9FD4B6B1-708E-4997-9476-8C610A816D1C}" type="presParOf" srcId="{3F6D07B8-CC92-45D3-9213-52776F229B66}" destId="{215F5972-D3E2-43E6-BD21-0ECF3E1461BC}" srcOrd="0" destOrd="0" presId="urn:microsoft.com/office/officeart/2005/8/layout/bProcess4"/>
    <dgm:cxn modelId="{A9841879-BBE7-47C1-AF19-CABDCA78EF15}" type="presParOf" srcId="{3F6D07B8-CC92-45D3-9213-52776F229B66}" destId="{4FF8FA36-D6F0-4097-9614-A55D008049D7}" srcOrd="1" destOrd="0" presId="urn:microsoft.com/office/officeart/2005/8/layout/bProcess4"/>
    <dgm:cxn modelId="{E76B8CE9-3C30-4484-B354-25240152DA92}" type="presParOf" srcId="{C5F77814-6074-4914-BEFF-09E1613B8BB7}" destId="{4B121E15-8634-4126-BE8E-C0DD9471FF63}" srcOrd="3" destOrd="0" presId="urn:microsoft.com/office/officeart/2005/8/layout/bProcess4"/>
    <dgm:cxn modelId="{1C76694C-D55B-4063-9AA9-5E27438C3BEB}" type="presParOf" srcId="{C5F77814-6074-4914-BEFF-09E1613B8BB7}" destId="{DE935327-818B-4A69-9F28-6FBDEDE89D87}" srcOrd="4" destOrd="0" presId="urn:microsoft.com/office/officeart/2005/8/layout/bProcess4"/>
    <dgm:cxn modelId="{8A354FF5-54A5-4854-990C-788B78BC147C}" type="presParOf" srcId="{DE935327-818B-4A69-9F28-6FBDEDE89D87}" destId="{84CE8C9B-3B39-4295-9785-A52E7AE71586}" srcOrd="0" destOrd="0" presId="urn:microsoft.com/office/officeart/2005/8/layout/bProcess4"/>
    <dgm:cxn modelId="{499EE5E9-1F2E-405B-8515-58CC129505F6}" type="presParOf" srcId="{DE935327-818B-4A69-9F28-6FBDEDE89D87}" destId="{1D1E1357-CBAD-4764-8F8D-A0A1A5F2E581}" srcOrd="1" destOrd="0" presId="urn:microsoft.com/office/officeart/2005/8/layout/bProcess4"/>
    <dgm:cxn modelId="{20D34300-BACC-4F0C-AF6C-42C553E82972}" type="presParOf" srcId="{C5F77814-6074-4914-BEFF-09E1613B8BB7}" destId="{A260631F-9568-4BEA-837D-E5BC4DC2CFF8}" srcOrd="5" destOrd="0" presId="urn:microsoft.com/office/officeart/2005/8/layout/bProcess4"/>
    <dgm:cxn modelId="{3302BEBC-0669-48D5-BC2E-F5B42B5D3C94}" type="presParOf" srcId="{C5F77814-6074-4914-BEFF-09E1613B8BB7}" destId="{6ABD9A04-04FB-4530-8BFE-F36861B58465}" srcOrd="6" destOrd="0" presId="urn:microsoft.com/office/officeart/2005/8/layout/bProcess4"/>
    <dgm:cxn modelId="{BB64BC9A-C4AF-4241-BC00-9B713ADA5B01}" type="presParOf" srcId="{6ABD9A04-04FB-4530-8BFE-F36861B58465}" destId="{1E39C62E-FDAB-4A22-A7A2-CD2AEB90BD80}" srcOrd="0" destOrd="0" presId="urn:microsoft.com/office/officeart/2005/8/layout/bProcess4"/>
    <dgm:cxn modelId="{C2DB5C15-85F2-42AE-BEC7-5A6E71585CFA}" type="presParOf" srcId="{6ABD9A04-04FB-4530-8BFE-F36861B58465}" destId="{16E1316D-9BF4-4701-A76D-47ACE8BB7CA5}" srcOrd="1" destOrd="0" presId="urn:microsoft.com/office/officeart/2005/8/layout/bProcess4"/>
    <dgm:cxn modelId="{EEF16291-424C-4D2A-82E5-45F1A77DC4F3}" type="presParOf" srcId="{C5F77814-6074-4914-BEFF-09E1613B8BB7}" destId="{5AEF181A-8818-423A-A173-83826B95EAC6}" srcOrd="7" destOrd="0" presId="urn:microsoft.com/office/officeart/2005/8/layout/bProcess4"/>
    <dgm:cxn modelId="{C8ABAAC7-E9D6-4926-A21C-9D34F156F816}" type="presParOf" srcId="{C5F77814-6074-4914-BEFF-09E1613B8BB7}" destId="{F03DD8A7-64E1-4E8B-B5A2-C76D4859FE8B}" srcOrd="8" destOrd="0" presId="urn:microsoft.com/office/officeart/2005/8/layout/bProcess4"/>
    <dgm:cxn modelId="{40B2BF07-1F00-46D7-978A-3753DB264D3D}" type="presParOf" srcId="{F03DD8A7-64E1-4E8B-B5A2-C76D4859FE8B}" destId="{3B1FF832-2E13-4C97-91B8-6543269A989F}" srcOrd="0" destOrd="0" presId="urn:microsoft.com/office/officeart/2005/8/layout/bProcess4"/>
    <dgm:cxn modelId="{61CF6261-4A1C-4DFA-B22E-A72714B28164}" type="presParOf" srcId="{F03DD8A7-64E1-4E8B-B5A2-C76D4859FE8B}" destId="{B6B419C8-2AD4-4B45-97D5-A32412C6089E}" srcOrd="1" destOrd="0" presId="urn:microsoft.com/office/officeart/2005/8/layout/bProcess4"/>
    <dgm:cxn modelId="{9C1B6456-70A7-4D8A-B278-0E36C1D765BE}" type="presParOf" srcId="{C5F77814-6074-4914-BEFF-09E1613B8BB7}" destId="{9B6E916C-A9A1-4A58-A1FA-18312AC64046}" srcOrd="9" destOrd="0" presId="urn:microsoft.com/office/officeart/2005/8/layout/bProcess4"/>
    <dgm:cxn modelId="{B126AA5B-39D2-41C5-A7A0-0F20C27B59D1}" type="presParOf" srcId="{C5F77814-6074-4914-BEFF-09E1613B8BB7}" destId="{BD111FF1-8C7A-4E08-844B-980C8ED9F18E}" srcOrd="10" destOrd="0" presId="urn:microsoft.com/office/officeart/2005/8/layout/bProcess4"/>
    <dgm:cxn modelId="{9C72EC7E-CB9F-4E79-A056-B3040DDB9B92}" type="presParOf" srcId="{BD111FF1-8C7A-4E08-844B-980C8ED9F18E}" destId="{60484F75-216A-4F92-B9E9-44CF9E5C5DA9}" srcOrd="0" destOrd="0" presId="urn:microsoft.com/office/officeart/2005/8/layout/bProcess4"/>
    <dgm:cxn modelId="{47127807-84B9-4269-A733-8E934B7F3314}" type="presParOf" srcId="{BD111FF1-8C7A-4E08-844B-980C8ED9F18E}" destId="{D275BE67-FBBF-4C91-99F6-5004317539D2}"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25D0906D-3C8C-4C9A-86BC-7F8231079D5D}" type="doc">
      <dgm:prSet loTypeId="urn:microsoft.com/office/officeart/2005/8/layout/process2" loCatId="process" qsTypeId="urn:microsoft.com/office/officeart/2005/8/quickstyle/simple1" qsCatId="simple" csTypeId="urn:microsoft.com/office/officeart/2005/8/colors/accent6_5" csCatId="accent6" phldr="1"/>
      <dgm:spPr/>
    </dgm:pt>
    <dgm:pt modelId="{9449CD94-564F-4E25-8554-9D1B22FE5E3D}">
      <dgm:prSet phldrT="[Text]" custT="1"/>
      <dgm:spPr/>
      <dgm:t>
        <a:bodyPr/>
        <a:lstStyle/>
        <a:p>
          <a:r>
            <a:rPr lang="en-US" sz="2400" dirty="0"/>
            <a:t>The ‘</a:t>
          </a:r>
          <a:r>
            <a:rPr lang="en-US" sz="2400" b="1" i="1" dirty="0"/>
            <a:t>Best Use of S &amp; S Scheme’ </a:t>
          </a:r>
          <a:r>
            <a:rPr lang="en-US" sz="2400" dirty="0"/>
            <a:t>was announced by the Home Secretary in her statement to Parliament on 30</a:t>
          </a:r>
          <a:r>
            <a:rPr lang="en-US" sz="2400" baseline="30000" dirty="0"/>
            <a:t>th</a:t>
          </a:r>
          <a:r>
            <a:rPr lang="en-US" sz="2400" dirty="0"/>
            <a:t> April 2014 – reading on Moodle </a:t>
          </a:r>
        </a:p>
      </dgm:t>
    </dgm:pt>
    <dgm:pt modelId="{F718E4A9-AC2C-4031-91D7-F8A985999A5C}" type="parTrans" cxnId="{5E403A19-9584-4F6F-A689-BB6EBE2B5C10}">
      <dgm:prSet/>
      <dgm:spPr/>
      <dgm:t>
        <a:bodyPr/>
        <a:lstStyle/>
        <a:p>
          <a:endParaRPr lang="en-US"/>
        </a:p>
      </dgm:t>
    </dgm:pt>
    <dgm:pt modelId="{558E2D8F-4BCB-4E26-B85B-C09936C8950C}" type="sibTrans" cxnId="{5E403A19-9584-4F6F-A689-BB6EBE2B5C10}">
      <dgm:prSet/>
      <dgm:spPr/>
      <dgm:t>
        <a:bodyPr/>
        <a:lstStyle/>
        <a:p>
          <a:endParaRPr lang="en-US"/>
        </a:p>
      </dgm:t>
    </dgm:pt>
    <dgm:pt modelId="{FB870E03-B3CB-4964-87E8-3D668FAF08A3}">
      <dgm:prSet phldrT="[Text]" custT="1"/>
      <dgm:spPr/>
      <dgm:t>
        <a:bodyPr/>
        <a:lstStyle/>
        <a:p>
          <a:r>
            <a:rPr lang="en-US" sz="2400"/>
            <a:t>The principal aims of the scheme are to achieve greater </a:t>
          </a:r>
          <a:r>
            <a:rPr lang="en-US" sz="2400" b="1" i="1"/>
            <a:t>transparency, community involvement </a:t>
          </a:r>
          <a:r>
            <a:rPr lang="en-US" sz="2400"/>
            <a:t>in the use of S &amp; S powers &amp; to </a:t>
          </a:r>
          <a:r>
            <a:rPr lang="en-US" sz="2400" b="1" i="1"/>
            <a:t>support</a:t>
          </a:r>
          <a:r>
            <a:rPr lang="en-US" sz="2400"/>
            <a:t> a more </a:t>
          </a:r>
          <a:r>
            <a:rPr lang="en-US" sz="2400" b="1" i="1"/>
            <a:t>intelligence- led approach</a:t>
          </a:r>
          <a:r>
            <a:rPr lang="en-US" sz="2400"/>
            <a:t>, leading to </a:t>
          </a:r>
          <a:r>
            <a:rPr lang="en-US" sz="2400" b="1" i="1"/>
            <a:t>better outcomes</a:t>
          </a:r>
          <a:r>
            <a:rPr lang="en-US" sz="2400"/>
            <a:t>, e.g an increase in the S &amp; S to </a:t>
          </a:r>
          <a:r>
            <a:rPr lang="en-US" sz="2400" b="1" i="1"/>
            <a:t>positive outcome ratio</a:t>
          </a:r>
          <a:endParaRPr lang="en-US" sz="2400" b="1" i="1" dirty="0"/>
        </a:p>
      </dgm:t>
    </dgm:pt>
    <dgm:pt modelId="{504B5E55-AD6A-438A-BD69-95A0C89BDB1C}" type="parTrans" cxnId="{A73B9464-C850-426C-BD2B-648E6E77D6EA}">
      <dgm:prSet/>
      <dgm:spPr/>
      <dgm:t>
        <a:bodyPr/>
        <a:lstStyle/>
        <a:p>
          <a:endParaRPr lang="en-US"/>
        </a:p>
      </dgm:t>
    </dgm:pt>
    <dgm:pt modelId="{036B957C-6B9D-4130-B907-9C84AA14212E}" type="sibTrans" cxnId="{A73B9464-C850-426C-BD2B-648E6E77D6EA}">
      <dgm:prSet/>
      <dgm:spPr/>
      <dgm:t>
        <a:bodyPr/>
        <a:lstStyle/>
        <a:p>
          <a:endParaRPr lang="en-US"/>
        </a:p>
      </dgm:t>
    </dgm:pt>
    <dgm:pt modelId="{2CE8252A-3F4B-4ED9-B4F8-19C1FEBDBB2B}" type="pres">
      <dgm:prSet presAssocID="{25D0906D-3C8C-4C9A-86BC-7F8231079D5D}" presName="linearFlow" presStyleCnt="0">
        <dgm:presLayoutVars>
          <dgm:resizeHandles val="exact"/>
        </dgm:presLayoutVars>
      </dgm:prSet>
      <dgm:spPr/>
    </dgm:pt>
    <dgm:pt modelId="{D896EF70-0FBE-4745-AD2F-16034A9DC12C}" type="pres">
      <dgm:prSet presAssocID="{9449CD94-564F-4E25-8554-9D1B22FE5E3D}" presName="node" presStyleLbl="node1" presStyleIdx="0" presStyleCnt="2" custScaleX="249557" custScaleY="64579">
        <dgm:presLayoutVars>
          <dgm:bulletEnabled val="1"/>
        </dgm:presLayoutVars>
      </dgm:prSet>
      <dgm:spPr/>
    </dgm:pt>
    <dgm:pt modelId="{AB221720-68B7-4006-9C0F-149044A241F4}" type="pres">
      <dgm:prSet presAssocID="{558E2D8F-4BCB-4E26-B85B-C09936C8950C}" presName="sibTrans" presStyleLbl="sibTrans2D1" presStyleIdx="0" presStyleCnt="1"/>
      <dgm:spPr/>
    </dgm:pt>
    <dgm:pt modelId="{92707264-0916-4809-8BFF-3E38194DFA60}" type="pres">
      <dgm:prSet presAssocID="{558E2D8F-4BCB-4E26-B85B-C09936C8950C}" presName="connectorText" presStyleLbl="sibTrans2D1" presStyleIdx="0" presStyleCnt="1"/>
      <dgm:spPr/>
    </dgm:pt>
    <dgm:pt modelId="{D3B8C2FF-BCD8-4809-B31A-D91FA69BAF5D}" type="pres">
      <dgm:prSet presAssocID="{FB870E03-B3CB-4964-87E8-3D668FAF08A3}" presName="node" presStyleLbl="node1" presStyleIdx="1" presStyleCnt="2" custScaleX="249557">
        <dgm:presLayoutVars>
          <dgm:bulletEnabled val="1"/>
        </dgm:presLayoutVars>
      </dgm:prSet>
      <dgm:spPr/>
    </dgm:pt>
  </dgm:ptLst>
  <dgm:cxnLst>
    <dgm:cxn modelId="{5E403A19-9584-4F6F-A689-BB6EBE2B5C10}" srcId="{25D0906D-3C8C-4C9A-86BC-7F8231079D5D}" destId="{9449CD94-564F-4E25-8554-9D1B22FE5E3D}" srcOrd="0" destOrd="0" parTransId="{F718E4A9-AC2C-4031-91D7-F8A985999A5C}" sibTransId="{558E2D8F-4BCB-4E26-B85B-C09936C8950C}"/>
    <dgm:cxn modelId="{A73B9464-C850-426C-BD2B-648E6E77D6EA}" srcId="{25D0906D-3C8C-4C9A-86BC-7F8231079D5D}" destId="{FB870E03-B3CB-4964-87E8-3D668FAF08A3}" srcOrd="1" destOrd="0" parTransId="{504B5E55-AD6A-438A-BD69-95A0C89BDB1C}" sibTransId="{036B957C-6B9D-4130-B907-9C84AA14212E}"/>
    <dgm:cxn modelId="{97EF6E8A-8A74-4EF8-AD0A-ED4BB907AB7E}" type="presOf" srcId="{9449CD94-564F-4E25-8554-9D1B22FE5E3D}" destId="{D896EF70-0FBE-4745-AD2F-16034A9DC12C}" srcOrd="0" destOrd="0" presId="urn:microsoft.com/office/officeart/2005/8/layout/process2"/>
    <dgm:cxn modelId="{2E058DB0-50E2-4603-BCA4-327B90D9517D}" type="presOf" srcId="{558E2D8F-4BCB-4E26-B85B-C09936C8950C}" destId="{AB221720-68B7-4006-9C0F-149044A241F4}" srcOrd="0" destOrd="0" presId="urn:microsoft.com/office/officeart/2005/8/layout/process2"/>
    <dgm:cxn modelId="{4B3E08BB-3CDD-4D68-8A18-1FED2AB919A4}" type="presOf" srcId="{558E2D8F-4BCB-4E26-B85B-C09936C8950C}" destId="{92707264-0916-4809-8BFF-3E38194DFA60}" srcOrd="1" destOrd="0" presId="urn:microsoft.com/office/officeart/2005/8/layout/process2"/>
    <dgm:cxn modelId="{4C78D0BE-751F-4088-84B9-AAF0F98B4E1A}" type="presOf" srcId="{FB870E03-B3CB-4964-87E8-3D668FAF08A3}" destId="{D3B8C2FF-BCD8-4809-B31A-D91FA69BAF5D}" srcOrd="0" destOrd="0" presId="urn:microsoft.com/office/officeart/2005/8/layout/process2"/>
    <dgm:cxn modelId="{824A02D7-3BAC-487A-B552-F03C3CB40387}" type="presOf" srcId="{25D0906D-3C8C-4C9A-86BC-7F8231079D5D}" destId="{2CE8252A-3F4B-4ED9-B4F8-19C1FEBDBB2B}" srcOrd="0" destOrd="0" presId="urn:microsoft.com/office/officeart/2005/8/layout/process2"/>
    <dgm:cxn modelId="{A075B169-DBA1-4786-A0F0-86A6413B7A73}" type="presParOf" srcId="{2CE8252A-3F4B-4ED9-B4F8-19C1FEBDBB2B}" destId="{D896EF70-0FBE-4745-AD2F-16034A9DC12C}" srcOrd="0" destOrd="0" presId="urn:microsoft.com/office/officeart/2005/8/layout/process2"/>
    <dgm:cxn modelId="{B1F28D3D-94E2-45BA-8A52-8990EDED387C}" type="presParOf" srcId="{2CE8252A-3F4B-4ED9-B4F8-19C1FEBDBB2B}" destId="{AB221720-68B7-4006-9C0F-149044A241F4}" srcOrd="1" destOrd="0" presId="urn:microsoft.com/office/officeart/2005/8/layout/process2"/>
    <dgm:cxn modelId="{FBA0B452-B109-4A86-ACB4-C66196181335}" type="presParOf" srcId="{AB221720-68B7-4006-9C0F-149044A241F4}" destId="{92707264-0916-4809-8BFF-3E38194DFA60}" srcOrd="0" destOrd="0" presId="urn:microsoft.com/office/officeart/2005/8/layout/process2"/>
    <dgm:cxn modelId="{6C814920-D7DA-410A-811E-B1925677A9FB}" type="presParOf" srcId="{2CE8252A-3F4B-4ED9-B4F8-19C1FEBDBB2B}" destId="{D3B8C2FF-BCD8-4809-B31A-D91FA69BAF5D}"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BC386ABB-3912-4C41-83A3-502657043A49}" type="doc">
      <dgm:prSet loTypeId="urn:microsoft.com/office/officeart/2005/8/layout/process1" loCatId="process" qsTypeId="urn:microsoft.com/office/officeart/2005/8/quickstyle/simple1" qsCatId="simple" csTypeId="urn:microsoft.com/office/officeart/2005/8/colors/accent6_1" csCatId="accent6" phldr="1"/>
      <dgm:spPr/>
    </dgm:pt>
    <dgm:pt modelId="{780C85A7-1480-42DC-9B61-338F5953F07E}">
      <dgm:prSet phldrT="[Text]" custT="1"/>
      <dgm:spPr/>
      <dgm:t>
        <a:bodyPr/>
        <a:lstStyle/>
        <a:p>
          <a:r>
            <a:rPr lang="en-US" sz="2400"/>
            <a:t>Data Recording</a:t>
          </a:r>
          <a:endParaRPr lang="en-US" sz="2400" dirty="0"/>
        </a:p>
      </dgm:t>
    </dgm:pt>
    <dgm:pt modelId="{C84B3B61-C15E-4FAF-8C65-91F9E2494EF9}" type="parTrans" cxnId="{1A40B5D0-B83B-46B5-8860-F7F063DF68A3}">
      <dgm:prSet/>
      <dgm:spPr/>
      <dgm:t>
        <a:bodyPr/>
        <a:lstStyle/>
        <a:p>
          <a:endParaRPr lang="en-US"/>
        </a:p>
      </dgm:t>
    </dgm:pt>
    <dgm:pt modelId="{80269EA3-D882-43A4-B8E8-E66EF2F0ED5E}" type="sibTrans" cxnId="{1A40B5D0-B83B-46B5-8860-F7F063DF68A3}">
      <dgm:prSet/>
      <dgm:spPr/>
      <dgm:t>
        <a:bodyPr/>
        <a:lstStyle/>
        <a:p>
          <a:endParaRPr lang="en-US"/>
        </a:p>
      </dgm:t>
    </dgm:pt>
    <dgm:pt modelId="{1F2D3A0D-96EF-482D-A9BC-6104B0922E4E}">
      <dgm:prSet phldrT="[Text]" custT="1"/>
      <dgm:spPr/>
      <dgm:t>
        <a:bodyPr/>
        <a:lstStyle/>
        <a:p>
          <a:r>
            <a:rPr lang="en-US" sz="2400"/>
            <a:t>Lay Observation Policies</a:t>
          </a:r>
          <a:endParaRPr lang="en-US" sz="2400" dirty="0"/>
        </a:p>
      </dgm:t>
    </dgm:pt>
    <dgm:pt modelId="{7729EC31-105C-4FBB-96C7-3240A9D6121F}" type="parTrans" cxnId="{16B5DCE9-CF37-49A6-9CA3-47EB96E8D651}">
      <dgm:prSet/>
      <dgm:spPr/>
      <dgm:t>
        <a:bodyPr/>
        <a:lstStyle/>
        <a:p>
          <a:endParaRPr lang="en-US"/>
        </a:p>
      </dgm:t>
    </dgm:pt>
    <dgm:pt modelId="{9325C0F4-7913-476D-91E8-A0F98D645665}" type="sibTrans" cxnId="{16B5DCE9-CF37-49A6-9CA3-47EB96E8D651}">
      <dgm:prSet/>
      <dgm:spPr/>
      <dgm:t>
        <a:bodyPr/>
        <a:lstStyle/>
        <a:p>
          <a:endParaRPr lang="en-US"/>
        </a:p>
      </dgm:t>
    </dgm:pt>
    <dgm:pt modelId="{515D95F0-F72F-4691-AB21-9271FE2C629C}">
      <dgm:prSet phldrT="[Text]" custT="1"/>
      <dgm:spPr/>
      <dgm:t>
        <a:bodyPr/>
        <a:lstStyle/>
        <a:p>
          <a:r>
            <a:rPr lang="en-US" sz="2400"/>
            <a:t>S &amp; S complaints ‘ community trigger’</a:t>
          </a:r>
          <a:endParaRPr lang="en-US" sz="2400" dirty="0"/>
        </a:p>
      </dgm:t>
    </dgm:pt>
    <dgm:pt modelId="{9084091B-DC78-456A-AF90-9D8957E9A833}" type="parTrans" cxnId="{ECF33D56-AC59-45DB-B18B-9CF3FFEBA598}">
      <dgm:prSet/>
      <dgm:spPr/>
      <dgm:t>
        <a:bodyPr/>
        <a:lstStyle/>
        <a:p>
          <a:endParaRPr lang="en-US"/>
        </a:p>
      </dgm:t>
    </dgm:pt>
    <dgm:pt modelId="{394FFBD2-4C39-4F9A-9005-A92B32BBA739}" type="sibTrans" cxnId="{ECF33D56-AC59-45DB-B18B-9CF3FFEBA598}">
      <dgm:prSet/>
      <dgm:spPr/>
      <dgm:t>
        <a:bodyPr/>
        <a:lstStyle/>
        <a:p>
          <a:endParaRPr lang="en-US"/>
        </a:p>
      </dgm:t>
    </dgm:pt>
    <dgm:pt modelId="{465A9599-CFD5-4A5F-97D9-73954B810600}" type="pres">
      <dgm:prSet presAssocID="{BC386ABB-3912-4C41-83A3-502657043A49}" presName="Name0" presStyleCnt="0">
        <dgm:presLayoutVars>
          <dgm:dir/>
          <dgm:resizeHandles val="exact"/>
        </dgm:presLayoutVars>
      </dgm:prSet>
      <dgm:spPr/>
    </dgm:pt>
    <dgm:pt modelId="{900CBF59-EA8A-4591-AAF6-51FBEA2DE8AE}" type="pres">
      <dgm:prSet presAssocID="{780C85A7-1480-42DC-9B61-338F5953F07E}" presName="node" presStyleLbl="node1" presStyleIdx="0" presStyleCnt="3">
        <dgm:presLayoutVars>
          <dgm:bulletEnabled val="1"/>
        </dgm:presLayoutVars>
      </dgm:prSet>
      <dgm:spPr/>
    </dgm:pt>
    <dgm:pt modelId="{BA74FF88-AA67-4D42-A72C-C0B0589C3B88}" type="pres">
      <dgm:prSet presAssocID="{80269EA3-D882-43A4-B8E8-E66EF2F0ED5E}" presName="sibTrans" presStyleLbl="sibTrans2D1" presStyleIdx="0" presStyleCnt="2"/>
      <dgm:spPr/>
    </dgm:pt>
    <dgm:pt modelId="{3326E8DC-21CF-4A4F-8774-FB2562B7C464}" type="pres">
      <dgm:prSet presAssocID="{80269EA3-D882-43A4-B8E8-E66EF2F0ED5E}" presName="connectorText" presStyleLbl="sibTrans2D1" presStyleIdx="0" presStyleCnt="2"/>
      <dgm:spPr/>
    </dgm:pt>
    <dgm:pt modelId="{C87D8FA2-62D8-44EA-85E6-8DAF3C6958BC}" type="pres">
      <dgm:prSet presAssocID="{1F2D3A0D-96EF-482D-A9BC-6104B0922E4E}" presName="node" presStyleLbl="node1" presStyleIdx="1" presStyleCnt="3">
        <dgm:presLayoutVars>
          <dgm:bulletEnabled val="1"/>
        </dgm:presLayoutVars>
      </dgm:prSet>
      <dgm:spPr/>
    </dgm:pt>
    <dgm:pt modelId="{D3816CF0-A7E5-4961-8765-52581A3D5391}" type="pres">
      <dgm:prSet presAssocID="{9325C0F4-7913-476D-91E8-A0F98D645665}" presName="sibTrans" presStyleLbl="sibTrans2D1" presStyleIdx="1" presStyleCnt="2"/>
      <dgm:spPr/>
    </dgm:pt>
    <dgm:pt modelId="{403477E8-DD71-4F40-B53C-2AF26027123C}" type="pres">
      <dgm:prSet presAssocID="{9325C0F4-7913-476D-91E8-A0F98D645665}" presName="connectorText" presStyleLbl="sibTrans2D1" presStyleIdx="1" presStyleCnt="2"/>
      <dgm:spPr/>
    </dgm:pt>
    <dgm:pt modelId="{978FE933-73CB-4889-AFF2-7E26C04B013B}" type="pres">
      <dgm:prSet presAssocID="{515D95F0-F72F-4691-AB21-9271FE2C629C}" presName="node" presStyleLbl="node1" presStyleIdx="2" presStyleCnt="3">
        <dgm:presLayoutVars>
          <dgm:bulletEnabled val="1"/>
        </dgm:presLayoutVars>
      </dgm:prSet>
      <dgm:spPr/>
    </dgm:pt>
  </dgm:ptLst>
  <dgm:cxnLst>
    <dgm:cxn modelId="{7AABAE3C-6189-47B9-AF30-46CACDFEA054}" type="presOf" srcId="{80269EA3-D882-43A4-B8E8-E66EF2F0ED5E}" destId="{BA74FF88-AA67-4D42-A72C-C0B0589C3B88}" srcOrd="0" destOrd="0" presId="urn:microsoft.com/office/officeart/2005/8/layout/process1"/>
    <dgm:cxn modelId="{ECF33D56-AC59-45DB-B18B-9CF3FFEBA598}" srcId="{BC386ABB-3912-4C41-83A3-502657043A49}" destId="{515D95F0-F72F-4691-AB21-9271FE2C629C}" srcOrd="2" destOrd="0" parTransId="{9084091B-DC78-456A-AF90-9D8957E9A833}" sibTransId="{394FFBD2-4C39-4F9A-9005-A92B32BBA739}"/>
    <dgm:cxn modelId="{BBD3215B-E124-48AE-8F48-21650A76912D}" type="presOf" srcId="{BC386ABB-3912-4C41-83A3-502657043A49}" destId="{465A9599-CFD5-4A5F-97D9-73954B810600}" srcOrd="0" destOrd="0" presId="urn:microsoft.com/office/officeart/2005/8/layout/process1"/>
    <dgm:cxn modelId="{D3393573-66D1-4BF5-8F48-B1A8B6A25AA0}" type="presOf" srcId="{780C85A7-1480-42DC-9B61-338F5953F07E}" destId="{900CBF59-EA8A-4591-AAF6-51FBEA2DE8AE}" srcOrd="0" destOrd="0" presId="urn:microsoft.com/office/officeart/2005/8/layout/process1"/>
    <dgm:cxn modelId="{64934889-F116-4F52-B8C1-09BAFA3B38FA}" type="presOf" srcId="{80269EA3-D882-43A4-B8E8-E66EF2F0ED5E}" destId="{3326E8DC-21CF-4A4F-8774-FB2562B7C464}" srcOrd="1" destOrd="0" presId="urn:microsoft.com/office/officeart/2005/8/layout/process1"/>
    <dgm:cxn modelId="{4AD7738F-3FE3-40F3-9EFF-1BEA41630727}" type="presOf" srcId="{9325C0F4-7913-476D-91E8-A0F98D645665}" destId="{403477E8-DD71-4F40-B53C-2AF26027123C}" srcOrd="1" destOrd="0" presId="urn:microsoft.com/office/officeart/2005/8/layout/process1"/>
    <dgm:cxn modelId="{F8BD4ECC-9A97-4CCF-AE60-E4BBF451BA7E}" type="presOf" srcId="{515D95F0-F72F-4691-AB21-9271FE2C629C}" destId="{978FE933-73CB-4889-AFF2-7E26C04B013B}" srcOrd="0" destOrd="0" presId="urn:microsoft.com/office/officeart/2005/8/layout/process1"/>
    <dgm:cxn modelId="{FCA6EACF-95EB-4740-BC2A-223934D829C6}" type="presOf" srcId="{9325C0F4-7913-476D-91E8-A0F98D645665}" destId="{D3816CF0-A7E5-4961-8765-52581A3D5391}" srcOrd="0" destOrd="0" presId="urn:microsoft.com/office/officeart/2005/8/layout/process1"/>
    <dgm:cxn modelId="{6F6E8DD0-5408-4625-8FC3-6C7C9A6DF965}" type="presOf" srcId="{1F2D3A0D-96EF-482D-A9BC-6104B0922E4E}" destId="{C87D8FA2-62D8-44EA-85E6-8DAF3C6958BC}" srcOrd="0" destOrd="0" presId="urn:microsoft.com/office/officeart/2005/8/layout/process1"/>
    <dgm:cxn modelId="{1A40B5D0-B83B-46B5-8860-F7F063DF68A3}" srcId="{BC386ABB-3912-4C41-83A3-502657043A49}" destId="{780C85A7-1480-42DC-9B61-338F5953F07E}" srcOrd="0" destOrd="0" parTransId="{C84B3B61-C15E-4FAF-8C65-91F9E2494EF9}" sibTransId="{80269EA3-D882-43A4-B8E8-E66EF2F0ED5E}"/>
    <dgm:cxn modelId="{16B5DCE9-CF37-49A6-9CA3-47EB96E8D651}" srcId="{BC386ABB-3912-4C41-83A3-502657043A49}" destId="{1F2D3A0D-96EF-482D-A9BC-6104B0922E4E}" srcOrd="1" destOrd="0" parTransId="{7729EC31-105C-4FBB-96C7-3240A9D6121F}" sibTransId="{9325C0F4-7913-476D-91E8-A0F98D645665}"/>
    <dgm:cxn modelId="{7618A8AC-D0F2-46C9-8180-EE7E4110182C}" type="presParOf" srcId="{465A9599-CFD5-4A5F-97D9-73954B810600}" destId="{900CBF59-EA8A-4591-AAF6-51FBEA2DE8AE}" srcOrd="0" destOrd="0" presId="urn:microsoft.com/office/officeart/2005/8/layout/process1"/>
    <dgm:cxn modelId="{9C7786BD-E2A7-4EAD-8E53-5DA303602457}" type="presParOf" srcId="{465A9599-CFD5-4A5F-97D9-73954B810600}" destId="{BA74FF88-AA67-4D42-A72C-C0B0589C3B88}" srcOrd="1" destOrd="0" presId="urn:microsoft.com/office/officeart/2005/8/layout/process1"/>
    <dgm:cxn modelId="{FC63FDDE-0F27-4F36-BF40-930AF9546F13}" type="presParOf" srcId="{BA74FF88-AA67-4D42-A72C-C0B0589C3B88}" destId="{3326E8DC-21CF-4A4F-8774-FB2562B7C464}" srcOrd="0" destOrd="0" presId="urn:microsoft.com/office/officeart/2005/8/layout/process1"/>
    <dgm:cxn modelId="{057285FB-36EB-45F7-B9F2-10DCE51AFDC6}" type="presParOf" srcId="{465A9599-CFD5-4A5F-97D9-73954B810600}" destId="{C87D8FA2-62D8-44EA-85E6-8DAF3C6958BC}" srcOrd="2" destOrd="0" presId="urn:microsoft.com/office/officeart/2005/8/layout/process1"/>
    <dgm:cxn modelId="{7D2E621A-3ED8-4D97-80F3-C06EE158CC0F}" type="presParOf" srcId="{465A9599-CFD5-4A5F-97D9-73954B810600}" destId="{D3816CF0-A7E5-4961-8765-52581A3D5391}" srcOrd="3" destOrd="0" presId="urn:microsoft.com/office/officeart/2005/8/layout/process1"/>
    <dgm:cxn modelId="{B9BCAA82-805A-4417-B745-FD5834212A95}" type="presParOf" srcId="{D3816CF0-A7E5-4961-8765-52581A3D5391}" destId="{403477E8-DD71-4F40-B53C-2AF26027123C}" srcOrd="0" destOrd="0" presId="urn:microsoft.com/office/officeart/2005/8/layout/process1"/>
    <dgm:cxn modelId="{4A25C9AD-59B8-47E8-A3E3-DAF17E63FC8E}" type="presParOf" srcId="{465A9599-CFD5-4A5F-97D9-73954B810600}" destId="{978FE933-73CB-4889-AFF2-7E26C04B013B}"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2A525EBB-A37D-41FF-B4AF-5D231FC588E5}" type="doc">
      <dgm:prSet loTypeId="urn:microsoft.com/office/officeart/2008/layout/LinedList" loCatId="process" qsTypeId="urn:microsoft.com/office/officeart/2005/8/quickstyle/simple1" qsCatId="simple" csTypeId="urn:microsoft.com/office/officeart/2005/8/colors/accent3_3" csCatId="accent3" phldr="1"/>
      <dgm:spPr/>
      <dgm:t>
        <a:bodyPr/>
        <a:lstStyle/>
        <a:p>
          <a:endParaRPr lang="en-US"/>
        </a:p>
      </dgm:t>
    </dgm:pt>
    <dgm:pt modelId="{98A23A8B-CF7F-43C4-AA92-C029C926B075}">
      <dgm:prSet phldrT="[Text]" custT="1"/>
      <dgm:spPr/>
      <dgm:t>
        <a:bodyPr/>
        <a:lstStyle/>
        <a:p>
          <a:r>
            <a:rPr lang="en-US" sz="2400"/>
            <a:t>Once the search is complete the officer </a:t>
          </a:r>
          <a:r>
            <a:rPr lang="en-US" sz="2400" b="1"/>
            <a:t>MUST</a:t>
          </a:r>
          <a:r>
            <a:rPr lang="en-US" sz="2400"/>
            <a:t> make a record of the search</a:t>
          </a:r>
          <a:endParaRPr lang="en-US" sz="2400" dirty="0"/>
        </a:p>
      </dgm:t>
    </dgm:pt>
    <dgm:pt modelId="{F292A9AE-ECDF-44C5-BD4B-285A2262FD93}" type="parTrans" cxnId="{AEE2FA58-3408-4051-86E0-45CF4B5160CD}">
      <dgm:prSet/>
      <dgm:spPr/>
      <dgm:t>
        <a:bodyPr/>
        <a:lstStyle/>
        <a:p>
          <a:endParaRPr lang="en-US"/>
        </a:p>
      </dgm:t>
    </dgm:pt>
    <dgm:pt modelId="{4CE795A5-3B02-42EB-B19D-960C8D780879}" type="sibTrans" cxnId="{AEE2FA58-3408-4051-86E0-45CF4B5160CD}">
      <dgm:prSet/>
      <dgm:spPr/>
      <dgm:t>
        <a:bodyPr/>
        <a:lstStyle/>
        <a:p>
          <a:endParaRPr lang="en-US"/>
        </a:p>
      </dgm:t>
    </dgm:pt>
    <dgm:pt modelId="{75551DAB-151F-409D-80DE-460AF56C58FD}">
      <dgm:prSet phldrT="[Text]" custT="1"/>
      <dgm:spPr/>
      <dgm:t>
        <a:bodyPr/>
        <a:lstStyle/>
        <a:p>
          <a:pPr algn="ctr"/>
          <a:r>
            <a:rPr lang="en-US" sz="2400" dirty="0"/>
            <a:t>The subject </a:t>
          </a:r>
          <a:r>
            <a:rPr lang="en-US" sz="2400" b="1" dirty="0"/>
            <a:t>MUST</a:t>
          </a:r>
          <a:r>
            <a:rPr lang="en-US" sz="2400" dirty="0"/>
            <a:t> be provided with a receipt of the search</a:t>
          </a:r>
        </a:p>
      </dgm:t>
    </dgm:pt>
    <dgm:pt modelId="{A98EDB91-FDC6-4BA3-9827-5BC83796A568}" type="parTrans" cxnId="{2998FB2F-0775-40CB-9A88-02A926024451}">
      <dgm:prSet/>
      <dgm:spPr/>
      <dgm:t>
        <a:bodyPr/>
        <a:lstStyle/>
        <a:p>
          <a:endParaRPr lang="en-US"/>
        </a:p>
      </dgm:t>
    </dgm:pt>
    <dgm:pt modelId="{06A165A8-E69A-46E2-A39C-95E5C1708993}" type="sibTrans" cxnId="{2998FB2F-0775-40CB-9A88-02A926024451}">
      <dgm:prSet/>
      <dgm:spPr/>
      <dgm:t>
        <a:bodyPr/>
        <a:lstStyle/>
        <a:p>
          <a:endParaRPr lang="en-US"/>
        </a:p>
      </dgm:t>
    </dgm:pt>
    <dgm:pt modelId="{13AF397A-EE67-3244-A97D-3F07A0F1B637}" type="pres">
      <dgm:prSet presAssocID="{2A525EBB-A37D-41FF-B4AF-5D231FC588E5}" presName="vert0" presStyleCnt="0">
        <dgm:presLayoutVars>
          <dgm:dir/>
          <dgm:animOne val="branch"/>
          <dgm:animLvl val="lvl"/>
        </dgm:presLayoutVars>
      </dgm:prSet>
      <dgm:spPr/>
    </dgm:pt>
    <dgm:pt modelId="{F1C1C419-CB03-194C-A256-671A8BCDCC72}" type="pres">
      <dgm:prSet presAssocID="{98A23A8B-CF7F-43C4-AA92-C029C926B075}" presName="thickLine" presStyleLbl="alignNode1" presStyleIdx="0" presStyleCnt="2"/>
      <dgm:spPr/>
    </dgm:pt>
    <dgm:pt modelId="{D3F118DA-D75E-6E4C-A85C-DC7CFD4F7F07}" type="pres">
      <dgm:prSet presAssocID="{98A23A8B-CF7F-43C4-AA92-C029C926B075}" presName="horz1" presStyleCnt="0"/>
      <dgm:spPr/>
    </dgm:pt>
    <dgm:pt modelId="{3D783017-2705-9149-B1DE-86CCA535A95F}" type="pres">
      <dgm:prSet presAssocID="{98A23A8B-CF7F-43C4-AA92-C029C926B075}" presName="tx1" presStyleLbl="revTx" presStyleIdx="0" presStyleCnt="2"/>
      <dgm:spPr/>
    </dgm:pt>
    <dgm:pt modelId="{C0CA857F-39AB-6F44-BB41-9BAA1627FEAF}" type="pres">
      <dgm:prSet presAssocID="{98A23A8B-CF7F-43C4-AA92-C029C926B075}" presName="vert1" presStyleCnt="0"/>
      <dgm:spPr/>
    </dgm:pt>
    <dgm:pt modelId="{5F5B5AB2-A25F-5E4C-95E5-1DF4B0E4D30A}" type="pres">
      <dgm:prSet presAssocID="{75551DAB-151F-409D-80DE-460AF56C58FD}" presName="thickLine" presStyleLbl="alignNode1" presStyleIdx="1" presStyleCnt="2"/>
      <dgm:spPr/>
    </dgm:pt>
    <dgm:pt modelId="{E675A3C6-0CF5-8940-BBFB-E6A5B3B477DD}" type="pres">
      <dgm:prSet presAssocID="{75551DAB-151F-409D-80DE-460AF56C58FD}" presName="horz1" presStyleCnt="0"/>
      <dgm:spPr/>
    </dgm:pt>
    <dgm:pt modelId="{AB87DBE5-25A7-6641-BB4F-F8E66FE2A85F}" type="pres">
      <dgm:prSet presAssocID="{75551DAB-151F-409D-80DE-460AF56C58FD}" presName="tx1" presStyleLbl="revTx" presStyleIdx="1" presStyleCnt="2"/>
      <dgm:spPr/>
    </dgm:pt>
    <dgm:pt modelId="{014CEF62-986A-E048-8B2B-1FE49520A4C7}" type="pres">
      <dgm:prSet presAssocID="{75551DAB-151F-409D-80DE-460AF56C58FD}" presName="vert1" presStyleCnt="0"/>
      <dgm:spPr/>
    </dgm:pt>
  </dgm:ptLst>
  <dgm:cxnLst>
    <dgm:cxn modelId="{8708020B-DC29-4E46-ABE5-43F78F37D912}" type="presOf" srcId="{75551DAB-151F-409D-80DE-460AF56C58FD}" destId="{AB87DBE5-25A7-6641-BB4F-F8E66FE2A85F}" srcOrd="0" destOrd="0" presId="urn:microsoft.com/office/officeart/2008/layout/LinedList"/>
    <dgm:cxn modelId="{2998FB2F-0775-40CB-9A88-02A926024451}" srcId="{2A525EBB-A37D-41FF-B4AF-5D231FC588E5}" destId="{75551DAB-151F-409D-80DE-460AF56C58FD}" srcOrd="1" destOrd="0" parTransId="{A98EDB91-FDC6-4BA3-9827-5BC83796A568}" sibTransId="{06A165A8-E69A-46E2-A39C-95E5C1708993}"/>
    <dgm:cxn modelId="{AEE2FA58-3408-4051-86E0-45CF4B5160CD}" srcId="{2A525EBB-A37D-41FF-B4AF-5D231FC588E5}" destId="{98A23A8B-CF7F-43C4-AA92-C029C926B075}" srcOrd="0" destOrd="0" parTransId="{F292A9AE-ECDF-44C5-BD4B-285A2262FD93}" sibTransId="{4CE795A5-3B02-42EB-B19D-960C8D780879}"/>
    <dgm:cxn modelId="{1C9EC499-B0B6-4243-A7C8-B763A018EC25}" type="presOf" srcId="{2A525EBB-A37D-41FF-B4AF-5D231FC588E5}" destId="{13AF397A-EE67-3244-A97D-3F07A0F1B637}" srcOrd="0" destOrd="0" presId="urn:microsoft.com/office/officeart/2008/layout/LinedList"/>
    <dgm:cxn modelId="{C1E14AB7-D5D1-6444-83DF-7E3BB9C27FFB}" type="presOf" srcId="{98A23A8B-CF7F-43C4-AA92-C029C926B075}" destId="{3D783017-2705-9149-B1DE-86CCA535A95F}" srcOrd="0" destOrd="0" presId="urn:microsoft.com/office/officeart/2008/layout/LinedList"/>
    <dgm:cxn modelId="{AE728A03-D5AE-F841-A4B9-81433533B0CA}" type="presParOf" srcId="{13AF397A-EE67-3244-A97D-3F07A0F1B637}" destId="{F1C1C419-CB03-194C-A256-671A8BCDCC72}" srcOrd="0" destOrd="0" presId="urn:microsoft.com/office/officeart/2008/layout/LinedList"/>
    <dgm:cxn modelId="{9EC83BED-C068-CB42-9167-6DB62483EBF5}" type="presParOf" srcId="{13AF397A-EE67-3244-A97D-3F07A0F1B637}" destId="{D3F118DA-D75E-6E4C-A85C-DC7CFD4F7F07}" srcOrd="1" destOrd="0" presId="urn:microsoft.com/office/officeart/2008/layout/LinedList"/>
    <dgm:cxn modelId="{5BF61562-0DE0-6A43-AADB-62EEC5B258F5}" type="presParOf" srcId="{D3F118DA-D75E-6E4C-A85C-DC7CFD4F7F07}" destId="{3D783017-2705-9149-B1DE-86CCA535A95F}" srcOrd="0" destOrd="0" presId="urn:microsoft.com/office/officeart/2008/layout/LinedList"/>
    <dgm:cxn modelId="{679EA1A1-1B2C-D747-AD81-3E8A315936CC}" type="presParOf" srcId="{D3F118DA-D75E-6E4C-A85C-DC7CFD4F7F07}" destId="{C0CA857F-39AB-6F44-BB41-9BAA1627FEAF}" srcOrd="1" destOrd="0" presId="urn:microsoft.com/office/officeart/2008/layout/LinedList"/>
    <dgm:cxn modelId="{C1708CCF-4E84-EA48-9666-E697482560D4}" type="presParOf" srcId="{13AF397A-EE67-3244-A97D-3F07A0F1B637}" destId="{5F5B5AB2-A25F-5E4C-95E5-1DF4B0E4D30A}" srcOrd="2" destOrd="0" presId="urn:microsoft.com/office/officeart/2008/layout/LinedList"/>
    <dgm:cxn modelId="{C3E4BB2D-AB7F-1041-8994-61AC36104612}" type="presParOf" srcId="{13AF397A-EE67-3244-A97D-3F07A0F1B637}" destId="{E675A3C6-0CF5-8940-BBFB-E6A5B3B477DD}" srcOrd="3" destOrd="0" presId="urn:microsoft.com/office/officeart/2008/layout/LinedList"/>
    <dgm:cxn modelId="{800DC12D-1F05-E446-8490-9E5B4FDC5ED4}" type="presParOf" srcId="{E675A3C6-0CF5-8940-BBFB-E6A5B3B477DD}" destId="{AB87DBE5-25A7-6641-BB4F-F8E66FE2A85F}" srcOrd="0" destOrd="0" presId="urn:microsoft.com/office/officeart/2008/layout/LinedList"/>
    <dgm:cxn modelId="{09920916-184C-504F-A374-FBE69740C2A2}" type="presParOf" srcId="{E675A3C6-0CF5-8940-BBFB-E6A5B3B477DD}" destId="{014CEF62-986A-E048-8B2B-1FE49520A4C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74C8B43B-3AEE-46B5-86B6-BBE6054EADBD}" type="doc">
      <dgm:prSet loTypeId="urn:microsoft.com/office/officeart/2005/8/layout/default" loCatId="list" qsTypeId="urn:microsoft.com/office/officeart/2005/8/quickstyle/simple1" qsCatId="simple" csTypeId="urn:microsoft.com/office/officeart/2005/8/colors/accent6_5" csCatId="accent6" phldr="1"/>
      <dgm:spPr/>
      <dgm:t>
        <a:bodyPr/>
        <a:lstStyle/>
        <a:p>
          <a:endParaRPr lang="en-US"/>
        </a:p>
      </dgm:t>
    </dgm:pt>
    <dgm:pt modelId="{3659FA46-7BC6-42B6-B8AF-8162D533242F}">
      <dgm:prSet phldrT="[Text]" custT="1"/>
      <dgm:spPr/>
      <dgm:t>
        <a:bodyPr/>
        <a:lstStyle/>
        <a:p>
          <a:r>
            <a:rPr lang="en-US" sz="2000"/>
            <a:t>Relevant</a:t>
          </a:r>
          <a:endParaRPr lang="en-US" sz="2000" dirty="0"/>
        </a:p>
      </dgm:t>
    </dgm:pt>
    <dgm:pt modelId="{85BE4EBB-BD74-4AA0-AE6B-CCE1F0858D11}" type="parTrans" cxnId="{08ADAD7A-68B9-49CE-84DE-5E994CFBD287}">
      <dgm:prSet/>
      <dgm:spPr/>
      <dgm:t>
        <a:bodyPr/>
        <a:lstStyle/>
        <a:p>
          <a:endParaRPr lang="en-US"/>
        </a:p>
      </dgm:t>
    </dgm:pt>
    <dgm:pt modelId="{BDFA579B-1173-4C2C-813C-B4AC17187189}" type="sibTrans" cxnId="{08ADAD7A-68B9-49CE-84DE-5E994CFBD287}">
      <dgm:prSet/>
      <dgm:spPr/>
      <dgm:t>
        <a:bodyPr/>
        <a:lstStyle/>
        <a:p>
          <a:endParaRPr lang="en-US"/>
        </a:p>
      </dgm:t>
    </dgm:pt>
    <dgm:pt modelId="{B4935A46-4E6D-4780-94CD-3CA9BAD62289}">
      <dgm:prSet phldrT="[Text]" custT="1"/>
      <dgm:spPr/>
      <dgm:t>
        <a:bodyPr/>
        <a:lstStyle/>
        <a:p>
          <a:r>
            <a:rPr lang="en-US" sz="2000"/>
            <a:t>Length of time</a:t>
          </a:r>
          <a:endParaRPr lang="en-US" sz="2000" dirty="0"/>
        </a:p>
      </dgm:t>
    </dgm:pt>
    <dgm:pt modelId="{E4A69667-DD2E-479A-9C44-7E78359E2AB6}" type="parTrans" cxnId="{6AB640CA-8295-4D89-B897-220A7BE293DD}">
      <dgm:prSet/>
      <dgm:spPr/>
      <dgm:t>
        <a:bodyPr/>
        <a:lstStyle/>
        <a:p>
          <a:endParaRPr lang="en-US"/>
        </a:p>
      </dgm:t>
    </dgm:pt>
    <dgm:pt modelId="{61C98547-D81B-4CB1-A947-F1A3A1C31C95}" type="sibTrans" cxnId="{6AB640CA-8295-4D89-B897-220A7BE293DD}">
      <dgm:prSet/>
      <dgm:spPr/>
      <dgm:t>
        <a:bodyPr/>
        <a:lstStyle/>
        <a:p>
          <a:endParaRPr lang="en-US"/>
        </a:p>
      </dgm:t>
    </dgm:pt>
    <dgm:pt modelId="{18D1246E-CCCB-4C17-858E-6E54D3D01F56}">
      <dgm:prSet phldrT="[Text]" custT="1"/>
      <dgm:spPr/>
      <dgm:t>
        <a:bodyPr/>
        <a:lstStyle/>
        <a:p>
          <a:r>
            <a:rPr lang="en-US" sz="2000"/>
            <a:t>Cooperation</a:t>
          </a:r>
          <a:endParaRPr lang="en-US" sz="2000" dirty="0"/>
        </a:p>
      </dgm:t>
    </dgm:pt>
    <dgm:pt modelId="{BF2488B6-0CC8-4D89-B8F8-A35AC65CFADF}" type="parTrans" cxnId="{E861F1DF-E025-4537-9507-553398BE1AD5}">
      <dgm:prSet/>
      <dgm:spPr/>
      <dgm:t>
        <a:bodyPr/>
        <a:lstStyle/>
        <a:p>
          <a:endParaRPr lang="en-US"/>
        </a:p>
      </dgm:t>
    </dgm:pt>
    <dgm:pt modelId="{6B19C017-476F-43B3-9CC7-19C0E265A45F}" type="sibTrans" cxnId="{E861F1DF-E025-4537-9507-553398BE1AD5}">
      <dgm:prSet/>
      <dgm:spPr/>
      <dgm:t>
        <a:bodyPr/>
        <a:lstStyle/>
        <a:p>
          <a:endParaRPr lang="en-US"/>
        </a:p>
      </dgm:t>
    </dgm:pt>
    <dgm:pt modelId="{5192663A-6188-4B34-A190-A56E07E8E729}">
      <dgm:prSet phldrT="[Text]" custT="1"/>
      <dgm:spPr/>
      <dgm:t>
        <a:bodyPr/>
        <a:lstStyle/>
        <a:p>
          <a:r>
            <a:rPr lang="en-US" sz="2000"/>
            <a:t>Same sex searches</a:t>
          </a:r>
          <a:endParaRPr lang="en-US" sz="2000" dirty="0"/>
        </a:p>
      </dgm:t>
    </dgm:pt>
    <dgm:pt modelId="{6CD5B976-74C9-45C9-96DF-3D3604C6BFE8}" type="parTrans" cxnId="{81E3E4FB-6737-4B79-9410-263A3BA2CDE6}">
      <dgm:prSet/>
      <dgm:spPr/>
      <dgm:t>
        <a:bodyPr/>
        <a:lstStyle/>
        <a:p>
          <a:endParaRPr lang="en-US"/>
        </a:p>
      </dgm:t>
    </dgm:pt>
    <dgm:pt modelId="{18A7C44C-DED6-46E3-910D-E02FE67BA19D}" type="sibTrans" cxnId="{81E3E4FB-6737-4B79-9410-263A3BA2CDE6}">
      <dgm:prSet/>
      <dgm:spPr/>
      <dgm:t>
        <a:bodyPr/>
        <a:lstStyle/>
        <a:p>
          <a:endParaRPr lang="en-US"/>
        </a:p>
      </dgm:t>
    </dgm:pt>
    <dgm:pt modelId="{3935B196-CE6A-471F-A607-B560A9E915DC}">
      <dgm:prSet phldrT="[Text]" custT="1"/>
      <dgm:spPr/>
      <dgm:t>
        <a:bodyPr/>
        <a:lstStyle/>
        <a:p>
          <a:r>
            <a:rPr lang="en-US" sz="2000"/>
            <a:t>Public view</a:t>
          </a:r>
          <a:endParaRPr lang="en-US" sz="2000" dirty="0"/>
        </a:p>
      </dgm:t>
    </dgm:pt>
    <dgm:pt modelId="{70A0C4DB-0DF9-4F93-82CD-3B9949AF80A1}" type="parTrans" cxnId="{A85FB9C3-A64B-4AA6-97F8-E24203BF7B08}">
      <dgm:prSet/>
      <dgm:spPr/>
      <dgm:t>
        <a:bodyPr/>
        <a:lstStyle/>
        <a:p>
          <a:endParaRPr lang="en-US"/>
        </a:p>
      </dgm:t>
    </dgm:pt>
    <dgm:pt modelId="{B6B73B5E-4A32-4405-93BC-5CEF30CA21B8}" type="sibTrans" cxnId="{A85FB9C3-A64B-4AA6-97F8-E24203BF7B08}">
      <dgm:prSet/>
      <dgm:spPr/>
      <dgm:t>
        <a:bodyPr/>
        <a:lstStyle/>
        <a:p>
          <a:endParaRPr lang="en-US"/>
        </a:p>
      </dgm:t>
    </dgm:pt>
    <dgm:pt modelId="{35C0B7E4-6E69-4EF7-8A36-63D2A51DA497}">
      <dgm:prSet phldrT="[Text]" custT="1"/>
      <dgm:spPr/>
      <dgm:t>
        <a:bodyPr/>
        <a:lstStyle/>
        <a:p>
          <a:r>
            <a:rPr lang="en-US" sz="2000"/>
            <a:t>Place hands</a:t>
          </a:r>
          <a:endParaRPr lang="en-US" sz="2000" dirty="0"/>
        </a:p>
      </dgm:t>
    </dgm:pt>
    <dgm:pt modelId="{75483F72-5C49-46FF-BE36-63DB67A0A23E}" type="parTrans" cxnId="{9114EC6E-9919-42DF-859A-E16B19D05161}">
      <dgm:prSet/>
      <dgm:spPr/>
      <dgm:t>
        <a:bodyPr/>
        <a:lstStyle/>
        <a:p>
          <a:endParaRPr lang="en-US"/>
        </a:p>
      </dgm:t>
    </dgm:pt>
    <dgm:pt modelId="{3359BBBE-4A67-41DA-B00D-24EFC0C32CA3}" type="sibTrans" cxnId="{9114EC6E-9919-42DF-859A-E16B19D05161}">
      <dgm:prSet/>
      <dgm:spPr/>
      <dgm:t>
        <a:bodyPr/>
        <a:lstStyle/>
        <a:p>
          <a:endParaRPr lang="en-US"/>
        </a:p>
      </dgm:t>
    </dgm:pt>
    <dgm:pt modelId="{12306C41-9F57-4EA9-AEBF-31D2C0FB07C5}" type="pres">
      <dgm:prSet presAssocID="{74C8B43B-3AEE-46B5-86B6-BBE6054EADBD}" presName="diagram" presStyleCnt="0">
        <dgm:presLayoutVars>
          <dgm:dir/>
          <dgm:resizeHandles val="exact"/>
        </dgm:presLayoutVars>
      </dgm:prSet>
      <dgm:spPr/>
    </dgm:pt>
    <dgm:pt modelId="{D44B9FB9-5C53-4050-B904-1BAF369C344B}" type="pres">
      <dgm:prSet presAssocID="{3659FA46-7BC6-42B6-B8AF-8162D533242F}" presName="node" presStyleLbl="node1" presStyleIdx="0" presStyleCnt="6">
        <dgm:presLayoutVars>
          <dgm:bulletEnabled val="1"/>
        </dgm:presLayoutVars>
      </dgm:prSet>
      <dgm:spPr/>
    </dgm:pt>
    <dgm:pt modelId="{0B6BBDB9-AE31-4551-8844-2D3AD8C03410}" type="pres">
      <dgm:prSet presAssocID="{BDFA579B-1173-4C2C-813C-B4AC17187189}" presName="sibTrans" presStyleCnt="0"/>
      <dgm:spPr/>
    </dgm:pt>
    <dgm:pt modelId="{208693CB-94C1-44D2-9941-DBB37CE0A789}" type="pres">
      <dgm:prSet presAssocID="{B4935A46-4E6D-4780-94CD-3CA9BAD62289}" presName="node" presStyleLbl="node1" presStyleIdx="1" presStyleCnt="6">
        <dgm:presLayoutVars>
          <dgm:bulletEnabled val="1"/>
        </dgm:presLayoutVars>
      </dgm:prSet>
      <dgm:spPr/>
    </dgm:pt>
    <dgm:pt modelId="{2C7D63B0-4ECD-4BA9-A5A7-6022701573C0}" type="pres">
      <dgm:prSet presAssocID="{61C98547-D81B-4CB1-A947-F1A3A1C31C95}" presName="sibTrans" presStyleCnt="0"/>
      <dgm:spPr/>
    </dgm:pt>
    <dgm:pt modelId="{980E613F-B1CB-4CC6-8743-6DFA7191E2A4}" type="pres">
      <dgm:prSet presAssocID="{18D1246E-CCCB-4C17-858E-6E54D3D01F56}" presName="node" presStyleLbl="node1" presStyleIdx="2" presStyleCnt="6">
        <dgm:presLayoutVars>
          <dgm:bulletEnabled val="1"/>
        </dgm:presLayoutVars>
      </dgm:prSet>
      <dgm:spPr/>
    </dgm:pt>
    <dgm:pt modelId="{12C5FFE1-856C-4017-9FF8-C557B082F2CC}" type="pres">
      <dgm:prSet presAssocID="{6B19C017-476F-43B3-9CC7-19C0E265A45F}" presName="sibTrans" presStyleCnt="0"/>
      <dgm:spPr/>
    </dgm:pt>
    <dgm:pt modelId="{221DF6B5-3811-4B8A-B352-A8331B3F4D5C}" type="pres">
      <dgm:prSet presAssocID="{5192663A-6188-4B34-A190-A56E07E8E729}" presName="node" presStyleLbl="node1" presStyleIdx="3" presStyleCnt="6">
        <dgm:presLayoutVars>
          <dgm:bulletEnabled val="1"/>
        </dgm:presLayoutVars>
      </dgm:prSet>
      <dgm:spPr/>
    </dgm:pt>
    <dgm:pt modelId="{8F85B362-227E-4C0A-9D4F-73CC63BF3F43}" type="pres">
      <dgm:prSet presAssocID="{18A7C44C-DED6-46E3-910D-E02FE67BA19D}" presName="sibTrans" presStyleCnt="0"/>
      <dgm:spPr/>
    </dgm:pt>
    <dgm:pt modelId="{4C8897DD-C4AC-4D15-AE6A-4C6C3BCBCF04}" type="pres">
      <dgm:prSet presAssocID="{3935B196-CE6A-471F-A607-B560A9E915DC}" presName="node" presStyleLbl="node1" presStyleIdx="4" presStyleCnt="6">
        <dgm:presLayoutVars>
          <dgm:bulletEnabled val="1"/>
        </dgm:presLayoutVars>
      </dgm:prSet>
      <dgm:spPr/>
    </dgm:pt>
    <dgm:pt modelId="{DBDE6759-7DC1-47A8-8B89-5DA0DA2E0208}" type="pres">
      <dgm:prSet presAssocID="{B6B73B5E-4A32-4405-93BC-5CEF30CA21B8}" presName="sibTrans" presStyleCnt="0"/>
      <dgm:spPr/>
    </dgm:pt>
    <dgm:pt modelId="{80AD4FBB-E875-4B7F-92BF-21AC2D599E3F}" type="pres">
      <dgm:prSet presAssocID="{35C0B7E4-6E69-4EF7-8A36-63D2A51DA497}" presName="node" presStyleLbl="node1" presStyleIdx="5" presStyleCnt="6">
        <dgm:presLayoutVars>
          <dgm:bulletEnabled val="1"/>
        </dgm:presLayoutVars>
      </dgm:prSet>
      <dgm:spPr/>
    </dgm:pt>
  </dgm:ptLst>
  <dgm:cxnLst>
    <dgm:cxn modelId="{AD380460-4CFA-4066-BFDC-DB0A67DE8A83}" type="presOf" srcId="{5192663A-6188-4B34-A190-A56E07E8E729}" destId="{221DF6B5-3811-4B8A-B352-A8331B3F4D5C}" srcOrd="0" destOrd="0" presId="urn:microsoft.com/office/officeart/2005/8/layout/default"/>
    <dgm:cxn modelId="{9114EC6E-9919-42DF-859A-E16B19D05161}" srcId="{74C8B43B-3AEE-46B5-86B6-BBE6054EADBD}" destId="{35C0B7E4-6E69-4EF7-8A36-63D2A51DA497}" srcOrd="5" destOrd="0" parTransId="{75483F72-5C49-46FF-BE36-63DB67A0A23E}" sibTransId="{3359BBBE-4A67-41DA-B00D-24EFC0C32CA3}"/>
    <dgm:cxn modelId="{7DC82E70-6CC5-4EF0-88BC-68779D8158E9}" type="presOf" srcId="{3935B196-CE6A-471F-A607-B560A9E915DC}" destId="{4C8897DD-C4AC-4D15-AE6A-4C6C3BCBCF04}" srcOrd="0" destOrd="0" presId="urn:microsoft.com/office/officeart/2005/8/layout/default"/>
    <dgm:cxn modelId="{08ADAD7A-68B9-49CE-84DE-5E994CFBD287}" srcId="{74C8B43B-3AEE-46B5-86B6-BBE6054EADBD}" destId="{3659FA46-7BC6-42B6-B8AF-8162D533242F}" srcOrd="0" destOrd="0" parTransId="{85BE4EBB-BD74-4AA0-AE6B-CCE1F0858D11}" sibTransId="{BDFA579B-1173-4C2C-813C-B4AC17187189}"/>
    <dgm:cxn modelId="{F976027E-0CC0-491E-9D32-F984522EC35F}" type="presOf" srcId="{B4935A46-4E6D-4780-94CD-3CA9BAD62289}" destId="{208693CB-94C1-44D2-9941-DBB37CE0A789}" srcOrd="0" destOrd="0" presId="urn:microsoft.com/office/officeart/2005/8/layout/default"/>
    <dgm:cxn modelId="{A85FB9C3-A64B-4AA6-97F8-E24203BF7B08}" srcId="{74C8B43B-3AEE-46B5-86B6-BBE6054EADBD}" destId="{3935B196-CE6A-471F-A607-B560A9E915DC}" srcOrd="4" destOrd="0" parTransId="{70A0C4DB-0DF9-4F93-82CD-3B9949AF80A1}" sibTransId="{B6B73B5E-4A32-4405-93BC-5CEF30CA21B8}"/>
    <dgm:cxn modelId="{6AB640CA-8295-4D89-B897-220A7BE293DD}" srcId="{74C8B43B-3AEE-46B5-86B6-BBE6054EADBD}" destId="{B4935A46-4E6D-4780-94CD-3CA9BAD62289}" srcOrd="1" destOrd="0" parTransId="{E4A69667-DD2E-479A-9C44-7E78359E2AB6}" sibTransId="{61C98547-D81B-4CB1-A947-F1A3A1C31C95}"/>
    <dgm:cxn modelId="{F6A285CB-5D48-44EE-8968-379376A4E891}" type="presOf" srcId="{3659FA46-7BC6-42B6-B8AF-8162D533242F}" destId="{D44B9FB9-5C53-4050-B904-1BAF369C344B}" srcOrd="0" destOrd="0" presId="urn:microsoft.com/office/officeart/2005/8/layout/default"/>
    <dgm:cxn modelId="{0D60D9CE-E193-493B-92EA-FFA15AC06982}" type="presOf" srcId="{35C0B7E4-6E69-4EF7-8A36-63D2A51DA497}" destId="{80AD4FBB-E875-4B7F-92BF-21AC2D599E3F}" srcOrd="0" destOrd="0" presId="urn:microsoft.com/office/officeart/2005/8/layout/default"/>
    <dgm:cxn modelId="{E861F1DF-E025-4537-9507-553398BE1AD5}" srcId="{74C8B43B-3AEE-46B5-86B6-BBE6054EADBD}" destId="{18D1246E-CCCB-4C17-858E-6E54D3D01F56}" srcOrd="2" destOrd="0" parTransId="{BF2488B6-0CC8-4D89-B8F8-A35AC65CFADF}" sibTransId="{6B19C017-476F-43B3-9CC7-19C0E265A45F}"/>
    <dgm:cxn modelId="{68ECF6DF-BCA6-45D3-B597-D646B2C35540}" type="presOf" srcId="{18D1246E-CCCB-4C17-858E-6E54D3D01F56}" destId="{980E613F-B1CB-4CC6-8743-6DFA7191E2A4}" srcOrd="0" destOrd="0" presId="urn:microsoft.com/office/officeart/2005/8/layout/default"/>
    <dgm:cxn modelId="{E97FB5E5-F740-49E4-AEDD-793664DA7046}" type="presOf" srcId="{74C8B43B-3AEE-46B5-86B6-BBE6054EADBD}" destId="{12306C41-9F57-4EA9-AEBF-31D2C0FB07C5}" srcOrd="0" destOrd="0" presId="urn:microsoft.com/office/officeart/2005/8/layout/default"/>
    <dgm:cxn modelId="{81E3E4FB-6737-4B79-9410-263A3BA2CDE6}" srcId="{74C8B43B-3AEE-46B5-86B6-BBE6054EADBD}" destId="{5192663A-6188-4B34-A190-A56E07E8E729}" srcOrd="3" destOrd="0" parTransId="{6CD5B976-74C9-45C9-96DF-3D3604C6BFE8}" sibTransId="{18A7C44C-DED6-46E3-910D-E02FE67BA19D}"/>
    <dgm:cxn modelId="{C47632E2-39A0-4E91-9472-21DB8A93263D}" type="presParOf" srcId="{12306C41-9F57-4EA9-AEBF-31D2C0FB07C5}" destId="{D44B9FB9-5C53-4050-B904-1BAF369C344B}" srcOrd="0" destOrd="0" presId="urn:microsoft.com/office/officeart/2005/8/layout/default"/>
    <dgm:cxn modelId="{D3652F27-CD1E-41A9-8312-6204610C42C8}" type="presParOf" srcId="{12306C41-9F57-4EA9-AEBF-31D2C0FB07C5}" destId="{0B6BBDB9-AE31-4551-8844-2D3AD8C03410}" srcOrd="1" destOrd="0" presId="urn:microsoft.com/office/officeart/2005/8/layout/default"/>
    <dgm:cxn modelId="{A7D9B418-777B-4A32-83F3-493391653AE4}" type="presParOf" srcId="{12306C41-9F57-4EA9-AEBF-31D2C0FB07C5}" destId="{208693CB-94C1-44D2-9941-DBB37CE0A789}" srcOrd="2" destOrd="0" presId="urn:microsoft.com/office/officeart/2005/8/layout/default"/>
    <dgm:cxn modelId="{F7782D20-11F2-4D11-B7A7-E7F43953FA65}" type="presParOf" srcId="{12306C41-9F57-4EA9-AEBF-31D2C0FB07C5}" destId="{2C7D63B0-4ECD-4BA9-A5A7-6022701573C0}" srcOrd="3" destOrd="0" presId="urn:microsoft.com/office/officeart/2005/8/layout/default"/>
    <dgm:cxn modelId="{A4C01EE1-8574-461D-A7CA-BAD0F790C648}" type="presParOf" srcId="{12306C41-9F57-4EA9-AEBF-31D2C0FB07C5}" destId="{980E613F-B1CB-4CC6-8743-6DFA7191E2A4}" srcOrd="4" destOrd="0" presId="urn:microsoft.com/office/officeart/2005/8/layout/default"/>
    <dgm:cxn modelId="{011E851C-F54F-49DF-9397-6C80CF464F48}" type="presParOf" srcId="{12306C41-9F57-4EA9-AEBF-31D2C0FB07C5}" destId="{12C5FFE1-856C-4017-9FF8-C557B082F2CC}" srcOrd="5" destOrd="0" presId="urn:microsoft.com/office/officeart/2005/8/layout/default"/>
    <dgm:cxn modelId="{DD733620-0902-4044-BCD6-56C6F8813C0F}" type="presParOf" srcId="{12306C41-9F57-4EA9-AEBF-31D2C0FB07C5}" destId="{221DF6B5-3811-4B8A-B352-A8331B3F4D5C}" srcOrd="6" destOrd="0" presId="urn:microsoft.com/office/officeart/2005/8/layout/default"/>
    <dgm:cxn modelId="{27F86FEC-82E9-4B28-BDD3-146D88C1D781}" type="presParOf" srcId="{12306C41-9F57-4EA9-AEBF-31D2C0FB07C5}" destId="{8F85B362-227E-4C0A-9D4F-73CC63BF3F43}" srcOrd="7" destOrd="0" presId="urn:microsoft.com/office/officeart/2005/8/layout/default"/>
    <dgm:cxn modelId="{CCFBBEF4-ECB9-4207-8457-8D40095C7DED}" type="presParOf" srcId="{12306C41-9F57-4EA9-AEBF-31D2C0FB07C5}" destId="{4C8897DD-C4AC-4D15-AE6A-4C6C3BCBCF04}" srcOrd="8" destOrd="0" presId="urn:microsoft.com/office/officeart/2005/8/layout/default"/>
    <dgm:cxn modelId="{3A9DA0DE-F0F8-42F3-87E5-FD466973F22B}" type="presParOf" srcId="{12306C41-9F57-4EA9-AEBF-31D2C0FB07C5}" destId="{DBDE6759-7DC1-47A8-8B89-5DA0DA2E0208}" srcOrd="9" destOrd="0" presId="urn:microsoft.com/office/officeart/2005/8/layout/default"/>
    <dgm:cxn modelId="{57642464-9F03-4DB0-B412-F14E565D66CD}" type="presParOf" srcId="{12306C41-9F57-4EA9-AEBF-31D2C0FB07C5}" destId="{80AD4FBB-E875-4B7F-92BF-21AC2D599E3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74C8B43B-3AEE-46B5-86B6-BBE6054EADBD}" type="doc">
      <dgm:prSet loTypeId="urn:microsoft.com/office/officeart/2005/8/layout/default" loCatId="list" qsTypeId="urn:microsoft.com/office/officeart/2005/8/quickstyle/simple1" qsCatId="simple" csTypeId="urn:microsoft.com/office/officeart/2005/8/colors/accent6_5" csCatId="accent6" phldr="1"/>
      <dgm:spPr/>
      <dgm:t>
        <a:bodyPr/>
        <a:lstStyle/>
        <a:p>
          <a:endParaRPr lang="en-US"/>
        </a:p>
      </dgm:t>
    </dgm:pt>
    <dgm:pt modelId="{3659FA46-7BC6-42B6-B8AF-8162D533242F}">
      <dgm:prSet phldrT="[Text]" custT="1"/>
      <dgm:spPr/>
      <dgm:t>
        <a:bodyPr/>
        <a:lstStyle/>
        <a:p>
          <a:r>
            <a:rPr lang="en-US" sz="2000"/>
            <a:t>Removing clothing J.O.G</a:t>
          </a:r>
          <a:endParaRPr lang="en-US" sz="2000" dirty="0"/>
        </a:p>
      </dgm:t>
    </dgm:pt>
    <dgm:pt modelId="{85BE4EBB-BD74-4AA0-AE6B-CCE1F0858D11}" type="parTrans" cxnId="{08ADAD7A-68B9-49CE-84DE-5E994CFBD287}">
      <dgm:prSet/>
      <dgm:spPr/>
      <dgm:t>
        <a:bodyPr/>
        <a:lstStyle/>
        <a:p>
          <a:endParaRPr lang="en-US"/>
        </a:p>
      </dgm:t>
    </dgm:pt>
    <dgm:pt modelId="{BDFA579B-1173-4C2C-813C-B4AC17187189}" type="sibTrans" cxnId="{08ADAD7A-68B9-49CE-84DE-5E994CFBD287}">
      <dgm:prSet/>
      <dgm:spPr/>
      <dgm:t>
        <a:bodyPr/>
        <a:lstStyle/>
        <a:p>
          <a:endParaRPr lang="en-US"/>
        </a:p>
      </dgm:t>
    </dgm:pt>
    <dgm:pt modelId="{B4935A46-4E6D-4780-94CD-3CA9BAD62289}">
      <dgm:prSet phldrT="[Text]" custT="1"/>
      <dgm:spPr/>
      <dgm:t>
        <a:bodyPr/>
        <a:lstStyle/>
        <a:p>
          <a:r>
            <a:rPr lang="en-US" sz="2000"/>
            <a:t>Documentation</a:t>
          </a:r>
          <a:endParaRPr lang="en-US" sz="2000" dirty="0"/>
        </a:p>
      </dgm:t>
    </dgm:pt>
    <dgm:pt modelId="{E4A69667-DD2E-479A-9C44-7E78359E2AB6}" type="parTrans" cxnId="{6AB640CA-8295-4D89-B897-220A7BE293DD}">
      <dgm:prSet/>
      <dgm:spPr/>
      <dgm:t>
        <a:bodyPr/>
        <a:lstStyle/>
        <a:p>
          <a:endParaRPr lang="en-US"/>
        </a:p>
      </dgm:t>
    </dgm:pt>
    <dgm:pt modelId="{61C98547-D81B-4CB1-A947-F1A3A1C31C95}" type="sibTrans" cxnId="{6AB640CA-8295-4D89-B897-220A7BE293DD}">
      <dgm:prSet/>
      <dgm:spPr/>
      <dgm:t>
        <a:bodyPr/>
        <a:lstStyle/>
        <a:p>
          <a:endParaRPr lang="en-US"/>
        </a:p>
      </dgm:t>
    </dgm:pt>
    <dgm:pt modelId="{18D1246E-CCCB-4C17-858E-6E54D3D01F56}">
      <dgm:prSet phldrT="[Text]" custT="1"/>
      <dgm:spPr/>
      <dgm:t>
        <a:bodyPr/>
        <a:lstStyle/>
        <a:p>
          <a:r>
            <a:rPr lang="en-US" sz="2000"/>
            <a:t>Respect &amp; courtesy</a:t>
          </a:r>
          <a:endParaRPr lang="en-US" sz="2000" dirty="0"/>
        </a:p>
      </dgm:t>
    </dgm:pt>
    <dgm:pt modelId="{BF2488B6-0CC8-4D89-B8F8-A35AC65CFADF}" type="parTrans" cxnId="{E861F1DF-E025-4537-9507-553398BE1AD5}">
      <dgm:prSet/>
      <dgm:spPr/>
      <dgm:t>
        <a:bodyPr/>
        <a:lstStyle/>
        <a:p>
          <a:endParaRPr lang="en-US"/>
        </a:p>
      </dgm:t>
    </dgm:pt>
    <dgm:pt modelId="{6B19C017-476F-43B3-9CC7-19C0E265A45F}" type="sibTrans" cxnId="{E861F1DF-E025-4537-9507-553398BE1AD5}">
      <dgm:prSet/>
      <dgm:spPr/>
      <dgm:t>
        <a:bodyPr/>
        <a:lstStyle/>
        <a:p>
          <a:endParaRPr lang="en-US"/>
        </a:p>
      </dgm:t>
    </dgm:pt>
    <dgm:pt modelId="{5192663A-6188-4B34-A190-A56E07E8E729}">
      <dgm:prSet phldrT="[Text]" custT="1"/>
      <dgm:spPr/>
      <dgm:t>
        <a:bodyPr/>
        <a:lstStyle/>
        <a:p>
          <a:r>
            <a:rPr lang="en-US" sz="2000"/>
            <a:t>Minimise embarrassment</a:t>
          </a:r>
          <a:endParaRPr lang="en-US" sz="2000" dirty="0"/>
        </a:p>
      </dgm:t>
    </dgm:pt>
    <dgm:pt modelId="{6CD5B976-74C9-45C9-96DF-3D3604C6BFE8}" type="parTrans" cxnId="{81E3E4FB-6737-4B79-9410-263A3BA2CDE6}">
      <dgm:prSet/>
      <dgm:spPr/>
      <dgm:t>
        <a:bodyPr/>
        <a:lstStyle/>
        <a:p>
          <a:endParaRPr lang="en-US"/>
        </a:p>
      </dgm:t>
    </dgm:pt>
    <dgm:pt modelId="{18A7C44C-DED6-46E3-910D-E02FE67BA19D}" type="sibTrans" cxnId="{81E3E4FB-6737-4B79-9410-263A3BA2CDE6}">
      <dgm:prSet/>
      <dgm:spPr/>
      <dgm:t>
        <a:bodyPr/>
        <a:lstStyle/>
        <a:p>
          <a:endParaRPr lang="en-US"/>
        </a:p>
      </dgm:t>
    </dgm:pt>
    <dgm:pt modelId="{3935B196-CE6A-471F-A607-B560A9E915DC}">
      <dgm:prSet phldrT="[Text]" custT="1"/>
      <dgm:spPr/>
      <dgm:t>
        <a:bodyPr/>
        <a:lstStyle/>
        <a:p>
          <a:r>
            <a:rPr lang="en-US" sz="2000"/>
            <a:t>Treat as individual</a:t>
          </a:r>
          <a:endParaRPr lang="en-US" sz="2000" dirty="0"/>
        </a:p>
      </dgm:t>
    </dgm:pt>
    <dgm:pt modelId="{70A0C4DB-0DF9-4F93-82CD-3B9949AF80A1}" type="parTrans" cxnId="{A85FB9C3-A64B-4AA6-97F8-E24203BF7B08}">
      <dgm:prSet/>
      <dgm:spPr/>
      <dgm:t>
        <a:bodyPr/>
        <a:lstStyle/>
        <a:p>
          <a:endParaRPr lang="en-US"/>
        </a:p>
      </dgm:t>
    </dgm:pt>
    <dgm:pt modelId="{B6B73B5E-4A32-4405-93BC-5CEF30CA21B8}" type="sibTrans" cxnId="{A85FB9C3-A64B-4AA6-97F8-E24203BF7B08}">
      <dgm:prSet/>
      <dgm:spPr/>
      <dgm:t>
        <a:bodyPr/>
        <a:lstStyle/>
        <a:p>
          <a:endParaRPr lang="en-US"/>
        </a:p>
      </dgm:t>
    </dgm:pt>
    <dgm:pt modelId="{EE8CC6FC-779B-41CC-B6C0-99084916B95A}">
      <dgm:prSet phldrT="[Text]" custT="1"/>
      <dgm:spPr/>
      <dgm:t>
        <a:bodyPr/>
        <a:lstStyle/>
        <a:p>
          <a:r>
            <a:rPr lang="en-US" sz="2000"/>
            <a:t>Aware of individual needs</a:t>
          </a:r>
          <a:endParaRPr lang="en-US" sz="2000" dirty="0"/>
        </a:p>
      </dgm:t>
    </dgm:pt>
    <dgm:pt modelId="{58E6F69C-BD3F-4AE6-B498-D7CE6B215E6E}" type="parTrans" cxnId="{7336DDE1-2802-4B9E-B777-42A2E6F1FB8A}">
      <dgm:prSet/>
      <dgm:spPr/>
      <dgm:t>
        <a:bodyPr/>
        <a:lstStyle/>
        <a:p>
          <a:endParaRPr lang="en-US"/>
        </a:p>
      </dgm:t>
    </dgm:pt>
    <dgm:pt modelId="{29581533-03B4-4AF8-B158-43A97C8C5644}" type="sibTrans" cxnId="{7336DDE1-2802-4B9E-B777-42A2E6F1FB8A}">
      <dgm:prSet/>
      <dgm:spPr/>
      <dgm:t>
        <a:bodyPr/>
        <a:lstStyle/>
        <a:p>
          <a:endParaRPr lang="en-US"/>
        </a:p>
      </dgm:t>
    </dgm:pt>
    <dgm:pt modelId="{12306C41-9F57-4EA9-AEBF-31D2C0FB07C5}" type="pres">
      <dgm:prSet presAssocID="{74C8B43B-3AEE-46B5-86B6-BBE6054EADBD}" presName="diagram" presStyleCnt="0">
        <dgm:presLayoutVars>
          <dgm:dir/>
          <dgm:resizeHandles val="exact"/>
        </dgm:presLayoutVars>
      </dgm:prSet>
      <dgm:spPr/>
    </dgm:pt>
    <dgm:pt modelId="{D44B9FB9-5C53-4050-B904-1BAF369C344B}" type="pres">
      <dgm:prSet presAssocID="{3659FA46-7BC6-42B6-B8AF-8162D533242F}" presName="node" presStyleLbl="node1" presStyleIdx="0" presStyleCnt="6">
        <dgm:presLayoutVars>
          <dgm:bulletEnabled val="1"/>
        </dgm:presLayoutVars>
      </dgm:prSet>
      <dgm:spPr/>
    </dgm:pt>
    <dgm:pt modelId="{0B6BBDB9-AE31-4551-8844-2D3AD8C03410}" type="pres">
      <dgm:prSet presAssocID="{BDFA579B-1173-4C2C-813C-B4AC17187189}" presName="sibTrans" presStyleCnt="0"/>
      <dgm:spPr/>
    </dgm:pt>
    <dgm:pt modelId="{208693CB-94C1-44D2-9941-DBB37CE0A789}" type="pres">
      <dgm:prSet presAssocID="{B4935A46-4E6D-4780-94CD-3CA9BAD62289}" presName="node" presStyleLbl="node1" presStyleIdx="1" presStyleCnt="6">
        <dgm:presLayoutVars>
          <dgm:bulletEnabled val="1"/>
        </dgm:presLayoutVars>
      </dgm:prSet>
      <dgm:spPr/>
    </dgm:pt>
    <dgm:pt modelId="{2C7D63B0-4ECD-4BA9-A5A7-6022701573C0}" type="pres">
      <dgm:prSet presAssocID="{61C98547-D81B-4CB1-A947-F1A3A1C31C95}" presName="sibTrans" presStyleCnt="0"/>
      <dgm:spPr/>
    </dgm:pt>
    <dgm:pt modelId="{980E613F-B1CB-4CC6-8743-6DFA7191E2A4}" type="pres">
      <dgm:prSet presAssocID="{18D1246E-CCCB-4C17-858E-6E54D3D01F56}" presName="node" presStyleLbl="node1" presStyleIdx="2" presStyleCnt="6">
        <dgm:presLayoutVars>
          <dgm:bulletEnabled val="1"/>
        </dgm:presLayoutVars>
      </dgm:prSet>
      <dgm:spPr/>
    </dgm:pt>
    <dgm:pt modelId="{12C5FFE1-856C-4017-9FF8-C557B082F2CC}" type="pres">
      <dgm:prSet presAssocID="{6B19C017-476F-43B3-9CC7-19C0E265A45F}" presName="sibTrans" presStyleCnt="0"/>
      <dgm:spPr/>
    </dgm:pt>
    <dgm:pt modelId="{221DF6B5-3811-4B8A-B352-A8331B3F4D5C}" type="pres">
      <dgm:prSet presAssocID="{5192663A-6188-4B34-A190-A56E07E8E729}" presName="node" presStyleLbl="node1" presStyleIdx="3" presStyleCnt="6">
        <dgm:presLayoutVars>
          <dgm:bulletEnabled val="1"/>
        </dgm:presLayoutVars>
      </dgm:prSet>
      <dgm:spPr/>
    </dgm:pt>
    <dgm:pt modelId="{8F85B362-227E-4C0A-9D4F-73CC63BF3F43}" type="pres">
      <dgm:prSet presAssocID="{18A7C44C-DED6-46E3-910D-E02FE67BA19D}" presName="sibTrans" presStyleCnt="0"/>
      <dgm:spPr/>
    </dgm:pt>
    <dgm:pt modelId="{4C8897DD-C4AC-4D15-AE6A-4C6C3BCBCF04}" type="pres">
      <dgm:prSet presAssocID="{3935B196-CE6A-471F-A607-B560A9E915DC}" presName="node" presStyleLbl="node1" presStyleIdx="4" presStyleCnt="6">
        <dgm:presLayoutVars>
          <dgm:bulletEnabled val="1"/>
        </dgm:presLayoutVars>
      </dgm:prSet>
      <dgm:spPr/>
    </dgm:pt>
    <dgm:pt modelId="{78B40576-B96D-4DF7-B5B8-DD351BD0C6F5}" type="pres">
      <dgm:prSet presAssocID="{B6B73B5E-4A32-4405-93BC-5CEF30CA21B8}" presName="sibTrans" presStyleCnt="0"/>
      <dgm:spPr/>
    </dgm:pt>
    <dgm:pt modelId="{C7469FC0-E91F-40AC-A22B-BA2D2B35F49C}" type="pres">
      <dgm:prSet presAssocID="{EE8CC6FC-779B-41CC-B6C0-99084916B95A}" presName="node" presStyleLbl="node1" presStyleIdx="5" presStyleCnt="6">
        <dgm:presLayoutVars>
          <dgm:bulletEnabled val="1"/>
        </dgm:presLayoutVars>
      </dgm:prSet>
      <dgm:spPr/>
    </dgm:pt>
  </dgm:ptLst>
  <dgm:cxnLst>
    <dgm:cxn modelId="{63D6FA46-25F2-4F83-9F5A-E86994FD2A15}" type="presOf" srcId="{EE8CC6FC-779B-41CC-B6C0-99084916B95A}" destId="{C7469FC0-E91F-40AC-A22B-BA2D2B35F49C}" srcOrd="0" destOrd="0" presId="urn:microsoft.com/office/officeart/2005/8/layout/default"/>
    <dgm:cxn modelId="{AD380460-4CFA-4066-BFDC-DB0A67DE8A83}" type="presOf" srcId="{5192663A-6188-4B34-A190-A56E07E8E729}" destId="{221DF6B5-3811-4B8A-B352-A8331B3F4D5C}" srcOrd="0" destOrd="0" presId="urn:microsoft.com/office/officeart/2005/8/layout/default"/>
    <dgm:cxn modelId="{7DC82E70-6CC5-4EF0-88BC-68779D8158E9}" type="presOf" srcId="{3935B196-CE6A-471F-A607-B560A9E915DC}" destId="{4C8897DD-C4AC-4D15-AE6A-4C6C3BCBCF04}" srcOrd="0" destOrd="0" presId="urn:microsoft.com/office/officeart/2005/8/layout/default"/>
    <dgm:cxn modelId="{08ADAD7A-68B9-49CE-84DE-5E994CFBD287}" srcId="{74C8B43B-3AEE-46B5-86B6-BBE6054EADBD}" destId="{3659FA46-7BC6-42B6-B8AF-8162D533242F}" srcOrd="0" destOrd="0" parTransId="{85BE4EBB-BD74-4AA0-AE6B-CCE1F0858D11}" sibTransId="{BDFA579B-1173-4C2C-813C-B4AC17187189}"/>
    <dgm:cxn modelId="{F976027E-0CC0-491E-9D32-F984522EC35F}" type="presOf" srcId="{B4935A46-4E6D-4780-94CD-3CA9BAD62289}" destId="{208693CB-94C1-44D2-9941-DBB37CE0A789}" srcOrd="0" destOrd="0" presId="urn:microsoft.com/office/officeart/2005/8/layout/default"/>
    <dgm:cxn modelId="{A85FB9C3-A64B-4AA6-97F8-E24203BF7B08}" srcId="{74C8B43B-3AEE-46B5-86B6-BBE6054EADBD}" destId="{3935B196-CE6A-471F-A607-B560A9E915DC}" srcOrd="4" destOrd="0" parTransId="{70A0C4DB-0DF9-4F93-82CD-3B9949AF80A1}" sibTransId="{B6B73B5E-4A32-4405-93BC-5CEF30CA21B8}"/>
    <dgm:cxn modelId="{6AB640CA-8295-4D89-B897-220A7BE293DD}" srcId="{74C8B43B-3AEE-46B5-86B6-BBE6054EADBD}" destId="{B4935A46-4E6D-4780-94CD-3CA9BAD62289}" srcOrd="1" destOrd="0" parTransId="{E4A69667-DD2E-479A-9C44-7E78359E2AB6}" sibTransId="{61C98547-D81B-4CB1-A947-F1A3A1C31C95}"/>
    <dgm:cxn modelId="{F6A285CB-5D48-44EE-8968-379376A4E891}" type="presOf" srcId="{3659FA46-7BC6-42B6-B8AF-8162D533242F}" destId="{D44B9FB9-5C53-4050-B904-1BAF369C344B}" srcOrd="0" destOrd="0" presId="urn:microsoft.com/office/officeart/2005/8/layout/default"/>
    <dgm:cxn modelId="{E861F1DF-E025-4537-9507-553398BE1AD5}" srcId="{74C8B43B-3AEE-46B5-86B6-BBE6054EADBD}" destId="{18D1246E-CCCB-4C17-858E-6E54D3D01F56}" srcOrd="2" destOrd="0" parTransId="{BF2488B6-0CC8-4D89-B8F8-A35AC65CFADF}" sibTransId="{6B19C017-476F-43B3-9CC7-19C0E265A45F}"/>
    <dgm:cxn modelId="{68ECF6DF-BCA6-45D3-B597-D646B2C35540}" type="presOf" srcId="{18D1246E-CCCB-4C17-858E-6E54D3D01F56}" destId="{980E613F-B1CB-4CC6-8743-6DFA7191E2A4}" srcOrd="0" destOrd="0" presId="urn:microsoft.com/office/officeart/2005/8/layout/default"/>
    <dgm:cxn modelId="{7336DDE1-2802-4B9E-B777-42A2E6F1FB8A}" srcId="{74C8B43B-3AEE-46B5-86B6-BBE6054EADBD}" destId="{EE8CC6FC-779B-41CC-B6C0-99084916B95A}" srcOrd="5" destOrd="0" parTransId="{58E6F69C-BD3F-4AE6-B498-D7CE6B215E6E}" sibTransId="{29581533-03B4-4AF8-B158-43A97C8C5644}"/>
    <dgm:cxn modelId="{E97FB5E5-F740-49E4-AEDD-793664DA7046}" type="presOf" srcId="{74C8B43B-3AEE-46B5-86B6-BBE6054EADBD}" destId="{12306C41-9F57-4EA9-AEBF-31D2C0FB07C5}" srcOrd="0" destOrd="0" presId="urn:microsoft.com/office/officeart/2005/8/layout/default"/>
    <dgm:cxn modelId="{81E3E4FB-6737-4B79-9410-263A3BA2CDE6}" srcId="{74C8B43B-3AEE-46B5-86B6-BBE6054EADBD}" destId="{5192663A-6188-4B34-A190-A56E07E8E729}" srcOrd="3" destOrd="0" parTransId="{6CD5B976-74C9-45C9-96DF-3D3604C6BFE8}" sibTransId="{18A7C44C-DED6-46E3-910D-E02FE67BA19D}"/>
    <dgm:cxn modelId="{C47632E2-39A0-4E91-9472-21DB8A93263D}" type="presParOf" srcId="{12306C41-9F57-4EA9-AEBF-31D2C0FB07C5}" destId="{D44B9FB9-5C53-4050-B904-1BAF369C344B}" srcOrd="0" destOrd="0" presId="urn:microsoft.com/office/officeart/2005/8/layout/default"/>
    <dgm:cxn modelId="{D3652F27-CD1E-41A9-8312-6204610C42C8}" type="presParOf" srcId="{12306C41-9F57-4EA9-AEBF-31D2C0FB07C5}" destId="{0B6BBDB9-AE31-4551-8844-2D3AD8C03410}" srcOrd="1" destOrd="0" presId="urn:microsoft.com/office/officeart/2005/8/layout/default"/>
    <dgm:cxn modelId="{A7D9B418-777B-4A32-83F3-493391653AE4}" type="presParOf" srcId="{12306C41-9F57-4EA9-AEBF-31D2C0FB07C5}" destId="{208693CB-94C1-44D2-9941-DBB37CE0A789}" srcOrd="2" destOrd="0" presId="urn:microsoft.com/office/officeart/2005/8/layout/default"/>
    <dgm:cxn modelId="{F7782D20-11F2-4D11-B7A7-E7F43953FA65}" type="presParOf" srcId="{12306C41-9F57-4EA9-AEBF-31D2C0FB07C5}" destId="{2C7D63B0-4ECD-4BA9-A5A7-6022701573C0}" srcOrd="3" destOrd="0" presId="urn:microsoft.com/office/officeart/2005/8/layout/default"/>
    <dgm:cxn modelId="{A4C01EE1-8574-461D-A7CA-BAD0F790C648}" type="presParOf" srcId="{12306C41-9F57-4EA9-AEBF-31D2C0FB07C5}" destId="{980E613F-B1CB-4CC6-8743-6DFA7191E2A4}" srcOrd="4" destOrd="0" presId="urn:microsoft.com/office/officeart/2005/8/layout/default"/>
    <dgm:cxn modelId="{011E851C-F54F-49DF-9397-6C80CF464F48}" type="presParOf" srcId="{12306C41-9F57-4EA9-AEBF-31D2C0FB07C5}" destId="{12C5FFE1-856C-4017-9FF8-C557B082F2CC}" srcOrd="5" destOrd="0" presId="urn:microsoft.com/office/officeart/2005/8/layout/default"/>
    <dgm:cxn modelId="{DD733620-0902-4044-BCD6-56C6F8813C0F}" type="presParOf" srcId="{12306C41-9F57-4EA9-AEBF-31D2C0FB07C5}" destId="{221DF6B5-3811-4B8A-B352-A8331B3F4D5C}" srcOrd="6" destOrd="0" presId="urn:microsoft.com/office/officeart/2005/8/layout/default"/>
    <dgm:cxn modelId="{27F86FEC-82E9-4B28-BDD3-146D88C1D781}" type="presParOf" srcId="{12306C41-9F57-4EA9-AEBF-31D2C0FB07C5}" destId="{8F85B362-227E-4C0A-9D4F-73CC63BF3F43}" srcOrd="7" destOrd="0" presId="urn:microsoft.com/office/officeart/2005/8/layout/default"/>
    <dgm:cxn modelId="{CCFBBEF4-ECB9-4207-8457-8D40095C7DED}" type="presParOf" srcId="{12306C41-9F57-4EA9-AEBF-31D2C0FB07C5}" destId="{4C8897DD-C4AC-4D15-AE6A-4C6C3BCBCF04}" srcOrd="8" destOrd="0" presId="urn:microsoft.com/office/officeart/2005/8/layout/default"/>
    <dgm:cxn modelId="{779B5B0D-B069-4902-841B-3C3993CE6B2A}" type="presParOf" srcId="{12306C41-9F57-4EA9-AEBF-31D2C0FB07C5}" destId="{78B40576-B96D-4DF7-B5B8-DD351BD0C6F5}" srcOrd="9" destOrd="0" presId="urn:microsoft.com/office/officeart/2005/8/layout/default"/>
    <dgm:cxn modelId="{0FE4B5D2-09A3-4599-AF61-C6D3CD67DDF8}" type="presParOf" srcId="{12306C41-9F57-4EA9-AEBF-31D2C0FB07C5}" destId="{C7469FC0-E91F-40AC-A22B-BA2D2B35F49C}" srcOrd="1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10F4BF63-48E2-44B9-8473-426735C1C14A}"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769463EE-E127-4C09-AA84-2D47289E5FD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latin typeface="+mn-lt"/>
            </a:rPr>
            <a:t>Personal Safety</a:t>
          </a:r>
        </a:p>
      </dgm:t>
    </dgm:pt>
    <dgm:pt modelId="{CD104536-9A0B-47D7-8C2C-58773512AE31}" type="parTrans" cxnId="{45E22F0B-8BC4-4559-8AC7-E05648AF0D33}">
      <dgm:prSet/>
      <dgm:spPr/>
      <dgm:t>
        <a:bodyPr/>
        <a:lstStyle/>
        <a:p>
          <a:endParaRPr lang="en-US"/>
        </a:p>
      </dgm:t>
    </dgm:pt>
    <dgm:pt modelId="{2A80E6E6-8AFB-4CE1-AAB8-0C699738C494}" type="sibTrans" cxnId="{45E22F0B-8BC4-4559-8AC7-E05648AF0D33}">
      <dgm:prSet/>
      <dgm:spPr>
        <a:solidFill>
          <a:schemeClr val="accent2">
            <a:lumMod val="75000"/>
          </a:schemeClr>
        </a:solidFill>
        <a:ln>
          <a:solidFill>
            <a:schemeClr val="tx1"/>
          </a:solidFill>
        </a:ln>
      </dgm:spPr>
      <dgm:t>
        <a:bodyPr/>
        <a:lstStyle/>
        <a:p>
          <a:endParaRPr lang="en-US"/>
        </a:p>
      </dgm:t>
    </dgm:pt>
    <dgm:pt modelId="{74BA849A-4ED2-4933-9416-54ABFCEF0BEB}">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Areas of concealment</a:t>
          </a:r>
        </a:p>
      </dgm:t>
    </dgm:pt>
    <dgm:pt modelId="{1FD6CDD8-8194-4539-A472-9A980F62D6E7}" type="parTrans" cxnId="{D017F754-AED9-4F90-A7F9-85557A46940B}">
      <dgm:prSet/>
      <dgm:spPr/>
      <dgm:t>
        <a:bodyPr/>
        <a:lstStyle/>
        <a:p>
          <a:endParaRPr lang="en-US"/>
        </a:p>
      </dgm:t>
    </dgm:pt>
    <dgm:pt modelId="{FE0312AA-7A14-4547-B69E-A9ED87747268}" type="sibTrans" cxnId="{D017F754-AED9-4F90-A7F9-85557A46940B}">
      <dgm:prSet/>
      <dgm:spPr>
        <a:solidFill>
          <a:schemeClr val="accent2">
            <a:lumMod val="75000"/>
          </a:schemeClr>
        </a:solidFill>
        <a:ln>
          <a:solidFill>
            <a:schemeClr val="tx1"/>
          </a:solidFill>
        </a:ln>
      </dgm:spPr>
      <dgm:t>
        <a:bodyPr/>
        <a:lstStyle/>
        <a:p>
          <a:endParaRPr lang="en-US"/>
        </a:p>
      </dgm:t>
    </dgm:pt>
    <dgm:pt modelId="{1D1E40F1-F2E3-4FC0-B37F-7BD7EE288CD8}">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Areas routinely missed</a:t>
          </a:r>
        </a:p>
      </dgm:t>
    </dgm:pt>
    <dgm:pt modelId="{DF63839A-86D2-439C-8896-ABC7DA175AF3}" type="parTrans" cxnId="{E5AC967E-86CA-4E3B-8EDE-0DB69E9A403D}">
      <dgm:prSet/>
      <dgm:spPr/>
      <dgm:t>
        <a:bodyPr/>
        <a:lstStyle/>
        <a:p>
          <a:endParaRPr lang="en-US"/>
        </a:p>
      </dgm:t>
    </dgm:pt>
    <dgm:pt modelId="{5051BB3E-2BDE-41A4-A689-F0A56FE2BE53}" type="sibTrans" cxnId="{E5AC967E-86CA-4E3B-8EDE-0DB69E9A403D}">
      <dgm:prSet/>
      <dgm:spPr>
        <a:solidFill>
          <a:schemeClr val="accent2">
            <a:lumMod val="75000"/>
          </a:schemeClr>
        </a:solidFill>
        <a:ln>
          <a:solidFill>
            <a:schemeClr val="tx1"/>
          </a:solidFill>
        </a:ln>
      </dgm:spPr>
      <dgm:t>
        <a:bodyPr/>
        <a:lstStyle/>
        <a:p>
          <a:endParaRPr lang="en-US"/>
        </a:p>
      </dgm:t>
    </dgm:pt>
    <dgm:pt modelId="{6BD59353-7708-4432-9283-A30B3575083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J.O.G</a:t>
          </a:r>
        </a:p>
      </dgm:t>
    </dgm:pt>
    <dgm:pt modelId="{1097E89E-3C76-4316-BEB4-770B1F8FD70B}" type="parTrans" cxnId="{888C36F4-8A30-4B85-BCF6-56B8F1923F2D}">
      <dgm:prSet/>
      <dgm:spPr/>
      <dgm:t>
        <a:bodyPr/>
        <a:lstStyle/>
        <a:p>
          <a:endParaRPr lang="en-US"/>
        </a:p>
      </dgm:t>
    </dgm:pt>
    <dgm:pt modelId="{2AC80BF4-AE23-4128-AB3E-7643CB1CA726}" type="sibTrans" cxnId="{888C36F4-8A30-4B85-BCF6-56B8F1923F2D}">
      <dgm:prSet/>
      <dgm:spPr>
        <a:solidFill>
          <a:schemeClr val="accent2">
            <a:lumMod val="75000"/>
          </a:schemeClr>
        </a:solidFill>
        <a:ln>
          <a:solidFill>
            <a:schemeClr val="tx1"/>
          </a:solidFill>
        </a:ln>
      </dgm:spPr>
      <dgm:t>
        <a:bodyPr/>
        <a:lstStyle/>
        <a:p>
          <a:endParaRPr lang="en-US"/>
        </a:p>
      </dgm:t>
    </dgm:pt>
    <dgm:pt modelId="{0D572E6C-B97A-4783-BE08-3CC4CB0093EF}">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Recovery of exhibits</a:t>
          </a:r>
        </a:p>
      </dgm:t>
    </dgm:pt>
    <dgm:pt modelId="{3E7DEBD1-6790-4EFE-9AF2-F7771ABA7853}" type="parTrans" cxnId="{33A5C74C-C380-4B65-ADFA-32A7BE10DAC0}">
      <dgm:prSet/>
      <dgm:spPr/>
      <dgm:t>
        <a:bodyPr/>
        <a:lstStyle/>
        <a:p>
          <a:endParaRPr lang="en-US"/>
        </a:p>
      </dgm:t>
    </dgm:pt>
    <dgm:pt modelId="{FCAF3CB0-07F4-4C6B-BBBE-4AB0742C2FD7}" type="sibTrans" cxnId="{33A5C74C-C380-4B65-ADFA-32A7BE10DAC0}">
      <dgm:prSet/>
      <dgm:spPr>
        <a:solidFill>
          <a:schemeClr val="accent2">
            <a:lumMod val="75000"/>
          </a:schemeClr>
        </a:solidFill>
        <a:ln>
          <a:solidFill>
            <a:schemeClr val="tx1"/>
          </a:solidFill>
        </a:ln>
      </dgm:spPr>
      <dgm:t>
        <a:bodyPr/>
        <a:lstStyle/>
        <a:p>
          <a:endParaRPr lang="en-US"/>
        </a:p>
      </dgm:t>
    </dgm:pt>
    <dgm:pt modelId="{8FABEF53-0ACC-458C-A0CE-2D398196ACB2}">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Control of subject, seeing hands</a:t>
          </a:r>
        </a:p>
      </dgm:t>
    </dgm:pt>
    <dgm:pt modelId="{260B921B-7B69-46FD-9411-131A626F4B16}" type="parTrans" cxnId="{167FD132-DE8C-4657-BAE8-388BE7BF4D1D}">
      <dgm:prSet/>
      <dgm:spPr/>
      <dgm:t>
        <a:bodyPr/>
        <a:lstStyle/>
        <a:p>
          <a:endParaRPr lang="en-US"/>
        </a:p>
      </dgm:t>
    </dgm:pt>
    <dgm:pt modelId="{76028015-EDF1-43D0-82BD-E1DE8DBC11C6}" type="sibTrans" cxnId="{167FD132-DE8C-4657-BAE8-388BE7BF4D1D}">
      <dgm:prSet/>
      <dgm:spPr/>
      <dgm:t>
        <a:bodyPr/>
        <a:lstStyle/>
        <a:p>
          <a:endParaRPr lang="en-US"/>
        </a:p>
      </dgm:t>
    </dgm:pt>
    <dgm:pt modelId="{DC76CDBF-FE42-415B-8B21-5E8FAE665AC1}" type="pres">
      <dgm:prSet presAssocID="{10F4BF63-48E2-44B9-8473-426735C1C14A}" presName="Name0" presStyleCnt="0">
        <dgm:presLayoutVars>
          <dgm:dir/>
          <dgm:resizeHandles/>
        </dgm:presLayoutVars>
      </dgm:prSet>
      <dgm:spPr/>
    </dgm:pt>
    <dgm:pt modelId="{85D17460-56A1-41A0-AE21-2D3D67EB78CA}" type="pres">
      <dgm:prSet presAssocID="{769463EE-E127-4C09-AA84-2D47289E5FDF}" presName="compNode" presStyleCnt="0"/>
      <dgm:spPr/>
    </dgm:pt>
    <dgm:pt modelId="{BFDB6CB6-23F3-47D9-8232-BBB273FF48C6}" type="pres">
      <dgm:prSet presAssocID="{769463EE-E127-4C09-AA84-2D47289E5FDF}" presName="dummyConnPt" presStyleCnt="0"/>
      <dgm:spPr/>
    </dgm:pt>
    <dgm:pt modelId="{385AE680-B236-4F75-B0BB-51203BF1DC13}" type="pres">
      <dgm:prSet presAssocID="{769463EE-E127-4C09-AA84-2D47289E5FDF}" presName="node" presStyleLbl="node1" presStyleIdx="0" presStyleCnt="6">
        <dgm:presLayoutVars>
          <dgm:bulletEnabled val="1"/>
        </dgm:presLayoutVars>
      </dgm:prSet>
      <dgm:spPr/>
    </dgm:pt>
    <dgm:pt modelId="{B9E3AFEC-B8B2-4CFC-B5F3-B4199C6A509B}" type="pres">
      <dgm:prSet presAssocID="{2A80E6E6-8AFB-4CE1-AAB8-0C699738C494}" presName="sibTrans" presStyleLbl="bgSibTrans2D1" presStyleIdx="0" presStyleCnt="5"/>
      <dgm:spPr/>
    </dgm:pt>
    <dgm:pt modelId="{6AF472F6-F2BF-4260-B20C-0E1B95BD89C0}" type="pres">
      <dgm:prSet presAssocID="{74BA849A-4ED2-4933-9416-54ABFCEF0BEB}" presName="compNode" presStyleCnt="0"/>
      <dgm:spPr/>
    </dgm:pt>
    <dgm:pt modelId="{7C70C19C-080D-4A53-8C07-B9BEF63702E0}" type="pres">
      <dgm:prSet presAssocID="{74BA849A-4ED2-4933-9416-54ABFCEF0BEB}" presName="dummyConnPt" presStyleCnt="0"/>
      <dgm:spPr/>
    </dgm:pt>
    <dgm:pt modelId="{E0FA83BC-D3C2-4084-AD0E-18654CAB3657}" type="pres">
      <dgm:prSet presAssocID="{74BA849A-4ED2-4933-9416-54ABFCEF0BEB}" presName="node" presStyleLbl="node1" presStyleIdx="1" presStyleCnt="6">
        <dgm:presLayoutVars>
          <dgm:bulletEnabled val="1"/>
        </dgm:presLayoutVars>
      </dgm:prSet>
      <dgm:spPr/>
    </dgm:pt>
    <dgm:pt modelId="{4CC92139-FAF6-4C2F-9EAD-1BC8D092FC04}" type="pres">
      <dgm:prSet presAssocID="{FE0312AA-7A14-4547-B69E-A9ED87747268}" presName="sibTrans" presStyleLbl="bgSibTrans2D1" presStyleIdx="1" presStyleCnt="5"/>
      <dgm:spPr/>
    </dgm:pt>
    <dgm:pt modelId="{B2B8679C-2E1C-476F-8255-0ED3601C7353}" type="pres">
      <dgm:prSet presAssocID="{1D1E40F1-F2E3-4FC0-B37F-7BD7EE288CD8}" presName="compNode" presStyleCnt="0"/>
      <dgm:spPr/>
    </dgm:pt>
    <dgm:pt modelId="{9B880240-A53C-4FD5-9D97-116EF91A60B9}" type="pres">
      <dgm:prSet presAssocID="{1D1E40F1-F2E3-4FC0-B37F-7BD7EE288CD8}" presName="dummyConnPt" presStyleCnt="0"/>
      <dgm:spPr/>
    </dgm:pt>
    <dgm:pt modelId="{223231E7-9EA6-44FD-B577-D1AB489C34DF}" type="pres">
      <dgm:prSet presAssocID="{1D1E40F1-F2E3-4FC0-B37F-7BD7EE288CD8}" presName="node" presStyleLbl="node1" presStyleIdx="2" presStyleCnt="6" custLinFactNeighborX="-99" custLinFactNeighborY="-2548">
        <dgm:presLayoutVars>
          <dgm:bulletEnabled val="1"/>
        </dgm:presLayoutVars>
      </dgm:prSet>
      <dgm:spPr/>
    </dgm:pt>
    <dgm:pt modelId="{AE6CD333-5C1F-4170-BA32-1B05DE736538}" type="pres">
      <dgm:prSet presAssocID="{5051BB3E-2BDE-41A4-A689-F0A56FE2BE53}" presName="sibTrans" presStyleLbl="bgSibTrans2D1" presStyleIdx="2" presStyleCnt="5"/>
      <dgm:spPr/>
    </dgm:pt>
    <dgm:pt modelId="{52707321-3E8B-4177-8A10-91A33957A01E}" type="pres">
      <dgm:prSet presAssocID="{6BD59353-7708-4432-9283-A30B35750830}" presName="compNode" presStyleCnt="0"/>
      <dgm:spPr/>
    </dgm:pt>
    <dgm:pt modelId="{D5E49573-333E-4703-9E41-5E4B0419EB49}" type="pres">
      <dgm:prSet presAssocID="{6BD59353-7708-4432-9283-A30B35750830}" presName="dummyConnPt" presStyleCnt="0"/>
      <dgm:spPr/>
    </dgm:pt>
    <dgm:pt modelId="{35E68FE2-94F3-4B8A-BF39-BB976A322BAC}" type="pres">
      <dgm:prSet presAssocID="{6BD59353-7708-4432-9283-A30B35750830}" presName="node" presStyleLbl="node1" presStyleIdx="3" presStyleCnt="6">
        <dgm:presLayoutVars>
          <dgm:bulletEnabled val="1"/>
        </dgm:presLayoutVars>
      </dgm:prSet>
      <dgm:spPr/>
    </dgm:pt>
    <dgm:pt modelId="{D2C82C3B-7D62-4FE7-9FF3-D99B8391832E}" type="pres">
      <dgm:prSet presAssocID="{2AC80BF4-AE23-4128-AB3E-7643CB1CA726}" presName="sibTrans" presStyleLbl="bgSibTrans2D1" presStyleIdx="3" presStyleCnt="5"/>
      <dgm:spPr/>
    </dgm:pt>
    <dgm:pt modelId="{BE092953-4E58-4073-ADD0-8AFF4F8AFE74}" type="pres">
      <dgm:prSet presAssocID="{0D572E6C-B97A-4783-BE08-3CC4CB0093EF}" presName="compNode" presStyleCnt="0"/>
      <dgm:spPr/>
    </dgm:pt>
    <dgm:pt modelId="{780CF1DA-5B8E-4956-9F5C-C51A1D71BB15}" type="pres">
      <dgm:prSet presAssocID="{0D572E6C-B97A-4783-BE08-3CC4CB0093EF}" presName="dummyConnPt" presStyleCnt="0"/>
      <dgm:spPr/>
    </dgm:pt>
    <dgm:pt modelId="{0902FA34-684E-4A27-902B-98CCB12D35E3}" type="pres">
      <dgm:prSet presAssocID="{0D572E6C-B97A-4783-BE08-3CC4CB0093EF}" presName="node" presStyleLbl="node1" presStyleIdx="4" presStyleCnt="6">
        <dgm:presLayoutVars>
          <dgm:bulletEnabled val="1"/>
        </dgm:presLayoutVars>
      </dgm:prSet>
      <dgm:spPr/>
    </dgm:pt>
    <dgm:pt modelId="{742F4AD2-3A7C-4E42-B68C-D5744D222658}" type="pres">
      <dgm:prSet presAssocID="{FCAF3CB0-07F4-4C6B-BBBE-4AB0742C2FD7}" presName="sibTrans" presStyleLbl="bgSibTrans2D1" presStyleIdx="4" presStyleCnt="5"/>
      <dgm:spPr/>
    </dgm:pt>
    <dgm:pt modelId="{3930CF31-9B47-49B6-AF72-7A446A9B9AFF}" type="pres">
      <dgm:prSet presAssocID="{8FABEF53-0ACC-458C-A0CE-2D398196ACB2}" presName="compNode" presStyleCnt="0"/>
      <dgm:spPr/>
    </dgm:pt>
    <dgm:pt modelId="{B4207587-F62D-4E5C-811C-77C2C332F407}" type="pres">
      <dgm:prSet presAssocID="{8FABEF53-0ACC-458C-A0CE-2D398196ACB2}" presName="dummyConnPt" presStyleCnt="0"/>
      <dgm:spPr/>
    </dgm:pt>
    <dgm:pt modelId="{F4CF9539-14EF-43E9-8D0F-0E0ABEF5898C}" type="pres">
      <dgm:prSet presAssocID="{8FABEF53-0ACC-458C-A0CE-2D398196ACB2}" presName="node" presStyleLbl="node1" presStyleIdx="5" presStyleCnt="6">
        <dgm:presLayoutVars>
          <dgm:bulletEnabled val="1"/>
        </dgm:presLayoutVars>
      </dgm:prSet>
      <dgm:spPr/>
    </dgm:pt>
  </dgm:ptLst>
  <dgm:cxnLst>
    <dgm:cxn modelId="{45E22F0B-8BC4-4559-8AC7-E05648AF0D33}" srcId="{10F4BF63-48E2-44B9-8473-426735C1C14A}" destId="{769463EE-E127-4C09-AA84-2D47289E5FDF}" srcOrd="0" destOrd="0" parTransId="{CD104536-9A0B-47D7-8C2C-58773512AE31}" sibTransId="{2A80E6E6-8AFB-4CE1-AAB8-0C699738C494}"/>
    <dgm:cxn modelId="{167FD132-DE8C-4657-BAE8-388BE7BF4D1D}" srcId="{10F4BF63-48E2-44B9-8473-426735C1C14A}" destId="{8FABEF53-0ACC-458C-A0CE-2D398196ACB2}" srcOrd="5" destOrd="0" parTransId="{260B921B-7B69-46FD-9411-131A626F4B16}" sibTransId="{76028015-EDF1-43D0-82BD-E1DE8DBC11C6}"/>
    <dgm:cxn modelId="{33A5C74C-C380-4B65-ADFA-32A7BE10DAC0}" srcId="{10F4BF63-48E2-44B9-8473-426735C1C14A}" destId="{0D572E6C-B97A-4783-BE08-3CC4CB0093EF}" srcOrd="4" destOrd="0" parTransId="{3E7DEBD1-6790-4EFE-9AF2-F7771ABA7853}" sibTransId="{FCAF3CB0-07F4-4C6B-BBBE-4AB0742C2FD7}"/>
    <dgm:cxn modelId="{ED2AF14C-C220-452A-B00B-479886E75A48}" type="presOf" srcId="{6BD59353-7708-4432-9283-A30B35750830}" destId="{35E68FE2-94F3-4B8A-BF39-BB976A322BAC}" srcOrd="0" destOrd="0" presId="urn:microsoft.com/office/officeart/2005/8/layout/bProcess4"/>
    <dgm:cxn modelId="{D017F754-AED9-4F90-A7F9-85557A46940B}" srcId="{10F4BF63-48E2-44B9-8473-426735C1C14A}" destId="{74BA849A-4ED2-4933-9416-54ABFCEF0BEB}" srcOrd="1" destOrd="0" parTransId="{1FD6CDD8-8194-4539-A472-9A980F62D6E7}" sibTransId="{FE0312AA-7A14-4547-B69E-A9ED87747268}"/>
    <dgm:cxn modelId="{98337873-8573-4DBD-A61E-2DE96E9468D3}" type="presOf" srcId="{8FABEF53-0ACC-458C-A0CE-2D398196ACB2}" destId="{F4CF9539-14EF-43E9-8D0F-0E0ABEF5898C}" srcOrd="0" destOrd="0" presId="urn:microsoft.com/office/officeart/2005/8/layout/bProcess4"/>
    <dgm:cxn modelId="{E5AC967E-86CA-4E3B-8EDE-0DB69E9A403D}" srcId="{10F4BF63-48E2-44B9-8473-426735C1C14A}" destId="{1D1E40F1-F2E3-4FC0-B37F-7BD7EE288CD8}" srcOrd="2" destOrd="0" parTransId="{DF63839A-86D2-439C-8896-ABC7DA175AF3}" sibTransId="{5051BB3E-2BDE-41A4-A689-F0A56FE2BE53}"/>
    <dgm:cxn modelId="{AB813F87-3025-4924-A902-BB8F4456F9CA}" type="presOf" srcId="{2A80E6E6-8AFB-4CE1-AAB8-0C699738C494}" destId="{B9E3AFEC-B8B2-4CFC-B5F3-B4199C6A509B}" srcOrd="0" destOrd="0" presId="urn:microsoft.com/office/officeart/2005/8/layout/bProcess4"/>
    <dgm:cxn modelId="{035299AE-3A36-48B8-AFE6-782ED3C5D455}" type="presOf" srcId="{10F4BF63-48E2-44B9-8473-426735C1C14A}" destId="{DC76CDBF-FE42-415B-8B21-5E8FAE665AC1}" srcOrd="0" destOrd="0" presId="urn:microsoft.com/office/officeart/2005/8/layout/bProcess4"/>
    <dgm:cxn modelId="{2B118DB3-B9E0-498D-B1CC-616C0635D666}" type="presOf" srcId="{0D572E6C-B97A-4783-BE08-3CC4CB0093EF}" destId="{0902FA34-684E-4A27-902B-98CCB12D35E3}" srcOrd="0" destOrd="0" presId="urn:microsoft.com/office/officeart/2005/8/layout/bProcess4"/>
    <dgm:cxn modelId="{5EAFBAB7-871A-4390-93D7-FBCF0339694D}" type="presOf" srcId="{FCAF3CB0-07F4-4C6B-BBBE-4AB0742C2FD7}" destId="{742F4AD2-3A7C-4E42-B68C-D5744D222658}" srcOrd="0" destOrd="0" presId="urn:microsoft.com/office/officeart/2005/8/layout/bProcess4"/>
    <dgm:cxn modelId="{2365BCD9-B853-496D-B550-E965C46C53E2}" type="presOf" srcId="{74BA849A-4ED2-4933-9416-54ABFCEF0BEB}" destId="{E0FA83BC-D3C2-4084-AD0E-18654CAB3657}" srcOrd="0" destOrd="0" presId="urn:microsoft.com/office/officeart/2005/8/layout/bProcess4"/>
    <dgm:cxn modelId="{6A1659E6-3144-4B86-8AF4-11F6E9C10E5B}" type="presOf" srcId="{5051BB3E-2BDE-41A4-A689-F0A56FE2BE53}" destId="{AE6CD333-5C1F-4170-BA32-1B05DE736538}" srcOrd="0" destOrd="0" presId="urn:microsoft.com/office/officeart/2005/8/layout/bProcess4"/>
    <dgm:cxn modelId="{888C36F4-8A30-4B85-BCF6-56B8F1923F2D}" srcId="{10F4BF63-48E2-44B9-8473-426735C1C14A}" destId="{6BD59353-7708-4432-9283-A30B35750830}" srcOrd="3" destOrd="0" parTransId="{1097E89E-3C76-4316-BEB4-770B1F8FD70B}" sibTransId="{2AC80BF4-AE23-4128-AB3E-7643CB1CA726}"/>
    <dgm:cxn modelId="{1C8515F5-BD03-437C-AD94-A7408B80547B}" type="presOf" srcId="{1D1E40F1-F2E3-4FC0-B37F-7BD7EE288CD8}" destId="{223231E7-9EA6-44FD-B577-D1AB489C34DF}" srcOrd="0" destOrd="0" presId="urn:microsoft.com/office/officeart/2005/8/layout/bProcess4"/>
    <dgm:cxn modelId="{814419FC-9E23-45DF-B362-DD61889C8B29}" type="presOf" srcId="{2AC80BF4-AE23-4128-AB3E-7643CB1CA726}" destId="{D2C82C3B-7D62-4FE7-9FF3-D99B8391832E}" srcOrd="0" destOrd="0" presId="urn:microsoft.com/office/officeart/2005/8/layout/bProcess4"/>
    <dgm:cxn modelId="{77A94FFC-3635-4416-BBAE-2F2558A67338}" type="presOf" srcId="{FE0312AA-7A14-4547-B69E-A9ED87747268}" destId="{4CC92139-FAF6-4C2F-9EAD-1BC8D092FC04}" srcOrd="0" destOrd="0" presId="urn:microsoft.com/office/officeart/2005/8/layout/bProcess4"/>
    <dgm:cxn modelId="{BE257DFE-C506-45D5-A301-34DE6FE7BDB1}" type="presOf" srcId="{769463EE-E127-4C09-AA84-2D47289E5FDF}" destId="{385AE680-B236-4F75-B0BB-51203BF1DC13}" srcOrd="0" destOrd="0" presId="urn:microsoft.com/office/officeart/2005/8/layout/bProcess4"/>
    <dgm:cxn modelId="{3CA63246-1102-44EC-9BA3-921520679332}" type="presParOf" srcId="{DC76CDBF-FE42-415B-8B21-5E8FAE665AC1}" destId="{85D17460-56A1-41A0-AE21-2D3D67EB78CA}" srcOrd="0" destOrd="0" presId="urn:microsoft.com/office/officeart/2005/8/layout/bProcess4"/>
    <dgm:cxn modelId="{6B31A0DE-DCAC-4F87-A575-B9B81FA71CA8}" type="presParOf" srcId="{85D17460-56A1-41A0-AE21-2D3D67EB78CA}" destId="{BFDB6CB6-23F3-47D9-8232-BBB273FF48C6}" srcOrd="0" destOrd="0" presId="urn:microsoft.com/office/officeart/2005/8/layout/bProcess4"/>
    <dgm:cxn modelId="{BE9AEB84-731B-43F1-8F0C-D8B5E06F995F}" type="presParOf" srcId="{85D17460-56A1-41A0-AE21-2D3D67EB78CA}" destId="{385AE680-B236-4F75-B0BB-51203BF1DC13}" srcOrd="1" destOrd="0" presId="urn:microsoft.com/office/officeart/2005/8/layout/bProcess4"/>
    <dgm:cxn modelId="{02E609AB-E6BF-426D-A923-F445C39929D2}" type="presParOf" srcId="{DC76CDBF-FE42-415B-8B21-5E8FAE665AC1}" destId="{B9E3AFEC-B8B2-4CFC-B5F3-B4199C6A509B}" srcOrd="1" destOrd="0" presId="urn:microsoft.com/office/officeart/2005/8/layout/bProcess4"/>
    <dgm:cxn modelId="{665360B7-DE10-4B9E-B4FB-D13476844EF2}" type="presParOf" srcId="{DC76CDBF-FE42-415B-8B21-5E8FAE665AC1}" destId="{6AF472F6-F2BF-4260-B20C-0E1B95BD89C0}" srcOrd="2" destOrd="0" presId="urn:microsoft.com/office/officeart/2005/8/layout/bProcess4"/>
    <dgm:cxn modelId="{9CB75AAF-9A3F-4E70-B768-E72D78AB9EE1}" type="presParOf" srcId="{6AF472F6-F2BF-4260-B20C-0E1B95BD89C0}" destId="{7C70C19C-080D-4A53-8C07-B9BEF63702E0}" srcOrd="0" destOrd="0" presId="urn:microsoft.com/office/officeart/2005/8/layout/bProcess4"/>
    <dgm:cxn modelId="{F0300DDE-AB7B-48DB-AA63-A5996E9C5ECC}" type="presParOf" srcId="{6AF472F6-F2BF-4260-B20C-0E1B95BD89C0}" destId="{E0FA83BC-D3C2-4084-AD0E-18654CAB3657}" srcOrd="1" destOrd="0" presId="urn:microsoft.com/office/officeart/2005/8/layout/bProcess4"/>
    <dgm:cxn modelId="{1708B209-077E-43B5-8DBA-0A9290EB1073}" type="presParOf" srcId="{DC76CDBF-FE42-415B-8B21-5E8FAE665AC1}" destId="{4CC92139-FAF6-4C2F-9EAD-1BC8D092FC04}" srcOrd="3" destOrd="0" presId="urn:microsoft.com/office/officeart/2005/8/layout/bProcess4"/>
    <dgm:cxn modelId="{87F11BCA-6D87-435A-885A-030754D7AFC9}" type="presParOf" srcId="{DC76CDBF-FE42-415B-8B21-5E8FAE665AC1}" destId="{B2B8679C-2E1C-476F-8255-0ED3601C7353}" srcOrd="4" destOrd="0" presId="urn:microsoft.com/office/officeart/2005/8/layout/bProcess4"/>
    <dgm:cxn modelId="{EF54C5E1-B1FB-4D60-9DBC-9814174FC948}" type="presParOf" srcId="{B2B8679C-2E1C-476F-8255-0ED3601C7353}" destId="{9B880240-A53C-4FD5-9D97-116EF91A60B9}" srcOrd="0" destOrd="0" presId="urn:microsoft.com/office/officeart/2005/8/layout/bProcess4"/>
    <dgm:cxn modelId="{3C3A7EFA-2F2C-4504-A8E9-5D74D0EDB8E1}" type="presParOf" srcId="{B2B8679C-2E1C-476F-8255-0ED3601C7353}" destId="{223231E7-9EA6-44FD-B577-D1AB489C34DF}" srcOrd="1" destOrd="0" presId="urn:microsoft.com/office/officeart/2005/8/layout/bProcess4"/>
    <dgm:cxn modelId="{B088D8F3-F9D7-4C7F-AF56-7D98AE22D6B5}" type="presParOf" srcId="{DC76CDBF-FE42-415B-8B21-5E8FAE665AC1}" destId="{AE6CD333-5C1F-4170-BA32-1B05DE736538}" srcOrd="5" destOrd="0" presId="urn:microsoft.com/office/officeart/2005/8/layout/bProcess4"/>
    <dgm:cxn modelId="{E5954E07-CE09-47CB-B7BB-28BFB37D17A2}" type="presParOf" srcId="{DC76CDBF-FE42-415B-8B21-5E8FAE665AC1}" destId="{52707321-3E8B-4177-8A10-91A33957A01E}" srcOrd="6" destOrd="0" presId="urn:microsoft.com/office/officeart/2005/8/layout/bProcess4"/>
    <dgm:cxn modelId="{7CD96CC7-5318-48F1-8CE9-23ADE18BB67F}" type="presParOf" srcId="{52707321-3E8B-4177-8A10-91A33957A01E}" destId="{D5E49573-333E-4703-9E41-5E4B0419EB49}" srcOrd="0" destOrd="0" presId="urn:microsoft.com/office/officeart/2005/8/layout/bProcess4"/>
    <dgm:cxn modelId="{2AB6E9E1-C48C-44EC-B3E1-7E3A7BDFDBBD}" type="presParOf" srcId="{52707321-3E8B-4177-8A10-91A33957A01E}" destId="{35E68FE2-94F3-4B8A-BF39-BB976A322BAC}" srcOrd="1" destOrd="0" presId="urn:microsoft.com/office/officeart/2005/8/layout/bProcess4"/>
    <dgm:cxn modelId="{B90F5851-596E-42DB-953A-613B60D32B69}" type="presParOf" srcId="{DC76CDBF-FE42-415B-8B21-5E8FAE665AC1}" destId="{D2C82C3B-7D62-4FE7-9FF3-D99B8391832E}" srcOrd="7" destOrd="0" presId="urn:microsoft.com/office/officeart/2005/8/layout/bProcess4"/>
    <dgm:cxn modelId="{C6CB1141-19FF-426D-A926-AED6123B94DD}" type="presParOf" srcId="{DC76CDBF-FE42-415B-8B21-5E8FAE665AC1}" destId="{BE092953-4E58-4073-ADD0-8AFF4F8AFE74}" srcOrd="8" destOrd="0" presId="urn:microsoft.com/office/officeart/2005/8/layout/bProcess4"/>
    <dgm:cxn modelId="{0B1F6F2F-BED8-4D4E-8868-2E97FDFFE33D}" type="presParOf" srcId="{BE092953-4E58-4073-ADD0-8AFF4F8AFE74}" destId="{780CF1DA-5B8E-4956-9F5C-C51A1D71BB15}" srcOrd="0" destOrd="0" presId="urn:microsoft.com/office/officeart/2005/8/layout/bProcess4"/>
    <dgm:cxn modelId="{0F9795EC-24DF-4435-9795-A73F1E8CEECE}" type="presParOf" srcId="{BE092953-4E58-4073-ADD0-8AFF4F8AFE74}" destId="{0902FA34-684E-4A27-902B-98CCB12D35E3}" srcOrd="1" destOrd="0" presId="urn:microsoft.com/office/officeart/2005/8/layout/bProcess4"/>
    <dgm:cxn modelId="{DA2C5B60-F8AF-44E2-A547-E905233FE08C}" type="presParOf" srcId="{DC76CDBF-FE42-415B-8B21-5E8FAE665AC1}" destId="{742F4AD2-3A7C-4E42-B68C-D5744D222658}" srcOrd="9" destOrd="0" presId="urn:microsoft.com/office/officeart/2005/8/layout/bProcess4"/>
    <dgm:cxn modelId="{EF4E6D89-3DD9-4E4E-A2C8-B51498138687}" type="presParOf" srcId="{DC76CDBF-FE42-415B-8B21-5E8FAE665AC1}" destId="{3930CF31-9B47-49B6-AF72-7A446A9B9AFF}" srcOrd="10" destOrd="0" presId="urn:microsoft.com/office/officeart/2005/8/layout/bProcess4"/>
    <dgm:cxn modelId="{4654282D-B7CE-47B6-9B27-25570032B031}" type="presParOf" srcId="{3930CF31-9B47-49B6-AF72-7A446A9B9AFF}" destId="{B4207587-F62D-4E5C-811C-77C2C332F407}" srcOrd="0" destOrd="0" presId="urn:microsoft.com/office/officeart/2005/8/layout/bProcess4"/>
    <dgm:cxn modelId="{2E38B1F2-B53E-49D7-B759-D01C0870CF70}" type="presParOf" srcId="{3930CF31-9B47-49B6-AF72-7A446A9B9AFF}" destId="{F4CF9539-14EF-43E9-8D0F-0E0ABEF5898C}"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D7F03E-942C-3B44-9BDC-3C9373EB9D09}">
      <dsp:nvSpPr>
        <dsp:cNvPr id="0" name=""/>
        <dsp:cNvSpPr/>
      </dsp:nvSpPr>
      <dsp:spPr>
        <a:xfrm>
          <a:off x="296420" y="1285"/>
          <a:ext cx="1626448" cy="975869"/>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Theft Act 1968: Burglary / Robbery / HSG/ Going Equipped </a:t>
          </a:r>
        </a:p>
      </dsp:txBody>
      <dsp:txXfrm>
        <a:off x="296420" y="1285"/>
        <a:ext cx="1626448" cy="975869"/>
      </dsp:txXfrm>
    </dsp:sp>
    <dsp:sp modelId="{E6CF6B2A-3A01-F744-9C6E-60540141F6C5}">
      <dsp:nvSpPr>
        <dsp:cNvPr id="0" name=""/>
        <dsp:cNvSpPr/>
      </dsp:nvSpPr>
      <dsp:spPr>
        <a:xfrm>
          <a:off x="2085514" y="1285"/>
          <a:ext cx="1626448" cy="975869"/>
        </a:xfrm>
        <a:prstGeom prst="rect">
          <a:avLst/>
        </a:prstGeom>
        <a:gradFill rotWithShape="0">
          <a:gsLst>
            <a:gs pos="0">
              <a:schemeClr val="accent5">
                <a:hueOff val="-965506"/>
                <a:satOff val="-2488"/>
                <a:lumOff val="-1681"/>
                <a:alphaOff val="0"/>
                <a:satMod val="103000"/>
                <a:lumMod val="102000"/>
                <a:tint val="94000"/>
              </a:schemeClr>
            </a:gs>
            <a:gs pos="50000">
              <a:schemeClr val="accent5">
                <a:hueOff val="-965506"/>
                <a:satOff val="-2488"/>
                <a:lumOff val="-1681"/>
                <a:alphaOff val="0"/>
                <a:satMod val="110000"/>
                <a:lumMod val="100000"/>
                <a:shade val="100000"/>
              </a:schemeClr>
            </a:gs>
            <a:gs pos="100000">
              <a:schemeClr val="accent5">
                <a:hueOff val="-965506"/>
                <a:satOff val="-2488"/>
                <a:lumOff val="-168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Criminal Attempts Act 1981  </a:t>
          </a:r>
        </a:p>
      </dsp:txBody>
      <dsp:txXfrm>
        <a:off x="2085514" y="1285"/>
        <a:ext cx="1626448" cy="975869"/>
      </dsp:txXfrm>
    </dsp:sp>
    <dsp:sp modelId="{E04FB039-F2D3-E64C-8D3D-366C06E54D52}">
      <dsp:nvSpPr>
        <dsp:cNvPr id="0" name=""/>
        <dsp:cNvSpPr/>
      </dsp:nvSpPr>
      <dsp:spPr>
        <a:xfrm>
          <a:off x="296420" y="1139799"/>
          <a:ext cx="1626448" cy="975869"/>
        </a:xfrm>
        <a:prstGeom prst="rect">
          <a:avLst/>
        </a:prstGeom>
        <a:gradFill rotWithShape="0">
          <a:gsLst>
            <a:gs pos="0">
              <a:schemeClr val="accent5">
                <a:hueOff val="-1931012"/>
                <a:satOff val="-4977"/>
                <a:lumOff val="-3361"/>
                <a:alphaOff val="0"/>
                <a:satMod val="103000"/>
                <a:lumMod val="102000"/>
                <a:tint val="94000"/>
              </a:schemeClr>
            </a:gs>
            <a:gs pos="50000">
              <a:schemeClr val="accent5">
                <a:hueOff val="-1931012"/>
                <a:satOff val="-4977"/>
                <a:lumOff val="-3361"/>
                <a:alphaOff val="0"/>
                <a:satMod val="110000"/>
                <a:lumMod val="100000"/>
                <a:shade val="100000"/>
              </a:schemeClr>
            </a:gs>
            <a:gs pos="100000">
              <a:schemeClr val="accent5">
                <a:hueOff val="-1931012"/>
                <a:satOff val="-4977"/>
                <a:lumOff val="-33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Classification of offences </a:t>
          </a:r>
        </a:p>
      </dsp:txBody>
      <dsp:txXfrm>
        <a:off x="296420" y="1139799"/>
        <a:ext cx="1626448" cy="975869"/>
      </dsp:txXfrm>
    </dsp:sp>
    <dsp:sp modelId="{98F33917-C4B6-8049-B135-CCED96382AB3}">
      <dsp:nvSpPr>
        <dsp:cNvPr id="0" name=""/>
        <dsp:cNvSpPr/>
      </dsp:nvSpPr>
      <dsp:spPr>
        <a:xfrm>
          <a:off x="2085514" y="1139799"/>
          <a:ext cx="1626448" cy="975869"/>
        </a:xfrm>
        <a:prstGeom prst="rect">
          <a:avLst/>
        </a:prstGeom>
        <a:gradFill rotWithShape="0">
          <a:gsLst>
            <a:gs pos="0">
              <a:schemeClr val="accent5">
                <a:hueOff val="-2896518"/>
                <a:satOff val="-7465"/>
                <a:lumOff val="-5042"/>
                <a:alphaOff val="0"/>
                <a:satMod val="103000"/>
                <a:lumMod val="102000"/>
                <a:tint val="94000"/>
              </a:schemeClr>
            </a:gs>
            <a:gs pos="50000">
              <a:schemeClr val="accent5">
                <a:hueOff val="-2896518"/>
                <a:satOff val="-7465"/>
                <a:lumOff val="-5042"/>
                <a:alphaOff val="0"/>
                <a:satMod val="110000"/>
                <a:lumMod val="100000"/>
                <a:shade val="100000"/>
              </a:schemeClr>
            </a:gs>
            <a:gs pos="100000">
              <a:schemeClr val="accent5">
                <a:hueOff val="-2896518"/>
                <a:satOff val="-7465"/>
                <a:lumOff val="-504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PACE 1984 – Arrest </a:t>
          </a:r>
        </a:p>
      </dsp:txBody>
      <dsp:txXfrm>
        <a:off x="2085514" y="1139799"/>
        <a:ext cx="1626448" cy="975869"/>
      </dsp:txXfrm>
    </dsp:sp>
    <dsp:sp modelId="{F43A0091-163C-EE4E-B4E8-BC92B732947B}">
      <dsp:nvSpPr>
        <dsp:cNvPr id="0" name=""/>
        <dsp:cNvSpPr/>
      </dsp:nvSpPr>
      <dsp:spPr>
        <a:xfrm>
          <a:off x="296420" y="2278313"/>
          <a:ext cx="1626448" cy="975869"/>
        </a:xfrm>
        <a:prstGeom prst="rect">
          <a:avLst/>
        </a:prstGeom>
        <a:gradFill rotWithShape="0">
          <a:gsLst>
            <a:gs pos="0">
              <a:schemeClr val="accent5">
                <a:hueOff val="-3862025"/>
                <a:satOff val="-9954"/>
                <a:lumOff val="-6723"/>
                <a:alphaOff val="0"/>
                <a:satMod val="103000"/>
                <a:lumMod val="102000"/>
                <a:tint val="94000"/>
              </a:schemeClr>
            </a:gs>
            <a:gs pos="50000">
              <a:schemeClr val="accent5">
                <a:hueOff val="-3862025"/>
                <a:satOff val="-9954"/>
                <a:lumOff val="-6723"/>
                <a:alphaOff val="0"/>
                <a:satMod val="110000"/>
                <a:lumMod val="100000"/>
                <a:shade val="100000"/>
              </a:schemeClr>
            </a:gs>
            <a:gs pos="100000">
              <a:schemeClr val="accent5">
                <a:hueOff val="-3862025"/>
                <a:satOff val="-9954"/>
                <a:lumOff val="-672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What makes a lawful arrest?</a:t>
          </a:r>
        </a:p>
      </dsp:txBody>
      <dsp:txXfrm>
        <a:off x="296420" y="2278313"/>
        <a:ext cx="1626448" cy="975869"/>
      </dsp:txXfrm>
    </dsp:sp>
    <dsp:sp modelId="{16183F5F-A7C4-5745-B97B-E8D83F1F3255}">
      <dsp:nvSpPr>
        <dsp:cNvPr id="0" name=""/>
        <dsp:cNvSpPr/>
      </dsp:nvSpPr>
      <dsp:spPr>
        <a:xfrm>
          <a:off x="2085514" y="2278313"/>
          <a:ext cx="1626448" cy="975869"/>
        </a:xfrm>
        <a:prstGeom prst="rect">
          <a:avLst/>
        </a:prstGeom>
        <a:gradFill rotWithShape="0">
          <a:gsLst>
            <a:gs pos="0">
              <a:schemeClr val="accent5">
                <a:hueOff val="-4827531"/>
                <a:satOff val="-12442"/>
                <a:lumOff val="-8404"/>
                <a:alphaOff val="0"/>
                <a:satMod val="103000"/>
                <a:lumMod val="102000"/>
                <a:tint val="94000"/>
              </a:schemeClr>
            </a:gs>
            <a:gs pos="50000">
              <a:schemeClr val="accent5">
                <a:hueOff val="-4827531"/>
                <a:satOff val="-12442"/>
                <a:lumOff val="-8404"/>
                <a:alphaOff val="0"/>
                <a:satMod val="110000"/>
                <a:lumMod val="100000"/>
                <a:shade val="100000"/>
              </a:schemeClr>
            </a:gs>
            <a:gs pos="100000">
              <a:schemeClr val="accent5">
                <a:hueOff val="-4827531"/>
                <a:satOff val="-12442"/>
                <a:lumOff val="-840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Reasonable grounds? </a:t>
          </a:r>
        </a:p>
      </dsp:txBody>
      <dsp:txXfrm>
        <a:off x="2085514" y="2278313"/>
        <a:ext cx="1626448" cy="975869"/>
      </dsp:txXfrm>
    </dsp:sp>
    <dsp:sp modelId="{DC62EBF3-8F10-CD4B-86C5-5F8B3CC23509}">
      <dsp:nvSpPr>
        <dsp:cNvPr id="0" name=""/>
        <dsp:cNvSpPr/>
      </dsp:nvSpPr>
      <dsp:spPr>
        <a:xfrm>
          <a:off x="296420" y="3416827"/>
          <a:ext cx="1626448" cy="975869"/>
        </a:xfrm>
        <a:prstGeom prst="rect">
          <a:avLst/>
        </a:prstGeom>
        <a:gradFill rotWithShape="0">
          <a:gsLst>
            <a:gs pos="0">
              <a:schemeClr val="accent5">
                <a:hueOff val="-5793037"/>
                <a:satOff val="-14931"/>
                <a:lumOff val="-10084"/>
                <a:alphaOff val="0"/>
                <a:satMod val="103000"/>
                <a:lumMod val="102000"/>
                <a:tint val="94000"/>
              </a:schemeClr>
            </a:gs>
            <a:gs pos="50000">
              <a:schemeClr val="accent5">
                <a:hueOff val="-5793037"/>
                <a:satOff val="-14931"/>
                <a:lumOff val="-10084"/>
                <a:alphaOff val="0"/>
                <a:satMod val="110000"/>
                <a:lumMod val="100000"/>
                <a:shade val="100000"/>
              </a:schemeClr>
            </a:gs>
            <a:gs pos="100000">
              <a:schemeClr val="accent5">
                <a:hueOff val="-5793037"/>
                <a:satOff val="-14931"/>
                <a:lumOff val="-1008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Two cautions – ‘when’ and ‘now’</a:t>
          </a:r>
        </a:p>
      </dsp:txBody>
      <dsp:txXfrm>
        <a:off x="296420" y="3416827"/>
        <a:ext cx="1626448" cy="975869"/>
      </dsp:txXfrm>
    </dsp:sp>
    <dsp:sp modelId="{96CBD5AE-1DDF-0C48-A089-DC98B61ED768}">
      <dsp:nvSpPr>
        <dsp:cNvPr id="0" name=""/>
        <dsp:cNvSpPr/>
      </dsp:nvSpPr>
      <dsp:spPr>
        <a:xfrm>
          <a:off x="2085514" y="3416827"/>
          <a:ext cx="1626448" cy="975869"/>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The Necessity Test (IDCOPPLAN) </a:t>
          </a:r>
        </a:p>
      </dsp:txBody>
      <dsp:txXfrm>
        <a:off x="2085514" y="3416827"/>
        <a:ext cx="1626448" cy="9758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264F32-A188-D544-BA3A-739C4D41088D}">
      <dsp:nvSpPr>
        <dsp:cNvPr id="0" name=""/>
        <dsp:cNvSpPr/>
      </dsp:nvSpPr>
      <dsp:spPr>
        <a:xfrm>
          <a:off x="0" y="463215"/>
          <a:ext cx="6900512" cy="148473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Where a second offence is identified when already under arrest you MUST consider the necessity test- criteria</a:t>
          </a:r>
          <a:endParaRPr lang="en-US" sz="2700" kern="1200"/>
        </a:p>
      </dsp:txBody>
      <dsp:txXfrm>
        <a:off x="72479" y="535694"/>
        <a:ext cx="6755554" cy="1339772"/>
      </dsp:txXfrm>
    </dsp:sp>
    <dsp:sp modelId="{FB4DB928-800C-274C-9CFA-E8548C8B2321}">
      <dsp:nvSpPr>
        <dsp:cNvPr id="0" name=""/>
        <dsp:cNvSpPr/>
      </dsp:nvSpPr>
      <dsp:spPr>
        <a:xfrm>
          <a:off x="0" y="2025705"/>
          <a:ext cx="6900512" cy="148473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In such cases you must inform them that they are also under arrest for the other offence as well (Section 31 PACE)</a:t>
          </a:r>
          <a:endParaRPr lang="en-US" sz="2700" kern="1200"/>
        </a:p>
      </dsp:txBody>
      <dsp:txXfrm>
        <a:off x="72479" y="2098184"/>
        <a:ext cx="6755554" cy="1339772"/>
      </dsp:txXfrm>
    </dsp:sp>
    <dsp:sp modelId="{71936738-5CA9-8447-B30B-82D6E56E2B35}">
      <dsp:nvSpPr>
        <dsp:cNvPr id="0" name=""/>
        <dsp:cNvSpPr/>
      </dsp:nvSpPr>
      <dsp:spPr>
        <a:xfrm>
          <a:off x="0" y="3588195"/>
          <a:ext cx="6900512" cy="148473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This is to prevent a situation where the individual leaves the police station and is immediately rearrested for the other offence.</a:t>
          </a:r>
          <a:endParaRPr lang="en-US" sz="2700" kern="1200"/>
        </a:p>
      </dsp:txBody>
      <dsp:txXfrm>
        <a:off x="72479" y="3660674"/>
        <a:ext cx="6755554" cy="13397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977071-D632-2F42-87B2-A18BD0AB0C1C}">
      <dsp:nvSpPr>
        <dsp:cNvPr id="0" name=""/>
        <dsp:cNvSpPr/>
      </dsp:nvSpPr>
      <dsp:spPr>
        <a:xfrm>
          <a:off x="0" y="505231"/>
          <a:ext cx="6172199" cy="167821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1" kern="1200"/>
            <a:t>Section 117 of the Police and Criminal Evidence Act 1984</a:t>
          </a:r>
          <a:endParaRPr lang="en-US" sz="3000" kern="1200"/>
        </a:p>
      </dsp:txBody>
      <dsp:txXfrm>
        <a:off x="81924" y="587155"/>
        <a:ext cx="6008351" cy="1514370"/>
      </dsp:txXfrm>
    </dsp:sp>
    <dsp:sp modelId="{F8E5B06E-2B3E-2545-86C8-810015E07032}">
      <dsp:nvSpPr>
        <dsp:cNvPr id="0" name=""/>
        <dsp:cNvSpPr/>
      </dsp:nvSpPr>
      <dsp:spPr>
        <a:xfrm>
          <a:off x="0" y="2269850"/>
          <a:ext cx="6172199" cy="1678218"/>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Provides that a constable can use </a:t>
          </a:r>
          <a:r>
            <a:rPr lang="en-GB" sz="3000" b="1" kern="1200"/>
            <a:t>reasonable force</a:t>
          </a:r>
          <a:r>
            <a:rPr lang="en-GB" sz="3000" b="0" kern="1200"/>
            <a:t>, if necessary, in </a:t>
          </a:r>
          <a:r>
            <a:rPr lang="en-GB" sz="3000" kern="1200"/>
            <a:t>the exercise of any power under this Act</a:t>
          </a:r>
          <a:endParaRPr lang="en-US" sz="3000" kern="1200"/>
        </a:p>
      </dsp:txBody>
      <dsp:txXfrm>
        <a:off x="81924" y="2351774"/>
        <a:ext cx="6008351" cy="1514370"/>
      </dsp:txXfrm>
    </dsp:sp>
    <dsp:sp modelId="{A59688F8-1065-624C-B65D-29B869F60525}">
      <dsp:nvSpPr>
        <dsp:cNvPr id="0" name=""/>
        <dsp:cNvSpPr/>
      </dsp:nvSpPr>
      <dsp:spPr>
        <a:xfrm>
          <a:off x="0" y="4034469"/>
          <a:ext cx="6172199" cy="1678218"/>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0" kern="1200"/>
            <a:t>(Police power only)</a:t>
          </a:r>
          <a:r>
            <a:rPr lang="en-GB" sz="3000" b="0" kern="1200" baseline="0"/>
            <a:t> </a:t>
          </a:r>
          <a:endParaRPr lang="en-US" sz="3000" kern="1200"/>
        </a:p>
      </dsp:txBody>
      <dsp:txXfrm>
        <a:off x="81924" y="4116393"/>
        <a:ext cx="6008351" cy="15143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87C086-7329-2B4E-93B1-4F05DA74E039}">
      <dsp:nvSpPr>
        <dsp:cNvPr id="0" name=""/>
        <dsp:cNvSpPr/>
      </dsp:nvSpPr>
      <dsp:spPr>
        <a:xfrm>
          <a:off x="0" y="312420"/>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Common Law </a:t>
          </a:r>
          <a:endParaRPr lang="en-US" sz="2400" kern="1200" dirty="0"/>
        </a:p>
      </dsp:txBody>
      <dsp:txXfrm>
        <a:off x="45756" y="358176"/>
        <a:ext cx="5143406" cy="845804"/>
      </dsp:txXfrm>
    </dsp:sp>
    <dsp:sp modelId="{A1FC7F08-D522-3140-9D32-C17857B1AAC5}">
      <dsp:nvSpPr>
        <dsp:cNvPr id="0" name=""/>
        <dsp:cNvSpPr/>
      </dsp:nvSpPr>
      <dsp:spPr>
        <a:xfrm>
          <a:off x="0" y="1298696"/>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a:t>Recognises that there may be circumstances in which one person may inflict violence on another, without committing a crime. </a:t>
          </a:r>
          <a:endParaRPr lang="en-US" sz="1700" kern="1200"/>
        </a:p>
      </dsp:txBody>
      <dsp:txXfrm>
        <a:off x="45756" y="1344452"/>
        <a:ext cx="5143406" cy="845804"/>
      </dsp:txXfrm>
    </dsp:sp>
    <dsp:sp modelId="{AB00B649-6BC6-E540-81A2-09520F19E315}">
      <dsp:nvSpPr>
        <dsp:cNvPr id="0" name=""/>
        <dsp:cNvSpPr/>
      </dsp:nvSpPr>
      <dsp:spPr>
        <a:xfrm>
          <a:off x="0" y="2284972"/>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a:t>
          </a:r>
          <a:r>
            <a:rPr lang="en-GB" sz="1700" b="0" kern="1200"/>
            <a:t>he right of a person to protect himself / herself from attack and to act in defence of others and if necessary to inflict violence on another in doing so. </a:t>
          </a:r>
          <a:endParaRPr lang="en-US" sz="1700" kern="1200"/>
        </a:p>
      </dsp:txBody>
      <dsp:txXfrm>
        <a:off x="45756" y="2330728"/>
        <a:ext cx="5143406" cy="845804"/>
      </dsp:txXfrm>
    </dsp:sp>
    <dsp:sp modelId="{17D11271-0DD0-2946-9F9F-DDFAD3CBB2B1}">
      <dsp:nvSpPr>
        <dsp:cNvPr id="0" name=""/>
        <dsp:cNvSpPr/>
      </dsp:nvSpPr>
      <dsp:spPr>
        <a:xfrm>
          <a:off x="0" y="3271249"/>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a:t>If no more force is used than is reasonable to repel the attack, such force is not unlawful. </a:t>
          </a:r>
          <a:endParaRPr lang="en-US" sz="1700" kern="1200"/>
        </a:p>
      </dsp:txBody>
      <dsp:txXfrm>
        <a:off x="45756" y="3317005"/>
        <a:ext cx="5143406" cy="845804"/>
      </dsp:txXfrm>
    </dsp:sp>
    <dsp:sp modelId="{9F4C4909-24C5-0047-A059-D8A0E8EF2245}">
      <dsp:nvSpPr>
        <dsp:cNvPr id="0" name=""/>
        <dsp:cNvSpPr/>
      </dsp:nvSpPr>
      <dsp:spPr>
        <a:xfrm>
          <a:off x="0" y="4257525"/>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a:t>If you have an honestly held belief that you or another, are in imminent danger, then you may use such force as is reasonable and necessary to avert that danger.</a:t>
          </a:r>
          <a:endParaRPr lang="en-US" sz="1700" kern="1200"/>
        </a:p>
      </dsp:txBody>
      <dsp:txXfrm>
        <a:off x="45756" y="4303281"/>
        <a:ext cx="5143406" cy="84580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DFA79B-43FA-E649-AEA2-FB19ADB48EDA}">
      <dsp:nvSpPr>
        <dsp:cNvPr id="0" name=""/>
        <dsp:cNvSpPr/>
      </dsp:nvSpPr>
      <dsp:spPr>
        <a:xfrm>
          <a:off x="0" y="2011"/>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3CA46A-29A9-554F-BB1F-5F0D2AEB4531}">
      <dsp:nvSpPr>
        <dsp:cNvPr id="0" name=""/>
        <dsp:cNvSpPr/>
      </dsp:nvSpPr>
      <dsp:spPr>
        <a:xfrm>
          <a:off x="0" y="2011"/>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kern="1200" dirty="0"/>
            <a:t>S.3 Criminal Law Act 1967 </a:t>
          </a:r>
          <a:endParaRPr lang="en-US" sz="1900" kern="1200" dirty="0"/>
        </a:p>
      </dsp:txBody>
      <dsp:txXfrm>
        <a:off x="0" y="2011"/>
        <a:ext cx="6713552" cy="685858"/>
      </dsp:txXfrm>
    </dsp:sp>
    <dsp:sp modelId="{7E6EF8F8-EA5C-1D4D-85C0-B326365F7609}">
      <dsp:nvSpPr>
        <dsp:cNvPr id="0" name=""/>
        <dsp:cNvSpPr/>
      </dsp:nvSpPr>
      <dsp:spPr>
        <a:xfrm>
          <a:off x="0" y="687869"/>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C6DD9E-EE3D-6649-AD05-C842A37CB678}">
      <dsp:nvSpPr>
        <dsp:cNvPr id="0" name=""/>
        <dsp:cNvSpPr/>
      </dsp:nvSpPr>
      <dsp:spPr>
        <a:xfrm>
          <a:off x="0" y="687869"/>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States that a person may use such force as is reasonable in the circumstances in</a:t>
          </a:r>
        </a:p>
      </dsp:txBody>
      <dsp:txXfrm>
        <a:off x="0" y="687869"/>
        <a:ext cx="6713552" cy="685858"/>
      </dsp:txXfrm>
    </dsp:sp>
    <dsp:sp modelId="{292DCBBD-3FBA-6C48-BD44-369DF7D501D1}">
      <dsp:nvSpPr>
        <dsp:cNvPr id="0" name=""/>
        <dsp:cNvSpPr/>
      </dsp:nvSpPr>
      <dsp:spPr>
        <a:xfrm>
          <a:off x="0" y="1373727"/>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91C84C-701A-0C4E-B449-1F74772C7B97}">
      <dsp:nvSpPr>
        <dsp:cNvPr id="0" name=""/>
        <dsp:cNvSpPr/>
      </dsp:nvSpPr>
      <dsp:spPr>
        <a:xfrm>
          <a:off x="0" y="1373727"/>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 </a:t>
          </a:r>
          <a:r>
            <a:rPr lang="en-GB" sz="1900" kern="1200"/>
            <a:t>prevention of crime, or </a:t>
          </a:r>
          <a:endParaRPr lang="en-US" sz="1900" kern="1200"/>
        </a:p>
      </dsp:txBody>
      <dsp:txXfrm>
        <a:off x="0" y="1373727"/>
        <a:ext cx="6713552" cy="685858"/>
      </dsp:txXfrm>
    </dsp:sp>
    <dsp:sp modelId="{68774900-1D80-5C47-9776-FC9C6A2F9C18}">
      <dsp:nvSpPr>
        <dsp:cNvPr id="0" name=""/>
        <dsp:cNvSpPr/>
      </dsp:nvSpPr>
      <dsp:spPr>
        <a:xfrm>
          <a:off x="0" y="2059585"/>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0EE191-4E5D-6D44-9DAE-B8C466D38098}">
      <dsp:nvSpPr>
        <dsp:cNvPr id="0" name=""/>
        <dsp:cNvSpPr/>
      </dsp:nvSpPr>
      <dsp:spPr>
        <a:xfrm>
          <a:off x="0" y="2059586"/>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 effecting or assisting in the lawful arrest of offenders or suspected offenders or</a:t>
          </a:r>
          <a:endParaRPr lang="en-US" sz="1900" kern="1200"/>
        </a:p>
      </dsp:txBody>
      <dsp:txXfrm>
        <a:off x="0" y="2059586"/>
        <a:ext cx="6713552" cy="685858"/>
      </dsp:txXfrm>
    </dsp:sp>
    <dsp:sp modelId="{CBBD2DC0-8B06-1142-96C0-33220A88AE98}">
      <dsp:nvSpPr>
        <dsp:cNvPr id="0" name=""/>
        <dsp:cNvSpPr/>
      </dsp:nvSpPr>
      <dsp:spPr>
        <a:xfrm>
          <a:off x="0" y="2745444"/>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0350FB-75C9-3A43-B178-A436942FC9D2}">
      <dsp:nvSpPr>
        <dsp:cNvPr id="0" name=""/>
        <dsp:cNvSpPr/>
      </dsp:nvSpPr>
      <dsp:spPr>
        <a:xfrm>
          <a:off x="0" y="2745444"/>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 effecting or assisting in the lawful arrest of persons unlawfully at large.</a:t>
          </a:r>
          <a:endParaRPr lang="en-US" sz="1900" kern="1200"/>
        </a:p>
      </dsp:txBody>
      <dsp:txXfrm>
        <a:off x="0" y="2745444"/>
        <a:ext cx="6713552" cy="685858"/>
      </dsp:txXfrm>
    </dsp:sp>
    <dsp:sp modelId="{B1D53A11-75D7-0E40-87EE-D504CD5BBD3D}">
      <dsp:nvSpPr>
        <dsp:cNvPr id="0" name=""/>
        <dsp:cNvSpPr/>
      </dsp:nvSpPr>
      <dsp:spPr>
        <a:xfrm>
          <a:off x="0" y="3431302"/>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B0C3A5-87B2-0F44-9BDA-682B38C1A12B}">
      <dsp:nvSpPr>
        <dsp:cNvPr id="0" name=""/>
        <dsp:cNvSpPr/>
      </dsp:nvSpPr>
      <dsp:spPr>
        <a:xfrm>
          <a:off x="0" y="3431302"/>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(This power can be used by any person) </a:t>
          </a:r>
          <a:endParaRPr lang="en-US" sz="1900" kern="1200"/>
        </a:p>
      </dsp:txBody>
      <dsp:txXfrm>
        <a:off x="0" y="3431302"/>
        <a:ext cx="6713552" cy="6858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365EEB-8179-844F-9AA3-1305E0C4BFD3}">
      <dsp:nvSpPr>
        <dsp:cNvPr id="0" name=""/>
        <dsp:cNvSpPr/>
      </dsp:nvSpPr>
      <dsp:spPr>
        <a:xfrm>
          <a:off x="0" y="354447"/>
          <a:ext cx="6245265" cy="117475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Section 76 of the Criminal Justice and Immigration Act 2008 </a:t>
          </a:r>
          <a:endParaRPr lang="en-US" sz="2100" kern="1200"/>
        </a:p>
      </dsp:txBody>
      <dsp:txXfrm>
        <a:off x="57347" y="411794"/>
        <a:ext cx="6130571" cy="1060059"/>
      </dsp:txXfrm>
    </dsp:sp>
    <dsp:sp modelId="{5512DF49-B1B2-2947-87F0-5C0AF8C6D809}">
      <dsp:nvSpPr>
        <dsp:cNvPr id="0" name=""/>
        <dsp:cNvSpPr/>
      </dsp:nvSpPr>
      <dsp:spPr>
        <a:xfrm>
          <a:off x="0" y="1589680"/>
          <a:ext cx="6245265" cy="117475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E</a:t>
          </a:r>
          <a:r>
            <a:rPr lang="en-GB" sz="2100" kern="1200"/>
            <a:t>xpands on the common law and statutory defence of 'self-defence’. </a:t>
          </a:r>
          <a:endParaRPr lang="en-US" sz="2100" kern="1200"/>
        </a:p>
      </dsp:txBody>
      <dsp:txXfrm>
        <a:off x="57347" y="1647027"/>
        <a:ext cx="6130571" cy="1060059"/>
      </dsp:txXfrm>
    </dsp:sp>
    <dsp:sp modelId="{66324FDC-5DCE-E244-A4EB-4FDF121ABB18}">
      <dsp:nvSpPr>
        <dsp:cNvPr id="0" name=""/>
        <dsp:cNvSpPr/>
      </dsp:nvSpPr>
      <dsp:spPr>
        <a:xfrm>
          <a:off x="0" y="2824913"/>
          <a:ext cx="6245265" cy="117475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It includes special provision for householder cases -</a:t>
          </a:r>
          <a:r>
            <a:rPr lang="en-GB" sz="2100" b="0" i="0" kern="1200" baseline="0"/>
            <a:t> you must </a:t>
          </a:r>
          <a:r>
            <a:rPr lang="en-GB" sz="2100" b="1" i="0" kern="1200" baseline="0"/>
            <a:t>genuinely </a:t>
          </a:r>
          <a:r>
            <a:rPr lang="en-GB" sz="2100" b="0" i="0" kern="1200" baseline="0"/>
            <a:t>believe that the degree of force used is necessary given the circumstances of the case. </a:t>
          </a:r>
          <a:endParaRPr lang="en-US" sz="2100" kern="1200"/>
        </a:p>
      </dsp:txBody>
      <dsp:txXfrm>
        <a:off x="57347" y="2882260"/>
        <a:ext cx="6130571" cy="1060059"/>
      </dsp:txXfrm>
    </dsp:sp>
    <dsp:sp modelId="{6DEB2B44-870E-B84A-94B3-B55B26B21158}">
      <dsp:nvSpPr>
        <dsp:cNvPr id="0" name=""/>
        <dsp:cNvSpPr/>
      </dsp:nvSpPr>
      <dsp:spPr>
        <a:xfrm>
          <a:off x="0" y="4060146"/>
          <a:ext cx="6245265" cy="11747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baseline="0"/>
            <a:t>This provision should ensure your own safety and the security of the detainee. </a:t>
          </a:r>
          <a:endParaRPr lang="en-US" sz="2100" kern="1200"/>
        </a:p>
      </dsp:txBody>
      <dsp:txXfrm>
        <a:off x="57347" y="4117493"/>
        <a:ext cx="6130571" cy="106005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29FC2C-F9FD-EF43-AED5-0DA9F030D2BD}">
      <dsp:nvSpPr>
        <dsp:cNvPr id="0" name=""/>
        <dsp:cNvSpPr/>
      </dsp:nvSpPr>
      <dsp:spPr>
        <a:xfrm>
          <a:off x="244826" y="2826"/>
          <a:ext cx="2749517" cy="164971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If there is insufficient evidence to charge, the person must be released unless the officer has reasonable grounds for believing that detention without charge is necessary to secure or preserve evidence or to obtain evidence by questioning. </a:t>
          </a:r>
        </a:p>
      </dsp:txBody>
      <dsp:txXfrm>
        <a:off x="244826" y="2826"/>
        <a:ext cx="2749517" cy="1649710"/>
      </dsp:txXfrm>
    </dsp:sp>
    <dsp:sp modelId="{F52A4BF1-65FB-154C-8FD3-9E72398D7A64}">
      <dsp:nvSpPr>
        <dsp:cNvPr id="0" name=""/>
        <dsp:cNvSpPr/>
      </dsp:nvSpPr>
      <dsp:spPr>
        <a:xfrm>
          <a:off x="3269295" y="2826"/>
          <a:ext cx="2749517" cy="164971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solidFill>
                <a:schemeClr val="bg1"/>
              </a:solidFill>
            </a:rPr>
            <a:t>The definition of </a:t>
          </a:r>
          <a:r>
            <a:rPr lang="en-US" sz="1400" b="1" kern="1200" dirty="0">
              <a:solidFill>
                <a:schemeClr val="bg1"/>
              </a:solidFill>
            </a:rPr>
            <a:t>'relevant time'</a:t>
          </a:r>
          <a:r>
            <a:rPr lang="en-US" sz="1400" kern="1200" dirty="0">
              <a:solidFill>
                <a:schemeClr val="bg1"/>
              </a:solidFill>
            </a:rPr>
            <a:t> is set out in </a:t>
          </a:r>
          <a:r>
            <a:rPr lang="en-US" sz="1400" b="1" kern="1200" dirty="0">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PACE 1984</a:t>
          </a:r>
          <a:r>
            <a:rPr lang="en-US" sz="1400" b="1" kern="1200" dirty="0">
              <a:solidFill>
                <a:schemeClr val="bg1"/>
              </a:solidFill>
            </a:rPr>
            <a:t>.</a:t>
          </a:r>
          <a:r>
            <a:rPr lang="en-US" sz="1400" kern="1200" dirty="0">
              <a:solidFill>
                <a:schemeClr val="bg1"/>
              </a:solidFill>
            </a:rPr>
            <a:t> It generally means the time an arrested person arrives at the first police station he or she is taken to.</a:t>
          </a:r>
        </a:p>
      </dsp:txBody>
      <dsp:txXfrm>
        <a:off x="3269295" y="2826"/>
        <a:ext cx="2749517" cy="1649710"/>
      </dsp:txXfrm>
    </dsp:sp>
    <dsp:sp modelId="{8F935832-C24C-9748-847E-122E8F3C02E2}">
      <dsp:nvSpPr>
        <dsp:cNvPr id="0" name=""/>
        <dsp:cNvSpPr/>
      </dsp:nvSpPr>
      <dsp:spPr>
        <a:xfrm>
          <a:off x="244826" y="1927488"/>
          <a:ext cx="2749517" cy="164971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kern="1200" dirty="0"/>
            <a:t>The period of detention without charge may be extended for up to a period of </a:t>
          </a:r>
          <a:r>
            <a:rPr lang="en-US" sz="1400" b="0" kern="1200" dirty="0">
              <a:solidFill>
                <a:srgbClr val="FF0000"/>
              </a:solidFill>
            </a:rPr>
            <a:t>36 hours </a:t>
          </a:r>
          <a:r>
            <a:rPr lang="en-US" sz="1400" b="0" kern="1200" dirty="0"/>
            <a:t>from the relevant time. </a:t>
          </a:r>
        </a:p>
      </dsp:txBody>
      <dsp:txXfrm>
        <a:off x="244826" y="1927488"/>
        <a:ext cx="2749517" cy="1649710"/>
      </dsp:txXfrm>
    </dsp:sp>
    <dsp:sp modelId="{DCC86EC1-24A3-EE44-A9F5-E41842966C39}">
      <dsp:nvSpPr>
        <dsp:cNvPr id="0" name=""/>
        <dsp:cNvSpPr/>
      </dsp:nvSpPr>
      <dsp:spPr>
        <a:xfrm>
          <a:off x="3269295" y="1927488"/>
          <a:ext cx="2749517" cy="164971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solidFill>
                <a:schemeClr val="bg1"/>
              </a:solidFill>
            </a:rPr>
            <a:t>The extension can only be granted if the requirements of </a:t>
          </a:r>
          <a:r>
            <a:rPr lang="en-US" sz="1400" b="1" kern="1200" dirty="0">
              <a:solidFill>
                <a:schemeClr val="bg1"/>
              </a:solidFill>
              <a:hlinkClick xmlns:r="http://schemas.openxmlformats.org/officeDocument/2006/relationships" r:id="rId2">
                <a:extLst>
                  <a:ext uri="{A12FA001-AC4F-418D-AE19-62706E023703}">
                    <ahyp:hlinkClr xmlns:ahyp="http://schemas.microsoft.com/office/drawing/2018/hyperlinkcolor" val="tx"/>
                  </a:ext>
                </a:extLst>
              </a:hlinkClick>
            </a:rPr>
            <a:t>PACE 1984</a:t>
          </a:r>
          <a:r>
            <a:rPr lang="en-US" sz="1400" kern="1200" dirty="0">
              <a:solidFill>
                <a:schemeClr val="bg1"/>
              </a:solidFill>
            </a:rPr>
            <a:t> are satisfied. </a:t>
          </a:r>
        </a:p>
      </dsp:txBody>
      <dsp:txXfrm>
        <a:off x="3269295" y="1927488"/>
        <a:ext cx="2749517" cy="1649710"/>
      </dsp:txXfrm>
    </dsp:sp>
    <dsp:sp modelId="{E0A9D43E-14EE-4242-B4B2-B2682E493C5A}">
      <dsp:nvSpPr>
        <dsp:cNvPr id="0" name=""/>
        <dsp:cNvSpPr/>
      </dsp:nvSpPr>
      <dsp:spPr>
        <a:xfrm>
          <a:off x="228191" y="3818892"/>
          <a:ext cx="2749517" cy="1649710"/>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kern="1200" dirty="0"/>
            <a:t>Detention </a:t>
          </a:r>
          <a:r>
            <a:rPr lang="en-US" sz="1400" b="0" kern="1200" dirty="0">
              <a:solidFill>
                <a:srgbClr val="FF0000"/>
              </a:solidFill>
            </a:rPr>
            <a:t>beyond 36 hours </a:t>
          </a:r>
          <a:r>
            <a:rPr lang="en-US" sz="1400" b="0" kern="1200" dirty="0"/>
            <a:t>is only permitted under </a:t>
          </a:r>
          <a:r>
            <a:rPr lang="en-US" sz="1400" b="0" kern="1200" dirty="0">
              <a:solidFill>
                <a:schemeClr val="bg1"/>
              </a:solidFill>
              <a:hlinkClick xmlns:r="http://schemas.openxmlformats.org/officeDocument/2006/relationships" r:id="rId3">
                <a:extLst>
                  <a:ext uri="{A12FA001-AC4F-418D-AE19-62706E023703}">
                    <ahyp:hlinkClr xmlns:ahyp="http://schemas.microsoft.com/office/drawing/2018/hyperlinkcolor" val="tx"/>
                  </a:ext>
                </a:extLst>
              </a:hlinkClick>
            </a:rPr>
            <a:t>PACE 1984</a:t>
          </a:r>
          <a:r>
            <a:rPr lang="en-US" sz="1400" b="0" kern="1200" dirty="0">
              <a:solidFill>
                <a:schemeClr val="bg1"/>
              </a:solidFill>
            </a:rPr>
            <a:t> where a magistrates' court issues a warrant of further detention. </a:t>
          </a:r>
        </a:p>
      </dsp:txBody>
      <dsp:txXfrm>
        <a:off x="228191" y="3818892"/>
        <a:ext cx="2749517" cy="1649710"/>
      </dsp:txXfrm>
    </dsp:sp>
    <dsp:sp modelId="{AD5AC2A5-0300-B34C-A929-06DBEA12AFF1}">
      <dsp:nvSpPr>
        <dsp:cNvPr id="0" name=""/>
        <dsp:cNvSpPr/>
      </dsp:nvSpPr>
      <dsp:spPr>
        <a:xfrm>
          <a:off x="3269295" y="3852151"/>
          <a:ext cx="2749517" cy="164971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kern="1200" dirty="0"/>
            <a:t>If the court grants the application, the warrant can be issued up to a maximum of 36 hours. However, this is subject to an overall maximum period of detention without charge of 96 hours from the relevant time.</a:t>
          </a:r>
        </a:p>
      </dsp:txBody>
      <dsp:txXfrm>
        <a:off x="3269295" y="3852151"/>
        <a:ext cx="2749517" cy="164971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1C91FD-82B1-974C-B95D-F52C9824F5D0}">
      <dsp:nvSpPr>
        <dsp:cNvPr id="0" name=""/>
        <dsp:cNvSpPr/>
      </dsp:nvSpPr>
      <dsp:spPr>
        <a:xfrm>
          <a:off x="0" y="39687"/>
          <a:ext cx="3286125" cy="19716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 person is seen committing an offence, or an allegation is made that the person has committed an offence </a:t>
          </a:r>
          <a:endParaRPr lang="en-US" sz="2100" kern="1200" dirty="0"/>
        </a:p>
      </dsp:txBody>
      <dsp:txXfrm>
        <a:off x="0" y="39687"/>
        <a:ext cx="3286125" cy="1971675"/>
      </dsp:txXfrm>
    </dsp:sp>
    <dsp:sp modelId="{A1D498D4-FB4F-5249-9CCC-EE8C4F6F2536}">
      <dsp:nvSpPr>
        <dsp:cNvPr id="0" name=""/>
        <dsp:cNvSpPr/>
      </dsp:nvSpPr>
      <dsp:spPr>
        <a:xfrm>
          <a:off x="3614737" y="39687"/>
          <a:ext cx="3286125" cy="1971675"/>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 police officer informs the offender that he or she will be reported for the offence </a:t>
          </a:r>
          <a:endParaRPr lang="en-US" sz="2100" kern="1200"/>
        </a:p>
      </dsp:txBody>
      <dsp:txXfrm>
        <a:off x="3614737" y="39687"/>
        <a:ext cx="3286125" cy="1971675"/>
      </dsp:txXfrm>
    </dsp:sp>
    <dsp:sp modelId="{222DEA0E-FE12-BC4F-B60C-5F035B782EA6}">
      <dsp:nvSpPr>
        <dsp:cNvPr id="0" name=""/>
        <dsp:cNvSpPr/>
      </dsp:nvSpPr>
      <dsp:spPr>
        <a:xfrm>
          <a:off x="7229475" y="39687"/>
          <a:ext cx="3286125" cy="1971675"/>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 police officer completes a pocket notebook entry </a:t>
          </a:r>
          <a:endParaRPr lang="en-US" sz="2100" kern="1200"/>
        </a:p>
      </dsp:txBody>
      <dsp:txXfrm>
        <a:off x="7229475" y="39687"/>
        <a:ext cx="3286125" cy="1971675"/>
      </dsp:txXfrm>
    </dsp:sp>
    <dsp:sp modelId="{FEE61A5B-D577-D647-8AF3-B3FE7F041EB1}">
      <dsp:nvSpPr>
        <dsp:cNvPr id="0" name=""/>
        <dsp:cNvSpPr/>
      </dsp:nvSpPr>
      <dsp:spPr>
        <a:xfrm>
          <a:off x="1807368" y="2339975"/>
          <a:ext cx="3286125" cy="1971675"/>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 written report is submitted to a supervisory officer. </a:t>
          </a:r>
          <a:endParaRPr lang="en-US" sz="2100" kern="1200"/>
        </a:p>
      </dsp:txBody>
      <dsp:txXfrm>
        <a:off x="1807368" y="2339975"/>
        <a:ext cx="3286125" cy="1971675"/>
      </dsp:txXfrm>
    </dsp:sp>
    <dsp:sp modelId="{68E93B31-9CCC-FD48-9ECE-E0D15410F822}">
      <dsp:nvSpPr>
        <dsp:cNvPr id="0" name=""/>
        <dsp:cNvSpPr/>
      </dsp:nvSpPr>
      <dsp:spPr>
        <a:xfrm>
          <a:off x="5422106" y="2339975"/>
          <a:ext cx="3286125" cy="1971675"/>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 decision is made whether to prosecute, caution or take no further action. If the decision is made to prosecute, an application is made for a summons. </a:t>
          </a:r>
          <a:endParaRPr lang="en-US" sz="2100" kern="1200"/>
        </a:p>
      </dsp:txBody>
      <dsp:txXfrm>
        <a:off x="5422106" y="2339975"/>
        <a:ext cx="3286125" cy="197167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830E9E-5A67-4FC7-B083-4F7B08795E6E}">
      <dsp:nvSpPr>
        <dsp:cNvPr id="0" name=""/>
        <dsp:cNvSpPr/>
      </dsp:nvSpPr>
      <dsp:spPr>
        <a:xfrm>
          <a:off x="2730558" y="658541"/>
          <a:ext cx="3392973" cy="1253461"/>
        </a:xfrm>
        <a:prstGeom prst="roundRect">
          <a:avLst>
            <a:gd name="adj" fmla="val 10000"/>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Met Police used S &amp; S powers in Operation ‘SWAMP’ in Brixton in 1981 to target street crime</a:t>
          </a:r>
        </a:p>
      </dsp:txBody>
      <dsp:txXfrm>
        <a:off x="2767271" y="695254"/>
        <a:ext cx="3319547" cy="1180035"/>
      </dsp:txXfrm>
    </dsp:sp>
    <dsp:sp modelId="{E7A97CF4-B9A6-44B9-A6ED-79501B9C112F}">
      <dsp:nvSpPr>
        <dsp:cNvPr id="0" name=""/>
        <dsp:cNvSpPr/>
      </dsp:nvSpPr>
      <dsp:spPr>
        <a:xfrm rot="17479">
          <a:off x="6351565" y="1037405"/>
          <a:ext cx="549367" cy="518097"/>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6351566" y="1140629"/>
        <a:ext cx="393938" cy="310859"/>
      </dsp:txXfrm>
    </dsp:sp>
    <dsp:sp modelId="{56887706-C8DC-4488-B329-177C8C655314}">
      <dsp:nvSpPr>
        <dsp:cNvPr id="0" name=""/>
        <dsp:cNvSpPr/>
      </dsp:nvSpPr>
      <dsp:spPr>
        <a:xfrm>
          <a:off x="7160061" y="680891"/>
          <a:ext cx="3325370" cy="1253461"/>
        </a:xfrm>
        <a:prstGeom prst="roundRect">
          <a:avLst>
            <a:gd name="adj" fmla="val 10000"/>
          </a:avLst>
        </a:prstGeom>
        <a:solidFill>
          <a:schemeClr val="accent2">
            <a:alpha val="90000"/>
            <a:hueOff val="0"/>
            <a:satOff val="0"/>
            <a:lumOff val="0"/>
            <a:alphaOff val="-1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Between 10</a:t>
          </a:r>
          <a:r>
            <a:rPr lang="en-US" sz="2000" kern="1200" baseline="30000"/>
            <a:t>th</a:t>
          </a:r>
          <a:r>
            <a:rPr lang="en-US" sz="2000" kern="1200"/>
            <a:t> &amp; 11</a:t>
          </a:r>
          <a:r>
            <a:rPr lang="en-US" sz="2000" kern="1200" baseline="30000"/>
            <a:t>th</a:t>
          </a:r>
          <a:r>
            <a:rPr lang="en-US" sz="2000" kern="1200"/>
            <a:t> April Brixton Riots</a:t>
          </a:r>
          <a:endParaRPr lang="en-US" sz="2000" kern="1200" dirty="0"/>
        </a:p>
      </dsp:txBody>
      <dsp:txXfrm>
        <a:off x="7196774" y="717604"/>
        <a:ext cx="3251944" cy="1180035"/>
      </dsp:txXfrm>
    </dsp:sp>
    <dsp:sp modelId="{10605458-C7BE-4888-8E37-E680E6CA2BE7}">
      <dsp:nvSpPr>
        <dsp:cNvPr id="0" name=""/>
        <dsp:cNvSpPr/>
      </dsp:nvSpPr>
      <dsp:spPr>
        <a:xfrm rot="5497191">
          <a:off x="8579528" y="2067543"/>
          <a:ext cx="428804" cy="518097"/>
        </a:xfrm>
        <a:prstGeom prst="rightArrow">
          <a:avLst>
            <a:gd name="adj1" fmla="val 60000"/>
            <a:gd name="adj2" fmla="val 50000"/>
          </a:avLst>
        </a:prstGeom>
        <a:solidFill>
          <a:schemeClr val="accent2">
            <a:shade val="90000"/>
            <a:hueOff val="-191560"/>
            <a:satOff val="136"/>
            <a:lumOff val="1070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8640319" y="2112215"/>
        <a:ext cx="310859" cy="300163"/>
      </dsp:txXfrm>
    </dsp:sp>
    <dsp:sp modelId="{23E298B6-C2A6-4843-B670-3036F3461D92}">
      <dsp:nvSpPr>
        <dsp:cNvPr id="0" name=""/>
        <dsp:cNvSpPr/>
      </dsp:nvSpPr>
      <dsp:spPr>
        <a:xfrm>
          <a:off x="7118362" y="2743094"/>
          <a:ext cx="3292132" cy="1253461"/>
        </a:xfrm>
        <a:prstGeom prst="roundRect">
          <a:avLst>
            <a:gd name="adj" fmla="val 10000"/>
          </a:avLst>
        </a:prstGeom>
        <a:solidFill>
          <a:schemeClr val="accent2">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25</a:t>
          </a:r>
          <a:r>
            <a:rPr lang="en-US" sz="2000" kern="1200" baseline="30000" dirty="0"/>
            <a:t>th</a:t>
          </a:r>
          <a:r>
            <a:rPr lang="en-US" sz="2000" kern="1200" dirty="0"/>
            <a:t> Nov 1981: Lord Scarman Report – Critical of the disproportionate &amp; indiscriminate use of S &amp; S</a:t>
          </a:r>
        </a:p>
      </dsp:txBody>
      <dsp:txXfrm>
        <a:off x="7155075" y="2779807"/>
        <a:ext cx="3218706" cy="1180035"/>
      </dsp:txXfrm>
    </dsp:sp>
    <dsp:sp modelId="{D502931A-2683-40FB-B02F-A3D08FB63B44}">
      <dsp:nvSpPr>
        <dsp:cNvPr id="0" name=""/>
        <dsp:cNvSpPr/>
      </dsp:nvSpPr>
      <dsp:spPr>
        <a:xfrm rot="10800000">
          <a:off x="6308658" y="3110776"/>
          <a:ext cx="572191" cy="518097"/>
        </a:xfrm>
        <a:prstGeom prst="rightArrow">
          <a:avLst>
            <a:gd name="adj1" fmla="val 60000"/>
            <a:gd name="adj2" fmla="val 50000"/>
          </a:avLst>
        </a:prstGeom>
        <a:solidFill>
          <a:schemeClr val="accent2">
            <a:shade val="90000"/>
            <a:hueOff val="-383121"/>
            <a:satOff val="273"/>
            <a:lumOff val="214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10800000">
        <a:off x="6464087" y="3214395"/>
        <a:ext cx="416762" cy="310859"/>
      </dsp:txXfrm>
    </dsp:sp>
    <dsp:sp modelId="{1AAFEF4D-7D51-4DF4-9C4C-1B0D1903CCB5}">
      <dsp:nvSpPr>
        <dsp:cNvPr id="0" name=""/>
        <dsp:cNvSpPr/>
      </dsp:nvSpPr>
      <dsp:spPr>
        <a:xfrm>
          <a:off x="2606883" y="2743094"/>
          <a:ext cx="3431872" cy="1253461"/>
        </a:xfrm>
        <a:prstGeom prst="roundRect">
          <a:avLst>
            <a:gd name="adj" fmla="val 10000"/>
          </a:avLst>
        </a:prstGeom>
        <a:solidFill>
          <a:schemeClr val="accent2">
            <a:alpha val="90000"/>
            <a:hueOff val="0"/>
            <a:satOff val="0"/>
            <a:lumOff val="0"/>
            <a:alphaOff val="-3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1984 PACE introduced</a:t>
          </a:r>
          <a:endParaRPr lang="en-US" sz="2000" kern="1200" dirty="0"/>
        </a:p>
      </dsp:txBody>
      <dsp:txXfrm>
        <a:off x="2643596" y="2779807"/>
        <a:ext cx="3358446" cy="1180035"/>
      </dsp:txXfrm>
    </dsp:sp>
    <dsp:sp modelId="{E029684B-E4AF-B145-8C5E-C235F1225B34}">
      <dsp:nvSpPr>
        <dsp:cNvPr id="0" name=""/>
        <dsp:cNvSpPr/>
      </dsp:nvSpPr>
      <dsp:spPr>
        <a:xfrm rot="267033">
          <a:off x="1963348" y="1039069"/>
          <a:ext cx="840175" cy="518097"/>
        </a:xfrm>
        <a:prstGeom prst="rightArrow">
          <a:avLst>
            <a:gd name="adj1" fmla="val 60000"/>
            <a:gd name="adj2" fmla="val 50000"/>
          </a:avLst>
        </a:prstGeom>
        <a:solidFill>
          <a:schemeClr val="accent2">
            <a:shade val="90000"/>
            <a:hueOff val="-574681"/>
            <a:satOff val="409"/>
            <a:lumOff val="3211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10800000">
        <a:off x="1963582" y="1136657"/>
        <a:ext cx="684746" cy="310859"/>
      </dsp:txXfrm>
    </dsp:sp>
    <dsp:sp modelId="{B97027B3-3579-E346-A86D-30342CBFBC37}">
      <dsp:nvSpPr>
        <dsp:cNvPr id="0" name=""/>
        <dsp:cNvSpPr/>
      </dsp:nvSpPr>
      <dsp:spPr>
        <a:xfrm>
          <a:off x="39189" y="620858"/>
          <a:ext cx="2089102" cy="1253461"/>
        </a:xfrm>
        <a:prstGeom prst="roundRect">
          <a:avLst>
            <a:gd name="adj" fmla="val 10000"/>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endParaRPr lang="en-GB" sz="5400" kern="1200"/>
        </a:p>
      </dsp:txBody>
      <dsp:txXfrm>
        <a:off x="75902" y="657571"/>
        <a:ext cx="2015676" cy="118003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83ECA6-F112-E84C-9670-247B268D6802}">
      <dsp:nvSpPr>
        <dsp:cNvPr id="0" name=""/>
        <dsp:cNvSpPr/>
      </dsp:nvSpPr>
      <dsp:spPr>
        <a:xfrm>
          <a:off x="0" y="2144"/>
          <a:ext cx="7663594" cy="0"/>
        </a:xfrm>
        <a:prstGeom prst="line">
          <a:avLst/>
        </a:prstGeom>
        <a:solidFill>
          <a:schemeClr val="accent3">
            <a:shade val="80000"/>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FF7736-3301-F146-AA13-36FE4BB1534A}">
      <dsp:nvSpPr>
        <dsp:cNvPr id="0" name=""/>
        <dsp:cNvSpPr/>
      </dsp:nvSpPr>
      <dsp:spPr>
        <a:xfrm>
          <a:off x="0" y="2144"/>
          <a:ext cx="7663594" cy="1462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A </a:t>
          </a:r>
          <a:r>
            <a:rPr lang="en-US" sz="2300" b="1" i="1" u="sng" kern="1200" dirty="0">
              <a:highlight>
                <a:srgbClr val="00FFFF"/>
              </a:highlight>
            </a:rPr>
            <a:t>police constable </a:t>
          </a:r>
          <a:r>
            <a:rPr lang="en-US" sz="2300" kern="1200" dirty="0"/>
            <a:t>may </a:t>
          </a:r>
          <a:r>
            <a:rPr lang="en-US" sz="2300" b="1" i="1" u="sng" kern="1200" dirty="0">
              <a:highlight>
                <a:srgbClr val="00FFFF"/>
              </a:highlight>
            </a:rPr>
            <a:t>detain</a:t>
          </a:r>
          <a:r>
            <a:rPr lang="en-US" sz="2300" kern="1200" dirty="0">
              <a:highlight>
                <a:srgbClr val="00FFFF"/>
              </a:highlight>
            </a:rPr>
            <a:t> </a:t>
          </a:r>
          <a:r>
            <a:rPr lang="en-US" sz="2300" b="1" i="1" u="sng" kern="1200" dirty="0">
              <a:highlight>
                <a:srgbClr val="00FFFF"/>
              </a:highlight>
            </a:rPr>
            <a:t>any person </a:t>
          </a:r>
          <a:r>
            <a:rPr lang="en-US" sz="2300" kern="1200" dirty="0"/>
            <a:t>or </a:t>
          </a:r>
          <a:r>
            <a:rPr lang="en-US" sz="2300" b="1" i="1" u="sng" kern="1200" dirty="0">
              <a:highlight>
                <a:srgbClr val="00FFFF"/>
              </a:highlight>
            </a:rPr>
            <a:t>vehicle</a:t>
          </a:r>
          <a:r>
            <a:rPr lang="en-US" sz="2300" kern="1200" dirty="0"/>
            <a:t> or anything which is in or on a vehicle, in any place to which the public has access…</a:t>
          </a:r>
        </a:p>
      </dsp:txBody>
      <dsp:txXfrm>
        <a:off x="0" y="2144"/>
        <a:ext cx="7663594" cy="1462732"/>
      </dsp:txXfrm>
    </dsp:sp>
    <dsp:sp modelId="{176CC5EF-4743-324D-A6A1-FD13D7D520B9}">
      <dsp:nvSpPr>
        <dsp:cNvPr id="0" name=""/>
        <dsp:cNvSpPr/>
      </dsp:nvSpPr>
      <dsp:spPr>
        <a:xfrm>
          <a:off x="0" y="1464877"/>
          <a:ext cx="7663594" cy="0"/>
        </a:xfrm>
        <a:prstGeom prst="line">
          <a:avLst/>
        </a:prstGeom>
        <a:solidFill>
          <a:schemeClr val="accent3">
            <a:shade val="80000"/>
            <a:hueOff val="0"/>
            <a:satOff val="0"/>
            <a:lumOff val="9546"/>
            <a:alphaOff val="0"/>
          </a:schemeClr>
        </a:solidFill>
        <a:ln w="12700" cap="flat" cmpd="sng" algn="ctr">
          <a:solidFill>
            <a:schemeClr val="accent3">
              <a:shade val="80000"/>
              <a:hueOff val="0"/>
              <a:satOff val="0"/>
              <a:lumOff val="95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7293E5-6506-1843-ABF2-6CCE98DC00BD}">
      <dsp:nvSpPr>
        <dsp:cNvPr id="0" name=""/>
        <dsp:cNvSpPr/>
      </dsp:nvSpPr>
      <dsp:spPr>
        <a:xfrm>
          <a:off x="0" y="1464877"/>
          <a:ext cx="7663594" cy="1462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If he or she </a:t>
          </a:r>
          <a:r>
            <a:rPr lang="en-US" sz="2300" b="1" i="1" u="sng" kern="1200" dirty="0">
              <a:highlight>
                <a:srgbClr val="00FFFF"/>
              </a:highlight>
            </a:rPr>
            <a:t>has reasonable grounds for suspecting</a:t>
          </a:r>
          <a:r>
            <a:rPr lang="en-US" sz="2300" kern="1200" dirty="0">
              <a:highlight>
                <a:srgbClr val="00FFFF"/>
              </a:highlight>
            </a:rPr>
            <a:t> </a:t>
          </a:r>
          <a:r>
            <a:rPr lang="en-US" sz="2300" kern="1200" dirty="0"/>
            <a:t>that </a:t>
          </a:r>
          <a:r>
            <a:rPr lang="en-US" sz="2300" b="1" i="1" u="sng" kern="1200" dirty="0">
              <a:highlight>
                <a:srgbClr val="00FFFF"/>
              </a:highlight>
            </a:rPr>
            <a:t>stolen</a:t>
          </a:r>
          <a:r>
            <a:rPr lang="en-US" sz="2300" kern="1200" dirty="0"/>
            <a:t> or </a:t>
          </a:r>
          <a:r>
            <a:rPr lang="en-US" sz="2300" b="1" i="1" u="sng" kern="1200" dirty="0">
              <a:highlight>
                <a:srgbClr val="00FFFF"/>
              </a:highlight>
            </a:rPr>
            <a:t>prohibited articles</a:t>
          </a:r>
          <a:r>
            <a:rPr lang="en-US" sz="2300" b="1" i="1" u="sng" kern="1200" dirty="0"/>
            <a:t>, </a:t>
          </a:r>
          <a:r>
            <a:rPr lang="en-US" sz="2300" b="1" i="1" u="sng" kern="1200" dirty="0">
              <a:highlight>
                <a:srgbClr val="00FFFF"/>
              </a:highlight>
            </a:rPr>
            <a:t>prohibited fireworks </a:t>
          </a:r>
          <a:r>
            <a:rPr lang="en-US" sz="2300" kern="1200" dirty="0"/>
            <a:t>or </a:t>
          </a:r>
          <a:r>
            <a:rPr lang="en-US" sz="2300" b="1" i="1" u="sng" kern="1200" dirty="0">
              <a:highlight>
                <a:srgbClr val="00FFFF"/>
              </a:highlight>
            </a:rPr>
            <a:t>bladed or sharply pointed articles</a:t>
          </a:r>
          <a:r>
            <a:rPr lang="en-US" sz="2300" kern="1200" dirty="0"/>
            <a:t> will be found…</a:t>
          </a:r>
        </a:p>
      </dsp:txBody>
      <dsp:txXfrm>
        <a:off x="0" y="1464877"/>
        <a:ext cx="7663594" cy="1462732"/>
      </dsp:txXfrm>
    </dsp:sp>
    <dsp:sp modelId="{EB76AD1A-27A4-FA44-A05D-569BD2A4EAF7}">
      <dsp:nvSpPr>
        <dsp:cNvPr id="0" name=""/>
        <dsp:cNvSpPr/>
      </dsp:nvSpPr>
      <dsp:spPr>
        <a:xfrm>
          <a:off x="0" y="2927610"/>
          <a:ext cx="7663594" cy="0"/>
        </a:xfrm>
        <a:prstGeom prst="line">
          <a:avLst/>
        </a:prstGeom>
        <a:solidFill>
          <a:schemeClr val="accent3">
            <a:shade val="80000"/>
            <a:hueOff val="0"/>
            <a:satOff val="0"/>
            <a:lumOff val="19092"/>
            <a:alphaOff val="0"/>
          </a:schemeClr>
        </a:solidFill>
        <a:ln w="12700" cap="flat" cmpd="sng" algn="ctr">
          <a:solidFill>
            <a:schemeClr val="accent3">
              <a:shade val="80000"/>
              <a:hueOff val="0"/>
              <a:satOff val="0"/>
              <a:lumOff val="190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BC12A8-32CE-4F4D-B41A-13F35D46A29C}">
      <dsp:nvSpPr>
        <dsp:cNvPr id="0" name=""/>
        <dsp:cNvSpPr/>
      </dsp:nvSpPr>
      <dsp:spPr>
        <a:xfrm>
          <a:off x="0" y="2927610"/>
          <a:ext cx="7663594" cy="1462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Any such article found during a search may be seized. </a:t>
          </a:r>
        </a:p>
      </dsp:txBody>
      <dsp:txXfrm>
        <a:off x="0" y="2927610"/>
        <a:ext cx="7663594" cy="146273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871445-1E2E-4FB1-9025-7F542A004801}">
      <dsp:nvSpPr>
        <dsp:cNvPr id="0" name=""/>
        <dsp:cNvSpPr/>
      </dsp:nvSpPr>
      <dsp:spPr>
        <a:xfrm>
          <a:off x="784062" y="2291"/>
          <a:ext cx="9657338" cy="1333672"/>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a:t>Any public place or place which the public have permission to be there through payment or otherwise</a:t>
          </a:r>
          <a:endParaRPr lang="en-US" sz="2400" kern="1200" dirty="0"/>
        </a:p>
      </dsp:txBody>
      <dsp:txXfrm>
        <a:off x="823124" y="41353"/>
        <a:ext cx="9579214" cy="1255548"/>
      </dsp:txXfrm>
    </dsp:sp>
    <dsp:sp modelId="{F336F540-D502-4A57-A5C5-972F5061FB4B}">
      <dsp:nvSpPr>
        <dsp:cNvPr id="0" name=""/>
        <dsp:cNvSpPr/>
      </dsp:nvSpPr>
      <dsp:spPr>
        <a:xfrm rot="5400000">
          <a:off x="5496035" y="1452660"/>
          <a:ext cx="233392" cy="233392"/>
        </a:xfrm>
        <a:prstGeom prst="rightArrow">
          <a:avLst>
            <a:gd name="adj1" fmla="val 667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AC28CF3-5F2F-40EE-8D23-DD64410548B8}">
      <dsp:nvSpPr>
        <dsp:cNvPr id="0" name=""/>
        <dsp:cNvSpPr/>
      </dsp:nvSpPr>
      <dsp:spPr>
        <a:xfrm>
          <a:off x="98261" y="1802749"/>
          <a:ext cx="11028941" cy="1333672"/>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Includes places to which only a section of the public would have access</a:t>
          </a:r>
        </a:p>
      </dsp:txBody>
      <dsp:txXfrm>
        <a:off x="137323" y="1841811"/>
        <a:ext cx="10950817" cy="1255548"/>
      </dsp:txXfrm>
    </dsp:sp>
    <dsp:sp modelId="{096D904C-6CB3-4B49-99B7-0F80E84347C6}">
      <dsp:nvSpPr>
        <dsp:cNvPr id="0" name=""/>
        <dsp:cNvSpPr/>
      </dsp:nvSpPr>
      <dsp:spPr>
        <a:xfrm rot="5400000">
          <a:off x="5496035" y="3253118"/>
          <a:ext cx="233392" cy="233392"/>
        </a:xfrm>
        <a:prstGeom prst="rightArrow">
          <a:avLst>
            <a:gd name="adj1" fmla="val 667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946C185-A721-44C2-BA3E-4978A8595645}">
      <dsp:nvSpPr>
        <dsp:cNvPr id="0" name=""/>
        <dsp:cNvSpPr/>
      </dsp:nvSpPr>
      <dsp:spPr>
        <a:xfrm>
          <a:off x="687798" y="3603207"/>
          <a:ext cx="9849867" cy="1333672"/>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i="1" u="sng" kern="1200" dirty="0"/>
            <a:t>Does not include their dwelling or one which they have expressed or implied permission by the person that resides there</a:t>
          </a:r>
        </a:p>
      </dsp:txBody>
      <dsp:txXfrm>
        <a:off x="726860" y="3642269"/>
        <a:ext cx="9771743" cy="125554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A4E161-705F-EF4E-9C62-FF487525AA5C}">
      <dsp:nvSpPr>
        <dsp:cNvPr id="0" name=""/>
        <dsp:cNvSpPr/>
      </dsp:nvSpPr>
      <dsp:spPr>
        <a:xfrm>
          <a:off x="0" y="0"/>
          <a:ext cx="7728520"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331ED0-97A3-784E-8128-11EF7DAC8943}">
      <dsp:nvSpPr>
        <dsp:cNvPr id="0" name=""/>
        <dsp:cNvSpPr/>
      </dsp:nvSpPr>
      <dsp:spPr>
        <a:xfrm>
          <a:off x="0" y="0"/>
          <a:ext cx="7728520" cy="203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Any item obtained dishonestly from another.</a:t>
          </a:r>
          <a:endParaRPr lang="en-US" sz="2400" kern="1200" dirty="0"/>
        </a:p>
      </dsp:txBody>
      <dsp:txXfrm>
        <a:off x="0" y="0"/>
        <a:ext cx="7728520" cy="2032000"/>
      </dsp:txXfrm>
    </dsp:sp>
    <dsp:sp modelId="{F0D2A6A4-1344-0D44-9117-2FAB30CB694D}">
      <dsp:nvSpPr>
        <dsp:cNvPr id="0" name=""/>
        <dsp:cNvSpPr/>
      </dsp:nvSpPr>
      <dsp:spPr>
        <a:xfrm>
          <a:off x="0" y="2032000"/>
          <a:ext cx="7728520" cy="0"/>
        </a:xfrm>
        <a:prstGeom prst="line">
          <a:avLst/>
        </a:prstGeom>
        <a:solidFill>
          <a:schemeClr val="accent1">
            <a:shade val="80000"/>
            <a:hueOff val="349283"/>
            <a:satOff val="-6256"/>
            <a:lumOff val="26585"/>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6C197B-9F31-8149-B725-B0100C3EFBB9}">
      <dsp:nvSpPr>
        <dsp:cNvPr id="0" name=""/>
        <dsp:cNvSpPr/>
      </dsp:nvSpPr>
      <dsp:spPr>
        <a:xfrm>
          <a:off x="0" y="2032000"/>
          <a:ext cx="7728520" cy="203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Any item which directly or indirectly represent a stolen item (includes the proceeds of stolen goods)</a:t>
          </a:r>
        </a:p>
      </dsp:txBody>
      <dsp:txXfrm>
        <a:off x="0" y="2032000"/>
        <a:ext cx="7728520" cy="203200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68ECBE-23B2-B74E-B2DB-27574EB96583}">
      <dsp:nvSpPr>
        <dsp:cNvPr id="0" name=""/>
        <dsp:cNvSpPr/>
      </dsp:nvSpPr>
      <dsp:spPr>
        <a:xfrm>
          <a:off x="589887" y="437153"/>
          <a:ext cx="4064759" cy="4064759"/>
        </a:xfrm>
        <a:prstGeom prst="pie">
          <a:avLst>
            <a:gd name="adj1" fmla="val 16200000"/>
            <a:gd name="adj2" fmla="val 18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Made</a:t>
          </a:r>
          <a:endParaRPr lang="en-US" sz="2800" kern="1200" dirty="0"/>
        </a:p>
      </dsp:txBody>
      <dsp:txXfrm>
        <a:off x="2799858" y="1187198"/>
        <a:ext cx="1379114" cy="1354919"/>
      </dsp:txXfrm>
    </dsp:sp>
    <dsp:sp modelId="{23D9B5CA-2270-AC41-B0E5-6A321C46C91C}">
      <dsp:nvSpPr>
        <dsp:cNvPr id="0" name=""/>
        <dsp:cNvSpPr/>
      </dsp:nvSpPr>
      <dsp:spPr>
        <a:xfrm>
          <a:off x="541120" y="527927"/>
          <a:ext cx="4064759" cy="4064759"/>
        </a:xfrm>
        <a:prstGeom prst="pie">
          <a:avLst>
            <a:gd name="adj1" fmla="val 1800000"/>
            <a:gd name="adj2" fmla="val 90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Adapted</a:t>
          </a:r>
          <a:endParaRPr lang="en-US" sz="2800" kern="1200" dirty="0"/>
        </a:p>
      </dsp:txBody>
      <dsp:txXfrm>
        <a:off x="1654089" y="3092596"/>
        <a:ext cx="1838819" cy="1258139"/>
      </dsp:txXfrm>
    </dsp:sp>
    <dsp:sp modelId="{189300D0-8711-1A45-B2B5-BA1DB1EFBE54}">
      <dsp:nvSpPr>
        <dsp:cNvPr id="0" name=""/>
        <dsp:cNvSpPr/>
      </dsp:nvSpPr>
      <dsp:spPr>
        <a:xfrm>
          <a:off x="521040" y="447607"/>
          <a:ext cx="4064759" cy="4064759"/>
        </a:xfrm>
        <a:prstGeom prst="pie">
          <a:avLst>
            <a:gd name="adj1" fmla="val 9000000"/>
            <a:gd name="adj2" fmla="val 162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Intended</a:t>
          </a:r>
          <a:endParaRPr lang="en-US" sz="2800" kern="1200" dirty="0"/>
        </a:p>
      </dsp:txBody>
      <dsp:txXfrm>
        <a:off x="956550" y="1246042"/>
        <a:ext cx="1379114" cy="135491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D49B8A-06A0-4069-8A55-01D3443D24B3}">
      <dsp:nvSpPr>
        <dsp:cNvPr id="0" name=""/>
        <dsp:cNvSpPr/>
      </dsp:nvSpPr>
      <dsp:spPr>
        <a:xfrm>
          <a:off x="0" y="2860421"/>
          <a:ext cx="5601704" cy="938854"/>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Any such article found during a search may be seized</a:t>
          </a:r>
          <a:endParaRPr lang="en-US" sz="2400" kern="1200" dirty="0"/>
        </a:p>
      </dsp:txBody>
      <dsp:txXfrm>
        <a:off x="0" y="2860421"/>
        <a:ext cx="5601704" cy="938854"/>
      </dsp:txXfrm>
    </dsp:sp>
    <dsp:sp modelId="{29386E58-2EB0-408A-9AA7-8222A4E724D4}">
      <dsp:nvSpPr>
        <dsp:cNvPr id="0" name=""/>
        <dsp:cNvSpPr/>
      </dsp:nvSpPr>
      <dsp:spPr>
        <a:xfrm rot="10800000">
          <a:off x="0" y="1366247"/>
          <a:ext cx="5601704" cy="1443957"/>
        </a:xfrm>
        <a:prstGeom prst="upArrowCallout">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prohibited firework</a:t>
          </a:r>
          <a:endParaRPr lang="en-US" sz="2400" kern="1200" dirty="0"/>
        </a:p>
      </dsp:txBody>
      <dsp:txXfrm rot="10800000">
        <a:off x="0" y="1366247"/>
        <a:ext cx="5601704" cy="938240"/>
      </dsp:txXfrm>
    </dsp:sp>
    <dsp:sp modelId="{6571FF1F-8849-4FFD-8345-5DC0698F18B1}">
      <dsp:nvSpPr>
        <dsp:cNvPr id="0" name=""/>
        <dsp:cNvSpPr/>
      </dsp:nvSpPr>
      <dsp:spPr>
        <a:xfrm rot="10800000">
          <a:off x="0" y="671"/>
          <a:ext cx="5601704" cy="1443957"/>
        </a:xfrm>
        <a:prstGeom prst="upArrowCallou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Bladed or sharply pointed article or</a:t>
          </a:r>
          <a:endParaRPr lang="en-US" sz="2400" kern="1200" dirty="0"/>
        </a:p>
      </dsp:txBody>
      <dsp:txXfrm rot="10800000">
        <a:off x="0" y="671"/>
        <a:ext cx="5601704" cy="93824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B22D7D-2CF6-4834-B8CE-0424797544DD}">
      <dsp:nvSpPr>
        <dsp:cNvPr id="0" name=""/>
        <dsp:cNvSpPr/>
      </dsp:nvSpPr>
      <dsp:spPr>
        <a:xfrm>
          <a:off x="0" y="2728354"/>
          <a:ext cx="4632176" cy="895296"/>
        </a:xfrm>
        <a:prstGeom prst="rect">
          <a:avLst/>
        </a:prstGeom>
        <a:solidFill>
          <a:schemeClr val="accent4">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Suspect</a:t>
          </a:r>
        </a:p>
      </dsp:txBody>
      <dsp:txXfrm>
        <a:off x="0" y="2728354"/>
        <a:ext cx="4632176" cy="895296"/>
      </dsp:txXfrm>
    </dsp:sp>
    <dsp:sp modelId="{40336F90-D95A-4773-AD97-6FF8021E7814}">
      <dsp:nvSpPr>
        <dsp:cNvPr id="0" name=""/>
        <dsp:cNvSpPr/>
      </dsp:nvSpPr>
      <dsp:spPr>
        <a:xfrm rot="10800000">
          <a:off x="0" y="1364177"/>
          <a:ext cx="4632176" cy="1376966"/>
        </a:xfrm>
        <a:prstGeom prst="upArrowCallout">
          <a:avLst/>
        </a:prstGeom>
        <a:solidFill>
          <a:schemeClr val="accent2">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Believe</a:t>
          </a:r>
        </a:p>
      </dsp:txBody>
      <dsp:txXfrm rot="10800000">
        <a:off x="0" y="1364177"/>
        <a:ext cx="4632176" cy="894711"/>
      </dsp:txXfrm>
    </dsp:sp>
    <dsp:sp modelId="{B26FDA26-65E2-4D89-818A-6697CBB9BEBC}">
      <dsp:nvSpPr>
        <dsp:cNvPr id="0" name=""/>
        <dsp:cNvSpPr/>
      </dsp:nvSpPr>
      <dsp:spPr>
        <a:xfrm rot="10800000">
          <a:off x="0" y="34734"/>
          <a:ext cx="4632176" cy="1376966"/>
        </a:xfrm>
        <a:prstGeom prst="upArrowCallout">
          <a:avLst/>
        </a:prstGeom>
        <a:solidFill>
          <a:schemeClr val="accent6">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Know</a:t>
          </a:r>
        </a:p>
      </dsp:txBody>
      <dsp:txXfrm rot="10800000">
        <a:off x="0" y="34734"/>
        <a:ext cx="4632176" cy="89471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86B3F9-069D-4469-AE6B-6926E9DA01A3}">
      <dsp:nvSpPr>
        <dsp:cNvPr id="0" name=""/>
        <dsp:cNvSpPr/>
      </dsp:nvSpPr>
      <dsp:spPr>
        <a:xfrm>
          <a:off x="0" y="4498"/>
          <a:ext cx="8029400" cy="859019"/>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Each time a stop and search of a person is considered officers should ask themselves this question…</a:t>
          </a:r>
        </a:p>
      </dsp:txBody>
      <dsp:txXfrm>
        <a:off x="25160" y="29658"/>
        <a:ext cx="7979080" cy="808699"/>
      </dsp:txXfrm>
    </dsp:sp>
    <dsp:sp modelId="{E4914C1E-15D8-4F37-A269-904DECC45847}">
      <dsp:nvSpPr>
        <dsp:cNvPr id="0" name=""/>
        <dsp:cNvSpPr/>
      </dsp:nvSpPr>
      <dsp:spPr>
        <a:xfrm rot="5400000">
          <a:off x="3853633" y="884993"/>
          <a:ext cx="322132" cy="386558"/>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3898732" y="917206"/>
        <a:ext cx="231934" cy="225492"/>
      </dsp:txXfrm>
    </dsp:sp>
    <dsp:sp modelId="{41A35732-267D-4D67-841E-E369477484AC}">
      <dsp:nvSpPr>
        <dsp:cNvPr id="0" name=""/>
        <dsp:cNvSpPr/>
      </dsp:nvSpPr>
      <dsp:spPr>
        <a:xfrm>
          <a:off x="0" y="1293027"/>
          <a:ext cx="8029400" cy="1662417"/>
        </a:xfrm>
        <a:prstGeom prst="roundRect">
          <a:avLst>
            <a:gd name="adj" fmla="val 10000"/>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i="1" u="sng" kern="12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a:t>
          </a:r>
        </a:p>
      </dsp:txBody>
      <dsp:txXfrm>
        <a:off x="48691" y="1341718"/>
        <a:ext cx="7932018" cy="1565035"/>
      </dsp:txXfrm>
    </dsp:sp>
    <dsp:sp modelId="{DD5597EF-ACFA-4AB1-9C6B-F1B0BCDCBA2B}">
      <dsp:nvSpPr>
        <dsp:cNvPr id="0" name=""/>
        <dsp:cNvSpPr/>
      </dsp:nvSpPr>
      <dsp:spPr>
        <a:xfrm rot="5400000">
          <a:off x="3851947" y="2979169"/>
          <a:ext cx="325505" cy="386558"/>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dirty="0"/>
        </a:p>
      </dsp:txBody>
      <dsp:txXfrm rot="-5400000">
        <a:off x="3898733" y="3009696"/>
        <a:ext cx="231934" cy="227854"/>
      </dsp:txXfrm>
    </dsp:sp>
    <dsp:sp modelId="{5F79C60F-8B6D-4D65-A720-F4AFCB820AD6}">
      <dsp:nvSpPr>
        <dsp:cNvPr id="0" name=""/>
        <dsp:cNvSpPr/>
      </dsp:nvSpPr>
      <dsp:spPr>
        <a:xfrm>
          <a:off x="0" y="3389452"/>
          <a:ext cx="8029400" cy="859019"/>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If there is no such intelligence, then </a:t>
          </a:r>
          <a:r>
            <a:rPr lang="en-US" sz="2000" b="1" i="1" u="sng" kern="1200"/>
            <a:t>no</a:t>
          </a:r>
          <a:r>
            <a:rPr lang="en-US" sz="2000" kern="1200"/>
            <a:t> search should be made</a:t>
          </a:r>
          <a:endParaRPr lang="en-US" sz="2000" kern="1200" dirty="0"/>
        </a:p>
      </dsp:txBody>
      <dsp:txXfrm>
        <a:off x="25160" y="3414612"/>
        <a:ext cx="7979080" cy="80869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DD35EA-97D0-4CFB-9FBA-A3E55319FF34}">
      <dsp:nvSpPr>
        <dsp:cNvPr id="0" name=""/>
        <dsp:cNvSpPr/>
      </dsp:nvSpPr>
      <dsp:spPr>
        <a:xfrm rot="5400000">
          <a:off x="1788365" y="1153992"/>
          <a:ext cx="1599967" cy="157868"/>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D61AC09-3B3F-4CB9-9A7A-31BF72D8814C}">
      <dsp:nvSpPr>
        <dsp:cNvPr id="0" name=""/>
        <dsp:cNvSpPr/>
      </dsp:nvSpPr>
      <dsp:spPr>
        <a:xfrm>
          <a:off x="1262521" y="19877"/>
          <a:ext cx="3698009" cy="135594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Stop &amp; Search can be a valuable power to assist policing provided that it is used correctly</a:t>
          </a:r>
          <a:endParaRPr lang="en-US" sz="1900" kern="1200" dirty="0"/>
        </a:p>
      </dsp:txBody>
      <dsp:txXfrm>
        <a:off x="1302235" y="59591"/>
        <a:ext cx="3618581" cy="1276512"/>
      </dsp:txXfrm>
    </dsp:sp>
    <dsp:sp modelId="{4B121E15-8634-4126-BE8E-C0DD9471FF63}">
      <dsp:nvSpPr>
        <dsp:cNvPr id="0" name=""/>
        <dsp:cNvSpPr/>
      </dsp:nvSpPr>
      <dsp:spPr>
        <a:xfrm rot="5400000">
          <a:off x="1802658" y="2747395"/>
          <a:ext cx="1571381" cy="157868"/>
        </a:xfrm>
        <a:prstGeom prst="rect">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FF8FA36-D6F0-4097-9614-A55D008049D7}">
      <dsp:nvSpPr>
        <dsp:cNvPr id="0" name=""/>
        <dsp:cNvSpPr/>
      </dsp:nvSpPr>
      <dsp:spPr>
        <a:xfrm>
          <a:off x="1262521" y="1638931"/>
          <a:ext cx="3698009" cy="1333354"/>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A Stop &amp; Search is likely to be effective when:</a:t>
          </a:r>
          <a:endParaRPr lang="en-US" sz="1900" kern="1200" dirty="0"/>
        </a:p>
      </dsp:txBody>
      <dsp:txXfrm>
        <a:off x="1301574" y="1677984"/>
        <a:ext cx="3619903" cy="1255248"/>
      </dsp:txXfrm>
    </dsp:sp>
    <dsp:sp modelId="{A260631F-9568-4BEA-837D-E5BC4DC2CFF8}">
      <dsp:nvSpPr>
        <dsp:cNvPr id="0" name=""/>
        <dsp:cNvSpPr/>
      </dsp:nvSpPr>
      <dsp:spPr>
        <a:xfrm rot="2974">
          <a:off x="2594778" y="3538661"/>
          <a:ext cx="4190638" cy="157868"/>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D1E1357-CBAD-4764-8F8D-A0A1A5F2E581}">
      <dsp:nvSpPr>
        <dsp:cNvPr id="0" name=""/>
        <dsp:cNvSpPr/>
      </dsp:nvSpPr>
      <dsp:spPr>
        <a:xfrm>
          <a:off x="1262521" y="3235399"/>
          <a:ext cx="3698009" cy="1298434"/>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The search is justified, lawful and stands up to public scrutiny</a:t>
          </a:r>
          <a:endParaRPr lang="en-US" sz="1900" kern="1200" dirty="0"/>
        </a:p>
      </dsp:txBody>
      <dsp:txXfrm>
        <a:off x="1300551" y="3273429"/>
        <a:ext cx="3621949" cy="1222374"/>
      </dsp:txXfrm>
    </dsp:sp>
    <dsp:sp modelId="{5AEF181A-8818-423A-A173-83826B95EAC6}">
      <dsp:nvSpPr>
        <dsp:cNvPr id="0" name=""/>
        <dsp:cNvSpPr/>
      </dsp:nvSpPr>
      <dsp:spPr>
        <a:xfrm rot="16200000">
          <a:off x="5997451" y="2742595"/>
          <a:ext cx="1588274" cy="157868"/>
        </a:xfrm>
        <a:prstGeom prst="rect">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6E1316D-9BF4-4701-A76D-47ACE8BB7CA5}">
      <dsp:nvSpPr>
        <dsp:cNvPr id="0" name=""/>
        <dsp:cNvSpPr/>
      </dsp:nvSpPr>
      <dsp:spPr>
        <a:xfrm>
          <a:off x="5539381" y="3242651"/>
          <a:ext cx="3550770" cy="1291182"/>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The Officer has genuine and objective reasonable suspicion that they will find a prohibited article or item for use in crime</a:t>
          </a:r>
          <a:endParaRPr lang="en-US" sz="1900" kern="1200" dirty="0"/>
        </a:p>
      </dsp:txBody>
      <dsp:txXfrm>
        <a:off x="5577198" y="3280468"/>
        <a:ext cx="3475136" cy="1215548"/>
      </dsp:txXfrm>
    </dsp:sp>
    <dsp:sp modelId="{9B6E916C-A9A1-4A58-A1FA-18312AC64046}">
      <dsp:nvSpPr>
        <dsp:cNvPr id="0" name=""/>
        <dsp:cNvSpPr/>
      </dsp:nvSpPr>
      <dsp:spPr>
        <a:xfrm rot="16200000">
          <a:off x="5984190" y="1133092"/>
          <a:ext cx="1614796" cy="157868"/>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6B419C8-2AD4-4B45-97D5-A32412C6089E}">
      <dsp:nvSpPr>
        <dsp:cNvPr id="0" name=""/>
        <dsp:cNvSpPr/>
      </dsp:nvSpPr>
      <dsp:spPr>
        <a:xfrm>
          <a:off x="5568613" y="1604947"/>
          <a:ext cx="3492307" cy="1374589"/>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The person understands why they have been searched &amp; feels that they have been treated with respect</a:t>
          </a:r>
          <a:endParaRPr lang="en-US" sz="1900" kern="1200" dirty="0"/>
        </a:p>
      </dsp:txBody>
      <dsp:txXfrm>
        <a:off x="5608873" y="1645207"/>
        <a:ext cx="3411787" cy="1294069"/>
      </dsp:txXfrm>
    </dsp:sp>
    <dsp:sp modelId="{D275BE67-FBBF-4C91-99F6-5004317539D2}">
      <dsp:nvSpPr>
        <dsp:cNvPr id="0" name=""/>
        <dsp:cNvSpPr/>
      </dsp:nvSpPr>
      <dsp:spPr>
        <a:xfrm>
          <a:off x="5568613" y="0"/>
          <a:ext cx="3492307" cy="1339164"/>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The search was necessary &amp; was the most appropriate method that could be used to establish whether the person had such an item</a:t>
          </a:r>
        </a:p>
      </dsp:txBody>
      <dsp:txXfrm>
        <a:off x="5607836" y="39223"/>
        <a:ext cx="3413861" cy="126071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96EF70-0FBE-4745-AD2F-16034A9DC12C}">
      <dsp:nvSpPr>
        <dsp:cNvPr id="0" name=""/>
        <dsp:cNvSpPr/>
      </dsp:nvSpPr>
      <dsp:spPr>
        <a:xfrm>
          <a:off x="0" y="957"/>
          <a:ext cx="7261811" cy="1287525"/>
        </a:xfrm>
        <a:prstGeom prst="roundRect">
          <a:avLst>
            <a:gd name="adj" fmla="val 10000"/>
          </a:avLst>
        </a:prstGeom>
        <a:solidFill>
          <a:schemeClr val="accent6">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The ‘</a:t>
          </a:r>
          <a:r>
            <a:rPr lang="en-US" sz="2400" b="1" i="1" kern="1200" dirty="0"/>
            <a:t>Best Use of S &amp; S Scheme’ </a:t>
          </a:r>
          <a:r>
            <a:rPr lang="en-US" sz="2400" kern="1200" dirty="0"/>
            <a:t>was announced by the Home Secretary in her statement to Parliament on 30</a:t>
          </a:r>
          <a:r>
            <a:rPr lang="en-US" sz="2400" kern="1200" baseline="30000" dirty="0"/>
            <a:t>th</a:t>
          </a:r>
          <a:r>
            <a:rPr lang="en-US" sz="2400" kern="1200" dirty="0"/>
            <a:t> April 2014 – reading on Moodle </a:t>
          </a:r>
        </a:p>
      </dsp:txBody>
      <dsp:txXfrm>
        <a:off x="37710" y="38667"/>
        <a:ext cx="7186391" cy="1212105"/>
      </dsp:txXfrm>
    </dsp:sp>
    <dsp:sp modelId="{AB221720-68B7-4006-9C0F-149044A241F4}">
      <dsp:nvSpPr>
        <dsp:cNvPr id="0" name=""/>
        <dsp:cNvSpPr/>
      </dsp:nvSpPr>
      <dsp:spPr>
        <a:xfrm rot="5400000">
          <a:off x="3257082" y="1338326"/>
          <a:ext cx="747645" cy="897174"/>
        </a:xfrm>
        <a:prstGeom prst="rightArrow">
          <a:avLst>
            <a:gd name="adj1" fmla="val 60000"/>
            <a:gd name="adj2" fmla="val 50000"/>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44650">
            <a:lnSpc>
              <a:spcPct val="90000"/>
            </a:lnSpc>
            <a:spcBef>
              <a:spcPct val="0"/>
            </a:spcBef>
            <a:spcAft>
              <a:spcPct val="35000"/>
            </a:spcAft>
            <a:buNone/>
          </a:pPr>
          <a:endParaRPr lang="en-US" sz="3700" kern="1200"/>
        </a:p>
      </dsp:txBody>
      <dsp:txXfrm rot="-5400000">
        <a:off x="3361753" y="1413091"/>
        <a:ext cx="538304" cy="523352"/>
      </dsp:txXfrm>
    </dsp:sp>
    <dsp:sp modelId="{D3B8C2FF-BCD8-4809-B31A-D91FA69BAF5D}">
      <dsp:nvSpPr>
        <dsp:cNvPr id="0" name=""/>
        <dsp:cNvSpPr/>
      </dsp:nvSpPr>
      <dsp:spPr>
        <a:xfrm>
          <a:off x="0" y="2285344"/>
          <a:ext cx="7261811" cy="1993722"/>
        </a:xfrm>
        <a:prstGeom prst="roundRect">
          <a:avLst>
            <a:gd name="adj" fmla="val 10000"/>
          </a:avLst>
        </a:prstGeom>
        <a:solidFill>
          <a:schemeClr val="accent6">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 principal aims of the scheme are to achieve greater </a:t>
          </a:r>
          <a:r>
            <a:rPr lang="en-US" sz="2400" b="1" i="1" kern="1200"/>
            <a:t>transparency, community involvement </a:t>
          </a:r>
          <a:r>
            <a:rPr lang="en-US" sz="2400" kern="1200"/>
            <a:t>in the use of S &amp; S powers &amp; to </a:t>
          </a:r>
          <a:r>
            <a:rPr lang="en-US" sz="2400" b="1" i="1" kern="1200"/>
            <a:t>support</a:t>
          </a:r>
          <a:r>
            <a:rPr lang="en-US" sz="2400" kern="1200"/>
            <a:t> a more </a:t>
          </a:r>
          <a:r>
            <a:rPr lang="en-US" sz="2400" b="1" i="1" kern="1200"/>
            <a:t>intelligence- led approach</a:t>
          </a:r>
          <a:r>
            <a:rPr lang="en-US" sz="2400" kern="1200"/>
            <a:t>, leading to </a:t>
          </a:r>
          <a:r>
            <a:rPr lang="en-US" sz="2400" b="1" i="1" kern="1200"/>
            <a:t>better outcomes</a:t>
          </a:r>
          <a:r>
            <a:rPr lang="en-US" sz="2400" kern="1200"/>
            <a:t>, e.g an increase in the S &amp; S to </a:t>
          </a:r>
          <a:r>
            <a:rPr lang="en-US" sz="2400" b="1" i="1" kern="1200"/>
            <a:t>positive outcome ratio</a:t>
          </a:r>
          <a:endParaRPr lang="en-US" sz="2400" b="1" i="1" kern="1200" dirty="0"/>
        </a:p>
      </dsp:txBody>
      <dsp:txXfrm>
        <a:off x="58394" y="2343738"/>
        <a:ext cx="7145023" cy="187693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0CBF59-EA8A-4591-AAF6-51FBEA2DE8AE}">
      <dsp:nvSpPr>
        <dsp:cNvPr id="0" name=""/>
        <dsp:cNvSpPr/>
      </dsp:nvSpPr>
      <dsp:spPr>
        <a:xfrm>
          <a:off x="6771" y="1132183"/>
          <a:ext cx="2024029" cy="1657371"/>
        </a:xfrm>
        <a:prstGeom prst="roundRect">
          <a:avLst>
            <a:gd name="adj" fmla="val 10000"/>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Data Recording</a:t>
          </a:r>
          <a:endParaRPr lang="en-US" sz="2400" kern="1200" dirty="0"/>
        </a:p>
      </dsp:txBody>
      <dsp:txXfrm>
        <a:off x="55314" y="1180726"/>
        <a:ext cx="1926943" cy="1560285"/>
      </dsp:txXfrm>
    </dsp:sp>
    <dsp:sp modelId="{BA74FF88-AA67-4D42-A72C-C0B0589C3B88}">
      <dsp:nvSpPr>
        <dsp:cNvPr id="0" name=""/>
        <dsp:cNvSpPr/>
      </dsp:nvSpPr>
      <dsp:spPr>
        <a:xfrm>
          <a:off x="2233204" y="1709889"/>
          <a:ext cx="429094" cy="501959"/>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2233204" y="1810281"/>
        <a:ext cx="300366" cy="301175"/>
      </dsp:txXfrm>
    </dsp:sp>
    <dsp:sp modelId="{C87D8FA2-62D8-44EA-85E6-8DAF3C6958BC}">
      <dsp:nvSpPr>
        <dsp:cNvPr id="0" name=""/>
        <dsp:cNvSpPr/>
      </dsp:nvSpPr>
      <dsp:spPr>
        <a:xfrm>
          <a:off x="2840413" y="1132183"/>
          <a:ext cx="2024029" cy="1657371"/>
        </a:xfrm>
        <a:prstGeom prst="roundRect">
          <a:avLst>
            <a:gd name="adj" fmla="val 10000"/>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Lay Observation Policies</a:t>
          </a:r>
          <a:endParaRPr lang="en-US" sz="2400" kern="1200" dirty="0"/>
        </a:p>
      </dsp:txBody>
      <dsp:txXfrm>
        <a:off x="2888956" y="1180726"/>
        <a:ext cx="1926943" cy="1560285"/>
      </dsp:txXfrm>
    </dsp:sp>
    <dsp:sp modelId="{D3816CF0-A7E5-4961-8765-52581A3D5391}">
      <dsp:nvSpPr>
        <dsp:cNvPr id="0" name=""/>
        <dsp:cNvSpPr/>
      </dsp:nvSpPr>
      <dsp:spPr>
        <a:xfrm>
          <a:off x="5066845" y="1709889"/>
          <a:ext cx="429094" cy="501959"/>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5066845" y="1810281"/>
        <a:ext cx="300366" cy="301175"/>
      </dsp:txXfrm>
    </dsp:sp>
    <dsp:sp modelId="{978FE933-73CB-4889-AFF2-7E26C04B013B}">
      <dsp:nvSpPr>
        <dsp:cNvPr id="0" name=""/>
        <dsp:cNvSpPr/>
      </dsp:nvSpPr>
      <dsp:spPr>
        <a:xfrm>
          <a:off x="5674054" y="1132183"/>
          <a:ext cx="2024029" cy="1657371"/>
        </a:xfrm>
        <a:prstGeom prst="roundRect">
          <a:avLst>
            <a:gd name="adj" fmla="val 10000"/>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 &amp; S complaints ‘ community trigger’</a:t>
          </a:r>
          <a:endParaRPr lang="en-US" sz="2400" kern="1200" dirty="0"/>
        </a:p>
      </dsp:txBody>
      <dsp:txXfrm>
        <a:off x="5722597" y="1180726"/>
        <a:ext cx="1926943" cy="156028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1C419-CB03-194C-A256-671A8BCDCC72}">
      <dsp:nvSpPr>
        <dsp:cNvPr id="0" name=""/>
        <dsp:cNvSpPr/>
      </dsp:nvSpPr>
      <dsp:spPr>
        <a:xfrm>
          <a:off x="0" y="0"/>
          <a:ext cx="10992507" cy="0"/>
        </a:xfrm>
        <a:prstGeom prst="line">
          <a:avLst/>
        </a:prstGeom>
        <a:solidFill>
          <a:schemeClr val="accent3">
            <a:shade val="80000"/>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783017-2705-9149-B1DE-86CCA535A95F}">
      <dsp:nvSpPr>
        <dsp:cNvPr id="0" name=""/>
        <dsp:cNvSpPr/>
      </dsp:nvSpPr>
      <dsp:spPr>
        <a:xfrm>
          <a:off x="0" y="0"/>
          <a:ext cx="10992507" cy="1808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Once the search is complete the officer </a:t>
          </a:r>
          <a:r>
            <a:rPr lang="en-US" sz="2400" b="1" kern="1200"/>
            <a:t>MUST</a:t>
          </a:r>
          <a:r>
            <a:rPr lang="en-US" sz="2400" kern="1200"/>
            <a:t> make a record of the search</a:t>
          </a:r>
          <a:endParaRPr lang="en-US" sz="2400" kern="1200" dirty="0"/>
        </a:p>
      </dsp:txBody>
      <dsp:txXfrm>
        <a:off x="0" y="0"/>
        <a:ext cx="10992507" cy="1808087"/>
      </dsp:txXfrm>
    </dsp:sp>
    <dsp:sp modelId="{5F5B5AB2-A25F-5E4C-95E5-1DF4B0E4D30A}">
      <dsp:nvSpPr>
        <dsp:cNvPr id="0" name=""/>
        <dsp:cNvSpPr/>
      </dsp:nvSpPr>
      <dsp:spPr>
        <a:xfrm>
          <a:off x="0" y="1808087"/>
          <a:ext cx="10992507" cy="0"/>
        </a:xfrm>
        <a:prstGeom prst="line">
          <a:avLst/>
        </a:prstGeom>
        <a:solidFill>
          <a:schemeClr val="accent3">
            <a:shade val="80000"/>
            <a:hueOff val="0"/>
            <a:satOff val="0"/>
            <a:lumOff val="19092"/>
            <a:alphaOff val="0"/>
          </a:schemeClr>
        </a:solidFill>
        <a:ln w="12700" cap="flat" cmpd="sng" algn="ctr">
          <a:solidFill>
            <a:schemeClr val="accent3">
              <a:shade val="80000"/>
              <a:hueOff val="0"/>
              <a:satOff val="0"/>
              <a:lumOff val="190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87DBE5-25A7-6641-BB4F-F8E66FE2A85F}">
      <dsp:nvSpPr>
        <dsp:cNvPr id="0" name=""/>
        <dsp:cNvSpPr/>
      </dsp:nvSpPr>
      <dsp:spPr>
        <a:xfrm>
          <a:off x="0" y="1808087"/>
          <a:ext cx="10992507" cy="1808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ctr" defTabSz="1066800">
            <a:lnSpc>
              <a:spcPct val="90000"/>
            </a:lnSpc>
            <a:spcBef>
              <a:spcPct val="0"/>
            </a:spcBef>
            <a:spcAft>
              <a:spcPct val="35000"/>
            </a:spcAft>
            <a:buNone/>
          </a:pPr>
          <a:r>
            <a:rPr lang="en-US" sz="2400" kern="1200" dirty="0"/>
            <a:t>The subject </a:t>
          </a:r>
          <a:r>
            <a:rPr lang="en-US" sz="2400" b="1" kern="1200" dirty="0"/>
            <a:t>MUST</a:t>
          </a:r>
          <a:r>
            <a:rPr lang="en-US" sz="2400" kern="1200" dirty="0"/>
            <a:t> be provided with a receipt of the search</a:t>
          </a:r>
        </a:p>
      </dsp:txBody>
      <dsp:txXfrm>
        <a:off x="0" y="1808087"/>
        <a:ext cx="10992507" cy="1808087"/>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B9FB9-5C53-4050-B904-1BAF369C344B}">
      <dsp:nvSpPr>
        <dsp:cNvPr id="0" name=""/>
        <dsp:cNvSpPr/>
      </dsp:nvSpPr>
      <dsp:spPr>
        <a:xfrm>
          <a:off x="481" y="828071"/>
          <a:ext cx="1878378" cy="1127027"/>
        </a:xfrm>
        <a:prstGeom prst="rect">
          <a:avLst/>
        </a:prstGeom>
        <a:solidFill>
          <a:schemeClr val="accent6">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Relevant</a:t>
          </a:r>
          <a:endParaRPr lang="en-US" sz="2000" kern="1200" dirty="0"/>
        </a:p>
      </dsp:txBody>
      <dsp:txXfrm>
        <a:off x="481" y="828071"/>
        <a:ext cx="1878378" cy="1127027"/>
      </dsp:txXfrm>
    </dsp:sp>
    <dsp:sp modelId="{208693CB-94C1-44D2-9941-DBB37CE0A789}">
      <dsp:nvSpPr>
        <dsp:cNvPr id="0" name=""/>
        <dsp:cNvSpPr/>
      </dsp:nvSpPr>
      <dsp:spPr>
        <a:xfrm>
          <a:off x="2066698" y="828071"/>
          <a:ext cx="1878378" cy="1127027"/>
        </a:xfrm>
        <a:prstGeom prst="rect">
          <a:avLst/>
        </a:prstGeom>
        <a:solidFill>
          <a:schemeClr val="accent6">
            <a:alpha val="90000"/>
            <a:hueOff val="0"/>
            <a:satOff val="0"/>
            <a:lumOff val="0"/>
            <a:alphaOff val="-8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Length of time</a:t>
          </a:r>
          <a:endParaRPr lang="en-US" sz="2000" kern="1200" dirty="0"/>
        </a:p>
      </dsp:txBody>
      <dsp:txXfrm>
        <a:off x="2066698" y="828071"/>
        <a:ext cx="1878378" cy="1127027"/>
      </dsp:txXfrm>
    </dsp:sp>
    <dsp:sp modelId="{980E613F-B1CB-4CC6-8743-6DFA7191E2A4}">
      <dsp:nvSpPr>
        <dsp:cNvPr id="0" name=""/>
        <dsp:cNvSpPr/>
      </dsp:nvSpPr>
      <dsp:spPr>
        <a:xfrm>
          <a:off x="481" y="2142936"/>
          <a:ext cx="1878378" cy="1127027"/>
        </a:xfrm>
        <a:prstGeom prst="rect">
          <a:avLst/>
        </a:prstGeom>
        <a:solidFill>
          <a:schemeClr val="accent6">
            <a:alpha val="90000"/>
            <a:hueOff val="0"/>
            <a:satOff val="0"/>
            <a:lumOff val="0"/>
            <a:alphaOff val="-16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Cooperation</a:t>
          </a:r>
          <a:endParaRPr lang="en-US" sz="2000" kern="1200" dirty="0"/>
        </a:p>
      </dsp:txBody>
      <dsp:txXfrm>
        <a:off x="481" y="2142936"/>
        <a:ext cx="1878378" cy="1127027"/>
      </dsp:txXfrm>
    </dsp:sp>
    <dsp:sp modelId="{221DF6B5-3811-4B8A-B352-A8331B3F4D5C}">
      <dsp:nvSpPr>
        <dsp:cNvPr id="0" name=""/>
        <dsp:cNvSpPr/>
      </dsp:nvSpPr>
      <dsp:spPr>
        <a:xfrm>
          <a:off x="2066698" y="2142936"/>
          <a:ext cx="1878378" cy="1127027"/>
        </a:xfrm>
        <a:prstGeom prst="rect">
          <a:avLst/>
        </a:prstGeom>
        <a:solidFill>
          <a:schemeClr val="accent6">
            <a:alpha val="90000"/>
            <a:hueOff val="0"/>
            <a:satOff val="0"/>
            <a:lumOff val="0"/>
            <a:alphaOff val="-24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Same sex searches</a:t>
          </a:r>
          <a:endParaRPr lang="en-US" sz="2000" kern="1200" dirty="0"/>
        </a:p>
      </dsp:txBody>
      <dsp:txXfrm>
        <a:off x="2066698" y="2142936"/>
        <a:ext cx="1878378" cy="1127027"/>
      </dsp:txXfrm>
    </dsp:sp>
    <dsp:sp modelId="{4C8897DD-C4AC-4D15-AE6A-4C6C3BCBCF04}">
      <dsp:nvSpPr>
        <dsp:cNvPr id="0" name=""/>
        <dsp:cNvSpPr/>
      </dsp:nvSpPr>
      <dsp:spPr>
        <a:xfrm>
          <a:off x="481" y="3457802"/>
          <a:ext cx="1878378" cy="1127027"/>
        </a:xfrm>
        <a:prstGeom prst="rect">
          <a:avLst/>
        </a:prstGeom>
        <a:solidFill>
          <a:schemeClr val="accent6">
            <a:alpha val="90000"/>
            <a:hueOff val="0"/>
            <a:satOff val="0"/>
            <a:lumOff val="0"/>
            <a:alphaOff val="-32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Public view</a:t>
          </a:r>
          <a:endParaRPr lang="en-US" sz="2000" kern="1200" dirty="0"/>
        </a:p>
      </dsp:txBody>
      <dsp:txXfrm>
        <a:off x="481" y="3457802"/>
        <a:ext cx="1878378" cy="1127027"/>
      </dsp:txXfrm>
    </dsp:sp>
    <dsp:sp modelId="{80AD4FBB-E875-4B7F-92BF-21AC2D599E3F}">
      <dsp:nvSpPr>
        <dsp:cNvPr id="0" name=""/>
        <dsp:cNvSpPr/>
      </dsp:nvSpPr>
      <dsp:spPr>
        <a:xfrm>
          <a:off x="2066698" y="3457802"/>
          <a:ext cx="1878378" cy="1127027"/>
        </a:xfrm>
        <a:prstGeom prst="rect">
          <a:avLst/>
        </a:prstGeom>
        <a:solidFill>
          <a:schemeClr val="accent6">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Place hands</a:t>
          </a:r>
          <a:endParaRPr lang="en-US" sz="2000" kern="1200" dirty="0"/>
        </a:p>
      </dsp:txBody>
      <dsp:txXfrm>
        <a:off x="2066698" y="3457802"/>
        <a:ext cx="1878378" cy="1127027"/>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B9FB9-5C53-4050-B904-1BAF369C344B}">
      <dsp:nvSpPr>
        <dsp:cNvPr id="0" name=""/>
        <dsp:cNvSpPr/>
      </dsp:nvSpPr>
      <dsp:spPr>
        <a:xfrm>
          <a:off x="481" y="828071"/>
          <a:ext cx="1878378" cy="1127027"/>
        </a:xfrm>
        <a:prstGeom prst="rect">
          <a:avLst/>
        </a:prstGeom>
        <a:solidFill>
          <a:schemeClr val="accent6">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Removing clothing J.O.G</a:t>
          </a:r>
          <a:endParaRPr lang="en-US" sz="2000" kern="1200" dirty="0"/>
        </a:p>
      </dsp:txBody>
      <dsp:txXfrm>
        <a:off x="481" y="828071"/>
        <a:ext cx="1878378" cy="1127027"/>
      </dsp:txXfrm>
    </dsp:sp>
    <dsp:sp modelId="{208693CB-94C1-44D2-9941-DBB37CE0A789}">
      <dsp:nvSpPr>
        <dsp:cNvPr id="0" name=""/>
        <dsp:cNvSpPr/>
      </dsp:nvSpPr>
      <dsp:spPr>
        <a:xfrm>
          <a:off x="2066698" y="828071"/>
          <a:ext cx="1878378" cy="1127027"/>
        </a:xfrm>
        <a:prstGeom prst="rect">
          <a:avLst/>
        </a:prstGeom>
        <a:solidFill>
          <a:schemeClr val="accent6">
            <a:alpha val="90000"/>
            <a:hueOff val="0"/>
            <a:satOff val="0"/>
            <a:lumOff val="0"/>
            <a:alphaOff val="-8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Documentation</a:t>
          </a:r>
          <a:endParaRPr lang="en-US" sz="2000" kern="1200" dirty="0"/>
        </a:p>
      </dsp:txBody>
      <dsp:txXfrm>
        <a:off x="2066698" y="828071"/>
        <a:ext cx="1878378" cy="1127027"/>
      </dsp:txXfrm>
    </dsp:sp>
    <dsp:sp modelId="{980E613F-B1CB-4CC6-8743-6DFA7191E2A4}">
      <dsp:nvSpPr>
        <dsp:cNvPr id="0" name=""/>
        <dsp:cNvSpPr/>
      </dsp:nvSpPr>
      <dsp:spPr>
        <a:xfrm>
          <a:off x="481" y="2142936"/>
          <a:ext cx="1878378" cy="1127027"/>
        </a:xfrm>
        <a:prstGeom prst="rect">
          <a:avLst/>
        </a:prstGeom>
        <a:solidFill>
          <a:schemeClr val="accent6">
            <a:alpha val="90000"/>
            <a:hueOff val="0"/>
            <a:satOff val="0"/>
            <a:lumOff val="0"/>
            <a:alphaOff val="-16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Respect &amp; courtesy</a:t>
          </a:r>
          <a:endParaRPr lang="en-US" sz="2000" kern="1200" dirty="0"/>
        </a:p>
      </dsp:txBody>
      <dsp:txXfrm>
        <a:off x="481" y="2142936"/>
        <a:ext cx="1878378" cy="1127027"/>
      </dsp:txXfrm>
    </dsp:sp>
    <dsp:sp modelId="{221DF6B5-3811-4B8A-B352-A8331B3F4D5C}">
      <dsp:nvSpPr>
        <dsp:cNvPr id="0" name=""/>
        <dsp:cNvSpPr/>
      </dsp:nvSpPr>
      <dsp:spPr>
        <a:xfrm>
          <a:off x="2066698" y="2142936"/>
          <a:ext cx="1878378" cy="1127027"/>
        </a:xfrm>
        <a:prstGeom prst="rect">
          <a:avLst/>
        </a:prstGeom>
        <a:solidFill>
          <a:schemeClr val="accent6">
            <a:alpha val="90000"/>
            <a:hueOff val="0"/>
            <a:satOff val="0"/>
            <a:lumOff val="0"/>
            <a:alphaOff val="-24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Minimise embarrassment</a:t>
          </a:r>
          <a:endParaRPr lang="en-US" sz="2000" kern="1200" dirty="0"/>
        </a:p>
      </dsp:txBody>
      <dsp:txXfrm>
        <a:off x="2066698" y="2142936"/>
        <a:ext cx="1878378" cy="1127027"/>
      </dsp:txXfrm>
    </dsp:sp>
    <dsp:sp modelId="{4C8897DD-C4AC-4D15-AE6A-4C6C3BCBCF04}">
      <dsp:nvSpPr>
        <dsp:cNvPr id="0" name=""/>
        <dsp:cNvSpPr/>
      </dsp:nvSpPr>
      <dsp:spPr>
        <a:xfrm>
          <a:off x="481" y="3457802"/>
          <a:ext cx="1878378" cy="1127027"/>
        </a:xfrm>
        <a:prstGeom prst="rect">
          <a:avLst/>
        </a:prstGeom>
        <a:solidFill>
          <a:schemeClr val="accent6">
            <a:alpha val="90000"/>
            <a:hueOff val="0"/>
            <a:satOff val="0"/>
            <a:lumOff val="0"/>
            <a:alphaOff val="-32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Treat as individual</a:t>
          </a:r>
          <a:endParaRPr lang="en-US" sz="2000" kern="1200" dirty="0"/>
        </a:p>
      </dsp:txBody>
      <dsp:txXfrm>
        <a:off x="481" y="3457802"/>
        <a:ext cx="1878378" cy="1127027"/>
      </dsp:txXfrm>
    </dsp:sp>
    <dsp:sp modelId="{C7469FC0-E91F-40AC-A22B-BA2D2B35F49C}">
      <dsp:nvSpPr>
        <dsp:cNvPr id="0" name=""/>
        <dsp:cNvSpPr/>
      </dsp:nvSpPr>
      <dsp:spPr>
        <a:xfrm>
          <a:off x="2066698" y="3457802"/>
          <a:ext cx="1878378" cy="1127027"/>
        </a:xfrm>
        <a:prstGeom prst="rect">
          <a:avLst/>
        </a:prstGeom>
        <a:solidFill>
          <a:schemeClr val="accent6">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Aware of individual needs</a:t>
          </a:r>
          <a:endParaRPr lang="en-US" sz="2000" kern="1200" dirty="0"/>
        </a:p>
      </dsp:txBody>
      <dsp:txXfrm>
        <a:off x="2066698" y="3457802"/>
        <a:ext cx="1878378" cy="1127027"/>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3AFEC-B8B2-4CFC-B5F3-B4199C6A509B}">
      <dsp:nvSpPr>
        <dsp:cNvPr id="0" name=""/>
        <dsp:cNvSpPr/>
      </dsp:nvSpPr>
      <dsp:spPr>
        <a:xfrm rot="5400000">
          <a:off x="466839" y="925222"/>
          <a:ext cx="1439648" cy="174128"/>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85AE680-B236-4F75-B0BB-51203BF1DC13}">
      <dsp:nvSpPr>
        <dsp:cNvPr id="0" name=""/>
        <dsp:cNvSpPr/>
      </dsp:nvSpPr>
      <dsp:spPr>
        <a:xfrm>
          <a:off x="793998" y="496"/>
          <a:ext cx="1934765" cy="116085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latin typeface="+mn-lt"/>
            </a:rPr>
            <a:t>Personal Safety</a:t>
          </a:r>
        </a:p>
      </dsp:txBody>
      <dsp:txXfrm>
        <a:off x="827998" y="34496"/>
        <a:ext cx="1866765" cy="1092859"/>
      </dsp:txXfrm>
    </dsp:sp>
    <dsp:sp modelId="{4CC92139-FAF6-4C2F-9EAD-1BC8D092FC04}">
      <dsp:nvSpPr>
        <dsp:cNvPr id="0" name=""/>
        <dsp:cNvSpPr/>
      </dsp:nvSpPr>
      <dsp:spPr>
        <a:xfrm rot="5404670">
          <a:off x="480670" y="2361507"/>
          <a:ext cx="1410071" cy="174128"/>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E0FA83BC-D3C2-4084-AD0E-18654CAB3657}">
      <dsp:nvSpPr>
        <dsp:cNvPr id="0" name=""/>
        <dsp:cNvSpPr/>
      </dsp:nvSpPr>
      <dsp:spPr>
        <a:xfrm>
          <a:off x="793998" y="1451570"/>
          <a:ext cx="1934765" cy="116085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Areas of concealment</a:t>
          </a:r>
        </a:p>
      </dsp:txBody>
      <dsp:txXfrm>
        <a:off x="827998" y="1485570"/>
        <a:ext cx="1866765" cy="1092859"/>
      </dsp:txXfrm>
    </dsp:sp>
    <dsp:sp modelId="{AE6CD333-5C1F-4170-BA32-1B05DE736538}">
      <dsp:nvSpPr>
        <dsp:cNvPr id="0" name=""/>
        <dsp:cNvSpPr/>
      </dsp:nvSpPr>
      <dsp:spPr>
        <a:xfrm rot="31930">
          <a:off x="1184693" y="3089901"/>
          <a:ext cx="2569551" cy="174128"/>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23231E7-9EA6-44FD-B577-D1AB489C34DF}">
      <dsp:nvSpPr>
        <dsp:cNvPr id="0" name=""/>
        <dsp:cNvSpPr/>
      </dsp:nvSpPr>
      <dsp:spPr>
        <a:xfrm>
          <a:off x="792082" y="2873065"/>
          <a:ext cx="1934765" cy="116085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Areas routinely missed</a:t>
          </a:r>
        </a:p>
      </dsp:txBody>
      <dsp:txXfrm>
        <a:off x="826082" y="2907065"/>
        <a:ext cx="1866765" cy="1092859"/>
      </dsp:txXfrm>
    </dsp:sp>
    <dsp:sp modelId="{D2C82C3B-7D62-4FE7-9FF3-D99B8391832E}">
      <dsp:nvSpPr>
        <dsp:cNvPr id="0" name=""/>
        <dsp:cNvSpPr/>
      </dsp:nvSpPr>
      <dsp:spPr>
        <a:xfrm rot="16200000">
          <a:off x="3040078" y="2376296"/>
          <a:ext cx="1439648" cy="174128"/>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5E68FE2-94F3-4B8A-BF39-BB976A322BAC}">
      <dsp:nvSpPr>
        <dsp:cNvPr id="0" name=""/>
        <dsp:cNvSpPr/>
      </dsp:nvSpPr>
      <dsp:spPr>
        <a:xfrm>
          <a:off x="3367236" y="2902644"/>
          <a:ext cx="1934765" cy="116085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J.O.G</a:t>
          </a:r>
        </a:p>
      </dsp:txBody>
      <dsp:txXfrm>
        <a:off x="3401236" y="2936644"/>
        <a:ext cx="1866765" cy="1092859"/>
      </dsp:txXfrm>
    </dsp:sp>
    <dsp:sp modelId="{742F4AD2-3A7C-4E42-B68C-D5744D222658}">
      <dsp:nvSpPr>
        <dsp:cNvPr id="0" name=""/>
        <dsp:cNvSpPr/>
      </dsp:nvSpPr>
      <dsp:spPr>
        <a:xfrm rot="16200000">
          <a:off x="3040078" y="925222"/>
          <a:ext cx="1439648" cy="174128"/>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902FA34-684E-4A27-902B-98CCB12D35E3}">
      <dsp:nvSpPr>
        <dsp:cNvPr id="0" name=""/>
        <dsp:cNvSpPr/>
      </dsp:nvSpPr>
      <dsp:spPr>
        <a:xfrm>
          <a:off x="3367236" y="1451570"/>
          <a:ext cx="1934765" cy="116085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Recovery of exhibits</a:t>
          </a:r>
        </a:p>
      </dsp:txBody>
      <dsp:txXfrm>
        <a:off x="3401236" y="1485570"/>
        <a:ext cx="1866765" cy="1092859"/>
      </dsp:txXfrm>
    </dsp:sp>
    <dsp:sp modelId="{F4CF9539-14EF-43E9-8D0F-0E0ABEF5898C}">
      <dsp:nvSpPr>
        <dsp:cNvPr id="0" name=""/>
        <dsp:cNvSpPr/>
      </dsp:nvSpPr>
      <dsp:spPr>
        <a:xfrm>
          <a:off x="3367236" y="496"/>
          <a:ext cx="1934765" cy="116085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Control of subject, seeing hands</a:t>
          </a:r>
        </a:p>
      </dsp:txBody>
      <dsp:txXfrm>
        <a:off x="3401236" y="34496"/>
        <a:ext cx="1866765" cy="109285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1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35951C-7B3D-F146-9EA0-04250C3B5961}" type="datetimeFigureOut">
              <a:rPr lang="en-US" smtClean="0"/>
              <a:t>2/19/22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00A558-B92F-0647-AF7A-2F747E605DE3}" type="slidenum">
              <a:rPr lang="en-US" smtClean="0"/>
              <a:t>‹#›</a:t>
            </a:fld>
            <a:endParaRPr lang="en-US"/>
          </a:p>
        </p:txBody>
      </p:sp>
    </p:spTree>
    <p:extLst>
      <p:ext uri="{BB962C8B-B14F-4D97-AF65-F5344CB8AC3E}">
        <p14:creationId xmlns:p14="http://schemas.microsoft.com/office/powerpoint/2010/main" val="42072927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lang="en-GB" sz="1200" dirty="0"/>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a:t>
            </a:fld>
            <a:endParaRPr lang="en-GB"/>
          </a:p>
        </p:txBody>
      </p:sp>
    </p:spTree>
    <p:extLst>
      <p:ext uri="{BB962C8B-B14F-4D97-AF65-F5344CB8AC3E}">
        <p14:creationId xmlns:p14="http://schemas.microsoft.com/office/powerpoint/2010/main" val="9017668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5</a:t>
            </a:fld>
            <a:endParaRPr lang="en-GB"/>
          </a:p>
        </p:txBody>
      </p:sp>
    </p:spTree>
    <p:extLst>
      <p:ext uri="{BB962C8B-B14F-4D97-AF65-F5344CB8AC3E}">
        <p14:creationId xmlns:p14="http://schemas.microsoft.com/office/powerpoint/2010/main" val="28434630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6</a:t>
            </a:fld>
            <a:endParaRPr lang="en-GB"/>
          </a:p>
        </p:txBody>
      </p:sp>
    </p:spTree>
    <p:extLst>
      <p:ext uri="{BB962C8B-B14F-4D97-AF65-F5344CB8AC3E}">
        <p14:creationId xmlns:p14="http://schemas.microsoft.com/office/powerpoint/2010/main" val="40407036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7</a:t>
            </a:fld>
            <a:endParaRPr lang="en-GB"/>
          </a:p>
        </p:txBody>
      </p:sp>
    </p:spTree>
    <p:extLst>
      <p:ext uri="{BB962C8B-B14F-4D97-AF65-F5344CB8AC3E}">
        <p14:creationId xmlns:p14="http://schemas.microsoft.com/office/powerpoint/2010/main" val="3265393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00A558-B92F-0647-AF7A-2F747E605DE3}" type="slidenum">
              <a:rPr lang="en-US" smtClean="0"/>
              <a:t>12</a:t>
            </a:fld>
            <a:endParaRPr lang="en-US"/>
          </a:p>
        </p:txBody>
      </p:sp>
    </p:spTree>
    <p:extLst>
      <p:ext uri="{BB962C8B-B14F-4D97-AF65-F5344CB8AC3E}">
        <p14:creationId xmlns:p14="http://schemas.microsoft.com/office/powerpoint/2010/main" val="34656508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8206716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5196037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9761126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8397710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GB" sz="1100"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433054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sz="1000" b="0" i="0" u="none" strike="noStrike" kern="1200" baseline="0" dirty="0">
              <a:solidFill>
                <a:schemeClr val="tx1"/>
              </a:solidFill>
              <a:latin typeface="Arial" charset="0"/>
              <a:ea typeface="+mn-ea"/>
              <a:cs typeface="+mn-cs"/>
            </a:endParaRPr>
          </a:p>
          <a:p>
            <a:pPr>
              <a:lnSpc>
                <a:spcPct val="100000"/>
              </a:lnSpc>
            </a:pPr>
            <a:endParaRPr lang="en-GB" sz="1000" b="0" i="0" u="none" strike="noStrike" kern="1200" baseline="0" dirty="0">
              <a:solidFill>
                <a:schemeClr val="tx1"/>
              </a:solidFill>
              <a:latin typeface="Arial"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endParaRPr lang="en-GB" sz="1100"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2050649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00A558-B92F-0647-AF7A-2F747E605DE3}" type="slidenum">
              <a:rPr lang="en-US" smtClean="0"/>
              <a:t>21</a:t>
            </a:fld>
            <a:endParaRPr lang="en-US"/>
          </a:p>
        </p:txBody>
      </p:sp>
    </p:spTree>
    <p:extLst>
      <p:ext uri="{BB962C8B-B14F-4D97-AF65-F5344CB8AC3E}">
        <p14:creationId xmlns:p14="http://schemas.microsoft.com/office/powerpoint/2010/main" val="286108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8147033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1740498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1495329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4250756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0262324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4196758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41110252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5612789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1354429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219721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29958116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lang="en-GB" sz="1200" dirty="0"/>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34</a:t>
            </a:fld>
            <a:endParaRPr lang="en-GB"/>
          </a:p>
        </p:txBody>
      </p:sp>
    </p:spTree>
    <p:extLst>
      <p:ext uri="{BB962C8B-B14F-4D97-AF65-F5344CB8AC3E}">
        <p14:creationId xmlns:p14="http://schemas.microsoft.com/office/powerpoint/2010/main" val="42517415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35</a:t>
            </a:fld>
            <a:endParaRPr lang="en-GB"/>
          </a:p>
        </p:txBody>
      </p:sp>
    </p:spTree>
    <p:extLst>
      <p:ext uri="{BB962C8B-B14F-4D97-AF65-F5344CB8AC3E}">
        <p14:creationId xmlns:p14="http://schemas.microsoft.com/office/powerpoint/2010/main" val="37109484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36</a:t>
            </a:fld>
            <a:endParaRPr lang="en-GB"/>
          </a:p>
        </p:txBody>
      </p:sp>
    </p:spTree>
    <p:extLst>
      <p:ext uri="{BB962C8B-B14F-4D97-AF65-F5344CB8AC3E}">
        <p14:creationId xmlns:p14="http://schemas.microsoft.com/office/powerpoint/2010/main" val="167214744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endParaRPr lang="en-GB" sz="1100"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39</a:t>
            </a:fld>
            <a:endParaRPr lang="en-GB"/>
          </a:p>
        </p:txBody>
      </p:sp>
    </p:spTree>
    <p:extLst>
      <p:ext uri="{BB962C8B-B14F-4D97-AF65-F5344CB8AC3E}">
        <p14:creationId xmlns:p14="http://schemas.microsoft.com/office/powerpoint/2010/main" val="197594693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40</a:t>
            </a:fld>
            <a:endParaRPr lang="en-GB"/>
          </a:p>
        </p:txBody>
      </p:sp>
    </p:spTree>
    <p:extLst>
      <p:ext uri="{BB962C8B-B14F-4D97-AF65-F5344CB8AC3E}">
        <p14:creationId xmlns:p14="http://schemas.microsoft.com/office/powerpoint/2010/main" val="311185944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41</a:t>
            </a:fld>
            <a:endParaRPr lang="en-GB"/>
          </a:p>
        </p:txBody>
      </p:sp>
    </p:spTree>
    <p:extLst>
      <p:ext uri="{BB962C8B-B14F-4D97-AF65-F5344CB8AC3E}">
        <p14:creationId xmlns:p14="http://schemas.microsoft.com/office/powerpoint/2010/main" val="294268710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42</a:t>
            </a:fld>
            <a:endParaRPr lang="en-GB"/>
          </a:p>
        </p:txBody>
      </p:sp>
    </p:spTree>
    <p:extLst>
      <p:ext uri="{BB962C8B-B14F-4D97-AF65-F5344CB8AC3E}">
        <p14:creationId xmlns:p14="http://schemas.microsoft.com/office/powerpoint/2010/main" val="90048761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43</a:t>
            </a:fld>
            <a:endParaRPr lang="en-GB"/>
          </a:p>
        </p:txBody>
      </p:sp>
    </p:spTree>
    <p:extLst>
      <p:ext uri="{BB962C8B-B14F-4D97-AF65-F5344CB8AC3E}">
        <p14:creationId xmlns:p14="http://schemas.microsoft.com/office/powerpoint/2010/main" val="342576463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44</a:t>
            </a:fld>
            <a:endParaRPr lang="en-GB"/>
          </a:p>
        </p:txBody>
      </p:sp>
    </p:spTree>
    <p:extLst>
      <p:ext uri="{BB962C8B-B14F-4D97-AF65-F5344CB8AC3E}">
        <p14:creationId xmlns:p14="http://schemas.microsoft.com/office/powerpoint/2010/main" val="244683198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45</a:t>
            </a:fld>
            <a:endParaRPr lang="en-GB"/>
          </a:p>
        </p:txBody>
      </p:sp>
    </p:spTree>
    <p:extLst>
      <p:ext uri="{BB962C8B-B14F-4D97-AF65-F5344CB8AC3E}">
        <p14:creationId xmlns:p14="http://schemas.microsoft.com/office/powerpoint/2010/main" val="276816797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kern="1200" dirty="0">
              <a:solidFill>
                <a:schemeClr val="tx1"/>
              </a:solidFill>
              <a:effectLst/>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48</a:t>
            </a:fld>
            <a:endParaRPr lang="en-GB" altLang="en-US"/>
          </a:p>
        </p:txBody>
      </p:sp>
    </p:spTree>
    <p:extLst>
      <p:ext uri="{BB962C8B-B14F-4D97-AF65-F5344CB8AC3E}">
        <p14:creationId xmlns:p14="http://schemas.microsoft.com/office/powerpoint/2010/main" val="2462917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00A558-B92F-0647-AF7A-2F747E605DE3}" type="slidenum">
              <a:rPr lang="en-US" smtClean="0"/>
              <a:t>49</a:t>
            </a:fld>
            <a:endParaRPr lang="en-US"/>
          </a:p>
        </p:txBody>
      </p:sp>
    </p:spTree>
    <p:extLst>
      <p:ext uri="{BB962C8B-B14F-4D97-AF65-F5344CB8AC3E}">
        <p14:creationId xmlns:p14="http://schemas.microsoft.com/office/powerpoint/2010/main" val="56960288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50</a:t>
            </a:fld>
            <a:endParaRPr lang="en-GB" altLang="en-US"/>
          </a:p>
        </p:txBody>
      </p:sp>
    </p:spTree>
    <p:extLst>
      <p:ext uri="{BB962C8B-B14F-4D97-AF65-F5344CB8AC3E}">
        <p14:creationId xmlns:p14="http://schemas.microsoft.com/office/powerpoint/2010/main" val="117654785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51</a:t>
            </a:fld>
            <a:endParaRPr lang="en-GB" altLang="en-US"/>
          </a:p>
        </p:txBody>
      </p:sp>
    </p:spTree>
    <p:extLst>
      <p:ext uri="{BB962C8B-B14F-4D97-AF65-F5344CB8AC3E}">
        <p14:creationId xmlns:p14="http://schemas.microsoft.com/office/powerpoint/2010/main" val="142396450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52</a:t>
            </a:fld>
            <a:endParaRPr lang="en-GB"/>
          </a:p>
        </p:txBody>
      </p:sp>
    </p:spTree>
    <p:extLst>
      <p:ext uri="{BB962C8B-B14F-4D97-AF65-F5344CB8AC3E}">
        <p14:creationId xmlns:p14="http://schemas.microsoft.com/office/powerpoint/2010/main" val="192840704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53</a:t>
            </a:fld>
            <a:endParaRPr lang="en-GB"/>
          </a:p>
        </p:txBody>
      </p:sp>
    </p:spTree>
    <p:extLst>
      <p:ext uri="{BB962C8B-B14F-4D97-AF65-F5344CB8AC3E}">
        <p14:creationId xmlns:p14="http://schemas.microsoft.com/office/powerpoint/2010/main" val="45867149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54</a:t>
            </a:fld>
            <a:endParaRPr lang="en-GB" altLang="en-US"/>
          </a:p>
        </p:txBody>
      </p:sp>
    </p:spTree>
    <p:extLst>
      <p:ext uri="{BB962C8B-B14F-4D97-AF65-F5344CB8AC3E}">
        <p14:creationId xmlns:p14="http://schemas.microsoft.com/office/powerpoint/2010/main" val="357495889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55</a:t>
            </a:fld>
            <a:endParaRPr lang="en-GB" altLang="en-US"/>
          </a:p>
        </p:txBody>
      </p:sp>
    </p:spTree>
    <p:extLst>
      <p:ext uri="{BB962C8B-B14F-4D97-AF65-F5344CB8AC3E}">
        <p14:creationId xmlns:p14="http://schemas.microsoft.com/office/powerpoint/2010/main" val="376274803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56</a:t>
            </a:fld>
            <a:endParaRPr lang="en-GB" altLang="en-US"/>
          </a:p>
        </p:txBody>
      </p:sp>
    </p:spTree>
    <p:extLst>
      <p:ext uri="{BB962C8B-B14F-4D97-AF65-F5344CB8AC3E}">
        <p14:creationId xmlns:p14="http://schemas.microsoft.com/office/powerpoint/2010/main" val="153234558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57</a:t>
            </a:fld>
            <a:endParaRPr lang="en-GB" altLang="en-US"/>
          </a:p>
        </p:txBody>
      </p:sp>
    </p:spTree>
    <p:extLst>
      <p:ext uri="{BB962C8B-B14F-4D97-AF65-F5344CB8AC3E}">
        <p14:creationId xmlns:p14="http://schemas.microsoft.com/office/powerpoint/2010/main" val="247031945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58</a:t>
            </a:fld>
            <a:endParaRPr lang="en-GB"/>
          </a:p>
        </p:txBody>
      </p:sp>
      <p:sp>
        <p:nvSpPr>
          <p:cNvPr id="5" name="Notes Placeholder 4"/>
          <p:cNvSpPr>
            <a:spLocks noGrp="1"/>
          </p:cNvSpPr>
          <p:nvPr>
            <p:ph type="body" sz="quarter" idx="11"/>
          </p:nvPr>
        </p:nvSpPr>
        <p:spPr>
          <a:xfrm>
            <a:off x="641350" y="2044700"/>
            <a:ext cx="5486400" cy="3600450"/>
          </a:xfrm>
        </p:spPr>
        <p:txBody>
          <a:bodyPr/>
          <a:lstStyle/>
          <a:p>
            <a:endParaRPr lang="en-GB" altLang="en-US" b="1" dirty="0">
              <a:latin typeface="Arial" charset="0"/>
            </a:endParaRPr>
          </a:p>
          <a:p>
            <a:endParaRPr lang="en-GB" altLang="en-US" dirty="0">
              <a:latin typeface="Arial" charset="0"/>
            </a:endParaRPr>
          </a:p>
          <a:p>
            <a:endParaRPr lang="en-GB" dirty="0"/>
          </a:p>
        </p:txBody>
      </p:sp>
    </p:spTree>
    <p:extLst>
      <p:ext uri="{BB962C8B-B14F-4D97-AF65-F5344CB8AC3E}">
        <p14:creationId xmlns:p14="http://schemas.microsoft.com/office/powerpoint/2010/main" val="315730959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59</a:t>
            </a:fld>
            <a:endParaRPr lang="en-GB" altLang="en-US"/>
          </a:p>
        </p:txBody>
      </p:sp>
    </p:spTree>
    <p:extLst>
      <p:ext uri="{BB962C8B-B14F-4D97-AF65-F5344CB8AC3E}">
        <p14:creationId xmlns:p14="http://schemas.microsoft.com/office/powerpoint/2010/main" val="107107975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60</a:t>
            </a:fld>
            <a:endParaRPr lang="en-GB" altLang="en-US"/>
          </a:p>
        </p:txBody>
      </p:sp>
    </p:spTree>
    <p:extLst>
      <p:ext uri="{BB962C8B-B14F-4D97-AF65-F5344CB8AC3E}">
        <p14:creationId xmlns:p14="http://schemas.microsoft.com/office/powerpoint/2010/main" val="161384770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61</a:t>
            </a:fld>
            <a:endParaRPr lang="en-GB" altLang="en-US"/>
          </a:p>
        </p:txBody>
      </p:sp>
    </p:spTree>
    <p:extLst>
      <p:ext uri="{BB962C8B-B14F-4D97-AF65-F5344CB8AC3E}">
        <p14:creationId xmlns:p14="http://schemas.microsoft.com/office/powerpoint/2010/main" val="27273682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62</a:t>
            </a:fld>
            <a:endParaRPr lang="en-GB" altLang="en-US"/>
          </a:p>
        </p:txBody>
      </p:sp>
    </p:spTree>
    <p:extLst>
      <p:ext uri="{BB962C8B-B14F-4D97-AF65-F5344CB8AC3E}">
        <p14:creationId xmlns:p14="http://schemas.microsoft.com/office/powerpoint/2010/main" val="293703095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63</a:t>
            </a:fld>
            <a:endParaRPr lang="en-GB" altLang="en-US"/>
          </a:p>
        </p:txBody>
      </p:sp>
    </p:spTree>
    <p:extLst>
      <p:ext uri="{BB962C8B-B14F-4D97-AF65-F5344CB8AC3E}">
        <p14:creationId xmlns:p14="http://schemas.microsoft.com/office/powerpoint/2010/main" val="79459928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64</a:t>
            </a:fld>
            <a:endParaRPr lang="en-GB" altLang="en-US"/>
          </a:p>
        </p:txBody>
      </p:sp>
    </p:spTree>
    <p:extLst>
      <p:ext uri="{BB962C8B-B14F-4D97-AF65-F5344CB8AC3E}">
        <p14:creationId xmlns:p14="http://schemas.microsoft.com/office/powerpoint/2010/main" val="184312032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65</a:t>
            </a:fld>
            <a:endParaRPr lang="en-GB" altLang="en-US"/>
          </a:p>
        </p:txBody>
      </p:sp>
    </p:spTree>
    <p:extLst>
      <p:ext uri="{BB962C8B-B14F-4D97-AF65-F5344CB8AC3E}">
        <p14:creationId xmlns:p14="http://schemas.microsoft.com/office/powerpoint/2010/main" val="326577810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66</a:t>
            </a:fld>
            <a:endParaRPr lang="en-GB" altLang="en-US"/>
          </a:p>
        </p:txBody>
      </p:sp>
    </p:spTree>
    <p:extLst>
      <p:ext uri="{BB962C8B-B14F-4D97-AF65-F5344CB8AC3E}">
        <p14:creationId xmlns:p14="http://schemas.microsoft.com/office/powerpoint/2010/main" val="374235698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67</a:t>
            </a:fld>
            <a:endParaRPr lang="en-GB" altLang="en-US"/>
          </a:p>
        </p:txBody>
      </p:sp>
    </p:spTree>
    <p:extLst>
      <p:ext uri="{BB962C8B-B14F-4D97-AF65-F5344CB8AC3E}">
        <p14:creationId xmlns:p14="http://schemas.microsoft.com/office/powerpoint/2010/main" val="321721549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68</a:t>
            </a:fld>
            <a:endParaRPr lang="en-US"/>
          </a:p>
        </p:txBody>
      </p:sp>
    </p:spTree>
    <p:extLst>
      <p:ext uri="{BB962C8B-B14F-4D97-AF65-F5344CB8AC3E}">
        <p14:creationId xmlns:p14="http://schemas.microsoft.com/office/powerpoint/2010/main" val="2913234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69</a:t>
            </a:fld>
            <a:endParaRPr lang="en-GB"/>
          </a:p>
        </p:txBody>
      </p:sp>
    </p:spTree>
    <p:extLst>
      <p:ext uri="{BB962C8B-B14F-4D97-AF65-F5344CB8AC3E}">
        <p14:creationId xmlns:p14="http://schemas.microsoft.com/office/powerpoint/2010/main" val="117916811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70</a:t>
            </a:fld>
            <a:endParaRPr lang="en-GB" altLang="en-US"/>
          </a:p>
        </p:txBody>
      </p:sp>
    </p:spTree>
    <p:extLst>
      <p:ext uri="{BB962C8B-B14F-4D97-AF65-F5344CB8AC3E}">
        <p14:creationId xmlns:p14="http://schemas.microsoft.com/office/powerpoint/2010/main" val="991994813"/>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71</a:t>
            </a:fld>
            <a:endParaRPr lang="en-GB" altLang="en-US"/>
          </a:p>
        </p:txBody>
      </p:sp>
    </p:spTree>
    <p:extLst>
      <p:ext uri="{BB962C8B-B14F-4D97-AF65-F5344CB8AC3E}">
        <p14:creationId xmlns:p14="http://schemas.microsoft.com/office/powerpoint/2010/main" val="8663148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Arial" pitchFamily="34" charset="0"/>
                <a:ea typeface="ＭＳ Ｐゴシック" pitchFamily="-112" charset="-128"/>
                <a:cs typeface="ＭＳ Ｐゴシック" pitchFamily="-112" charset="-128"/>
              </a:rPr>
              <a:t>.</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72</a:t>
            </a:fld>
            <a:endParaRPr lang="en-GB" altLang="en-US"/>
          </a:p>
        </p:txBody>
      </p:sp>
    </p:spTree>
    <p:extLst>
      <p:ext uri="{BB962C8B-B14F-4D97-AF65-F5344CB8AC3E}">
        <p14:creationId xmlns:p14="http://schemas.microsoft.com/office/powerpoint/2010/main" val="23057779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4EF81-3CA1-D641-8E88-92A4489F8FF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E8ADB0E-FA25-594F-ABCB-F107EA3FA3E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901ED09-F947-2543-9216-2D38BB216612}"/>
              </a:ext>
            </a:extLst>
          </p:cNvPr>
          <p:cNvSpPr>
            <a:spLocks noGrp="1"/>
          </p:cNvSpPr>
          <p:nvPr>
            <p:ph type="dt" sz="half" idx="10"/>
          </p:nvPr>
        </p:nvSpPr>
        <p:spPr/>
        <p:txBody>
          <a:bodyPr/>
          <a:lstStyle/>
          <a:p>
            <a:fld id="{711ACB0E-0151-654D-AB86-CA9F72D86346}" type="datetimeFigureOut">
              <a:rPr lang="en-US" smtClean="0"/>
              <a:t>2/19/22</a:t>
            </a:fld>
            <a:endParaRPr lang="en-US"/>
          </a:p>
        </p:txBody>
      </p:sp>
      <p:sp>
        <p:nvSpPr>
          <p:cNvPr id="5" name="Footer Placeholder 4">
            <a:extLst>
              <a:ext uri="{FF2B5EF4-FFF2-40B4-BE49-F238E27FC236}">
                <a16:creationId xmlns:a16="http://schemas.microsoft.com/office/drawing/2014/main" id="{4EE8591F-C4E5-8243-A14B-CE71C60C22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FB62C9-2037-9D43-B067-4858737EDB27}"/>
              </a:ext>
            </a:extLst>
          </p:cNvPr>
          <p:cNvSpPr>
            <a:spLocks noGrp="1"/>
          </p:cNvSpPr>
          <p:nvPr>
            <p:ph type="sldNum" sz="quarter" idx="12"/>
          </p:nvPr>
        </p:nvSpPr>
        <p:spPr/>
        <p:txBody>
          <a:bodyPr/>
          <a:lstStyle/>
          <a:p>
            <a:fld id="{F497D43A-98CC-7C48-9D8D-C37D721F7FE3}" type="slidenum">
              <a:rPr lang="en-US" smtClean="0"/>
              <a:t>‹#›</a:t>
            </a:fld>
            <a:endParaRPr lang="en-US"/>
          </a:p>
        </p:txBody>
      </p:sp>
    </p:spTree>
    <p:extLst>
      <p:ext uri="{BB962C8B-B14F-4D97-AF65-F5344CB8AC3E}">
        <p14:creationId xmlns:p14="http://schemas.microsoft.com/office/powerpoint/2010/main" val="17817643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D09AA-0167-7145-8084-67E06514549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C186B88-870E-F747-8F97-A11423A50A1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4BE9D8C-3FF3-A748-83E2-64B62E7CEBB9}"/>
              </a:ext>
            </a:extLst>
          </p:cNvPr>
          <p:cNvSpPr>
            <a:spLocks noGrp="1"/>
          </p:cNvSpPr>
          <p:nvPr>
            <p:ph type="dt" sz="half" idx="10"/>
          </p:nvPr>
        </p:nvSpPr>
        <p:spPr/>
        <p:txBody>
          <a:bodyPr/>
          <a:lstStyle/>
          <a:p>
            <a:fld id="{711ACB0E-0151-654D-AB86-CA9F72D86346}" type="datetimeFigureOut">
              <a:rPr lang="en-US" smtClean="0"/>
              <a:t>2/19/22</a:t>
            </a:fld>
            <a:endParaRPr lang="en-US"/>
          </a:p>
        </p:txBody>
      </p:sp>
      <p:sp>
        <p:nvSpPr>
          <p:cNvPr id="5" name="Footer Placeholder 4">
            <a:extLst>
              <a:ext uri="{FF2B5EF4-FFF2-40B4-BE49-F238E27FC236}">
                <a16:creationId xmlns:a16="http://schemas.microsoft.com/office/drawing/2014/main" id="{81CF892E-C746-2746-A23A-D83BC530FB7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B080DCD-3E59-C044-9BA0-BC05CBC193D5}"/>
              </a:ext>
            </a:extLst>
          </p:cNvPr>
          <p:cNvSpPr>
            <a:spLocks noGrp="1"/>
          </p:cNvSpPr>
          <p:nvPr>
            <p:ph type="sldNum" sz="quarter" idx="12"/>
          </p:nvPr>
        </p:nvSpPr>
        <p:spPr/>
        <p:txBody>
          <a:bodyPr/>
          <a:lstStyle/>
          <a:p>
            <a:fld id="{F497D43A-98CC-7C48-9D8D-C37D721F7FE3}" type="slidenum">
              <a:rPr lang="en-US" smtClean="0"/>
              <a:t>‹#›</a:t>
            </a:fld>
            <a:endParaRPr lang="en-US"/>
          </a:p>
        </p:txBody>
      </p:sp>
    </p:spTree>
    <p:extLst>
      <p:ext uri="{BB962C8B-B14F-4D97-AF65-F5344CB8AC3E}">
        <p14:creationId xmlns:p14="http://schemas.microsoft.com/office/powerpoint/2010/main" val="9037580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86217-01FE-3045-957E-8B38361E30D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2B317D8-3F79-8D49-86A0-8061F52E1A1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25F6A89-5773-F44A-8D3E-D2ECB0F8F1BE}"/>
              </a:ext>
            </a:extLst>
          </p:cNvPr>
          <p:cNvSpPr>
            <a:spLocks noGrp="1"/>
          </p:cNvSpPr>
          <p:nvPr>
            <p:ph type="dt" sz="half" idx="10"/>
          </p:nvPr>
        </p:nvSpPr>
        <p:spPr/>
        <p:txBody>
          <a:bodyPr/>
          <a:lstStyle/>
          <a:p>
            <a:fld id="{711ACB0E-0151-654D-AB86-CA9F72D86346}" type="datetimeFigureOut">
              <a:rPr lang="en-US" smtClean="0"/>
              <a:t>2/19/22</a:t>
            </a:fld>
            <a:endParaRPr lang="en-US"/>
          </a:p>
        </p:txBody>
      </p:sp>
      <p:sp>
        <p:nvSpPr>
          <p:cNvPr id="5" name="Footer Placeholder 4">
            <a:extLst>
              <a:ext uri="{FF2B5EF4-FFF2-40B4-BE49-F238E27FC236}">
                <a16:creationId xmlns:a16="http://schemas.microsoft.com/office/drawing/2014/main" id="{1AB75BA4-69C3-524D-9913-F2537D9554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1F4E887-7BB8-5E4A-BD59-297E5BD99422}"/>
              </a:ext>
            </a:extLst>
          </p:cNvPr>
          <p:cNvSpPr>
            <a:spLocks noGrp="1"/>
          </p:cNvSpPr>
          <p:nvPr>
            <p:ph type="sldNum" sz="quarter" idx="12"/>
          </p:nvPr>
        </p:nvSpPr>
        <p:spPr/>
        <p:txBody>
          <a:bodyPr/>
          <a:lstStyle/>
          <a:p>
            <a:fld id="{F497D43A-98CC-7C48-9D8D-C37D721F7FE3}" type="slidenum">
              <a:rPr lang="en-US" smtClean="0"/>
              <a:t>‹#›</a:t>
            </a:fld>
            <a:endParaRPr lang="en-US"/>
          </a:p>
        </p:txBody>
      </p:sp>
    </p:spTree>
    <p:extLst>
      <p:ext uri="{BB962C8B-B14F-4D97-AF65-F5344CB8AC3E}">
        <p14:creationId xmlns:p14="http://schemas.microsoft.com/office/powerpoint/2010/main" val="2056800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E9161-3D73-C649-B174-92F1F05AD3D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1CE2927-A0E2-6548-81ED-1C7015BD254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7A15734-02AF-B94E-86D6-D8BF8D79DC6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D40AB8C-4078-034C-AAD0-D1F7CF25376B}"/>
              </a:ext>
            </a:extLst>
          </p:cNvPr>
          <p:cNvSpPr>
            <a:spLocks noGrp="1"/>
          </p:cNvSpPr>
          <p:nvPr>
            <p:ph type="dt" sz="half" idx="10"/>
          </p:nvPr>
        </p:nvSpPr>
        <p:spPr/>
        <p:txBody>
          <a:bodyPr/>
          <a:lstStyle/>
          <a:p>
            <a:fld id="{711ACB0E-0151-654D-AB86-CA9F72D86346}" type="datetimeFigureOut">
              <a:rPr lang="en-US" smtClean="0"/>
              <a:t>2/19/22</a:t>
            </a:fld>
            <a:endParaRPr lang="en-US"/>
          </a:p>
        </p:txBody>
      </p:sp>
      <p:sp>
        <p:nvSpPr>
          <p:cNvPr id="6" name="Footer Placeholder 5">
            <a:extLst>
              <a:ext uri="{FF2B5EF4-FFF2-40B4-BE49-F238E27FC236}">
                <a16:creationId xmlns:a16="http://schemas.microsoft.com/office/drawing/2014/main" id="{8A7C499C-E43B-C64B-A8E2-5DFE803E22F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75DA033-2B5A-FC4C-863A-2E2B923EF814}"/>
              </a:ext>
            </a:extLst>
          </p:cNvPr>
          <p:cNvSpPr>
            <a:spLocks noGrp="1"/>
          </p:cNvSpPr>
          <p:nvPr>
            <p:ph type="sldNum" sz="quarter" idx="12"/>
          </p:nvPr>
        </p:nvSpPr>
        <p:spPr/>
        <p:txBody>
          <a:bodyPr/>
          <a:lstStyle/>
          <a:p>
            <a:fld id="{F497D43A-98CC-7C48-9D8D-C37D721F7FE3}" type="slidenum">
              <a:rPr lang="en-US" smtClean="0"/>
              <a:t>‹#›</a:t>
            </a:fld>
            <a:endParaRPr lang="en-US"/>
          </a:p>
        </p:txBody>
      </p:sp>
    </p:spTree>
    <p:extLst>
      <p:ext uri="{BB962C8B-B14F-4D97-AF65-F5344CB8AC3E}">
        <p14:creationId xmlns:p14="http://schemas.microsoft.com/office/powerpoint/2010/main" val="2189578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3CC93-FB23-FB42-8647-E7E54A8A193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99F5397-1184-1446-84C0-6663F227401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0BAB282-C718-7B47-B545-0DB3A13B84E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C4EBFF3-B209-1C46-8B2F-5B8FFE36F2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5A20E35-5D1B-7C41-9651-E8C63315107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F2AA86B-A0C4-CB47-94AD-D7D9667C8F47}"/>
              </a:ext>
            </a:extLst>
          </p:cNvPr>
          <p:cNvSpPr>
            <a:spLocks noGrp="1"/>
          </p:cNvSpPr>
          <p:nvPr>
            <p:ph type="dt" sz="half" idx="10"/>
          </p:nvPr>
        </p:nvSpPr>
        <p:spPr/>
        <p:txBody>
          <a:bodyPr/>
          <a:lstStyle/>
          <a:p>
            <a:fld id="{711ACB0E-0151-654D-AB86-CA9F72D86346}" type="datetimeFigureOut">
              <a:rPr lang="en-US" smtClean="0"/>
              <a:t>2/19/22</a:t>
            </a:fld>
            <a:endParaRPr lang="en-US"/>
          </a:p>
        </p:txBody>
      </p:sp>
      <p:sp>
        <p:nvSpPr>
          <p:cNvPr id="8" name="Footer Placeholder 7">
            <a:extLst>
              <a:ext uri="{FF2B5EF4-FFF2-40B4-BE49-F238E27FC236}">
                <a16:creationId xmlns:a16="http://schemas.microsoft.com/office/drawing/2014/main" id="{CA583432-383A-C848-A016-4B5E06D5152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B2FCEFD-56E2-6046-9E57-CC15D54EB279}"/>
              </a:ext>
            </a:extLst>
          </p:cNvPr>
          <p:cNvSpPr>
            <a:spLocks noGrp="1"/>
          </p:cNvSpPr>
          <p:nvPr>
            <p:ph type="sldNum" sz="quarter" idx="12"/>
          </p:nvPr>
        </p:nvSpPr>
        <p:spPr/>
        <p:txBody>
          <a:bodyPr/>
          <a:lstStyle/>
          <a:p>
            <a:fld id="{F497D43A-98CC-7C48-9D8D-C37D721F7FE3}" type="slidenum">
              <a:rPr lang="en-US" smtClean="0"/>
              <a:t>‹#›</a:t>
            </a:fld>
            <a:endParaRPr lang="en-US"/>
          </a:p>
        </p:txBody>
      </p:sp>
    </p:spTree>
    <p:extLst>
      <p:ext uri="{BB962C8B-B14F-4D97-AF65-F5344CB8AC3E}">
        <p14:creationId xmlns:p14="http://schemas.microsoft.com/office/powerpoint/2010/main" val="2041049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DDEAC-24D9-D44B-B889-C59B928B79E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0255D4B-F198-5240-8CFD-2EE4F7A5C01D}"/>
              </a:ext>
            </a:extLst>
          </p:cNvPr>
          <p:cNvSpPr>
            <a:spLocks noGrp="1"/>
          </p:cNvSpPr>
          <p:nvPr>
            <p:ph type="dt" sz="half" idx="10"/>
          </p:nvPr>
        </p:nvSpPr>
        <p:spPr/>
        <p:txBody>
          <a:bodyPr/>
          <a:lstStyle/>
          <a:p>
            <a:fld id="{711ACB0E-0151-654D-AB86-CA9F72D86346}" type="datetimeFigureOut">
              <a:rPr lang="en-US" smtClean="0"/>
              <a:t>2/19/22</a:t>
            </a:fld>
            <a:endParaRPr lang="en-US"/>
          </a:p>
        </p:txBody>
      </p:sp>
      <p:sp>
        <p:nvSpPr>
          <p:cNvPr id="4" name="Footer Placeholder 3">
            <a:extLst>
              <a:ext uri="{FF2B5EF4-FFF2-40B4-BE49-F238E27FC236}">
                <a16:creationId xmlns:a16="http://schemas.microsoft.com/office/drawing/2014/main" id="{E317ECCE-EE3E-F54A-AB90-C45A6C6BD72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991E6B-523D-AE41-930B-18706B278C85}"/>
              </a:ext>
            </a:extLst>
          </p:cNvPr>
          <p:cNvSpPr>
            <a:spLocks noGrp="1"/>
          </p:cNvSpPr>
          <p:nvPr>
            <p:ph type="sldNum" sz="quarter" idx="12"/>
          </p:nvPr>
        </p:nvSpPr>
        <p:spPr/>
        <p:txBody>
          <a:bodyPr/>
          <a:lstStyle/>
          <a:p>
            <a:fld id="{F497D43A-98CC-7C48-9D8D-C37D721F7FE3}" type="slidenum">
              <a:rPr lang="en-US" smtClean="0"/>
              <a:t>‹#›</a:t>
            </a:fld>
            <a:endParaRPr lang="en-US"/>
          </a:p>
        </p:txBody>
      </p:sp>
    </p:spTree>
    <p:extLst>
      <p:ext uri="{BB962C8B-B14F-4D97-AF65-F5344CB8AC3E}">
        <p14:creationId xmlns:p14="http://schemas.microsoft.com/office/powerpoint/2010/main" val="541879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335B85-513A-DC4A-B272-3204185F3E7B}"/>
              </a:ext>
            </a:extLst>
          </p:cNvPr>
          <p:cNvSpPr>
            <a:spLocks noGrp="1"/>
          </p:cNvSpPr>
          <p:nvPr>
            <p:ph type="dt" sz="half" idx="10"/>
          </p:nvPr>
        </p:nvSpPr>
        <p:spPr/>
        <p:txBody>
          <a:bodyPr/>
          <a:lstStyle/>
          <a:p>
            <a:fld id="{711ACB0E-0151-654D-AB86-CA9F72D86346}" type="datetimeFigureOut">
              <a:rPr lang="en-US" smtClean="0"/>
              <a:t>2/19/22</a:t>
            </a:fld>
            <a:endParaRPr lang="en-US"/>
          </a:p>
        </p:txBody>
      </p:sp>
      <p:sp>
        <p:nvSpPr>
          <p:cNvPr id="3" name="Footer Placeholder 2">
            <a:extLst>
              <a:ext uri="{FF2B5EF4-FFF2-40B4-BE49-F238E27FC236}">
                <a16:creationId xmlns:a16="http://schemas.microsoft.com/office/drawing/2014/main" id="{7BC851C2-997A-B242-9917-B7A6AD5A53E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0C2BA8-DBA8-E84F-9B50-CF0491F32930}"/>
              </a:ext>
            </a:extLst>
          </p:cNvPr>
          <p:cNvSpPr>
            <a:spLocks noGrp="1"/>
          </p:cNvSpPr>
          <p:nvPr>
            <p:ph type="sldNum" sz="quarter" idx="12"/>
          </p:nvPr>
        </p:nvSpPr>
        <p:spPr/>
        <p:txBody>
          <a:bodyPr/>
          <a:lstStyle/>
          <a:p>
            <a:fld id="{F497D43A-98CC-7C48-9D8D-C37D721F7FE3}" type="slidenum">
              <a:rPr lang="en-US" smtClean="0"/>
              <a:t>‹#›</a:t>
            </a:fld>
            <a:endParaRPr lang="en-US"/>
          </a:p>
        </p:txBody>
      </p:sp>
    </p:spTree>
    <p:extLst>
      <p:ext uri="{BB962C8B-B14F-4D97-AF65-F5344CB8AC3E}">
        <p14:creationId xmlns:p14="http://schemas.microsoft.com/office/powerpoint/2010/main" val="22266878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D061F-D508-A646-B654-F63F796A7DD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FDD109A-EAFD-8041-A46A-ABB56158951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2DB0330-14FD-3A45-A52D-EEB7F5B46E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66F3885-F776-5846-93AA-8E21ECD8E70C}"/>
              </a:ext>
            </a:extLst>
          </p:cNvPr>
          <p:cNvSpPr>
            <a:spLocks noGrp="1"/>
          </p:cNvSpPr>
          <p:nvPr>
            <p:ph type="dt" sz="half" idx="10"/>
          </p:nvPr>
        </p:nvSpPr>
        <p:spPr/>
        <p:txBody>
          <a:bodyPr/>
          <a:lstStyle/>
          <a:p>
            <a:fld id="{711ACB0E-0151-654D-AB86-CA9F72D86346}" type="datetimeFigureOut">
              <a:rPr lang="en-US" smtClean="0"/>
              <a:t>2/19/22</a:t>
            </a:fld>
            <a:endParaRPr lang="en-US"/>
          </a:p>
        </p:txBody>
      </p:sp>
      <p:sp>
        <p:nvSpPr>
          <p:cNvPr id="6" name="Footer Placeholder 5">
            <a:extLst>
              <a:ext uri="{FF2B5EF4-FFF2-40B4-BE49-F238E27FC236}">
                <a16:creationId xmlns:a16="http://schemas.microsoft.com/office/drawing/2014/main" id="{16F13BDB-2A4D-0748-A617-6EBDA6A0CE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B8D4200-DF01-1845-82BB-AE81E63D15F9}"/>
              </a:ext>
            </a:extLst>
          </p:cNvPr>
          <p:cNvSpPr>
            <a:spLocks noGrp="1"/>
          </p:cNvSpPr>
          <p:nvPr>
            <p:ph type="sldNum" sz="quarter" idx="12"/>
          </p:nvPr>
        </p:nvSpPr>
        <p:spPr/>
        <p:txBody>
          <a:bodyPr/>
          <a:lstStyle/>
          <a:p>
            <a:fld id="{F497D43A-98CC-7C48-9D8D-C37D721F7FE3}" type="slidenum">
              <a:rPr lang="en-US" smtClean="0"/>
              <a:t>‹#›</a:t>
            </a:fld>
            <a:endParaRPr lang="en-US"/>
          </a:p>
        </p:txBody>
      </p:sp>
    </p:spTree>
    <p:extLst>
      <p:ext uri="{BB962C8B-B14F-4D97-AF65-F5344CB8AC3E}">
        <p14:creationId xmlns:p14="http://schemas.microsoft.com/office/powerpoint/2010/main" val="1411268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A35FC-1732-5244-A768-420807B1972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FA0BFB3-00E8-CD45-802C-CE04C212F4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63CB63B-DC6C-C54D-B421-016B551154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B9E0752-D0E2-7B4E-84B0-51F57D3606EA}"/>
              </a:ext>
            </a:extLst>
          </p:cNvPr>
          <p:cNvSpPr>
            <a:spLocks noGrp="1"/>
          </p:cNvSpPr>
          <p:nvPr>
            <p:ph type="dt" sz="half" idx="10"/>
          </p:nvPr>
        </p:nvSpPr>
        <p:spPr/>
        <p:txBody>
          <a:bodyPr/>
          <a:lstStyle/>
          <a:p>
            <a:fld id="{711ACB0E-0151-654D-AB86-CA9F72D86346}" type="datetimeFigureOut">
              <a:rPr lang="en-US" smtClean="0"/>
              <a:t>2/19/22</a:t>
            </a:fld>
            <a:endParaRPr lang="en-US"/>
          </a:p>
        </p:txBody>
      </p:sp>
      <p:sp>
        <p:nvSpPr>
          <p:cNvPr id="6" name="Footer Placeholder 5">
            <a:extLst>
              <a:ext uri="{FF2B5EF4-FFF2-40B4-BE49-F238E27FC236}">
                <a16:creationId xmlns:a16="http://schemas.microsoft.com/office/drawing/2014/main" id="{ACDFAC68-F486-8E41-8F9C-127EA2E695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F0E6A3-C4D7-6B49-89AF-B22D3DBB02D2}"/>
              </a:ext>
            </a:extLst>
          </p:cNvPr>
          <p:cNvSpPr>
            <a:spLocks noGrp="1"/>
          </p:cNvSpPr>
          <p:nvPr>
            <p:ph type="sldNum" sz="quarter" idx="12"/>
          </p:nvPr>
        </p:nvSpPr>
        <p:spPr/>
        <p:txBody>
          <a:bodyPr/>
          <a:lstStyle/>
          <a:p>
            <a:fld id="{F497D43A-98CC-7C48-9D8D-C37D721F7FE3}" type="slidenum">
              <a:rPr lang="en-US" smtClean="0"/>
              <a:t>‹#›</a:t>
            </a:fld>
            <a:endParaRPr lang="en-US"/>
          </a:p>
        </p:txBody>
      </p:sp>
    </p:spTree>
    <p:extLst>
      <p:ext uri="{BB962C8B-B14F-4D97-AF65-F5344CB8AC3E}">
        <p14:creationId xmlns:p14="http://schemas.microsoft.com/office/powerpoint/2010/main" val="2446408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43A7F-7287-B748-887F-E25D38163E0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D01F71B-8BD0-BB43-AD7D-F906FC807D5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9A291C8-3A6C-8D42-A274-739085235EF9}"/>
              </a:ext>
            </a:extLst>
          </p:cNvPr>
          <p:cNvSpPr>
            <a:spLocks noGrp="1"/>
          </p:cNvSpPr>
          <p:nvPr>
            <p:ph type="dt" sz="half" idx="10"/>
          </p:nvPr>
        </p:nvSpPr>
        <p:spPr/>
        <p:txBody>
          <a:bodyPr/>
          <a:lstStyle/>
          <a:p>
            <a:fld id="{711ACB0E-0151-654D-AB86-CA9F72D86346}" type="datetimeFigureOut">
              <a:rPr lang="en-US" smtClean="0"/>
              <a:t>2/19/22</a:t>
            </a:fld>
            <a:endParaRPr lang="en-US"/>
          </a:p>
        </p:txBody>
      </p:sp>
      <p:sp>
        <p:nvSpPr>
          <p:cNvPr id="5" name="Footer Placeholder 4">
            <a:extLst>
              <a:ext uri="{FF2B5EF4-FFF2-40B4-BE49-F238E27FC236}">
                <a16:creationId xmlns:a16="http://schemas.microsoft.com/office/drawing/2014/main" id="{EA5762F8-80CD-FB4A-9BA3-56BD02F21A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B68CD1-22E0-2743-8363-CAC833409CD5}"/>
              </a:ext>
            </a:extLst>
          </p:cNvPr>
          <p:cNvSpPr>
            <a:spLocks noGrp="1"/>
          </p:cNvSpPr>
          <p:nvPr>
            <p:ph type="sldNum" sz="quarter" idx="12"/>
          </p:nvPr>
        </p:nvSpPr>
        <p:spPr/>
        <p:txBody>
          <a:bodyPr/>
          <a:lstStyle/>
          <a:p>
            <a:fld id="{F497D43A-98CC-7C48-9D8D-C37D721F7FE3}" type="slidenum">
              <a:rPr lang="en-US" smtClean="0"/>
              <a:t>‹#›</a:t>
            </a:fld>
            <a:endParaRPr lang="en-US"/>
          </a:p>
        </p:txBody>
      </p:sp>
    </p:spTree>
    <p:extLst>
      <p:ext uri="{BB962C8B-B14F-4D97-AF65-F5344CB8AC3E}">
        <p14:creationId xmlns:p14="http://schemas.microsoft.com/office/powerpoint/2010/main" val="401113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FBDEAD-2DD3-EA4A-84AC-38DBE439CB6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FD066B5-F9C0-CE4F-AAD2-E6879BC2024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A4DEC8-5413-C543-A9F1-DA914634BCAE}"/>
              </a:ext>
            </a:extLst>
          </p:cNvPr>
          <p:cNvSpPr>
            <a:spLocks noGrp="1"/>
          </p:cNvSpPr>
          <p:nvPr>
            <p:ph type="dt" sz="half" idx="10"/>
          </p:nvPr>
        </p:nvSpPr>
        <p:spPr/>
        <p:txBody>
          <a:bodyPr/>
          <a:lstStyle/>
          <a:p>
            <a:fld id="{711ACB0E-0151-654D-AB86-CA9F72D86346}" type="datetimeFigureOut">
              <a:rPr lang="en-US" smtClean="0"/>
              <a:t>2/19/22</a:t>
            </a:fld>
            <a:endParaRPr lang="en-US"/>
          </a:p>
        </p:txBody>
      </p:sp>
      <p:sp>
        <p:nvSpPr>
          <p:cNvPr id="5" name="Footer Placeholder 4">
            <a:extLst>
              <a:ext uri="{FF2B5EF4-FFF2-40B4-BE49-F238E27FC236}">
                <a16:creationId xmlns:a16="http://schemas.microsoft.com/office/drawing/2014/main" id="{1CC0892E-381A-5B48-8069-871A310E17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5ECCEB-89A9-5F40-9E09-9F58B9E08661}"/>
              </a:ext>
            </a:extLst>
          </p:cNvPr>
          <p:cNvSpPr>
            <a:spLocks noGrp="1"/>
          </p:cNvSpPr>
          <p:nvPr>
            <p:ph type="sldNum" sz="quarter" idx="12"/>
          </p:nvPr>
        </p:nvSpPr>
        <p:spPr/>
        <p:txBody>
          <a:bodyPr/>
          <a:lstStyle/>
          <a:p>
            <a:fld id="{F497D43A-98CC-7C48-9D8D-C37D721F7FE3}" type="slidenum">
              <a:rPr lang="en-US" smtClean="0"/>
              <a:t>‹#›</a:t>
            </a:fld>
            <a:endParaRPr lang="en-US"/>
          </a:p>
        </p:txBody>
      </p:sp>
    </p:spTree>
    <p:extLst>
      <p:ext uri="{BB962C8B-B14F-4D97-AF65-F5344CB8AC3E}">
        <p14:creationId xmlns:p14="http://schemas.microsoft.com/office/powerpoint/2010/main" val="14381891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7F017A-5B9B-2149-BF11-B3395EFF0B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78BA360-CC6B-BC4C-8ADF-F10C414CC1E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52E693A-C883-5A48-B8C0-72BD42D6A66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1ACB0E-0151-654D-AB86-CA9F72D86346}" type="datetimeFigureOut">
              <a:rPr lang="en-US" smtClean="0"/>
              <a:t>2/19/22</a:t>
            </a:fld>
            <a:endParaRPr lang="en-US"/>
          </a:p>
        </p:txBody>
      </p:sp>
      <p:sp>
        <p:nvSpPr>
          <p:cNvPr id="5" name="Footer Placeholder 4">
            <a:extLst>
              <a:ext uri="{FF2B5EF4-FFF2-40B4-BE49-F238E27FC236}">
                <a16:creationId xmlns:a16="http://schemas.microsoft.com/office/drawing/2014/main" id="{4D508980-0018-0241-8685-A872567E32C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7EEF540-57EC-8746-AEAD-AF2D094F22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97D43A-98CC-7C48-9D8D-C37D721F7FE3}" type="slidenum">
              <a:rPr lang="en-US" smtClean="0"/>
              <a:t>‹#›</a:t>
            </a:fld>
            <a:endParaRPr lang="en-US"/>
          </a:p>
        </p:txBody>
      </p:sp>
    </p:spTree>
    <p:extLst>
      <p:ext uri="{BB962C8B-B14F-4D97-AF65-F5344CB8AC3E}">
        <p14:creationId xmlns:p14="http://schemas.microsoft.com/office/powerpoint/2010/main" val="15431529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8.jpeg"/><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9.jpeg"/><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10.png"/><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5.jpeg"/></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21.jpeg"/><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tags" Target="../tags/tag2.xml"/><Relationship Id="rId5" Type="http://schemas.openxmlformats.org/officeDocument/2006/relationships/image" Target="../media/image23.jpeg"/><Relationship Id="rId4" Type="http://schemas.openxmlformats.org/officeDocument/2006/relationships/image" Target="../media/image22.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24.jpe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tags" Target="../tags/tag4.xml"/><Relationship Id="rId5" Type="http://schemas.openxmlformats.org/officeDocument/2006/relationships/image" Target="../media/image26.png"/><Relationship Id="rId4" Type="http://schemas.openxmlformats.org/officeDocument/2006/relationships/image" Target="../media/image25.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7.xml"/><Relationship Id="rId1" Type="http://schemas.openxmlformats.org/officeDocument/2006/relationships/tags" Target="../tags/tag5.xml"/><Relationship Id="rId4" Type="http://schemas.openxmlformats.org/officeDocument/2006/relationships/image" Target="../media/image27.jpe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7.xml"/><Relationship Id="rId1" Type="http://schemas.openxmlformats.org/officeDocument/2006/relationships/tags" Target="../tags/tag6.xml"/><Relationship Id="rId4" Type="http://schemas.openxmlformats.org/officeDocument/2006/relationships/image" Target="../media/image28.jpe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8.xml"/><Relationship Id="rId1" Type="http://schemas.openxmlformats.org/officeDocument/2006/relationships/tags" Target="../tags/tag7.xml"/><Relationship Id="rId5" Type="http://schemas.openxmlformats.org/officeDocument/2006/relationships/image" Target="../media/image29.jpeg"/><Relationship Id="rId4" Type="http://schemas.openxmlformats.org/officeDocument/2006/relationships/notesSlide" Target="../notesSlides/notesSlide17.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7.xml"/><Relationship Id="rId1" Type="http://schemas.openxmlformats.org/officeDocument/2006/relationships/tags" Target="../tags/tag9.xml"/><Relationship Id="rId4" Type="http://schemas.openxmlformats.org/officeDocument/2006/relationships/image" Target="../media/image30.png"/></Relationships>
</file>

<file path=ppt/slides/_rels/slide2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34.jpeg"/><Relationship Id="rId4" Type="http://schemas.openxmlformats.org/officeDocument/2006/relationships/image" Target="../media/image33.jpeg"/></Relationships>
</file>

<file path=ppt/slides/_rels/slide3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7.xml"/><Relationship Id="rId1" Type="http://schemas.openxmlformats.org/officeDocument/2006/relationships/tags" Target="../tags/tag10.xml"/><Relationship Id="rId5" Type="http://schemas.openxmlformats.org/officeDocument/2006/relationships/image" Target="../media/image37.jpeg"/><Relationship Id="rId4" Type="http://schemas.openxmlformats.org/officeDocument/2006/relationships/image" Target="../media/image36.jpe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7.xml"/><Relationship Id="rId1" Type="http://schemas.openxmlformats.org/officeDocument/2006/relationships/tags" Target="../tags/tag11.xml"/><Relationship Id="rId4" Type="http://schemas.openxmlformats.org/officeDocument/2006/relationships/image" Target="../media/image38.png"/></Relationships>
</file>

<file path=ppt/slides/_rels/slide3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42.jpeg"/></Relationships>
</file>

<file path=ppt/slides/_rels/slide3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54.png"/></Relationships>
</file>

<file path=ppt/slides/_rels/slide50.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55.png"/><Relationship Id="rId7" Type="http://schemas.openxmlformats.org/officeDocument/2006/relationships/diagramColors" Target="../diagrams/colors9.xml"/><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 Id="rId9" Type="http://schemas.openxmlformats.org/officeDocument/2006/relationships/image" Target="../media/image56.jpeg"/></Relationships>
</file>

<file path=ppt/slides/_rels/slide51.xml.rels><?xml version="1.0" encoding="UTF-8" standalone="yes"?>
<Relationships xmlns="http://schemas.openxmlformats.org/package/2006/relationships"><Relationship Id="rId8" Type="http://schemas.openxmlformats.org/officeDocument/2006/relationships/image" Target="../media/image57.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37.xml"/><Relationship Id="rId1" Type="http://schemas.openxmlformats.org/officeDocument/2006/relationships/slideLayout" Target="../slideLayouts/slideLayout6.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52.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59.jpeg"/></Relationships>
</file>

<file path=ppt/slides/_rels/slide54.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image" Target="../media/image64.png"/><Relationship Id="rId5" Type="http://schemas.openxmlformats.org/officeDocument/2006/relationships/image" Target="../media/image63.png"/><Relationship Id="rId4" Type="http://schemas.openxmlformats.org/officeDocument/2006/relationships/image" Target="../media/image62.png"/></Relationships>
</file>

<file path=ppt/slides/_rels/slide56.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57.xml.rels><?xml version="1.0" encoding="UTF-8" standalone="yes"?>
<Relationships xmlns="http://schemas.openxmlformats.org/package/2006/relationships"><Relationship Id="rId8" Type="http://schemas.openxmlformats.org/officeDocument/2006/relationships/image" Target="../media/image65.jpe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58.xml.rels><?xml version="1.0" encoding="UTF-8" standalone="yes"?>
<Relationships xmlns="http://schemas.openxmlformats.org/package/2006/relationships"><Relationship Id="rId8" Type="http://schemas.openxmlformats.org/officeDocument/2006/relationships/image" Target="../media/image66.jpe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diagramColors" Target="../diagrams/colors13.xml"/><Relationship Id="rId11" Type="http://schemas.openxmlformats.org/officeDocument/2006/relationships/image" Target="../media/image69.jpeg"/><Relationship Id="rId5" Type="http://schemas.openxmlformats.org/officeDocument/2006/relationships/diagramQuickStyle" Target="../diagrams/quickStyle13.xml"/><Relationship Id="rId10" Type="http://schemas.openxmlformats.org/officeDocument/2006/relationships/image" Target="../media/image68.jpeg"/><Relationship Id="rId4" Type="http://schemas.openxmlformats.org/officeDocument/2006/relationships/diagramLayout" Target="../diagrams/layout13.xml"/><Relationship Id="rId9" Type="http://schemas.openxmlformats.org/officeDocument/2006/relationships/image" Target="../media/image67.jpeg"/></Relationships>
</file>

<file path=ppt/slides/_rels/slide59.xml.rels><?xml version="1.0" encoding="UTF-8" standalone="yes"?>
<Relationships xmlns="http://schemas.openxmlformats.org/package/2006/relationships"><Relationship Id="rId8" Type="http://schemas.openxmlformats.org/officeDocument/2006/relationships/image" Target="../media/image70.jpe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45.xml"/><Relationship Id="rId1" Type="http://schemas.openxmlformats.org/officeDocument/2006/relationships/slideLayout" Target="../slideLayouts/slideLayout6.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 Id="rId9" Type="http://schemas.openxmlformats.org/officeDocument/2006/relationships/image" Target="../media/image71.jpeg"/></Relationships>
</file>

<file path=ppt/slides/_rels/slide60.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46.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6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47.xml"/><Relationship Id="rId1" Type="http://schemas.openxmlformats.org/officeDocument/2006/relationships/slideLayout" Target="../slideLayouts/slideLayout7.xml"/><Relationship Id="rId5" Type="http://schemas.openxmlformats.org/officeDocument/2006/relationships/image" Target="../media/image73.png"/><Relationship Id="rId4" Type="http://schemas.openxmlformats.org/officeDocument/2006/relationships/hyperlink" Target="https://youtu.be/rbe5D3Yh43o" TargetMode="External"/></Relationships>
</file>

<file path=ppt/slides/_rels/slide62.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48.xml"/><Relationship Id="rId1" Type="http://schemas.openxmlformats.org/officeDocument/2006/relationships/slideLayout" Target="../slideLayouts/slideLayout7.xml"/><Relationship Id="rId6" Type="http://schemas.openxmlformats.org/officeDocument/2006/relationships/image" Target="../media/image73.png"/><Relationship Id="rId5" Type="http://schemas.openxmlformats.org/officeDocument/2006/relationships/hyperlink" Target="https://youtu.be/5KKId_9CSlk" TargetMode="External"/><Relationship Id="rId4" Type="http://schemas.openxmlformats.org/officeDocument/2006/relationships/image" Target="../media/image75.png"/></Relationships>
</file>

<file path=ppt/slides/_rels/slide63.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8" Type="http://schemas.openxmlformats.org/officeDocument/2006/relationships/image" Target="../media/image77.pn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50.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65.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51.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66.xml.rels><?xml version="1.0" encoding="UTF-8" standalone="yes"?>
<Relationships xmlns="http://schemas.openxmlformats.org/package/2006/relationships"><Relationship Id="rId8" Type="http://schemas.openxmlformats.org/officeDocument/2006/relationships/image" Target="../media/image78.png"/><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52.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67.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53.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68.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hyperlink" Target="https://www.youtube.com/watch?v=5pVofFYuKks" TargetMode="External"/><Relationship Id="rId2" Type="http://schemas.openxmlformats.org/officeDocument/2006/relationships/notesSlide" Target="../notesSlides/notesSlide55.xml"/><Relationship Id="rId1" Type="http://schemas.openxmlformats.org/officeDocument/2006/relationships/slideLayout" Target="../slideLayouts/slideLayout2.xml"/><Relationship Id="rId5" Type="http://schemas.openxmlformats.org/officeDocument/2006/relationships/image" Target="../media/image59.jpeg"/><Relationship Id="rId4" Type="http://schemas.openxmlformats.org/officeDocument/2006/relationships/image" Target="../media/image80.png"/></Relationships>
</file>

<file path=ppt/slides/_rels/slide70.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56.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71.xml.rels><?xml version="1.0" encoding="UTF-8" standalone="yes"?>
<Relationships xmlns="http://schemas.openxmlformats.org/package/2006/relationships"><Relationship Id="rId8" Type="http://schemas.openxmlformats.org/officeDocument/2006/relationships/diagramData" Target="../diagrams/data22.xml"/><Relationship Id="rId3" Type="http://schemas.openxmlformats.org/officeDocument/2006/relationships/diagramData" Target="../diagrams/data21.xml"/><Relationship Id="rId7" Type="http://schemas.microsoft.com/office/2007/relationships/diagramDrawing" Target="../diagrams/drawing21.xml"/><Relationship Id="rId12" Type="http://schemas.microsoft.com/office/2007/relationships/diagramDrawing" Target="../diagrams/drawing22.xml"/><Relationship Id="rId2" Type="http://schemas.openxmlformats.org/officeDocument/2006/relationships/notesSlide" Target="../notesSlides/notesSlide57.xml"/><Relationship Id="rId1" Type="http://schemas.openxmlformats.org/officeDocument/2006/relationships/slideLayout" Target="../slideLayouts/slideLayout7.xml"/><Relationship Id="rId6" Type="http://schemas.openxmlformats.org/officeDocument/2006/relationships/diagramColors" Target="../diagrams/colors21.xml"/><Relationship Id="rId11" Type="http://schemas.openxmlformats.org/officeDocument/2006/relationships/diagramColors" Target="../diagrams/colors22.xml"/><Relationship Id="rId5" Type="http://schemas.openxmlformats.org/officeDocument/2006/relationships/diagramQuickStyle" Target="../diagrams/quickStyle21.xml"/><Relationship Id="rId10" Type="http://schemas.openxmlformats.org/officeDocument/2006/relationships/diagramQuickStyle" Target="../diagrams/quickStyle22.xml"/><Relationship Id="rId4" Type="http://schemas.openxmlformats.org/officeDocument/2006/relationships/diagramLayout" Target="../diagrams/layout21.xml"/><Relationship Id="rId9" Type="http://schemas.openxmlformats.org/officeDocument/2006/relationships/diagramLayout" Target="../diagrams/layout22.xml"/></Relationships>
</file>

<file path=ppt/slides/_rels/slide72.xml.rels><?xml version="1.0" encoding="UTF-8" standalone="yes"?>
<Relationships xmlns="http://schemas.openxmlformats.org/package/2006/relationships"><Relationship Id="rId8" Type="http://schemas.microsoft.com/office/2007/relationships/diagramDrawing" Target="../diagrams/drawing23.xml"/><Relationship Id="rId3" Type="http://schemas.openxmlformats.org/officeDocument/2006/relationships/image" Target="../media/image81.png"/><Relationship Id="rId7" Type="http://schemas.openxmlformats.org/officeDocument/2006/relationships/diagramColors" Target="../diagrams/colors23.xml"/><Relationship Id="rId2" Type="http://schemas.openxmlformats.org/officeDocument/2006/relationships/notesSlide" Target="../notesSlides/notesSlide58.xml"/><Relationship Id="rId1" Type="http://schemas.openxmlformats.org/officeDocument/2006/relationships/slideLayout" Target="../slideLayouts/slideLayout6.xml"/><Relationship Id="rId6" Type="http://schemas.openxmlformats.org/officeDocument/2006/relationships/diagramQuickStyle" Target="../diagrams/quickStyle23.xml"/><Relationship Id="rId5" Type="http://schemas.openxmlformats.org/officeDocument/2006/relationships/diagramLayout" Target="../diagrams/layout23.xml"/><Relationship Id="rId4" Type="http://schemas.openxmlformats.org/officeDocument/2006/relationships/diagramData" Target="../diagrams/data2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Journalist reportedly fined for using mobile on their way to cover police  crackdown on drivers using mobiles - Press Gazette">
            <a:extLst>
              <a:ext uri="{FF2B5EF4-FFF2-40B4-BE49-F238E27FC236}">
                <a16:creationId xmlns:a16="http://schemas.microsoft.com/office/drawing/2014/main" id="{F5D96455-9501-3547-9C85-1A9DC840EE1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015" r="13818" b="4076"/>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3731119-D5D5-9341-9CD8-1323BC6D4FB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Operational Policing </a:t>
            </a:r>
          </a:p>
        </p:txBody>
      </p:sp>
      <p:sp>
        <p:nvSpPr>
          <p:cNvPr id="3" name="Content Placeholder 2">
            <a:extLst>
              <a:ext uri="{FF2B5EF4-FFF2-40B4-BE49-F238E27FC236}">
                <a16:creationId xmlns:a16="http://schemas.microsoft.com/office/drawing/2014/main" id="{42E16ED2-EDF0-714D-8425-8453E27DC45E}"/>
              </a:ext>
            </a:extLst>
          </p:cNvPr>
          <p:cNvSpPr>
            <a:spLocks noGrp="1"/>
          </p:cNvSpPr>
          <p:nvPr>
            <p:ph idx="1"/>
          </p:nvPr>
        </p:nvSpPr>
        <p:spPr>
          <a:xfrm>
            <a:off x="477980" y="4872922"/>
            <a:ext cx="4023359" cy="1208141"/>
          </a:xfrm>
        </p:spPr>
        <p:txBody>
          <a:bodyPr vert="horz" lIns="91440" tIns="45720" rIns="91440" bIns="45720" rtlCol="0">
            <a:normAutofit/>
          </a:bodyPr>
          <a:lstStyle/>
          <a:p>
            <a:pPr marL="0" indent="0">
              <a:buNone/>
            </a:pPr>
            <a:r>
              <a:rPr lang="en-US" sz="2000"/>
              <a:t>Workshop 4 </a:t>
            </a:r>
          </a:p>
        </p:txBody>
      </p:sp>
      <p:sp>
        <p:nvSpPr>
          <p:cNvPr id="75" name="Rectangle 7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7" name="Rectangle 7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86308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390FAF-B9EE-7149-8494-E35788000B29}"/>
              </a:ext>
            </a:extLst>
          </p:cNvPr>
          <p:cNvSpPr>
            <a:spLocks noGrp="1"/>
          </p:cNvSpPr>
          <p:nvPr>
            <p:ph type="title"/>
          </p:nvPr>
        </p:nvSpPr>
        <p:spPr>
          <a:xfrm>
            <a:off x="643467" y="321734"/>
            <a:ext cx="10905066" cy="1135737"/>
          </a:xfrm>
        </p:spPr>
        <p:txBody>
          <a:bodyPr>
            <a:normAutofit/>
          </a:bodyPr>
          <a:lstStyle/>
          <a:p>
            <a:r>
              <a:rPr lang="en-US" sz="3600"/>
              <a:t>Recap: Workshop 3 </a:t>
            </a:r>
          </a:p>
        </p:txBody>
      </p:sp>
      <p:grpSp>
        <p:nvGrpSpPr>
          <p:cNvPr id="73" name="Group 7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74" name="Isosceles Triangle 7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074" name="Picture 2" descr="DVLA brings latest tech to police roadside checks - DVLA digital services  blog">
            <a:extLst>
              <a:ext uri="{FF2B5EF4-FFF2-40B4-BE49-F238E27FC236}">
                <a16:creationId xmlns:a16="http://schemas.microsoft.com/office/drawing/2014/main" id="{F009893F-B8A8-1D4C-B5A1-222A4EE075F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95320" y="1883313"/>
            <a:ext cx="6253212" cy="4161228"/>
          </a:xfrm>
          <a:prstGeom prst="rect">
            <a:avLst/>
          </a:prstGeom>
          <a:noFill/>
          <a:extLst>
            <a:ext uri="{909E8E84-426E-40DD-AFC4-6F175D3DCCD1}">
              <a14:hiddenFill xmlns:a14="http://schemas.microsoft.com/office/drawing/2010/main">
                <a:solidFill>
                  <a:srgbClr val="FFFFFF"/>
                </a:solidFill>
              </a14:hiddenFill>
            </a:ext>
          </a:extLst>
        </p:spPr>
      </p:pic>
      <p:grpSp>
        <p:nvGrpSpPr>
          <p:cNvPr id="77" name="Group 7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78" name="Rectangle 7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Isosceles Triangle 7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5" name="Content Placeholder 2">
            <a:extLst>
              <a:ext uri="{FF2B5EF4-FFF2-40B4-BE49-F238E27FC236}">
                <a16:creationId xmlns:a16="http://schemas.microsoft.com/office/drawing/2014/main" id="{B555119C-D67C-49B6-A29E-69058794E4FE}"/>
              </a:ext>
            </a:extLst>
          </p:cNvPr>
          <p:cNvGraphicFramePr>
            <a:graphicFrameLocks noGrp="1"/>
          </p:cNvGraphicFramePr>
          <p:nvPr>
            <p:ph idx="1"/>
            <p:extLst>
              <p:ext uri="{D42A27DB-BD31-4B8C-83A1-F6EECF244321}">
                <p14:modId xmlns:p14="http://schemas.microsoft.com/office/powerpoint/2010/main" val="2216254965"/>
              </p:ext>
            </p:extLst>
          </p:nvPr>
        </p:nvGraphicFramePr>
        <p:xfrm>
          <a:off x="643469" y="1782981"/>
          <a:ext cx="4008384" cy="43939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635829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4"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Rectangle 77">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F00C4FDC-9F87-3F4C-8EC1-1784F28DDC2B}"/>
              </a:ext>
            </a:extLst>
          </p:cNvPr>
          <p:cNvSpPr>
            <a:spLocks noGrp="1"/>
          </p:cNvSpPr>
          <p:nvPr>
            <p:ph type="title"/>
          </p:nvPr>
        </p:nvSpPr>
        <p:spPr>
          <a:xfrm>
            <a:off x="1047280" y="759805"/>
            <a:ext cx="10306520" cy="1325563"/>
          </a:xfrm>
        </p:spPr>
        <p:txBody>
          <a:bodyPr>
            <a:normAutofit/>
          </a:bodyPr>
          <a:lstStyle/>
          <a:p>
            <a:r>
              <a:rPr lang="en-US" sz="4000">
                <a:solidFill>
                  <a:srgbClr val="FFFFFF"/>
                </a:solidFill>
              </a:rPr>
              <a:t>Today’s aim and learning outcomes </a:t>
            </a:r>
          </a:p>
        </p:txBody>
      </p:sp>
      <p:sp>
        <p:nvSpPr>
          <p:cNvPr id="3" name="Content Placeholder 2">
            <a:extLst>
              <a:ext uri="{FF2B5EF4-FFF2-40B4-BE49-F238E27FC236}">
                <a16:creationId xmlns:a16="http://schemas.microsoft.com/office/drawing/2014/main" id="{270CA019-E3D8-8340-BA10-FBEA93937B77}"/>
              </a:ext>
            </a:extLst>
          </p:cNvPr>
          <p:cNvSpPr>
            <a:spLocks noGrp="1"/>
          </p:cNvSpPr>
          <p:nvPr>
            <p:ph idx="1"/>
          </p:nvPr>
        </p:nvSpPr>
        <p:spPr>
          <a:xfrm>
            <a:off x="1424904" y="2494450"/>
            <a:ext cx="4053545" cy="3563159"/>
          </a:xfrm>
        </p:spPr>
        <p:txBody>
          <a:bodyPr>
            <a:normAutofit fontScale="92500" lnSpcReduction="20000"/>
          </a:bodyPr>
          <a:lstStyle/>
          <a:p>
            <a:r>
              <a:rPr lang="en-US" sz="2000" dirty="0">
                <a:latin typeface="Arial" panose="020B0604020202020204" pitchFamily="34" charset="0"/>
                <a:cs typeface="Arial" panose="020B0604020202020204" pitchFamily="34" charset="0"/>
              </a:rPr>
              <a:t>To understand the de-arrest procedure and use of force legislation</a:t>
            </a:r>
          </a:p>
          <a:p>
            <a:r>
              <a:rPr lang="en-US" sz="2000" dirty="0">
                <a:latin typeface="Arial" panose="020B0604020202020204" pitchFamily="34" charset="0"/>
                <a:cs typeface="Arial" panose="020B0604020202020204" pitchFamily="34" charset="0"/>
              </a:rPr>
              <a:t>To understand how to safely escort a DP to custody</a:t>
            </a:r>
          </a:p>
          <a:p>
            <a:r>
              <a:rPr lang="en-US" sz="2000" dirty="0">
                <a:latin typeface="Arial" panose="020B0604020202020204" pitchFamily="34" charset="0"/>
                <a:cs typeface="Arial" panose="020B0604020202020204" pitchFamily="34" charset="0"/>
              </a:rPr>
              <a:t>To understand arrest alternatives </a:t>
            </a:r>
          </a:p>
          <a:p>
            <a:r>
              <a:rPr lang="en-US" sz="2000" dirty="0">
                <a:latin typeface="Arial" panose="020B0604020202020204" pitchFamily="34" charset="0"/>
                <a:cs typeface="Arial" panose="020B0604020202020204" pitchFamily="34" charset="0"/>
              </a:rPr>
              <a:t>To understand the specific processes such as reporting</a:t>
            </a:r>
          </a:p>
          <a:p>
            <a:r>
              <a:rPr lang="en-GB" sz="2000" dirty="0">
                <a:latin typeface="Arial" panose="020B0604020202020204" pitchFamily="34" charset="0"/>
                <a:ea typeface="ＭＳ Ｐゴシック" pitchFamily="-112" charset="-128"/>
                <a:cs typeface="Arial" panose="020B0604020202020204" pitchFamily="34" charset="0"/>
              </a:rPr>
              <a:t>To describe stop and search as stipulated by Section 1 of PACE 1984 and the individual meaning of the elements within the definition.</a:t>
            </a:r>
          </a:p>
          <a:p>
            <a:endParaRPr lang="en-US" sz="2000" dirty="0"/>
          </a:p>
        </p:txBody>
      </p:sp>
      <p:pic>
        <p:nvPicPr>
          <p:cNvPr id="4098" name="Picture 2" descr="Police 'should need warrant' to download phone data - BBC News">
            <a:extLst>
              <a:ext uri="{FF2B5EF4-FFF2-40B4-BE49-F238E27FC236}">
                <a16:creationId xmlns:a16="http://schemas.microsoft.com/office/drawing/2014/main" id="{4E845264-D879-944F-9487-F6D353EA6E3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049" r="19481" b="2"/>
          <a:stretch/>
        </p:blipFill>
        <p:spPr bwMode="auto">
          <a:xfrm>
            <a:off x="6098892" y="2492376"/>
            <a:ext cx="4802404" cy="35633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3356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extBox 3"/>
          <p:cNvSpPr txBox="1"/>
          <p:nvPr/>
        </p:nvSpPr>
        <p:spPr>
          <a:xfrm>
            <a:off x="762001" y="803325"/>
            <a:ext cx="5314536"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latin typeface="+mj-lt"/>
                <a:ea typeface="+mj-ea"/>
                <a:cs typeface="+mj-cs"/>
              </a:rPr>
              <a:t>De-Arrest</a:t>
            </a:r>
          </a:p>
        </p:txBody>
      </p:sp>
      <p:sp>
        <p:nvSpPr>
          <p:cNvPr id="6" name="Rectangle 3"/>
          <p:cNvSpPr txBox="1">
            <a:spLocks noChangeArrowheads="1"/>
          </p:cNvSpPr>
          <p:nvPr/>
        </p:nvSpPr>
        <p:spPr bwMode="auto">
          <a:xfrm>
            <a:off x="762000" y="2279018"/>
            <a:ext cx="5314543" cy="33759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t"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lnSpc>
                <a:spcPct val="90000"/>
              </a:lnSpc>
              <a:spcBef>
                <a:spcPct val="0"/>
              </a:spcBef>
              <a:defRPr/>
            </a:pPr>
            <a:r>
              <a:rPr lang="en-US" altLang="en-US" sz="1800" dirty="0">
                <a:solidFill>
                  <a:schemeClr val="tx1"/>
                </a:solidFill>
                <a:latin typeface="+mn-lt"/>
              </a:rPr>
              <a:t>‘A person arrested by a constable at a place other than a police station shall be released without bail if a constable is satisfied at the time before the person reaches a police station that there are no grounds for keeping him or her under arrest releasing him/her on bail.  The constable must record the fact that this has happened’</a:t>
            </a:r>
          </a:p>
          <a:p>
            <a:pPr indent="-228600" eaLnBrk="1" hangingPunct="1">
              <a:lnSpc>
                <a:spcPct val="90000"/>
              </a:lnSpc>
              <a:spcBef>
                <a:spcPct val="0"/>
              </a:spcBef>
              <a:buFont typeface="Arial" panose="020B0604020202020204" pitchFamily="34" charset="0"/>
              <a:buChar char="•"/>
              <a:defRPr/>
            </a:pPr>
            <a:endParaRPr lang="en-US" altLang="en-US" sz="1800" b="1" dirty="0">
              <a:solidFill>
                <a:schemeClr val="tx1"/>
              </a:solidFill>
              <a:latin typeface="+mn-lt"/>
            </a:endParaRPr>
          </a:p>
          <a:p>
            <a:pPr indent="-228600" eaLnBrk="1" hangingPunct="1">
              <a:lnSpc>
                <a:spcPct val="90000"/>
              </a:lnSpc>
              <a:spcBef>
                <a:spcPct val="0"/>
              </a:spcBef>
              <a:buFont typeface="Arial" panose="020B0604020202020204" pitchFamily="34" charset="0"/>
              <a:buChar char="•"/>
              <a:defRPr/>
            </a:pPr>
            <a:r>
              <a:rPr lang="en-US" altLang="en-US" sz="1800" b="1" dirty="0">
                <a:solidFill>
                  <a:schemeClr val="tx1"/>
                </a:solidFill>
                <a:latin typeface="+mn-lt"/>
              </a:rPr>
              <a:t>Sec 30(7) P.A.C.E.1984</a:t>
            </a:r>
          </a:p>
        </p:txBody>
      </p:sp>
      <p:sp>
        <p:nvSpPr>
          <p:cNvPr id="71" name="Freeform: Shape 7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122" name="Picture 2" descr="300 Open Handcuffs Photos and Premium High Res Pictures - Getty Images">
            <a:extLst>
              <a:ext uri="{FF2B5EF4-FFF2-40B4-BE49-F238E27FC236}">
                <a16:creationId xmlns:a16="http://schemas.microsoft.com/office/drawing/2014/main" id="{DA3604F9-3152-DC4B-98E0-5445F143294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786" r="13590" b="-1"/>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80773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8" name="Rectangle 19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a:latin typeface="+mj-lt"/>
                <a:ea typeface="+mj-ea"/>
                <a:cs typeface="+mj-cs"/>
              </a:rPr>
              <a:t>De-Arrest</a:t>
            </a:r>
          </a:p>
        </p:txBody>
      </p:sp>
      <p:sp>
        <p:nvSpPr>
          <p:cNvPr id="19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3"/>
          <p:cNvSpPr txBox="1">
            <a:spLocks noChangeArrowheads="1"/>
          </p:cNvSpPr>
          <p:nvPr/>
        </p:nvSpPr>
        <p:spPr bwMode="auto">
          <a:xfrm>
            <a:off x="640080" y="2872899"/>
            <a:ext cx="4243589" cy="332066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90000"/>
              </a:lnSpc>
            </a:pPr>
            <a:r>
              <a:rPr lang="en-US" sz="1700" b="1" dirty="0">
                <a:solidFill>
                  <a:schemeClr val="tx1"/>
                </a:solidFill>
                <a:latin typeface="+mn-lt"/>
              </a:rPr>
              <a:t>Procedure following de-arrest:</a:t>
            </a:r>
          </a:p>
          <a:p>
            <a:pPr indent="-228600" eaLnBrk="1" hangingPunct="1">
              <a:lnSpc>
                <a:spcPct val="90000"/>
              </a:lnSpc>
              <a:buFont typeface="Arial" panose="020B0604020202020204" pitchFamily="34" charset="0"/>
              <a:buChar char="•"/>
            </a:pPr>
            <a:r>
              <a:rPr lang="en-US" sz="1700" dirty="0">
                <a:solidFill>
                  <a:schemeClr val="tx1"/>
                </a:solidFill>
                <a:latin typeface="+mn-lt"/>
              </a:rPr>
              <a:t>Explain that they are no longer under arrest</a:t>
            </a:r>
          </a:p>
          <a:p>
            <a:pPr indent="-228600" eaLnBrk="1" hangingPunct="1">
              <a:lnSpc>
                <a:spcPct val="90000"/>
              </a:lnSpc>
              <a:buFont typeface="Arial" panose="020B0604020202020204" pitchFamily="34" charset="0"/>
              <a:buChar char="•"/>
            </a:pPr>
            <a:r>
              <a:rPr lang="en-US" sz="1700" dirty="0">
                <a:solidFill>
                  <a:schemeClr val="tx1"/>
                </a:solidFill>
                <a:latin typeface="+mn-lt"/>
              </a:rPr>
              <a:t>Submit intelligence report (if appropriate)</a:t>
            </a:r>
          </a:p>
          <a:p>
            <a:pPr indent="-228600" eaLnBrk="1" hangingPunct="1">
              <a:lnSpc>
                <a:spcPct val="90000"/>
              </a:lnSpc>
              <a:buFont typeface="Arial" panose="020B0604020202020204" pitchFamily="34" charset="0"/>
              <a:buChar char="•"/>
            </a:pPr>
            <a:r>
              <a:rPr lang="en-US" sz="1700" dirty="0">
                <a:solidFill>
                  <a:schemeClr val="tx1"/>
                </a:solidFill>
                <a:latin typeface="+mn-lt"/>
              </a:rPr>
              <a:t>Complete EPNB entry </a:t>
            </a:r>
          </a:p>
          <a:p>
            <a:pPr indent="-228600" eaLnBrk="1" hangingPunct="1">
              <a:lnSpc>
                <a:spcPct val="90000"/>
              </a:lnSpc>
              <a:buFont typeface="Arial" panose="020B0604020202020204" pitchFamily="34" charset="0"/>
              <a:buChar char="•"/>
            </a:pPr>
            <a:r>
              <a:rPr lang="en-US" sz="1700" dirty="0">
                <a:solidFill>
                  <a:schemeClr val="tx1"/>
                </a:solidFill>
                <a:latin typeface="+mn-lt"/>
              </a:rPr>
              <a:t>Inform FCR and other officers</a:t>
            </a:r>
          </a:p>
          <a:p>
            <a:pPr indent="-228600" eaLnBrk="1" hangingPunct="1">
              <a:lnSpc>
                <a:spcPct val="90000"/>
              </a:lnSpc>
              <a:buFont typeface="Arial" panose="020B0604020202020204" pitchFamily="34" charset="0"/>
              <a:buChar char="•"/>
            </a:pPr>
            <a:r>
              <a:rPr lang="en-US" sz="1700" dirty="0">
                <a:solidFill>
                  <a:schemeClr val="tx1"/>
                </a:solidFill>
                <a:latin typeface="+mn-lt"/>
              </a:rPr>
              <a:t>Record all details of persons </a:t>
            </a:r>
          </a:p>
          <a:p>
            <a:pPr indent="-228600" eaLnBrk="1" hangingPunct="1">
              <a:lnSpc>
                <a:spcPct val="90000"/>
              </a:lnSpc>
              <a:buFont typeface="Arial" panose="020B0604020202020204" pitchFamily="34" charset="0"/>
              <a:buChar char="•"/>
            </a:pPr>
            <a:r>
              <a:rPr lang="en-US" sz="1700" dirty="0">
                <a:solidFill>
                  <a:schemeClr val="tx1"/>
                </a:solidFill>
                <a:latin typeface="+mn-lt"/>
              </a:rPr>
              <a:t>Consider any vulnerability/age etc. </a:t>
            </a:r>
          </a:p>
        </p:txBody>
      </p:sp>
      <p:pic>
        <p:nvPicPr>
          <p:cNvPr id="1026" name="Picture 2" descr="New mobile phone technology rolled out across greater Glasgow - Glasgow Live"/>
          <p:cNvPicPr>
            <a:picLocks noChangeAspect="1" noChangeArrowheads="1"/>
          </p:cNvPicPr>
          <p:nvPr/>
        </p:nvPicPr>
        <p:blipFill rotWithShape="1">
          <a:blip r:embed="rId3">
            <a:extLst>
              <a:ext uri="{28A0092B-C50C-407E-A947-70E740481C1C}">
                <a14:useLocalDpi xmlns:a14="http://schemas.microsoft.com/office/drawing/2010/main" val="0"/>
              </a:ext>
            </a:extLst>
          </a:blip>
          <a:srcRect t="302" r="-1"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6305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500"/>
                                        <p:tgtEl>
                                          <p:spTgt spid="2">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3" end="3"/>
                                            </p:txEl>
                                          </p:spTgt>
                                        </p:tgtEl>
                                        <p:attrNameLst>
                                          <p:attrName>style.visibility</p:attrName>
                                        </p:attrNameLst>
                                      </p:cBhvr>
                                      <p:to>
                                        <p:strVal val="visible"/>
                                      </p:to>
                                    </p:set>
                                    <p:animEffect transition="in" filter="fade">
                                      <p:cBhvr>
                                        <p:cTn id="12" dur="500"/>
                                        <p:tgtEl>
                                          <p:spTgt spid="2">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fade">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5" end="5"/>
                                            </p:txEl>
                                          </p:spTgt>
                                        </p:tgtEl>
                                        <p:attrNameLst>
                                          <p:attrName>style.visibility</p:attrName>
                                        </p:attrNameLst>
                                      </p:cBhvr>
                                      <p:to>
                                        <p:strVal val="visible"/>
                                      </p:to>
                                    </p:set>
                                    <p:animEffect transition="in" filter="fade">
                                      <p:cBhvr>
                                        <p:cTn id="22" dur="500"/>
                                        <p:tgtEl>
                                          <p:spTgt spid="2">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Effect transition="in" filter="fade">
                                      <p:cBhvr>
                                        <p:cTn id="2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635000" y="640823"/>
            <a:ext cx="3418659" cy="5583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kern="1200">
                <a:solidFill>
                  <a:schemeClr val="tx1"/>
                </a:solidFill>
                <a:latin typeface="+mj-lt"/>
                <a:ea typeface="+mj-ea"/>
                <a:cs typeface="+mj-cs"/>
              </a:rPr>
              <a:t>Further Arrest</a:t>
            </a:r>
          </a:p>
        </p:txBody>
      </p:sp>
      <p:sp>
        <p:nvSpPr>
          <p:cNvPr id="1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Content Placeholder 3">
            <a:extLst>
              <a:ext uri="{FF2B5EF4-FFF2-40B4-BE49-F238E27FC236}">
                <a16:creationId xmlns:a16="http://schemas.microsoft.com/office/drawing/2014/main" id="{7E00E329-587C-4753-9CDC-DA42958471A9}"/>
              </a:ext>
            </a:extLst>
          </p:cNvPr>
          <p:cNvGraphicFramePr/>
          <p:nvPr>
            <p:extLst>
              <p:ext uri="{D42A27DB-BD31-4B8C-83A1-F6EECF244321}">
                <p14:modId xmlns:p14="http://schemas.microsoft.com/office/powerpoint/2010/main" val="349623528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104720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a:latin typeface="+mj-lt"/>
                <a:ea typeface="+mj-ea"/>
                <a:cs typeface="+mj-cs"/>
              </a:rPr>
              <a:t>Use of Force</a:t>
            </a:r>
          </a:p>
        </p:txBody>
      </p:sp>
      <p:sp>
        <p:nvSpPr>
          <p:cNvPr id="7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3"/>
          <p:cNvSpPr txBox="1">
            <a:spLocks noChangeArrowheads="1"/>
          </p:cNvSpPr>
          <p:nvPr>
            <p:custDataLst>
              <p:tags r:id="rId1"/>
            </p:custDataLst>
          </p:nvPr>
        </p:nvSpPr>
        <p:spPr bwMode="auto">
          <a:xfrm>
            <a:off x="640080" y="2872899"/>
            <a:ext cx="4243589" cy="332066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571500" indent="-228600" eaLnBrk="1" hangingPunct="1">
              <a:lnSpc>
                <a:spcPct val="90000"/>
              </a:lnSpc>
              <a:spcBef>
                <a:spcPct val="0"/>
              </a:spcBef>
              <a:spcAft>
                <a:spcPts val="3600"/>
              </a:spcAft>
              <a:buFont typeface="Arial" panose="020B0604020202020204" pitchFamily="34" charset="0"/>
              <a:buChar char="•"/>
              <a:defRPr/>
            </a:pPr>
            <a:r>
              <a:rPr lang="en-US" altLang="en-US" sz="2000">
                <a:solidFill>
                  <a:schemeClr val="tx1"/>
                </a:solidFill>
                <a:latin typeface="+mn-lt"/>
              </a:rPr>
              <a:t>Section 117 PACE 1984 </a:t>
            </a:r>
          </a:p>
          <a:p>
            <a:pPr marL="571500" indent="-228600" eaLnBrk="1" hangingPunct="1">
              <a:lnSpc>
                <a:spcPct val="90000"/>
              </a:lnSpc>
              <a:spcBef>
                <a:spcPct val="0"/>
              </a:spcBef>
              <a:spcAft>
                <a:spcPts val="3600"/>
              </a:spcAft>
              <a:buFont typeface="Arial" panose="020B0604020202020204" pitchFamily="34" charset="0"/>
              <a:buChar char="•"/>
              <a:defRPr/>
            </a:pPr>
            <a:r>
              <a:rPr lang="en-US" altLang="en-US" sz="2000">
                <a:solidFill>
                  <a:schemeClr val="tx1"/>
                </a:solidFill>
                <a:latin typeface="+mn-lt"/>
              </a:rPr>
              <a:t>Common  Law</a:t>
            </a:r>
          </a:p>
          <a:p>
            <a:pPr marL="571500" indent="-228600" eaLnBrk="1" hangingPunct="1">
              <a:lnSpc>
                <a:spcPct val="90000"/>
              </a:lnSpc>
              <a:spcBef>
                <a:spcPct val="0"/>
              </a:spcBef>
              <a:spcAft>
                <a:spcPts val="3600"/>
              </a:spcAft>
              <a:buFont typeface="Arial" panose="020B0604020202020204" pitchFamily="34" charset="0"/>
              <a:buChar char="•"/>
              <a:defRPr/>
            </a:pPr>
            <a:r>
              <a:rPr lang="en-US" altLang="en-US" sz="2000">
                <a:solidFill>
                  <a:schemeClr val="tx1"/>
                </a:solidFill>
                <a:latin typeface="+mn-lt"/>
              </a:rPr>
              <a:t>Section 3 Criminal Law Act 1967</a:t>
            </a:r>
          </a:p>
          <a:p>
            <a:pPr marL="571500" indent="-228600" eaLnBrk="1" hangingPunct="1">
              <a:lnSpc>
                <a:spcPct val="90000"/>
              </a:lnSpc>
              <a:spcBef>
                <a:spcPct val="0"/>
              </a:spcBef>
              <a:spcAft>
                <a:spcPts val="3600"/>
              </a:spcAft>
              <a:buFont typeface="Arial" panose="020B0604020202020204" pitchFamily="34" charset="0"/>
              <a:buChar char="•"/>
              <a:defRPr/>
            </a:pPr>
            <a:r>
              <a:rPr lang="en-US" altLang="en-US" sz="2000">
                <a:solidFill>
                  <a:schemeClr val="tx1"/>
                </a:solidFill>
                <a:latin typeface="+mn-lt"/>
              </a:rPr>
              <a:t>Section 76 Criminal Justice &amp; Immigration Act 2008</a:t>
            </a:r>
          </a:p>
          <a:p>
            <a:pPr marL="571500" indent="-228600" eaLnBrk="1" hangingPunct="1">
              <a:lnSpc>
                <a:spcPct val="90000"/>
              </a:lnSpc>
              <a:spcBef>
                <a:spcPct val="0"/>
              </a:spcBef>
              <a:spcAft>
                <a:spcPts val="3600"/>
              </a:spcAft>
              <a:buFont typeface="Arial" panose="020B0604020202020204" pitchFamily="34" charset="0"/>
              <a:buChar char="•"/>
              <a:defRPr/>
            </a:pPr>
            <a:endParaRPr lang="en-US" altLang="en-US" sz="2000">
              <a:solidFill>
                <a:schemeClr val="tx1"/>
              </a:solidFill>
              <a:latin typeface="+mn-lt"/>
            </a:endParaRPr>
          </a:p>
          <a:p>
            <a:pPr marL="571500" indent="-228600" eaLnBrk="1" hangingPunct="1">
              <a:lnSpc>
                <a:spcPct val="90000"/>
              </a:lnSpc>
              <a:spcBef>
                <a:spcPct val="0"/>
              </a:spcBef>
              <a:spcAft>
                <a:spcPts val="3600"/>
              </a:spcAft>
              <a:buFont typeface="Arial" panose="020B0604020202020204" pitchFamily="34" charset="0"/>
              <a:buChar char="•"/>
              <a:defRPr/>
            </a:pPr>
            <a:endParaRPr lang="en-US" altLang="en-US" sz="2000">
              <a:solidFill>
                <a:schemeClr val="tx1"/>
              </a:solidFill>
              <a:latin typeface="+mn-lt"/>
            </a:endParaRPr>
          </a:p>
          <a:p>
            <a:pPr marL="571500" indent="-228600" eaLnBrk="1" hangingPunct="1">
              <a:lnSpc>
                <a:spcPct val="90000"/>
              </a:lnSpc>
              <a:spcBef>
                <a:spcPct val="0"/>
              </a:spcBef>
              <a:spcAft>
                <a:spcPts val="3600"/>
              </a:spcAft>
              <a:buFont typeface="Arial" panose="020B0604020202020204" pitchFamily="34" charset="0"/>
              <a:buChar char="•"/>
              <a:defRPr/>
            </a:pPr>
            <a:endParaRPr lang="en-US" altLang="en-US" sz="2000">
              <a:solidFill>
                <a:schemeClr val="tx1"/>
              </a:solidFill>
              <a:latin typeface="+mn-lt"/>
            </a:endParaRPr>
          </a:p>
        </p:txBody>
      </p:sp>
      <p:pic>
        <p:nvPicPr>
          <p:cNvPr id="6146" name="Picture 2" descr="Use of Force Training And Certification - Why You Need It - Security Guard  Course">
            <a:extLst>
              <a:ext uri="{FF2B5EF4-FFF2-40B4-BE49-F238E27FC236}">
                <a16:creationId xmlns:a16="http://schemas.microsoft.com/office/drawing/2014/main" id="{E4D3B48D-EDFE-C247-A203-90E9B8CB89E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 b="30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8644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ACE: A Practical Guide to the Police and Criminal Evidence Act 1984 eBook  by Paul Ozin - 9780192575869 | Rakuten Kobo United Kingdom">
            <a:extLst>
              <a:ext uri="{FF2B5EF4-FFF2-40B4-BE49-F238E27FC236}">
                <a16:creationId xmlns:a16="http://schemas.microsoft.com/office/drawing/2014/main" id="{0AFC85CB-7564-874D-8258-AF312929547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232"/>
          <a:stretch/>
        </p:blipFill>
        <p:spPr bwMode="auto">
          <a:xfrm>
            <a:off x="20" y="10"/>
            <a:ext cx="4639713" cy="685799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TextBox 2">
            <a:extLst>
              <a:ext uri="{FF2B5EF4-FFF2-40B4-BE49-F238E27FC236}">
                <a16:creationId xmlns:a16="http://schemas.microsoft.com/office/drawing/2014/main" id="{3A10064F-E353-4E0B-85D4-C60E4D160B99}"/>
              </a:ext>
            </a:extLst>
          </p:cNvPr>
          <p:cNvGraphicFramePr/>
          <p:nvPr>
            <p:extLst>
              <p:ext uri="{D42A27DB-BD31-4B8C-83A1-F6EECF244321}">
                <p14:modId xmlns:p14="http://schemas.microsoft.com/office/powerpoint/2010/main" val="2678060958"/>
              </p:ext>
            </p:extLst>
          </p:nvPr>
        </p:nvGraphicFramePr>
        <p:xfrm>
          <a:off x="5069940" y="349135"/>
          <a:ext cx="6172200" cy="6217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49935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What is Common Law? - YouTube">
            <a:extLst>
              <a:ext uri="{FF2B5EF4-FFF2-40B4-BE49-F238E27FC236}">
                <a16:creationId xmlns:a16="http://schemas.microsoft.com/office/drawing/2014/main" id="{4D79C80D-3E86-B04A-B41A-9F0F5E8E47F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62267" y="1299015"/>
            <a:ext cx="5823350" cy="436189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TextBox 2">
            <a:extLst>
              <a:ext uri="{FF2B5EF4-FFF2-40B4-BE49-F238E27FC236}">
                <a16:creationId xmlns:a16="http://schemas.microsoft.com/office/drawing/2014/main" id="{2A499B55-70BE-4AD0-8500-73748C633871}"/>
              </a:ext>
            </a:extLst>
          </p:cNvPr>
          <p:cNvGraphicFramePr/>
          <p:nvPr/>
        </p:nvGraphicFramePr>
        <p:xfrm>
          <a:off x="156641" y="675369"/>
          <a:ext cx="5234918" cy="55072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06197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Crime prevention in India : an overview - iPleaders">
            <a:extLst>
              <a:ext uri="{FF2B5EF4-FFF2-40B4-BE49-F238E27FC236}">
                <a16:creationId xmlns:a16="http://schemas.microsoft.com/office/drawing/2014/main" id="{5EEEA305-2A4A-7C4A-A33D-C2FEF4A4D39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044" r="4200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TextBox 2">
            <a:extLst>
              <a:ext uri="{FF2B5EF4-FFF2-40B4-BE49-F238E27FC236}">
                <a16:creationId xmlns:a16="http://schemas.microsoft.com/office/drawing/2014/main" id="{969D1C60-F117-423F-935A-46265BEE1252}"/>
              </a:ext>
            </a:extLst>
          </p:cNvPr>
          <p:cNvGraphicFramePr/>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34433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595BBB47-4088-4571-952B-591DFE399683}"/>
              </a:ext>
            </a:extLst>
          </p:cNvPr>
          <p:cNvGraphicFramePr/>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22" name="Picture 2" descr="Criminal Justice and Immigration Act 2008">
            <a:extLst>
              <a:ext uri="{FF2B5EF4-FFF2-40B4-BE49-F238E27FC236}">
                <a16:creationId xmlns:a16="http://schemas.microsoft.com/office/drawing/2014/main" id="{3FE0CBC1-D5CE-964F-BF00-ACB29C86D5C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5895" y="1733550"/>
            <a:ext cx="2400300" cy="3390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26483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C0CCF94-9536-4A63-8FF2-E37827C92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C970655A-F4C2-4D7E-BAB6-D3BFC5CAE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8174"/>
            <a:ext cx="12192000" cy="4939827"/>
          </a:xfrm>
          <a:custGeom>
            <a:avLst/>
            <a:gdLst>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499101 w 12192000"/>
              <a:gd name="connsiteY144" fmla="*/ 232983 h 4939827"/>
              <a:gd name="connsiteX145" fmla="*/ 4558432 w 12192000"/>
              <a:gd name="connsiteY145" fmla="*/ 269194 h 4939827"/>
              <a:gd name="connsiteX146" fmla="*/ 4635061 w 12192000"/>
              <a:gd name="connsiteY146" fmla="*/ 280682 h 4939827"/>
              <a:gd name="connsiteX147" fmla="*/ 4680829 w 12192000"/>
              <a:gd name="connsiteY147" fmla="*/ 287953 h 4939827"/>
              <a:gd name="connsiteX148" fmla="*/ 4807427 w 12192000"/>
              <a:gd name="connsiteY148" fmla="*/ 276835 h 4939827"/>
              <a:gd name="connsiteX149" fmla="*/ 5028933 w 12192000"/>
              <a:gd name="connsiteY149" fmla="*/ 183887 h 4939827"/>
              <a:gd name="connsiteX150" fmla="*/ 5093642 w 12192000"/>
              <a:gd name="connsiteY150" fmla="*/ 177214 h 4939827"/>
              <a:gd name="connsiteX151" fmla="*/ 5102642 w 12192000"/>
              <a:gd name="connsiteY151" fmla="*/ 186816 h 4939827"/>
              <a:gd name="connsiteX152" fmla="*/ 5193590 w 12192000"/>
              <a:gd name="connsiteY152" fmla="*/ 136361 h 4939827"/>
              <a:gd name="connsiteX153" fmla="*/ 5323922 w 12192000"/>
              <a:gd name="connsiteY153" fmla="*/ 146332 h 4939827"/>
              <a:gd name="connsiteX154" fmla="*/ 5421860 w 12192000"/>
              <a:gd name="connsiteY154" fmla="*/ 167298 h 4939827"/>
              <a:gd name="connsiteX155" fmla="*/ 5476948 w 12192000"/>
              <a:gd name="connsiteY155" fmla="*/ 173249 h 4939827"/>
              <a:gd name="connsiteX156" fmla="*/ 5516842 w 12192000"/>
              <a:gd name="connsiteY156" fmla="*/ 184018 h 4939827"/>
              <a:gd name="connsiteX157" fmla="*/ 5619415 w 12192000"/>
              <a:gd name="connsiteY157" fmla="*/ 176781 h 4939827"/>
              <a:gd name="connsiteX158" fmla="*/ 5789867 w 12192000"/>
              <a:gd name="connsiteY158" fmla="*/ 150304 h 4939827"/>
              <a:gd name="connsiteX159" fmla="*/ 5825953 w 12192000"/>
              <a:gd name="connsiteY159" fmla="*/ 147907 h 4939827"/>
              <a:gd name="connsiteX160" fmla="*/ 5856168 w 12192000"/>
              <a:gd name="connsiteY160" fmla="*/ 158719 h 4939827"/>
              <a:gd name="connsiteX161" fmla="*/ 5862476 w 12192000"/>
              <a:gd name="connsiteY161" fmla="*/ 172447 h 4939827"/>
              <a:gd name="connsiteX162" fmla="*/ 5882195 w 12192000"/>
              <a:gd name="connsiteY162" fmla="*/ 173195 h 4939827"/>
              <a:gd name="connsiteX163" fmla="*/ 5887271 w 12192000"/>
              <a:gd name="connsiteY163" fmla="*/ 176084 h 4939827"/>
              <a:gd name="connsiteX164" fmla="*/ 5916552 w 12192000"/>
              <a:gd name="connsiteY164" fmla="*/ 189955 h 4939827"/>
              <a:gd name="connsiteX165" fmla="*/ 5983240 w 12192000"/>
              <a:gd name="connsiteY165" fmla="*/ 152755 h 4939827"/>
              <a:gd name="connsiteX166" fmla="*/ 6061852 w 12192000"/>
              <a:gd name="connsiteY166" fmla="*/ 161953 h 4939827"/>
              <a:gd name="connsiteX167" fmla="*/ 6408386 w 12192000"/>
              <a:gd name="connsiteY167" fmla="*/ 157590 h 4939827"/>
              <a:gd name="connsiteX168" fmla="*/ 6531386 w 12192000"/>
              <a:gd name="connsiteY168" fmla="*/ 156103 h 4939827"/>
              <a:gd name="connsiteX169" fmla="*/ 6721509 w 12192000"/>
              <a:gd name="connsiteY169" fmla="*/ 54829 h 4939827"/>
              <a:gd name="connsiteX170" fmla="*/ 6947884 w 12192000"/>
              <a:gd name="connsiteY170" fmla="*/ 47587 h 4939827"/>
              <a:gd name="connsiteX171" fmla="*/ 6965101 w 12192000"/>
              <a:gd name="connsiteY171" fmla="*/ 25718 h 4939827"/>
              <a:gd name="connsiteX172" fmla="*/ 6986370 w 12192000"/>
              <a:gd name="connsiteY172" fmla="*/ 12659 h 4939827"/>
              <a:gd name="connsiteX173" fmla="*/ 6989536 w 12192000"/>
              <a:gd name="connsiteY173" fmla="*/ 14528 h 4939827"/>
              <a:gd name="connsiteX174" fmla="*/ 7015933 w 12192000"/>
              <a:gd name="connsiteY174" fmla="*/ 9653 h 4939827"/>
              <a:gd name="connsiteX175" fmla="*/ 7020592 w 12192000"/>
              <a:gd name="connsiteY175" fmla="*/ 1651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558432 w 12192000"/>
              <a:gd name="connsiteY144" fmla="*/ 269194 h 4939827"/>
              <a:gd name="connsiteX145" fmla="*/ 4635061 w 12192000"/>
              <a:gd name="connsiteY145" fmla="*/ 280682 h 4939827"/>
              <a:gd name="connsiteX146" fmla="*/ 4680829 w 12192000"/>
              <a:gd name="connsiteY146" fmla="*/ 287953 h 4939827"/>
              <a:gd name="connsiteX147" fmla="*/ 4807427 w 12192000"/>
              <a:gd name="connsiteY147" fmla="*/ 276835 h 4939827"/>
              <a:gd name="connsiteX148" fmla="*/ 5028933 w 12192000"/>
              <a:gd name="connsiteY148" fmla="*/ 183887 h 4939827"/>
              <a:gd name="connsiteX149" fmla="*/ 5093642 w 12192000"/>
              <a:gd name="connsiteY149" fmla="*/ 177214 h 4939827"/>
              <a:gd name="connsiteX150" fmla="*/ 5102642 w 12192000"/>
              <a:gd name="connsiteY150" fmla="*/ 186816 h 4939827"/>
              <a:gd name="connsiteX151" fmla="*/ 5193590 w 12192000"/>
              <a:gd name="connsiteY151" fmla="*/ 136361 h 4939827"/>
              <a:gd name="connsiteX152" fmla="*/ 5323922 w 12192000"/>
              <a:gd name="connsiteY152" fmla="*/ 146332 h 4939827"/>
              <a:gd name="connsiteX153" fmla="*/ 5421860 w 12192000"/>
              <a:gd name="connsiteY153" fmla="*/ 167298 h 4939827"/>
              <a:gd name="connsiteX154" fmla="*/ 5476948 w 12192000"/>
              <a:gd name="connsiteY154" fmla="*/ 173249 h 4939827"/>
              <a:gd name="connsiteX155" fmla="*/ 5516842 w 12192000"/>
              <a:gd name="connsiteY155" fmla="*/ 184018 h 4939827"/>
              <a:gd name="connsiteX156" fmla="*/ 5619415 w 12192000"/>
              <a:gd name="connsiteY156" fmla="*/ 176781 h 4939827"/>
              <a:gd name="connsiteX157" fmla="*/ 5789867 w 12192000"/>
              <a:gd name="connsiteY157" fmla="*/ 150304 h 4939827"/>
              <a:gd name="connsiteX158" fmla="*/ 5825953 w 12192000"/>
              <a:gd name="connsiteY158" fmla="*/ 147907 h 4939827"/>
              <a:gd name="connsiteX159" fmla="*/ 5856168 w 12192000"/>
              <a:gd name="connsiteY159" fmla="*/ 158719 h 4939827"/>
              <a:gd name="connsiteX160" fmla="*/ 5862476 w 12192000"/>
              <a:gd name="connsiteY160" fmla="*/ 172447 h 4939827"/>
              <a:gd name="connsiteX161" fmla="*/ 5882195 w 12192000"/>
              <a:gd name="connsiteY161" fmla="*/ 173195 h 4939827"/>
              <a:gd name="connsiteX162" fmla="*/ 5887271 w 12192000"/>
              <a:gd name="connsiteY162" fmla="*/ 176084 h 4939827"/>
              <a:gd name="connsiteX163" fmla="*/ 5916552 w 12192000"/>
              <a:gd name="connsiteY163" fmla="*/ 189955 h 4939827"/>
              <a:gd name="connsiteX164" fmla="*/ 5983240 w 12192000"/>
              <a:gd name="connsiteY164" fmla="*/ 152755 h 4939827"/>
              <a:gd name="connsiteX165" fmla="*/ 6061852 w 12192000"/>
              <a:gd name="connsiteY165" fmla="*/ 161953 h 4939827"/>
              <a:gd name="connsiteX166" fmla="*/ 6408386 w 12192000"/>
              <a:gd name="connsiteY166" fmla="*/ 157590 h 4939827"/>
              <a:gd name="connsiteX167" fmla="*/ 6531386 w 12192000"/>
              <a:gd name="connsiteY167" fmla="*/ 156103 h 4939827"/>
              <a:gd name="connsiteX168" fmla="*/ 6721509 w 12192000"/>
              <a:gd name="connsiteY168" fmla="*/ 54829 h 4939827"/>
              <a:gd name="connsiteX169" fmla="*/ 6947884 w 12192000"/>
              <a:gd name="connsiteY169" fmla="*/ 47587 h 4939827"/>
              <a:gd name="connsiteX170" fmla="*/ 6965101 w 12192000"/>
              <a:gd name="connsiteY170" fmla="*/ 25718 h 4939827"/>
              <a:gd name="connsiteX171" fmla="*/ 6986370 w 12192000"/>
              <a:gd name="connsiteY171" fmla="*/ 12659 h 4939827"/>
              <a:gd name="connsiteX172" fmla="*/ 6989536 w 12192000"/>
              <a:gd name="connsiteY172" fmla="*/ 14528 h 4939827"/>
              <a:gd name="connsiteX173" fmla="*/ 7015933 w 12192000"/>
              <a:gd name="connsiteY173" fmla="*/ 9653 h 4939827"/>
              <a:gd name="connsiteX174" fmla="*/ 7020592 w 12192000"/>
              <a:gd name="connsiteY174" fmla="*/ 1651 h 4939827"/>
              <a:gd name="connsiteX175" fmla="*/ 7025905 w 12192000"/>
              <a:gd name="connsiteY17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680829 w 12192000"/>
              <a:gd name="connsiteY145" fmla="*/ 287953 h 4939827"/>
              <a:gd name="connsiteX146" fmla="*/ 4807427 w 12192000"/>
              <a:gd name="connsiteY146" fmla="*/ 276835 h 4939827"/>
              <a:gd name="connsiteX147" fmla="*/ 5028933 w 12192000"/>
              <a:gd name="connsiteY147" fmla="*/ 183887 h 4939827"/>
              <a:gd name="connsiteX148" fmla="*/ 5093642 w 12192000"/>
              <a:gd name="connsiteY148" fmla="*/ 177214 h 4939827"/>
              <a:gd name="connsiteX149" fmla="*/ 5102642 w 12192000"/>
              <a:gd name="connsiteY149" fmla="*/ 186816 h 4939827"/>
              <a:gd name="connsiteX150" fmla="*/ 5193590 w 12192000"/>
              <a:gd name="connsiteY150" fmla="*/ 136361 h 4939827"/>
              <a:gd name="connsiteX151" fmla="*/ 5323922 w 12192000"/>
              <a:gd name="connsiteY151" fmla="*/ 146332 h 4939827"/>
              <a:gd name="connsiteX152" fmla="*/ 5421860 w 12192000"/>
              <a:gd name="connsiteY152" fmla="*/ 167298 h 4939827"/>
              <a:gd name="connsiteX153" fmla="*/ 5476948 w 12192000"/>
              <a:gd name="connsiteY153" fmla="*/ 173249 h 4939827"/>
              <a:gd name="connsiteX154" fmla="*/ 5516842 w 12192000"/>
              <a:gd name="connsiteY154" fmla="*/ 184018 h 4939827"/>
              <a:gd name="connsiteX155" fmla="*/ 5619415 w 12192000"/>
              <a:gd name="connsiteY155" fmla="*/ 176781 h 4939827"/>
              <a:gd name="connsiteX156" fmla="*/ 5789867 w 12192000"/>
              <a:gd name="connsiteY156" fmla="*/ 150304 h 4939827"/>
              <a:gd name="connsiteX157" fmla="*/ 5825953 w 12192000"/>
              <a:gd name="connsiteY157" fmla="*/ 147907 h 4939827"/>
              <a:gd name="connsiteX158" fmla="*/ 5856168 w 12192000"/>
              <a:gd name="connsiteY158" fmla="*/ 158719 h 4939827"/>
              <a:gd name="connsiteX159" fmla="*/ 5862476 w 12192000"/>
              <a:gd name="connsiteY159" fmla="*/ 172447 h 4939827"/>
              <a:gd name="connsiteX160" fmla="*/ 5882195 w 12192000"/>
              <a:gd name="connsiteY160" fmla="*/ 173195 h 4939827"/>
              <a:gd name="connsiteX161" fmla="*/ 5887271 w 12192000"/>
              <a:gd name="connsiteY161" fmla="*/ 176084 h 4939827"/>
              <a:gd name="connsiteX162" fmla="*/ 5916552 w 12192000"/>
              <a:gd name="connsiteY162" fmla="*/ 189955 h 4939827"/>
              <a:gd name="connsiteX163" fmla="*/ 5983240 w 12192000"/>
              <a:gd name="connsiteY163" fmla="*/ 152755 h 4939827"/>
              <a:gd name="connsiteX164" fmla="*/ 6061852 w 12192000"/>
              <a:gd name="connsiteY164" fmla="*/ 161953 h 4939827"/>
              <a:gd name="connsiteX165" fmla="*/ 6408386 w 12192000"/>
              <a:gd name="connsiteY165" fmla="*/ 157590 h 4939827"/>
              <a:gd name="connsiteX166" fmla="*/ 6531386 w 12192000"/>
              <a:gd name="connsiteY166" fmla="*/ 156103 h 4939827"/>
              <a:gd name="connsiteX167" fmla="*/ 6721509 w 12192000"/>
              <a:gd name="connsiteY167" fmla="*/ 54829 h 4939827"/>
              <a:gd name="connsiteX168" fmla="*/ 6947884 w 12192000"/>
              <a:gd name="connsiteY168" fmla="*/ 47587 h 4939827"/>
              <a:gd name="connsiteX169" fmla="*/ 6965101 w 12192000"/>
              <a:gd name="connsiteY169" fmla="*/ 25718 h 4939827"/>
              <a:gd name="connsiteX170" fmla="*/ 6986370 w 12192000"/>
              <a:gd name="connsiteY170" fmla="*/ 12659 h 4939827"/>
              <a:gd name="connsiteX171" fmla="*/ 6989536 w 12192000"/>
              <a:gd name="connsiteY171" fmla="*/ 14528 h 4939827"/>
              <a:gd name="connsiteX172" fmla="*/ 7015933 w 12192000"/>
              <a:gd name="connsiteY172" fmla="*/ 9653 h 4939827"/>
              <a:gd name="connsiteX173" fmla="*/ 7020592 w 12192000"/>
              <a:gd name="connsiteY173" fmla="*/ 1651 h 4939827"/>
              <a:gd name="connsiteX174" fmla="*/ 7025905 w 12192000"/>
              <a:gd name="connsiteY17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08386 w 12192000"/>
              <a:gd name="connsiteY164" fmla="*/ 157590 h 4939827"/>
              <a:gd name="connsiteX165" fmla="*/ 6531386 w 12192000"/>
              <a:gd name="connsiteY165" fmla="*/ 156103 h 4939827"/>
              <a:gd name="connsiteX166" fmla="*/ 6721509 w 12192000"/>
              <a:gd name="connsiteY166" fmla="*/ 54829 h 4939827"/>
              <a:gd name="connsiteX167" fmla="*/ 6947884 w 12192000"/>
              <a:gd name="connsiteY167" fmla="*/ 47587 h 4939827"/>
              <a:gd name="connsiteX168" fmla="*/ 6965101 w 12192000"/>
              <a:gd name="connsiteY168" fmla="*/ 25718 h 4939827"/>
              <a:gd name="connsiteX169" fmla="*/ 6986370 w 12192000"/>
              <a:gd name="connsiteY169" fmla="*/ 12659 h 4939827"/>
              <a:gd name="connsiteX170" fmla="*/ 6989536 w 12192000"/>
              <a:gd name="connsiteY170" fmla="*/ 14528 h 4939827"/>
              <a:gd name="connsiteX171" fmla="*/ 7015933 w 12192000"/>
              <a:gd name="connsiteY171" fmla="*/ 9653 h 4939827"/>
              <a:gd name="connsiteX172" fmla="*/ 7020592 w 12192000"/>
              <a:gd name="connsiteY172" fmla="*/ 1651 h 4939827"/>
              <a:gd name="connsiteX173" fmla="*/ 7025905 w 12192000"/>
              <a:gd name="connsiteY17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21509 w 12192000"/>
              <a:gd name="connsiteY165" fmla="*/ 54829 h 4939827"/>
              <a:gd name="connsiteX166" fmla="*/ 6947884 w 12192000"/>
              <a:gd name="connsiteY166" fmla="*/ 47587 h 4939827"/>
              <a:gd name="connsiteX167" fmla="*/ 6965101 w 12192000"/>
              <a:gd name="connsiteY167" fmla="*/ 25718 h 4939827"/>
              <a:gd name="connsiteX168" fmla="*/ 6986370 w 12192000"/>
              <a:gd name="connsiteY168" fmla="*/ 12659 h 4939827"/>
              <a:gd name="connsiteX169" fmla="*/ 6989536 w 12192000"/>
              <a:gd name="connsiteY169" fmla="*/ 14528 h 4939827"/>
              <a:gd name="connsiteX170" fmla="*/ 7015933 w 12192000"/>
              <a:gd name="connsiteY170" fmla="*/ 9653 h 4939827"/>
              <a:gd name="connsiteX171" fmla="*/ 7020592 w 12192000"/>
              <a:gd name="connsiteY171" fmla="*/ 1651 h 4939827"/>
              <a:gd name="connsiteX172" fmla="*/ 7025905 w 12192000"/>
              <a:gd name="connsiteY17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947884 w 12192000"/>
              <a:gd name="connsiteY165" fmla="*/ 47587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152287 w 12192000"/>
              <a:gd name="connsiteY163" fmla="*/ 116736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56458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922756 w 12192000"/>
              <a:gd name="connsiteY135" fmla="*/ 194044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98001 w 12192000"/>
              <a:gd name="connsiteY124" fmla="*/ 231941 h 4939827"/>
              <a:gd name="connsiteX125" fmla="*/ 3561557 w 12192000"/>
              <a:gd name="connsiteY125" fmla="*/ 228095 h 4939827"/>
              <a:gd name="connsiteX126" fmla="*/ 3611920 w 12192000"/>
              <a:gd name="connsiteY126" fmla="*/ 218094 h 4939827"/>
              <a:gd name="connsiteX127" fmla="*/ 3620528 w 12192000"/>
              <a:gd name="connsiteY127" fmla="*/ 218788 h 4939827"/>
              <a:gd name="connsiteX128" fmla="*/ 3620766 w 12192000"/>
              <a:gd name="connsiteY128" fmla="*/ 218511 h 4939827"/>
              <a:gd name="connsiteX129" fmla="*/ 3629977 w 12192000"/>
              <a:gd name="connsiteY129" fmla="*/ 218664 h 4939827"/>
              <a:gd name="connsiteX130" fmla="*/ 3636217 w 12192000"/>
              <a:gd name="connsiteY130" fmla="*/ 220048 h 4939827"/>
              <a:gd name="connsiteX131" fmla="*/ 3709484 w 12192000"/>
              <a:gd name="connsiteY131" fmla="*/ 186927 h 4939827"/>
              <a:gd name="connsiteX132" fmla="*/ 3761342 w 12192000"/>
              <a:gd name="connsiteY132" fmla="*/ 177474 h 4939827"/>
              <a:gd name="connsiteX133" fmla="*/ 3799748 w 12192000"/>
              <a:gd name="connsiteY133" fmla="*/ 167154 h 4939827"/>
              <a:gd name="connsiteX134" fmla="*/ 3922756 w 12192000"/>
              <a:gd name="connsiteY134" fmla="*/ 194044 h 4939827"/>
              <a:gd name="connsiteX135" fmla="*/ 4028476 w 12192000"/>
              <a:gd name="connsiteY135" fmla="*/ 223679 h 4939827"/>
              <a:gd name="connsiteX136" fmla="*/ 4191582 w 12192000"/>
              <a:gd name="connsiteY136" fmla="*/ 238952 h 4939827"/>
              <a:gd name="connsiteX137" fmla="*/ 4251024 w 12192000"/>
              <a:gd name="connsiteY137" fmla="*/ 240874 h 4939827"/>
              <a:gd name="connsiteX138" fmla="*/ 4355275 w 12192000"/>
              <a:gd name="connsiteY138" fmla="*/ 260205 h 4939827"/>
              <a:gd name="connsiteX139" fmla="*/ 4423807 w 12192000"/>
              <a:gd name="connsiteY139" fmla="*/ 270366 h 4939827"/>
              <a:gd name="connsiteX140" fmla="*/ 4558432 w 12192000"/>
              <a:gd name="connsiteY140" fmla="*/ 269194 h 4939827"/>
              <a:gd name="connsiteX141" fmla="*/ 4635061 w 12192000"/>
              <a:gd name="connsiteY141" fmla="*/ 280682 h 4939827"/>
              <a:gd name="connsiteX142" fmla="*/ 4807427 w 12192000"/>
              <a:gd name="connsiteY142" fmla="*/ 276835 h 4939827"/>
              <a:gd name="connsiteX143" fmla="*/ 5028933 w 12192000"/>
              <a:gd name="connsiteY143" fmla="*/ 183887 h 4939827"/>
              <a:gd name="connsiteX144" fmla="*/ 5093642 w 12192000"/>
              <a:gd name="connsiteY144" fmla="*/ 177214 h 4939827"/>
              <a:gd name="connsiteX145" fmla="*/ 5102642 w 12192000"/>
              <a:gd name="connsiteY145" fmla="*/ 186816 h 4939827"/>
              <a:gd name="connsiteX146" fmla="*/ 5193590 w 12192000"/>
              <a:gd name="connsiteY146" fmla="*/ 156458 h 4939827"/>
              <a:gd name="connsiteX147" fmla="*/ 5323922 w 12192000"/>
              <a:gd name="connsiteY147" fmla="*/ 146332 h 4939827"/>
              <a:gd name="connsiteX148" fmla="*/ 5421860 w 12192000"/>
              <a:gd name="connsiteY148" fmla="*/ 167298 h 4939827"/>
              <a:gd name="connsiteX149" fmla="*/ 5476948 w 12192000"/>
              <a:gd name="connsiteY149" fmla="*/ 173249 h 4939827"/>
              <a:gd name="connsiteX150" fmla="*/ 5516842 w 12192000"/>
              <a:gd name="connsiteY150" fmla="*/ 184018 h 4939827"/>
              <a:gd name="connsiteX151" fmla="*/ 5619415 w 12192000"/>
              <a:gd name="connsiteY151" fmla="*/ 176781 h 4939827"/>
              <a:gd name="connsiteX152" fmla="*/ 5789867 w 12192000"/>
              <a:gd name="connsiteY152" fmla="*/ 150304 h 4939827"/>
              <a:gd name="connsiteX153" fmla="*/ 5825953 w 12192000"/>
              <a:gd name="connsiteY153" fmla="*/ 147907 h 4939827"/>
              <a:gd name="connsiteX154" fmla="*/ 5856168 w 12192000"/>
              <a:gd name="connsiteY154" fmla="*/ 158719 h 4939827"/>
              <a:gd name="connsiteX155" fmla="*/ 5862476 w 12192000"/>
              <a:gd name="connsiteY155" fmla="*/ 172447 h 4939827"/>
              <a:gd name="connsiteX156" fmla="*/ 5882195 w 12192000"/>
              <a:gd name="connsiteY156" fmla="*/ 173195 h 4939827"/>
              <a:gd name="connsiteX157" fmla="*/ 5887271 w 12192000"/>
              <a:gd name="connsiteY157" fmla="*/ 176084 h 4939827"/>
              <a:gd name="connsiteX158" fmla="*/ 5921577 w 12192000"/>
              <a:gd name="connsiteY158" fmla="*/ 169858 h 4939827"/>
              <a:gd name="connsiteX159" fmla="*/ 5983240 w 12192000"/>
              <a:gd name="connsiteY159" fmla="*/ 152755 h 4939827"/>
              <a:gd name="connsiteX160" fmla="*/ 6152287 w 12192000"/>
              <a:gd name="connsiteY160" fmla="*/ 116736 h 4939827"/>
              <a:gd name="connsiteX161" fmla="*/ 6415830 w 12192000"/>
              <a:gd name="connsiteY161" fmla="*/ 136006 h 4939827"/>
              <a:gd name="connsiteX162" fmla="*/ 6756965 w 12192000"/>
              <a:gd name="connsiteY162" fmla="*/ 57636 h 4939827"/>
              <a:gd name="connsiteX163" fmla="*/ 6819400 w 12192000"/>
              <a:gd name="connsiteY163" fmla="*/ 30742 h 4939827"/>
              <a:gd name="connsiteX164" fmla="*/ 6986370 w 12192000"/>
              <a:gd name="connsiteY164" fmla="*/ 12659 h 4939827"/>
              <a:gd name="connsiteX165" fmla="*/ 6989536 w 12192000"/>
              <a:gd name="connsiteY165" fmla="*/ 14528 h 4939827"/>
              <a:gd name="connsiteX166" fmla="*/ 7015933 w 12192000"/>
              <a:gd name="connsiteY166" fmla="*/ 9653 h 4939827"/>
              <a:gd name="connsiteX167" fmla="*/ 7020592 w 12192000"/>
              <a:gd name="connsiteY167" fmla="*/ 1651 h 4939827"/>
              <a:gd name="connsiteX168" fmla="*/ 7025905 w 12192000"/>
              <a:gd name="connsiteY16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30844 w 12192000"/>
              <a:gd name="connsiteY115" fmla="*/ 225861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3030844 w 12192000"/>
              <a:gd name="connsiteY114" fmla="*/ 225861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87089 w 12192000"/>
              <a:gd name="connsiteY55" fmla="*/ 303891 h 4939827"/>
              <a:gd name="connsiteX56" fmla="*/ 9371484 w 12192000"/>
              <a:gd name="connsiteY56" fmla="*/ 329634 h 4939827"/>
              <a:gd name="connsiteX57" fmla="*/ 9404829 w 12192000"/>
              <a:gd name="connsiteY57" fmla="*/ 339038 h 4939827"/>
              <a:gd name="connsiteX58" fmla="*/ 9427021 w 12192000"/>
              <a:gd name="connsiteY58" fmla="*/ 358784 h 4939827"/>
              <a:gd name="connsiteX59" fmla="*/ 9670844 w 12192000"/>
              <a:gd name="connsiteY59" fmla="*/ 405128 h 4939827"/>
              <a:gd name="connsiteX60" fmla="*/ 9816083 w 12192000"/>
              <a:gd name="connsiteY60" fmla="*/ 416573 h 4939827"/>
              <a:gd name="connsiteX61" fmla="*/ 9936741 w 12192000"/>
              <a:gd name="connsiteY61" fmla="*/ 437044 h 4939827"/>
              <a:gd name="connsiteX62" fmla="*/ 10050093 w 12192000"/>
              <a:gd name="connsiteY62" fmla="*/ 443783 h 4939827"/>
              <a:gd name="connsiteX63" fmla="*/ 10130090 w 12192000"/>
              <a:gd name="connsiteY63" fmla="*/ 459520 h 4939827"/>
              <a:gd name="connsiteX64" fmla="*/ 10173456 w 12192000"/>
              <a:gd name="connsiteY64" fmla="*/ 457749 h 4939827"/>
              <a:gd name="connsiteX65" fmla="*/ 10218232 w 12192000"/>
              <a:gd name="connsiteY65" fmla="*/ 459820 h 4939827"/>
              <a:gd name="connsiteX66" fmla="*/ 10354176 w 12192000"/>
              <a:gd name="connsiteY66" fmla="*/ 471377 h 4939827"/>
              <a:gd name="connsiteX67" fmla="*/ 10430681 w 12192000"/>
              <a:gd name="connsiteY67" fmla="*/ 481226 h 4939827"/>
              <a:gd name="connsiteX68" fmla="*/ 10478169 w 12192000"/>
              <a:gd name="connsiteY68" fmla="*/ 481774 h 4939827"/>
              <a:gd name="connsiteX69" fmla="*/ 10540907 w 12192000"/>
              <a:gd name="connsiteY69" fmla="*/ 485607 h 4939827"/>
              <a:gd name="connsiteX70" fmla="*/ 10614941 w 12192000"/>
              <a:gd name="connsiteY70" fmla="*/ 487592 h 4939827"/>
              <a:gd name="connsiteX71" fmla="*/ 10674098 w 12192000"/>
              <a:gd name="connsiteY71" fmla="*/ 521656 h 4939827"/>
              <a:gd name="connsiteX72" fmla="*/ 10874834 w 12192000"/>
              <a:gd name="connsiteY72" fmla="*/ 574867 h 4939827"/>
              <a:gd name="connsiteX73" fmla="*/ 10944981 w 12192000"/>
              <a:gd name="connsiteY73" fmla="*/ 615042 h 4939827"/>
              <a:gd name="connsiteX74" fmla="*/ 11006376 w 12192000"/>
              <a:gd name="connsiteY74" fmla="*/ 645957 h 4939827"/>
              <a:gd name="connsiteX75" fmla="*/ 11076308 w 12192000"/>
              <a:gd name="connsiteY75" fmla="*/ 675698 h 4939827"/>
              <a:gd name="connsiteX76" fmla="*/ 11148789 w 12192000"/>
              <a:gd name="connsiteY76" fmla="*/ 685041 h 4939827"/>
              <a:gd name="connsiteX77" fmla="*/ 11249129 w 12192000"/>
              <a:gd name="connsiteY77" fmla="*/ 684218 h 4939827"/>
              <a:gd name="connsiteX78" fmla="*/ 11299915 w 12192000"/>
              <a:gd name="connsiteY78" fmla="*/ 692177 h 4939827"/>
              <a:gd name="connsiteX79" fmla="*/ 11386973 w 12192000"/>
              <a:gd name="connsiteY79" fmla="*/ 708209 h 4939827"/>
              <a:gd name="connsiteX80" fmla="*/ 11500105 w 12192000"/>
              <a:gd name="connsiteY80" fmla="*/ 735014 h 4939827"/>
              <a:gd name="connsiteX81" fmla="*/ 11621735 w 12192000"/>
              <a:gd name="connsiteY81" fmla="*/ 789584 h 4939827"/>
              <a:gd name="connsiteX82" fmla="*/ 11691200 w 12192000"/>
              <a:gd name="connsiteY82" fmla="*/ 867902 h 4939827"/>
              <a:gd name="connsiteX83" fmla="*/ 11819427 w 12192000"/>
              <a:gd name="connsiteY83" fmla="*/ 911634 h 4939827"/>
              <a:gd name="connsiteX84" fmla="*/ 11969720 w 12192000"/>
              <a:gd name="connsiteY84" fmla="*/ 964737 h 4939827"/>
              <a:gd name="connsiteX85" fmla="*/ 12055766 w 12192000"/>
              <a:gd name="connsiteY85" fmla="*/ 991268 h 4939827"/>
              <a:gd name="connsiteX86" fmla="*/ 12171539 w 12192000"/>
              <a:gd name="connsiteY86" fmla="*/ 995427 h 4939827"/>
              <a:gd name="connsiteX87" fmla="*/ 12187831 w 12192000"/>
              <a:gd name="connsiteY87" fmla="*/ 996580 h 4939827"/>
              <a:gd name="connsiteX88" fmla="*/ 12192000 w 12192000"/>
              <a:gd name="connsiteY88" fmla="*/ 996726 h 4939827"/>
              <a:gd name="connsiteX89" fmla="*/ 12192000 w 12192000"/>
              <a:gd name="connsiteY89" fmla="*/ 4939827 h 4939827"/>
              <a:gd name="connsiteX90" fmla="*/ 0 w 12192000"/>
              <a:gd name="connsiteY90" fmla="*/ 4939827 h 4939827"/>
              <a:gd name="connsiteX91" fmla="*/ 0 w 12192000"/>
              <a:gd name="connsiteY91" fmla="*/ 512043 h 4939827"/>
              <a:gd name="connsiteX92" fmla="*/ 7381 w 12192000"/>
              <a:gd name="connsiteY92" fmla="*/ 512580 h 4939827"/>
              <a:gd name="connsiteX93" fmla="*/ 100029 w 12192000"/>
              <a:gd name="connsiteY93" fmla="*/ 504758 h 4939827"/>
              <a:gd name="connsiteX94" fmla="*/ 155244 w 12192000"/>
              <a:gd name="connsiteY94" fmla="*/ 525130 h 4939827"/>
              <a:gd name="connsiteX95" fmla="*/ 254366 w 12192000"/>
              <a:gd name="connsiteY95" fmla="*/ 534449 h 4939827"/>
              <a:gd name="connsiteX96" fmla="*/ 447292 w 12192000"/>
              <a:gd name="connsiteY96" fmla="*/ 542725 h 4939827"/>
              <a:gd name="connsiteX97" fmla="*/ 628105 w 12192000"/>
              <a:gd name="connsiteY97" fmla="*/ 547853 h 4939827"/>
              <a:gd name="connsiteX98" fmla="*/ 783146 w 12192000"/>
              <a:gd name="connsiteY98" fmla="*/ 591799 h 4939827"/>
              <a:gd name="connsiteX99" fmla="*/ 1043676 w 12192000"/>
              <a:gd name="connsiteY99" fmla="*/ 591887 h 4939827"/>
              <a:gd name="connsiteX100" fmla="*/ 1281816 w 12192000"/>
              <a:gd name="connsiteY100" fmla="*/ 520946 h 4939827"/>
              <a:gd name="connsiteX101" fmla="*/ 1486347 w 12192000"/>
              <a:gd name="connsiteY101" fmla="*/ 487310 h 4939827"/>
              <a:gd name="connsiteX102" fmla="*/ 1568079 w 12192000"/>
              <a:gd name="connsiteY102" fmla="*/ 462531 h 4939827"/>
              <a:gd name="connsiteX103" fmla="*/ 1622516 w 12192000"/>
              <a:gd name="connsiteY103" fmla="*/ 466058 h 4939827"/>
              <a:gd name="connsiteX104" fmla="*/ 1655457 w 12192000"/>
              <a:gd name="connsiteY104" fmla="*/ 465359 h 4939827"/>
              <a:gd name="connsiteX105" fmla="*/ 1717454 w 12192000"/>
              <a:gd name="connsiteY105" fmla="*/ 417203 h 4939827"/>
              <a:gd name="connsiteX106" fmla="*/ 1913794 w 12192000"/>
              <a:gd name="connsiteY106" fmla="*/ 365255 h 4939827"/>
              <a:gd name="connsiteX107" fmla="*/ 2129762 w 12192000"/>
              <a:gd name="connsiteY107" fmla="*/ 367832 h 4939827"/>
              <a:gd name="connsiteX108" fmla="*/ 2376970 w 12192000"/>
              <a:gd name="connsiteY108" fmla="*/ 350129 h 4939827"/>
              <a:gd name="connsiteX109" fmla="*/ 2480155 w 12192000"/>
              <a:gd name="connsiteY109" fmla="*/ 359227 h 4939827"/>
              <a:gd name="connsiteX110" fmla="*/ 2586782 w 12192000"/>
              <a:gd name="connsiteY110" fmla="*/ 339352 h 4939827"/>
              <a:gd name="connsiteX111" fmla="*/ 2679617 w 12192000"/>
              <a:gd name="connsiteY111" fmla="*/ 305383 h 4939827"/>
              <a:gd name="connsiteX112" fmla="*/ 2788947 w 12192000"/>
              <a:gd name="connsiteY112" fmla="*/ 250375 h 4939827"/>
              <a:gd name="connsiteX113" fmla="*/ 2965530 w 12192000"/>
              <a:gd name="connsiteY113" fmla="*/ 245958 h 4939827"/>
              <a:gd name="connsiteX114" fmla="*/ 3103677 w 12192000"/>
              <a:gd name="connsiteY114" fmla="*/ 209527 h 4939827"/>
              <a:gd name="connsiteX115" fmla="*/ 3126759 w 12192000"/>
              <a:gd name="connsiteY115" fmla="*/ 211226 h 4939827"/>
              <a:gd name="connsiteX116" fmla="*/ 3164020 w 12192000"/>
              <a:gd name="connsiteY116" fmla="*/ 212779 h 4939827"/>
              <a:gd name="connsiteX117" fmla="*/ 3285019 w 12192000"/>
              <a:gd name="connsiteY117" fmla="*/ 220535 h 4939827"/>
              <a:gd name="connsiteX118" fmla="*/ 3365154 w 12192000"/>
              <a:gd name="connsiteY118" fmla="*/ 226416 h 4939827"/>
              <a:gd name="connsiteX119" fmla="*/ 3367507 w 12192000"/>
              <a:gd name="connsiteY119" fmla="*/ 225416 h 4939827"/>
              <a:gd name="connsiteX120" fmla="*/ 3387567 w 12192000"/>
              <a:gd name="connsiteY120" fmla="*/ 227103 h 4939827"/>
              <a:gd name="connsiteX121" fmla="*/ 3498001 w 12192000"/>
              <a:gd name="connsiteY121" fmla="*/ 231941 h 4939827"/>
              <a:gd name="connsiteX122" fmla="*/ 3561557 w 12192000"/>
              <a:gd name="connsiteY122" fmla="*/ 228095 h 4939827"/>
              <a:gd name="connsiteX123" fmla="*/ 3611920 w 12192000"/>
              <a:gd name="connsiteY123" fmla="*/ 218094 h 4939827"/>
              <a:gd name="connsiteX124" fmla="*/ 3620528 w 12192000"/>
              <a:gd name="connsiteY124" fmla="*/ 218788 h 4939827"/>
              <a:gd name="connsiteX125" fmla="*/ 3620766 w 12192000"/>
              <a:gd name="connsiteY125" fmla="*/ 218511 h 4939827"/>
              <a:gd name="connsiteX126" fmla="*/ 3629977 w 12192000"/>
              <a:gd name="connsiteY126" fmla="*/ 218664 h 4939827"/>
              <a:gd name="connsiteX127" fmla="*/ 3636217 w 12192000"/>
              <a:gd name="connsiteY127" fmla="*/ 220048 h 4939827"/>
              <a:gd name="connsiteX128" fmla="*/ 3709484 w 12192000"/>
              <a:gd name="connsiteY128" fmla="*/ 186927 h 4939827"/>
              <a:gd name="connsiteX129" fmla="*/ 3761342 w 12192000"/>
              <a:gd name="connsiteY129" fmla="*/ 177474 h 4939827"/>
              <a:gd name="connsiteX130" fmla="*/ 3799748 w 12192000"/>
              <a:gd name="connsiteY130" fmla="*/ 167154 h 4939827"/>
              <a:gd name="connsiteX131" fmla="*/ 3922756 w 12192000"/>
              <a:gd name="connsiteY131" fmla="*/ 194044 h 4939827"/>
              <a:gd name="connsiteX132" fmla="*/ 4028476 w 12192000"/>
              <a:gd name="connsiteY132" fmla="*/ 223679 h 4939827"/>
              <a:gd name="connsiteX133" fmla="*/ 4191582 w 12192000"/>
              <a:gd name="connsiteY133" fmla="*/ 238952 h 4939827"/>
              <a:gd name="connsiteX134" fmla="*/ 4251024 w 12192000"/>
              <a:gd name="connsiteY134" fmla="*/ 240874 h 4939827"/>
              <a:gd name="connsiteX135" fmla="*/ 4355275 w 12192000"/>
              <a:gd name="connsiteY135" fmla="*/ 260205 h 4939827"/>
              <a:gd name="connsiteX136" fmla="*/ 4423807 w 12192000"/>
              <a:gd name="connsiteY136" fmla="*/ 270366 h 4939827"/>
              <a:gd name="connsiteX137" fmla="*/ 4558432 w 12192000"/>
              <a:gd name="connsiteY137" fmla="*/ 269194 h 4939827"/>
              <a:gd name="connsiteX138" fmla="*/ 4635061 w 12192000"/>
              <a:gd name="connsiteY138" fmla="*/ 280682 h 4939827"/>
              <a:gd name="connsiteX139" fmla="*/ 4807427 w 12192000"/>
              <a:gd name="connsiteY139" fmla="*/ 276835 h 4939827"/>
              <a:gd name="connsiteX140" fmla="*/ 5028933 w 12192000"/>
              <a:gd name="connsiteY140" fmla="*/ 183887 h 4939827"/>
              <a:gd name="connsiteX141" fmla="*/ 5093642 w 12192000"/>
              <a:gd name="connsiteY141" fmla="*/ 177214 h 4939827"/>
              <a:gd name="connsiteX142" fmla="*/ 5102642 w 12192000"/>
              <a:gd name="connsiteY142" fmla="*/ 186816 h 4939827"/>
              <a:gd name="connsiteX143" fmla="*/ 5193590 w 12192000"/>
              <a:gd name="connsiteY143" fmla="*/ 156458 h 4939827"/>
              <a:gd name="connsiteX144" fmla="*/ 5323922 w 12192000"/>
              <a:gd name="connsiteY144" fmla="*/ 146332 h 4939827"/>
              <a:gd name="connsiteX145" fmla="*/ 5421860 w 12192000"/>
              <a:gd name="connsiteY145" fmla="*/ 167298 h 4939827"/>
              <a:gd name="connsiteX146" fmla="*/ 5476948 w 12192000"/>
              <a:gd name="connsiteY146" fmla="*/ 173249 h 4939827"/>
              <a:gd name="connsiteX147" fmla="*/ 5516842 w 12192000"/>
              <a:gd name="connsiteY147" fmla="*/ 184018 h 4939827"/>
              <a:gd name="connsiteX148" fmla="*/ 5619415 w 12192000"/>
              <a:gd name="connsiteY148" fmla="*/ 176781 h 4939827"/>
              <a:gd name="connsiteX149" fmla="*/ 5789867 w 12192000"/>
              <a:gd name="connsiteY149" fmla="*/ 150304 h 4939827"/>
              <a:gd name="connsiteX150" fmla="*/ 5825953 w 12192000"/>
              <a:gd name="connsiteY150" fmla="*/ 147907 h 4939827"/>
              <a:gd name="connsiteX151" fmla="*/ 5856168 w 12192000"/>
              <a:gd name="connsiteY151" fmla="*/ 158719 h 4939827"/>
              <a:gd name="connsiteX152" fmla="*/ 5862476 w 12192000"/>
              <a:gd name="connsiteY152" fmla="*/ 172447 h 4939827"/>
              <a:gd name="connsiteX153" fmla="*/ 5882195 w 12192000"/>
              <a:gd name="connsiteY153" fmla="*/ 173195 h 4939827"/>
              <a:gd name="connsiteX154" fmla="*/ 5887271 w 12192000"/>
              <a:gd name="connsiteY154" fmla="*/ 176084 h 4939827"/>
              <a:gd name="connsiteX155" fmla="*/ 5921577 w 12192000"/>
              <a:gd name="connsiteY155" fmla="*/ 169858 h 4939827"/>
              <a:gd name="connsiteX156" fmla="*/ 5983240 w 12192000"/>
              <a:gd name="connsiteY156" fmla="*/ 152755 h 4939827"/>
              <a:gd name="connsiteX157" fmla="*/ 6152287 w 12192000"/>
              <a:gd name="connsiteY157" fmla="*/ 116736 h 4939827"/>
              <a:gd name="connsiteX158" fmla="*/ 6415830 w 12192000"/>
              <a:gd name="connsiteY158" fmla="*/ 136006 h 4939827"/>
              <a:gd name="connsiteX159" fmla="*/ 6756965 w 12192000"/>
              <a:gd name="connsiteY159" fmla="*/ 57636 h 4939827"/>
              <a:gd name="connsiteX160" fmla="*/ 6819400 w 12192000"/>
              <a:gd name="connsiteY160" fmla="*/ 30742 h 4939827"/>
              <a:gd name="connsiteX161" fmla="*/ 6986370 w 12192000"/>
              <a:gd name="connsiteY161" fmla="*/ 12659 h 4939827"/>
              <a:gd name="connsiteX162" fmla="*/ 6989536 w 12192000"/>
              <a:gd name="connsiteY162" fmla="*/ 14528 h 4939827"/>
              <a:gd name="connsiteX163" fmla="*/ 7015933 w 12192000"/>
              <a:gd name="connsiteY163" fmla="*/ 9653 h 4939827"/>
              <a:gd name="connsiteX164" fmla="*/ 7020592 w 12192000"/>
              <a:gd name="connsiteY164" fmla="*/ 1651 h 4939827"/>
              <a:gd name="connsiteX165" fmla="*/ 7025905 w 12192000"/>
              <a:gd name="connsiteY16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371484 w 12192000"/>
              <a:gd name="connsiteY55" fmla="*/ 329634 h 4939827"/>
              <a:gd name="connsiteX56" fmla="*/ 9404829 w 12192000"/>
              <a:gd name="connsiteY56" fmla="*/ 339038 h 4939827"/>
              <a:gd name="connsiteX57" fmla="*/ 9427021 w 12192000"/>
              <a:gd name="connsiteY57" fmla="*/ 358784 h 4939827"/>
              <a:gd name="connsiteX58" fmla="*/ 9670844 w 12192000"/>
              <a:gd name="connsiteY58" fmla="*/ 405128 h 4939827"/>
              <a:gd name="connsiteX59" fmla="*/ 9816083 w 12192000"/>
              <a:gd name="connsiteY59" fmla="*/ 416573 h 4939827"/>
              <a:gd name="connsiteX60" fmla="*/ 9936741 w 12192000"/>
              <a:gd name="connsiteY60" fmla="*/ 437044 h 4939827"/>
              <a:gd name="connsiteX61" fmla="*/ 10050093 w 12192000"/>
              <a:gd name="connsiteY61" fmla="*/ 443783 h 4939827"/>
              <a:gd name="connsiteX62" fmla="*/ 10130090 w 12192000"/>
              <a:gd name="connsiteY62" fmla="*/ 459520 h 4939827"/>
              <a:gd name="connsiteX63" fmla="*/ 10173456 w 12192000"/>
              <a:gd name="connsiteY63" fmla="*/ 457749 h 4939827"/>
              <a:gd name="connsiteX64" fmla="*/ 10218232 w 12192000"/>
              <a:gd name="connsiteY64" fmla="*/ 459820 h 4939827"/>
              <a:gd name="connsiteX65" fmla="*/ 10354176 w 12192000"/>
              <a:gd name="connsiteY65" fmla="*/ 471377 h 4939827"/>
              <a:gd name="connsiteX66" fmla="*/ 10430681 w 12192000"/>
              <a:gd name="connsiteY66" fmla="*/ 481226 h 4939827"/>
              <a:gd name="connsiteX67" fmla="*/ 10478169 w 12192000"/>
              <a:gd name="connsiteY67" fmla="*/ 481774 h 4939827"/>
              <a:gd name="connsiteX68" fmla="*/ 10540907 w 12192000"/>
              <a:gd name="connsiteY68" fmla="*/ 485607 h 4939827"/>
              <a:gd name="connsiteX69" fmla="*/ 10614941 w 12192000"/>
              <a:gd name="connsiteY69" fmla="*/ 487592 h 4939827"/>
              <a:gd name="connsiteX70" fmla="*/ 10674098 w 12192000"/>
              <a:gd name="connsiteY70" fmla="*/ 521656 h 4939827"/>
              <a:gd name="connsiteX71" fmla="*/ 10874834 w 12192000"/>
              <a:gd name="connsiteY71" fmla="*/ 574867 h 4939827"/>
              <a:gd name="connsiteX72" fmla="*/ 10944981 w 12192000"/>
              <a:gd name="connsiteY72" fmla="*/ 615042 h 4939827"/>
              <a:gd name="connsiteX73" fmla="*/ 11006376 w 12192000"/>
              <a:gd name="connsiteY73" fmla="*/ 645957 h 4939827"/>
              <a:gd name="connsiteX74" fmla="*/ 11076308 w 12192000"/>
              <a:gd name="connsiteY74" fmla="*/ 675698 h 4939827"/>
              <a:gd name="connsiteX75" fmla="*/ 11148789 w 12192000"/>
              <a:gd name="connsiteY75" fmla="*/ 685041 h 4939827"/>
              <a:gd name="connsiteX76" fmla="*/ 11249129 w 12192000"/>
              <a:gd name="connsiteY76" fmla="*/ 684218 h 4939827"/>
              <a:gd name="connsiteX77" fmla="*/ 11299915 w 12192000"/>
              <a:gd name="connsiteY77" fmla="*/ 692177 h 4939827"/>
              <a:gd name="connsiteX78" fmla="*/ 11386973 w 12192000"/>
              <a:gd name="connsiteY78" fmla="*/ 708209 h 4939827"/>
              <a:gd name="connsiteX79" fmla="*/ 11500105 w 12192000"/>
              <a:gd name="connsiteY79" fmla="*/ 735014 h 4939827"/>
              <a:gd name="connsiteX80" fmla="*/ 11621735 w 12192000"/>
              <a:gd name="connsiteY80" fmla="*/ 789584 h 4939827"/>
              <a:gd name="connsiteX81" fmla="*/ 11691200 w 12192000"/>
              <a:gd name="connsiteY81" fmla="*/ 867902 h 4939827"/>
              <a:gd name="connsiteX82" fmla="*/ 11819427 w 12192000"/>
              <a:gd name="connsiteY82" fmla="*/ 911634 h 4939827"/>
              <a:gd name="connsiteX83" fmla="*/ 11969720 w 12192000"/>
              <a:gd name="connsiteY83" fmla="*/ 964737 h 4939827"/>
              <a:gd name="connsiteX84" fmla="*/ 12055766 w 12192000"/>
              <a:gd name="connsiteY84" fmla="*/ 991268 h 4939827"/>
              <a:gd name="connsiteX85" fmla="*/ 12171539 w 12192000"/>
              <a:gd name="connsiteY85" fmla="*/ 995427 h 4939827"/>
              <a:gd name="connsiteX86" fmla="*/ 12187831 w 12192000"/>
              <a:gd name="connsiteY86" fmla="*/ 996580 h 4939827"/>
              <a:gd name="connsiteX87" fmla="*/ 12192000 w 12192000"/>
              <a:gd name="connsiteY87" fmla="*/ 996726 h 4939827"/>
              <a:gd name="connsiteX88" fmla="*/ 12192000 w 12192000"/>
              <a:gd name="connsiteY88" fmla="*/ 4939827 h 4939827"/>
              <a:gd name="connsiteX89" fmla="*/ 0 w 12192000"/>
              <a:gd name="connsiteY89" fmla="*/ 4939827 h 4939827"/>
              <a:gd name="connsiteX90" fmla="*/ 0 w 12192000"/>
              <a:gd name="connsiteY90" fmla="*/ 512043 h 4939827"/>
              <a:gd name="connsiteX91" fmla="*/ 7381 w 12192000"/>
              <a:gd name="connsiteY91" fmla="*/ 512580 h 4939827"/>
              <a:gd name="connsiteX92" fmla="*/ 100029 w 12192000"/>
              <a:gd name="connsiteY92" fmla="*/ 504758 h 4939827"/>
              <a:gd name="connsiteX93" fmla="*/ 155244 w 12192000"/>
              <a:gd name="connsiteY93" fmla="*/ 525130 h 4939827"/>
              <a:gd name="connsiteX94" fmla="*/ 254366 w 12192000"/>
              <a:gd name="connsiteY94" fmla="*/ 534449 h 4939827"/>
              <a:gd name="connsiteX95" fmla="*/ 447292 w 12192000"/>
              <a:gd name="connsiteY95" fmla="*/ 542725 h 4939827"/>
              <a:gd name="connsiteX96" fmla="*/ 628105 w 12192000"/>
              <a:gd name="connsiteY96" fmla="*/ 547853 h 4939827"/>
              <a:gd name="connsiteX97" fmla="*/ 783146 w 12192000"/>
              <a:gd name="connsiteY97" fmla="*/ 591799 h 4939827"/>
              <a:gd name="connsiteX98" fmla="*/ 1043676 w 12192000"/>
              <a:gd name="connsiteY98" fmla="*/ 591887 h 4939827"/>
              <a:gd name="connsiteX99" fmla="*/ 1281816 w 12192000"/>
              <a:gd name="connsiteY99" fmla="*/ 520946 h 4939827"/>
              <a:gd name="connsiteX100" fmla="*/ 1486347 w 12192000"/>
              <a:gd name="connsiteY100" fmla="*/ 487310 h 4939827"/>
              <a:gd name="connsiteX101" fmla="*/ 1568079 w 12192000"/>
              <a:gd name="connsiteY101" fmla="*/ 462531 h 4939827"/>
              <a:gd name="connsiteX102" fmla="*/ 1622516 w 12192000"/>
              <a:gd name="connsiteY102" fmla="*/ 466058 h 4939827"/>
              <a:gd name="connsiteX103" fmla="*/ 1655457 w 12192000"/>
              <a:gd name="connsiteY103" fmla="*/ 465359 h 4939827"/>
              <a:gd name="connsiteX104" fmla="*/ 1717454 w 12192000"/>
              <a:gd name="connsiteY104" fmla="*/ 417203 h 4939827"/>
              <a:gd name="connsiteX105" fmla="*/ 1913794 w 12192000"/>
              <a:gd name="connsiteY105" fmla="*/ 365255 h 4939827"/>
              <a:gd name="connsiteX106" fmla="*/ 2129762 w 12192000"/>
              <a:gd name="connsiteY106" fmla="*/ 367832 h 4939827"/>
              <a:gd name="connsiteX107" fmla="*/ 2376970 w 12192000"/>
              <a:gd name="connsiteY107" fmla="*/ 350129 h 4939827"/>
              <a:gd name="connsiteX108" fmla="*/ 2480155 w 12192000"/>
              <a:gd name="connsiteY108" fmla="*/ 359227 h 4939827"/>
              <a:gd name="connsiteX109" fmla="*/ 2586782 w 12192000"/>
              <a:gd name="connsiteY109" fmla="*/ 339352 h 4939827"/>
              <a:gd name="connsiteX110" fmla="*/ 2679617 w 12192000"/>
              <a:gd name="connsiteY110" fmla="*/ 305383 h 4939827"/>
              <a:gd name="connsiteX111" fmla="*/ 2788947 w 12192000"/>
              <a:gd name="connsiteY111" fmla="*/ 250375 h 4939827"/>
              <a:gd name="connsiteX112" fmla="*/ 2965530 w 12192000"/>
              <a:gd name="connsiteY112" fmla="*/ 245958 h 4939827"/>
              <a:gd name="connsiteX113" fmla="*/ 3103677 w 12192000"/>
              <a:gd name="connsiteY113" fmla="*/ 209527 h 4939827"/>
              <a:gd name="connsiteX114" fmla="*/ 3126759 w 12192000"/>
              <a:gd name="connsiteY114" fmla="*/ 211226 h 4939827"/>
              <a:gd name="connsiteX115" fmla="*/ 3164020 w 12192000"/>
              <a:gd name="connsiteY115" fmla="*/ 212779 h 4939827"/>
              <a:gd name="connsiteX116" fmla="*/ 3285019 w 12192000"/>
              <a:gd name="connsiteY116" fmla="*/ 220535 h 4939827"/>
              <a:gd name="connsiteX117" fmla="*/ 3365154 w 12192000"/>
              <a:gd name="connsiteY117" fmla="*/ 226416 h 4939827"/>
              <a:gd name="connsiteX118" fmla="*/ 3367507 w 12192000"/>
              <a:gd name="connsiteY118" fmla="*/ 225416 h 4939827"/>
              <a:gd name="connsiteX119" fmla="*/ 3387567 w 12192000"/>
              <a:gd name="connsiteY119" fmla="*/ 227103 h 4939827"/>
              <a:gd name="connsiteX120" fmla="*/ 3498001 w 12192000"/>
              <a:gd name="connsiteY120" fmla="*/ 231941 h 4939827"/>
              <a:gd name="connsiteX121" fmla="*/ 3561557 w 12192000"/>
              <a:gd name="connsiteY121" fmla="*/ 228095 h 4939827"/>
              <a:gd name="connsiteX122" fmla="*/ 3611920 w 12192000"/>
              <a:gd name="connsiteY122" fmla="*/ 218094 h 4939827"/>
              <a:gd name="connsiteX123" fmla="*/ 3620528 w 12192000"/>
              <a:gd name="connsiteY123" fmla="*/ 218788 h 4939827"/>
              <a:gd name="connsiteX124" fmla="*/ 3620766 w 12192000"/>
              <a:gd name="connsiteY124" fmla="*/ 218511 h 4939827"/>
              <a:gd name="connsiteX125" fmla="*/ 3629977 w 12192000"/>
              <a:gd name="connsiteY125" fmla="*/ 218664 h 4939827"/>
              <a:gd name="connsiteX126" fmla="*/ 3636217 w 12192000"/>
              <a:gd name="connsiteY126" fmla="*/ 220048 h 4939827"/>
              <a:gd name="connsiteX127" fmla="*/ 3709484 w 12192000"/>
              <a:gd name="connsiteY127" fmla="*/ 186927 h 4939827"/>
              <a:gd name="connsiteX128" fmla="*/ 3761342 w 12192000"/>
              <a:gd name="connsiteY128" fmla="*/ 177474 h 4939827"/>
              <a:gd name="connsiteX129" fmla="*/ 3799748 w 12192000"/>
              <a:gd name="connsiteY129" fmla="*/ 167154 h 4939827"/>
              <a:gd name="connsiteX130" fmla="*/ 3922756 w 12192000"/>
              <a:gd name="connsiteY130" fmla="*/ 194044 h 4939827"/>
              <a:gd name="connsiteX131" fmla="*/ 4028476 w 12192000"/>
              <a:gd name="connsiteY131" fmla="*/ 223679 h 4939827"/>
              <a:gd name="connsiteX132" fmla="*/ 4191582 w 12192000"/>
              <a:gd name="connsiteY132" fmla="*/ 238952 h 4939827"/>
              <a:gd name="connsiteX133" fmla="*/ 4251024 w 12192000"/>
              <a:gd name="connsiteY133" fmla="*/ 240874 h 4939827"/>
              <a:gd name="connsiteX134" fmla="*/ 4355275 w 12192000"/>
              <a:gd name="connsiteY134" fmla="*/ 260205 h 4939827"/>
              <a:gd name="connsiteX135" fmla="*/ 4423807 w 12192000"/>
              <a:gd name="connsiteY135" fmla="*/ 270366 h 4939827"/>
              <a:gd name="connsiteX136" fmla="*/ 4558432 w 12192000"/>
              <a:gd name="connsiteY136" fmla="*/ 269194 h 4939827"/>
              <a:gd name="connsiteX137" fmla="*/ 4635061 w 12192000"/>
              <a:gd name="connsiteY137" fmla="*/ 280682 h 4939827"/>
              <a:gd name="connsiteX138" fmla="*/ 4807427 w 12192000"/>
              <a:gd name="connsiteY138" fmla="*/ 276835 h 4939827"/>
              <a:gd name="connsiteX139" fmla="*/ 5028933 w 12192000"/>
              <a:gd name="connsiteY139" fmla="*/ 183887 h 4939827"/>
              <a:gd name="connsiteX140" fmla="*/ 5093642 w 12192000"/>
              <a:gd name="connsiteY140" fmla="*/ 177214 h 4939827"/>
              <a:gd name="connsiteX141" fmla="*/ 5102642 w 12192000"/>
              <a:gd name="connsiteY141" fmla="*/ 186816 h 4939827"/>
              <a:gd name="connsiteX142" fmla="*/ 5193590 w 12192000"/>
              <a:gd name="connsiteY142" fmla="*/ 156458 h 4939827"/>
              <a:gd name="connsiteX143" fmla="*/ 5323922 w 12192000"/>
              <a:gd name="connsiteY143" fmla="*/ 146332 h 4939827"/>
              <a:gd name="connsiteX144" fmla="*/ 5421860 w 12192000"/>
              <a:gd name="connsiteY144" fmla="*/ 167298 h 4939827"/>
              <a:gd name="connsiteX145" fmla="*/ 5476948 w 12192000"/>
              <a:gd name="connsiteY145" fmla="*/ 173249 h 4939827"/>
              <a:gd name="connsiteX146" fmla="*/ 5516842 w 12192000"/>
              <a:gd name="connsiteY146" fmla="*/ 184018 h 4939827"/>
              <a:gd name="connsiteX147" fmla="*/ 5619415 w 12192000"/>
              <a:gd name="connsiteY147" fmla="*/ 176781 h 4939827"/>
              <a:gd name="connsiteX148" fmla="*/ 5789867 w 12192000"/>
              <a:gd name="connsiteY148" fmla="*/ 150304 h 4939827"/>
              <a:gd name="connsiteX149" fmla="*/ 5825953 w 12192000"/>
              <a:gd name="connsiteY149" fmla="*/ 147907 h 4939827"/>
              <a:gd name="connsiteX150" fmla="*/ 5856168 w 12192000"/>
              <a:gd name="connsiteY150" fmla="*/ 158719 h 4939827"/>
              <a:gd name="connsiteX151" fmla="*/ 5862476 w 12192000"/>
              <a:gd name="connsiteY151" fmla="*/ 172447 h 4939827"/>
              <a:gd name="connsiteX152" fmla="*/ 5882195 w 12192000"/>
              <a:gd name="connsiteY152" fmla="*/ 173195 h 4939827"/>
              <a:gd name="connsiteX153" fmla="*/ 5887271 w 12192000"/>
              <a:gd name="connsiteY153" fmla="*/ 176084 h 4939827"/>
              <a:gd name="connsiteX154" fmla="*/ 5921577 w 12192000"/>
              <a:gd name="connsiteY154" fmla="*/ 169858 h 4939827"/>
              <a:gd name="connsiteX155" fmla="*/ 5983240 w 12192000"/>
              <a:gd name="connsiteY155" fmla="*/ 152755 h 4939827"/>
              <a:gd name="connsiteX156" fmla="*/ 6152287 w 12192000"/>
              <a:gd name="connsiteY156" fmla="*/ 116736 h 4939827"/>
              <a:gd name="connsiteX157" fmla="*/ 6415830 w 12192000"/>
              <a:gd name="connsiteY157" fmla="*/ 136006 h 4939827"/>
              <a:gd name="connsiteX158" fmla="*/ 6756965 w 12192000"/>
              <a:gd name="connsiteY158" fmla="*/ 57636 h 4939827"/>
              <a:gd name="connsiteX159" fmla="*/ 6819400 w 12192000"/>
              <a:gd name="connsiteY159" fmla="*/ 30742 h 4939827"/>
              <a:gd name="connsiteX160" fmla="*/ 6986370 w 12192000"/>
              <a:gd name="connsiteY160" fmla="*/ 12659 h 4939827"/>
              <a:gd name="connsiteX161" fmla="*/ 6989536 w 12192000"/>
              <a:gd name="connsiteY161" fmla="*/ 14528 h 4939827"/>
              <a:gd name="connsiteX162" fmla="*/ 7015933 w 12192000"/>
              <a:gd name="connsiteY162" fmla="*/ 9653 h 4939827"/>
              <a:gd name="connsiteX163" fmla="*/ 7020592 w 12192000"/>
              <a:gd name="connsiteY163" fmla="*/ 1651 h 4939827"/>
              <a:gd name="connsiteX164" fmla="*/ 7025905 w 12192000"/>
              <a:gd name="connsiteY16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877301 w 12192000"/>
              <a:gd name="connsiteY15" fmla="*/ 186153 h 4939827"/>
              <a:gd name="connsiteX16" fmla="*/ 7952584 w 12192000"/>
              <a:gd name="connsiteY16" fmla="*/ 170181 h 4939827"/>
              <a:gd name="connsiteX17" fmla="*/ 8009534 w 12192000"/>
              <a:gd name="connsiteY17" fmla="*/ 176441 h 4939827"/>
              <a:gd name="connsiteX18" fmla="*/ 8058681 w 12192000"/>
              <a:gd name="connsiteY18" fmla="*/ 219431 h 4939827"/>
              <a:gd name="connsiteX19" fmla="*/ 8126175 w 12192000"/>
              <a:gd name="connsiteY19" fmla="*/ 240005 h 4939827"/>
              <a:gd name="connsiteX20" fmla="*/ 8166439 w 12192000"/>
              <a:gd name="connsiteY20" fmla="*/ 252699 h 4939827"/>
              <a:gd name="connsiteX21" fmla="*/ 8281371 w 12192000"/>
              <a:gd name="connsiteY21" fmla="*/ 256875 h 4939827"/>
              <a:gd name="connsiteX22" fmla="*/ 8381609 w 12192000"/>
              <a:gd name="connsiteY22" fmla="*/ 240618 h 4939827"/>
              <a:gd name="connsiteX23" fmla="*/ 8406759 w 12192000"/>
              <a:gd name="connsiteY23" fmla="*/ 232517 h 4939827"/>
              <a:gd name="connsiteX24" fmla="*/ 8426506 w 12192000"/>
              <a:gd name="connsiteY24" fmla="*/ 241842 h 4939827"/>
              <a:gd name="connsiteX25" fmla="*/ 8427949 w 12192000"/>
              <a:gd name="connsiteY25" fmla="*/ 240981 h 4939827"/>
              <a:gd name="connsiteX26" fmla="*/ 8441468 w 12192000"/>
              <a:gd name="connsiteY26" fmla="*/ 241157 h 4939827"/>
              <a:gd name="connsiteX27" fmla="*/ 8565757 w 12192000"/>
              <a:gd name="connsiteY27" fmla="*/ 255317 h 4939827"/>
              <a:gd name="connsiteX28" fmla="*/ 8573171 w 12192000"/>
              <a:gd name="connsiteY28" fmla="*/ 258426 h 4939827"/>
              <a:gd name="connsiteX29" fmla="*/ 8573548 w 12192000"/>
              <a:gd name="connsiteY29" fmla="*/ 258241 h 4939827"/>
              <a:gd name="connsiteX30" fmla="*/ 8581827 w 12192000"/>
              <a:gd name="connsiteY30" fmla="*/ 261028 h 4939827"/>
              <a:gd name="connsiteX31" fmla="*/ 8586687 w 12192000"/>
              <a:gd name="connsiteY31" fmla="*/ 264089 h 4939827"/>
              <a:gd name="connsiteX32" fmla="*/ 8601067 w 12192000"/>
              <a:gd name="connsiteY32" fmla="*/ 270114 h 4939827"/>
              <a:gd name="connsiteX33" fmla="*/ 8672650 w 12192000"/>
              <a:gd name="connsiteY33" fmla="*/ 254821 h 4939827"/>
              <a:gd name="connsiteX34" fmla="*/ 8785543 w 12192000"/>
              <a:gd name="connsiteY34" fmla="*/ 263406 h 4939827"/>
              <a:gd name="connsiteX35" fmla="*/ 8830588 w 12192000"/>
              <a:gd name="connsiteY35" fmla="*/ 265483 h 4939827"/>
              <a:gd name="connsiteX36" fmla="*/ 8905142 w 12192000"/>
              <a:gd name="connsiteY36" fmla="*/ 264958 h 4939827"/>
              <a:gd name="connsiteX37" fmla="*/ 8968582 w 12192000"/>
              <a:gd name="connsiteY37" fmla="*/ 262728 h 4939827"/>
              <a:gd name="connsiteX38" fmla="*/ 8972994 w 12192000"/>
              <a:gd name="connsiteY38" fmla="*/ 263284 h 4939827"/>
              <a:gd name="connsiteX39" fmla="*/ 9004605 w 12192000"/>
              <a:gd name="connsiteY39" fmla="*/ 258041 h 4939827"/>
              <a:gd name="connsiteX40" fmla="*/ 9016165 w 12192000"/>
              <a:gd name="connsiteY40" fmla="*/ 261258 h 4939827"/>
              <a:gd name="connsiteX41" fmla="*/ 9043297 w 12192000"/>
              <a:gd name="connsiteY41" fmla="*/ 281547 h 4939827"/>
              <a:gd name="connsiteX42" fmla="*/ 9048315 w 12192000"/>
              <a:gd name="connsiteY42" fmla="*/ 279264 h 4939827"/>
              <a:gd name="connsiteX43" fmla="*/ 9054706 w 12192000"/>
              <a:gd name="connsiteY43" fmla="*/ 278538 h 4939827"/>
              <a:gd name="connsiteX44" fmla="*/ 9070919 w 12192000"/>
              <a:gd name="connsiteY44" fmla="*/ 281810 h 4939827"/>
              <a:gd name="connsiteX45" fmla="*/ 9076813 w 12192000"/>
              <a:gd name="connsiteY45" fmla="*/ 283909 h 4939827"/>
              <a:gd name="connsiteX46" fmla="*/ 9085871 w 12192000"/>
              <a:gd name="connsiteY46" fmla="*/ 285133 h 4939827"/>
              <a:gd name="connsiteX47" fmla="*/ 9086159 w 12192000"/>
              <a:gd name="connsiteY47" fmla="*/ 284887 h 4939827"/>
              <a:gd name="connsiteX48" fmla="*/ 9134606 w 12192000"/>
              <a:gd name="connsiteY48" fmla="*/ 288168 h 4939827"/>
              <a:gd name="connsiteX49" fmla="*/ 9195590 w 12192000"/>
              <a:gd name="connsiteY49" fmla="*/ 279568 h 4939827"/>
              <a:gd name="connsiteX50" fmla="*/ 9219336 w 12192000"/>
              <a:gd name="connsiteY50" fmla="*/ 278133 h 4939827"/>
              <a:gd name="connsiteX51" fmla="*/ 9232362 w 12192000"/>
              <a:gd name="connsiteY51" fmla="*/ 275894 h 4939827"/>
              <a:gd name="connsiteX52" fmla="*/ 9233396 w 12192000"/>
              <a:gd name="connsiteY52" fmla="*/ 274803 h 4939827"/>
              <a:gd name="connsiteX53" fmla="*/ 9256213 w 12192000"/>
              <a:gd name="connsiteY53" fmla="*/ 281576 h 4939827"/>
              <a:gd name="connsiteX54" fmla="*/ 9371484 w 12192000"/>
              <a:gd name="connsiteY54" fmla="*/ 329634 h 4939827"/>
              <a:gd name="connsiteX55" fmla="*/ 9404829 w 12192000"/>
              <a:gd name="connsiteY55" fmla="*/ 339038 h 4939827"/>
              <a:gd name="connsiteX56" fmla="*/ 9427021 w 12192000"/>
              <a:gd name="connsiteY56" fmla="*/ 358784 h 4939827"/>
              <a:gd name="connsiteX57" fmla="*/ 9670844 w 12192000"/>
              <a:gd name="connsiteY57" fmla="*/ 405128 h 4939827"/>
              <a:gd name="connsiteX58" fmla="*/ 9816083 w 12192000"/>
              <a:gd name="connsiteY58" fmla="*/ 416573 h 4939827"/>
              <a:gd name="connsiteX59" fmla="*/ 9936741 w 12192000"/>
              <a:gd name="connsiteY59" fmla="*/ 437044 h 4939827"/>
              <a:gd name="connsiteX60" fmla="*/ 10050093 w 12192000"/>
              <a:gd name="connsiteY60" fmla="*/ 443783 h 4939827"/>
              <a:gd name="connsiteX61" fmla="*/ 10130090 w 12192000"/>
              <a:gd name="connsiteY61" fmla="*/ 459520 h 4939827"/>
              <a:gd name="connsiteX62" fmla="*/ 10173456 w 12192000"/>
              <a:gd name="connsiteY62" fmla="*/ 457749 h 4939827"/>
              <a:gd name="connsiteX63" fmla="*/ 10218232 w 12192000"/>
              <a:gd name="connsiteY63" fmla="*/ 459820 h 4939827"/>
              <a:gd name="connsiteX64" fmla="*/ 10354176 w 12192000"/>
              <a:gd name="connsiteY64" fmla="*/ 471377 h 4939827"/>
              <a:gd name="connsiteX65" fmla="*/ 10430681 w 12192000"/>
              <a:gd name="connsiteY65" fmla="*/ 481226 h 4939827"/>
              <a:gd name="connsiteX66" fmla="*/ 10478169 w 12192000"/>
              <a:gd name="connsiteY66" fmla="*/ 481774 h 4939827"/>
              <a:gd name="connsiteX67" fmla="*/ 10540907 w 12192000"/>
              <a:gd name="connsiteY67" fmla="*/ 485607 h 4939827"/>
              <a:gd name="connsiteX68" fmla="*/ 10614941 w 12192000"/>
              <a:gd name="connsiteY68" fmla="*/ 487592 h 4939827"/>
              <a:gd name="connsiteX69" fmla="*/ 10674098 w 12192000"/>
              <a:gd name="connsiteY69" fmla="*/ 521656 h 4939827"/>
              <a:gd name="connsiteX70" fmla="*/ 10874834 w 12192000"/>
              <a:gd name="connsiteY70" fmla="*/ 574867 h 4939827"/>
              <a:gd name="connsiteX71" fmla="*/ 10944981 w 12192000"/>
              <a:gd name="connsiteY71" fmla="*/ 615042 h 4939827"/>
              <a:gd name="connsiteX72" fmla="*/ 11006376 w 12192000"/>
              <a:gd name="connsiteY72" fmla="*/ 645957 h 4939827"/>
              <a:gd name="connsiteX73" fmla="*/ 11076308 w 12192000"/>
              <a:gd name="connsiteY73" fmla="*/ 675698 h 4939827"/>
              <a:gd name="connsiteX74" fmla="*/ 11148789 w 12192000"/>
              <a:gd name="connsiteY74" fmla="*/ 685041 h 4939827"/>
              <a:gd name="connsiteX75" fmla="*/ 11249129 w 12192000"/>
              <a:gd name="connsiteY75" fmla="*/ 684218 h 4939827"/>
              <a:gd name="connsiteX76" fmla="*/ 11299915 w 12192000"/>
              <a:gd name="connsiteY76" fmla="*/ 692177 h 4939827"/>
              <a:gd name="connsiteX77" fmla="*/ 11386973 w 12192000"/>
              <a:gd name="connsiteY77" fmla="*/ 708209 h 4939827"/>
              <a:gd name="connsiteX78" fmla="*/ 11500105 w 12192000"/>
              <a:gd name="connsiteY78" fmla="*/ 735014 h 4939827"/>
              <a:gd name="connsiteX79" fmla="*/ 11621735 w 12192000"/>
              <a:gd name="connsiteY79" fmla="*/ 789584 h 4939827"/>
              <a:gd name="connsiteX80" fmla="*/ 11691200 w 12192000"/>
              <a:gd name="connsiteY80" fmla="*/ 867902 h 4939827"/>
              <a:gd name="connsiteX81" fmla="*/ 11819427 w 12192000"/>
              <a:gd name="connsiteY81" fmla="*/ 911634 h 4939827"/>
              <a:gd name="connsiteX82" fmla="*/ 11969720 w 12192000"/>
              <a:gd name="connsiteY82" fmla="*/ 964737 h 4939827"/>
              <a:gd name="connsiteX83" fmla="*/ 12055766 w 12192000"/>
              <a:gd name="connsiteY83" fmla="*/ 991268 h 4939827"/>
              <a:gd name="connsiteX84" fmla="*/ 12171539 w 12192000"/>
              <a:gd name="connsiteY84" fmla="*/ 995427 h 4939827"/>
              <a:gd name="connsiteX85" fmla="*/ 12187831 w 12192000"/>
              <a:gd name="connsiteY85" fmla="*/ 996580 h 4939827"/>
              <a:gd name="connsiteX86" fmla="*/ 12192000 w 12192000"/>
              <a:gd name="connsiteY86" fmla="*/ 996726 h 4939827"/>
              <a:gd name="connsiteX87" fmla="*/ 12192000 w 12192000"/>
              <a:gd name="connsiteY87" fmla="*/ 4939827 h 4939827"/>
              <a:gd name="connsiteX88" fmla="*/ 0 w 12192000"/>
              <a:gd name="connsiteY88" fmla="*/ 4939827 h 4939827"/>
              <a:gd name="connsiteX89" fmla="*/ 0 w 12192000"/>
              <a:gd name="connsiteY89" fmla="*/ 512043 h 4939827"/>
              <a:gd name="connsiteX90" fmla="*/ 7381 w 12192000"/>
              <a:gd name="connsiteY90" fmla="*/ 512580 h 4939827"/>
              <a:gd name="connsiteX91" fmla="*/ 100029 w 12192000"/>
              <a:gd name="connsiteY91" fmla="*/ 504758 h 4939827"/>
              <a:gd name="connsiteX92" fmla="*/ 155244 w 12192000"/>
              <a:gd name="connsiteY92" fmla="*/ 525130 h 4939827"/>
              <a:gd name="connsiteX93" fmla="*/ 254366 w 12192000"/>
              <a:gd name="connsiteY93" fmla="*/ 534449 h 4939827"/>
              <a:gd name="connsiteX94" fmla="*/ 447292 w 12192000"/>
              <a:gd name="connsiteY94" fmla="*/ 542725 h 4939827"/>
              <a:gd name="connsiteX95" fmla="*/ 628105 w 12192000"/>
              <a:gd name="connsiteY95" fmla="*/ 547853 h 4939827"/>
              <a:gd name="connsiteX96" fmla="*/ 783146 w 12192000"/>
              <a:gd name="connsiteY96" fmla="*/ 591799 h 4939827"/>
              <a:gd name="connsiteX97" fmla="*/ 1043676 w 12192000"/>
              <a:gd name="connsiteY97" fmla="*/ 591887 h 4939827"/>
              <a:gd name="connsiteX98" fmla="*/ 1281816 w 12192000"/>
              <a:gd name="connsiteY98" fmla="*/ 520946 h 4939827"/>
              <a:gd name="connsiteX99" fmla="*/ 1486347 w 12192000"/>
              <a:gd name="connsiteY99" fmla="*/ 487310 h 4939827"/>
              <a:gd name="connsiteX100" fmla="*/ 1568079 w 12192000"/>
              <a:gd name="connsiteY100" fmla="*/ 462531 h 4939827"/>
              <a:gd name="connsiteX101" fmla="*/ 1622516 w 12192000"/>
              <a:gd name="connsiteY101" fmla="*/ 466058 h 4939827"/>
              <a:gd name="connsiteX102" fmla="*/ 1655457 w 12192000"/>
              <a:gd name="connsiteY102" fmla="*/ 465359 h 4939827"/>
              <a:gd name="connsiteX103" fmla="*/ 1717454 w 12192000"/>
              <a:gd name="connsiteY103" fmla="*/ 417203 h 4939827"/>
              <a:gd name="connsiteX104" fmla="*/ 1913794 w 12192000"/>
              <a:gd name="connsiteY104" fmla="*/ 365255 h 4939827"/>
              <a:gd name="connsiteX105" fmla="*/ 2129762 w 12192000"/>
              <a:gd name="connsiteY105" fmla="*/ 367832 h 4939827"/>
              <a:gd name="connsiteX106" fmla="*/ 2376970 w 12192000"/>
              <a:gd name="connsiteY106" fmla="*/ 350129 h 4939827"/>
              <a:gd name="connsiteX107" fmla="*/ 2480155 w 12192000"/>
              <a:gd name="connsiteY107" fmla="*/ 359227 h 4939827"/>
              <a:gd name="connsiteX108" fmla="*/ 2586782 w 12192000"/>
              <a:gd name="connsiteY108" fmla="*/ 339352 h 4939827"/>
              <a:gd name="connsiteX109" fmla="*/ 2679617 w 12192000"/>
              <a:gd name="connsiteY109" fmla="*/ 305383 h 4939827"/>
              <a:gd name="connsiteX110" fmla="*/ 2788947 w 12192000"/>
              <a:gd name="connsiteY110" fmla="*/ 250375 h 4939827"/>
              <a:gd name="connsiteX111" fmla="*/ 2965530 w 12192000"/>
              <a:gd name="connsiteY111" fmla="*/ 245958 h 4939827"/>
              <a:gd name="connsiteX112" fmla="*/ 3103677 w 12192000"/>
              <a:gd name="connsiteY112" fmla="*/ 209527 h 4939827"/>
              <a:gd name="connsiteX113" fmla="*/ 3126759 w 12192000"/>
              <a:gd name="connsiteY113" fmla="*/ 211226 h 4939827"/>
              <a:gd name="connsiteX114" fmla="*/ 3164020 w 12192000"/>
              <a:gd name="connsiteY114" fmla="*/ 212779 h 4939827"/>
              <a:gd name="connsiteX115" fmla="*/ 3285019 w 12192000"/>
              <a:gd name="connsiteY115" fmla="*/ 220535 h 4939827"/>
              <a:gd name="connsiteX116" fmla="*/ 3365154 w 12192000"/>
              <a:gd name="connsiteY116" fmla="*/ 226416 h 4939827"/>
              <a:gd name="connsiteX117" fmla="*/ 3367507 w 12192000"/>
              <a:gd name="connsiteY117" fmla="*/ 225416 h 4939827"/>
              <a:gd name="connsiteX118" fmla="*/ 3387567 w 12192000"/>
              <a:gd name="connsiteY118" fmla="*/ 227103 h 4939827"/>
              <a:gd name="connsiteX119" fmla="*/ 3498001 w 12192000"/>
              <a:gd name="connsiteY119" fmla="*/ 231941 h 4939827"/>
              <a:gd name="connsiteX120" fmla="*/ 3561557 w 12192000"/>
              <a:gd name="connsiteY120" fmla="*/ 228095 h 4939827"/>
              <a:gd name="connsiteX121" fmla="*/ 3611920 w 12192000"/>
              <a:gd name="connsiteY121" fmla="*/ 218094 h 4939827"/>
              <a:gd name="connsiteX122" fmla="*/ 3620528 w 12192000"/>
              <a:gd name="connsiteY122" fmla="*/ 218788 h 4939827"/>
              <a:gd name="connsiteX123" fmla="*/ 3620766 w 12192000"/>
              <a:gd name="connsiteY123" fmla="*/ 218511 h 4939827"/>
              <a:gd name="connsiteX124" fmla="*/ 3629977 w 12192000"/>
              <a:gd name="connsiteY124" fmla="*/ 218664 h 4939827"/>
              <a:gd name="connsiteX125" fmla="*/ 3636217 w 12192000"/>
              <a:gd name="connsiteY125" fmla="*/ 220048 h 4939827"/>
              <a:gd name="connsiteX126" fmla="*/ 3709484 w 12192000"/>
              <a:gd name="connsiteY126" fmla="*/ 186927 h 4939827"/>
              <a:gd name="connsiteX127" fmla="*/ 3761342 w 12192000"/>
              <a:gd name="connsiteY127" fmla="*/ 177474 h 4939827"/>
              <a:gd name="connsiteX128" fmla="*/ 3799748 w 12192000"/>
              <a:gd name="connsiteY128" fmla="*/ 167154 h 4939827"/>
              <a:gd name="connsiteX129" fmla="*/ 3922756 w 12192000"/>
              <a:gd name="connsiteY129" fmla="*/ 194044 h 4939827"/>
              <a:gd name="connsiteX130" fmla="*/ 4028476 w 12192000"/>
              <a:gd name="connsiteY130" fmla="*/ 223679 h 4939827"/>
              <a:gd name="connsiteX131" fmla="*/ 4191582 w 12192000"/>
              <a:gd name="connsiteY131" fmla="*/ 238952 h 4939827"/>
              <a:gd name="connsiteX132" fmla="*/ 4251024 w 12192000"/>
              <a:gd name="connsiteY132" fmla="*/ 240874 h 4939827"/>
              <a:gd name="connsiteX133" fmla="*/ 4355275 w 12192000"/>
              <a:gd name="connsiteY133" fmla="*/ 260205 h 4939827"/>
              <a:gd name="connsiteX134" fmla="*/ 4423807 w 12192000"/>
              <a:gd name="connsiteY134" fmla="*/ 270366 h 4939827"/>
              <a:gd name="connsiteX135" fmla="*/ 4558432 w 12192000"/>
              <a:gd name="connsiteY135" fmla="*/ 269194 h 4939827"/>
              <a:gd name="connsiteX136" fmla="*/ 4635061 w 12192000"/>
              <a:gd name="connsiteY136" fmla="*/ 280682 h 4939827"/>
              <a:gd name="connsiteX137" fmla="*/ 4807427 w 12192000"/>
              <a:gd name="connsiteY137" fmla="*/ 276835 h 4939827"/>
              <a:gd name="connsiteX138" fmla="*/ 5028933 w 12192000"/>
              <a:gd name="connsiteY138" fmla="*/ 183887 h 4939827"/>
              <a:gd name="connsiteX139" fmla="*/ 5093642 w 12192000"/>
              <a:gd name="connsiteY139" fmla="*/ 177214 h 4939827"/>
              <a:gd name="connsiteX140" fmla="*/ 5102642 w 12192000"/>
              <a:gd name="connsiteY140" fmla="*/ 186816 h 4939827"/>
              <a:gd name="connsiteX141" fmla="*/ 5193590 w 12192000"/>
              <a:gd name="connsiteY141" fmla="*/ 156458 h 4939827"/>
              <a:gd name="connsiteX142" fmla="*/ 5323922 w 12192000"/>
              <a:gd name="connsiteY142" fmla="*/ 146332 h 4939827"/>
              <a:gd name="connsiteX143" fmla="*/ 5421860 w 12192000"/>
              <a:gd name="connsiteY143" fmla="*/ 167298 h 4939827"/>
              <a:gd name="connsiteX144" fmla="*/ 5476948 w 12192000"/>
              <a:gd name="connsiteY144" fmla="*/ 173249 h 4939827"/>
              <a:gd name="connsiteX145" fmla="*/ 5516842 w 12192000"/>
              <a:gd name="connsiteY145" fmla="*/ 184018 h 4939827"/>
              <a:gd name="connsiteX146" fmla="*/ 5619415 w 12192000"/>
              <a:gd name="connsiteY146" fmla="*/ 176781 h 4939827"/>
              <a:gd name="connsiteX147" fmla="*/ 5789867 w 12192000"/>
              <a:gd name="connsiteY147" fmla="*/ 150304 h 4939827"/>
              <a:gd name="connsiteX148" fmla="*/ 5825953 w 12192000"/>
              <a:gd name="connsiteY148" fmla="*/ 147907 h 4939827"/>
              <a:gd name="connsiteX149" fmla="*/ 5856168 w 12192000"/>
              <a:gd name="connsiteY149" fmla="*/ 158719 h 4939827"/>
              <a:gd name="connsiteX150" fmla="*/ 5862476 w 12192000"/>
              <a:gd name="connsiteY150" fmla="*/ 172447 h 4939827"/>
              <a:gd name="connsiteX151" fmla="*/ 5882195 w 12192000"/>
              <a:gd name="connsiteY151" fmla="*/ 173195 h 4939827"/>
              <a:gd name="connsiteX152" fmla="*/ 5887271 w 12192000"/>
              <a:gd name="connsiteY152" fmla="*/ 176084 h 4939827"/>
              <a:gd name="connsiteX153" fmla="*/ 5921577 w 12192000"/>
              <a:gd name="connsiteY153" fmla="*/ 169858 h 4939827"/>
              <a:gd name="connsiteX154" fmla="*/ 5983240 w 12192000"/>
              <a:gd name="connsiteY154" fmla="*/ 152755 h 4939827"/>
              <a:gd name="connsiteX155" fmla="*/ 6152287 w 12192000"/>
              <a:gd name="connsiteY155" fmla="*/ 116736 h 4939827"/>
              <a:gd name="connsiteX156" fmla="*/ 6415830 w 12192000"/>
              <a:gd name="connsiteY156" fmla="*/ 136006 h 4939827"/>
              <a:gd name="connsiteX157" fmla="*/ 6756965 w 12192000"/>
              <a:gd name="connsiteY157" fmla="*/ 57636 h 4939827"/>
              <a:gd name="connsiteX158" fmla="*/ 6819400 w 12192000"/>
              <a:gd name="connsiteY158" fmla="*/ 30742 h 4939827"/>
              <a:gd name="connsiteX159" fmla="*/ 6986370 w 12192000"/>
              <a:gd name="connsiteY159" fmla="*/ 12659 h 4939827"/>
              <a:gd name="connsiteX160" fmla="*/ 6989536 w 12192000"/>
              <a:gd name="connsiteY160" fmla="*/ 14528 h 4939827"/>
              <a:gd name="connsiteX161" fmla="*/ 7015933 w 12192000"/>
              <a:gd name="connsiteY161" fmla="*/ 9653 h 4939827"/>
              <a:gd name="connsiteX162" fmla="*/ 7020592 w 12192000"/>
              <a:gd name="connsiteY162" fmla="*/ 1651 h 4939827"/>
              <a:gd name="connsiteX163" fmla="*/ 7025905 w 12192000"/>
              <a:gd name="connsiteY16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152287 w 12192000"/>
              <a:gd name="connsiteY154" fmla="*/ 116736 h 4939827"/>
              <a:gd name="connsiteX155" fmla="*/ 6415830 w 12192000"/>
              <a:gd name="connsiteY155" fmla="*/ 136006 h 4939827"/>
              <a:gd name="connsiteX156" fmla="*/ 6756965 w 12192000"/>
              <a:gd name="connsiteY156" fmla="*/ 57636 h 4939827"/>
              <a:gd name="connsiteX157" fmla="*/ 6819400 w 12192000"/>
              <a:gd name="connsiteY157" fmla="*/ 30742 h 4939827"/>
              <a:gd name="connsiteX158" fmla="*/ 6986370 w 12192000"/>
              <a:gd name="connsiteY158" fmla="*/ 12659 h 4939827"/>
              <a:gd name="connsiteX159" fmla="*/ 6989536 w 12192000"/>
              <a:gd name="connsiteY159" fmla="*/ 14528 h 4939827"/>
              <a:gd name="connsiteX160" fmla="*/ 7015933 w 12192000"/>
              <a:gd name="connsiteY160" fmla="*/ 9653 h 4939827"/>
              <a:gd name="connsiteX161" fmla="*/ 7020592 w 12192000"/>
              <a:gd name="connsiteY161" fmla="*/ 1651 h 4939827"/>
              <a:gd name="connsiteX162" fmla="*/ 7025905 w 12192000"/>
              <a:gd name="connsiteY16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256213 w 12192000"/>
              <a:gd name="connsiteY51" fmla="*/ 281576 h 4939827"/>
              <a:gd name="connsiteX52" fmla="*/ 9371484 w 12192000"/>
              <a:gd name="connsiteY52" fmla="*/ 329634 h 4939827"/>
              <a:gd name="connsiteX53" fmla="*/ 9404829 w 12192000"/>
              <a:gd name="connsiteY53" fmla="*/ 339038 h 4939827"/>
              <a:gd name="connsiteX54" fmla="*/ 9427021 w 12192000"/>
              <a:gd name="connsiteY54" fmla="*/ 358784 h 4939827"/>
              <a:gd name="connsiteX55" fmla="*/ 9670844 w 12192000"/>
              <a:gd name="connsiteY55" fmla="*/ 405128 h 4939827"/>
              <a:gd name="connsiteX56" fmla="*/ 9816083 w 12192000"/>
              <a:gd name="connsiteY56" fmla="*/ 416573 h 4939827"/>
              <a:gd name="connsiteX57" fmla="*/ 9936741 w 12192000"/>
              <a:gd name="connsiteY57" fmla="*/ 437044 h 4939827"/>
              <a:gd name="connsiteX58" fmla="*/ 10050093 w 12192000"/>
              <a:gd name="connsiteY58" fmla="*/ 443783 h 4939827"/>
              <a:gd name="connsiteX59" fmla="*/ 10130090 w 12192000"/>
              <a:gd name="connsiteY59" fmla="*/ 459520 h 4939827"/>
              <a:gd name="connsiteX60" fmla="*/ 10173456 w 12192000"/>
              <a:gd name="connsiteY60" fmla="*/ 457749 h 4939827"/>
              <a:gd name="connsiteX61" fmla="*/ 10218232 w 12192000"/>
              <a:gd name="connsiteY61" fmla="*/ 459820 h 4939827"/>
              <a:gd name="connsiteX62" fmla="*/ 10354176 w 12192000"/>
              <a:gd name="connsiteY62" fmla="*/ 471377 h 4939827"/>
              <a:gd name="connsiteX63" fmla="*/ 10430681 w 12192000"/>
              <a:gd name="connsiteY63" fmla="*/ 481226 h 4939827"/>
              <a:gd name="connsiteX64" fmla="*/ 10478169 w 12192000"/>
              <a:gd name="connsiteY64" fmla="*/ 481774 h 4939827"/>
              <a:gd name="connsiteX65" fmla="*/ 10540907 w 12192000"/>
              <a:gd name="connsiteY65" fmla="*/ 485607 h 4939827"/>
              <a:gd name="connsiteX66" fmla="*/ 10614941 w 12192000"/>
              <a:gd name="connsiteY66" fmla="*/ 487592 h 4939827"/>
              <a:gd name="connsiteX67" fmla="*/ 10674098 w 12192000"/>
              <a:gd name="connsiteY67" fmla="*/ 521656 h 4939827"/>
              <a:gd name="connsiteX68" fmla="*/ 10874834 w 12192000"/>
              <a:gd name="connsiteY68" fmla="*/ 574867 h 4939827"/>
              <a:gd name="connsiteX69" fmla="*/ 10944981 w 12192000"/>
              <a:gd name="connsiteY69" fmla="*/ 615042 h 4939827"/>
              <a:gd name="connsiteX70" fmla="*/ 11006376 w 12192000"/>
              <a:gd name="connsiteY70" fmla="*/ 645957 h 4939827"/>
              <a:gd name="connsiteX71" fmla="*/ 11076308 w 12192000"/>
              <a:gd name="connsiteY71" fmla="*/ 675698 h 4939827"/>
              <a:gd name="connsiteX72" fmla="*/ 11148789 w 12192000"/>
              <a:gd name="connsiteY72" fmla="*/ 685041 h 4939827"/>
              <a:gd name="connsiteX73" fmla="*/ 11249129 w 12192000"/>
              <a:gd name="connsiteY73" fmla="*/ 684218 h 4939827"/>
              <a:gd name="connsiteX74" fmla="*/ 11299915 w 12192000"/>
              <a:gd name="connsiteY74" fmla="*/ 692177 h 4939827"/>
              <a:gd name="connsiteX75" fmla="*/ 11386973 w 12192000"/>
              <a:gd name="connsiteY75" fmla="*/ 708209 h 4939827"/>
              <a:gd name="connsiteX76" fmla="*/ 11500105 w 12192000"/>
              <a:gd name="connsiteY76" fmla="*/ 735014 h 4939827"/>
              <a:gd name="connsiteX77" fmla="*/ 11621735 w 12192000"/>
              <a:gd name="connsiteY77" fmla="*/ 789584 h 4939827"/>
              <a:gd name="connsiteX78" fmla="*/ 11691200 w 12192000"/>
              <a:gd name="connsiteY78" fmla="*/ 867902 h 4939827"/>
              <a:gd name="connsiteX79" fmla="*/ 11819427 w 12192000"/>
              <a:gd name="connsiteY79" fmla="*/ 911634 h 4939827"/>
              <a:gd name="connsiteX80" fmla="*/ 11969720 w 12192000"/>
              <a:gd name="connsiteY80" fmla="*/ 964737 h 4939827"/>
              <a:gd name="connsiteX81" fmla="*/ 12055766 w 12192000"/>
              <a:gd name="connsiteY81" fmla="*/ 991268 h 4939827"/>
              <a:gd name="connsiteX82" fmla="*/ 12171539 w 12192000"/>
              <a:gd name="connsiteY82" fmla="*/ 995427 h 4939827"/>
              <a:gd name="connsiteX83" fmla="*/ 12187831 w 12192000"/>
              <a:gd name="connsiteY83" fmla="*/ 996580 h 4939827"/>
              <a:gd name="connsiteX84" fmla="*/ 12192000 w 12192000"/>
              <a:gd name="connsiteY84" fmla="*/ 996726 h 4939827"/>
              <a:gd name="connsiteX85" fmla="*/ 12192000 w 12192000"/>
              <a:gd name="connsiteY85" fmla="*/ 4939827 h 4939827"/>
              <a:gd name="connsiteX86" fmla="*/ 0 w 12192000"/>
              <a:gd name="connsiteY86" fmla="*/ 4939827 h 4939827"/>
              <a:gd name="connsiteX87" fmla="*/ 0 w 12192000"/>
              <a:gd name="connsiteY87" fmla="*/ 512043 h 4939827"/>
              <a:gd name="connsiteX88" fmla="*/ 7381 w 12192000"/>
              <a:gd name="connsiteY88" fmla="*/ 512580 h 4939827"/>
              <a:gd name="connsiteX89" fmla="*/ 100029 w 12192000"/>
              <a:gd name="connsiteY89" fmla="*/ 504758 h 4939827"/>
              <a:gd name="connsiteX90" fmla="*/ 155244 w 12192000"/>
              <a:gd name="connsiteY90" fmla="*/ 525130 h 4939827"/>
              <a:gd name="connsiteX91" fmla="*/ 254366 w 12192000"/>
              <a:gd name="connsiteY91" fmla="*/ 534449 h 4939827"/>
              <a:gd name="connsiteX92" fmla="*/ 447292 w 12192000"/>
              <a:gd name="connsiteY92" fmla="*/ 542725 h 4939827"/>
              <a:gd name="connsiteX93" fmla="*/ 628105 w 12192000"/>
              <a:gd name="connsiteY93" fmla="*/ 547853 h 4939827"/>
              <a:gd name="connsiteX94" fmla="*/ 783146 w 12192000"/>
              <a:gd name="connsiteY94" fmla="*/ 591799 h 4939827"/>
              <a:gd name="connsiteX95" fmla="*/ 1043676 w 12192000"/>
              <a:gd name="connsiteY95" fmla="*/ 591887 h 4939827"/>
              <a:gd name="connsiteX96" fmla="*/ 1281816 w 12192000"/>
              <a:gd name="connsiteY96" fmla="*/ 520946 h 4939827"/>
              <a:gd name="connsiteX97" fmla="*/ 1486347 w 12192000"/>
              <a:gd name="connsiteY97" fmla="*/ 487310 h 4939827"/>
              <a:gd name="connsiteX98" fmla="*/ 1568079 w 12192000"/>
              <a:gd name="connsiteY98" fmla="*/ 462531 h 4939827"/>
              <a:gd name="connsiteX99" fmla="*/ 1622516 w 12192000"/>
              <a:gd name="connsiteY99" fmla="*/ 466058 h 4939827"/>
              <a:gd name="connsiteX100" fmla="*/ 1655457 w 12192000"/>
              <a:gd name="connsiteY100" fmla="*/ 465359 h 4939827"/>
              <a:gd name="connsiteX101" fmla="*/ 1717454 w 12192000"/>
              <a:gd name="connsiteY101" fmla="*/ 417203 h 4939827"/>
              <a:gd name="connsiteX102" fmla="*/ 1913794 w 12192000"/>
              <a:gd name="connsiteY102" fmla="*/ 365255 h 4939827"/>
              <a:gd name="connsiteX103" fmla="*/ 2129762 w 12192000"/>
              <a:gd name="connsiteY103" fmla="*/ 367832 h 4939827"/>
              <a:gd name="connsiteX104" fmla="*/ 2376970 w 12192000"/>
              <a:gd name="connsiteY104" fmla="*/ 350129 h 4939827"/>
              <a:gd name="connsiteX105" fmla="*/ 2480155 w 12192000"/>
              <a:gd name="connsiteY105" fmla="*/ 359227 h 4939827"/>
              <a:gd name="connsiteX106" fmla="*/ 2586782 w 12192000"/>
              <a:gd name="connsiteY106" fmla="*/ 339352 h 4939827"/>
              <a:gd name="connsiteX107" fmla="*/ 2679617 w 12192000"/>
              <a:gd name="connsiteY107" fmla="*/ 305383 h 4939827"/>
              <a:gd name="connsiteX108" fmla="*/ 2788947 w 12192000"/>
              <a:gd name="connsiteY108" fmla="*/ 250375 h 4939827"/>
              <a:gd name="connsiteX109" fmla="*/ 2965530 w 12192000"/>
              <a:gd name="connsiteY109" fmla="*/ 245958 h 4939827"/>
              <a:gd name="connsiteX110" fmla="*/ 3103677 w 12192000"/>
              <a:gd name="connsiteY110" fmla="*/ 209527 h 4939827"/>
              <a:gd name="connsiteX111" fmla="*/ 3126759 w 12192000"/>
              <a:gd name="connsiteY111" fmla="*/ 211226 h 4939827"/>
              <a:gd name="connsiteX112" fmla="*/ 3164020 w 12192000"/>
              <a:gd name="connsiteY112" fmla="*/ 212779 h 4939827"/>
              <a:gd name="connsiteX113" fmla="*/ 3285019 w 12192000"/>
              <a:gd name="connsiteY113" fmla="*/ 220535 h 4939827"/>
              <a:gd name="connsiteX114" fmla="*/ 3365154 w 12192000"/>
              <a:gd name="connsiteY114" fmla="*/ 226416 h 4939827"/>
              <a:gd name="connsiteX115" fmla="*/ 3367507 w 12192000"/>
              <a:gd name="connsiteY115" fmla="*/ 225416 h 4939827"/>
              <a:gd name="connsiteX116" fmla="*/ 3387567 w 12192000"/>
              <a:gd name="connsiteY116" fmla="*/ 227103 h 4939827"/>
              <a:gd name="connsiteX117" fmla="*/ 3498001 w 12192000"/>
              <a:gd name="connsiteY117" fmla="*/ 231941 h 4939827"/>
              <a:gd name="connsiteX118" fmla="*/ 3561557 w 12192000"/>
              <a:gd name="connsiteY118" fmla="*/ 228095 h 4939827"/>
              <a:gd name="connsiteX119" fmla="*/ 3611920 w 12192000"/>
              <a:gd name="connsiteY119" fmla="*/ 218094 h 4939827"/>
              <a:gd name="connsiteX120" fmla="*/ 3620528 w 12192000"/>
              <a:gd name="connsiteY120" fmla="*/ 218788 h 4939827"/>
              <a:gd name="connsiteX121" fmla="*/ 3620766 w 12192000"/>
              <a:gd name="connsiteY121" fmla="*/ 218511 h 4939827"/>
              <a:gd name="connsiteX122" fmla="*/ 3629977 w 12192000"/>
              <a:gd name="connsiteY122" fmla="*/ 218664 h 4939827"/>
              <a:gd name="connsiteX123" fmla="*/ 3636217 w 12192000"/>
              <a:gd name="connsiteY123" fmla="*/ 220048 h 4939827"/>
              <a:gd name="connsiteX124" fmla="*/ 3709484 w 12192000"/>
              <a:gd name="connsiteY124" fmla="*/ 186927 h 4939827"/>
              <a:gd name="connsiteX125" fmla="*/ 3761342 w 12192000"/>
              <a:gd name="connsiteY125" fmla="*/ 177474 h 4939827"/>
              <a:gd name="connsiteX126" fmla="*/ 3799748 w 12192000"/>
              <a:gd name="connsiteY126" fmla="*/ 167154 h 4939827"/>
              <a:gd name="connsiteX127" fmla="*/ 3922756 w 12192000"/>
              <a:gd name="connsiteY127" fmla="*/ 194044 h 4939827"/>
              <a:gd name="connsiteX128" fmla="*/ 4028476 w 12192000"/>
              <a:gd name="connsiteY128" fmla="*/ 223679 h 4939827"/>
              <a:gd name="connsiteX129" fmla="*/ 4191582 w 12192000"/>
              <a:gd name="connsiteY129" fmla="*/ 238952 h 4939827"/>
              <a:gd name="connsiteX130" fmla="*/ 4251024 w 12192000"/>
              <a:gd name="connsiteY130" fmla="*/ 240874 h 4939827"/>
              <a:gd name="connsiteX131" fmla="*/ 4355275 w 12192000"/>
              <a:gd name="connsiteY131" fmla="*/ 260205 h 4939827"/>
              <a:gd name="connsiteX132" fmla="*/ 4423807 w 12192000"/>
              <a:gd name="connsiteY132" fmla="*/ 270366 h 4939827"/>
              <a:gd name="connsiteX133" fmla="*/ 4558432 w 12192000"/>
              <a:gd name="connsiteY133" fmla="*/ 269194 h 4939827"/>
              <a:gd name="connsiteX134" fmla="*/ 4635061 w 12192000"/>
              <a:gd name="connsiteY134" fmla="*/ 280682 h 4939827"/>
              <a:gd name="connsiteX135" fmla="*/ 4807427 w 12192000"/>
              <a:gd name="connsiteY135" fmla="*/ 276835 h 4939827"/>
              <a:gd name="connsiteX136" fmla="*/ 5028933 w 12192000"/>
              <a:gd name="connsiteY136" fmla="*/ 183887 h 4939827"/>
              <a:gd name="connsiteX137" fmla="*/ 5093642 w 12192000"/>
              <a:gd name="connsiteY137" fmla="*/ 177214 h 4939827"/>
              <a:gd name="connsiteX138" fmla="*/ 5102642 w 12192000"/>
              <a:gd name="connsiteY138" fmla="*/ 186816 h 4939827"/>
              <a:gd name="connsiteX139" fmla="*/ 5193590 w 12192000"/>
              <a:gd name="connsiteY139" fmla="*/ 156458 h 4939827"/>
              <a:gd name="connsiteX140" fmla="*/ 5323922 w 12192000"/>
              <a:gd name="connsiteY140" fmla="*/ 146332 h 4939827"/>
              <a:gd name="connsiteX141" fmla="*/ 5421860 w 12192000"/>
              <a:gd name="connsiteY141" fmla="*/ 167298 h 4939827"/>
              <a:gd name="connsiteX142" fmla="*/ 5476948 w 12192000"/>
              <a:gd name="connsiteY142" fmla="*/ 173249 h 4939827"/>
              <a:gd name="connsiteX143" fmla="*/ 5516842 w 12192000"/>
              <a:gd name="connsiteY143" fmla="*/ 184018 h 4939827"/>
              <a:gd name="connsiteX144" fmla="*/ 5619415 w 12192000"/>
              <a:gd name="connsiteY144" fmla="*/ 176781 h 4939827"/>
              <a:gd name="connsiteX145" fmla="*/ 5789867 w 12192000"/>
              <a:gd name="connsiteY145" fmla="*/ 150304 h 4939827"/>
              <a:gd name="connsiteX146" fmla="*/ 5825953 w 12192000"/>
              <a:gd name="connsiteY146" fmla="*/ 147907 h 4939827"/>
              <a:gd name="connsiteX147" fmla="*/ 5856168 w 12192000"/>
              <a:gd name="connsiteY147" fmla="*/ 158719 h 4939827"/>
              <a:gd name="connsiteX148" fmla="*/ 5862476 w 12192000"/>
              <a:gd name="connsiteY148" fmla="*/ 172447 h 4939827"/>
              <a:gd name="connsiteX149" fmla="*/ 5882195 w 12192000"/>
              <a:gd name="connsiteY149" fmla="*/ 173195 h 4939827"/>
              <a:gd name="connsiteX150" fmla="*/ 5952585 w 12192000"/>
              <a:gd name="connsiteY150" fmla="*/ 161012 h 4939827"/>
              <a:gd name="connsiteX151" fmla="*/ 6001964 w 12192000"/>
              <a:gd name="connsiteY151" fmla="*/ 154786 h 4939827"/>
              <a:gd name="connsiteX152" fmla="*/ 6184207 w 12192000"/>
              <a:gd name="connsiteY152" fmla="*/ 132658 h 4939827"/>
              <a:gd name="connsiteX153" fmla="*/ 6415830 w 12192000"/>
              <a:gd name="connsiteY153" fmla="*/ 136006 h 4939827"/>
              <a:gd name="connsiteX154" fmla="*/ 6756965 w 12192000"/>
              <a:gd name="connsiteY154" fmla="*/ 57636 h 4939827"/>
              <a:gd name="connsiteX155" fmla="*/ 6819400 w 12192000"/>
              <a:gd name="connsiteY155" fmla="*/ 30742 h 4939827"/>
              <a:gd name="connsiteX156" fmla="*/ 6986370 w 12192000"/>
              <a:gd name="connsiteY156" fmla="*/ 12659 h 4939827"/>
              <a:gd name="connsiteX157" fmla="*/ 6989536 w 12192000"/>
              <a:gd name="connsiteY157" fmla="*/ 14528 h 4939827"/>
              <a:gd name="connsiteX158" fmla="*/ 7015933 w 12192000"/>
              <a:gd name="connsiteY158" fmla="*/ 9653 h 4939827"/>
              <a:gd name="connsiteX159" fmla="*/ 7020592 w 12192000"/>
              <a:gd name="connsiteY159" fmla="*/ 1651 h 4939827"/>
              <a:gd name="connsiteX160" fmla="*/ 7025905 w 12192000"/>
              <a:gd name="connsiteY16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83638 w 12192000"/>
              <a:gd name="connsiteY50" fmla="*/ 299924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622021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281371 w 12192000"/>
              <a:gd name="connsiteY19" fmla="*/ 256875 h 4939827"/>
              <a:gd name="connsiteX20" fmla="*/ 8381609 w 12192000"/>
              <a:gd name="connsiteY20" fmla="*/ 240618 h 4939827"/>
              <a:gd name="connsiteX21" fmla="*/ 8406759 w 12192000"/>
              <a:gd name="connsiteY21" fmla="*/ 232517 h 4939827"/>
              <a:gd name="connsiteX22" fmla="*/ 8426506 w 12192000"/>
              <a:gd name="connsiteY22" fmla="*/ 241842 h 4939827"/>
              <a:gd name="connsiteX23" fmla="*/ 8427949 w 12192000"/>
              <a:gd name="connsiteY23" fmla="*/ 240981 h 4939827"/>
              <a:gd name="connsiteX24" fmla="*/ 8441468 w 12192000"/>
              <a:gd name="connsiteY24" fmla="*/ 241157 h 4939827"/>
              <a:gd name="connsiteX25" fmla="*/ 8565757 w 12192000"/>
              <a:gd name="connsiteY25" fmla="*/ 255317 h 4939827"/>
              <a:gd name="connsiteX26" fmla="*/ 8573171 w 12192000"/>
              <a:gd name="connsiteY26" fmla="*/ 258426 h 4939827"/>
              <a:gd name="connsiteX27" fmla="*/ 8573548 w 12192000"/>
              <a:gd name="connsiteY27" fmla="*/ 258241 h 4939827"/>
              <a:gd name="connsiteX28" fmla="*/ 8622021 w 12192000"/>
              <a:gd name="connsiteY28" fmla="*/ 261028 h 4939827"/>
              <a:gd name="connsiteX29" fmla="*/ 8672650 w 12192000"/>
              <a:gd name="connsiteY29" fmla="*/ 254821 h 4939827"/>
              <a:gd name="connsiteX30" fmla="*/ 8785543 w 12192000"/>
              <a:gd name="connsiteY30" fmla="*/ 263406 h 4939827"/>
              <a:gd name="connsiteX31" fmla="*/ 8830588 w 12192000"/>
              <a:gd name="connsiteY31" fmla="*/ 265483 h 4939827"/>
              <a:gd name="connsiteX32" fmla="*/ 8905142 w 12192000"/>
              <a:gd name="connsiteY32" fmla="*/ 264958 h 4939827"/>
              <a:gd name="connsiteX33" fmla="*/ 8968582 w 12192000"/>
              <a:gd name="connsiteY33" fmla="*/ 262728 h 4939827"/>
              <a:gd name="connsiteX34" fmla="*/ 8972994 w 12192000"/>
              <a:gd name="connsiteY34" fmla="*/ 263284 h 4939827"/>
              <a:gd name="connsiteX35" fmla="*/ 9004605 w 12192000"/>
              <a:gd name="connsiteY35" fmla="*/ 258041 h 4939827"/>
              <a:gd name="connsiteX36" fmla="*/ 9016165 w 12192000"/>
              <a:gd name="connsiteY36" fmla="*/ 261258 h 4939827"/>
              <a:gd name="connsiteX37" fmla="*/ 9043297 w 12192000"/>
              <a:gd name="connsiteY37" fmla="*/ 281547 h 4939827"/>
              <a:gd name="connsiteX38" fmla="*/ 9048315 w 12192000"/>
              <a:gd name="connsiteY38" fmla="*/ 279264 h 4939827"/>
              <a:gd name="connsiteX39" fmla="*/ 9054706 w 12192000"/>
              <a:gd name="connsiteY39" fmla="*/ 278538 h 4939827"/>
              <a:gd name="connsiteX40" fmla="*/ 9070919 w 12192000"/>
              <a:gd name="connsiteY40" fmla="*/ 281810 h 4939827"/>
              <a:gd name="connsiteX41" fmla="*/ 9076813 w 12192000"/>
              <a:gd name="connsiteY41" fmla="*/ 283909 h 4939827"/>
              <a:gd name="connsiteX42" fmla="*/ 9085871 w 12192000"/>
              <a:gd name="connsiteY42" fmla="*/ 285133 h 4939827"/>
              <a:gd name="connsiteX43" fmla="*/ 9086159 w 12192000"/>
              <a:gd name="connsiteY43" fmla="*/ 284887 h 4939827"/>
              <a:gd name="connsiteX44" fmla="*/ 9134606 w 12192000"/>
              <a:gd name="connsiteY44" fmla="*/ 288168 h 4939827"/>
              <a:gd name="connsiteX45" fmla="*/ 9195590 w 12192000"/>
              <a:gd name="connsiteY45" fmla="*/ 279568 h 4939827"/>
              <a:gd name="connsiteX46" fmla="*/ 9219336 w 12192000"/>
              <a:gd name="connsiteY46" fmla="*/ 278133 h 4939827"/>
              <a:gd name="connsiteX47" fmla="*/ 9232362 w 12192000"/>
              <a:gd name="connsiteY47" fmla="*/ 275894 h 4939827"/>
              <a:gd name="connsiteX48" fmla="*/ 9283638 w 12192000"/>
              <a:gd name="connsiteY48" fmla="*/ 299924 h 4939827"/>
              <a:gd name="connsiteX49" fmla="*/ 9371484 w 12192000"/>
              <a:gd name="connsiteY49" fmla="*/ 329634 h 4939827"/>
              <a:gd name="connsiteX50" fmla="*/ 9404829 w 12192000"/>
              <a:gd name="connsiteY50" fmla="*/ 339038 h 4939827"/>
              <a:gd name="connsiteX51" fmla="*/ 9427021 w 12192000"/>
              <a:gd name="connsiteY51" fmla="*/ 358784 h 4939827"/>
              <a:gd name="connsiteX52" fmla="*/ 9670844 w 12192000"/>
              <a:gd name="connsiteY52" fmla="*/ 405128 h 4939827"/>
              <a:gd name="connsiteX53" fmla="*/ 9816083 w 12192000"/>
              <a:gd name="connsiteY53" fmla="*/ 416573 h 4939827"/>
              <a:gd name="connsiteX54" fmla="*/ 9936741 w 12192000"/>
              <a:gd name="connsiteY54" fmla="*/ 437044 h 4939827"/>
              <a:gd name="connsiteX55" fmla="*/ 10050093 w 12192000"/>
              <a:gd name="connsiteY55" fmla="*/ 443783 h 4939827"/>
              <a:gd name="connsiteX56" fmla="*/ 10130090 w 12192000"/>
              <a:gd name="connsiteY56" fmla="*/ 459520 h 4939827"/>
              <a:gd name="connsiteX57" fmla="*/ 10173456 w 12192000"/>
              <a:gd name="connsiteY57" fmla="*/ 457749 h 4939827"/>
              <a:gd name="connsiteX58" fmla="*/ 10218232 w 12192000"/>
              <a:gd name="connsiteY58" fmla="*/ 459820 h 4939827"/>
              <a:gd name="connsiteX59" fmla="*/ 10354176 w 12192000"/>
              <a:gd name="connsiteY59" fmla="*/ 471377 h 4939827"/>
              <a:gd name="connsiteX60" fmla="*/ 10430681 w 12192000"/>
              <a:gd name="connsiteY60" fmla="*/ 481226 h 4939827"/>
              <a:gd name="connsiteX61" fmla="*/ 10478169 w 12192000"/>
              <a:gd name="connsiteY61" fmla="*/ 481774 h 4939827"/>
              <a:gd name="connsiteX62" fmla="*/ 10540907 w 12192000"/>
              <a:gd name="connsiteY62" fmla="*/ 485607 h 4939827"/>
              <a:gd name="connsiteX63" fmla="*/ 10614941 w 12192000"/>
              <a:gd name="connsiteY63" fmla="*/ 487592 h 4939827"/>
              <a:gd name="connsiteX64" fmla="*/ 10674098 w 12192000"/>
              <a:gd name="connsiteY64" fmla="*/ 521656 h 4939827"/>
              <a:gd name="connsiteX65" fmla="*/ 10874834 w 12192000"/>
              <a:gd name="connsiteY65" fmla="*/ 574867 h 4939827"/>
              <a:gd name="connsiteX66" fmla="*/ 10944981 w 12192000"/>
              <a:gd name="connsiteY66" fmla="*/ 615042 h 4939827"/>
              <a:gd name="connsiteX67" fmla="*/ 11006376 w 12192000"/>
              <a:gd name="connsiteY67" fmla="*/ 645957 h 4939827"/>
              <a:gd name="connsiteX68" fmla="*/ 11076308 w 12192000"/>
              <a:gd name="connsiteY68" fmla="*/ 675698 h 4939827"/>
              <a:gd name="connsiteX69" fmla="*/ 11148789 w 12192000"/>
              <a:gd name="connsiteY69" fmla="*/ 685041 h 4939827"/>
              <a:gd name="connsiteX70" fmla="*/ 11249129 w 12192000"/>
              <a:gd name="connsiteY70" fmla="*/ 684218 h 4939827"/>
              <a:gd name="connsiteX71" fmla="*/ 11299915 w 12192000"/>
              <a:gd name="connsiteY71" fmla="*/ 692177 h 4939827"/>
              <a:gd name="connsiteX72" fmla="*/ 11386973 w 12192000"/>
              <a:gd name="connsiteY72" fmla="*/ 708209 h 4939827"/>
              <a:gd name="connsiteX73" fmla="*/ 11500105 w 12192000"/>
              <a:gd name="connsiteY73" fmla="*/ 735014 h 4939827"/>
              <a:gd name="connsiteX74" fmla="*/ 11621735 w 12192000"/>
              <a:gd name="connsiteY74" fmla="*/ 789584 h 4939827"/>
              <a:gd name="connsiteX75" fmla="*/ 11691200 w 12192000"/>
              <a:gd name="connsiteY75" fmla="*/ 867902 h 4939827"/>
              <a:gd name="connsiteX76" fmla="*/ 11819427 w 12192000"/>
              <a:gd name="connsiteY76" fmla="*/ 911634 h 4939827"/>
              <a:gd name="connsiteX77" fmla="*/ 11969720 w 12192000"/>
              <a:gd name="connsiteY77" fmla="*/ 964737 h 4939827"/>
              <a:gd name="connsiteX78" fmla="*/ 12055766 w 12192000"/>
              <a:gd name="connsiteY78" fmla="*/ 991268 h 4939827"/>
              <a:gd name="connsiteX79" fmla="*/ 12171539 w 12192000"/>
              <a:gd name="connsiteY79" fmla="*/ 995427 h 4939827"/>
              <a:gd name="connsiteX80" fmla="*/ 12187831 w 12192000"/>
              <a:gd name="connsiteY80" fmla="*/ 996580 h 4939827"/>
              <a:gd name="connsiteX81" fmla="*/ 12192000 w 12192000"/>
              <a:gd name="connsiteY81" fmla="*/ 996726 h 4939827"/>
              <a:gd name="connsiteX82" fmla="*/ 12192000 w 12192000"/>
              <a:gd name="connsiteY82" fmla="*/ 4939827 h 4939827"/>
              <a:gd name="connsiteX83" fmla="*/ 0 w 12192000"/>
              <a:gd name="connsiteY83" fmla="*/ 4939827 h 4939827"/>
              <a:gd name="connsiteX84" fmla="*/ 0 w 12192000"/>
              <a:gd name="connsiteY84" fmla="*/ 512043 h 4939827"/>
              <a:gd name="connsiteX85" fmla="*/ 7381 w 12192000"/>
              <a:gd name="connsiteY85" fmla="*/ 512580 h 4939827"/>
              <a:gd name="connsiteX86" fmla="*/ 100029 w 12192000"/>
              <a:gd name="connsiteY86" fmla="*/ 504758 h 4939827"/>
              <a:gd name="connsiteX87" fmla="*/ 155244 w 12192000"/>
              <a:gd name="connsiteY87" fmla="*/ 525130 h 4939827"/>
              <a:gd name="connsiteX88" fmla="*/ 254366 w 12192000"/>
              <a:gd name="connsiteY88" fmla="*/ 534449 h 4939827"/>
              <a:gd name="connsiteX89" fmla="*/ 447292 w 12192000"/>
              <a:gd name="connsiteY89" fmla="*/ 542725 h 4939827"/>
              <a:gd name="connsiteX90" fmla="*/ 628105 w 12192000"/>
              <a:gd name="connsiteY90" fmla="*/ 547853 h 4939827"/>
              <a:gd name="connsiteX91" fmla="*/ 783146 w 12192000"/>
              <a:gd name="connsiteY91" fmla="*/ 591799 h 4939827"/>
              <a:gd name="connsiteX92" fmla="*/ 1043676 w 12192000"/>
              <a:gd name="connsiteY92" fmla="*/ 591887 h 4939827"/>
              <a:gd name="connsiteX93" fmla="*/ 1281816 w 12192000"/>
              <a:gd name="connsiteY93" fmla="*/ 520946 h 4939827"/>
              <a:gd name="connsiteX94" fmla="*/ 1486347 w 12192000"/>
              <a:gd name="connsiteY94" fmla="*/ 487310 h 4939827"/>
              <a:gd name="connsiteX95" fmla="*/ 1568079 w 12192000"/>
              <a:gd name="connsiteY95" fmla="*/ 462531 h 4939827"/>
              <a:gd name="connsiteX96" fmla="*/ 1622516 w 12192000"/>
              <a:gd name="connsiteY96" fmla="*/ 466058 h 4939827"/>
              <a:gd name="connsiteX97" fmla="*/ 1655457 w 12192000"/>
              <a:gd name="connsiteY97" fmla="*/ 465359 h 4939827"/>
              <a:gd name="connsiteX98" fmla="*/ 1717454 w 12192000"/>
              <a:gd name="connsiteY98" fmla="*/ 417203 h 4939827"/>
              <a:gd name="connsiteX99" fmla="*/ 1913794 w 12192000"/>
              <a:gd name="connsiteY99" fmla="*/ 365255 h 4939827"/>
              <a:gd name="connsiteX100" fmla="*/ 2129762 w 12192000"/>
              <a:gd name="connsiteY100" fmla="*/ 367832 h 4939827"/>
              <a:gd name="connsiteX101" fmla="*/ 2376970 w 12192000"/>
              <a:gd name="connsiteY101" fmla="*/ 350129 h 4939827"/>
              <a:gd name="connsiteX102" fmla="*/ 2480155 w 12192000"/>
              <a:gd name="connsiteY102" fmla="*/ 359227 h 4939827"/>
              <a:gd name="connsiteX103" fmla="*/ 2586782 w 12192000"/>
              <a:gd name="connsiteY103" fmla="*/ 339352 h 4939827"/>
              <a:gd name="connsiteX104" fmla="*/ 2679617 w 12192000"/>
              <a:gd name="connsiteY104" fmla="*/ 305383 h 4939827"/>
              <a:gd name="connsiteX105" fmla="*/ 2788947 w 12192000"/>
              <a:gd name="connsiteY105" fmla="*/ 250375 h 4939827"/>
              <a:gd name="connsiteX106" fmla="*/ 2965530 w 12192000"/>
              <a:gd name="connsiteY106" fmla="*/ 245958 h 4939827"/>
              <a:gd name="connsiteX107" fmla="*/ 3103677 w 12192000"/>
              <a:gd name="connsiteY107" fmla="*/ 209527 h 4939827"/>
              <a:gd name="connsiteX108" fmla="*/ 3126759 w 12192000"/>
              <a:gd name="connsiteY108" fmla="*/ 211226 h 4939827"/>
              <a:gd name="connsiteX109" fmla="*/ 3164020 w 12192000"/>
              <a:gd name="connsiteY109" fmla="*/ 212779 h 4939827"/>
              <a:gd name="connsiteX110" fmla="*/ 3285019 w 12192000"/>
              <a:gd name="connsiteY110" fmla="*/ 220535 h 4939827"/>
              <a:gd name="connsiteX111" fmla="*/ 3365154 w 12192000"/>
              <a:gd name="connsiteY111" fmla="*/ 226416 h 4939827"/>
              <a:gd name="connsiteX112" fmla="*/ 3367507 w 12192000"/>
              <a:gd name="connsiteY112" fmla="*/ 225416 h 4939827"/>
              <a:gd name="connsiteX113" fmla="*/ 3387567 w 12192000"/>
              <a:gd name="connsiteY113" fmla="*/ 227103 h 4939827"/>
              <a:gd name="connsiteX114" fmla="*/ 3498001 w 12192000"/>
              <a:gd name="connsiteY114" fmla="*/ 231941 h 4939827"/>
              <a:gd name="connsiteX115" fmla="*/ 3561557 w 12192000"/>
              <a:gd name="connsiteY115" fmla="*/ 228095 h 4939827"/>
              <a:gd name="connsiteX116" fmla="*/ 3611920 w 12192000"/>
              <a:gd name="connsiteY116" fmla="*/ 218094 h 4939827"/>
              <a:gd name="connsiteX117" fmla="*/ 3620528 w 12192000"/>
              <a:gd name="connsiteY117" fmla="*/ 218788 h 4939827"/>
              <a:gd name="connsiteX118" fmla="*/ 3620766 w 12192000"/>
              <a:gd name="connsiteY118" fmla="*/ 218511 h 4939827"/>
              <a:gd name="connsiteX119" fmla="*/ 3629977 w 12192000"/>
              <a:gd name="connsiteY119" fmla="*/ 218664 h 4939827"/>
              <a:gd name="connsiteX120" fmla="*/ 3636217 w 12192000"/>
              <a:gd name="connsiteY120" fmla="*/ 220048 h 4939827"/>
              <a:gd name="connsiteX121" fmla="*/ 3709484 w 12192000"/>
              <a:gd name="connsiteY121" fmla="*/ 186927 h 4939827"/>
              <a:gd name="connsiteX122" fmla="*/ 3761342 w 12192000"/>
              <a:gd name="connsiteY122" fmla="*/ 177474 h 4939827"/>
              <a:gd name="connsiteX123" fmla="*/ 3799748 w 12192000"/>
              <a:gd name="connsiteY123" fmla="*/ 167154 h 4939827"/>
              <a:gd name="connsiteX124" fmla="*/ 3922756 w 12192000"/>
              <a:gd name="connsiteY124" fmla="*/ 194044 h 4939827"/>
              <a:gd name="connsiteX125" fmla="*/ 4028476 w 12192000"/>
              <a:gd name="connsiteY125" fmla="*/ 223679 h 4939827"/>
              <a:gd name="connsiteX126" fmla="*/ 4191582 w 12192000"/>
              <a:gd name="connsiteY126" fmla="*/ 238952 h 4939827"/>
              <a:gd name="connsiteX127" fmla="*/ 4251024 w 12192000"/>
              <a:gd name="connsiteY127" fmla="*/ 240874 h 4939827"/>
              <a:gd name="connsiteX128" fmla="*/ 4355275 w 12192000"/>
              <a:gd name="connsiteY128" fmla="*/ 260205 h 4939827"/>
              <a:gd name="connsiteX129" fmla="*/ 4423807 w 12192000"/>
              <a:gd name="connsiteY129" fmla="*/ 270366 h 4939827"/>
              <a:gd name="connsiteX130" fmla="*/ 4558432 w 12192000"/>
              <a:gd name="connsiteY130" fmla="*/ 269194 h 4939827"/>
              <a:gd name="connsiteX131" fmla="*/ 4635061 w 12192000"/>
              <a:gd name="connsiteY131" fmla="*/ 280682 h 4939827"/>
              <a:gd name="connsiteX132" fmla="*/ 4807427 w 12192000"/>
              <a:gd name="connsiteY132" fmla="*/ 276835 h 4939827"/>
              <a:gd name="connsiteX133" fmla="*/ 5028933 w 12192000"/>
              <a:gd name="connsiteY133" fmla="*/ 183887 h 4939827"/>
              <a:gd name="connsiteX134" fmla="*/ 5093642 w 12192000"/>
              <a:gd name="connsiteY134" fmla="*/ 177214 h 4939827"/>
              <a:gd name="connsiteX135" fmla="*/ 5102642 w 12192000"/>
              <a:gd name="connsiteY135" fmla="*/ 186816 h 4939827"/>
              <a:gd name="connsiteX136" fmla="*/ 5193590 w 12192000"/>
              <a:gd name="connsiteY136" fmla="*/ 156458 h 4939827"/>
              <a:gd name="connsiteX137" fmla="*/ 5323922 w 12192000"/>
              <a:gd name="connsiteY137" fmla="*/ 146332 h 4939827"/>
              <a:gd name="connsiteX138" fmla="*/ 5421860 w 12192000"/>
              <a:gd name="connsiteY138" fmla="*/ 167298 h 4939827"/>
              <a:gd name="connsiteX139" fmla="*/ 5476948 w 12192000"/>
              <a:gd name="connsiteY139" fmla="*/ 173249 h 4939827"/>
              <a:gd name="connsiteX140" fmla="*/ 5516842 w 12192000"/>
              <a:gd name="connsiteY140" fmla="*/ 184018 h 4939827"/>
              <a:gd name="connsiteX141" fmla="*/ 5619415 w 12192000"/>
              <a:gd name="connsiteY141" fmla="*/ 176781 h 4939827"/>
              <a:gd name="connsiteX142" fmla="*/ 5789867 w 12192000"/>
              <a:gd name="connsiteY142" fmla="*/ 150304 h 4939827"/>
              <a:gd name="connsiteX143" fmla="*/ 5825953 w 12192000"/>
              <a:gd name="connsiteY143" fmla="*/ 147907 h 4939827"/>
              <a:gd name="connsiteX144" fmla="*/ 5856168 w 12192000"/>
              <a:gd name="connsiteY144" fmla="*/ 158719 h 4939827"/>
              <a:gd name="connsiteX145" fmla="*/ 5862476 w 12192000"/>
              <a:gd name="connsiteY145" fmla="*/ 172447 h 4939827"/>
              <a:gd name="connsiteX146" fmla="*/ 5882195 w 12192000"/>
              <a:gd name="connsiteY146" fmla="*/ 173195 h 4939827"/>
              <a:gd name="connsiteX147" fmla="*/ 5952585 w 12192000"/>
              <a:gd name="connsiteY147" fmla="*/ 161012 h 4939827"/>
              <a:gd name="connsiteX148" fmla="*/ 6001964 w 12192000"/>
              <a:gd name="connsiteY148" fmla="*/ 154786 h 4939827"/>
              <a:gd name="connsiteX149" fmla="*/ 6184207 w 12192000"/>
              <a:gd name="connsiteY149" fmla="*/ 132658 h 4939827"/>
              <a:gd name="connsiteX150" fmla="*/ 6415830 w 12192000"/>
              <a:gd name="connsiteY150" fmla="*/ 136006 h 4939827"/>
              <a:gd name="connsiteX151" fmla="*/ 6756965 w 12192000"/>
              <a:gd name="connsiteY151" fmla="*/ 57636 h 4939827"/>
              <a:gd name="connsiteX152" fmla="*/ 6819400 w 12192000"/>
              <a:gd name="connsiteY152" fmla="*/ 30742 h 4939827"/>
              <a:gd name="connsiteX153" fmla="*/ 6986370 w 12192000"/>
              <a:gd name="connsiteY153" fmla="*/ 12659 h 4939827"/>
              <a:gd name="connsiteX154" fmla="*/ 6989536 w 12192000"/>
              <a:gd name="connsiteY154" fmla="*/ 14528 h 4939827"/>
              <a:gd name="connsiteX155" fmla="*/ 7015933 w 12192000"/>
              <a:gd name="connsiteY155" fmla="*/ 9653 h 4939827"/>
              <a:gd name="connsiteX156" fmla="*/ 7020592 w 12192000"/>
              <a:gd name="connsiteY156" fmla="*/ 1651 h 4939827"/>
              <a:gd name="connsiteX157" fmla="*/ 7025905 w 12192000"/>
              <a:gd name="connsiteY15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58681 w 12192000"/>
              <a:gd name="connsiteY16" fmla="*/ 219431 h 4939827"/>
              <a:gd name="connsiteX17" fmla="*/ 8126175 w 12192000"/>
              <a:gd name="connsiteY17" fmla="*/ 240005 h 4939827"/>
              <a:gd name="connsiteX18" fmla="*/ 8281371 w 12192000"/>
              <a:gd name="connsiteY18" fmla="*/ 256875 h 4939827"/>
              <a:gd name="connsiteX19" fmla="*/ 8381609 w 12192000"/>
              <a:gd name="connsiteY19" fmla="*/ 240618 h 4939827"/>
              <a:gd name="connsiteX20" fmla="*/ 8406759 w 12192000"/>
              <a:gd name="connsiteY20" fmla="*/ 232517 h 4939827"/>
              <a:gd name="connsiteX21" fmla="*/ 8426506 w 12192000"/>
              <a:gd name="connsiteY21" fmla="*/ 241842 h 4939827"/>
              <a:gd name="connsiteX22" fmla="*/ 8427949 w 12192000"/>
              <a:gd name="connsiteY22" fmla="*/ 240981 h 4939827"/>
              <a:gd name="connsiteX23" fmla="*/ 8441468 w 12192000"/>
              <a:gd name="connsiteY23" fmla="*/ 241157 h 4939827"/>
              <a:gd name="connsiteX24" fmla="*/ 8565757 w 12192000"/>
              <a:gd name="connsiteY24" fmla="*/ 255317 h 4939827"/>
              <a:gd name="connsiteX25" fmla="*/ 8573171 w 12192000"/>
              <a:gd name="connsiteY25" fmla="*/ 258426 h 4939827"/>
              <a:gd name="connsiteX26" fmla="*/ 8573548 w 12192000"/>
              <a:gd name="connsiteY26" fmla="*/ 258241 h 4939827"/>
              <a:gd name="connsiteX27" fmla="*/ 8622021 w 12192000"/>
              <a:gd name="connsiteY27" fmla="*/ 261028 h 4939827"/>
              <a:gd name="connsiteX28" fmla="*/ 8672650 w 12192000"/>
              <a:gd name="connsiteY28" fmla="*/ 254821 h 4939827"/>
              <a:gd name="connsiteX29" fmla="*/ 8785543 w 12192000"/>
              <a:gd name="connsiteY29" fmla="*/ 263406 h 4939827"/>
              <a:gd name="connsiteX30" fmla="*/ 8830588 w 12192000"/>
              <a:gd name="connsiteY30" fmla="*/ 265483 h 4939827"/>
              <a:gd name="connsiteX31" fmla="*/ 8905142 w 12192000"/>
              <a:gd name="connsiteY31" fmla="*/ 264958 h 4939827"/>
              <a:gd name="connsiteX32" fmla="*/ 8968582 w 12192000"/>
              <a:gd name="connsiteY32" fmla="*/ 262728 h 4939827"/>
              <a:gd name="connsiteX33" fmla="*/ 8972994 w 12192000"/>
              <a:gd name="connsiteY33" fmla="*/ 263284 h 4939827"/>
              <a:gd name="connsiteX34" fmla="*/ 9004605 w 12192000"/>
              <a:gd name="connsiteY34" fmla="*/ 258041 h 4939827"/>
              <a:gd name="connsiteX35" fmla="*/ 9016165 w 12192000"/>
              <a:gd name="connsiteY35" fmla="*/ 261258 h 4939827"/>
              <a:gd name="connsiteX36" fmla="*/ 9043297 w 12192000"/>
              <a:gd name="connsiteY36" fmla="*/ 281547 h 4939827"/>
              <a:gd name="connsiteX37" fmla="*/ 9048315 w 12192000"/>
              <a:gd name="connsiteY37" fmla="*/ 279264 h 4939827"/>
              <a:gd name="connsiteX38" fmla="*/ 9054706 w 12192000"/>
              <a:gd name="connsiteY38" fmla="*/ 278538 h 4939827"/>
              <a:gd name="connsiteX39" fmla="*/ 9070919 w 12192000"/>
              <a:gd name="connsiteY39" fmla="*/ 281810 h 4939827"/>
              <a:gd name="connsiteX40" fmla="*/ 9076813 w 12192000"/>
              <a:gd name="connsiteY40" fmla="*/ 283909 h 4939827"/>
              <a:gd name="connsiteX41" fmla="*/ 9085871 w 12192000"/>
              <a:gd name="connsiteY41" fmla="*/ 285133 h 4939827"/>
              <a:gd name="connsiteX42" fmla="*/ 9086159 w 12192000"/>
              <a:gd name="connsiteY42" fmla="*/ 284887 h 4939827"/>
              <a:gd name="connsiteX43" fmla="*/ 9134606 w 12192000"/>
              <a:gd name="connsiteY43" fmla="*/ 288168 h 4939827"/>
              <a:gd name="connsiteX44" fmla="*/ 9195590 w 12192000"/>
              <a:gd name="connsiteY44" fmla="*/ 279568 h 4939827"/>
              <a:gd name="connsiteX45" fmla="*/ 9219336 w 12192000"/>
              <a:gd name="connsiteY45" fmla="*/ 278133 h 4939827"/>
              <a:gd name="connsiteX46" fmla="*/ 9232362 w 12192000"/>
              <a:gd name="connsiteY46" fmla="*/ 275894 h 4939827"/>
              <a:gd name="connsiteX47" fmla="*/ 9283638 w 12192000"/>
              <a:gd name="connsiteY47" fmla="*/ 299924 h 4939827"/>
              <a:gd name="connsiteX48" fmla="*/ 9371484 w 12192000"/>
              <a:gd name="connsiteY48" fmla="*/ 329634 h 4939827"/>
              <a:gd name="connsiteX49" fmla="*/ 9404829 w 12192000"/>
              <a:gd name="connsiteY49" fmla="*/ 339038 h 4939827"/>
              <a:gd name="connsiteX50" fmla="*/ 9427021 w 12192000"/>
              <a:gd name="connsiteY50" fmla="*/ 358784 h 4939827"/>
              <a:gd name="connsiteX51" fmla="*/ 9670844 w 12192000"/>
              <a:gd name="connsiteY51" fmla="*/ 405128 h 4939827"/>
              <a:gd name="connsiteX52" fmla="*/ 9816083 w 12192000"/>
              <a:gd name="connsiteY52" fmla="*/ 416573 h 4939827"/>
              <a:gd name="connsiteX53" fmla="*/ 9936741 w 12192000"/>
              <a:gd name="connsiteY53" fmla="*/ 437044 h 4939827"/>
              <a:gd name="connsiteX54" fmla="*/ 10050093 w 12192000"/>
              <a:gd name="connsiteY54" fmla="*/ 443783 h 4939827"/>
              <a:gd name="connsiteX55" fmla="*/ 10130090 w 12192000"/>
              <a:gd name="connsiteY55" fmla="*/ 459520 h 4939827"/>
              <a:gd name="connsiteX56" fmla="*/ 10173456 w 12192000"/>
              <a:gd name="connsiteY56" fmla="*/ 457749 h 4939827"/>
              <a:gd name="connsiteX57" fmla="*/ 10218232 w 12192000"/>
              <a:gd name="connsiteY57" fmla="*/ 459820 h 4939827"/>
              <a:gd name="connsiteX58" fmla="*/ 10354176 w 12192000"/>
              <a:gd name="connsiteY58" fmla="*/ 471377 h 4939827"/>
              <a:gd name="connsiteX59" fmla="*/ 10430681 w 12192000"/>
              <a:gd name="connsiteY59" fmla="*/ 481226 h 4939827"/>
              <a:gd name="connsiteX60" fmla="*/ 10478169 w 12192000"/>
              <a:gd name="connsiteY60" fmla="*/ 481774 h 4939827"/>
              <a:gd name="connsiteX61" fmla="*/ 10540907 w 12192000"/>
              <a:gd name="connsiteY61" fmla="*/ 485607 h 4939827"/>
              <a:gd name="connsiteX62" fmla="*/ 10614941 w 12192000"/>
              <a:gd name="connsiteY62" fmla="*/ 487592 h 4939827"/>
              <a:gd name="connsiteX63" fmla="*/ 10674098 w 12192000"/>
              <a:gd name="connsiteY63" fmla="*/ 521656 h 4939827"/>
              <a:gd name="connsiteX64" fmla="*/ 10874834 w 12192000"/>
              <a:gd name="connsiteY64" fmla="*/ 574867 h 4939827"/>
              <a:gd name="connsiteX65" fmla="*/ 10944981 w 12192000"/>
              <a:gd name="connsiteY65" fmla="*/ 615042 h 4939827"/>
              <a:gd name="connsiteX66" fmla="*/ 11006376 w 12192000"/>
              <a:gd name="connsiteY66" fmla="*/ 645957 h 4939827"/>
              <a:gd name="connsiteX67" fmla="*/ 11076308 w 12192000"/>
              <a:gd name="connsiteY67" fmla="*/ 675698 h 4939827"/>
              <a:gd name="connsiteX68" fmla="*/ 11148789 w 12192000"/>
              <a:gd name="connsiteY68" fmla="*/ 685041 h 4939827"/>
              <a:gd name="connsiteX69" fmla="*/ 11249129 w 12192000"/>
              <a:gd name="connsiteY69" fmla="*/ 684218 h 4939827"/>
              <a:gd name="connsiteX70" fmla="*/ 11299915 w 12192000"/>
              <a:gd name="connsiteY70" fmla="*/ 692177 h 4939827"/>
              <a:gd name="connsiteX71" fmla="*/ 11386973 w 12192000"/>
              <a:gd name="connsiteY71" fmla="*/ 708209 h 4939827"/>
              <a:gd name="connsiteX72" fmla="*/ 11500105 w 12192000"/>
              <a:gd name="connsiteY72" fmla="*/ 735014 h 4939827"/>
              <a:gd name="connsiteX73" fmla="*/ 11621735 w 12192000"/>
              <a:gd name="connsiteY73" fmla="*/ 789584 h 4939827"/>
              <a:gd name="connsiteX74" fmla="*/ 11691200 w 12192000"/>
              <a:gd name="connsiteY74" fmla="*/ 867902 h 4939827"/>
              <a:gd name="connsiteX75" fmla="*/ 11819427 w 12192000"/>
              <a:gd name="connsiteY75" fmla="*/ 911634 h 4939827"/>
              <a:gd name="connsiteX76" fmla="*/ 11969720 w 12192000"/>
              <a:gd name="connsiteY76" fmla="*/ 964737 h 4939827"/>
              <a:gd name="connsiteX77" fmla="*/ 12055766 w 12192000"/>
              <a:gd name="connsiteY77" fmla="*/ 991268 h 4939827"/>
              <a:gd name="connsiteX78" fmla="*/ 12171539 w 12192000"/>
              <a:gd name="connsiteY78" fmla="*/ 995427 h 4939827"/>
              <a:gd name="connsiteX79" fmla="*/ 12187831 w 12192000"/>
              <a:gd name="connsiteY79" fmla="*/ 996580 h 4939827"/>
              <a:gd name="connsiteX80" fmla="*/ 12192000 w 12192000"/>
              <a:gd name="connsiteY80" fmla="*/ 996726 h 4939827"/>
              <a:gd name="connsiteX81" fmla="*/ 12192000 w 12192000"/>
              <a:gd name="connsiteY81" fmla="*/ 4939827 h 4939827"/>
              <a:gd name="connsiteX82" fmla="*/ 0 w 12192000"/>
              <a:gd name="connsiteY82" fmla="*/ 4939827 h 4939827"/>
              <a:gd name="connsiteX83" fmla="*/ 0 w 12192000"/>
              <a:gd name="connsiteY83" fmla="*/ 512043 h 4939827"/>
              <a:gd name="connsiteX84" fmla="*/ 7381 w 12192000"/>
              <a:gd name="connsiteY84" fmla="*/ 512580 h 4939827"/>
              <a:gd name="connsiteX85" fmla="*/ 100029 w 12192000"/>
              <a:gd name="connsiteY85" fmla="*/ 504758 h 4939827"/>
              <a:gd name="connsiteX86" fmla="*/ 155244 w 12192000"/>
              <a:gd name="connsiteY86" fmla="*/ 525130 h 4939827"/>
              <a:gd name="connsiteX87" fmla="*/ 254366 w 12192000"/>
              <a:gd name="connsiteY87" fmla="*/ 534449 h 4939827"/>
              <a:gd name="connsiteX88" fmla="*/ 447292 w 12192000"/>
              <a:gd name="connsiteY88" fmla="*/ 542725 h 4939827"/>
              <a:gd name="connsiteX89" fmla="*/ 628105 w 12192000"/>
              <a:gd name="connsiteY89" fmla="*/ 547853 h 4939827"/>
              <a:gd name="connsiteX90" fmla="*/ 783146 w 12192000"/>
              <a:gd name="connsiteY90" fmla="*/ 591799 h 4939827"/>
              <a:gd name="connsiteX91" fmla="*/ 1043676 w 12192000"/>
              <a:gd name="connsiteY91" fmla="*/ 591887 h 4939827"/>
              <a:gd name="connsiteX92" fmla="*/ 1281816 w 12192000"/>
              <a:gd name="connsiteY92" fmla="*/ 520946 h 4939827"/>
              <a:gd name="connsiteX93" fmla="*/ 1486347 w 12192000"/>
              <a:gd name="connsiteY93" fmla="*/ 487310 h 4939827"/>
              <a:gd name="connsiteX94" fmla="*/ 1568079 w 12192000"/>
              <a:gd name="connsiteY94" fmla="*/ 462531 h 4939827"/>
              <a:gd name="connsiteX95" fmla="*/ 1622516 w 12192000"/>
              <a:gd name="connsiteY95" fmla="*/ 466058 h 4939827"/>
              <a:gd name="connsiteX96" fmla="*/ 1655457 w 12192000"/>
              <a:gd name="connsiteY96" fmla="*/ 465359 h 4939827"/>
              <a:gd name="connsiteX97" fmla="*/ 1717454 w 12192000"/>
              <a:gd name="connsiteY97" fmla="*/ 417203 h 4939827"/>
              <a:gd name="connsiteX98" fmla="*/ 1913794 w 12192000"/>
              <a:gd name="connsiteY98" fmla="*/ 365255 h 4939827"/>
              <a:gd name="connsiteX99" fmla="*/ 2129762 w 12192000"/>
              <a:gd name="connsiteY99" fmla="*/ 367832 h 4939827"/>
              <a:gd name="connsiteX100" fmla="*/ 2376970 w 12192000"/>
              <a:gd name="connsiteY100" fmla="*/ 350129 h 4939827"/>
              <a:gd name="connsiteX101" fmla="*/ 2480155 w 12192000"/>
              <a:gd name="connsiteY101" fmla="*/ 359227 h 4939827"/>
              <a:gd name="connsiteX102" fmla="*/ 2586782 w 12192000"/>
              <a:gd name="connsiteY102" fmla="*/ 339352 h 4939827"/>
              <a:gd name="connsiteX103" fmla="*/ 2679617 w 12192000"/>
              <a:gd name="connsiteY103" fmla="*/ 305383 h 4939827"/>
              <a:gd name="connsiteX104" fmla="*/ 2788947 w 12192000"/>
              <a:gd name="connsiteY104" fmla="*/ 250375 h 4939827"/>
              <a:gd name="connsiteX105" fmla="*/ 2965530 w 12192000"/>
              <a:gd name="connsiteY105" fmla="*/ 245958 h 4939827"/>
              <a:gd name="connsiteX106" fmla="*/ 3103677 w 12192000"/>
              <a:gd name="connsiteY106" fmla="*/ 209527 h 4939827"/>
              <a:gd name="connsiteX107" fmla="*/ 3126759 w 12192000"/>
              <a:gd name="connsiteY107" fmla="*/ 211226 h 4939827"/>
              <a:gd name="connsiteX108" fmla="*/ 3164020 w 12192000"/>
              <a:gd name="connsiteY108" fmla="*/ 212779 h 4939827"/>
              <a:gd name="connsiteX109" fmla="*/ 3285019 w 12192000"/>
              <a:gd name="connsiteY109" fmla="*/ 220535 h 4939827"/>
              <a:gd name="connsiteX110" fmla="*/ 3365154 w 12192000"/>
              <a:gd name="connsiteY110" fmla="*/ 226416 h 4939827"/>
              <a:gd name="connsiteX111" fmla="*/ 3367507 w 12192000"/>
              <a:gd name="connsiteY111" fmla="*/ 225416 h 4939827"/>
              <a:gd name="connsiteX112" fmla="*/ 3387567 w 12192000"/>
              <a:gd name="connsiteY112" fmla="*/ 227103 h 4939827"/>
              <a:gd name="connsiteX113" fmla="*/ 3498001 w 12192000"/>
              <a:gd name="connsiteY113" fmla="*/ 231941 h 4939827"/>
              <a:gd name="connsiteX114" fmla="*/ 3561557 w 12192000"/>
              <a:gd name="connsiteY114" fmla="*/ 228095 h 4939827"/>
              <a:gd name="connsiteX115" fmla="*/ 3611920 w 12192000"/>
              <a:gd name="connsiteY115" fmla="*/ 218094 h 4939827"/>
              <a:gd name="connsiteX116" fmla="*/ 3620528 w 12192000"/>
              <a:gd name="connsiteY116" fmla="*/ 218788 h 4939827"/>
              <a:gd name="connsiteX117" fmla="*/ 3620766 w 12192000"/>
              <a:gd name="connsiteY117" fmla="*/ 218511 h 4939827"/>
              <a:gd name="connsiteX118" fmla="*/ 3629977 w 12192000"/>
              <a:gd name="connsiteY118" fmla="*/ 218664 h 4939827"/>
              <a:gd name="connsiteX119" fmla="*/ 3636217 w 12192000"/>
              <a:gd name="connsiteY119" fmla="*/ 220048 h 4939827"/>
              <a:gd name="connsiteX120" fmla="*/ 3709484 w 12192000"/>
              <a:gd name="connsiteY120" fmla="*/ 186927 h 4939827"/>
              <a:gd name="connsiteX121" fmla="*/ 3761342 w 12192000"/>
              <a:gd name="connsiteY121" fmla="*/ 177474 h 4939827"/>
              <a:gd name="connsiteX122" fmla="*/ 3799748 w 12192000"/>
              <a:gd name="connsiteY122" fmla="*/ 167154 h 4939827"/>
              <a:gd name="connsiteX123" fmla="*/ 3922756 w 12192000"/>
              <a:gd name="connsiteY123" fmla="*/ 194044 h 4939827"/>
              <a:gd name="connsiteX124" fmla="*/ 4028476 w 12192000"/>
              <a:gd name="connsiteY124" fmla="*/ 223679 h 4939827"/>
              <a:gd name="connsiteX125" fmla="*/ 4191582 w 12192000"/>
              <a:gd name="connsiteY125" fmla="*/ 238952 h 4939827"/>
              <a:gd name="connsiteX126" fmla="*/ 4251024 w 12192000"/>
              <a:gd name="connsiteY126" fmla="*/ 240874 h 4939827"/>
              <a:gd name="connsiteX127" fmla="*/ 4355275 w 12192000"/>
              <a:gd name="connsiteY127" fmla="*/ 260205 h 4939827"/>
              <a:gd name="connsiteX128" fmla="*/ 4423807 w 12192000"/>
              <a:gd name="connsiteY128" fmla="*/ 270366 h 4939827"/>
              <a:gd name="connsiteX129" fmla="*/ 4558432 w 12192000"/>
              <a:gd name="connsiteY129" fmla="*/ 269194 h 4939827"/>
              <a:gd name="connsiteX130" fmla="*/ 4635061 w 12192000"/>
              <a:gd name="connsiteY130" fmla="*/ 280682 h 4939827"/>
              <a:gd name="connsiteX131" fmla="*/ 4807427 w 12192000"/>
              <a:gd name="connsiteY131" fmla="*/ 276835 h 4939827"/>
              <a:gd name="connsiteX132" fmla="*/ 5028933 w 12192000"/>
              <a:gd name="connsiteY132" fmla="*/ 183887 h 4939827"/>
              <a:gd name="connsiteX133" fmla="*/ 5093642 w 12192000"/>
              <a:gd name="connsiteY133" fmla="*/ 177214 h 4939827"/>
              <a:gd name="connsiteX134" fmla="*/ 5102642 w 12192000"/>
              <a:gd name="connsiteY134" fmla="*/ 186816 h 4939827"/>
              <a:gd name="connsiteX135" fmla="*/ 5193590 w 12192000"/>
              <a:gd name="connsiteY135" fmla="*/ 156458 h 4939827"/>
              <a:gd name="connsiteX136" fmla="*/ 5323922 w 12192000"/>
              <a:gd name="connsiteY136" fmla="*/ 146332 h 4939827"/>
              <a:gd name="connsiteX137" fmla="*/ 5421860 w 12192000"/>
              <a:gd name="connsiteY137" fmla="*/ 167298 h 4939827"/>
              <a:gd name="connsiteX138" fmla="*/ 5476948 w 12192000"/>
              <a:gd name="connsiteY138" fmla="*/ 173249 h 4939827"/>
              <a:gd name="connsiteX139" fmla="*/ 5516842 w 12192000"/>
              <a:gd name="connsiteY139" fmla="*/ 184018 h 4939827"/>
              <a:gd name="connsiteX140" fmla="*/ 5619415 w 12192000"/>
              <a:gd name="connsiteY140" fmla="*/ 176781 h 4939827"/>
              <a:gd name="connsiteX141" fmla="*/ 5789867 w 12192000"/>
              <a:gd name="connsiteY141" fmla="*/ 150304 h 4939827"/>
              <a:gd name="connsiteX142" fmla="*/ 5825953 w 12192000"/>
              <a:gd name="connsiteY142" fmla="*/ 147907 h 4939827"/>
              <a:gd name="connsiteX143" fmla="*/ 5856168 w 12192000"/>
              <a:gd name="connsiteY143" fmla="*/ 158719 h 4939827"/>
              <a:gd name="connsiteX144" fmla="*/ 5862476 w 12192000"/>
              <a:gd name="connsiteY144" fmla="*/ 172447 h 4939827"/>
              <a:gd name="connsiteX145" fmla="*/ 5882195 w 12192000"/>
              <a:gd name="connsiteY145" fmla="*/ 173195 h 4939827"/>
              <a:gd name="connsiteX146" fmla="*/ 5952585 w 12192000"/>
              <a:gd name="connsiteY146" fmla="*/ 161012 h 4939827"/>
              <a:gd name="connsiteX147" fmla="*/ 6001964 w 12192000"/>
              <a:gd name="connsiteY147" fmla="*/ 154786 h 4939827"/>
              <a:gd name="connsiteX148" fmla="*/ 6184207 w 12192000"/>
              <a:gd name="connsiteY148" fmla="*/ 132658 h 4939827"/>
              <a:gd name="connsiteX149" fmla="*/ 6415830 w 12192000"/>
              <a:gd name="connsiteY149" fmla="*/ 136006 h 4939827"/>
              <a:gd name="connsiteX150" fmla="*/ 6756965 w 12192000"/>
              <a:gd name="connsiteY150" fmla="*/ 57636 h 4939827"/>
              <a:gd name="connsiteX151" fmla="*/ 6819400 w 12192000"/>
              <a:gd name="connsiteY151" fmla="*/ 30742 h 4939827"/>
              <a:gd name="connsiteX152" fmla="*/ 6986370 w 12192000"/>
              <a:gd name="connsiteY152" fmla="*/ 12659 h 4939827"/>
              <a:gd name="connsiteX153" fmla="*/ 6989536 w 12192000"/>
              <a:gd name="connsiteY153" fmla="*/ 14528 h 4939827"/>
              <a:gd name="connsiteX154" fmla="*/ 7015933 w 12192000"/>
              <a:gd name="connsiteY154" fmla="*/ 9653 h 4939827"/>
              <a:gd name="connsiteX155" fmla="*/ 7020592 w 12192000"/>
              <a:gd name="connsiteY155" fmla="*/ 1651 h 4939827"/>
              <a:gd name="connsiteX156" fmla="*/ 7025905 w 12192000"/>
              <a:gd name="connsiteY156" fmla="*/ 0 h 493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Lst>
            <a:rect l="l" t="t" r="r" b="b"/>
            <a:pathLst>
              <a:path w="12192000" h="4939827">
                <a:moveTo>
                  <a:pt x="7025905" y="0"/>
                </a:moveTo>
                <a:lnTo>
                  <a:pt x="7032579" y="2808"/>
                </a:lnTo>
                <a:cubicBezTo>
                  <a:pt x="7044119" y="6590"/>
                  <a:pt x="7059062" y="10207"/>
                  <a:pt x="7079505" y="12971"/>
                </a:cubicBezTo>
                <a:cubicBezTo>
                  <a:pt x="7111522" y="10537"/>
                  <a:pt x="7122591" y="11519"/>
                  <a:pt x="7158791" y="12462"/>
                </a:cubicBezTo>
                <a:lnTo>
                  <a:pt x="7233338" y="24846"/>
                </a:lnTo>
                <a:cubicBezTo>
                  <a:pt x="7247177" y="23787"/>
                  <a:pt x="7254856" y="25962"/>
                  <a:pt x="7259791" y="29557"/>
                </a:cubicBezTo>
                <a:lnTo>
                  <a:pt x="7263923" y="35029"/>
                </a:lnTo>
                <a:lnTo>
                  <a:pt x="7281549" y="39654"/>
                </a:lnTo>
                <a:lnTo>
                  <a:pt x="7374735" y="65326"/>
                </a:lnTo>
                <a:lnTo>
                  <a:pt x="7376078" y="63849"/>
                </a:lnTo>
                <a:lnTo>
                  <a:pt x="7402026" y="60308"/>
                </a:lnTo>
                <a:lnTo>
                  <a:pt x="7415091" y="77403"/>
                </a:lnTo>
                <a:cubicBezTo>
                  <a:pt x="7421672" y="79965"/>
                  <a:pt x="7475806" y="92960"/>
                  <a:pt x="7488682" y="83440"/>
                </a:cubicBezTo>
                <a:cubicBezTo>
                  <a:pt x="7541625" y="94782"/>
                  <a:pt x="7683214" y="133614"/>
                  <a:pt x="7732750" y="145456"/>
                </a:cubicBezTo>
                <a:cubicBezTo>
                  <a:pt x="7748318" y="162765"/>
                  <a:pt x="7764581" y="171696"/>
                  <a:pt x="7785900" y="154493"/>
                </a:cubicBezTo>
                <a:cubicBezTo>
                  <a:pt x="7822539" y="158614"/>
                  <a:pt x="7915312" y="166523"/>
                  <a:pt x="7952584" y="170181"/>
                </a:cubicBezTo>
                <a:cubicBezTo>
                  <a:pt x="7998047" y="181004"/>
                  <a:pt x="8029749" y="207794"/>
                  <a:pt x="8058681" y="219431"/>
                </a:cubicBezTo>
                <a:cubicBezTo>
                  <a:pt x="8095466" y="185885"/>
                  <a:pt x="8090835" y="241759"/>
                  <a:pt x="8126175" y="240005"/>
                </a:cubicBezTo>
                <a:cubicBezTo>
                  <a:pt x="8163290" y="246246"/>
                  <a:pt x="8238799" y="256773"/>
                  <a:pt x="8281371" y="256875"/>
                </a:cubicBezTo>
                <a:cubicBezTo>
                  <a:pt x="8313651" y="251026"/>
                  <a:pt x="8346882" y="248570"/>
                  <a:pt x="8381609" y="240618"/>
                </a:cubicBezTo>
                <a:lnTo>
                  <a:pt x="8406759" y="232517"/>
                </a:lnTo>
                <a:lnTo>
                  <a:pt x="8426506" y="241842"/>
                </a:lnTo>
                <a:lnTo>
                  <a:pt x="8427949" y="240981"/>
                </a:lnTo>
                <a:cubicBezTo>
                  <a:pt x="8431925" y="239458"/>
                  <a:pt x="8436260" y="239096"/>
                  <a:pt x="8441468" y="241157"/>
                </a:cubicBezTo>
                <a:lnTo>
                  <a:pt x="8565757" y="255317"/>
                </a:lnTo>
                <a:lnTo>
                  <a:pt x="8573171" y="258426"/>
                </a:lnTo>
                <a:lnTo>
                  <a:pt x="8573548" y="258241"/>
                </a:lnTo>
                <a:cubicBezTo>
                  <a:pt x="8575650" y="258391"/>
                  <a:pt x="8618469" y="259217"/>
                  <a:pt x="8622021" y="261028"/>
                </a:cubicBezTo>
                <a:lnTo>
                  <a:pt x="8672650" y="254821"/>
                </a:lnTo>
                <a:cubicBezTo>
                  <a:pt x="8716151" y="260353"/>
                  <a:pt x="8748971" y="243487"/>
                  <a:pt x="8785543" y="263406"/>
                </a:cubicBezTo>
                <a:cubicBezTo>
                  <a:pt x="8826293" y="268498"/>
                  <a:pt x="8797654" y="254573"/>
                  <a:pt x="8830588" y="265483"/>
                </a:cubicBezTo>
                <a:cubicBezTo>
                  <a:pt x="8849202" y="267272"/>
                  <a:pt x="8877544" y="266277"/>
                  <a:pt x="8905142" y="264958"/>
                </a:cubicBezTo>
                <a:lnTo>
                  <a:pt x="8968582" y="262728"/>
                </a:lnTo>
                <a:lnTo>
                  <a:pt x="8972994" y="263284"/>
                </a:lnTo>
                <a:lnTo>
                  <a:pt x="9004605" y="258041"/>
                </a:lnTo>
                <a:lnTo>
                  <a:pt x="9016165" y="261258"/>
                </a:lnTo>
                <a:cubicBezTo>
                  <a:pt x="9028775" y="267579"/>
                  <a:pt x="9039083" y="277488"/>
                  <a:pt x="9043297" y="281547"/>
                </a:cubicBezTo>
                <a:lnTo>
                  <a:pt x="9048315" y="279264"/>
                </a:lnTo>
                <a:lnTo>
                  <a:pt x="9054706" y="278538"/>
                </a:lnTo>
                <a:lnTo>
                  <a:pt x="9070919" y="281810"/>
                </a:lnTo>
                <a:lnTo>
                  <a:pt x="9076813" y="283909"/>
                </a:lnTo>
                <a:cubicBezTo>
                  <a:pt x="9080948" y="285030"/>
                  <a:pt x="9083794" y="285362"/>
                  <a:pt x="9085871" y="285133"/>
                </a:cubicBezTo>
                <a:lnTo>
                  <a:pt x="9086159" y="284887"/>
                </a:lnTo>
                <a:lnTo>
                  <a:pt x="9134606" y="288168"/>
                </a:lnTo>
                <a:cubicBezTo>
                  <a:pt x="9149441" y="274272"/>
                  <a:pt x="9194106" y="309414"/>
                  <a:pt x="9195590" y="279568"/>
                </a:cubicBezTo>
                <a:cubicBezTo>
                  <a:pt x="9212898" y="284479"/>
                  <a:pt x="9220866" y="298055"/>
                  <a:pt x="9219336" y="278133"/>
                </a:cubicBezTo>
                <a:cubicBezTo>
                  <a:pt x="9225159" y="279201"/>
                  <a:pt x="9229164" y="278078"/>
                  <a:pt x="9232362" y="275894"/>
                </a:cubicBezTo>
                <a:lnTo>
                  <a:pt x="9283638" y="299924"/>
                </a:lnTo>
                <a:lnTo>
                  <a:pt x="9371484" y="329634"/>
                </a:lnTo>
                <a:lnTo>
                  <a:pt x="9404829" y="339038"/>
                </a:lnTo>
                <a:lnTo>
                  <a:pt x="9427021" y="358784"/>
                </a:lnTo>
                <a:cubicBezTo>
                  <a:pt x="9500124" y="364086"/>
                  <a:pt x="9604652" y="390635"/>
                  <a:pt x="9670844" y="405128"/>
                </a:cubicBezTo>
                <a:cubicBezTo>
                  <a:pt x="9688531" y="417998"/>
                  <a:pt x="9762277" y="426463"/>
                  <a:pt x="9816083" y="416573"/>
                </a:cubicBezTo>
                <a:lnTo>
                  <a:pt x="9936741" y="437044"/>
                </a:lnTo>
                <a:cubicBezTo>
                  <a:pt x="9978091" y="447025"/>
                  <a:pt x="10008641" y="443705"/>
                  <a:pt x="10050093" y="443783"/>
                </a:cubicBezTo>
                <a:cubicBezTo>
                  <a:pt x="10074709" y="448779"/>
                  <a:pt x="10088915" y="449258"/>
                  <a:pt x="10130090" y="459520"/>
                </a:cubicBezTo>
                <a:cubicBezTo>
                  <a:pt x="10137791" y="458564"/>
                  <a:pt x="10165777" y="459877"/>
                  <a:pt x="10173456" y="457749"/>
                </a:cubicBezTo>
                <a:lnTo>
                  <a:pt x="10218232" y="459820"/>
                </a:lnTo>
                <a:lnTo>
                  <a:pt x="10354176" y="471377"/>
                </a:lnTo>
                <a:cubicBezTo>
                  <a:pt x="10367946" y="478917"/>
                  <a:pt x="10417270" y="488110"/>
                  <a:pt x="10430681" y="481226"/>
                </a:cubicBezTo>
                <a:cubicBezTo>
                  <a:pt x="10441804" y="481366"/>
                  <a:pt x="10469025" y="490181"/>
                  <a:pt x="10478169" y="481774"/>
                </a:cubicBezTo>
                <a:cubicBezTo>
                  <a:pt x="10503830" y="488972"/>
                  <a:pt x="10531359" y="489751"/>
                  <a:pt x="10540907" y="485607"/>
                </a:cubicBezTo>
                <a:cubicBezTo>
                  <a:pt x="10569054" y="475472"/>
                  <a:pt x="10590882" y="489185"/>
                  <a:pt x="10614941" y="487592"/>
                </a:cubicBezTo>
                <a:cubicBezTo>
                  <a:pt x="10654657" y="492458"/>
                  <a:pt x="10645652" y="516778"/>
                  <a:pt x="10674098" y="521656"/>
                </a:cubicBezTo>
                <a:cubicBezTo>
                  <a:pt x="10737163" y="537583"/>
                  <a:pt x="10829686" y="559302"/>
                  <a:pt x="10874834" y="574867"/>
                </a:cubicBezTo>
                <a:cubicBezTo>
                  <a:pt x="10919981" y="590432"/>
                  <a:pt x="10878682" y="577481"/>
                  <a:pt x="10944981" y="615042"/>
                </a:cubicBezTo>
                <a:cubicBezTo>
                  <a:pt x="10976235" y="616974"/>
                  <a:pt x="10982969" y="648568"/>
                  <a:pt x="11006376" y="645957"/>
                </a:cubicBezTo>
                <a:cubicBezTo>
                  <a:pt x="11005343" y="630631"/>
                  <a:pt x="11047577" y="676048"/>
                  <a:pt x="11076308" y="675698"/>
                </a:cubicBezTo>
                <a:cubicBezTo>
                  <a:pt x="11093142" y="677175"/>
                  <a:pt x="11131116" y="681348"/>
                  <a:pt x="11148789" y="685041"/>
                </a:cubicBezTo>
                <a:cubicBezTo>
                  <a:pt x="11177310" y="688243"/>
                  <a:pt x="11217768" y="714725"/>
                  <a:pt x="11249129" y="684218"/>
                </a:cubicBezTo>
                <a:cubicBezTo>
                  <a:pt x="11276269" y="697037"/>
                  <a:pt x="11257432" y="693670"/>
                  <a:pt x="11299915" y="692177"/>
                </a:cubicBezTo>
                <a:cubicBezTo>
                  <a:pt x="11314401" y="703224"/>
                  <a:pt x="11371412" y="714421"/>
                  <a:pt x="11386973" y="708209"/>
                </a:cubicBezTo>
                <a:cubicBezTo>
                  <a:pt x="11425657" y="716286"/>
                  <a:pt x="11454555" y="715485"/>
                  <a:pt x="11500105" y="735014"/>
                </a:cubicBezTo>
                <a:cubicBezTo>
                  <a:pt x="11545172" y="751781"/>
                  <a:pt x="11573053" y="787789"/>
                  <a:pt x="11621735" y="789584"/>
                </a:cubicBezTo>
                <a:lnTo>
                  <a:pt x="11691200" y="867902"/>
                </a:lnTo>
                <a:cubicBezTo>
                  <a:pt x="11734106" y="911360"/>
                  <a:pt x="11773008" y="895495"/>
                  <a:pt x="11819427" y="911634"/>
                </a:cubicBezTo>
                <a:lnTo>
                  <a:pt x="11969720" y="964737"/>
                </a:lnTo>
                <a:cubicBezTo>
                  <a:pt x="12009110" y="978008"/>
                  <a:pt x="12010206" y="989588"/>
                  <a:pt x="12055766" y="991268"/>
                </a:cubicBezTo>
                <a:cubicBezTo>
                  <a:pt x="12105723" y="1003445"/>
                  <a:pt x="12068493" y="1020292"/>
                  <a:pt x="12171539" y="995427"/>
                </a:cubicBezTo>
                <a:cubicBezTo>
                  <a:pt x="12174929" y="995822"/>
                  <a:pt x="12180763" y="996228"/>
                  <a:pt x="12187831" y="996580"/>
                </a:cubicBezTo>
                <a:lnTo>
                  <a:pt x="12192000" y="996726"/>
                </a:lnTo>
                <a:lnTo>
                  <a:pt x="12192000" y="4939827"/>
                </a:lnTo>
                <a:lnTo>
                  <a:pt x="0" y="4939827"/>
                </a:lnTo>
                <a:lnTo>
                  <a:pt x="0" y="512043"/>
                </a:lnTo>
                <a:lnTo>
                  <a:pt x="7381" y="512580"/>
                </a:lnTo>
                <a:cubicBezTo>
                  <a:pt x="39359" y="514524"/>
                  <a:pt x="72732" y="514144"/>
                  <a:pt x="100029" y="504758"/>
                </a:cubicBezTo>
                <a:cubicBezTo>
                  <a:pt x="115935" y="525779"/>
                  <a:pt x="143126" y="489229"/>
                  <a:pt x="155244" y="525130"/>
                </a:cubicBezTo>
                <a:cubicBezTo>
                  <a:pt x="173881" y="522487"/>
                  <a:pt x="242791" y="514086"/>
                  <a:pt x="254366" y="534449"/>
                </a:cubicBezTo>
                <a:cubicBezTo>
                  <a:pt x="303041" y="537382"/>
                  <a:pt x="380161" y="541650"/>
                  <a:pt x="447292" y="542725"/>
                </a:cubicBezTo>
                <a:cubicBezTo>
                  <a:pt x="530282" y="553078"/>
                  <a:pt x="572130" y="539673"/>
                  <a:pt x="628105" y="547853"/>
                </a:cubicBezTo>
                <a:cubicBezTo>
                  <a:pt x="661608" y="509671"/>
                  <a:pt x="746152" y="605137"/>
                  <a:pt x="783146" y="591799"/>
                </a:cubicBezTo>
                <a:cubicBezTo>
                  <a:pt x="862499" y="590113"/>
                  <a:pt x="949481" y="579142"/>
                  <a:pt x="1043676" y="591887"/>
                </a:cubicBezTo>
                <a:cubicBezTo>
                  <a:pt x="1120353" y="576991"/>
                  <a:pt x="1172004" y="553592"/>
                  <a:pt x="1281816" y="520946"/>
                </a:cubicBezTo>
                <a:cubicBezTo>
                  <a:pt x="1339915" y="511282"/>
                  <a:pt x="1459480" y="554579"/>
                  <a:pt x="1486347" y="487310"/>
                </a:cubicBezTo>
                <a:cubicBezTo>
                  <a:pt x="1507765" y="532008"/>
                  <a:pt x="1539168" y="465954"/>
                  <a:pt x="1568079" y="462531"/>
                </a:cubicBezTo>
                <a:cubicBezTo>
                  <a:pt x="1587821" y="491525"/>
                  <a:pt x="1601468" y="469316"/>
                  <a:pt x="1622516" y="466058"/>
                </a:cubicBezTo>
                <a:cubicBezTo>
                  <a:pt x="1630056" y="483510"/>
                  <a:pt x="1647504" y="484261"/>
                  <a:pt x="1655457" y="465359"/>
                </a:cubicBezTo>
                <a:cubicBezTo>
                  <a:pt x="1651800" y="419723"/>
                  <a:pt x="1709718" y="447719"/>
                  <a:pt x="1717454" y="417203"/>
                </a:cubicBezTo>
                <a:cubicBezTo>
                  <a:pt x="1753115" y="414011"/>
                  <a:pt x="1882851" y="412376"/>
                  <a:pt x="1913794" y="365255"/>
                </a:cubicBezTo>
                <a:cubicBezTo>
                  <a:pt x="2001060" y="361067"/>
                  <a:pt x="2099559" y="366414"/>
                  <a:pt x="2129762" y="367832"/>
                </a:cubicBezTo>
                <a:cubicBezTo>
                  <a:pt x="2215380" y="355065"/>
                  <a:pt x="2248807" y="343296"/>
                  <a:pt x="2376970" y="350129"/>
                </a:cubicBezTo>
                <a:cubicBezTo>
                  <a:pt x="2393251" y="360463"/>
                  <a:pt x="2473371" y="379419"/>
                  <a:pt x="2480155" y="359227"/>
                </a:cubicBezTo>
                <a:cubicBezTo>
                  <a:pt x="2520060" y="359505"/>
                  <a:pt x="2561270" y="311415"/>
                  <a:pt x="2586782" y="339352"/>
                </a:cubicBezTo>
                <a:cubicBezTo>
                  <a:pt x="2585230" y="294982"/>
                  <a:pt x="2653633" y="316689"/>
                  <a:pt x="2679617" y="305383"/>
                </a:cubicBezTo>
                <a:cubicBezTo>
                  <a:pt x="2721434" y="266011"/>
                  <a:pt x="2746765" y="276002"/>
                  <a:pt x="2788947" y="250375"/>
                </a:cubicBezTo>
                <a:cubicBezTo>
                  <a:pt x="2851672" y="235447"/>
                  <a:pt x="2913075" y="252766"/>
                  <a:pt x="2965530" y="245958"/>
                </a:cubicBezTo>
                <a:cubicBezTo>
                  <a:pt x="3001911" y="238336"/>
                  <a:pt x="3090203" y="217828"/>
                  <a:pt x="3103677" y="209527"/>
                </a:cubicBezTo>
                <a:lnTo>
                  <a:pt x="3126759" y="211226"/>
                </a:lnTo>
                <a:cubicBezTo>
                  <a:pt x="3136908" y="211889"/>
                  <a:pt x="3148903" y="212490"/>
                  <a:pt x="3164020" y="212779"/>
                </a:cubicBezTo>
                <a:cubicBezTo>
                  <a:pt x="3225474" y="210084"/>
                  <a:pt x="3231859" y="218227"/>
                  <a:pt x="3285019" y="220535"/>
                </a:cubicBezTo>
                <a:cubicBezTo>
                  <a:pt x="3318541" y="222809"/>
                  <a:pt x="3359787" y="223898"/>
                  <a:pt x="3365154" y="226416"/>
                </a:cubicBezTo>
                <a:lnTo>
                  <a:pt x="3367507" y="225416"/>
                </a:lnTo>
                <a:cubicBezTo>
                  <a:pt x="3377583" y="223667"/>
                  <a:pt x="3383502" y="224760"/>
                  <a:pt x="3387567" y="227103"/>
                </a:cubicBezTo>
                <a:lnTo>
                  <a:pt x="3498001" y="231941"/>
                </a:lnTo>
                <a:cubicBezTo>
                  <a:pt x="3513569" y="226158"/>
                  <a:pt x="3539132" y="232525"/>
                  <a:pt x="3561557" y="228095"/>
                </a:cubicBezTo>
                <a:cubicBezTo>
                  <a:pt x="3574944" y="230843"/>
                  <a:pt x="3597426" y="216287"/>
                  <a:pt x="3611920" y="218094"/>
                </a:cubicBezTo>
                <a:lnTo>
                  <a:pt x="3620528" y="218788"/>
                </a:lnTo>
                <a:lnTo>
                  <a:pt x="3620766" y="218511"/>
                </a:lnTo>
                <a:cubicBezTo>
                  <a:pt x="3622780" y="218042"/>
                  <a:pt x="3625663" y="218038"/>
                  <a:pt x="3629977" y="218664"/>
                </a:cubicBezTo>
                <a:lnTo>
                  <a:pt x="3636217" y="220048"/>
                </a:lnTo>
                <a:lnTo>
                  <a:pt x="3709484" y="186927"/>
                </a:lnTo>
                <a:cubicBezTo>
                  <a:pt x="3731015" y="183190"/>
                  <a:pt x="3745790" y="180810"/>
                  <a:pt x="3761342" y="177474"/>
                </a:cubicBezTo>
                <a:lnTo>
                  <a:pt x="3799748" y="167154"/>
                </a:lnTo>
                <a:lnTo>
                  <a:pt x="3922756" y="194044"/>
                </a:lnTo>
                <a:cubicBezTo>
                  <a:pt x="3960877" y="203465"/>
                  <a:pt x="3965250" y="215357"/>
                  <a:pt x="4028476" y="223679"/>
                </a:cubicBezTo>
                <a:cubicBezTo>
                  <a:pt x="4088751" y="228019"/>
                  <a:pt x="4139112" y="248870"/>
                  <a:pt x="4191582" y="238952"/>
                </a:cubicBezTo>
                <a:cubicBezTo>
                  <a:pt x="4210842" y="254091"/>
                  <a:pt x="4229809" y="260810"/>
                  <a:pt x="4251024" y="240874"/>
                </a:cubicBezTo>
                <a:cubicBezTo>
                  <a:pt x="4306627" y="250935"/>
                  <a:pt x="4317066" y="281625"/>
                  <a:pt x="4355275" y="260205"/>
                </a:cubicBezTo>
                <a:cubicBezTo>
                  <a:pt x="4390577" y="327090"/>
                  <a:pt x="4385658" y="272111"/>
                  <a:pt x="4423807" y="270366"/>
                </a:cubicBezTo>
                <a:cubicBezTo>
                  <a:pt x="4457666" y="271864"/>
                  <a:pt x="4523223" y="267475"/>
                  <a:pt x="4558432" y="269194"/>
                </a:cubicBezTo>
                <a:cubicBezTo>
                  <a:pt x="4594553" y="230955"/>
                  <a:pt x="4596517" y="287120"/>
                  <a:pt x="4635061" y="280682"/>
                </a:cubicBezTo>
                <a:cubicBezTo>
                  <a:pt x="4676560" y="281955"/>
                  <a:pt x="4741782" y="292968"/>
                  <a:pt x="4807427" y="276835"/>
                </a:cubicBezTo>
                <a:cubicBezTo>
                  <a:pt x="4876769" y="256626"/>
                  <a:pt x="4951997" y="249407"/>
                  <a:pt x="5028933" y="183887"/>
                </a:cubicBezTo>
                <a:cubicBezTo>
                  <a:pt x="5044713" y="164149"/>
                  <a:pt x="5073685" y="161161"/>
                  <a:pt x="5093642" y="177214"/>
                </a:cubicBezTo>
                <a:cubicBezTo>
                  <a:pt x="5097077" y="179978"/>
                  <a:pt x="5100108" y="183212"/>
                  <a:pt x="5102642" y="186816"/>
                </a:cubicBezTo>
                <a:cubicBezTo>
                  <a:pt x="5150234" y="139156"/>
                  <a:pt x="5169674" y="190314"/>
                  <a:pt x="5193590" y="156458"/>
                </a:cubicBezTo>
                <a:cubicBezTo>
                  <a:pt x="5257854" y="151722"/>
                  <a:pt x="5301917" y="175841"/>
                  <a:pt x="5323922" y="146332"/>
                </a:cubicBezTo>
                <a:cubicBezTo>
                  <a:pt x="5355266" y="153538"/>
                  <a:pt x="5392601" y="198271"/>
                  <a:pt x="5421860" y="167298"/>
                </a:cubicBezTo>
                <a:cubicBezTo>
                  <a:pt x="5420630" y="196364"/>
                  <a:pt x="5461576" y="151467"/>
                  <a:pt x="5476948" y="173249"/>
                </a:cubicBezTo>
                <a:cubicBezTo>
                  <a:pt x="5487334" y="191763"/>
                  <a:pt x="5502178" y="182456"/>
                  <a:pt x="5516842" y="184018"/>
                </a:cubicBezTo>
                <a:cubicBezTo>
                  <a:pt x="5533140" y="200158"/>
                  <a:pt x="5599828" y="189750"/>
                  <a:pt x="5619415" y="176781"/>
                </a:cubicBezTo>
                <a:cubicBezTo>
                  <a:pt x="5690073" y="168499"/>
                  <a:pt x="5748631" y="186964"/>
                  <a:pt x="5789867" y="150304"/>
                </a:cubicBezTo>
                <a:cubicBezTo>
                  <a:pt x="5802836" y="146282"/>
                  <a:pt x="5814753" y="145947"/>
                  <a:pt x="5825953" y="147907"/>
                </a:cubicBezTo>
                <a:lnTo>
                  <a:pt x="5856168" y="158719"/>
                </a:lnTo>
                <a:lnTo>
                  <a:pt x="5862476" y="172447"/>
                </a:lnTo>
                <a:lnTo>
                  <a:pt x="5882195" y="173195"/>
                </a:lnTo>
                <a:lnTo>
                  <a:pt x="5952585" y="161012"/>
                </a:lnTo>
                <a:cubicBezTo>
                  <a:pt x="5962273" y="166588"/>
                  <a:pt x="5992020" y="151579"/>
                  <a:pt x="6001964" y="154786"/>
                </a:cubicBezTo>
                <a:cubicBezTo>
                  <a:pt x="6061748" y="122178"/>
                  <a:pt x="6101539" y="131534"/>
                  <a:pt x="6184207" y="132658"/>
                </a:cubicBezTo>
                <a:cubicBezTo>
                  <a:pt x="6266582" y="127016"/>
                  <a:pt x="6286876" y="151859"/>
                  <a:pt x="6415830" y="136006"/>
                </a:cubicBezTo>
                <a:cubicBezTo>
                  <a:pt x="6563502" y="116945"/>
                  <a:pt x="6684679" y="79367"/>
                  <a:pt x="6756965" y="57636"/>
                </a:cubicBezTo>
                <a:cubicBezTo>
                  <a:pt x="6761544" y="48663"/>
                  <a:pt x="6812642" y="36519"/>
                  <a:pt x="6819400" y="30742"/>
                </a:cubicBezTo>
                <a:lnTo>
                  <a:pt x="6986370" y="12659"/>
                </a:lnTo>
                <a:lnTo>
                  <a:pt x="6989536" y="14528"/>
                </a:lnTo>
                <a:cubicBezTo>
                  <a:pt x="7002946" y="17364"/>
                  <a:pt x="7010700" y="14716"/>
                  <a:pt x="7015933" y="9653"/>
                </a:cubicBezTo>
                <a:lnTo>
                  <a:pt x="7020592" y="1651"/>
                </a:lnTo>
                <a:lnTo>
                  <a:pt x="702590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9BF8C2CA-D30B-2240-BD4E-FA877972D29D}"/>
              </a:ext>
            </a:extLst>
          </p:cNvPr>
          <p:cNvSpPr txBox="1"/>
          <p:nvPr/>
        </p:nvSpPr>
        <p:spPr>
          <a:xfrm>
            <a:off x="1184744" y="5198168"/>
            <a:ext cx="9859618" cy="642797"/>
          </a:xfrm>
          <a:prstGeom prst="rect">
            <a:avLst/>
          </a:prstGeom>
        </p:spPr>
        <p:txBody>
          <a:bodyPr vert="horz" lIns="91440" tIns="45720" rIns="91440" bIns="45720" rtlCol="0" anchor="b">
            <a:normAutofit fontScale="70000" lnSpcReduction="20000"/>
          </a:bodyPr>
          <a:lstStyle/>
          <a:p>
            <a:pPr algn="ctr">
              <a:lnSpc>
                <a:spcPct val="90000"/>
              </a:lnSpc>
              <a:spcBef>
                <a:spcPct val="0"/>
              </a:spcBef>
              <a:spcAft>
                <a:spcPts val="600"/>
              </a:spcAft>
            </a:pPr>
            <a:r>
              <a:rPr lang="en-US" sz="3300" dirty="0">
                <a:latin typeface="+mj-lt"/>
                <a:ea typeface="+mj-ea"/>
                <a:cs typeface="+mj-cs"/>
              </a:rPr>
              <a:t>Discuss the journey after arrest…Who is responsible for the DP? ..What happens next?</a:t>
            </a:r>
          </a:p>
        </p:txBody>
      </p:sp>
      <p:sp>
        <p:nvSpPr>
          <p:cNvPr id="75" name="Freeform: Shape 74">
            <a:extLst>
              <a:ext uri="{FF2B5EF4-FFF2-40B4-BE49-F238E27FC236}">
                <a16:creationId xmlns:a16="http://schemas.microsoft.com/office/drawing/2014/main" id="{3389D0BC-BA1D-4360-88F9-D9ECCBDAB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7950" y="647758"/>
            <a:ext cx="8355105" cy="439265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170" name="Picture 2" descr="Police watchdog for England and Wales to increase probes into racial bias  allegations | Financial Times">
            <a:extLst>
              <a:ext uri="{FF2B5EF4-FFF2-40B4-BE49-F238E27FC236}">
                <a16:creationId xmlns:a16="http://schemas.microsoft.com/office/drawing/2014/main" id="{1DDAA67F-8CE4-D94E-AFA4-F6CE6B9EDA5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9430"/>
          <a:stretch/>
        </p:blipFill>
        <p:spPr bwMode="auto">
          <a:xfrm>
            <a:off x="2079812" y="805516"/>
            <a:ext cx="8032376" cy="40740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26895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630936" y="640080"/>
            <a:ext cx="4818888" cy="148132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800" b="1" kern="1200" dirty="0">
                <a:solidFill>
                  <a:schemeClr val="tx1"/>
                </a:solidFill>
                <a:latin typeface="+mj-lt"/>
                <a:ea typeface="+mj-ea"/>
                <a:cs typeface="+mj-cs"/>
              </a:rPr>
              <a:t>Transporting a Prisoner to </a:t>
            </a:r>
            <a:r>
              <a:rPr lang="en-US" sz="3800" b="1" dirty="0">
                <a:latin typeface="+mj-lt"/>
                <a:ea typeface="+mj-ea"/>
                <a:cs typeface="+mj-cs"/>
              </a:rPr>
              <a:t>custody…</a:t>
            </a:r>
            <a:endParaRPr lang="en-US" sz="3800" b="1" kern="1200" dirty="0">
              <a:solidFill>
                <a:schemeClr val="tx1"/>
              </a:solidFill>
              <a:latin typeface="+mj-lt"/>
              <a:ea typeface="+mj-ea"/>
              <a:cs typeface="+mj-cs"/>
            </a:endParaRPr>
          </a:p>
        </p:txBody>
      </p:sp>
      <p:sp>
        <p:nvSpPr>
          <p:cNvPr id="1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3"/>
          <p:cNvSpPr>
            <a:spLocks noChangeArrowheads="1"/>
          </p:cNvSpPr>
          <p:nvPr/>
        </p:nvSpPr>
        <p:spPr bwMode="auto">
          <a:xfrm>
            <a:off x="630936" y="2660904"/>
            <a:ext cx="4818888" cy="354787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t">
            <a:normAutofit fontScale="92500"/>
          </a:bodyPr>
          <a:lstStyle>
            <a:lvl1pPr marL="342900" indent="-342900">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indent="-228600">
              <a:lnSpc>
                <a:spcPct val="90000"/>
              </a:lnSpc>
              <a:spcBef>
                <a:spcPct val="50000"/>
              </a:spcBef>
              <a:buFont typeface="Arial" panose="020B0604020202020204" pitchFamily="34" charset="0"/>
              <a:buChar char="•"/>
            </a:pPr>
            <a:r>
              <a:rPr lang="en-US" altLang="en-US" sz="2000" b="0" dirty="0">
                <a:solidFill>
                  <a:schemeClr val="tx1"/>
                </a:solidFill>
                <a:latin typeface="+mn-lt"/>
                <a:ea typeface="+mn-ea"/>
              </a:rPr>
              <a:t>Before you put a prisoner into a vehicle, search it in their presence - why?</a:t>
            </a:r>
          </a:p>
          <a:p>
            <a:pPr indent="-228600">
              <a:lnSpc>
                <a:spcPct val="90000"/>
              </a:lnSpc>
              <a:spcBef>
                <a:spcPct val="50000"/>
              </a:spcBef>
              <a:buFont typeface="Arial" panose="020B0604020202020204" pitchFamily="34" charset="0"/>
              <a:buChar char="•"/>
            </a:pPr>
            <a:r>
              <a:rPr lang="en-US" altLang="en-US" sz="2000" b="0" dirty="0">
                <a:solidFill>
                  <a:schemeClr val="tx1"/>
                </a:solidFill>
                <a:latin typeface="+mn-lt"/>
                <a:ea typeface="+mn-ea"/>
              </a:rPr>
              <a:t>Remove all equipment from area in vehicle that prisoner will be placed – why?</a:t>
            </a:r>
          </a:p>
          <a:p>
            <a:pPr indent="-228600">
              <a:lnSpc>
                <a:spcPct val="90000"/>
              </a:lnSpc>
              <a:spcBef>
                <a:spcPct val="50000"/>
              </a:spcBef>
              <a:buFont typeface="Arial" panose="020B0604020202020204" pitchFamily="34" charset="0"/>
              <a:buChar char="•"/>
            </a:pPr>
            <a:r>
              <a:rPr lang="en-US" altLang="en-US" sz="2000" b="0" dirty="0">
                <a:solidFill>
                  <a:schemeClr val="tx1"/>
                </a:solidFill>
                <a:latin typeface="+mn-lt"/>
                <a:ea typeface="+mn-ea"/>
              </a:rPr>
              <a:t>Activate Child locks on vehicle if applicable – why?</a:t>
            </a:r>
          </a:p>
          <a:p>
            <a:pPr indent="-228600">
              <a:lnSpc>
                <a:spcPct val="90000"/>
              </a:lnSpc>
              <a:spcBef>
                <a:spcPct val="50000"/>
              </a:spcBef>
              <a:buFont typeface="Arial" panose="020B0604020202020204" pitchFamily="34" charset="0"/>
              <a:buChar char="•"/>
            </a:pPr>
            <a:r>
              <a:rPr lang="en-US" altLang="en-US" sz="2000" b="0" dirty="0">
                <a:solidFill>
                  <a:schemeClr val="tx1"/>
                </a:solidFill>
                <a:latin typeface="+mn-lt"/>
                <a:ea typeface="+mn-ea"/>
              </a:rPr>
              <a:t>On arrival at the station, search the vehicle again in their presence – why?</a:t>
            </a:r>
          </a:p>
          <a:p>
            <a:pPr indent="-228600">
              <a:lnSpc>
                <a:spcPct val="90000"/>
              </a:lnSpc>
              <a:spcBef>
                <a:spcPct val="50000"/>
              </a:spcBef>
              <a:buFont typeface="Arial" panose="020B0604020202020204" pitchFamily="34" charset="0"/>
              <a:buChar char="•"/>
            </a:pPr>
            <a:r>
              <a:rPr lang="en-US" altLang="en-US" sz="2000" b="0" dirty="0">
                <a:solidFill>
                  <a:schemeClr val="tx1"/>
                </a:solidFill>
                <a:latin typeface="+mn-lt"/>
                <a:ea typeface="+mn-ea"/>
              </a:rPr>
              <a:t>Arrested persons must never be handcuffed to a vehicle or fixed object – why?</a:t>
            </a:r>
          </a:p>
        </p:txBody>
      </p:sp>
      <p:pic>
        <p:nvPicPr>
          <p:cNvPr id="6" name="Picture 4" descr="police van 2a"/>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6381255" y="640080"/>
            <a:ext cx="4894554" cy="557784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50115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1" end="1"/>
                                            </p:txEl>
                                          </p:spTgt>
                                        </p:tgtEl>
                                        <p:attrNameLst>
                                          <p:attrName>style.visibility</p:attrName>
                                        </p:attrNameLst>
                                      </p:cBhvr>
                                      <p:to>
                                        <p:strVal val="visible"/>
                                      </p:to>
                                    </p:set>
                                    <p:animEffect transition="in" filter="fade">
                                      <p:cBhvr>
                                        <p:cTn id="12" dur="500"/>
                                        <p:tgtEl>
                                          <p:spTgt spid="1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xEl>
                                              <p:pRg st="2" end="2"/>
                                            </p:txEl>
                                          </p:spTgt>
                                        </p:tgtEl>
                                        <p:attrNameLst>
                                          <p:attrName>style.visibility</p:attrName>
                                        </p:attrNameLst>
                                      </p:cBhvr>
                                      <p:to>
                                        <p:strVal val="visible"/>
                                      </p:to>
                                    </p:set>
                                    <p:animEffect transition="in" filter="fade">
                                      <p:cBhvr>
                                        <p:cTn id="17" dur="500"/>
                                        <p:tgtEl>
                                          <p:spTgt spid="1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3" end="3"/>
                                            </p:txEl>
                                          </p:spTgt>
                                        </p:tgtEl>
                                        <p:attrNameLst>
                                          <p:attrName>style.visibility</p:attrName>
                                        </p:attrNameLst>
                                      </p:cBhvr>
                                      <p:to>
                                        <p:strVal val="visible"/>
                                      </p:to>
                                    </p:set>
                                    <p:animEffect transition="in" filter="fade">
                                      <p:cBhvr>
                                        <p:cTn id="22" dur="500"/>
                                        <p:tgtEl>
                                          <p:spTgt spid="10">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xEl>
                                              <p:pRg st="4" end="4"/>
                                            </p:txEl>
                                          </p:spTgt>
                                        </p:tgtEl>
                                        <p:attrNameLst>
                                          <p:attrName>style.visibility</p:attrName>
                                        </p:attrNameLst>
                                      </p:cBhvr>
                                      <p:to>
                                        <p:strVal val="visible"/>
                                      </p:to>
                                    </p:set>
                                    <p:animEffect transition="in" filter="fade">
                                      <p:cBhvr>
                                        <p:cTn id="27" dur="500"/>
                                        <p:tgtEl>
                                          <p:spTgt spid="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8ED08A1D-4632-47AB-8832-C17BA0086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p:cNvSpPr txBox="1"/>
          <p:nvPr/>
        </p:nvSpPr>
        <p:spPr>
          <a:xfrm>
            <a:off x="1131092" y="508058"/>
            <a:ext cx="9687872" cy="149400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400" b="1" kern="1200" dirty="0">
                <a:solidFill>
                  <a:schemeClr val="tx1"/>
                </a:solidFill>
                <a:latin typeface="+mj-lt"/>
                <a:ea typeface="+mj-ea"/>
                <a:cs typeface="+mj-cs"/>
              </a:rPr>
              <a:t>Preventing Cross-Contamination</a:t>
            </a:r>
          </a:p>
        </p:txBody>
      </p:sp>
      <p:grpSp>
        <p:nvGrpSpPr>
          <p:cNvPr id="15" name="Group 14">
            <a:extLst>
              <a:ext uri="{FF2B5EF4-FFF2-40B4-BE49-F238E27FC236}">
                <a16:creationId xmlns:a16="http://schemas.microsoft.com/office/drawing/2014/main" id="{0075437B-93A1-4A73-812B-C5030CC2FF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6" name="Freeform 6">
              <a:extLst>
                <a:ext uri="{FF2B5EF4-FFF2-40B4-BE49-F238E27FC236}">
                  <a16:creationId xmlns:a16="http://schemas.microsoft.com/office/drawing/2014/main" id="{BB8505BE-2298-4E13-A7FB-2D05006D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17" name="Freeform 6">
              <a:extLst>
                <a:ext uri="{FF2B5EF4-FFF2-40B4-BE49-F238E27FC236}">
                  <a16:creationId xmlns:a16="http://schemas.microsoft.com/office/drawing/2014/main" id="{6751C2C2-B295-4CDA-9112-A35D684DCB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sp>
        <p:nvSpPr>
          <p:cNvPr id="7" name="Rectangle 3"/>
          <p:cNvSpPr txBox="1">
            <a:spLocks noChangeArrowheads="1"/>
          </p:cNvSpPr>
          <p:nvPr/>
        </p:nvSpPr>
        <p:spPr>
          <a:xfrm>
            <a:off x="1251678" y="2286000"/>
            <a:ext cx="4363595" cy="384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1" indent="0" algn="ctr">
              <a:lnSpc>
                <a:spcPct val="90000"/>
              </a:lnSpc>
              <a:buNone/>
            </a:pPr>
            <a:r>
              <a:rPr lang="en-US" altLang="en-US" sz="3600" dirty="0">
                <a:solidFill>
                  <a:schemeClr val="tx1">
                    <a:alpha val="60000"/>
                  </a:schemeClr>
                </a:solidFill>
              </a:rPr>
              <a:t>“Anyone who enters the scene both takes something of the scene with them and leaves something of themselves behind”</a:t>
            </a:r>
          </a:p>
        </p:txBody>
      </p:sp>
      <p:pic>
        <p:nvPicPr>
          <p:cNvPr id="8" name="Picture 4" descr="Fingerprint"/>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a:xfrm>
            <a:off x="6618451" y="2510116"/>
            <a:ext cx="4200513" cy="285172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7205988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8" name="Rectangle 136">
            <a:extLst>
              <a:ext uri="{FF2B5EF4-FFF2-40B4-BE49-F238E27FC236}">
                <a16:creationId xmlns:a16="http://schemas.microsoft.com/office/drawing/2014/main" id="{F5A5F1D7-F0D0-4687-9BD3-CA6A0714C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199" name="Group 13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40" name="Rectangle 13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Rectangle 14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4" name="Rectangle 14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59078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240888" y="656150"/>
            <a:ext cx="4928291" cy="186994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400" b="1" kern="1200">
                <a:solidFill>
                  <a:schemeClr val="tx1"/>
                </a:solidFill>
                <a:latin typeface="Arial" panose="020B0604020202020204" pitchFamily="34" charset="0"/>
                <a:ea typeface="+mj-ea"/>
                <a:cs typeface="Arial" panose="020B0604020202020204" pitchFamily="34" charset="0"/>
              </a:rPr>
              <a:t>Prisoners of the Opposite Sex</a:t>
            </a:r>
            <a:endParaRPr lang="en-US" sz="2400" b="1" kern="1200" dirty="0">
              <a:solidFill>
                <a:schemeClr val="tx1"/>
              </a:solidFill>
              <a:latin typeface="Arial" panose="020B0604020202020204" pitchFamily="34" charset="0"/>
              <a:ea typeface="+mj-ea"/>
              <a:cs typeface="Arial" panose="020B0604020202020204" pitchFamily="34" charset="0"/>
            </a:endParaRPr>
          </a:p>
        </p:txBody>
      </p:sp>
      <p:sp>
        <p:nvSpPr>
          <p:cNvPr id="5" name="TextBox 4">
            <a:extLst>
              <a:ext uri="{FF2B5EF4-FFF2-40B4-BE49-F238E27FC236}">
                <a16:creationId xmlns:a16="http://schemas.microsoft.com/office/drawing/2014/main" id="{B92FBDFE-4B3C-6D43-913A-AB8D22B4F2CE}"/>
              </a:ext>
            </a:extLst>
          </p:cNvPr>
          <p:cNvSpPr txBox="1"/>
          <p:nvPr/>
        </p:nvSpPr>
        <p:spPr>
          <a:xfrm>
            <a:off x="1045029" y="2524721"/>
            <a:ext cx="4991629" cy="3677123"/>
          </a:xfrm>
          <a:prstGeom prst="rect">
            <a:avLst/>
          </a:prstGeom>
        </p:spPr>
        <p:txBody>
          <a:bodyPr vert="horz" lIns="91440" tIns="45720" rIns="91440" bIns="45720" rtlCol="0" anchor="ctr">
            <a:normAutofit/>
          </a:bodyPr>
          <a:lstStyle/>
          <a:p>
            <a:pPr>
              <a:lnSpc>
                <a:spcPct val="90000"/>
              </a:lnSpc>
              <a:spcBef>
                <a:spcPct val="0"/>
              </a:spcBef>
              <a:spcAft>
                <a:spcPts val="600"/>
              </a:spcAft>
              <a:defRPr/>
            </a:pPr>
            <a:r>
              <a:rPr lang="en-US" altLang="en-US" dirty="0"/>
              <a:t>Female prisoners must be accompanied by a female police officer if one is available. </a:t>
            </a:r>
          </a:p>
          <a:p>
            <a:pPr>
              <a:lnSpc>
                <a:spcPct val="90000"/>
              </a:lnSpc>
              <a:spcBef>
                <a:spcPct val="0"/>
              </a:spcBef>
              <a:spcAft>
                <a:spcPts val="600"/>
              </a:spcAft>
              <a:defRPr/>
            </a:pPr>
            <a:endParaRPr lang="en-US" altLang="en-US" dirty="0"/>
          </a:p>
          <a:p>
            <a:pPr>
              <a:lnSpc>
                <a:spcPct val="90000"/>
              </a:lnSpc>
              <a:spcBef>
                <a:spcPct val="0"/>
              </a:spcBef>
              <a:spcAft>
                <a:spcPts val="600"/>
              </a:spcAft>
              <a:defRPr/>
            </a:pPr>
            <a:r>
              <a:rPr lang="en-US" altLang="en-US" dirty="0"/>
              <a:t>If not available, at least two male officers must act as escort. </a:t>
            </a:r>
          </a:p>
          <a:p>
            <a:pPr>
              <a:lnSpc>
                <a:spcPct val="90000"/>
              </a:lnSpc>
              <a:spcBef>
                <a:spcPct val="0"/>
              </a:spcBef>
              <a:spcAft>
                <a:spcPts val="600"/>
              </a:spcAft>
              <a:defRPr/>
            </a:pPr>
            <a:endParaRPr lang="en-US" altLang="en-US" dirty="0"/>
          </a:p>
          <a:p>
            <a:pPr>
              <a:lnSpc>
                <a:spcPct val="90000"/>
              </a:lnSpc>
              <a:spcBef>
                <a:spcPct val="0"/>
              </a:spcBef>
              <a:spcAft>
                <a:spcPts val="600"/>
              </a:spcAft>
              <a:defRPr/>
            </a:pPr>
            <a:r>
              <a:rPr lang="en-US" altLang="en-US" dirty="0"/>
              <a:t>The same course of action applies to male prisoners and female officers</a:t>
            </a:r>
          </a:p>
        </p:txBody>
      </p:sp>
      <p:pic>
        <p:nvPicPr>
          <p:cNvPr id="8196" name="Picture 4" descr="Arrested Female Handcuffed A Stock Footage ~ Royalty Free Stock Videos |  Pond5">
            <a:extLst>
              <a:ext uri="{FF2B5EF4-FFF2-40B4-BE49-F238E27FC236}">
                <a16:creationId xmlns:a16="http://schemas.microsoft.com/office/drawing/2014/main" id="{D6228311-C854-B04B-8092-9663E71AFF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778" r="1799" b="3"/>
          <a:stretch/>
        </p:blipFill>
        <p:spPr bwMode="auto">
          <a:xfrm>
            <a:off x="6788383" y="613148"/>
            <a:ext cx="4565417" cy="2679192"/>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How can the police force retain and recruit female employees over 40? -  Menopause in the Workplace | Henpicked">
            <a:extLst>
              <a:ext uri="{FF2B5EF4-FFF2-40B4-BE49-F238E27FC236}">
                <a16:creationId xmlns:a16="http://schemas.microsoft.com/office/drawing/2014/main" id="{94762E50-E805-7A4A-AAC9-77D82A7EB56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 b="13400"/>
          <a:stretch/>
        </p:blipFill>
        <p:spPr bwMode="auto">
          <a:xfrm>
            <a:off x="6788383" y="3528753"/>
            <a:ext cx="4565417" cy="2679192"/>
          </a:xfrm>
          <a:prstGeom prst="rect">
            <a:avLst/>
          </a:prstGeom>
          <a:noFill/>
          <a:extLst>
            <a:ext uri="{909E8E84-426E-40DD-AFC4-6F175D3DCCD1}">
              <a14:hiddenFill xmlns:a14="http://schemas.microsoft.com/office/drawing/2010/main">
                <a:solidFill>
                  <a:srgbClr val="FFFFFF"/>
                </a:solidFill>
              </a14:hiddenFill>
            </a:ext>
          </a:extLst>
        </p:spPr>
      </p:pic>
      <p:cxnSp>
        <p:nvCxnSpPr>
          <p:cNvPr id="146" name="Straight Connector 14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96767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2"/>
          <p:cNvSpPr txBox="1">
            <a:spLocks/>
          </p:cNvSpPr>
          <p:nvPr/>
        </p:nvSpPr>
        <p:spPr bwMode="auto">
          <a:xfrm>
            <a:off x="793661" y="2599509"/>
            <a:ext cx="4530898" cy="363945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lnSpc>
                <a:spcPct val="90000"/>
              </a:lnSpc>
              <a:buNone/>
              <a:defRPr/>
            </a:pPr>
            <a:r>
              <a:rPr lang="en-US" sz="2800" dirty="0">
                <a:solidFill>
                  <a:schemeClr val="tx1"/>
                </a:solidFill>
                <a:latin typeface="+mn-lt"/>
              </a:rPr>
              <a:t>The suspect </a:t>
            </a:r>
            <a:r>
              <a:rPr lang="en-US" sz="2800" b="1" dirty="0">
                <a:solidFill>
                  <a:schemeClr val="tx1"/>
                </a:solidFill>
                <a:latin typeface="+mn-lt"/>
              </a:rPr>
              <a:t>MUST </a:t>
            </a:r>
            <a:r>
              <a:rPr lang="en-US" sz="2800" dirty="0">
                <a:solidFill>
                  <a:schemeClr val="tx1"/>
                </a:solidFill>
                <a:latin typeface="+mn-lt"/>
              </a:rPr>
              <a:t>be taken to a </a:t>
            </a:r>
            <a:r>
              <a:rPr lang="en-US" sz="2800" dirty="0">
                <a:solidFill>
                  <a:srgbClr val="FFC000"/>
                </a:solidFill>
                <a:latin typeface="+mn-lt"/>
              </a:rPr>
              <a:t>designated police station </a:t>
            </a:r>
            <a:r>
              <a:rPr lang="en-US" sz="2800" dirty="0">
                <a:solidFill>
                  <a:schemeClr val="tx1"/>
                </a:solidFill>
                <a:latin typeface="+mn-lt"/>
              </a:rPr>
              <a:t>as soon as </a:t>
            </a:r>
            <a:r>
              <a:rPr lang="en-US" sz="2800" b="1" dirty="0">
                <a:solidFill>
                  <a:schemeClr val="tx1"/>
                </a:solidFill>
                <a:latin typeface="+mn-lt"/>
              </a:rPr>
              <a:t>practicable </a:t>
            </a:r>
            <a:r>
              <a:rPr lang="en-US" sz="2800" dirty="0">
                <a:solidFill>
                  <a:schemeClr val="tx1"/>
                </a:solidFill>
                <a:latin typeface="+mn-lt"/>
              </a:rPr>
              <a:t>after arrest</a:t>
            </a:r>
            <a:endParaRPr lang="en-US" sz="2800" b="1" dirty="0">
              <a:solidFill>
                <a:schemeClr val="tx1"/>
              </a:solidFill>
              <a:latin typeface="+mn-lt"/>
            </a:endParaRPr>
          </a:p>
        </p:txBody>
      </p:sp>
      <p:pic>
        <p:nvPicPr>
          <p:cNvPr id="9218" name="Picture 2" descr="Ystrad Mynach Police Station">
            <a:extLst>
              <a:ext uri="{FF2B5EF4-FFF2-40B4-BE49-F238E27FC236}">
                <a16:creationId xmlns:a16="http://schemas.microsoft.com/office/drawing/2014/main" id="{E4226451-7EE1-2645-838A-6FEE9E3E9E9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826723" y="4454351"/>
            <a:ext cx="2930623" cy="1652871"/>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20" name="Picture 4" descr="Newport police station custody suite set for upgrade | South Wales Argus">
            <a:extLst>
              <a:ext uri="{FF2B5EF4-FFF2-40B4-BE49-F238E27FC236}">
                <a16:creationId xmlns:a16="http://schemas.microsoft.com/office/drawing/2014/main" id="{B23F5478-6C17-AA41-9F29-1BF37B315D9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13175" y="1816784"/>
            <a:ext cx="3492500" cy="2324100"/>
          </a:xfrm>
          <a:prstGeom prst="rect">
            <a:avLst/>
          </a:prstGeom>
          <a:noFill/>
          <a:extLst>
            <a:ext uri="{909E8E84-426E-40DD-AFC4-6F175D3DCCD1}">
              <a14:hiddenFill xmlns:a14="http://schemas.microsoft.com/office/drawing/2010/main">
                <a:solidFill>
                  <a:srgbClr val="FFFFFF"/>
                </a:solidFill>
              </a14:hiddenFill>
            </a:ext>
          </a:extLst>
        </p:spPr>
      </p:pic>
      <p:sp>
        <p:nvSpPr>
          <p:cNvPr id="2" name="Pentagon 1">
            <a:extLst>
              <a:ext uri="{FF2B5EF4-FFF2-40B4-BE49-F238E27FC236}">
                <a16:creationId xmlns:a16="http://schemas.microsoft.com/office/drawing/2014/main" id="{250377DB-6A58-CC49-9052-60C7AD417175}"/>
              </a:ext>
            </a:extLst>
          </p:cNvPr>
          <p:cNvSpPr/>
          <p:nvPr/>
        </p:nvSpPr>
        <p:spPr>
          <a:xfrm>
            <a:off x="0" y="570252"/>
            <a:ext cx="10856422" cy="1122279"/>
          </a:xfrm>
          <a:prstGeom prst="homePlat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p:cNvSpPr txBox="1"/>
          <p:nvPr/>
        </p:nvSpPr>
        <p:spPr>
          <a:xfrm>
            <a:off x="291498" y="256785"/>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kern="1200" dirty="0">
                <a:solidFill>
                  <a:schemeClr val="tx1"/>
                </a:solidFill>
                <a:latin typeface="+mj-lt"/>
                <a:ea typeface="+mj-ea"/>
                <a:cs typeface="+mj-cs"/>
              </a:rPr>
              <a:t>Taking a </a:t>
            </a:r>
            <a:r>
              <a:rPr lang="en-US" sz="4800" b="1" dirty="0">
                <a:latin typeface="+mj-lt"/>
                <a:ea typeface="+mj-ea"/>
                <a:cs typeface="+mj-cs"/>
              </a:rPr>
              <a:t>DP</a:t>
            </a:r>
            <a:r>
              <a:rPr lang="en-US" sz="4800" b="1" kern="1200" dirty="0">
                <a:solidFill>
                  <a:schemeClr val="tx1"/>
                </a:solidFill>
                <a:latin typeface="+mj-lt"/>
                <a:ea typeface="+mj-ea"/>
                <a:cs typeface="+mj-cs"/>
              </a:rPr>
              <a:t> to the Police Station</a:t>
            </a:r>
          </a:p>
        </p:txBody>
      </p:sp>
    </p:spTree>
    <p:extLst>
      <p:ext uri="{BB962C8B-B14F-4D97-AF65-F5344CB8AC3E}">
        <p14:creationId xmlns:p14="http://schemas.microsoft.com/office/powerpoint/2010/main" val="31884872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793662" y="386930"/>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a:latin typeface="+mj-lt"/>
                <a:ea typeface="+mj-ea"/>
                <a:cs typeface="+mj-cs"/>
              </a:rPr>
              <a:t>Detention</a:t>
            </a:r>
          </a:p>
        </p:txBody>
      </p:sp>
      <p:sp>
        <p:nvSpPr>
          <p:cNvPr id="73" name="Rectangle 7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txBox="1">
            <a:spLocks noChangeArrowheads="1"/>
          </p:cNvSpPr>
          <p:nvPr/>
        </p:nvSpPr>
        <p:spPr>
          <a:xfrm>
            <a:off x="265418" y="2389218"/>
            <a:ext cx="5324561" cy="359899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136525" lvl="1" indent="0">
              <a:lnSpc>
                <a:spcPct val="90000"/>
              </a:lnSpc>
              <a:buNone/>
            </a:pPr>
            <a:r>
              <a:rPr lang="en-US" altLang="en-US" sz="2000" dirty="0"/>
              <a:t>A person is in detention when he or she:</a:t>
            </a:r>
          </a:p>
          <a:p>
            <a:pPr marL="136525" lvl="1" indent="0">
              <a:lnSpc>
                <a:spcPct val="90000"/>
              </a:lnSpc>
              <a:buNone/>
            </a:pPr>
            <a:endParaRPr lang="en-US" altLang="en-US" sz="2000" dirty="0"/>
          </a:p>
          <a:p>
            <a:pPr marL="636587" lvl="1" indent="-228600">
              <a:lnSpc>
                <a:spcPct val="90000"/>
              </a:lnSpc>
              <a:buFont typeface="Arial" panose="020B0604020202020204" pitchFamily="34" charset="0"/>
              <a:buChar char="•"/>
            </a:pPr>
            <a:r>
              <a:rPr lang="en-US" altLang="en-US" sz="2000" dirty="0"/>
              <a:t>has been arrested for an offence and brought to custody, or</a:t>
            </a:r>
          </a:p>
          <a:p>
            <a:pPr marL="636587" lvl="1" indent="-228600">
              <a:lnSpc>
                <a:spcPct val="90000"/>
              </a:lnSpc>
              <a:buFont typeface="Arial" panose="020B0604020202020204" pitchFamily="34" charset="0"/>
              <a:buChar char="•"/>
            </a:pPr>
            <a:r>
              <a:rPr lang="en-US" altLang="en-US" sz="2000" dirty="0"/>
              <a:t>has voluntarily attended a police station and is subsequently arrested and is detained there or elsewhere in the charge of a constable.</a:t>
            </a:r>
          </a:p>
        </p:txBody>
      </p:sp>
      <p:pic>
        <p:nvPicPr>
          <p:cNvPr id="10242" name="Picture 2" descr="Detention of a minor for his own protection – round two - UK Human Rights  Blog">
            <a:extLst>
              <a:ext uri="{FF2B5EF4-FFF2-40B4-BE49-F238E27FC236}">
                <a16:creationId xmlns:a16="http://schemas.microsoft.com/office/drawing/2014/main" id="{41EFC4D3-8576-FE40-AE65-535EAB71DE1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930" r="4606"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23917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0" name="Rectangle 72">
            <a:extLst>
              <a:ext uri="{FF2B5EF4-FFF2-40B4-BE49-F238E27FC236}">
                <a16:creationId xmlns:a16="http://schemas.microsoft.com/office/drawing/2014/main" id="{AC0749D4-5D79-415F-A4FE-C04AA9FAF6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1" name="Rectangle 74">
            <a:extLst>
              <a:ext uri="{FF2B5EF4-FFF2-40B4-BE49-F238E27FC236}">
                <a16:creationId xmlns:a16="http://schemas.microsoft.com/office/drawing/2014/main" id="{E8C1EE2C-97A4-4801-8BC8-9D18F259B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87725F2-81B1-9E47-A4A2-FC49F536707C}"/>
              </a:ext>
            </a:extLst>
          </p:cNvPr>
          <p:cNvSpPr txBox="1"/>
          <p:nvPr/>
        </p:nvSpPr>
        <p:spPr>
          <a:xfrm>
            <a:off x="826000" y="4990152"/>
            <a:ext cx="6716578" cy="99206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600" kern="1200" dirty="0">
                <a:solidFill>
                  <a:schemeClr val="tx1"/>
                </a:solidFill>
                <a:latin typeface="+mj-lt"/>
                <a:ea typeface="+mj-ea"/>
                <a:cs typeface="+mj-cs"/>
              </a:rPr>
              <a:t>Detention Clock Journey…</a:t>
            </a:r>
          </a:p>
        </p:txBody>
      </p:sp>
      <p:pic>
        <p:nvPicPr>
          <p:cNvPr id="11268" name="Picture 4" descr="Did You Know? Alternative to Detention Facts from MENA – International  Detention Coalition">
            <a:extLst>
              <a:ext uri="{FF2B5EF4-FFF2-40B4-BE49-F238E27FC236}">
                <a16:creationId xmlns:a16="http://schemas.microsoft.com/office/drawing/2014/main" id="{0C38D87C-F88E-C846-A038-8B64819F417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6205" b="1"/>
          <a:stretch/>
        </p:blipFill>
        <p:spPr bwMode="auto">
          <a:xfrm>
            <a:off x="20" y="10"/>
            <a:ext cx="6095980" cy="4777732"/>
          </a:xfrm>
          <a:custGeom>
            <a:avLst/>
            <a:gdLst/>
            <a:ahLst/>
            <a:cxnLst/>
            <a:rect l="l" t="t" r="r" b="b"/>
            <a:pathLst>
              <a:path w="6096000" h="4777742">
                <a:moveTo>
                  <a:pt x="0" y="0"/>
                </a:moveTo>
                <a:lnTo>
                  <a:pt x="6096000" y="0"/>
                </a:lnTo>
                <a:lnTo>
                  <a:pt x="6096000" y="4777742"/>
                </a:lnTo>
                <a:lnTo>
                  <a:pt x="6067110" y="4773054"/>
                </a:lnTo>
                <a:cubicBezTo>
                  <a:pt x="6055069" y="4772257"/>
                  <a:pt x="6042963" y="4771677"/>
                  <a:pt x="6032848" y="4768862"/>
                </a:cubicBezTo>
                <a:cubicBezTo>
                  <a:pt x="6012619" y="4763231"/>
                  <a:pt x="5991471" y="4755713"/>
                  <a:pt x="5975856" y="4751678"/>
                </a:cubicBezTo>
                <a:cubicBezTo>
                  <a:pt x="5946385" y="4744300"/>
                  <a:pt x="5938143" y="4740617"/>
                  <a:pt x="5920410" y="4737737"/>
                </a:cubicBezTo>
                <a:cubicBezTo>
                  <a:pt x="5902677" y="4734858"/>
                  <a:pt x="5883840" y="4734501"/>
                  <a:pt x="5869459" y="4734403"/>
                </a:cubicBezTo>
                <a:cubicBezTo>
                  <a:pt x="5855079" y="4734305"/>
                  <a:pt x="5852140" y="4739700"/>
                  <a:pt x="5834127" y="4737148"/>
                </a:cubicBezTo>
                <a:cubicBezTo>
                  <a:pt x="5804874" y="4729435"/>
                  <a:pt x="5807796" y="4730400"/>
                  <a:pt x="5771966" y="4726150"/>
                </a:cubicBezTo>
                <a:lnTo>
                  <a:pt x="5680977" y="4726617"/>
                </a:lnTo>
                <a:lnTo>
                  <a:pt x="5650557" y="4723904"/>
                </a:lnTo>
                <a:cubicBezTo>
                  <a:pt x="5639802" y="4725929"/>
                  <a:pt x="5629047" y="4714121"/>
                  <a:pt x="5618294" y="4716145"/>
                </a:cubicBezTo>
                <a:lnTo>
                  <a:pt x="5567600" y="4712292"/>
                </a:lnTo>
                <a:cubicBezTo>
                  <a:pt x="5545229" y="4692374"/>
                  <a:pt x="5541151" y="4712551"/>
                  <a:pt x="5525295" y="4707303"/>
                </a:cubicBezTo>
                <a:cubicBezTo>
                  <a:pt x="5498062" y="4696523"/>
                  <a:pt x="5492452" y="4697563"/>
                  <a:pt x="5464966" y="4687718"/>
                </a:cubicBezTo>
                <a:cubicBezTo>
                  <a:pt x="5451160" y="4689453"/>
                  <a:pt x="5436112" y="4684365"/>
                  <a:pt x="5422637" y="4687843"/>
                </a:cubicBezTo>
                <a:lnTo>
                  <a:pt x="5385596" y="4686184"/>
                </a:lnTo>
                <a:lnTo>
                  <a:pt x="5347417" y="4690023"/>
                </a:lnTo>
                <a:lnTo>
                  <a:pt x="5307450" y="4701204"/>
                </a:lnTo>
                <a:cubicBezTo>
                  <a:pt x="5291923" y="4701949"/>
                  <a:pt x="5275426" y="4700974"/>
                  <a:pt x="5257509" y="4697243"/>
                </a:cubicBezTo>
                <a:cubicBezTo>
                  <a:pt x="5243483" y="4695263"/>
                  <a:pt x="5222121" y="4694006"/>
                  <a:pt x="5205681" y="4681108"/>
                </a:cubicBezTo>
                <a:cubicBezTo>
                  <a:pt x="5189241" y="4668210"/>
                  <a:pt x="5066582" y="4656956"/>
                  <a:pt x="5066665" y="4656732"/>
                </a:cubicBezTo>
                <a:cubicBezTo>
                  <a:pt x="5036013" y="4653433"/>
                  <a:pt x="5037516" y="4666066"/>
                  <a:pt x="5021767" y="4667463"/>
                </a:cubicBezTo>
                <a:cubicBezTo>
                  <a:pt x="5006018" y="4668859"/>
                  <a:pt x="4997883" y="4663456"/>
                  <a:pt x="4972175" y="4665113"/>
                </a:cubicBezTo>
                <a:cubicBezTo>
                  <a:pt x="4946467" y="4666771"/>
                  <a:pt x="4895264" y="4676890"/>
                  <a:pt x="4867522" y="4677409"/>
                </a:cubicBezTo>
                <a:cubicBezTo>
                  <a:pt x="4847198" y="4677652"/>
                  <a:pt x="4846533" y="4665718"/>
                  <a:pt x="4824459" y="4661311"/>
                </a:cubicBezTo>
                <a:cubicBezTo>
                  <a:pt x="4802946" y="4676275"/>
                  <a:pt x="4746723" y="4640980"/>
                  <a:pt x="4748119" y="4662282"/>
                </a:cubicBezTo>
                <a:cubicBezTo>
                  <a:pt x="4696376" y="4649495"/>
                  <a:pt x="4704934" y="4651568"/>
                  <a:pt x="4681435" y="4656529"/>
                </a:cubicBezTo>
                <a:lnTo>
                  <a:pt x="4655641" y="4662947"/>
                </a:lnTo>
                <a:lnTo>
                  <a:pt x="4568774" y="4659157"/>
                </a:lnTo>
                <a:lnTo>
                  <a:pt x="4561567" y="4664296"/>
                </a:lnTo>
                <a:lnTo>
                  <a:pt x="4544039" y="4665425"/>
                </a:lnTo>
                <a:lnTo>
                  <a:pt x="4537547" y="4666124"/>
                </a:lnTo>
                <a:lnTo>
                  <a:pt x="4533521" y="4663656"/>
                </a:lnTo>
                <a:cubicBezTo>
                  <a:pt x="4531131" y="4662547"/>
                  <a:pt x="4529356" y="4662473"/>
                  <a:pt x="4528079" y="4664277"/>
                </a:cubicBezTo>
                <a:cubicBezTo>
                  <a:pt x="4527877" y="4665254"/>
                  <a:pt x="4527677" y="4666231"/>
                  <a:pt x="4527476" y="4667208"/>
                </a:cubicBezTo>
                <a:lnTo>
                  <a:pt x="4493203" y="4670897"/>
                </a:lnTo>
                <a:lnTo>
                  <a:pt x="4246811" y="4676399"/>
                </a:lnTo>
                <a:cubicBezTo>
                  <a:pt x="4137387" y="4710859"/>
                  <a:pt x="4001444" y="4666072"/>
                  <a:pt x="3880688" y="4677902"/>
                </a:cubicBezTo>
                <a:cubicBezTo>
                  <a:pt x="3854349" y="4668373"/>
                  <a:pt x="3867024" y="4694267"/>
                  <a:pt x="3804472" y="4706612"/>
                </a:cubicBezTo>
                <a:cubicBezTo>
                  <a:pt x="3769790" y="4699764"/>
                  <a:pt x="3709689" y="4672031"/>
                  <a:pt x="3671141" y="4669214"/>
                </a:cubicBezTo>
                <a:cubicBezTo>
                  <a:pt x="3634430" y="4661806"/>
                  <a:pt x="3632993" y="4657630"/>
                  <a:pt x="3609792" y="4651280"/>
                </a:cubicBezTo>
                <a:cubicBezTo>
                  <a:pt x="3586591" y="4644931"/>
                  <a:pt x="3596838" y="4646444"/>
                  <a:pt x="3550675" y="4644949"/>
                </a:cubicBezTo>
                <a:cubicBezTo>
                  <a:pt x="3513195" y="4640338"/>
                  <a:pt x="3398385" y="4630109"/>
                  <a:pt x="3362699" y="4629669"/>
                </a:cubicBezTo>
                <a:cubicBezTo>
                  <a:pt x="3327014" y="4629229"/>
                  <a:pt x="3350265" y="4628980"/>
                  <a:pt x="3317820" y="4628473"/>
                </a:cubicBezTo>
                <a:cubicBezTo>
                  <a:pt x="3291761" y="4635373"/>
                  <a:pt x="3220279" y="4625153"/>
                  <a:pt x="3202541" y="4611353"/>
                </a:cubicBezTo>
                <a:cubicBezTo>
                  <a:pt x="3176498" y="4608414"/>
                  <a:pt x="3173034" y="4597692"/>
                  <a:pt x="3165095" y="4593183"/>
                </a:cubicBezTo>
                <a:cubicBezTo>
                  <a:pt x="3157156" y="4588674"/>
                  <a:pt x="3151440" y="4597640"/>
                  <a:pt x="3142614" y="4593521"/>
                </a:cubicBezTo>
                <a:cubicBezTo>
                  <a:pt x="3133788" y="4589402"/>
                  <a:pt x="3119786" y="4585666"/>
                  <a:pt x="3108607" y="4586122"/>
                </a:cubicBezTo>
                <a:cubicBezTo>
                  <a:pt x="3097429" y="4586579"/>
                  <a:pt x="3083057" y="4584832"/>
                  <a:pt x="3060172" y="4583967"/>
                </a:cubicBezTo>
                <a:cubicBezTo>
                  <a:pt x="3037288" y="4583102"/>
                  <a:pt x="3008898" y="4580847"/>
                  <a:pt x="2971297" y="4580934"/>
                </a:cubicBezTo>
                <a:cubicBezTo>
                  <a:pt x="2936460" y="4577753"/>
                  <a:pt x="2952539" y="4581456"/>
                  <a:pt x="2872577" y="4576652"/>
                </a:cubicBezTo>
                <a:cubicBezTo>
                  <a:pt x="2845447" y="4572221"/>
                  <a:pt x="2833971" y="4557733"/>
                  <a:pt x="2814205" y="4559580"/>
                </a:cubicBezTo>
                <a:cubicBezTo>
                  <a:pt x="2790909" y="4543112"/>
                  <a:pt x="2768526" y="4546849"/>
                  <a:pt x="2754311" y="4545459"/>
                </a:cubicBezTo>
                <a:cubicBezTo>
                  <a:pt x="2740096" y="4544070"/>
                  <a:pt x="2737019" y="4543662"/>
                  <a:pt x="2723224" y="4546010"/>
                </a:cubicBezTo>
                <a:cubicBezTo>
                  <a:pt x="2709430" y="4548359"/>
                  <a:pt x="2687410" y="4554101"/>
                  <a:pt x="2672793" y="4554314"/>
                </a:cubicBezTo>
                <a:cubicBezTo>
                  <a:pt x="2658176" y="4554527"/>
                  <a:pt x="2649574" y="4546685"/>
                  <a:pt x="2635521" y="4547286"/>
                </a:cubicBezTo>
                <a:cubicBezTo>
                  <a:pt x="2621467" y="4547887"/>
                  <a:pt x="2621767" y="4560245"/>
                  <a:pt x="2588471" y="4557919"/>
                </a:cubicBezTo>
                <a:lnTo>
                  <a:pt x="2439275" y="4540387"/>
                </a:lnTo>
                <a:cubicBezTo>
                  <a:pt x="2417784" y="4540194"/>
                  <a:pt x="2396292" y="4546221"/>
                  <a:pt x="2374801" y="4546028"/>
                </a:cubicBezTo>
                <a:cubicBezTo>
                  <a:pt x="2331700" y="4546603"/>
                  <a:pt x="2372806" y="4559122"/>
                  <a:pt x="2318618" y="4550990"/>
                </a:cubicBezTo>
                <a:cubicBezTo>
                  <a:pt x="2264430" y="4533528"/>
                  <a:pt x="2150787" y="4518120"/>
                  <a:pt x="2084135" y="4520400"/>
                </a:cubicBezTo>
                <a:lnTo>
                  <a:pt x="2010848" y="4500404"/>
                </a:lnTo>
                <a:lnTo>
                  <a:pt x="1962215" y="4501400"/>
                </a:lnTo>
                <a:lnTo>
                  <a:pt x="1926990" y="4495570"/>
                </a:lnTo>
                <a:cubicBezTo>
                  <a:pt x="1909127" y="4479452"/>
                  <a:pt x="1902510" y="4484082"/>
                  <a:pt x="1884649" y="4474880"/>
                </a:cubicBezTo>
                <a:cubicBezTo>
                  <a:pt x="1864462" y="4463930"/>
                  <a:pt x="1869383" y="4485922"/>
                  <a:pt x="1816219" y="4470938"/>
                </a:cubicBezTo>
                <a:cubicBezTo>
                  <a:pt x="1786214" y="4478916"/>
                  <a:pt x="1794086" y="4458547"/>
                  <a:pt x="1768335" y="4471096"/>
                </a:cubicBezTo>
                <a:cubicBezTo>
                  <a:pt x="1756010" y="4466078"/>
                  <a:pt x="1737157" y="4463295"/>
                  <a:pt x="1725889" y="4456707"/>
                </a:cubicBezTo>
                <a:lnTo>
                  <a:pt x="1704987" y="4453275"/>
                </a:lnTo>
                <a:lnTo>
                  <a:pt x="1678857" y="4447221"/>
                </a:lnTo>
                <a:lnTo>
                  <a:pt x="1674568" y="4435925"/>
                </a:lnTo>
                <a:lnTo>
                  <a:pt x="1634075" y="4429269"/>
                </a:lnTo>
                <a:cubicBezTo>
                  <a:pt x="1619699" y="4424763"/>
                  <a:pt x="1607040" y="4412316"/>
                  <a:pt x="1588492" y="4411465"/>
                </a:cubicBezTo>
                <a:cubicBezTo>
                  <a:pt x="1548666" y="4404488"/>
                  <a:pt x="1441540" y="4396830"/>
                  <a:pt x="1402240" y="4391911"/>
                </a:cubicBezTo>
                <a:cubicBezTo>
                  <a:pt x="1362940" y="4386992"/>
                  <a:pt x="1383536" y="4385271"/>
                  <a:pt x="1352691" y="4381952"/>
                </a:cubicBezTo>
                <a:cubicBezTo>
                  <a:pt x="1322602" y="4385447"/>
                  <a:pt x="1230331" y="4373936"/>
                  <a:pt x="1213419" y="4358161"/>
                </a:cubicBezTo>
                <a:cubicBezTo>
                  <a:pt x="1194291" y="4352958"/>
                  <a:pt x="1171642" y="4355246"/>
                  <a:pt x="1163347" y="4339486"/>
                </a:cubicBezTo>
                <a:cubicBezTo>
                  <a:pt x="1149374" y="4320060"/>
                  <a:pt x="1081104" y="4339702"/>
                  <a:pt x="1091517" y="4319884"/>
                </a:cubicBezTo>
                <a:cubicBezTo>
                  <a:pt x="1067291" y="4326517"/>
                  <a:pt x="1046078" y="4319455"/>
                  <a:pt x="1025956" y="4309010"/>
                </a:cubicBezTo>
                <a:lnTo>
                  <a:pt x="1004286" y="4296626"/>
                </a:lnTo>
                <a:lnTo>
                  <a:pt x="983819" y="4298478"/>
                </a:lnTo>
                <a:cubicBezTo>
                  <a:pt x="974051" y="4282658"/>
                  <a:pt x="953984" y="4293628"/>
                  <a:pt x="939204" y="4282411"/>
                </a:cubicBezTo>
                <a:lnTo>
                  <a:pt x="915836" y="4272323"/>
                </a:lnTo>
                <a:lnTo>
                  <a:pt x="899731" y="4266965"/>
                </a:lnTo>
                <a:lnTo>
                  <a:pt x="893886" y="4264715"/>
                </a:lnTo>
                <a:lnTo>
                  <a:pt x="889021" y="4266066"/>
                </a:lnTo>
                <a:cubicBezTo>
                  <a:pt x="886286" y="4266531"/>
                  <a:pt x="884573" y="4266166"/>
                  <a:pt x="884135" y="4264147"/>
                </a:cubicBezTo>
                <a:lnTo>
                  <a:pt x="884818" y="4261224"/>
                </a:lnTo>
                <a:lnTo>
                  <a:pt x="820228" y="4266638"/>
                </a:lnTo>
                <a:lnTo>
                  <a:pt x="788402" y="4263209"/>
                </a:lnTo>
                <a:cubicBezTo>
                  <a:pt x="756573" y="4279518"/>
                  <a:pt x="718864" y="4245871"/>
                  <a:pt x="687574" y="4276905"/>
                </a:cubicBezTo>
                <a:lnTo>
                  <a:pt x="556383" y="4277125"/>
                </a:lnTo>
                <a:lnTo>
                  <a:pt x="497122" y="4273689"/>
                </a:lnTo>
                <a:cubicBezTo>
                  <a:pt x="484020" y="4279519"/>
                  <a:pt x="445941" y="4269992"/>
                  <a:pt x="454008" y="4273811"/>
                </a:cubicBezTo>
                <a:lnTo>
                  <a:pt x="394229" y="4278215"/>
                </a:lnTo>
                <a:lnTo>
                  <a:pt x="386356" y="4282251"/>
                </a:lnTo>
                <a:lnTo>
                  <a:pt x="383576" y="4284364"/>
                </a:lnTo>
                <a:lnTo>
                  <a:pt x="370039" y="4285533"/>
                </a:lnTo>
                <a:cubicBezTo>
                  <a:pt x="361618" y="4289428"/>
                  <a:pt x="359083" y="4297501"/>
                  <a:pt x="350141" y="4300911"/>
                </a:cubicBezTo>
                <a:cubicBezTo>
                  <a:pt x="345670" y="4302616"/>
                  <a:pt x="339596" y="4303155"/>
                  <a:pt x="330385" y="4301424"/>
                </a:cubicBezTo>
                <a:cubicBezTo>
                  <a:pt x="329804" y="4289693"/>
                  <a:pt x="314374" y="4293109"/>
                  <a:pt x="297835" y="4297065"/>
                </a:cubicBezTo>
                <a:lnTo>
                  <a:pt x="282816" y="4299894"/>
                </a:lnTo>
                <a:lnTo>
                  <a:pt x="281368" y="4300653"/>
                </a:lnTo>
                <a:lnTo>
                  <a:pt x="280684" y="4300295"/>
                </a:lnTo>
                <a:lnTo>
                  <a:pt x="273908" y="4301571"/>
                </a:lnTo>
                <a:cubicBezTo>
                  <a:pt x="266799" y="4301990"/>
                  <a:pt x="261129" y="4300718"/>
                  <a:pt x="258614" y="4295926"/>
                </a:cubicBezTo>
                <a:cubicBezTo>
                  <a:pt x="242516" y="4327823"/>
                  <a:pt x="214979" y="4309338"/>
                  <a:pt x="182068" y="4323284"/>
                </a:cubicBezTo>
                <a:cubicBezTo>
                  <a:pt x="157942" y="4332898"/>
                  <a:pt x="153812" y="4326151"/>
                  <a:pt x="128666" y="4331122"/>
                </a:cubicBezTo>
                <a:cubicBezTo>
                  <a:pt x="77925" y="4373333"/>
                  <a:pt x="87445" y="4341355"/>
                  <a:pt x="21563" y="4371972"/>
                </a:cubicBezTo>
                <a:lnTo>
                  <a:pt x="0" y="4383632"/>
                </a:lnTo>
                <a:close/>
              </a:path>
            </a:pathLst>
          </a:custGeom>
          <a:noFill/>
          <a:extLst>
            <a:ext uri="{909E8E84-426E-40DD-AFC4-6F175D3DCCD1}">
              <a14:hiddenFill xmlns:a14="http://schemas.microsoft.com/office/drawing/2010/main">
                <a:solidFill>
                  <a:srgbClr val="FFFFFF"/>
                </a:solidFill>
              </a14:hiddenFill>
            </a:ext>
          </a:extLst>
        </p:spPr>
      </p:pic>
      <p:pic>
        <p:nvPicPr>
          <p:cNvPr id="11266" name="Picture 2" descr="Police Station Gate Mission Row [YMAP / FiveM] - GTA5-Mods.com">
            <a:extLst>
              <a:ext uri="{FF2B5EF4-FFF2-40B4-BE49-F238E27FC236}">
                <a16:creationId xmlns:a16="http://schemas.microsoft.com/office/drawing/2014/main" id="{871B74BF-5155-D64D-9D8E-B9F98D2062D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992" r="19111" b="1"/>
          <a:stretch/>
        </p:blipFill>
        <p:spPr bwMode="auto">
          <a:xfrm>
            <a:off x="6096000" y="15322"/>
            <a:ext cx="6096000" cy="5455552"/>
          </a:xfrm>
          <a:custGeom>
            <a:avLst/>
            <a:gdLst/>
            <a:ahLst/>
            <a:cxnLst/>
            <a:rect l="l" t="t" r="r" b="b"/>
            <a:pathLst>
              <a:path w="6096000" h="5455552">
                <a:moveTo>
                  <a:pt x="0" y="0"/>
                </a:moveTo>
                <a:lnTo>
                  <a:pt x="8632" y="2126"/>
                </a:lnTo>
                <a:cubicBezTo>
                  <a:pt x="71597" y="8644"/>
                  <a:pt x="52747" y="11892"/>
                  <a:pt x="102111" y="11566"/>
                </a:cubicBezTo>
                <a:cubicBezTo>
                  <a:pt x="107032" y="11203"/>
                  <a:pt x="116450" y="20386"/>
                  <a:pt x="135511" y="18109"/>
                </a:cubicBezTo>
                <a:cubicBezTo>
                  <a:pt x="165681" y="22040"/>
                  <a:pt x="149025" y="33094"/>
                  <a:pt x="187668" y="36734"/>
                </a:cubicBezTo>
                <a:cubicBezTo>
                  <a:pt x="184095" y="40156"/>
                  <a:pt x="221954" y="38461"/>
                  <a:pt x="225602" y="50611"/>
                </a:cubicBezTo>
                <a:cubicBezTo>
                  <a:pt x="242020" y="54481"/>
                  <a:pt x="267241" y="57744"/>
                  <a:pt x="286175" y="59952"/>
                </a:cubicBezTo>
                <a:cubicBezTo>
                  <a:pt x="314543" y="65902"/>
                  <a:pt x="328665" y="72319"/>
                  <a:pt x="332857" y="76558"/>
                </a:cubicBezTo>
                <a:cubicBezTo>
                  <a:pt x="361257" y="83289"/>
                  <a:pt x="358186" y="84500"/>
                  <a:pt x="395478" y="98782"/>
                </a:cubicBezTo>
                <a:cubicBezTo>
                  <a:pt x="417363" y="93652"/>
                  <a:pt x="436168" y="104748"/>
                  <a:pt x="445328" y="114882"/>
                </a:cubicBezTo>
                <a:cubicBezTo>
                  <a:pt x="470101" y="124482"/>
                  <a:pt x="523910" y="147405"/>
                  <a:pt x="559300" y="150440"/>
                </a:cubicBezTo>
                <a:cubicBezTo>
                  <a:pt x="613422" y="149710"/>
                  <a:pt x="598278" y="160982"/>
                  <a:pt x="622357" y="169552"/>
                </a:cubicBezTo>
                <a:cubicBezTo>
                  <a:pt x="641101" y="180205"/>
                  <a:pt x="638493" y="171007"/>
                  <a:pt x="658054" y="184474"/>
                </a:cubicBezTo>
                <a:lnTo>
                  <a:pt x="694284" y="200095"/>
                </a:lnTo>
                <a:lnTo>
                  <a:pt x="737979" y="224556"/>
                </a:lnTo>
                <a:lnTo>
                  <a:pt x="747981" y="231280"/>
                </a:lnTo>
                <a:cubicBezTo>
                  <a:pt x="753111" y="231304"/>
                  <a:pt x="756366" y="231723"/>
                  <a:pt x="758445" y="232460"/>
                </a:cubicBezTo>
                <a:cubicBezTo>
                  <a:pt x="758496" y="232559"/>
                  <a:pt x="758549" y="232658"/>
                  <a:pt x="758600" y="232757"/>
                </a:cubicBezTo>
                <a:lnTo>
                  <a:pt x="773364" y="235718"/>
                </a:lnTo>
                <a:cubicBezTo>
                  <a:pt x="790479" y="236082"/>
                  <a:pt x="824818" y="262048"/>
                  <a:pt x="841072" y="261356"/>
                </a:cubicBezTo>
                <a:cubicBezTo>
                  <a:pt x="848247" y="277811"/>
                  <a:pt x="845053" y="250444"/>
                  <a:pt x="872404" y="265382"/>
                </a:cubicBezTo>
                <a:cubicBezTo>
                  <a:pt x="884596" y="267374"/>
                  <a:pt x="889722" y="269394"/>
                  <a:pt x="899938" y="270925"/>
                </a:cubicBezTo>
                <a:cubicBezTo>
                  <a:pt x="900079" y="271345"/>
                  <a:pt x="933560" y="274145"/>
                  <a:pt x="933701" y="274565"/>
                </a:cubicBezTo>
                <a:lnTo>
                  <a:pt x="958104" y="278658"/>
                </a:lnTo>
                <a:lnTo>
                  <a:pt x="963678" y="280729"/>
                </a:lnTo>
                <a:lnTo>
                  <a:pt x="996167" y="277529"/>
                </a:lnTo>
                <a:lnTo>
                  <a:pt x="1012387" y="277350"/>
                </a:lnTo>
                <a:lnTo>
                  <a:pt x="1018139" y="274257"/>
                </a:lnTo>
                <a:cubicBezTo>
                  <a:pt x="1023705" y="272608"/>
                  <a:pt x="1030840" y="272419"/>
                  <a:pt x="1041488" y="275538"/>
                </a:cubicBezTo>
                <a:lnTo>
                  <a:pt x="1043729" y="276831"/>
                </a:lnTo>
                <a:lnTo>
                  <a:pt x="1076532" y="271239"/>
                </a:lnTo>
                <a:cubicBezTo>
                  <a:pt x="1083544" y="269462"/>
                  <a:pt x="1111552" y="278849"/>
                  <a:pt x="1117458" y="275294"/>
                </a:cubicBezTo>
                <a:cubicBezTo>
                  <a:pt x="1173364" y="280135"/>
                  <a:pt x="1207569" y="263603"/>
                  <a:pt x="1275827" y="275029"/>
                </a:cubicBezTo>
                <a:cubicBezTo>
                  <a:pt x="1321519" y="279616"/>
                  <a:pt x="1347196" y="279519"/>
                  <a:pt x="1376683" y="283128"/>
                </a:cubicBezTo>
                <a:cubicBezTo>
                  <a:pt x="1406170" y="286737"/>
                  <a:pt x="1433752" y="293140"/>
                  <a:pt x="1452749" y="296685"/>
                </a:cubicBezTo>
                <a:cubicBezTo>
                  <a:pt x="1471746" y="300230"/>
                  <a:pt x="1466619" y="301895"/>
                  <a:pt x="1490664" y="304401"/>
                </a:cubicBezTo>
                <a:cubicBezTo>
                  <a:pt x="1514709" y="306907"/>
                  <a:pt x="1573675" y="305000"/>
                  <a:pt x="1597021" y="311721"/>
                </a:cubicBezTo>
                <a:cubicBezTo>
                  <a:pt x="1622238" y="311037"/>
                  <a:pt x="1625537" y="322069"/>
                  <a:pt x="1639314" y="320753"/>
                </a:cubicBezTo>
                <a:cubicBezTo>
                  <a:pt x="1710549" y="337224"/>
                  <a:pt x="1769892" y="334296"/>
                  <a:pt x="1856583" y="331628"/>
                </a:cubicBezTo>
                <a:cubicBezTo>
                  <a:pt x="1913730" y="336509"/>
                  <a:pt x="1912698" y="339285"/>
                  <a:pt x="1937745" y="342098"/>
                </a:cubicBezTo>
                <a:cubicBezTo>
                  <a:pt x="1945390" y="344925"/>
                  <a:pt x="1949181" y="335092"/>
                  <a:pt x="1956068" y="338984"/>
                </a:cubicBezTo>
                <a:lnTo>
                  <a:pt x="1991434" y="344183"/>
                </a:lnTo>
                <a:lnTo>
                  <a:pt x="2017399" y="354323"/>
                </a:lnTo>
                <a:lnTo>
                  <a:pt x="2041804" y="360756"/>
                </a:lnTo>
                <a:lnTo>
                  <a:pt x="2071138" y="363487"/>
                </a:lnTo>
                <a:cubicBezTo>
                  <a:pt x="2080124" y="365903"/>
                  <a:pt x="2080713" y="373697"/>
                  <a:pt x="2092557" y="373570"/>
                </a:cubicBezTo>
                <a:cubicBezTo>
                  <a:pt x="2128517" y="378742"/>
                  <a:pt x="2193287" y="383225"/>
                  <a:pt x="2242182" y="388922"/>
                </a:cubicBezTo>
                <a:cubicBezTo>
                  <a:pt x="2266404" y="385527"/>
                  <a:pt x="2301142" y="392029"/>
                  <a:pt x="2311187" y="401718"/>
                </a:cubicBezTo>
                <a:cubicBezTo>
                  <a:pt x="2323182" y="404413"/>
                  <a:pt x="2352098" y="404462"/>
                  <a:pt x="2363765" y="402554"/>
                </a:cubicBezTo>
                <a:cubicBezTo>
                  <a:pt x="2374121" y="402833"/>
                  <a:pt x="2375999" y="406521"/>
                  <a:pt x="2389759" y="407955"/>
                </a:cubicBezTo>
                <a:cubicBezTo>
                  <a:pt x="2404778" y="411334"/>
                  <a:pt x="2437354" y="427346"/>
                  <a:pt x="2451497" y="432353"/>
                </a:cubicBezTo>
                <a:cubicBezTo>
                  <a:pt x="2465640" y="437360"/>
                  <a:pt x="2451256" y="432175"/>
                  <a:pt x="2474615" y="437995"/>
                </a:cubicBezTo>
                <a:cubicBezTo>
                  <a:pt x="2482949" y="439979"/>
                  <a:pt x="2481204" y="447714"/>
                  <a:pt x="2499122" y="451403"/>
                </a:cubicBezTo>
                <a:cubicBezTo>
                  <a:pt x="2517041" y="455093"/>
                  <a:pt x="2557176" y="459358"/>
                  <a:pt x="2582126" y="460132"/>
                </a:cubicBezTo>
                <a:cubicBezTo>
                  <a:pt x="2610000" y="447613"/>
                  <a:pt x="2600233" y="464657"/>
                  <a:pt x="2651203" y="448902"/>
                </a:cubicBezTo>
                <a:cubicBezTo>
                  <a:pt x="2652514" y="450917"/>
                  <a:pt x="2673343" y="450050"/>
                  <a:pt x="2694692" y="451398"/>
                </a:cubicBezTo>
                <a:cubicBezTo>
                  <a:pt x="2716041" y="452746"/>
                  <a:pt x="2761501" y="464041"/>
                  <a:pt x="2779298" y="456988"/>
                </a:cubicBezTo>
                <a:lnTo>
                  <a:pt x="2936306" y="456249"/>
                </a:lnTo>
                <a:lnTo>
                  <a:pt x="3026435" y="468085"/>
                </a:lnTo>
                <a:cubicBezTo>
                  <a:pt x="3057775" y="469980"/>
                  <a:pt x="3063039" y="478620"/>
                  <a:pt x="3083171" y="475230"/>
                </a:cubicBezTo>
                <a:cubicBezTo>
                  <a:pt x="3117108" y="477415"/>
                  <a:pt x="3095622" y="493457"/>
                  <a:pt x="3134778" y="480540"/>
                </a:cubicBezTo>
                <a:cubicBezTo>
                  <a:pt x="3124076" y="494276"/>
                  <a:pt x="3153178" y="476814"/>
                  <a:pt x="3173314" y="487873"/>
                </a:cubicBezTo>
                <a:cubicBezTo>
                  <a:pt x="3201556" y="479719"/>
                  <a:pt x="3230591" y="489990"/>
                  <a:pt x="3247734" y="491186"/>
                </a:cubicBezTo>
                <a:cubicBezTo>
                  <a:pt x="3264877" y="492382"/>
                  <a:pt x="3251612" y="496143"/>
                  <a:pt x="3276172" y="495050"/>
                </a:cubicBezTo>
                <a:lnTo>
                  <a:pt x="3310856" y="500586"/>
                </a:lnTo>
                <a:cubicBezTo>
                  <a:pt x="3309045" y="496015"/>
                  <a:pt x="3314063" y="497362"/>
                  <a:pt x="3327824" y="498077"/>
                </a:cubicBezTo>
                <a:lnTo>
                  <a:pt x="3364782" y="494003"/>
                </a:lnTo>
                <a:lnTo>
                  <a:pt x="3390144" y="498112"/>
                </a:lnTo>
                <a:cubicBezTo>
                  <a:pt x="3393544" y="497973"/>
                  <a:pt x="3417720" y="493499"/>
                  <a:pt x="3417235" y="489988"/>
                </a:cubicBezTo>
                <a:cubicBezTo>
                  <a:pt x="3443685" y="504716"/>
                  <a:pt x="3446332" y="495464"/>
                  <a:pt x="3473455" y="491710"/>
                </a:cubicBezTo>
                <a:cubicBezTo>
                  <a:pt x="3496710" y="493093"/>
                  <a:pt x="3476665" y="493558"/>
                  <a:pt x="3532861" y="495298"/>
                </a:cubicBezTo>
                <a:cubicBezTo>
                  <a:pt x="3554737" y="511467"/>
                  <a:pt x="3539011" y="483579"/>
                  <a:pt x="3581951" y="506221"/>
                </a:cubicBezTo>
                <a:cubicBezTo>
                  <a:pt x="3584053" y="504456"/>
                  <a:pt x="3610563" y="506075"/>
                  <a:pt x="3624438" y="507850"/>
                </a:cubicBezTo>
                <a:cubicBezTo>
                  <a:pt x="3638313" y="509625"/>
                  <a:pt x="3650849" y="507462"/>
                  <a:pt x="3665204" y="516874"/>
                </a:cubicBezTo>
                <a:cubicBezTo>
                  <a:pt x="3675692" y="519769"/>
                  <a:pt x="3656949" y="515532"/>
                  <a:pt x="3689747" y="520459"/>
                </a:cubicBezTo>
                <a:cubicBezTo>
                  <a:pt x="3722545" y="525386"/>
                  <a:pt x="3829449" y="542068"/>
                  <a:pt x="3861993" y="546434"/>
                </a:cubicBezTo>
                <a:cubicBezTo>
                  <a:pt x="3894537" y="550800"/>
                  <a:pt x="3871648" y="553364"/>
                  <a:pt x="3885009" y="553797"/>
                </a:cubicBezTo>
                <a:cubicBezTo>
                  <a:pt x="3898370" y="554230"/>
                  <a:pt x="3927139" y="547164"/>
                  <a:pt x="3942159" y="549034"/>
                </a:cubicBezTo>
                <a:cubicBezTo>
                  <a:pt x="3961015" y="550940"/>
                  <a:pt x="3963811" y="558241"/>
                  <a:pt x="3975129" y="557872"/>
                </a:cubicBezTo>
                <a:cubicBezTo>
                  <a:pt x="3985593" y="547655"/>
                  <a:pt x="3996704" y="547768"/>
                  <a:pt x="4014830" y="553964"/>
                </a:cubicBezTo>
                <a:cubicBezTo>
                  <a:pt x="4048643" y="556748"/>
                  <a:pt x="4048670" y="546238"/>
                  <a:pt x="4081323" y="547753"/>
                </a:cubicBezTo>
                <a:cubicBezTo>
                  <a:pt x="4095652" y="547174"/>
                  <a:pt x="4103318" y="550468"/>
                  <a:pt x="4127224" y="547194"/>
                </a:cubicBezTo>
                <a:cubicBezTo>
                  <a:pt x="4144245" y="547892"/>
                  <a:pt x="4178444" y="549648"/>
                  <a:pt x="4201489" y="539366"/>
                </a:cubicBezTo>
                <a:cubicBezTo>
                  <a:pt x="4226484" y="538057"/>
                  <a:pt x="4208332" y="537593"/>
                  <a:pt x="4235612" y="540183"/>
                </a:cubicBezTo>
                <a:cubicBezTo>
                  <a:pt x="4268938" y="540701"/>
                  <a:pt x="4282810" y="534470"/>
                  <a:pt x="4302068" y="535952"/>
                </a:cubicBezTo>
                <a:cubicBezTo>
                  <a:pt x="4314608" y="531697"/>
                  <a:pt x="4300406" y="536768"/>
                  <a:pt x="4348604" y="531427"/>
                </a:cubicBezTo>
                <a:cubicBezTo>
                  <a:pt x="4367706" y="540886"/>
                  <a:pt x="4384046" y="527950"/>
                  <a:pt x="4400391" y="529988"/>
                </a:cubicBezTo>
                <a:cubicBezTo>
                  <a:pt x="4426313" y="528954"/>
                  <a:pt x="4490025" y="529067"/>
                  <a:pt x="4513659" y="527603"/>
                </a:cubicBezTo>
                <a:cubicBezTo>
                  <a:pt x="4537293" y="526139"/>
                  <a:pt x="4512137" y="523958"/>
                  <a:pt x="4542198" y="521206"/>
                </a:cubicBezTo>
                <a:cubicBezTo>
                  <a:pt x="4597566" y="533455"/>
                  <a:pt x="4628464" y="511410"/>
                  <a:pt x="4684502" y="508712"/>
                </a:cubicBezTo>
                <a:cubicBezTo>
                  <a:pt x="4718519" y="491640"/>
                  <a:pt x="4742626" y="509374"/>
                  <a:pt x="4779821" y="496309"/>
                </a:cubicBezTo>
                <a:cubicBezTo>
                  <a:pt x="4804992" y="492314"/>
                  <a:pt x="4808648" y="496131"/>
                  <a:pt x="4822825" y="494266"/>
                </a:cubicBezTo>
                <a:cubicBezTo>
                  <a:pt x="4837002" y="492401"/>
                  <a:pt x="4852992" y="487905"/>
                  <a:pt x="4864884" y="485118"/>
                </a:cubicBezTo>
                <a:cubicBezTo>
                  <a:pt x="4871249" y="488756"/>
                  <a:pt x="4920720" y="482346"/>
                  <a:pt x="4919578" y="477542"/>
                </a:cubicBezTo>
                <a:cubicBezTo>
                  <a:pt x="4926928" y="479188"/>
                  <a:pt x="4947247" y="485560"/>
                  <a:pt x="4949541" y="477954"/>
                </a:cubicBezTo>
                <a:cubicBezTo>
                  <a:pt x="4987069" y="477873"/>
                  <a:pt x="5008152" y="476806"/>
                  <a:pt x="5040980" y="486944"/>
                </a:cubicBezTo>
                <a:cubicBezTo>
                  <a:pt x="5064311" y="490721"/>
                  <a:pt x="5048016" y="488694"/>
                  <a:pt x="5062537" y="491091"/>
                </a:cubicBezTo>
                <a:cubicBezTo>
                  <a:pt x="5077058" y="493488"/>
                  <a:pt x="5101248" y="489194"/>
                  <a:pt x="5124930" y="488624"/>
                </a:cubicBezTo>
                <a:cubicBezTo>
                  <a:pt x="5148941" y="488756"/>
                  <a:pt x="5176916" y="492838"/>
                  <a:pt x="5194697" y="494266"/>
                </a:cubicBezTo>
                <a:cubicBezTo>
                  <a:pt x="5212478" y="495694"/>
                  <a:pt x="5216720" y="495351"/>
                  <a:pt x="5231615" y="497193"/>
                </a:cubicBezTo>
                <a:cubicBezTo>
                  <a:pt x="5256471" y="493743"/>
                  <a:pt x="5277358" y="495561"/>
                  <a:pt x="5295973" y="502936"/>
                </a:cubicBezTo>
                <a:cubicBezTo>
                  <a:pt x="5310458" y="504829"/>
                  <a:pt x="5303034" y="509138"/>
                  <a:pt x="5313760" y="510935"/>
                </a:cubicBezTo>
                <a:cubicBezTo>
                  <a:pt x="5324486" y="512732"/>
                  <a:pt x="5331325" y="504608"/>
                  <a:pt x="5360330" y="506574"/>
                </a:cubicBezTo>
                <a:cubicBezTo>
                  <a:pt x="5370649" y="506971"/>
                  <a:pt x="5370304" y="514592"/>
                  <a:pt x="5392341" y="515697"/>
                </a:cubicBezTo>
                <a:cubicBezTo>
                  <a:pt x="5414378" y="516802"/>
                  <a:pt x="5502983" y="521559"/>
                  <a:pt x="5535415" y="522731"/>
                </a:cubicBezTo>
                <a:cubicBezTo>
                  <a:pt x="5567847" y="523903"/>
                  <a:pt x="5554717" y="520685"/>
                  <a:pt x="5570264" y="520350"/>
                </a:cubicBezTo>
                <a:cubicBezTo>
                  <a:pt x="5585811" y="520015"/>
                  <a:pt x="5604204" y="511612"/>
                  <a:pt x="5628698" y="520719"/>
                </a:cubicBezTo>
                <a:cubicBezTo>
                  <a:pt x="5647020" y="515874"/>
                  <a:pt x="5647491" y="526993"/>
                  <a:pt x="5667807" y="529861"/>
                </a:cubicBezTo>
                <a:cubicBezTo>
                  <a:pt x="5679016" y="533919"/>
                  <a:pt x="5693046" y="532742"/>
                  <a:pt x="5702300" y="535541"/>
                </a:cubicBezTo>
                <a:cubicBezTo>
                  <a:pt x="5711554" y="538340"/>
                  <a:pt x="5718870" y="538844"/>
                  <a:pt x="5725716" y="541891"/>
                </a:cubicBezTo>
                <a:cubicBezTo>
                  <a:pt x="5732562" y="544938"/>
                  <a:pt x="5734643" y="551045"/>
                  <a:pt x="5743374" y="553823"/>
                </a:cubicBezTo>
                <a:cubicBezTo>
                  <a:pt x="5752105" y="556601"/>
                  <a:pt x="5765759" y="561491"/>
                  <a:pt x="5775722" y="563322"/>
                </a:cubicBezTo>
                <a:cubicBezTo>
                  <a:pt x="5785685" y="565153"/>
                  <a:pt x="5784173" y="562319"/>
                  <a:pt x="5803154" y="564811"/>
                </a:cubicBezTo>
                <a:cubicBezTo>
                  <a:pt x="5834093" y="570132"/>
                  <a:pt x="5861956" y="573987"/>
                  <a:pt x="5896753" y="573511"/>
                </a:cubicBezTo>
                <a:cubicBezTo>
                  <a:pt x="5903276" y="583218"/>
                  <a:pt x="5913663" y="578812"/>
                  <a:pt x="5927554" y="573675"/>
                </a:cubicBezTo>
                <a:cubicBezTo>
                  <a:pt x="5953522" y="580755"/>
                  <a:pt x="5997380" y="586240"/>
                  <a:pt x="6041802" y="602069"/>
                </a:cubicBezTo>
                <a:cubicBezTo>
                  <a:pt x="6060710" y="611771"/>
                  <a:pt x="6064884" y="613437"/>
                  <a:pt x="6078434" y="616108"/>
                </a:cubicBezTo>
                <a:lnTo>
                  <a:pt x="6096000" y="619448"/>
                </a:lnTo>
                <a:lnTo>
                  <a:pt x="6096000" y="5455552"/>
                </a:lnTo>
                <a:lnTo>
                  <a:pt x="6069997" y="5451207"/>
                </a:lnTo>
                <a:cubicBezTo>
                  <a:pt x="6053823" y="5455294"/>
                  <a:pt x="6044686" y="5455132"/>
                  <a:pt x="6037984" y="5444964"/>
                </a:cubicBezTo>
                <a:cubicBezTo>
                  <a:pt x="5998377" y="5442843"/>
                  <a:pt x="5957550" y="5417208"/>
                  <a:pt x="5932185" y="5429303"/>
                </a:cubicBezTo>
                <a:cubicBezTo>
                  <a:pt x="5933795" y="5407890"/>
                  <a:pt x="5919598" y="5415926"/>
                  <a:pt x="5891978" y="5410773"/>
                </a:cubicBezTo>
                <a:cubicBezTo>
                  <a:pt x="5872223" y="5404775"/>
                  <a:pt x="5829555" y="5392164"/>
                  <a:pt x="5813654" y="5386399"/>
                </a:cubicBezTo>
                <a:cubicBezTo>
                  <a:pt x="5797753" y="5380634"/>
                  <a:pt x="5785570" y="5384842"/>
                  <a:pt x="5769613" y="5379294"/>
                </a:cubicBezTo>
                <a:cubicBezTo>
                  <a:pt x="5776777" y="5360980"/>
                  <a:pt x="5681621" y="5373475"/>
                  <a:pt x="5717914" y="5360029"/>
                </a:cubicBezTo>
                <a:cubicBezTo>
                  <a:pt x="5690732" y="5349118"/>
                  <a:pt x="5700727" y="5354575"/>
                  <a:pt x="5686355" y="5359511"/>
                </a:cubicBezTo>
                <a:cubicBezTo>
                  <a:pt x="5652173" y="5354756"/>
                  <a:pt x="5649150" y="5353330"/>
                  <a:pt x="5609707" y="5357833"/>
                </a:cubicBezTo>
                <a:cubicBezTo>
                  <a:pt x="5592195" y="5357127"/>
                  <a:pt x="5585993" y="5354659"/>
                  <a:pt x="5570413" y="5353209"/>
                </a:cubicBezTo>
                <a:cubicBezTo>
                  <a:pt x="5554833" y="5351759"/>
                  <a:pt x="5546238" y="5352814"/>
                  <a:pt x="5516227" y="5349136"/>
                </a:cubicBezTo>
                <a:cubicBezTo>
                  <a:pt x="5492490" y="5344525"/>
                  <a:pt x="5475257" y="5345814"/>
                  <a:pt x="5456088" y="5343158"/>
                </a:cubicBezTo>
                <a:cubicBezTo>
                  <a:pt x="5436918" y="5340503"/>
                  <a:pt x="5425237" y="5336331"/>
                  <a:pt x="5401214" y="5333202"/>
                </a:cubicBezTo>
                <a:cubicBezTo>
                  <a:pt x="5380590" y="5324458"/>
                  <a:pt x="5302803" y="5345416"/>
                  <a:pt x="5287223" y="5319212"/>
                </a:cubicBezTo>
                <a:cubicBezTo>
                  <a:pt x="5230819" y="5324494"/>
                  <a:pt x="5214860" y="5313910"/>
                  <a:pt x="5168498" y="5309267"/>
                </a:cubicBezTo>
                <a:cubicBezTo>
                  <a:pt x="5123665" y="5304413"/>
                  <a:pt x="5118021" y="5307363"/>
                  <a:pt x="5071189" y="5294765"/>
                </a:cubicBezTo>
                <a:cubicBezTo>
                  <a:pt x="5034607" y="5282205"/>
                  <a:pt x="5014978" y="5278240"/>
                  <a:pt x="4972297" y="5275521"/>
                </a:cubicBezTo>
                <a:cubicBezTo>
                  <a:pt x="4969126" y="5282935"/>
                  <a:pt x="4918210" y="5268072"/>
                  <a:pt x="4909975" y="5265882"/>
                </a:cubicBezTo>
                <a:cubicBezTo>
                  <a:pt x="4910918" y="5270758"/>
                  <a:pt x="4884027" y="5272900"/>
                  <a:pt x="4877057" y="5268795"/>
                </a:cubicBezTo>
                <a:cubicBezTo>
                  <a:pt x="4815399" y="5271659"/>
                  <a:pt x="4796579" y="5290311"/>
                  <a:pt x="4750368" y="5280515"/>
                </a:cubicBezTo>
                <a:cubicBezTo>
                  <a:pt x="4714297" y="5280446"/>
                  <a:pt x="4716019" y="5289985"/>
                  <a:pt x="4664197" y="5289876"/>
                </a:cubicBezTo>
                <a:cubicBezTo>
                  <a:pt x="4642396" y="5294034"/>
                  <a:pt x="4648926" y="5285802"/>
                  <a:pt x="4621801" y="5286109"/>
                </a:cubicBezTo>
                <a:cubicBezTo>
                  <a:pt x="4587181" y="5303707"/>
                  <a:pt x="4550367" y="5292240"/>
                  <a:pt x="4501450" y="5291718"/>
                </a:cubicBezTo>
                <a:cubicBezTo>
                  <a:pt x="4441618" y="5290413"/>
                  <a:pt x="4391602" y="5297669"/>
                  <a:pt x="4339538" y="5289896"/>
                </a:cubicBezTo>
                <a:cubicBezTo>
                  <a:pt x="4320399" y="5296143"/>
                  <a:pt x="4294824" y="5304547"/>
                  <a:pt x="4273798" y="5293687"/>
                </a:cubicBezTo>
                <a:cubicBezTo>
                  <a:pt x="4218595" y="5295417"/>
                  <a:pt x="4225039" y="5300366"/>
                  <a:pt x="4204001" y="5294046"/>
                </a:cubicBezTo>
                <a:cubicBezTo>
                  <a:pt x="4162118" y="5296469"/>
                  <a:pt x="4168874" y="5290927"/>
                  <a:pt x="4131013" y="5287923"/>
                </a:cubicBezTo>
                <a:cubicBezTo>
                  <a:pt x="4100184" y="5283304"/>
                  <a:pt x="4115521" y="5283729"/>
                  <a:pt x="4087000" y="5283169"/>
                </a:cubicBezTo>
                <a:cubicBezTo>
                  <a:pt x="4060034" y="5291706"/>
                  <a:pt x="4041568" y="5281154"/>
                  <a:pt x="4034328" y="5278941"/>
                </a:cubicBezTo>
                <a:cubicBezTo>
                  <a:pt x="4008845" y="5280382"/>
                  <a:pt x="3971113" y="5268624"/>
                  <a:pt x="3975385" y="5283804"/>
                </a:cubicBezTo>
                <a:cubicBezTo>
                  <a:pt x="3939593" y="5263231"/>
                  <a:pt x="3940927" y="5284115"/>
                  <a:pt x="3902682" y="5278816"/>
                </a:cubicBezTo>
                <a:cubicBezTo>
                  <a:pt x="3882526" y="5271283"/>
                  <a:pt x="3856417" y="5267233"/>
                  <a:pt x="3843763" y="5276642"/>
                </a:cubicBezTo>
                <a:cubicBezTo>
                  <a:pt x="3766863" y="5264696"/>
                  <a:pt x="3813381" y="5261088"/>
                  <a:pt x="3734981" y="5248544"/>
                </a:cubicBezTo>
                <a:cubicBezTo>
                  <a:pt x="3694311" y="5242227"/>
                  <a:pt x="3633976" y="5239795"/>
                  <a:pt x="3602355" y="5230777"/>
                </a:cubicBezTo>
                <a:cubicBezTo>
                  <a:pt x="3570735" y="5221759"/>
                  <a:pt x="3562983" y="5225833"/>
                  <a:pt x="3538517" y="5219315"/>
                </a:cubicBezTo>
                <a:cubicBezTo>
                  <a:pt x="3514052" y="5212798"/>
                  <a:pt x="3482747" y="5212305"/>
                  <a:pt x="3463058" y="5208965"/>
                </a:cubicBezTo>
                <a:cubicBezTo>
                  <a:pt x="3443369" y="5205624"/>
                  <a:pt x="3422900" y="5197673"/>
                  <a:pt x="3420380" y="5199276"/>
                </a:cubicBezTo>
                <a:cubicBezTo>
                  <a:pt x="3380714" y="5190779"/>
                  <a:pt x="3368868" y="5201274"/>
                  <a:pt x="3345184" y="5183516"/>
                </a:cubicBezTo>
                <a:cubicBezTo>
                  <a:pt x="3324916" y="5181274"/>
                  <a:pt x="3320333" y="5179327"/>
                  <a:pt x="3298771" y="5178904"/>
                </a:cubicBezTo>
                <a:cubicBezTo>
                  <a:pt x="3277209" y="5178481"/>
                  <a:pt x="3245843" y="5181014"/>
                  <a:pt x="3215809" y="5180977"/>
                </a:cubicBezTo>
                <a:cubicBezTo>
                  <a:pt x="3184688" y="5182696"/>
                  <a:pt x="3183910" y="5199151"/>
                  <a:pt x="3154917" y="5182487"/>
                </a:cubicBezTo>
                <a:cubicBezTo>
                  <a:pt x="3155210" y="5186026"/>
                  <a:pt x="3140142" y="5187176"/>
                  <a:pt x="3136265" y="5187060"/>
                </a:cubicBezTo>
                <a:lnTo>
                  <a:pt x="3105563" y="5188768"/>
                </a:lnTo>
                <a:lnTo>
                  <a:pt x="3102974" y="5183180"/>
                </a:lnTo>
                <a:cubicBezTo>
                  <a:pt x="3091506" y="5180875"/>
                  <a:pt x="3071814" y="5186387"/>
                  <a:pt x="3060354" y="5187376"/>
                </a:cubicBezTo>
                <a:lnTo>
                  <a:pt x="3034213" y="5189113"/>
                </a:lnTo>
                <a:lnTo>
                  <a:pt x="3024272" y="5188328"/>
                </a:lnTo>
                <a:lnTo>
                  <a:pt x="3020033" y="5188388"/>
                </a:lnTo>
                <a:lnTo>
                  <a:pt x="3009083" y="5184215"/>
                </a:lnTo>
                <a:cubicBezTo>
                  <a:pt x="2998901" y="5183170"/>
                  <a:pt x="2991286" y="5176456"/>
                  <a:pt x="2985198" y="5175435"/>
                </a:cubicBezTo>
                <a:cubicBezTo>
                  <a:pt x="2979110" y="5174414"/>
                  <a:pt x="2977314" y="5182166"/>
                  <a:pt x="2972552" y="5178092"/>
                </a:cubicBezTo>
                <a:cubicBezTo>
                  <a:pt x="2978585" y="5175121"/>
                  <a:pt x="2969122" y="5172700"/>
                  <a:pt x="2964948" y="5170542"/>
                </a:cubicBezTo>
                <a:lnTo>
                  <a:pt x="2927081" y="5167883"/>
                </a:lnTo>
                <a:cubicBezTo>
                  <a:pt x="2881315" y="5170765"/>
                  <a:pt x="2897505" y="5157632"/>
                  <a:pt x="2883507" y="5165948"/>
                </a:cubicBezTo>
                <a:cubicBezTo>
                  <a:pt x="2848802" y="5172562"/>
                  <a:pt x="2841183" y="5172540"/>
                  <a:pt x="2828808" y="5171024"/>
                </a:cubicBezTo>
                <a:cubicBezTo>
                  <a:pt x="2789723" y="5176358"/>
                  <a:pt x="2783598" y="5178552"/>
                  <a:pt x="2733350" y="5182954"/>
                </a:cubicBezTo>
                <a:cubicBezTo>
                  <a:pt x="2705294" y="5195484"/>
                  <a:pt x="2697276" y="5196299"/>
                  <a:pt x="2676026" y="5201528"/>
                </a:cubicBezTo>
                <a:cubicBezTo>
                  <a:pt x="2649850" y="5209688"/>
                  <a:pt x="2656777" y="5215631"/>
                  <a:pt x="2624966" y="5219503"/>
                </a:cubicBezTo>
                <a:cubicBezTo>
                  <a:pt x="2608822" y="5223802"/>
                  <a:pt x="2596717" y="5233960"/>
                  <a:pt x="2586657" y="5237693"/>
                </a:cubicBezTo>
                <a:cubicBezTo>
                  <a:pt x="2576598" y="5241426"/>
                  <a:pt x="2572560" y="5240215"/>
                  <a:pt x="2555604" y="5242950"/>
                </a:cubicBezTo>
                <a:cubicBezTo>
                  <a:pt x="2544327" y="5242024"/>
                  <a:pt x="2507818" y="5241999"/>
                  <a:pt x="2501014" y="5243732"/>
                </a:cubicBezTo>
                <a:cubicBezTo>
                  <a:pt x="2481627" y="5253849"/>
                  <a:pt x="2464234" y="5242512"/>
                  <a:pt x="2430333" y="5242347"/>
                </a:cubicBezTo>
                <a:lnTo>
                  <a:pt x="2390297" y="5243718"/>
                </a:lnTo>
                <a:cubicBezTo>
                  <a:pt x="2383025" y="5238323"/>
                  <a:pt x="2325738" y="5236407"/>
                  <a:pt x="2321676" y="5229096"/>
                </a:cubicBezTo>
                <a:cubicBezTo>
                  <a:pt x="2300682" y="5221752"/>
                  <a:pt x="2300605" y="5203239"/>
                  <a:pt x="2268081" y="5196194"/>
                </a:cubicBezTo>
                <a:cubicBezTo>
                  <a:pt x="2250549" y="5189151"/>
                  <a:pt x="2260291" y="5206888"/>
                  <a:pt x="2216485" y="5186836"/>
                </a:cubicBezTo>
                <a:cubicBezTo>
                  <a:pt x="2176812" y="5155811"/>
                  <a:pt x="2009284" y="5133290"/>
                  <a:pt x="2001494" y="5079343"/>
                </a:cubicBezTo>
                <a:cubicBezTo>
                  <a:pt x="1930452" y="5061834"/>
                  <a:pt x="1990088" y="5062662"/>
                  <a:pt x="1894629" y="5047832"/>
                </a:cubicBezTo>
                <a:cubicBezTo>
                  <a:pt x="1809963" y="5035276"/>
                  <a:pt x="1557661" y="5013588"/>
                  <a:pt x="1500237" y="4994679"/>
                </a:cubicBezTo>
                <a:cubicBezTo>
                  <a:pt x="1422590" y="4985100"/>
                  <a:pt x="1462550" y="4984560"/>
                  <a:pt x="1428745" y="4990358"/>
                </a:cubicBezTo>
                <a:cubicBezTo>
                  <a:pt x="1371818" y="4998904"/>
                  <a:pt x="1368586" y="4981591"/>
                  <a:pt x="1331117" y="4982813"/>
                </a:cubicBezTo>
                <a:cubicBezTo>
                  <a:pt x="1275392" y="4969813"/>
                  <a:pt x="1167811" y="4963517"/>
                  <a:pt x="1094400" y="4949677"/>
                </a:cubicBezTo>
                <a:cubicBezTo>
                  <a:pt x="1032555" y="4940283"/>
                  <a:pt x="1020613" y="4926459"/>
                  <a:pt x="960420" y="4921601"/>
                </a:cubicBezTo>
                <a:cubicBezTo>
                  <a:pt x="926461" y="4913284"/>
                  <a:pt x="907935" y="4932317"/>
                  <a:pt x="890651" y="4899776"/>
                </a:cubicBezTo>
                <a:cubicBezTo>
                  <a:pt x="868932" y="4886871"/>
                  <a:pt x="828943" y="4886321"/>
                  <a:pt x="792786" y="4879490"/>
                </a:cubicBezTo>
                <a:cubicBezTo>
                  <a:pt x="774601" y="4877972"/>
                  <a:pt x="755410" y="4883422"/>
                  <a:pt x="715957" y="4873155"/>
                </a:cubicBezTo>
                <a:cubicBezTo>
                  <a:pt x="685950" y="4865367"/>
                  <a:pt x="651097" y="4849744"/>
                  <a:pt x="647625" y="4870967"/>
                </a:cubicBezTo>
                <a:cubicBezTo>
                  <a:pt x="617175" y="4843306"/>
                  <a:pt x="628363" y="4862320"/>
                  <a:pt x="588833" y="4861867"/>
                </a:cubicBezTo>
                <a:cubicBezTo>
                  <a:pt x="485840" y="4832827"/>
                  <a:pt x="444489" y="4851587"/>
                  <a:pt x="366769" y="4836563"/>
                </a:cubicBezTo>
                <a:cubicBezTo>
                  <a:pt x="347086" y="4818158"/>
                  <a:pt x="343282" y="4863016"/>
                  <a:pt x="293285" y="4819988"/>
                </a:cubicBezTo>
                <a:cubicBezTo>
                  <a:pt x="289569" y="4822136"/>
                  <a:pt x="267030" y="4799681"/>
                  <a:pt x="251789" y="4793960"/>
                </a:cubicBezTo>
                <a:cubicBezTo>
                  <a:pt x="236548" y="4788239"/>
                  <a:pt x="215411" y="4786648"/>
                  <a:pt x="201835" y="4785664"/>
                </a:cubicBezTo>
                <a:cubicBezTo>
                  <a:pt x="188258" y="4784679"/>
                  <a:pt x="186209" y="4788050"/>
                  <a:pt x="170329" y="4788050"/>
                </a:cubicBezTo>
                <a:cubicBezTo>
                  <a:pt x="154448" y="4788050"/>
                  <a:pt x="132774" y="4775085"/>
                  <a:pt x="103478" y="4797957"/>
                </a:cubicBezTo>
                <a:cubicBezTo>
                  <a:pt x="89551" y="4796239"/>
                  <a:pt x="97852" y="4783571"/>
                  <a:pt x="86767" y="4777747"/>
                </a:cubicBezTo>
                <a:cubicBezTo>
                  <a:pt x="81225" y="4774835"/>
                  <a:pt x="72809" y="4772046"/>
                  <a:pt x="63762" y="4769537"/>
                </a:cubicBezTo>
                <a:lnTo>
                  <a:pt x="37001" y="4763022"/>
                </a:lnTo>
                <a:lnTo>
                  <a:pt x="37482" y="4761597"/>
                </a:lnTo>
                <a:cubicBezTo>
                  <a:pt x="35277" y="4760236"/>
                  <a:pt x="31697" y="4759001"/>
                  <a:pt x="30394" y="4758901"/>
                </a:cubicBezTo>
                <a:cubicBezTo>
                  <a:pt x="29091" y="4758801"/>
                  <a:pt x="30066" y="4759837"/>
                  <a:pt x="36971" y="4763015"/>
                </a:cubicBezTo>
                <a:lnTo>
                  <a:pt x="37001" y="4763022"/>
                </a:lnTo>
                <a:lnTo>
                  <a:pt x="36315" y="4765055"/>
                </a:lnTo>
                <a:cubicBezTo>
                  <a:pt x="32115" y="4765663"/>
                  <a:pt x="22886" y="4765389"/>
                  <a:pt x="4975" y="4763227"/>
                </a:cubicBezTo>
                <a:lnTo>
                  <a:pt x="0" y="476242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61057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TextBox 1">
            <a:extLst>
              <a:ext uri="{FF2B5EF4-FFF2-40B4-BE49-F238E27FC236}">
                <a16:creationId xmlns:a16="http://schemas.microsoft.com/office/drawing/2014/main" id="{62F20EC7-379B-495F-9EE2-B93CF858AB7A}"/>
              </a:ext>
            </a:extLst>
          </p:cNvPr>
          <p:cNvGraphicFramePr/>
          <p:nvPr>
            <p:extLst>
              <p:ext uri="{D42A27DB-BD31-4B8C-83A1-F6EECF244321}">
                <p14:modId xmlns:p14="http://schemas.microsoft.com/office/powerpoint/2010/main" val="2138327626"/>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2292" name="Picture 4" descr="Black Round 24 Hrs Customer Service Stock Vector (Royalty Free) 1692678568">
            <a:extLst>
              <a:ext uri="{FF2B5EF4-FFF2-40B4-BE49-F238E27FC236}">
                <a16:creationId xmlns:a16="http://schemas.microsoft.com/office/drawing/2014/main" id="{718352AA-892F-4C49-88D8-118AC1F25BC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68778" y="885421"/>
            <a:ext cx="4394993" cy="47408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32612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08BC803E-13F3-4DAB-B17C-BEB007616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B8DDE571-E57F-4AB5-83C7-30EB5DDCC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200864" y="391558"/>
            <a:ext cx="4282380" cy="132294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kern="1200" dirty="0">
                <a:solidFill>
                  <a:schemeClr val="tx1">
                    <a:lumMod val="85000"/>
                    <a:lumOff val="15000"/>
                  </a:schemeClr>
                </a:solidFill>
                <a:latin typeface="+mj-lt"/>
                <a:ea typeface="+mj-ea"/>
                <a:cs typeface="+mj-cs"/>
              </a:rPr>
              <a:t>Transporting Suspects to custody…</a:t>
            </a:r>
          </a:p>
        </p:txBody>
      </p:sp>
      <p:sp>
        <p:nvSpPr>
          <p:cNvPr id="3" name="Rectangle 5"/>
          <p:cNvSpPr txBox="1">
            <a:spLocks noChangeArrowheads="1"/>
          </p:cNvSpPr>
          <p:nvPr>
            <p:custDataLst>
              <p:tags r:id="rId1"/>
            </p:custDataLst>
          </p:nvPr>
        </p:nvSpPr>
        <p:spPr bwMode="auto">
          <a:xfrm>
            <a:off x="1137034" y="2207977"/>
            <a:ext cx="3968365" cy="404640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lvl1pPr marL="0" indent="0" algn="l" rtl="0" eaLnBrk="0" fontAlgn="base" hangingPunct="0">
              <a:spcBef>
                <a:spcPct val="20000"/>
              </a:spcBef>
              <a:spcAft>
                <a:spcPct val="0"/>
              </a:spcAft>
              <a:buNone/>
              <a:defRPr sz="32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3200">
                <a:solidFill>
                  <a:schemeClr val="accent2"/>
                </a:solidFill>
                <a:latin typeface="Verdana" pitchFamily="34" charset="0"/>
              </a:defRPr>
            </a:lvl2pPr>
            <a:lvl3pPr marL="914400" indent="0" algn="l" rtl="0" eaLnBrk="0" fontAlgn="base" hangingPunct="0">
              <a:spcBef>
                <a:spcPct val="20000"/>
              </a:spcBef>
              <a:spcAft>
                <a:spcPct val="0"/>
              </a:spcAft>
              <a:buNone/>
              <a:defRPr sz="3200">
                <a:solidFill>
                  <a:schemeClr val="accent2"/>
                </a:solidFill>
                <a:latin typeface="Verdana" pitchFamily="34" charset="0"/>
              </a:defRPr>
            </a:lvl3pPr>
            <a:lvl4pPr marL="1371600" indent="0" algn="l" rtl="0" eaLnBrk="0" fontAlgn="base" hangingPunct="0">
              <a:spcBef>
                <a:spcPct val="20000"/>
              </a:spcBef>
              <a:spcAft>
                <a:spcPct val="0"/>
              </a:spcAft>
              <a:buNone/>
              <a:defRPr sz="32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indent="-228600" eaLnBrk="1" hangingPunct="1">
              <a:lnSpc>
                <a:spcPct val="90000"/>
              </a:lnSpc>
              <a:spcBef>
                <a:spcPts val="0"/>
              </a:spcBef>
              <a:spcAft>
                <a:spcPts val="3600"/>
              </a:spcAft>
              <a:buFont typeface="Arial" panose="020B0604020202020204" pitchFamily="34" charset="0"/>
              <a:buChar char="•"/>
              <a:defRPr/>
            </a:pPr>
            <a:r>
              <a:rPr lang="en-US" altLang="en-US" sz="2000" b="1">
                <a:solidFill>
                  <a:schemeClr val="tx1">
                    <a:lumMod val="85000"/>
                    <a:lumOff val="15000"/>
                  </a:schemeClr>
                </a:solidFill>
                <a:latin typeface="+mn-lt"/>
              </a:rPr>
              <a:t>Risk assessment (SCREEN)</a:t>
            </a:r>
          </a:p>
          <a:p>
            <a:pPr indent="-228600" eaLnBrk="1" hangingPunct="1">
              <a:lnSpc>
                <a:spcPct val="90000"/>
              </a:lnSpc>
              <a:spcBef>
                <a:spcPts val="0"/>
              </a:spcBef>
              <a:spcAft>
                <a:spcPts val="3600"/>
              </a:spcAft>
              <a:buFont typeface="Arial" panose="020B0604020202020204" pitchFamily="34" charset="0"/>
              <a:buChar char="•"/>
              <a:defRPr/>
            </a:pPr>
            <a:r>
              <a:rPr lang="en-US" altLang="en-US" sz="2000" b="1">
                <a:solidFill>
                  <a:schemeClr val="tx1">
                    <a:lumMod val="85000"/>
                    <a:lumOff val="15000"/>
                  </a:schemeClr>
                </a:solidFill>
                <a:latin typeface="+mn-lt"/>
              </a:rPr>
              <a:t>Search Vehicle</a:t>
            </a:r>
          </a:p>
          <a:p>
            <a:pPr indent="-228600" eaLnBrk="1" hangingPunct="1">
              <a:lnSpc>
                <a:spcPct val="90000"/>
              </a:lnSpc>
              <a:spcBef>
                <a:spcPts val="0"/>
              </a:spcBef>
              <a:spcAft>
                <a:spcPts val="3600"/>
              </a:spcAft>
              <a:buFont typeface="Arial" panose="020B0604020202020204" pitchFamily="34" charset="0"/>
              <a:buChar char="•"/>
              <a:defRPr/>
            </a:pPr>
            <a:r>
              <a:rPr lang="en-US" altLang="en-US" sz="2000" b="1">
                <a:solidFill>
                  <a:schemeClr val="tx1">
                    <a:lumMod val="85000"/>
                    <a:lumOff val="15000"/>
                  </a:schemeClr>
                </a:solidFill>
                <a:latin typeface="+mn-lt"/>
              </a:rPr>
              <a:t>Remove equipment </a:t>
            </a:r>
          </a:p>
          <a:p>
            <a:pPr indent="-228600" eaLnBrk="1" hangingPunct="1">
              <a:lnSpc>
                <a:spcPct val="90000"/>
              </a:lnSpc>
              <a:spcBef>
                <a:spcPts val="0"/>
              </a:spcBef>
              <a:spcAft>
                <a:spcPts val="3600"/>
              </a:spcAft>
              <a:buFont typeface="Arial" panose="020B0604020202020204" pitchFamily="34" charset="0"/>
              <a:buChar char="•"/>
              <a:defRPr/>
            </a:pPr>
            <a:r>
              <a:rPr lang="en-US" altLang="en-US" sz="2000" b="1">
                <a:solidFill>
                  <a:schemeClr val="tx1">
                    <a:lumMod val="85000"/>
                    <a:lumOff val="15000"/>
                  </a:schemeClr>
                </a:solidFill>
                <a:latin typeface="+mn-lt"/>
              </a:rPr>
              <a:t>Search person</a:t>
            </a:r>
          </a:p>
          <a:p>
            <a:pPr indent="-228600" eaLnBrk="1" hangingPunct="1">
              <a:lnSpc>
                <a:spcPct val="90000"/>
              </a:lnSpc>
              <a:spcBef>
                <a:spcPts val="0"/>
              </a:spcBef>
              <a:spcAft>
                <a:spcPts val="3600"/>
              </a:spcAft>
              <a:buFont typeface="Arial" panose="020B0604020202020204" pitchFamily="34" charset="0"/>
              <a:buChar char="•"/>
              <a:defRPr/>
            </a:pPr>
            <a:r>
              <a:rPr lang="en-US" altLang="en-US" sz="2000" b="1">
                <a:solidFill>
                  <a:schemeClr val="tx1">
                    <a:lumMod val="85000"/>
                    <a:lumOff val="15000"/>
                  </a:schemeClr>
                </a:solidFill>
                <a:latin typeface="+mn-lt"/>
              </a:rPr>
              <a:t>Activate child locks </a:t>
            </a:r>
          </a:p>
        </p:txBody>
      </p:sp>
      <p:pic>
        <p:nvPicPr>
          <p:cNvPr id="1026" name="Picture 2" descr="New VW Prisoner Van Is An Uncomfortable Mobile Cell For Criminals">
            <a:extLst>
              <a:ext uri="{FF2B5EF4-FFF2-40B4-BE49-F238E27FC236}">
                <a16:creationId xmlns:a16="http://schemas.microsoft.com/office/drawing/2014/main" id="{631E0B13-4743-6949-8A71-42C41D271F9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89" r="1" b="5461"/>
          <a:stretch/>
        </p:blipFill>
        <p:spPr bwMode="auto">
          <a:xfrm>
            <a:off x="5702185" y="1"/>
            <a:ext cx="6489823" cy="3429002"/>
          </a:xfrm>
          <a:custGeom>
            <a:avLst/>
            <a:gdLst/>
            <a:ahLst/>
            <a:cxnLst/>
            <a:rect l="l" t="t" r="r" b="b"/>
            <a:pathLst>
              <a:path w="6489823" h="3421047">
                <a:moveTo>
                  <a:pt x="383239" y="0"/>
                </a:moveTo>
                <a:lnTo>
                  <a:pt x="6489823" y="0"/>
                </a:lnTo>
                <a:lnTo>
                  <a:pt x="6489823" y="3421047"/>
                </a:lnTo>
                <a:lnTo>
                  <a:pt x="0" y="3421047"/>
                </a:lnTo>
                <a:lnTo>
                  <a:pt x="10162" y="3368785"/>
                </a:lnTo>
                <a:cubicBezTo>
                  <a:pt x="15448" y="3346584"/>
                  <a:pt x="22094" y="3323293"/>
                  <a:pt x="30699" y="3298569"/>
                </a:cubicBezTo>
                <a:cubicBezTo>
                  <a:pt x="41150" y="3275988"/>
                  <a:pt x="42443" y="3246652"/>
                  <a:pt x="33589" y="3233050"/>
                </a:cubicBezTo>
                <a:cubicBezTo>
                  <a:pt x="32065" y="3230708"/>
                  <a:pt x="30291" y="3228932"/>
                  <a:pt x="28325" y="3227777"/>
                </a:cubicBezTo>
                <a:cubicBezTo>
                  <a:pt x="30678" y="3188484"/>
                  <a:pt x="72205" y="3103624"/>
                  <a:pt x="73382" y="3050568"/>
                </a:cubicBezTo>
                <a:cubicBezTo>
                  <a:pt x="69165" y="3022639"/>
                  <a:pt x="68605" y="2960322"/>
                  <a:pt x="84953" y="2920501"/>
                </a:cubicBezTo>
                <a:cubicBezTo>
                  <a:pt x="69327" y="2932298"/>
                  <a:pt x="121103" y="2664904"/>
                  <a:pt x="109217" y="2657859"/>
                </a:cubicBezTo>
                <a:cubicBezTo>
                  <a:pt x="110075" y="2597031"/>
                  <a:pt x="138136" y="2522558"/>
                  <a:pt x="139777" y="2464312"/>
                </a:cubicBezTo>
                <a:cubicBezTo>
                  <a:pt x="141801" y="2450201"/>
                  <a:pt x="199861" y="2246813"/>
                  <a:pt x="198683" y="2236608"/>
                </a:cubicBezTo>
                <a:lnTo>
                  <a:pt x="283684" y="1924542"/>
                </a:lnTo>
                <a:cubicBezTo>
                  <a:pt x="313071" y="1811100"/>
                  <a:pt x="307196" y="1868801"/>
                  <a:pt x="336583" y="1755359"/>
                </a:cubicBezTo>
                <a:cubicBezTo>
                  <a:pt x="383246" y="1573239"/>
                  <a:pt x="363875" y="1577802"/>
                  <a:pt x="409119" y="1401207"/>
                </a:cubicBezTo>
                <a:cubicBezTo>
                  <a:pt x="428998" y="1329345"/>
                  <a:pt x="403240" y="1279669"/>
                  <a:pt x="421957" y="1175450"/>
                </a:cubicBezTo>
                <a:cubicBezTo>
                  <a:pt x="442602" y="1107577"/>
                  <a:pt x="340683" y="794854"/>
                  <a:pt x="369233" y="688836"/>
                </a:cubicBezTo>
                <a:cubicBezTo>
                  <a:pt x="378440" y="610640"/>
                  <a:pt x="331945" y="587322"/>
                  <a:pt x="346155" y="513896"/>
                </a:cubicBezTo>
                <a:cubicBezTo>
                  <a:pt x="351974" y="496939"/>
                  <a:pt x="362179" y="406394"/>
                  <a:pt x="344911" y="393010"/>
                </a:cubicBezTo>
                <a:cubicBezTo>
                  <a:pt x="389436" y="301493"/>
                  <a:pt x="356186" y="264408"/>
                  <a:pt x="369960" y="232042"/>
                </a:cubicBezTo>
                <a:cubicBezTo>
                  <a:pt x="394611" y="153791"/>
                  <a:pt x="372056" y="165633"/>
                  <a:pt x="392742" y="72037"/>
                </a:cubicBezTo>
                <a:cubicBezTo>
                  <a:pt x="398537" y="53819"/>
                  <a:pt x="397997" y="38693"/>
                  <a:pt x="394525" y="25405"/>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The futuristic new prison cells locked tight inside police cars - Hull Live">
            <a:extLst>
              <a:ext uri="{FF2B5EF4-FFF2-40B4-BE49-F238E27FC236}">
                <a16:creationId xmlns:a16="http://schemas.microsoft.com/office/drawing/2014/main" id="{1F3188F0-1CD4-EA4C-948A-B12E81CBFF1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8267" r="-1" b="1320"/>
          <a:stretch/>
        </p:blipFill>
        <p:spPr bwMode="auto">
          <a:xfrm>
            <a:off x="5419420" y="3429000"/>
            <a:ext cx="6772580" cy="3429000"/>
          </a:xfrm>
          <a:custGeom>
            <a:avLst/>
            <a:gdLst/>
            <a:ahLst/>
            <a:cxnLst/>
            <a:rect l="l" t="t" r="r" b="b"/>
            <a:pathLst>
              <a:path w="6772580" h="3429000">
                <a:moveTo>
                  <a:pt x="271594" y="0"/>
                </a:moveTo>
                <a:lnTo>
                  <a:pt x="6772580" y="0"/>
                </a:lnTo>
                <a:lnTo>
                  <a:pt x="6772580" y="3429000"/>
                </a:lnTo>
                <a:lnTo>
                  <a:pt x="8976" y="3429000"/>
                </a:lnTo>
                <a:lnTo>
                  <a:pt x="7894" y="3419403"/>
                </a:lnTo>
                <a:cubicBezTo>
                  <a:pt x="2772" y="3402540"/>
                  <a:pt x="-7409" y="3393117"/>
                  <a:pt x="8790" y="3369074"/>
                </a:cubicBezTo>
                <a:cubicBezTo>
                  <a:pt x="18674" y="3308209"/>
                  <a:pt x="52540" y="3147708"/>
                  <a:pt x="69466" y="3074368"/>
                </a:cubicBezTo>
                <a:cubicBezTo>
                  <a:pt x="86170" y="2985158"/>
                  <a:pt x="141939" y="2988106"/>
                  <a:pt x="138108" y="2937087"/>
                </a:cubicBezTo>
                <a:lnTo>
                  <a:pt x="159153" y="2788751"/>
                </a:lnTo>
                <a:cubicBezTo>
                  <a:pt x="164508" y="2771521"/>
                  <a:pt x="169861" y="2754291"/>
                  <a:pt x="175215" y="2737061"/>
                </a:cubicBezTo>
                <a:lnTo>
                  <a:pt x="178713" y="2662493"/>
                </a:lnTo>
                <a:cubicBezTo>
                  <a:pt x="182744" y="2662176"/>
                  <a:pt x="175495" y="2610710"/>
                  <a:pt x="177952" y="2608178"/>
                </a:cubicBezTo>
                <a:lnTo>
                  <a:pt x="200637" y="2557490"/>
                </a:lnTo>
                <a:lnTo>
                  <a:pt x="210272" y="2500823"/>
                </a:lnTo>
                <a:cubicBezTo>
                  <a:pt x="210821" y="2477149"/>
                  <a:pt x="233533" y="2498323"/>
                  <a:pt x="235189" y="2456370"/>
                </a:cubicBezTo>
                <a:cubicBezTo>
                  <a:pt x="241238" y="2390087"/>
                  <a:pt x="270663" y="2342381"/>
                  <a:pt x="270108" y="2307778"/>
                </a:cubicBezTo>
                <a:cubicBezTo>
                  <a:pt x="279775" y="2252634"/>
                  <a:pt x="274008" y="2281735"/>
                  <a:pt x="270232" y="2227103"/>
                </a:cubicBezTo>
                <a:cubicBezTo>
                  <a:pt x="277898" y="2187203"/>
                  <a:pt x="273018" y="2179895"/>
                  <a:pt x="278972" y="2138456"/>
                </a:cubicBezTo>
                <a:cubicBezTo>
                  <a:pt x="286874" y="2113373"/>
                  <a:pt x="293454" y="2098825"/>
                  <a:pt x="284204" y="2092747"/>
                </a:cubicBezTo>
                <a:cubicBezTo>
                  <a:pt x="285267" y="2080110"/>
                  <a:pt x="308510" y="2021121"/>
                  <a:pt x="306856" y="2003128"/>
                </a:cubicBezTo>
                <a:lnTo>
                  <a:pt x="296216" y="1944367"/>
                </a:lnTo>
                <a:lnTo>
                  <a:pt x="316030" y="1836128"/>
                </a:lnTo>
                <a:cubicBezTo>
                  <a:pt x="300726" y="1810623"/>
                  <a:pt x="342411" y="1768654"/>
                  <a:pt x="329496" y="1735241"/>
                </a:cubicBezTo>
                <a:cubicBezTo>
                  <a:pt x="331336" y="1711720"/>
                  <a:pt x="339485" y="1722162"/>
                  <a:pt x="343347" y="1679383"/>
                </a:cubicBezTo>
                <a:cubicBezTo>
                  <a:pt x="349669" y="1616089"/>
                  <a:pt x="356013" y="1614119"/>
                  <a:pt x="360800" y="1554542"/>
                </a:cubicBezTo>
                <a:cubicBezTo>
                  <a:pt x="361799" y="1491472"/>
                  <a:pt x="380405" y="1496141"/>
                  <a:pt x="377978" y="1470595"/>
                </a:cubicBezTo>
                <a:cubicBezTo>
                  <a:pt x="371480" y="1445071"/>
                  <a:pt x="407310" y="1366942"/>
                  <a:pt x="396801" y="1354553"/>
                </a:cubicBezTo>
                <a:cubicBezTo>
                  <a:pt x="387984" y="1324635"/>
                  <a:pt x="389939" y="1306198"/>
                  <a:pt x="378799" y="1292983"/>
                </a:cubicBezTo>
                <a:cubicBezTo>
                  <a:pt x="368230" y="1254082"/>
                  <a:pt x="380918" y="1242866"/>
                  <a:pt x="362697" y="1241293"/>
                </a:cubicBezTo>
                <a:lnTo>
                  <a:pt x="339388" y="1147085"/>
                </a:lnTo>
                <a:cubicBezTo>
                  <a:pt x="350485" y="1118433"/>
                  <a:pt x="353159" y="1072754"/>
                  <a:pt x="339952" y="1071934"/>
                </a:cubicBezTo>
                <a:cubicBezTo>
                  <a:pt x="327895" y="1004911"/>
                  <a:pt x="358371" y="924985"/>
                  <a:pt x="347188" y="889800"/>
                </a:cubicBezTo>
                <a:cubicBezTo>
                  <a:pt x="334220" y="804597"/>
                  <a:pt x="342717" y="786582"/>
                  <a:pt x="338803" y="749936"/>
                </a:cubicBezTo>
                <a:cubicBezTo>
                  <a:pt x="334890" y="713292"/>
                  <a:pt x="337271" y="707557"/>
                  <a:pt x="323706" y="669931"/>
                </a:cubicBezTo>
                <a:lnTo>
                  <a:pt x="313326" y="559992"/>
                </a:lnTo>
                <a:cubicBezTo>
                  <a:pt x="314747" y="543769"/>
                  <a:pt x="268004" y="450294"/>
                  <a:pt x="272650" y="451529"/>
                </a:cubicBezTo>
                <a:lnTo>
                  <a:pt x="256593" y="392499"/>
                </a:lnTo>
                <a:cubicBezTo>
                  <a:pt x="276778" y="343341"/>
                  <a:pt x="246535" y="361906"/>
                  <a:pt x="249583" y="321981"/>
                </a:cubicBezTo>
                <a:cubicBezTo>
                  <a:pt x="256450" y="297359"/>
                  <a:pt x="256557" y="284789"/>
                  <a:pt x="245172" y="280016"/>
                </a:cubicBezTo>
                <a:cubicBezTo>
                  <a:pt x="279102" y="164139"/>
                  <a:pt x="241674" y="235649"/>
                  <a:pt x="249784" y="152538"/>
                </a:cubicBezTo>
                <a:cubicBezTo>
                  <a:pt x="254846" y="115053"/>
                  <a:pt x="258144" y="77317"/>
                  <a:pt x="264479" y="3659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4184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334BF2-C4C7-934F-8206-8CCD922C6656}"/>
              </a:ext>
            </a:extLst>
          </p:cNvPr>
          <p:cNvSpPr txBox="1"/>
          <p:nvPr/>
        </p:nvSpPr>
        <p:spPr>
          <a:xfrm>
            <a:off x="444512" y="0"/>
            <a:ext cx="9601200" cy="646331"/>
          </a:xfrm>
          <a:prstGeom prst="rect">
            <a:avLst/>
          </a:prstGeom>
          <a:noFill/>
        </p:spPr>
        <p:txBody>
          <a:bodyPr wrap="square" rtlCol="0">
            <a:spAutoFit/>
          </a:bodyPr>
          <a:lstStyle/>
          <a:p>
            <a:endParaRPr lang="en-US" dirty="0"/>
          </a:p>
          <a:p>
            <a:endParaRPr lang="en-US" dirty="0"/>
          </a:p>
        </p:txBody>
      </p:sp>
      <p:graphicFrame>
        <p:nvGraphicFramePr>
          <p:cNvPr id="3" name="Table 3">
            <a:extLst>
              <a:ext uri="{FF2B5EF4-FFF2-40B4-BE49-F238E27FC236}">
                <a16:creationId xmlns:a16="http://schemas.microsoft.com/office/drawing/2014/main" id="{460353B4-9978-FE44-AE3A-4F1EF6359C9B}"/>
              </a:ext>
            </a:extLst>
          </p:cNvPr>
          <p:cNvGraphicFramePr>
            <a:graphicFrameLocks noGrp="1"/>
          </p:cNvGraphicFramePr>
          <p:nvPr>
            <p:extLst>
              <p:ext uri="{D42A27DB-BD31-4B8C-83A1-F6EECF244321}">
                <p14:modId xmlns:p14="http://schemas.microsoft.com/office/powerpoint/2010/main" val="2481981177"/>
              </p:ext>
            </p:extLst>
          </p:nvPr>
        </p:nvGraphicFramePr>
        <p:xfrm>
          <a:off x="144087" y="170754"/>
          <a:ext cx="11903825" cy="6516492"/>
        </p:xfrm>
        <a:graphic>
          <a:graphicData uri="http://schemas.openxmlformats.org/drawingml/2006/table">
            <a:tbl>
              <a:tblPr firstRow="1" bandRow="1">
                <a:tableStyleId>{8A107856-5554-42FB-B03E-39F5DBC370BA}</a:tableStyleId>
              </a:tblPr>
              <a:tblGrid>
                <a:gridCol w="2288771">
                  <a:extLst>
                    <a:ext uri="{9D8B030D-6E8A-4147-A177-3AD203B41FA5}">
                      <a16:colId xmlns:a16="http://schemas.microsoft.com/office/drawing/2014/main" val="2299314756"/>
                    </a:ext>
                  </a:extLst>
                </a:gridCol>
                <a:gridCol w="9615054">
                  <a:extLst>
                    <a:ext uri="{9D8B030D-6E8A-4147-A177-3AD203B41FA5}">
                      <a16:colId xmlns:a16="http://schemas.microsoft.com/office/drawing/2014/main" val="3098617369"/>
                    </a:ext>
                  </a:extLst>
                </a:gridCol>
              </a:tblGrid>
              <a:tr h="2009000">
                <a:tc>
                  <a:txBody>
                    <a:bodyPr/>
                    <a:lstStyle/>
                    <a:p>
                      <a:r>
                        <a:rPr lang="en-US" sz="2400" b="0" dirty="0">
                          <a:solidFill>
                            <a:srgbClr val="FF0000"/>
                          </a:solidFill>
                        </a:rPr>
                        <a:t>S</a:t>
                      </a:r>
                      <a:r>
                        <a:rPr lang="en-US" sz="2400" b="0" dirty="0"/>
                        <a:t>earch</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kern="1200" dirty="0">
                          <a:solidFill>
                            <a:schemeClr val="dk1"/>
                          </a:solidFill>
                          <a:effectLst/>
                          <a:latin typeface="+mn-lt"/>
                          <a:ea typeface="+mn-ea"/>
                          <a:cs typeface="+mn-cs"/>
                        </a:rPr>
                        <a:t>Search all prisoners for objects, to prevent: Which power? </a:t>
                      </a:r>
                      <a:br>
                        <a:rPr lang="en-GB" sz="1400" b="0" kern="1200" dirty="0">
                          <a:solidFill>
                            <a:schemeClr val="dk1"/>
                          </a:solidFill>
                          <a:effectLst/>
                          <a:latin typeface="+mn-lt"/>
                          <a:ea typeface="+mn-ea"/>
                          <a:cs typeface="+mn-cs"/>
                        </a:rPr>
                      </a:br>
                      <a:br>
                        <a:rPr lang="en-GB" sz="1400" b="0" kern="1200" dirty="0">
                          <a:solidFill>
                            <a:schemeClr val="dk1"/>
                          </a:solidFill>
                          <a:effectLst/>
                          <a:latin typeface="+mn-lt"/>
                          <a:ea typeface="+mn-ea"/>
                          <a:cs typeface="+mn-cs"/>
                        </a:rPr>
                      </a:br>
                      <a:r>
                        <a:rPr lang="en-GB" sz="1400" b="0" kern="1200" dirty="0">
                          <a:solidFill>
                            <a:schemeClr val="dk1"/>
                          </a:solidFill>
                          <a:effectLst/>
                          <a:latin typeface="+mn-lt"/>
                          <a:ea typeface="+mn-ea"/>
                          <a:cs typeface="+mn-cs"/>
                        </a:rPr>
                        <a:t> Injury to themselves or others.</a:t>
                      </a:r>
                      <a:br>
                        <a:rPr lang="en-GB" sz="1400" b="0" kern="1200" dirty="0">
                          <a:solidFill>
                            <a:schemeClr val="dk1"/>
                          </a:solidFill>
                          <a:effectLst/>
                          <a:latin typeface="+mn-lt"/>
                          <a:ea typeface="+mn-ea"/>
                          <a:cs typeface="+mn-cs"/>
                        </a:rPr>
                      </a:br>
                      <a:r>
                        <a:rPr lang="en-GB" sz="1400" b="0" kern="1200" dirty="0">
                          <a:solidFill>
                            <a:schemeClr val="dk1"/>
                          </a:solidFill>
                          <a:effectLst/>
                          <a:latin typeface="+mn-lt"/>
                          <a:ea typeface="+mn-ea"/>
                          <a:cs typeface="+mn-cs"/>
                        </a:rPr>
                        <a:t> Damage to property, police vehicles/buildings/equipment.</a:t>
                      </a:r>
                      <a:br>
                        <a:rPr lang="en-GB" sz="1400" b="0" kern="1200" dirty="0">
                          <a:solidFill>
                            <a:schemeClr val="dk1"/>
                          </a:solidFill>
                          <a:effectLst/>
                          <a:latin typeface="+mn-lt"/>
                          <a:ea typeface="+mn-ea"/>
                          <a:cs typeface="+mn-cs"/>
                        </a:rPr>
                      </a:br>
                      <a:r>
                        <a:rPr lang="en-GB" sz="1400" b="0" kern="1200" dirty="0">
                          <a:solidFill>
                            <a:schemeClr val="dk1"/>
                          </a:solidFill>
                          <a:effectLst/>
                          <a:latin typeface="+mn-lt"/>
                          <a:ea typeface="+mn-ea"/>
                          <a:cs typeface="+mn-cs"/>
                        </a:rPr>
                        <a:t> Evidence loss – if not seized can be hidden, swallowed or discarded.</a:t>
                      </a:r>
                      <a:br>
                        <a:rPr lang="en-GB" sz="1400" b="0" kern="1200" dirty="0">
                          <a:solidFill>
                            <a:schemeClr val="dk1"/>
                          </a:solidFill>
                          <a:effectLst/>
                          <a:latin typeface="+mn-lt"/>
                          <a:ea typeface="+mn-ea"/>
                          <a:cs typeface="+mn-cs"/>
                        </a:rPr>
                      </a:br>
                      <a:r>
                        <a:rPr lang="en-GB" sz="1400" b="0" kern="1200" dirty="0">
                          <a:solidFill>
                            <a:schemeClr val="dk1"/>
                          </a:solidFill>
                          <a:effectLst/>
                          <a:latin typeface="+mn-lt"/>
                          <a:ea typeface="+mn-ea"/>
                          <a:cs typeface="+mn-cs"/>
                        </a:rPr>
                        <a:t> Aid escape - weapons, handcuff keys etc.</a:t>
                      </a:r>
                      <a:br>
                        <a:rPr lang="en-GB" sz="1400" b="0" kern="1200" dirty="0">
                          <a:solidFill>
                            <a:schemeClr val="dk1"/>
                          </a:solidFill>
                          <a:effectLst/>
                          <a:latin typeface="+mn-lt"/>
                          <a:ea typeface="+mn-ea"/>
                          <a:cs typeface="+mn-cs"/>
                        </a:rPr>
                      </a:br>
                      <a:r>
                        <a:rPr lang="en-GB" sz="1400" b="0" kern="1200" dirty="0">
                          <a:solidFill>
                            <a:schemeClr val="dk1"/>
                          </a:solidFill>
                          <a:effectLst/>
                          <a:latin typeface="+mn-lt"/>
                          <a:ea typeface="+mn-ea"/>
                          <a:cs typeface="+mn-cs"/>
                        </a:rPr>
                        <a:t> Safekeeping – items of value are recovered to prevent loss, damage and minimise complaints.</a:t>
                      </a:r>
                    </a:p>
                    <a:p>
                      <a:endParaRPr lang="en-US" sz="1400" b="0" dirty="0"/>
                    </a:p>
                  </a:txBody>
                  <a:tcPr/>
                </a:tc>
                <a:extLst>
                  <a:ext uri="{0D108BD9-81ED-4DB2-BD59-A6C34878D82A}">
                    <a16:rowId xmlns:a16="http://schemas.microsoft.com/office/drawing/2014/main" val="1666754307"/>
                  </a:ext>
                </a:extLst>
              </a:tr>
              <a:tr h="329802">
                <a:tc>
                  <a:txBody>
                    <a:bodyPr/>
                    <a:lstStyle/>
                    <a:p>
                      <a:r>
                        <a:rPr lang="en-US" sz="2400" b="0" dirty="0">
                          <a:solidFill>
                            <a:srgbClr val="FF0000"/>
                          </a:solidFill>
                        </a:rPr>
                        <a:t>C</a:t>
                      </a:r>
                      <a:r>
                        <a:rPr lang="en-US" sz="2400" b="0" dirty="0"/>
                        <a:t>hecks</a:t>
                      </a:r>
                    </a:p>
                  </a:txBody>
                  <a:tcPr/>
                </a:tc>
                <a:tc>
                  <a:txBody>
                    <a:bodyPr/>
                    <a:lstStyle/>
                    <a:p>
                      <a:r>
                        <a:rPr lang="en-GB" sz="1400" b="0" kern="1200" dirty="0">
                          <a:solidFill>
                            <a:schemeClr val="dk1"/>
                          </a:solidFill>
                          <a:effectLst/>
                          <a:latin typeface="+mn-lt"/>
                          <a:ea typeface="+mn-ea"/>
                          <a:cs typeface="+mn-cs"/>
                        </a:rPr>
                        <a:t>Checks: ensure all checks are conducted. You must ascertain WHO you are dealing with (Niche/PNC/PND)</a:t>
                      </a:r>
                      <a:r>
                        <a:rPr lang="en-GB" sz="1400" b="0" dirty="0">
                          <a:effectLst/>
                        </a:rPr>
                        <a:t> </a:t>
                      </a:r>
                      <a:endParaRPr lang="en-US" sz="1400" b="0" dirty="0"/>
                    </a:p>
                  </a:txBody>
                  <a:tcPr/>
                </a:tc>
                <a:extLst>
                  <a:ext uri="{0D108BD9-81ED-4DB2-BD59-A6C34878D82A}">
                    <a16:rowId xmlns:a16="http://schemas.microsoft.com/office/drawing/2014/main" val="3913829472"/>
                  </a:ext>
                </a:extLst>
              </a:tr>
              <a:tr h="1376752">
                <a:tc>
                  <a:txBody>
                    <a:bodyPr/>
                    <a:lstStyle/>
                    <a:p>
                      <a:r>
                        <a:rPr lang="en-US" sz="2400" b="0" dirty="0">
                          <a:solidFill>
                            <a:srgbClr val="FF0000"/>
                          </a:solidFill>
                        </a:rPr>
                        <a:t>R</a:t>
                      </a:r>
                      <a:r>
                        <a:rPr lang="en-US" sz="2400" b="0" dirty="0"/>
                        <a:t>isk assessment </a:t>
                      </a:r>
                    </a:p>
                  </a:txBody>
                  <a:tcPr/>
                </a:tc>
                <a:tc>
                  <a:txBody>
                    <a:bodyPr/>
                    <a:lstStyle/>
                    <a:p>
                      <a:r>
                        <a:rPr lang="en-GB" sz="1400" b="0" kern="1200" dirty="0">
                          <a:solidFill>
                            <a:schemeClr val="dk1"/>
                          </a:solidFill>
                          <a:effectLst/>
                          <a:latin typeface="+mn-lt"/>
                          <a:ea typeface="+mn-ea"/>
                          <a:cs typeface="+mn-cs"/>
                        </a:rPr>
                        <a:t>Risk Assess the DP following search and checks conducted: Consider as appropriate:</a:t>
                      </a:r>
                      <a:br>
                        <a:rPr lang="en-GB" sz="1400" b="0" kern="1200" dirty="0">
                          <a:solidFill>
                            <a:schemeClr val="dk1"/>
                          </a:solidFill>
                          <a:effectLst/>
                          <a:latin typeface="+mn-lt"/>
                          <a:ea typeface="+mn-ea"/>
                          <a:cs typeface="+mn-cs"/>
                        </a:rPr>
                      </a:br>
                      <a:br>
                        <a:rPr lang="en-GB" sz="1400" b="0" kern="1200" dirty="0">
                          <a:solidFill>
                            <a:schemeClr val="dk1"/>
                          </a:solidFill>
                          <a:effectLst/>
                          <a:latin typeface="+mn-lt"/>
                          <a:ea typeface="+mn-ea"/>
                          <a:cs typeface="+mn-cs"/>
                        </a:rPr>
                      </a:br>
                      <a:r>
                        <a:rPr lang="en-GB" sz="1400" b="0" kern="1200" dirty="0">
                          <a:solidFill>
                            <a:schemeClr val="dk1"/>
                          </a:solidFill>
                          <a:effectLst/>
                          <a:latin typeface="+mn-lt"/>
                          <a:ea typeface="+mn-ea"/>
                          <a:cs typeface="+mn-cs"/>
                        </a:rPr>
                        <a:t>Restraints - Effective use of restraints (Hand cuffing, straps etc.). If the use of handcuffs is justified, use them.</a:t>
                      </a:r>
                      <a:br>
                        <a:rPr lang="en-GB" sz="1400" b="0" kern="1200" dirty="0">
                          <a:solidFill>
                            <a:schemeClr val="dk1"/>
                          </a:solidFill>
                          <a:effectLst/>
                          <a:latin typeface="+mn-lt"/>
                          <a:ea typeface="+mn-ea"/>
                          <a:cs typeface="+mn-cs"/>
                        </a:rPr>
                      </a:br>
                      <a:r>
                        <a:rPr lang="en-GB" sz="1400" b="0" kern="1200" dirty="0">
                          <a:solidFill>
                            <a:schemeClr val="dk1"/>
                          </a:solidFill>
                          <a:effectLst/>
                          <a:latin typeface="+mn-lt"/>
                          <a:ea typeface="+mn-ea"/>
                          <a:cs typeface="+mn-cs"/>
                        </a:rPr>
                        <a:t>Effective use of communication skills continually assessing the DP for any injury, medical/welfare concerns.</a:t>
                      </a:r>
                    </a:p>
                    <a:p>
                      <a:r>
                        <a:rPr lang="en-GB" sz="1400" b="0" kern="1200" dirty="0">
                          <a:solidFill>
                            <a:schemeClr val="dk1"/>
                          </a:solidFill>
                          <a:effectLst/>
                          <a:latin typeface="+mn-lt"/>
                          <a:ea typeface="+mn-ea"/>
                          <a:cs typeface="+mn-cs"/>
                        </a:rPr>
                        <a:t>Detainees to be constantly monitored during transit and custody yard waiting periods.</a:t>
                      </a:r>
                    </a:p>
                    <a:p>
                      <a:endParaRPr lang="en-US" sz="1400" b="0" dirty="0"/>
                    </a:p>
                  </a:txBody>
                  <a:tcPr/>
                </a:tc>
                <a:extLst>
                  <a:ext uri="{0D108BD9-81ED-4DB2-BD59-A6C34878D82A}">
                    <a16:rowId xmlns:a16="http://schemas.microsoft.com/office/drawing/2014/main" val="1293672352"/>
                  </a:ext>
                </a:extLst>
              </a:tr>
              <a:tr h="520106">
                <a:tc>
                  <a:txBody>
                    <a:bodyPr/>
                    <a:lstStyle/>
                    <a:p>
                      <a:r>
                        <a:rPr lang="en-US" sz="2400" b="0" dirty="0">
                          <a:solidFill>
                            <a:srgbClr val="FF0000"/>
                          </a:solidFill>
                        </a:rPr>
                        <a:t>E</a:t>
                      </a:r>
                      <a:r>
                        <a:rPr lang="en-US" sz="2400" b="0" dirty="0"/>
                        <a:t>scort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kern="1200" dirty="0">
                          <a:solidFill>
                            <a:schemeClr val="dk1"/>
                          </a:solidFill>
                          <a:effectLst/>
                          <a:latin typeface="+mn-lt"/>
                          <a:ea typeface="+mn-ea"/>
                          <a:cs typeface="+mn-cs"/>
                        </a:rPr>
                        <a:t>Escort - ensure detainee is supervised at ALL Times!!!</a:t>
                      </a:r>
                    </a:p>
                    <a:p>
                      <a:endParaRPr lang="en-US" sz="1400" b="0" dirty="0"/>
                    </a:p>
                  </a:txBody>
                  <a:tcPr/>
                </a:tc>
                <a:extLst>
                  <a:ext uri="{0D108BD9-81ED-4DB2-BD59-A6C34878D82A}">
                    <a16:rowId xmlns:a16="http://schemas.microsoft.com/office/drawing/2014/main" val="1751450238"/>
                  </a:ext>
                </a:extLst>
              </a:tr>
              <a:tr h="1590914">
                <a:tc>
                  <a:txBody>
                    <a:bodyPr/>
                    <a:lstStyle/>
                    <a:p>
                      <a:r>
                        <a:rPr lang="en-US" sz="2400" b="0" dirty="0">
                          <a:solidFill>
                            <a:srgbClr val="FF0000"/>
                          </a:solidFill>
                        </a:rPr>
                        <a:t>E</a:t>
                      </a:r>
                      <a:r>
                        <a:rPr lang="en-US" sz="2400" b="0" dirty="0"/>
                        <a:t>stablish</a:t>
                      </a:r>
                    </a:p>
                  </a:txBody>
                  <a:tcPr/>
                </a:tc>
                <a:tc>
                  <a:txBody>
                    <a:bodyPr/>
                    <a:lstStyle/>
                    <a:p>
                      <a:r>
                        <a:rPr lang="en-GB" sz="1400" b="0" kern="1200" dirty="0">
                          <a:solidFill>
                            <a:schemeClr val="dk1"/>
                          </a:solidFill>
                          <a:effectLst/>
                          <a:latin typeface="+mn-lt"/>
                          <a:ea typeface="+mn-ea"/>
                          <a:cs typeface="+mn-cs"/>
                        </a:rPr>
                        <a:t>Establish detainee needs:</a:t>
                      </a:r>
                      <a:br>
                        <a:rPr lang="en-GB" sz="1400" b="0" kern="1200" dirty="0">
                          <a:solidFill>
                            <a:schemeClr val="dk1"/>
                          </a:solidFill>
                          <a:effectLst/>
                          <a:latin typeface="+mn-lt"/>
                          <a:ea typeface="+mn-ea"/>
                          <a:cs typeface="+mn-cs"/>
                        </a:rPr>
                      </a:br>
                      <a:br>
                        <a:rPr lang="en-GB" sz="1400" b="0" kern="1200" dirty="0">
                          <a:solidFill>
                            <a:schemeClr val="dk1"/>
                          </a:solidFill>
                          <a:effectLst/>
                          <a:latin typeface="+mn-lt"/>
                          <a:ea typeface="+mn-ea"/>
                          <a:cs typeface="+mn-cs"/>
                        </a:rPr>
                      </a:br>
                      <a:r>
                        <a:rPr lang="en-GB" sz="1400" b="0" kern="1200" dirty="0">
                          <a:solidFill>
                            <a:schemeClr val="dk1"/>
                          </a:solidFill>
                          <a:effectLst/>
                          <a:latin typeface="+mn-lt"/>
                          <a:ea typeface="+mn-ea"/>
                          <a:cs typeface="+mn-cs"/>
                        </a:rPr>
                        <a:t> Medication – bring it with them.</a:t>
                      </a:r>
                      <a:br>
                        <a:rPr lang="en-GB" sz="1400" b="0" kern="1200" dirty="0">
                          <a:solidFill>
                            <a:schemeClr val="dk1"/>
                          </a:solidFill>
                          <a:effectLst/>
                          <a:latin typeface="+mn-lt"/>
                          <a:ea typeface="+mn-ea"/>
                          <a:cs typeface="+mn-cs"/>
                        </a:rPr>
                      </a:br>
                      <a:r>
                        <a:rPr lang="en-GB" sz="1400" b="0" kern="1200" dirty="0">
                          <a:solidFill>
                            <a:schemeClr val="dk1"/>
                          </a:solidFill>
                          <a:effectLst/>
                          <a:latin typeface="+mn-lt"/>
                          <a:ea typeface="+mn-ea"/>
                          <a:cs typeface="+mn-cs"/>
                        </a:rPr>
                        <a:t> Appropriate Adult / Translator.</a:t>
                      </a:r>
                      <a:br>
                        <a:rPr lang="en-GB" sz="1400" b="0" kern="1200" dirty="0">
                          <a:solidFill>
                            <a:schemeClr val="dk1"/>
                          </a:solidFill>
                          <a:effectLst/>
                          <a:latin typeface="+mn-lt"/>
                          <a:ea typeface="+mn-ea"/>
                          <a:cs typeface="+mn-cs"/>
                        </a:rPr>
                      </a:br>
                      <a:r>
                        <a:rPr lang="en-GB" sz="1400" b="0" kern="1200" dirty="0">
                          <a:solidFill>
                            <a:schemeClr val="dk1"/>
                          </a:solidFill>
                          <a:effectLst/>
                          <a:latin typeface="+mn-lt"/>
                          <a:ea typeface="+mn-ea"/>
                          <a:cs typeface="+mn-cs"/>
                        </a:rPr>
                        <a:t> Needs such as clothing – if seized you must arrange replacement.</a:t>
                      </a:r>
                    </a:p>
                    <a:p>
                      <a:r>
                        <a:rPr lang="en-GB" sz="1400" b="0" kern="1200" dirty="0">
                          <a:solidFill>
                            <a:schemeClr val="dk1"/>
                          </a:solidFill>
                          <a:effectLst/>
                          <a:latin typeface="+mn-lt"/>
                          <a:ea typeface="+mn-ea"/>
                          <a:cs typeface="+mn-cs"/>
                        </a:rPr>
                        <a:t> Young children or dependents that need caring for.</a:t>
                      </a:r>
                    </a:p>
                    <a:p>
                      <a:endParaRPr lang="en-US" sz="1400" b="0" dirty="0"/>
                    </a:p>
                  </a:txBody>
                  <a:tcPr/>
                </a:tc>
                <a:extLst>
                  <a:ext uri="{0D108BD9-81ED-4DB2-BD59-A6C34878D82A}">
                    <a16:rowId xmlns:a16="http://schemas.microsoft.com/office/drawing/2014/main" val="2007350054"/>
                  </a:ext>
                </a:extLst>
              </a:tr>
              <a:tr h="562520">
                <a:tc>
                  <a:txBody>
                    <a:bodyPr/>
                    <a:lstStyle/>
                    <a:p>
                      <a:r>
                        <a:rPr lang="en-US" sz="2400" b="0" dirty="0">
                          <a:solidFill>
                            <a:srgbClr val="FF0000"/>
                          </a:solidFill>
                        </a:rPr>
                        <a:t>N</a:t>
                      </a:r>
                      <a:r>
                        <a:rPr lang="en-US" sz="2400" b="0" dirty="0"/>
                        <a:t>ote </a:t>
                      </a:r>
                    </a:p>
                  </a:txBody>
                  <a:tcPr/>
                </a:tc>
                <a:tc>
                  <a:txBody>
                    <a:bodyPr/>
                    <a:lstStyle/>
                    <a:p>
                      <a:r>
                        <a:rPr lang="en-GB" sz="1400" b="0" kern="1200" dirty="0">
                          <a:solidFill>
                            <a:schemeClr val="dk1"/>
                          </a:solidFill>
                          <a:effectLst/>
                          <a:latin typeface="+mn-lt"/>
                          <a:ea typeface="+mn-ea"/>
                          <a:cs typeface="+mn-cs"/>
                        </a:rPr>
                        <a:t>Note and record (including BWV where appropriate) and evidence your actions and inform custody staff of all actions carried out.</a:t>
                      </a:r>
                      <a:r>
                        <a:rPr lang="en-GB" sz="1400" b="0" dirty="0">
                          <a:effectLst/>
                        </a:rPr>
                        <a:t> </a:t>
                      </a:r>
                      <a:endParaRPr lang="en-US" sz="1400" b="0" dirty="0"/>
                    </a:p>
                  </a:txBody>
                  <a:tcPr/>
                </a:tc>
                <a:extLst>
                  <a:ext uri="{0D108BD9-81ED-4DB2-BD59-A6C34878D82A}">
                    <a16:rowId xmlns:a16="http://schemas.microsoft.com/office/drawing/2014/main" val="1081853319"/>
                  </a:ext>
                </a:extLst>
              </a:tr>
            </a:tbl>
          </a:graphicData>
        </a:graphic>
      </p:graphicFrame>
      <p:sp>
        <p:nvSpPr>
          <p:cNvPr id="4" name="TextBox 3">
            <a:extLst>
              <a:ext uri="{FF2B5EF4-FFF2-40B4-BE49-F238E27FC236}">
                <a16:creationId xmlns:a16="http://schemas.microsoft.com/office/drawing/2014/main" id="{BDBF39F9-597B-A64D-9C9F-AF1FEF90856D}"/>
              </a:ext>
            </a:extLst>
          </p:cNvPr>
          <p:cNvSpPr txBox="1"/>
          <p:nvPr/>
        </p:nvSpPr>
        <p:spPr>
          <a:xfrm>
            <a:off x="8458212" y="299258"/>
            <a:ext cx="3771900" cy="923330"/>
          </a:xfrm>
          <a:prstGeom prst="rect">
            <a:avLst/>
          </a:prstGeom>
          <a:noFill/>
        </p:spPr>
        <p:txBody>
          <a:bodyPr wrap="square" rtlCol="0">
            <a:spAutoFit/>
          </a:bodyPr>
          <a:lstStyle/>
          <a:p>
            <a:r>
              <a:rPr lang="en-US" sz="5400" b="1" dirty="0">
                <a:solidFill>
                  <a:srgbClr val="FF0000"/>
                </a:solidFill>
              </a:rPr>
              <a:t>S C R E E N </a:t>
            </a:r>
          </a:p>
        </p:txBody>
      </p:sp>
    </p:spTree>
    <p:extLst>
      <p:ext uri="{BB962C8B-B14F-4D97-AF65-F5344CB8AC3E}">
        <p14:creationId xmlns:p14="http://schemas.microsoft.com/office/powerpoint/2010/main" val="40890752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808638" y="386930"/>
            <a:ext cx="9236700" cy="118895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b="1" kern="1200">
                <a:solidFill>
                  <a:schemeClr val="tx1"/>
                </a:solidFill>
                <a:latin typeface="+mj-lt"/>
                <a:ea typeface="+mj-ea"/>
                <a:cs typeface="+mj-cs"/>
              </a:rPr>
              <a:t>Transporting Suspects to custody…</a:t>
            </a:r>
          </a:p>
        </p:txBody>
      </p:sp>
      <p:grpSp>
        <p:nvGrpSpPr>
          <p:cNvPr id="26" name="Group 25">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7" name="Rectangle 26">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Rectangle 29">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5"/>
          <p:cNvSpPr txBox="1">
            <a:spLocks noChangeArrowheads="1"/>
          </p:cNvSpPr>
          <p:nvPr>
            <p:custDataLst>
              <p:tags r:id="rId1"/>
            </p:custDataLst>
          </p:nvPr>
        </p:nvSpPr>
        <p:spPr bwMode="auto">
          <a:xfrm>
            <a:off x="793660" y="2599509"/>
            <a:ext cx="10143668" cy="343553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ct val="20000"/>
              </a:spcBef>
              <a:spcAft>
                <a:spcPct val="0"/>
              </a:spcAft>
              <a:buNone/>
              <a:defRPr sz="32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3200">
                <a:solidFill>
                  <a:schemeClr val="accent2"/>
                </a:solidFill>
                <a:latin typeface="Verdana" pitchFamily="34" charset="0"/>
              </a:defRPr>
            </a:lvl2pPr>
            <a:lvl3pPr marL="914400" indent="0" algn="l" rtl="0" eaLnBrk="0" fontAlgn="base" hangingPunct="0">
              <a:spcBef>
                <a:spcPct val="20000"/>
              </a:spcBef>
              <a:spcAft>
                <a:spcPct val="0"/>
              </a:spcAft>
              <a:buNone/>
              <a:defRPr sz="3200">
                <a:solidFill>
                  <a:schemeClr val="accent2"/>
                </a:solidFill>
                <a:latin typeface="Verdana" pitchFamily="34" charset="0"/>
              </a:defRPr>
            </a:lvl3pPr>
            <a:lvl4pPr marL="1371600" indent="0" algn="l" rtl="0" eaLnBrk="0" fontAlgn="base" hangingPunct="0">
              <a:spcBef>
                <a:spcPct val="20000"/>
              </a:spcBef>
              <a:spcAft>
                <a:spcPct val="0"/>
              </a:spcAft>
              <a:buNone/>
              <a:defRPr sz="32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indent="-228600" eaLnBrk="1" hangingPunct="1">
              <a:lnSpc>
                <a:spcPct val="90000"/>
              </a:lnSpc>
              <a:spcBef>
                <a:spcPts val="0"/>
              </a:spcBef>
              <a:spcAft>
                <a:spcPts val="3600"/>
              </a:spcAft>
              <a:buFont typeface="Arial" panose="020B0604020202020204" pitchFamily="34" charset="0"/>
              <a:buChar char="•"/>
              <a:defRPr/>
            </a:pPr>
            <a:r>
              <a:rPr lang="en-US" altLang="en-US" sz="2400" dirty="0">
                <a:solidFill>
                  <a:schemeClr val="tx1"/>
                </a:solidFill>
                <a:latin typeface="+mn-lt"/>
              </a:rPr>
              <a:t>Prevent cross contamination</a:t>
            </a:r>
          </a:p>
          <a:p>
            <a:pPr indent="-228600" eaLnBrk="1" hangingPunct="1">
              <a:lnSpc>
                <a:spcPct val="90000"/>
              </a:lnSpc>
              <a:spcBef>
                <a:spcPts val="0"/>
              </a:spcBef>
              <a:spcAft>
                <a:spcPts val="3600"/>
              </a:spcAft>
              <a:buFont typeface="Arial" panose="020B0604020202020204" pitchFamily="34" charset="0"/>
              <a:buChar char="•"/>
              <a:defRPr/>
            </a:pPr>
            <a:r>
              <a:rPr lang="en-US" altLang="en-US" sz="2400" dirty="0">
                <a:solidFill>
                  <a:schemeClr val="tx1"/>
                </a:solidFill>
                <a:latin typeface="+mn-lt"/>
              </a:rPr>
              <a:t>Inform custody</a:t>
            </a:r>
          </a:p>
          <a:p>
            <a:pPr indent="-228600" eaLnBrk="1" hangingPunct="1">
              <a:lnSpc>
                <a:spcPct val="90000"/>
              </a:lnSpc>
              <a:spcBef>
                <a:spcPts val="0"/>
              </a:spcBef>
              <a:spcAft>
                <a:spcPts val="3600"/>
              </a:spcAft>
              <a:buFont typeface="Arial" panose="020B0604020202020204" pitchFamily="34" charset="0"/>
              <a:buChar char="•"/>
              <a:defRPr/>
            </a:pPr>
            <a:r>
              <a:rPr lang="en-US" altLang="en-US" sz="2400" dirty="0">
                <a:solidFill>
                  <a:schemeClr val="tx1"/>
                </a:solidFill>
                <a:latin typeface="+mn-lt"/>
              </a:rPr>
              <a:t>Search vehicle again on arrival</a:t>
            </a:r>
          </a:p>
          <a:p>
            <a:pPr indent="-228600" eaLnBrk="1" hangingPunct="1">
              <a:lnSpc>
                <a:spcPct val="90000"/>
              </a:lnSpc>
              <a:spcBef>
                <a:spcPts val="0"/>
              </a:spcBef>
              <a:spcAft>
                <a:spcPts val="3600"/>
              </a:spcAft>
              <a:buFont typeface="Arial" panose="020B0604020202020204" pitchFamily="34" charset="0"/>
              <a:buChar char="•"/>
              <a:defRPr/>
            </a:pPr>
            <a:r>
              <a:rPr lang="en-US" altLang="en-US" sz="2400" b="1" dirty="0">
                <a:solidFill>
                  <a:schemeClr val="tx1"/>
                </a:solidFill>
                <a:latin typeface="+mn-lt"/>
              </a:rPr>
              <a:t>Never</a:t>
            </a:r>
            <a:r>
              <a:rPr lang="en-US" altLang="en-US" sz="2400" dirty="0">
                <a:solidFill>
                  <a:schemeClr val="tx1"/>
                </a:solidFill>
                <a:latin typeface="+mn-lt"/>
              </a:rPr>
              <a:t> handcuff prisoner to a vehicle or fixed object</a:t>
            </a:r>
          </a:p>
        </p:txBody>
      </p:sp>
      <p:pic>
        <p:nvPicPr>
          <p:cNvPr id="2050" name="Picture 2" descr="Taxpayers face £1.2bn bill for delayed police radio network">
            <a:extLst>
              <a:ext uri="{FF2B5EF4-FFF2-40B4-BE49-F238E27FC236}">
                <a16:creationId xmlns:a16="http://schemas.microsoft.com/office/drawing/2014/main" id="{6CB2E23B-C628-1945-AED7-37D67D4AB7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50502" y="2389218"/>
            <a:ext cx="3606800" cy="2247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1810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6" name="Rectangle 70">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77" name="Group 7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74" name="Rectangle 7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8" name="Rectangle 7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143333" y="861830"/>
            <a:ext cx="7548826" cy="103578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400" b="1" kern="1200" dirty="0">
                <a:solidFill>
                  <a:schemeClr val="tx1"/>
                </a:solidFill>
                <a:latin typeface="+mj-lt"/>
                <a:ea typeface="+mj-ea"/>
                <a:cs typeface="+mj-cs"/>
              </a:rPr>
              <a:t>Remember…</a:t>
            </a:r>
          </a:p>
        </p:txBody>
      </p:sp>
      <p:sp>
        <p:nvSpPr>
          <p:cNvPr id="3" name="Rectangle 5"/>
          <p:cNvSpPr txBox="1">
            <a:spLocks noChangeArrowheads="1"/>
          </p:cNvSpPr>
          <p:nvPr>
            <p:custDataLst>
              <p:tags r:id="rId1"/>
            </p:custDataLst>
          </p:nvPr>
        </p:nvSpPr>
        <p:spPr bwMode="auto">
          <a:xfrm>
            <a:off x="146602" y="2137393"/>
            <a:ext cx="6462600" cy="367712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ct val="20000"/>
              </a:spcBef>
              <a:spcAft>
                <a:spcPct val="0"/>
              </a:spcAft>
              <a:buNone/>
              <a:defRPr sz="32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3200">
                <a:solidFill>
                  <a:schemeClr val="accent2"/>
                </a:solidFill>
                <a:latin typeface="Verdana" pitchFamily="34" charset="0"/>
              </a:defRPr>
            </a:lvl2pPr>
            <a:lvl3pPr marL="914400" indent="0" algn="l" rtl="0" eaLnBrk="0" fontAlgn="base" hangingPunct="0">
              <a:spcBef>
                <a:spcPct val="20000"/>
              </a:spcBef>
              <a:spcAft>
                <a:spcPct val="0"/>
              </a:spcAft>
              <a:buNone/>
              <a:defRPr sz="3200">
                <a:solidFill>
                  <a:schemeClr val="accent2"/>
                </a:solidFill>
                <a:latin typeface="Verdana" pitchFamily="34" charset="0"/>
              </a:defRPr>
            </a:lvl3pPr>
            <a:lvl4pPr marL="1371600" indent="0" algn="l" rtl="0" eaLnBrk="0" fontAlgn="base" hangingPunct="0">
              <a:spcBef>
                <a:spcPct val="20000"/>
              </a:spcBef>
              <a:spcAft>
                <a:spcPct val="0"/>
              </a:spcAft>
              <a:buNone/>
              <a:defRPr sz="32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eaLnBrk="1" hangingPunct="1">
              <a:lnSpc>
                <a:spcPct val="90000"/>
              </a:lnSpc>
              <a:spcBef>
                <a:spcPts val="0"/>
              </a:spcBef>
              <a:spcAft>
                <a:spcPts val="3600"/>
              </a:spcAft>
              <a:defRPr/>
            </a:pPr>
            <a:r>
              <a:rPr lang="en-US" altLang="en-US" sz="1800" dirty="0">
                <a:solidFill>
                  <a:schemeClr val="tx1"/>
                </a:solidFill>
                <a:latin typeface="+mn-lt"/>
              </a:rPr>
              <a:t>Section 136 Mental Health Act 1983 states:</a:t>
            </a:r>
          </a:p>
          <a:p>
            <a:pPr algn="ctr" eaLnBrk="1" hangingPunct="1">
              <a:lnSpc>
                <a:spcPct val="90000"/>
              </a:lnSpc>
              <a:spcBef>
                <a:spcPts val="0"/>
              </a:spcBef>
              <a:spcAft>
                <a:spcPts val="3600"/>
              </a:spcAft>
              <a:defRPr/>
            </a:pPr>
            <a:r>
              <a:rPr lang="en-US" sz="1800" dirty="0">
                <a:solidFill>
                  <a:schemeClr val="tx1"/>
                </a:solidFill>
                <a:latin typeface="+mn-lt"/>
              </a:rPr>
              <a:t>‘If a police officer finds a person in a public place who appears to be suffering from mental disorder and to be in immediate need of care or control, the police officer may, if they think it necessary to do so in the interests of that person or for the protection of other persons, remove that person to a </a:t>
            </a:r>
            <a:r>
              <a:rPr lang="en-US" sz="1800" dirty="0">
                <a:solidFill>
                  <a:srgbClr val="FF0000"/>
                </a:solidFill>
                <a:latin typeface="+mn-lt"/>
              </a:rPr>
              <a:t>place of safety</a:t>
            </a:r>
            <a:r>
              <a:rPr lang="en-US" sz="1800" dirty="0">
                <a:solidFill>
                  <a:schemeClr val="tx1"/>
                </a:solidFill>
                <a:latin typeface="+mn-lt"/>
              </a:rPr>
              <a:t>’. </a:t>
            </a:r>
            <a:endParaRPr lang="en-US" altLang="en-US" sz="1800" dirty="0">
              <a:solidFill>
                <a:schemeClr val="tx1"/>
              </a:solidFill>
              <a:latin typeface="+mn-lt"/>
            </a:endParaRPr>
          </a:p>
        </p:txBody>
      </p:sp>
      <p:sp>
        <p:nvSpPr>
          <p:cNvPr id="80" name="Rectangle 79">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What is section 136 of the Mental Health Act?">
            <a:extLst>
              <a:ext uri="{FF2B5EF4-FFF2-40B4-BE49-F238E27FC236}">
                <a16:creationId xmlns:a16="http://schemas.microsoft.com/office/drawing/2014/main" id="{F70EB171-641A-B04B-91CB-E20B1D89059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930493" y="2359195"/>
            <a:ext cx="4223252" cy="2199893"/>
          </a:xfrm>
          <a:prstGeom prst="rect">
            <a:avLst/>
          </a:prstGeom>
          <a:noFill/>
          <a:extLst>
            <a:ext uri="{909E8E84-426E-40DD-AFC4-6F175D3DCCD1}">
              <a14:hiddenFill xmlns:a14="http://schemas.microsoft.com/office/drawing/2010/main">
                <a:solidFill>
                  <a:srgbClr val="FFFFFF"/>
                </a:solidFill>
              </a14:hiddenFill>
            </a:ext>
          </a:extLst>
        </p:spPr>
      </p:pic>
      <p:cxnSp>
        <p:nvCxnSpPr>
          <p:cNvPr id="82" name="Straight Connector 81">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2" name="Picture 4">
            <a:extLst>
              <a:ext uri="{FF2B5EF4-FFF2-40B4-BE49-F238E27FC236}">
                <a16:creationId xmlns:a16="http://schemas.microsoft.com/office/drawing/2014/main" id="{F015AA0E-B49F-114E-BA51-F3FC91E918D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58670" y="786623"/>
            <a:ext cx="1225911" cy="122591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71C3B55-0736-E844-B072-3D96AC044870}"/>
              </a:ext>
            </a:extLst>
          </p:cNvPr>
          <p:cNvSpPr txBox="1"/>
          <p:nvPr/>
        </p:nvSpPr>
        <p:spPr>
          <a:xfrm>
            <a:off x="-214492" y="5490816"/>
            <a:ext cx="5299073" cy="369332"/>
          </a:xfrm>
          <a:prstGeom prst="rect">
            <a:avLst/>
          </a:prstGeom>
          <a:noFill/>
        </p:spPr>
        <p:txBody>
          <a:bodyPr wrap="square" rtlCol="0">
            <a:spAutoFit/>
          </a:bodyPr>
          <a:lstStyle/>
          <a:p>
            <a:pPr algn="ctr"/>
            <a:r>
              <a:rPr lang="en-US" dirty="0">
                <a:solidFill>
                  <a:srgbClr val="FF0000"/>
                </a:solidFill>
              </a:rPr>
              <a:t>What is a ‘place of safety’?</a:t>
            </a:r>
          </a:p>
        </p:txBody>
      </p:sp>
    </p:spTree>
    <p:extLst>
      <p:ext uri="{BB962C8B-B14F-4D97-AF65-F5344CB8AC3E}">
        <p14:creationId xmlns:p14="http://schemas.microsoft.com/office/powerpoint/2010/main" val="1395862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latin typeface="+mj-lt"/>
                <a:ea typeface="+mj-ea"/>
                <a:cs typeface="+mj-cs"/>
              </a:rPr>
              <a:t>The Custody Officer</a:t>
            </a:r>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custDataLst>
              <p:tags r:id="rId1"/>
            </p:custDataLst>
          </p:nvPr>
        </p:nvSpPr>
        <p:spPr>
          <a:xfrm>
            <a:off x="590719" y="2330505"/>
            <a:ext cx="4559425" cy="3979585"/>
          </a:xfrm>
          <a:prstGeom prst="rect">
            <a:avLst/>
          </a:prstGeom>
        </p:spPr>
        <p:txBody>
          <a:bodyPr vert="horz" lIns="91440" tIns="45720" rIns="91440" bIns="45720" rtlCol="0" anchor="ctr">
            <a:normAutofit/>
          </a:bodyPr>
          <a:lstStyle/>
          <a:p>
            <a:pPr indent="-228600">
              <a:lnSpc>
                <a:spcPct val="90000"/>
              </a:lnSpc>
              <a:spcAft>
                <a:spcPts val="2400"/>
              </a:spcAft>
              <a:buFont typeface="Arial" panose="020B0604020202020204" pitchFamily="34" charset="0"/>
              <a:buChar char="•"/>
              <a:defRPr/>
            </a:pPr>
            <a:r>
              <a:rPr lang="en-US" altLang="en-US" sz="2000"/>
              <a:t>Sergeant</a:t>
            </a:r>
          </a:p>
          <a:p>
            <a:pPr indent="-228600">
              <a:lnSpc>
                <a:spcPct val="90000"/>
              </a:lnSpc>
              <a:spcAft>
                <a:spcPts val="2400"/>
              </a:spcAft>
              <a:buFont typeface="Arial" panose="020B0604020202020204" pitchFamily="34" charset="0"/>
              <a:buChar char="•"/>
              <a:defRPr/>
            </a:pPr>
            <a:r>
              <a:rPr lang="en-US" altLang="en-US" sz="2000"/>
              <a:t>Impartial &amp; Independent</a:t>
            </a:r>
          </a:p>
          <a:p>
            <a:pPr indent="-228600">
              <a:lnSpc>
                <a:spcPct val="90000"/>
              </a:lnSpc>
              <a:spcAft>
                <a:spcPts val="2400"/>
              </a:spcAft>
              <a:buFont typeface="Arial" panose="020B0604020202020204" pitchFamily="34" charset="0"/>
              <a:buChar char="•"/>
              <a:defRPr/>
            </a:pPr>
            <a:r>
              <a:rPr lang="en-US" altLang="en-US" sz="2000"/>
              <a:t>Prisoner’s rights</a:t>
            </a:r>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Police Custody Detention Officers | G4S United Kingdom">
            <a:extLst>
              <a:ext uri="{FF2B5EF4-FFF2-40B4-BE49-F238E27FC236}">
                <a16:creationId xmlns:a16="http://schemas.microsoft.com/office/drawing/2014/main" id="{0ED5F597-DC0B-9E45-949C-587D14F69B2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403" r="9197"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079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The Custody Officer</a:t>
            </a:r>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p:nvPr>
            <p:custDataLst>
              <p:tags r:id="rId1"/>
            </p:custDataLst>
          </p:nvPr>
        </p:nvSpPr>
        <p:spPr>
          <a:xfrm>
            <a:off x="590719" y="2330505"/>
            <a:ext cx="4559425" cy="3979585"/>
          </a:xfrm>
          <a:prstGeom prst="rect">
            <a:avLst/>
          </a:prstGeom>
        </p:spPr>
        <p:txBody>
          <a:bodyPr vert="horz" lIns="91440" tIns="45720" rIns="91440" bIns="45720" rtlCol="0" anchor="ctr">
            <a:normAutofit/>
          </a:bodyPr>
          <a:lstStyle/>
          <a:p>
            <a:pPr>
              <a:lnSpc>
                <a:spcPct val="90000"/>
              </a:lnSpc>
              <a:spcAft>
                <a:spcPts val="2400"/>
              </a:spcAft>
              <a:defRPr/>
            </a:pPr>
            <a:r>
              <a:rPr lang="en-US" altLang="en-US" sz="2000" dirty="0"/>
              <a:t>Must be informed of:</a:t>
            </a:r>
          </a:p>
          <a:p>
            <a:pPr marL="571500" indent="-228600">
              <a:lnSpc>
                <a:spcPct val="90000"/>
              </a:lnSpc>
              <a:spcAft>
                <a:spcPts val="2400"/>
              </a:spcAft>
              <a:buFont typeface="Arial" panose="020B0604020202020204" pitchFamily="34" charset="0"/>
              <a:buChar char="•"/>
              <a:defRPr/>
            </a:pPr>
            <a:r>
              <a:rPr lang="en-US" altLang="en-US" sz="2000" dirty="0"/>
              <a:t>Circumstances of the arrest</a:t>
            </a:r>
          </a:p>
          <a:p>
            <a:pPr marL="571500" indent="-228600">
              <a:lnSpc>
                <a:spcPct val="90000"/>
              </a:lnSpc>
              <a:spcAft>
                <a:spcPts val="2400"/>
              </a:spcAft>
              <a:buFont typeface="Arial" panose="020B0604020202020204" pitchFamily="34" charset="0"/>
              <a:buChar char="•"/>
              <a:defRPr/>
            </a:pPr>
            <a:r>
              <a:rPr lang="en-US" altLang="en-US" sz="2000" dirty="0"/>
              <a:t>Involvement of the suspect</a:t>
            </a:r>
          </a:p>
          <a:p>
            <a:pPr marL="571500" indent="-228600">
              <a:lnSpc>
                <a:spcPct val="90000"/>
              </a:lnSpc>
              <a:spcAft>
                <a:spcPts val="2400"/>
              </a:spcAft>
              <a:buFont typeface="Arial" panose="020B0604020202020204" pitchFamily="34" charset="0"/>
              <a:buChar char="•"/>
              <a:defRPr/>
            </a:pPr>
            <a:r>
              <a:rPr lang="en-US" altLang="en-US" sz="2000" dirty="0"/>
              <a:t>Necessity for arrest</a:t>
            </a:r>
          </a:p>
          <a:p>
            <a:pPr marL="571500" indent="-228600">
              <a:lnSpc>
                <a:spcPct val="90000"/>
              </a:lnSpc>
              <a:spcAft>
                <a:spcPts val="2400"/>
              </a:spcAft>
              <a:buFont typeface="Arial" panose="020B0604020202020204" pitchFamily="34" charset="0"/>
              <a:buChar char="•"/>
              <a:defRPr/>
            </a:pPr>
            <a:r>
              <a:rPr lang="en-US" altLang="en-US" sz="2000" dirty="0"/>
              <a:t>Use of any force</a:t>
            </a:r>
          </a:p>
          <a:p>
            <a:pPr marL="571500" indent="-228600">
              <a:lnSpc>
                <a:spcPct val="90000"/>
              </a:lnSpc>
              <a:spcAft>
                <a:spcPts val="2400"/>
              </a:spcAft>
              <a:buFont typeface="Arial" panose="020B0604020202020204" pitchFamily="34" charset="0"/>
              <a:buChar char="•"/>
              <a:defRPr/>
            </a:pPr>
            <a:r>
              <a:rPr lang="en-US" altLang="en-US" sz="2000" dirty="0"/>
              <a:t>Other needs </a:t>
            </a:r>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Final glimpse of real-life Peaky Blinders police station | Daily Mail Online">
            <a:extLst>
              <a:ext uri="{FF2B5EF4-FFF2-40B4-BE49-F238E27FC236}">
                <a16:creationId xmlns:a16="http://schemas.microsoft.com/office/drawing/2014/main" id="{21182737-9E64-F144-B932-0087FE753D9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196" r="28947"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2472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p:cNvPicPr>
            <a:picLocks noChangeAspect="1"/>
          </p:cNvPicPr>
          <p:nvPr>
            <p:custDataLst>
              <p:tags r:id="rId1"/>
            </p:custDataLst>
          </p:nvPr>
        </p:nvPicPr>
        <p:blipFill rotWithShape="1">
          <a:blip r:embed="rId5" cstate="print">
            <a:extLst>
              <a:ext uri="{28A0092B-C50C-407E-A947-70E740481C1C}">
                <a14:useLocalDpi xmlns:a14="http://schemas.microsoft.com/office/drawing/2010/main" val="0"/>
              </a:ext>
            </a:extLst>
          </a:blip>
          <a:srcRect t="3031" r="-1" b="3218"/>
          <a:stretch/>
        </p:blipFill>
        <p:spPr>
          <a:xfrm>
            <a:off x="-1" y="10"/>
            <a:ext cx="12192000" cy="6857990"/>
          </a:xfrm>
          <a:prstGeom prst="rect">
            <a:avLst/>
          </a:prstGeom>
        </p:spPr>
      </p:pic>
      <p:sp>
        <p:nvSpPr>
          <p:cNvPr id="11"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6" name="TextBox 5"/>
          <p:cNvSpPr txBox="1"/>
          <p:nvPr/>
        </p:nvSpPr>
        <p:spPr>
          <a:xfrm>
            <a:off x="709448" y="1913950"/>
            <a:ext cx="4204137" cy="1342754"/>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600" b="1" dirty="0">
                <a:latin typeface="+mj-lt"/>
                <a:ea typeface="+mj-ea"/>
                <a:cs typeface="+mj-cs"/>
              </a:rPr>
              <a:t>Information to be given to the DP…</a:t>
            </a:r>
          </a:p>
        </p:txBody>
      </p:sp>
      <p:cxnSp>
        <p:nvCxnSpPr>
          <p:cNvPr id="13" name="Straight Connector 12">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4" name="Rectangle 4"/>
          <p:cNvSpPr txBox="1">
            <a:spLocks noChangeArrowheads="1"/>
          </p:cNvSpPr>
          <p:nvPr>
            <p:custDataLst>
              <p:tags r:id="rId2"/>
            </p:custDataLst>
          </p:nvPr>
        </p:nvSpPr>
        <p:spPr bwMode="auto">
          <a:xfrm>
            <a:off x="525516" y="3417573"/>
            <a:ext cx="4593021" cy="261983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spcBef>
                <a:spcPct val="50000"/>
              </a:spcBef>
              <a:buFont typeface="Arial" panose="020B0604020202020204" pitchFamily="34" charset="0"/>
              <a:buChar char="•"/>
              <a:defRPr/>
            </a:pPr>
            <a:r>
              <a:rPr lang="en-US" altLang="en-US" sz="1800" dirty="0">
                <a:solidFill>
                  <a:schemeClr val="tx1"/>
                </a:solidFill>
                <a:latin typeface="+mn-lt"/>
              </a:rPr>
              <a:t>Someone informed </a:t>
            </a:r>
          </a:p>
          <a:p>
            <a:pPr indent="-228600" eaLnBrk="1" hangingPunct="1">
              <a:lnSpc>
                <a:spcPct val="90000"/>
              </a:lnSpc>
              <a:spcBef>
                <a:spcPct val="50000"/>
              </a:spcBef>
              <a:buFont typeface="Arial" panose="020B0604020202020204" pitchFamily="34" charset="0"/>
              <a:buChar char="•"/>
              <a:defRPr/>
            </a:pPr>
            <a:r>
              <a:rPr lang="en-US" altLang="en-US" sz="1800" dirty="0">
                <a:solidFill>
                  <a:schemeClr val="tx1"/>
                </a:solidFill>
                <a:latin typeface="+mn-lt"/>
              </a:rPr>
              <a:t>Free independent legal advice </a:t>
            </a:r>
          </a:p>
          <a:p>
            <a:pPr indent="-228600" eaLnBrk="1" hangingPunct="1">
              <a:lnSpc>
                <a:spcPct val="90000"/>
              </a:lnSpc>
              <a:spcBef>
                <a:spcPct val="50000"/>
              </a:spcBef>
              <a:buFont typeface="Arial" panose="020B0604020202020204" pitchFamily="34" charset="0"/>
              <a:buChar char="•"/>
              <a:defRPr/>
            </a:pPr>
            <a:r>
              <a:rPr lang="en-US" altLang="en-US" sz="1800" dirty="0">
                <a:solidFill>
                  <a:schemeClr val="tx1"/>
                </a:solidFill>
                <a:latin typeface="+mn-lt"/>
              </a:rPr>
              <a:t>Consult the Codes of Practice</a:t>
            </a:r>
          </a:p>
          <a:p>
            <a:pPr indent="-228600" eaLnBrk="1" hangingPunct="1">
              <a:lnSpc>
                <a:spcPct val="90000"/>
              </a:lnSpc>
              <a:spcBef>
                <a:spcPct val="50000"/>
              </a:spcBef>
              <a:buFont typeface="Arial" panose="020B0604020202020204" pitchFamily="34" charset="0"/>
              <a:buChar char="•"/>
              <a:defRPr/>
            </a:pPr>
            <a:r>
              <a:rPr lang="en-US" altLang="en-US" sz="1800" dirty="0">
                <a:solidFill>
                  <a:schemeClr val="tx1"/>
                </a:solidFill>
                <a:latin typeface="+mn-lt"/>
              </a:rPr>
              <a:t>View custody record</a:t>
            </a:r>
          </a:p>
        </p:txBody>
      </p:sp>
    </p:spTree>
    <p:extLst>
      <p:ext uri="{BB962C8B-B14F-4D97-AF65-F5344CB8AC3E}">
        <p14:creationId xmlns:p14="http://schemas.microsoft.com/office/powerpoint/2010/main" val="3654693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457200" y="325369"/>
            <a:ext cx="5465882" cy="1956841"/>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400" b="1" dirty="0">
                <a:latin typeface="+mj-lt"/>
                <a:ea typeface="+mj-ea"/>
                <a:cs typeface="+mj-cs"/>
              </a:rPr>
              <a:t>Custody Record</a:t>
            </a:r>
          </a:p>
        </p:txBody>
      </p:sp>
      <p:sp>
        <p:nvSpPr>
          <p:cNvPr id="7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4"/>
          <p:cNvSpPr txBox="1">
            <a:spLocks noChangeArrowheads="1"/>
          </p:cNvSpPr>
          <p:nvPr>
            <p:custDataLst>
              <p:tags r:id="rId1"/>
            </p:custDataLst>
          </p:nvPr>
        </p:nvSpPr>
        <p:spPr bwMode="auto">
          <a:xfrm>
            <a:off x="640080" y="2872899"/>
            <a:ext cx="4243589" cy="332066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90000"/>
              </a:lnSpc>
              <a:spcBef>
                <a:spcPct val="0"/>
              </a:spcBef>
              <a:spcAft>
                <a:spcPts val="4800"/>
              </a:spcAft>
              <a:defRPr/>
            </a:pPr>
            <a:r>
              <a:rPr lang="en-US" altLang="en-US" sz="2200" dirty="0">
                <a:solidFill>
                  <a:schemeClr val="tx1"/>
                </a:solidFill>
                <a:latin typeface="+mn-lt"/>
              </a:rPr>
              <a:t>Will contain:</a:t>
            </a:r>
          </a:p>
          <a:p>
            <a:pPr marL="571500" indent="-228600" eaLnBrk="1" hangingPunct="1">
              <a:lnSpc>
                <a:spcPct val="90000"/>
              </a:lnSpc>
              <a:spcBef>
                <a:spcPct val="0"/>
              </a:spcBef>
              <a:spcAft>
                <a:spcPts val="4800"/>
              </a:spcAft>
              <a:buFont typeface="Arial" panose="020B0604020202020204" pitchFamily="34" charset="0"/>
              <a:buChar char="•"/>
              <a:defRPr/>
            </a:pPr>
            <a:r>
              <a:rPr lang="en-US" altLang="en-US" sz="2200" dirty="0">
                <a:solidFill>
                  <a:schemeClr val="tx1"/>
                </a:solidFill>
                <a:latin typeface="+mn-lt"/>
              </a:rPr>
              <a:t>Personal information</a:t>
            </a:r>
          </a:p>
          <a:p>
            <a:pPr marL="571500" indent="-228600" eaLnBrk="1" hangingPunct="1">
              <a:lnSpc>
                <a:spcPct val="90000"/>
              </a:lnSpc>
              <a:spcBef>
                <a:spcPct val="0"/>
              </a:spcBef>
              <a:spcAft>
                <a:spcPts val="4800"/>
              </a:spcAft>
              <a:buFont typeface="Arial" panose="020B0604020202020204" pitchFamily="34" charset="0"/>
              <a:buChar char="•"/>
              <a:defRPr/>
            </a:pPr>
            <a:r>
              <a:rPr lang="en-US" altLang="en-US" sz="2200" dirty="0">
                <a:solidFill>
                  <a:schemeClr val="tx1"/>
                </a:solidFill>
                <a:latin typeface="+mn-lt"/>
              </a:rPr>
              <a:t>Every action or decision</a:t>
            </a:r>
          </a:p>
          <a:p>
            <a:pPr marL="571500" indent="-228600" eaLnBrk="1" hangingPunct="1">
              <a:lnSpc>
                <a:spcPct val="90000"/>
              </a:lnSpc>
              <a:spcBef>
                <a:spcPct val="0"/>
              </a:spcBef>
              <a:spcAft>
                <a:spcPts val="4800"/>
              </a:spcAft>
              <a:buFont typeface="Arial" panose="020B0604020202020204" pitchFamily="34" charset="0"/>
              <a:buChar char="•"/>
              <a:defRPr/>
            </a:pPr>
            <a:r>
              <a:rPr lang="en-US" altLang="en-US" sz="2200" dirty="0">
                <a:solidFill>
                  <a:schemeClr val="tx1"/>
                </a:solidFill>
                <a:latin typeface="+mn-lt"/>
              </a:rPr>
              <a:t>Every entry signed and timed</a:t>
            </a:r>
          </a:p>
        </p:txBody>
      </p:sp>
      <p:pic>
        <p:nvPicPr>
          <p:cNvPr id="6146" name="Picture 2" descr="Benefits of Online Document Management | APS Payroll">
            <a:extLst>
              <a:ext uri="{FF2B5EF4-FFF2-40B4-BE49-F238E27FC236}">
                <a16:creationId xmlns:a16="http://schemas.microsoft.com/office/drawing/2014/main" id="{13A3A21F-A558-4842-ADED-291132ECFAF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02" r="-1"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3027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838200" y="585216"/>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solidFill>
                  <a:schemeClr val="bg1"/>
                </a:solidFill>
                <a:latin typeface="+mj-lt"/>
                <a:ea typeface="+mj-ea"/>
                <a:cs typeface="+mj-cs"/>
              </a:rPr>
              <a:t>Prisoner Rights</a:t>
            </a:r>
          </a:p>
        </p:txBody>
      </p:sp>
      <p:pic>
        <p:nvPicPr>
          <p:cNvPr id="7170" name="Picture 2" descr="No Xbox very disappointed': The amusing reviews of Croydon police stations  on Google - Croydon Advertiser">
            <a:extLst>
              <a:ext uri="{FF2B5EF4-FFF2-40B4-BE49-F238E27FC236}">
                <a16:creationId xmlns:a16="http://schemas.microsoft.com/office/drawing/2014/main" id="{F97FF8A8-47F5-CF4B-8489-0F874D1DED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413" r="-1" b="-1"/>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txBox="1">
            <a:spLocks noChangeArrowheads="1"/>
          </p:cNvSpPr>
          <p:nvPr/>
        </p:nvSpPr>
        <p:spPr>
          <a:xfrm>
            <a:off x="7546848" y="2516777"/>
            <a:ext cx="3803904" cy="3660185"/>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indent="-228600">
              <a:lnSpc>
                <a:spcPct val="90000"/>
              </a:lnSpc>
              <a:spcBef>
                <a:spcPct val="50000"/>
              </a:spcBef>
            </a:pPr>
            <a:r>
              <a:rPr lang="en-US" altLang="en-US" sz="2200"/>
              <a:t>Right to have somebody informed of their arrest</a:t>
            </a:r>
          </a:p>
          <a:p>
            <a:pPr indent="-228600">
              <a:lnSpc>
                <a:spcPct val="90000"/>
              </a:lnSpc>
              <a:spcBef>
                <a:spcPct val="50000"/>
              </a:spcBef>
            </a:pPr>
            <a:r>
              <a:rPr lang="en-US" altLang="en-US" sz="2200"/>
              <a:t>Right to free independent legal advice and consult with a solicitor</a:t>
            </a:r>
          </a:p>
          <a:p>
            <a:pPr indent="-228600">
              <a:lnSpc>
                <a:spcPct val="90000"/>
              </a:lnSpc>
              <a:spcBef>
                <a:spcPct val="50000"/>
              </a:spcBef>
            </a:pPr>
            <a:r>
              <a:rPr lang="en-US" altLang="en-US" sz="2200"/>
              <a:t>Right to consult the codes of practice</a:t>
            </a:r>
          </a:p>
        </p:txBody>
      </p:sp>
    </p:spTree>
    <p:extLst>
      <p:ext uri="{BB962C8B-B14F-4D97-AF65-F5344CB8AC3E}">
        <p14:creationId xmlns:p14="http://schemas.microsoft.com/office/powerpoint/2010/main" val="2060265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2"/>
          <p:cNvSpPr txBox="1">
            <a:spLocks/>
          </p:cNvSpPr>
          <p:nvPr/>
        </p:nvSpPr>
        <p:spPr bwMode="auto">
          <a:xfrm>
            <a:off x="616563" y="1020316"/>
            <a:ext cx="5040560" cy="4771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spcBef>
                <a:spcPts val="0"/>
              </a:spcBef>
              <a:spcAft>
                <a:spcPts val="3000"/>
              </a:spcAft>
              <a:buNone/>
              <a:defRPr/>
            </a:pPr>
            <a:r>
              <a:rPr lang="en-GB" kern="0" dirty="0">
                <a:solidFill>
                  <a:srgbClr val="002060"/>
                </a:solidFill>
                <a:latin typeface="Arial" panose="020B0604020202020204" pitchFamily="34" charset="0"/>
                <a:cs typeface="Arial" panose="020B0604020202020204" pitchFamily="34" charset="0"/>
              </a:rPr>
              <a:t>Any property may be seized if              it is believed it may be used to;</a:t>
            </a:r>
          </a:p>
          <a:p>
            <a:pPr>
              <a:spcBef>
                <a:spcPts val="0"/>
              </a:spcBef>
              <a:spcAft>
                <a:spcPts val="3000"/>
              </a:spcAft>
              <a:defRPr/>
            </a:pPr>
            <a:r>
              <a:rPr lang="en-GB" kern="0" dirty="0">
                <a:solidFill>
                  <a:srgbClr val="002060"/>
                </a:solidFill>
                <a:latin typeface="Arial" panose="020B0604020202020204" pitchFamily="34" charset="0"/>
                <a:cs typeface="Arial" panose="020B0604020202020204" pitchFamily="34" charset="0"/>
              </a:rPr>
              <a:t>Cause physical injury</a:t>
            </a:r>
          </a:p>
          <a:p>
            <a:pPr>
              <a:spcBef>
                <a:spcPts val="0"/>
              </a:spcBef>
              <a:spcAft>
                <a:spcPts val="3000"/>
              </a:spcAft>
              <a:defRPr/>
            </a:pPr>
            <a:r>
              <a:rPr lang="en-GB" kern="0" dirty="0">
                <a:solidFill>
                  <a:srgbClr val="002060"/>
                </a:solidFill>
                <a:latin typeface="Arial" panose="020B0604020202020204" pitchFamily="34" charset="0"/>
                <a:cs typeface="Arial" panose="020B0604020202020204" pitchFamily="34" charset="0"/>
              </a:rPr>
              <a:t>Damage property</a:t>
            </a:r>
          </a:p>
          <a:p>
            <a:pPr>
              <a:spcBef>
                <a:spcPts val="0"/>
              </a:spcBef>
              <a:spcAft>
                <a:spcPts val="3000"/>
              </a:spcAft>
              <a:defRPr/>
            </a:pPr>
            <a:r>
              <a:rPr lang="en-GB" kern="0" dirty="0">
                <a:solidFill>
                  <a:srgbClr val="002060"/>
                </a:solidFill>
                <a:latin typeface="Arial" panose="020B0604020202020204" pitchFamily="34" charset="0"/>
                <a:cs typeface="Arial" panose="020B0604020202020204" pitchFamily="34" charset="0"/>
              </a:rPr>
              <a:t>Interfere with evidence</a:t>
            </a:r>
          </a:p>
          <a:p>
            <a:pPr>
              <a:spcBef>
                <a:spcPts val="0"/>
              </a:spcBef>
              <a:spcAft>
                <a:spcPts val="3000"/>
              </a:spcAft>
              <a:defRPr/>
            </a:pPr>
            <a:r>
              <a:rPr lang="en-GB" kern="0" dirty="0">
                <a:solidFill>
                  <a:srgbClr val="002060"/>
                </a:solidFill>
                <a:latin typeface="Arial" panose="020B0604020202020204" pitchFamily="34" charset="0"/>
                <a:cs typeface="Arial" panose="020B0604020202020204" pitchFamily="34" charset="0"/>
              </a:rPr>
              <a:t>Assist escape</a:t>
            </a:r>
          </a:p>
          <a:p>
            <a:pPr>
              <a:spcBef>
                <a:spcPts val="0"/>
              </a:spcBef>
              <a:spcAft>
                <a:spcPts val="3000"/>
              </a:spcAft>
              <a:defRPr/>
            </a:pPr>
            <a:r>
              <a:rPr lang="en-GB" kern="0" dirty="0">
                <a:solidFill>
                  <a:srgbClr val="002060"/>
                </a:solidFill>
                <a:latin typeface="Arial" panose="020B0604020202020204" pitchFamily="34" charset="0"/>
                <a:cs typeface="Arial" panose="020B0604020202020204" pitchFamily="34" charset="0"/>
              </a:rPr>
              <a:t>Evidence relating to an offence</a:t>
            </a:r>
          </a:p>
          <a:p>
            <a:pPr marL="0" indent="0">
              <a:buNone/>
              <a:defRPr/>
            </a:pPr>
            <a:endParaRPr lang="en-GB" kern="0" dirty="0">
              <a:solidFill>
                <a:srgbClr val="333399"/>
              </a:solidFill>
            </a:endParaRPr>
          </a:p>
        </p:txBody>
      </p:sp>
      <p:sp>
        <p:nvSpPr>
          <p:cNvPr id="5" name="TextBox 4"/>
          <p:cNvSpPr txBox="1"/>
          <p:nvPr/>
        </p:nvSpPr>
        <p:spPr>
          <a:xfrm>
            <a:off x="0" y="122083"/>
            <a:ext cx="8280920" cy="584775"/>
          </a:xfrm>
          <a:prstGeom prst="rect">
            <a:avLst/>
          </a:prstGeom>
          <a:solidFill>
            <a:srgbClr val="002060"/>
          </a:solidFill>
        </p:spPr>
        <p:txBody>
          <a:bodyPr wrap="square" rtlCol="0">
            <a:spAutoFit/>
          </a:bodyPr>
          <a:lstStyle/>
          <a:p>
            <a:r>
              <a:rPr lang="en-GB" sz="3200" b="1" dirty="0">
                <a:solidFill>
                  <a:srgbClr val="00B0F0"/>
                </a:solidFill>
              </a:rPr>
              <a:t>Searches of Detained Persons</a:t>
            </a:r>
          </a:p>
        </p:txBody>
      </p:sp>
      <p:sp>
        <p:nvSpPr>
          <p:cNvPr id="6" name="TextBox 5">
            <a:extLst>
              <a:ext uri="{FF2B5EF4-FFF2-40B4-BE49-F238E27FC236}">
                <a16:creationId xmlns:a16="http://schemas.microsoft.com/office/drawing/2014/main" id="{6D7D17A4-160A-1648-A466-17235C24B0A0}"/>
              </a:ext>
            </a:extLst>
          </p:cNvPr>
          <p:cNvSpPr txBox="1"/>
          <p:nvPr/>
        </p:nvSpPr>
        <p:spPr>
          <a:xfrm>
            <a:off x="0" y="6105102"/>
            <a:ext cx="11821886" cy="646331"/>
          </a:xfrm>
          <a:prstGeom prst="rect">
            <a:avLst/>
          </a:prstGeom>
          <a:noFill/>
        </p:spPr>
        <p:txBody>
          <a:bodyPr wrap="square">
            <a:spAutoFit/>
          </a:bodyPr>
          <a:lstStyle/>
          <a:p>
            <a:pPr algn="ctr">
              <a:lnSpc>
                <a:spcPct val="100000"/>
              </a:lnSpc>
              <a:spcBef>
                <a:spcPts val="0"/>
              </a:spcBef>
              <a:spcAft>
                <a:spcPts val="2400"/>
              </a:spcAft>
            </a:pPr>
            <a:r>
              <a:rPr lang="en-GB" sz="1800" dirty="0">
                <a:solidFill>
                  <a:srgbClr val="00B0F0"/>
                </a:solidFill>
              </a:rPr>
              <a:t>Section 54 of PACE provides a custody officer with a power to search, seize and retain any items which have been found during the search of detained persons.</a:t>
            </a:r>
          </a:p>
        </p:txBody>
      </p:sp>
      <p:pic>
        <p:nvPicPr>
          <p:cNvPr id="8194" name="Picture 2" descr="Stop and search | Essex Police">
            <a:extLst>
              <a:ext uri="{FF2B5EF4-FFF2-40B4-BE49-F238E27FC236}">
                <a16:creationId xmlns:a16="http://schemas.microsoft.com/office/drawing/2014/main" id="{527E30CA-EE50-DD4F-8A20-BD80DFF30D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895600"/>
            <a:ext cx="2887793" cy="2896044"/>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G4S - Custody Detention Officer: “As a CDO, the welfare and safety of the  detained people in our care is of paramount importance.” | Facebook">
            <a:extLst>
              <a:ext uri="{FF2B5EF4-FFF2-40B4-BE49-F238E27FC236}">
                <a16:creationId xmlns:a16="http://schemas.microsoft.com/office/drawing/2014/main" id="{BE83CD3A-1E7D-D04E-B13B-20350BA56B6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82937" y="2237580"/>
            <a:ext cx="3492500" cy="2336800"/>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A night in custody - Office of the Police and Crime Commissioner for  Warwickshire">
            <a:extLst>
              <a:ext uri="{FF2B5EF4-FFF2-40B4-BE49-F238E27FC236}">
                <a16:creationId xmlns:a16="http://schemas.microsoft.com/office/drawing/2014/main" id="{C5308E5B-8D86-3D47-947D-A9CE0937E2A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74060" y="1073496"/>
            <a:ext cx="2540000" cy="254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15295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20" name="Rectangle 70">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1" name="Rectangle 7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838200" y="585216"/>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solidFill>
                  <a:schemeClr val="bg1"/>
                </a:solidFill>
                <a:latin typeface="+mj-lt"/>
                <a:ea typeface="+mj-ea"/>
                <a:cs typeface="+mj-cs"/>
              </a:rPr>
              <a:t>Strip and Intimate Searches</a:t>
            </a:r>
          </a:p>
        </p:txBody>
      </p:sp>
      <p:pic>
        <p:nvPicPr>
          <p:cNvPr id="9218" name="Picture 2" descr="Behind the scenes at Perry Barr custody block as police detail every arrest  made in 24 hours - Birmingham Live">
            <a:extLst>
              <a:ext uri="{FF2B5EF4-FFF2-40B4-BE49-F238E27FC236}">
                <a16:creationId xmlns:a16="http://schemas.microsoft.com/office/drawing/2014/main" id="{ECF5B3DE-87C4-2C48-B05C-E1D2172046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260" r="-1" b="5541"/>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txBox="1">
            <a:spLocks noChangeArrowheads="1"/>
          </p:cNvSpPr>
          <p:nvPr/>
        </p:nvSpPr>
        <p:spPr>
          <a:xfrm>
            <a:off x="7546848" y="2516777"/>
            <a:ext cx="3803904" cy="3660185"/>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indent="-228600">
              <a:lnSpc>
                <a:spcPct val="90000"/>
              </a:lnSpc>
              <a:defRPr/>
            </a:pPr>
            <a:r>
              <a:rPr lang="en-US" sz="2200"/>
              <a:t>Strip searches involve removal of more than the outer clothing</a:t>
            </a:r>
          </a:p>
          <a:p>
            <a:pPr marL="0" indent="-228600">
              <a:lnSpc>
                <a:spcPct val="90000"/>
              </a:lnSpc>
              <a:defRPr/>
            </a:pPr>
            <a:endParaRPr lang="en-US" sz="2200"/>
          </a:p>
          <a:p>
            <a:pPr indent="-228600">
              <a:lnSpc>
                <a:spcPct val="90000"/>
              </a:lnSpc>
              <a:defRPr/>
            </a:pPr>
            <a:r>
              <a:rPr lang="en-US" sz="2200"/>
              <a:t>Intimate searches consist of a physical examination of a person’s body orifices other than the mouth </a:t>
            </a:r>
          </a:p>
        </p:txBody>
      </p:sp>
    </p:spTree>
    <p:extLst>
      <p:ext uri="{BB962C8B-B14F-4D97-AF65-F5344CB8AC3E}">
        <p14:creationId xmlns:p14="http://schemas.microsoft.com/office/powerpoint/2010/main" val="3344358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838200" y="585216"/>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solidFill>
                  <a:schemeClr val="bg1"/>
                </a:solidFill>
                <a:latin typeface="+mj-lt"/>
                <a:ea typeface="+mj-ea"/>
                <a:cs typeface="+mj-cs"/>
              </a:rPr>
              <a:t>Appropriate Adult</a:t>
            </a:r>
          </a:p>
        </p:txBody>
      </p:sp>
      <p:pic>
        <p:nvPicPr>
          <p:cNvPr id="10242" name="Picture 2" descr="About appropriate adults">
            <a:extLst>
              <a:ext uri="{FF2B5EF4-FFF2-40B4-BE49-F238E27FC236}">
                <a16:creationId xmlns:a16="http://schemas.microsoft.com/office/drawing/2014/main" id="{A83F1D99-FE4F-9E4A-AD5F-A83BA8DA3F8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066" r="94" b="-2"/>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txBox="1">
            <a:spLocks noChangeArrowheads="1"/>
          </p:cNvSpPr>
          <p:nvPr>
            <p:custDataLst>
              <p:tags r:id="rId1"/>
            </p:custDataLst>
          </p:nvPr>
        </p:nvSpPr>
        <p:spPr bwMode="auto">
          <a:xfrm>
            <a:off x="7546848" y="2891926"/>
            <a:ext cx="3803904" cy="366018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lnSpc>
                <a:spcPct val="90000"/>
              </a:lnSpc>
              <a:spcBef>
                <a:spcPct val="0"/>
              </a:spcBef>
              <a:spcAft>
                <a:spcPts val="4800"/>
              </a:spcAft>
              <a:defRPr/>
            </a:pPr>
            <a:r>
              <a:rPr lang="en-US" dirty="0">
                <a:solidFill>
                  <a:schemeClr val="tx1"/>
                </a:solidFill>
                <a:latin typeface="+mn-lt"/>
              </a:rPr>
              <a:t>Juveniles and detainees who are mentally vulnerable are entitled to the support of an appropriate adult. </a:t>
            </a:r>
          </a:p>
          <a:p>
            <a:pPr indent="-228600" eaLnBrk="1" hangingPunct="1">
              <a:lnSpc>
                <a:spcPct val="90000"/>
              </a:lnSpc>
              <a:spcBef>
                <a:spcPct val="0"/>
              </a:spcBef>
              <a:spcAft>
                <a:spcPts val="4800"/>
              </a:spcAft>
              <a:buFont typeface="Arial" panose="020B0604020202020204" pitchFamily="34" charset="0"/>
              <a:buChar char="•"/>
              <a:defRPr/>
            </a:pPr>
            <a:endParaRPr lang="en-US" altLang="en-US" sz="2200" dirty="0">
              <a:solidFill>
                <a:schemeClr val="tx1"/>
              </a:solidFill>
              <a:latin typeface="+mn-lt"/>
            </a:endParaRPr>
          </a:p>
        </p:txBody>
      </p:sp>
      <p:pic>
        <p:nvPicPr>
          <p:cNvPr id="10244" name="Picture 4" descr="Criminal Justice Services - Hafal">
            <a:extLst>
              <a:ext uri="{FF2B5EF4-FFF2-40B4-BE49-F238E27FC236}">
                <a16:creationId xmlns:a16="http://schemas.microsoft.com/office/drawing/2014/main" id="{3B77D64E-8026-E647-9BFA-4229ABAB416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13876" y="681038"/>
            <a:ext cx="19050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9889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txBox="1">
            <a:spLocks noChangeArrowheads="1"/>
          </p:cNvSpPr>
          <p:nvPr>
            <p:custDataLst>
              <p:tags r:id="rId1"/>
            </p:custDataLst>
          </p:nvPr>
        </p:nvSpPr>
        <p:spPr bwMode="auto">
          <a:xfrm>
            <a:off x="263217" y="980728"/>
            <a:ext cx="8280920" cy="35879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spcAft>
                <a:spcPts val="4800"/>
              </a:spcAft>
              <a:defRPr/>
            </a:pPr>
            <a:r>
              <a:rPr lang="en-GB" altLang="en-US" sz="2000" b="1" kern="0" dirty="0">
                <a:solidFill>
                  <a:schemeClr val="tx1"/>
                </a:solidFill>
              </a:rPr>
              <a:t>Need to carry out checks on the DP utilising Police Computer Equipment: </a:t>
            </a:r>
          </a:p>
          <a:p>
            <a:pPr marL="742950" indent="-742950" eaLnBrk="1" hangingPunct="1">
              <a:spcBef>
                <a:spcPct val="0"/>
              </a:spcBef>
              <a:spcAft>
                <a:spcPts val="4800"/>
              </a:spcAft>
              <a:buFontTx/>
              <a:buAutoNum type="arabicPeriod"/>
              <a:defRPr/>
            </a:pPr>
            <a:r>
              <a:rPr lang="en-GB" altLang="en-US" sz="2000" b="1" kern="0" dirty="0">
                <a:solidFill>
                  <a:schemeClr val="tx1"/>
                </a:solidFill>
              </a:rPr>
              <a:t>Wanted by that or another force or on warrant</a:t>
            </a:r>
          </a:p>
          <a:p>
            <a:pPr marL="742950" indent="-742950" eaLnBrk="1" hangingPunct="1">
              <a:spcBef>
                <a:spcPct val="0"/>
              </a:spcBef>
              <a:spcAft>
                <a:spcPts val="4800"/>
              </a:spcAft>
              <a:buFontTx/>
              <a:buAutoNum type="arabicPeriod"/>
              <a:defRPr/>
            </a:pPr>
            <a:r>
              <a:rPr lang="en-GB" altLang="en-US" sz="2000" b="1" kern="0" dirty="0">
                <a:solidFill>
                  <a:schemeClr val="tx1"/>
                </a:solidFill>
              </a:rPr>
              <a:t>Warning markers may be needed, or previous offending history e.g. offends on bail; or there may need to a cause to remand the prisoner based on history</a:t>
            </a:r>
          </a:p>
          <a:p>
            <a:pPr marL="742950" indent="-742950" eaLnBrk="1" hangingPunct="1">
              <a:spcBef>
                <a:spcPct val="0"/>
              </a:spcBef>
              <a:spcAft>
                <a:spcPts val="4800"/>
              </a:spcAft>
              <a:buFontTx/>
              <a:buAutoNum type="arabicPeriod"/>
              <a:defRPr/>
            </a:pPr>
            <a:r>
              <a:rPr lang="en-GB" altLang="en-US" sz="2000" b="1" kern="0" dirty="0">
                <a:solidFill>
                  <a:schemeClr val="tx1"/>
                </a:solidFill>
              </a:rPr>
              <a:t>Foreign nationals: their embassy can be informed, and checks may need to be carried out liaising with international police forces e.g. Interpol</a:t>
            </a:r>
          </a:p>
          <a:p>
            <a:pPr eaLnBrk="1" hangingPunct="1">
              <a:spcBef>
                <a:spcPct val="0"/>
              </a:spcBef>
              <a:spcAft>
                <a:spcPts val="4800"/>
              </a:spcAft>
              <a:defRPr/>
            </a:pPr>
            <a:endParaRPr lang="en-GB" altLang="en-US" sz="3600" kern="0" dirty="0">
              <a:solidFill>
                <a:srgbClr val="333399"/>
              </a:solidFill>
            </a:endParaRPr>
          </a:p>
        </p:txBody>
      </p:sp>
      <p:sp>
        <p:nvSpPr>
          <p:cNvPr id="6" name="TextBox 5"/>
          <p:cNvSpPr txBox="1"/>
          <p:nvPr/>
        </p:nvSpPr>
        <p:spPr>
          <a:xfrm>
            <a:off x="0" y="193581"/>
            <a:ext cx="8280920" cy="584775"/>
          </a:xfrm>
          <a:prstGeom prst="rect">
            <a:avLst/>
          </a:prstGeom>
          <a:solidFill>
            <a:srgbClr val="FFC000"/>
          </a:solidFill>
          <a:ln>
            <a:noFill/>
          </a:ln>
        </p:spPr>
        <p:txBody>
          <a:bodyPr wrap="square" rtlCol="0">
            <a:spAutoFit/>
          </a:bodyPr>
          <a:lstStyle/>
          <a:p>
            <a:r>
              <a:rPr lang="en-GB" sz="3200" b="1" dirty="0">
                <a:solidFill>
                  <a:schemeClr val="bg1"/>
                </a:solidFill>
              </a:rPr>
              <a:t>Remember your checks…</a:t>
            </a:r>
          </a:p>
        </p:txBody>
      </p:sp>
      <p:pic>
        <p:nvPicPr>
          <p:cNvPr id="11266" name="Picture 2" descr="Remember Stock Illustrations – 44,122 Remember Stock Illustrations, Vectors  &amp; Clipart - Dreamstime">
            <a:extLst>
              <a:ext uri="{FF2B5EF4-FFF2-40B4-BE49-F238E27FC236}">
                <a16:creationId xmlns:a16="http://schemas.microsoft.com/office/drawing/2014/main" id="{6F8BCFFB-B21D-484F-A017-FAFD4064E3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115881">
            <a:off x="8768577" y="439133"/>
            <a:ext cx="2999376" cy="14996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1928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3" name="Group 72">
            <a:extLst>
              <a:ext uri="{FF2B5EF4-FFF2-40B4-BE49-F238E27FC236}">
                <a16:creationId xmlns:a16="http://schemas.microsoft.com/office/drawing/2014/main" id="{81CC5389-CB4A-43B7-9A0E-5447CE0BC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74" name="Color">
              <a:extLst>
                <a:ext uri="{FF2B5EF4-FFF2-40B4-BE49-F238E27FC236}">
                  <a16:creationId xmlns:a16="http://schemas.microsoft.com/office/drawing/2014/main" id="{017160F5-4BB5-41FB-B2D8-0AE0A6D76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Color">
              <a:extLst>
                <a:ext uri="{FF2B5EF4-FFF2-40B4-BE49-F238E27FC236}">
                  <a16:creationId xmlns:a16="http://schemas.microsoft.com/office/drawing/2014/main" id="{5AB10530-0B6F-40EF-9B05-F388D1BCB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7" name="Color">
            <a:extLst>
              <a:ext uri="{FF2B5EF4-FFF2-40B4-BE49-F238E27FC236}">
                <a16:creationId xmlns:a16="http://schemas.microsoft.com/office/drawing/2014/main" id="{145B2F28-3A18-4BC2-8E92-9AF66F147C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804" y="598259"/>
            <a:ext cx="10889442" cy="5680742"/>
          </a:xfrm>
          <a:prstGeom prst="rect">
            <a:avLst/>
          </a:prstGeom>
          <a:solidFill>
            <a:srgbClr val="A8E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Positive impact for police officers equipped with mobile devices">
            <a:extLst>
              <a:ext uri="{FF2B5EF4-FFF2-40B4-BE49-F238E27FC236}">
                <a16:creationId xmlns:a16="http://schemas.microsoft.com/office/drawing/2014/main" id="{112F7D8E-F90F-054D-8DAD-42EBF2F397F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579"/>
          <a:stretch/>
        </p:blipFill>
        <p:spPr bwMode="auto">
          <a:xfrm>
            <a:off x="4747307" y="653615"/>
            <a:ext cx="6702822" cy="5540004"/>
          </a:xfrm>
          <a:prstGeom prst="rect">
            <a:avLst/>
          </a:prstGeom>
          <a:noFill/>
          <a:extLst>
            <a:ext uri="{909E8E84-426E-40DD-AFC4-6F175D3DCCD1}">
              <a14:hiddenFill xmlns:a14="http://schemas.microsoft.com/office/drawing/2010/main">
                <a:solidFill>
                  <a:srgbClr val="FFFFFF"/>
                </a:solidFill>
              </a14:hiddenFill>
            </a:ext>
          </a:extLst>
        </p:spPr>
      </p:pic>
      <p:grpSp>
        <p:nvGrpSpPr>
          <p:cNvPr id="79" name="Group 78">
            <a:extLst>
              <a:ext uri="{FF2B5EF4-FFF2-40B4-BE49-F238E27FC236}">
                <a16:creationId xmlns:a16="http://schemas.microsoft.com/office/drawing/2014/main" id="{FA65A26F-1F64-451C-BFA2-F92410951F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80" name="Freeform: Shape 79">
              <a:extLst>
                <a:ext uri="{FF2B5EF4-FFF2-40B4-BE49-F238E27FC236}">
                  <a16:creationId xmlns:a16="http://schemas.microsoft.com/office/drawing/2014/main" id="{635C965A-C516-42B1-844F-9472408C9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Freeform: Shape 80">
              <a:extLst>
                <a:ext uri="{FF2B5EF4-FFF2-40B4-BE49-F238E27FC236}">
                  <a16:creationId xmlns:a16="http://schemas.microsoft.com/office/drawing/2014/main" id="{C4C44BFB-148D-4919-BEE5-0138A35BCC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Freeform: Shape 81">
              <a:extLst>
                <a:ext uri="{FF2B5EF4-FFF2-40B4-BE49-F238E27FC236}">
                  <a16:creationId xmlns:a16="http://schemas.microsoft.com/office/drawing/2014/main" id="{CD704AD9-4DAA-4F0F-8B02-8B765658A5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Freeform: Shape 82">
              <a:extLst>
                <a:ext uri="{FF2B5EF4-FFF2-40B4-BE49-F238E27FC236}">
                  <a16:creationId xmlns:a16="http://schemas.microsoft.com/office/drawing/2014/main" id="{9F9F0EF2-FB12-49A3-B73C-E38141A55F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Freeform: Shape 83">
              <a:extLst>
                <a:ext uri="{FF2B5EF4-FFF2-40B4-BE49-F238E27FC236}">
                  <a16:creationId xmlns:a16="http://schemas.microsoft.com/office/drawing/2014/main" id="{49A9DBF1-1403-4BE8-B87E-0393E9CDE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5" name="Freeform: Shape 84">
              <a:extLst>
                <a:ext uri="{FF2B5EF4-FFF2-40B4-BE49-F238E27FC236}">
                  <a16:creationId xmlns:a16="http://schemas.microsoft.com/office/drawing/2014/main" id="{3979BDB7-FA20-4F60-97B1-CF3696395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Freeform: Shape 85">
              <a:extLst>
                <a:ext uri="{FF2B5EF4-FFF2-40B4-BE49-F238E27FC236}">
                  <a16:creationId xmlns:a16="http://schemas.microsoft.com/office/drawing/2014/main" id="{3B7D32B5-D9D6-467E-8349-4A1A840FA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4CB0A6B-A17A-DC4C-8F75-F4DE688E6DCE}"/>
              </a:ext>
            </a:extLst>
          </p:cNvPr>
          <p:cNvSpPr>
            <a:spLocks noGrp="1"/>
          </p:cNvSpPr>
          <p:nvPr>
            <p:ph type="ctrTitle"/>
          </p:nvPr>
        </p:nvSpPr>
        <p:spPr>
          <a:xfrm>
            <a:off x="1012644" y="719268"/>
            <a:ext cx="3573794" cy="2905120"/>
          </a:xfrm>
        </p:spPr>
        <p:txBody>
          <a:bodyPr anchor="b">
            <a:normAutofit/>
          </a:bodyPr>
          <a:lstStyle/>
          <a:p>
            <a:pPr algn="l"/>
            <a:r>
              <a:rPr lang="en-US" sz="4800" dirty="0">
                <a:solidFill>
                  <a:schemeClr val="tx2"/>
                </a:solidFill>
              </a:rPr>
              <a:t>Discuss: What are the alternatives to arrest?..</a:t>
            </a:r>
          </a:p>
        </p:txBody>
      </p:sp>
      <p:pic>
        <p:nvPicPr>
          <p:cNvPr id="1028" name="Picture 4" descr="Banbury area traffic police warn of increased chances of serious injury at  start of crackdown on use of mobile phones while driving - 'hands free is  not a safe alternative' | Banbury Guardian">
            <a:extLst>
              <a:ext uri="{FF2B5EF4-FFF2-40B4-BE49-F238E27FC236}">
                <a16:creationId xmlns:a16="http://schemas.microsoft.com/office/drawing/2014/main" id="{D71E6C39-E1FA-8240-B834-FAFFBDD549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5636" y="3733654"/>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08504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841248" y="548640"/>
            <a:ext cx="3600860" cy="543153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kern="1200" dirty="0">
                <a:solidFill>
                  <a:schemeClr val="tx1"/>
                </a:solidFill>
                <a:latin typeface="+mj-lt"/>
                <a:ea typeface="+mj-ea"/>
                <a:cs typeface="+mj-cs"/>
              </a:rPr>
              <a:t>Alternatives to Arrest…</a:t>
            </a:r>
          </a:p>
        </p:txBody>
      </p:sp>
      <p:sp>
        <p:nvSpPr>
          <p:cNvPr id="1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3"/>
          <p:cNvSpPr txBox="1">
            <a:spLocks/>
          </p:cNvSpPr>
          <p:nvPr/>
        </p:nvSpPr>
        <p:spPr>
          <a:xfrm>
            <a:off x="5126418" y="552091"/>
            <a:ext cx="6224335" cy="5431536"/>
          </a:xfrm>
          <a:prstGeom prst="rect">
            <a:avLst/>
          </a:prstGeom>
        </p:spPr>
        <p:txBody>
          <a:bodyPr vert="horz" lIns="91440" tIns="45720" rIns="91440" bIns="45720" rtlCol="0" anchor="ct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indent="-228600" defTabSz="914400"/>
            <a:r>
              <a:rPr lang="en-US" sz="2200"/>
              <a:t>No further action- discretion</a:t>
            </a:r>
          </a:p>
          <a:p>
            <a:pPr indent="-228600" defTabSz="914400"/>
            <a:r>
              <a:rPr lang="en-US" sz="2200"/>
              <a:t>Persuade, Advise &amp; Warn</a:t>
            </a:r>
          </a:p>
          <a:p>
            <a:pPr indent="-228600" defTabSz="914400"/>
            <a:r>
              <a:rPr lang="en-US" sz="2200"/>
              <a:t>Caution</a:t>
            </a:r>
          </a:p>
          <a:p>
            <a:pPr indent="-228600" defTabSz="914400"/>
            <a:r>
              <a:rPr lang="en-US" sz="2200"/>
              <a:t>Out of court disposal (fixed penalty notice)</a:t>
            </a:r>
          </a:p>
          <a:p>
            <a:pPr indent="-228600" defTabSz="914400"/>
            <a:r>
              <a:rPr lang="en-US" sz="2200"/>
              <a:t>Youth Referral</a:t>
            </a:r>
          </a:p>
          <a:p>
            <a:pPr indent="-228600" defTabSz="914400"/>
            <a:r>
              <a:rPr lang="en-US" sz="2200"/>
              <a:t>Community Resolutions</a:t>
            </a:r>
          </a:p>
          <a:p>
            <a:pPr indent="-228600" defTabSz="914400"/>
            <a:r>
              <a:rPr lang="en-US" sz="2200"/>
              <a:t>Restorative Justice</a:t>
            </a:r>
          </a:p>
          <a:p>
            <a:pPr indent="-228600" defTabSz="914400"/>
            <a:r>
              <a:rPr lang="en-US" sz="2200"/>
              <a:t>Postal Charge Requsition</a:t>
            </a:r>
          </a:p>
          <a:p>
            <a:pPr indent="-228600" defTabSz="914400"/>
            <a:r>
              <a:rPr lang="en-US" sz="2200"/>
              <a:t>Report for summons</a:t>
            </a:r>
          </a:p>
          <a:p>
            <a:pPr indent="-228600" defTabSz="914400"/>
            <a:r>
              <a:rPr lang="en-US" sz="2200"/>
              <a:t>Voluntary interview</a:t>
            </a:r>
          </a:p>
        </p:txBody>
      </p:sp>
    </p:spTree>
    <p:extLst>
      <p:ext uri="{BB962C8B-B14F-4D97-AF65-F5344CB8AC3E}">
        <p14:creationId xmlns:p14="http://schemas.microsoft.com/office/powerpoint/2010/main" val="1088438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500"/>
                                        <p:tgtEl>
                                          <p:spTgt spid="3">
                                            <p:txEl>
                                              <p:pRg st="6" end="6"/>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fade">
                                      <p:cBhvr>
                                        <p:cTn id="40" dur="500"/>
                                        <p:tgtEl>
                                          <p:spTgt spid="3">
                                            <p:txEl>
                                              <p:pRg st="7" end="7"/>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Effect transition="in" filter="fade">
                                      <p:cBhvr>
                                        <p:cTn id="45" dur="500"/>
                                        <p:tgtEl>
                                          <p:spTgt spid="3">
                                            <p:txEl>
                                              <p:pRg st="8" end="8"/>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285506"/>
            <a:ext cx="7848872" cy="646331"/>
          </a:xfrm>
          <a:prstGeom prst="rect">
            <a:avLst/>
          </a:prstGeom>
          <a:solidFill>
            <a:schemeClr val="accent6"/>
          </a:solidFill>
          <a:ln>
            <a:noFill/>
          </a:ln>
        </p:spPr>
        <p:txBody>
          <a:bodyPr wrap="square" rtlCol="0">
            <a:spAutoFit/>
          </a:bodyPr>
          <a:lstStyle/>
          <a:p>
            <a:r>
              <a:rPr lang="en-GB" sz="3600" b="1" dirty="0">
                <a:solidFill>
                  <a:schemeClr val="bg1"/>
                </a:solidFill>
              </a:rPr>
              <a:t>Postal Charge Requisition (PCR)</a:t>
            </a:r>
          </a:p>
        </p:txBody>
      </p:sp>
      <p:sp>
        <p:nvSpPr>
          <p:cNvPr id="4" name="Rectangle 1">
            <a:extLst>
              <a:ext uri="{FF2B5EF4-FFF2-40B4-BE49-F238E27FC236}">
                <a16:creationId xmlns:a16="http://schemas.microsoft.com/office/drawing/2014/main" id="{40144B85-F1A1-4046-9FB4-FED28C0FB258}"/>
              </a:ext>
            </a:extLst>
          </p:cNvPr>
          <p:cNvSpPr>
            <a:spLocks noChangeArrowheads="1"/>
          </p:cNvSpPr>
          <p:nvPr/>
        </p:nvSpPr>
        <p:spPr bwMode="auto">
          <a:xfrm>
            <a:off x="376635" y="2324605"/>
            <a:ext cx="4935594" cy="2893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en-US" sz="2400" b="0" i="0" u="none" strike="noStrike" cap="none" normalizeH="0" baseline="0" dirty="0">
                <a:ln>
                  <a:noFill/>
                </a:ln>
                <a:solidFill>
                  <a:schemeClr val="tx1"/>
                </a:solidFill>
                <a:effectLst/>
                <a:latin typeface="Arial" panose="020B0604020202020204" pitchFamily="34" charset="0"/>
                <a:ea typeface="+mn-ea"/>
                <a:cs typeface="Arial" panose="020B0604020202020204" pitchFamily="34" charset="0"/>
              </a:rPr>
              <a:t>PCR is used for crime detections,  and </a:t>
            </a:r>
            <a:r>
              <a:rPr kumimoji="0" lang="en-GB" altLang="en-US" sz="2400" b="0" i="0" u="sng" strike="noStrike" cap="none" normalizeH="0" baseline="0" dirty="0">
                <a:ln>
                  <a:noFill/>
                </a:ln>
                <a:solidFill>
                  <a:schemeClr val="tx1"/>
                </a:solidFill>
                <a:effectLst/>
                <a:latin typeface="Arial" panose="020B0604020202020204" pitchFamily="34" charset="0"/>
                <a:ea typeface="+mn-ea"/>
                <a:cs typeface="Arial" panose="020B0604020202020204" pitchFamily="34" charset="0"/>
              </a:rPr>
              <a:t>most traffic offences.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0" i="0" u="none" strike="noStrike" cap="none" normalizeH="0" baseline="0" dirty="0">
              <a:ln>
                <a:noFill/>
              </a:ln>
              <a:solidFill>
                <a:schemeClr val="tx1"/>
              </a:solidFill>
              <a:effectLst/>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en-US" sz="2400" b="0" i="0" u="none" strike="noStrike" cap="none" normalizeH="0" baseline="0" dirty="0">
                <a:ln>
                  <a:noFill/>
                </a:ln>
                <a:solidFill>
                  <a:schemeClr val="tx1"/>
                </a:solidFill>
                <a:effectLst/>
                <a:latin typeface="Arial" panose="020B0604020202020204" pitchFamily="34" charset="0"/>
                <a:ea typeface="+mn-ea"/>
                <a:cs typeface="Arial" panose="020B0604020202020204" pitchFamily="34" charset="0"/>
              </a:rPr>
              <a:t>No requirement for offender to attend court and can plead guilty by post or can prosecute in absence known as ‘proof in absence’ in most cases.</a:t>
            </a:r>
            <a:endParaRPr kumimoji="0" lang="en-GB" altLang="en-US" sz="4000" b="0" i="0" u="none" strike="noStrike" cap="none" normalizeH="0" baseline="0" dirty="0">
              <a:ln>
                <a:noFill/>
              </a:ln>
              <a:solidFill>
                <a:schemeClr val="tx1"/>
              </a:solidFill>
              <a:effectLst/>
              <a:latin typeface="Arial" panose="020B0604020202020204" pitchFamily="34" charset="0"/>
            </a:endParaRPr>
          </a:p>
        </p:txBody>
      </p:sp>
      <p:pic>
        <p:nvPicPr>
          <p:cNvPr id="12291" name="Picture 3" descr="What is a postal requisition? | Donald Race &amp; Newton Solicitors Burnley">
            <a:extLst>
              <a:ext uri="{FF2B5EF4-FFF2-40B4-BE49-F238E27FC236}">
                <a16:creationId xmlns:a16="http://schemas.microsoft.com/office/drawing/2014/main" id="{EF847A58-C1EE-3A4B-8E74-934E246565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3436" y="3771156"/>
            <a:ext cx="3441700" cy="2362200"/>
          </a:xfrm>
          <a:prstGeom prst="rect">
            <a:avLst/>
          </a:prstGeom>
          <a:noFill/>
          <a:extLst>
            <a:ext uri="{909E8E84-426E-40DD-AFC4-6F175D3DCCD1}">
              <a14:hiddenFill xmlns:a14="http://schemas.microsoft.com/office/drawing/2010/main">
                <a:solidFill>
                  <a:srgbClr val="FFFFFF"/>
                </a:solidFill>
              </a14:hiddenFill>
            </a:ext>
          </a:extLst>
        </p:spPr>
      </p:pic>
      <p:pic>
        <p:nvPicPr>
          <p:cNvPr id="12293" name="Picture 5" descr="I have received a postal requisition - what should I do? - VHS Fletchers  Solicitors">
            <a:extLst>
              <a:ext uri="{FF2B5EF4-FFF2-40B4-BE49-F238E27FC236}">
                <a16:creationId xmlns:a16="http://schemas.microsoft.com/office/drawing/2014/main" id="{3498A292-BC9D-E24A-A701-491B3E221F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883557">
            <a:off x="7848872" y="1096775"/>
            <a:ext cx="3251200" cy="25019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21303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28600" y="1367494"/>
            <a:ext cx="7391672" cy="41230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ts val="0"/>
              </a:spcBef>
              <a:spcAft>
                <a:spcPts val="1800"/>
              </a:spcAft>
              <a:buChar char="•"/>
              <a:defRPr sz="2400">
                <a:solidFill>
                  <a:schemeClr val="tx1"/>
                </a:solidFill>
                <a:latin typeface="+mn-lt"/>
                <a:ea typeface="+mn-ea"/>
                <a:cs typeface="+mn-cs"/>
              </a:defRPr>
            </a:lvl1pPr>
            <a:lvl2pPr marL="742950" indent="-285750" algn="l" rtl="0" eaLnBrk="0" fontAlgn="base" hangingPunct="0">
              <a:spcBef>
                <a:spcPts val="0"/>
              </a:spcBef>
              <a:spcAft>
                <a:spcPts val="1800"/>
              </a:spcAft>
              <a:buChar char="–"/>
              <a:defRPr sz="2400">
                <a:solidFill>
                  <a:schemeClr val="tx1"/>
                </a:solidFill>
                <a:latin typeface="+mn-lt"/>
              </a:defRPr>
            </a:lvl2pPr>
            <a:lvl3pPr marL="1143000" indent="-228600" algn="l" rtl="0" eaLnBrk="0" fontAlgn="base" hangingPunct="0">
              <a:spcBef>
                <a:spcPts val="0"/>
              </a:spcBef>
              <a:spcAft>
                <a:spcPts val="180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ct val="0"/>
              </a:spcBef>
              <a:buNone/>
              <a:defRPr/>
            </a:pPr>
            <a:r>
              <a:rPr lang="en-US" altLang="en-US" sz="3200" kern="0" dirty="0">
                <a:solidFill>
                  <a:srgbClr val="002060"/>
                </a:solidFill>
                <a:latin typeface="Arial"/>
              </a:rPr>
              <a:t>It is a written order signed by a justice, magistrate, or clerk of the court addressed to the accused person, directing them to appear at a specified time and place to answer the offence(s) detailed in it </a:t>
            </a:r>
          </a:p>
          <a:p>
            <a:pPr marL="0" indent="0" algn="ctr" eaLnBrk="1" hangingPunct="1">
              <a:spcBef>
                <a:spcPct val="0"/>
              </a:spcBef>
              <a:buNone/>
              <a:defRPr/>
            </a:pPr>
            <a:endParaRPr lang="en-US" altLang="en-US" sz="3200" kern="0" dirty="0">
              <a:solidFill>
                <a:srgbClr val="002060"/>
              </a:solidFill>
              <a:latin typeface="Arial"/>
            </a:endParaRPr>
          </a:p>
          <a:p>
            <a:pPr marL="0" indent="0" algn="ctr" eaLnBrk="1" hangingPunct="1">
              <a:spcBef>
                <a:spcPct val="0"/>
              </a:spcBef>
              <a:buNone/>
              <a:defRPr/>
            </a:pPr>
            <a:r>
              <a:rPr lang="en-US" altLang="en-US" sz="3200" kern="0" dirty="0">
                <a:solidFill>
                  <a:srgbClr val="002060"/>
                </a:solidFill>
                <a:latin typeface="Arial"/>
              </a:rPr>
              <a:t>(or to give evidence or                             to produce exhibits)</a:t>
            </a:r>
            <a:endParaRPr lang="en-GB" altLang="en-US" sz="3200" kern="0" dirty="0">
              <a:solidFill>
                <a:srgbClr val="002060"/>
              </a:solidFill>
              <a:latin typeface="Arial"/>
            </a:endParaRPr>
          </a:p>
        </p:txBody>
      </p:sp>
      <p:sp>
        <p:nvSpPr>
          <p:cNvPr id="4" name="TextBox 3"/>
          <p:cNvSpPr txBox="1"/>
          <p:nvPr/>
        </p:nvSpPr>
        <p:spPr>
          <a:xfrm>
            <a:off x="0" y="144717"/>
            <a:ext cx="7848872" cy="646331"/>
          </a:xfrm>
          <a:prstGeom prst="rect">
            <a:avLst/>
          </a:prstGeom>
          <a:solidFill>
            <a:schemeClr val="accent6"/>
          </a:solidFill>
        </p:spPr>
        <p:txBody>
          <a:bodyPr wrap="square" rtlCol="0">
            <a:spAutoFit/>
          </a:bodyPr>
          <a:lstStyle/>
          <a:p>
            <a:r>
              <a:rPr lang="en-GB" sz="3600" b="1" dirty="0">
                <a:solidFill>
                  <a:schemeClr val="bg1"/>
                </a:solidFill>
              </a:rPr>
              <a:t>What is a Summons?</a:t>
            </a:r>
          </a:p>
        </p:txBody>
      </p:sp>
      <p:pic>
        <p:nvPicPr>
          <p:cNvPr id="6" name="Picture 5"/>
          <p:cNvPicPr>
            <a:picLocks noChangeAspect="1"/>
          </p:cNvPicPr>
          <p:nvPr/>
        </p:nvPicPr>
        <p:blipFill>
          <a:blip r:embed="rId3"/>
          <a:stretch>
            <a:fillRect/>
          </a:stretch>
        </p:blipFill>
        <p:spPr>
          <a:xfrm>
            <a:off x="7709172" y="1194268"/>
            <a:ext cx="3800500" cy="3292510"/>
          </a:xfrm>
          <a:prstGeom prst="rect">
            <a:avLst/>
          </a:prstGeom>
        </p:spPr>
      </p:pic>
    </p:spTree>
    <p:extLst>
      <p:ext uri="{BB962C8B-B14F-4D97-AF65-F5344CB8AC3E}">
        <p14:creationId xmlns:p14="http://schemas.microsoft.com/office/powerpoint/2010/main" val="30757088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F701746-0657-4467-BBD3-24051A715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35329892-BAC5-4599-8341-DC104FFDCA39}"/>
              </a:ext>
            </a:extLst>
          </p:cNvPr>
          <p:cNvPicPr>
            <a:picLocks noChangeAspect="1"/>
          </p:cNvPicPr>
          <p:nvPr/>
        </p:nvPicPr>
        <p:blipFill rotWithShape="1">
          <a:blip r:embed="rId2"/>
          <a:srcRect l="25716" r="-1" b="-1"/>
          <a:stretch/>
        </p:blipFill>
        <p:spPr>
          <a:xfrm>
            <a:off x="4559968" y="10"/>
            <a:ext cx="7632032" cy="6857990"/>
          </a:xfrm>
          <a:prstGeom prst="rect">
            <a:avLst/>
          </a:prstGeom>
        </p:spPr>
      </p:pic>
      <p:sp useBgFill="1">
        <p:nvSpPr>
          <p:cNvPr id="11" name="Freeform: Shape 10">
            <a:extLst>
              <a:ext uri="{FF2B5EF4-FFF2-40B4-BE49-F238E27FC236}">
                <a16:creationId xmlns:a16="http://schemas.microsoft.com/office/drawing/2014/main" id="{117BEB00-3E3D-4F08-AF56-DB0D22FB5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rot="10800000">
            <a:off x="1" y="0"/>
            <a:ext cx="4802188" cy="6858000"/>
          </a:xfrm>
          <a:custGeom>
            <a:avLst/>
            <a:gdLst>
              <a:gd name="connsiteX0" fmla="*/ 0 w 4802188"/>
              <a:gd name="connsiteY0" fmla="*/ 0 h 6858000"/>
              <a:gd name="connsiteX1" fmla="*/ 4802188 w 4802188"/>
              <a:gd name="connsiteY1" fmla="*/ 0 h 6858000"/>
              <a:gd name="connsiteX2" fmla="*/ 4802188 w 4802188"/>
              <a:gd name="connsiteY2" fmla="*/ 6858000 h 6858000"/>
              <a:gd name="connsiteX3" fmla="*/ 0 w 4802188"/>
              <a:gd name="connsiteY3" fmla="*/ 6858000 h 6858000"/>
              <a:gd name="connsiteX4" fmla="*/ 4763 w 4802188"/>
              <a:gd name="connsiteY4" fmla="*/ 6791325 h 6858000"/>
              <a:gd name="connsiteX5" fmla="*/ 12700 w 4802188"/>
              <a:gd name="connsiteY5" fmla="*/ 6735762 h 6858000"/>
              <a:gd name="connsiteX6" fmla="*/ 22225 w 4802188"/>
              <a:gd name="connsiteY6" fmla="*/ 6683375 h 6858000"/>
              <a:gd name="connsiteX7" fmla="*/ 38100 w 4802188"/>
              <a:gd name="connsiteY7" fmla="*/ 6640512 h 6858000"/>
              <a:gd name="connsiteX8" fmla="*/ 53975 w 4802188"/>
              <a:gd name="connsiteY8" fmla="*/ 6597650 h 6858000"/>
              <a:gd name="connsiteX9" fmla="*/ 73025 w 4802188"/>
              <a:gd name="connsiteY9" fmla="*/ 6561137 h 6858000"/>
              <a:gd name="connsiteX10" fmla="*/ 92075 w 4802188"/>
              <a:gd name="connsiteY10" fmla="*/ 6523037 h 6858000"/>
              <a:gd name="connsiteX11" fmla="*/ 109538 w 4802188"/>
              <a:gd name="connsiteY11" fmla="*/ 6488112 h 6858000"/>
              <a:gd name="connsiteX12" fmla="*/ 127000 w 4802188"/>
              <a:gd name="connsiteY12" fmla="*/ 6448425 h 6858000"/>
              <a:gd name="connsiteX13" fmla="*/ 142875 w 4802188"/>
              <a:gd name="connsiteY13" fmla="*/ 6407150 h 6858000"/>
              <a:gd name="connsiteX14" fmla="*/ 157163 w 4802188"/>
              <a:gd name="connsiteY14" fmla="*/ 6361112 h 6858000"/>
              <a:gd name="connsiteX15" fmla="*/ 168275 w 4802188"/>
              <a:gd name="connsiteY15" fmla="*/ 6311900 h 6858000"/>
              <a:gd name="connsiteX16" fmla="*/ 176213 w 4802188"/>
              <a:gd name="connsiteY16" fmla="*/ 6251575 h 6858000"/>
              <a:gd name="connsiteX17" fmla="*/ 179388 w 4802188"/>
              <a:gd name="connsiteY17" fmla="*/ 6183312 h 6858000"/>
              <a:gd name="connsiteX18" fmla="*/ 176213 w 4802188"/>
              <a:gd name="connsiteY18" fmla="*/ 6113462 h 6858000"/>
              <a:gd name="connsiteX19" fmla="*/ 168275 w 4802188"/>
              <a:gd name="connsiteY19" fmla="*/ 6056312 h 6858000"/>
              <a:gd name="connsiteX20" fmla="*/ 157163 w 4802188"/>
              <a:gd name="connsiteY20" fmla="*/ 6003925 h 6858000"/>
              <a:gd name="connsiteX21" fmla="*/ 142875 w 4802188"/>
              <a:gd name="connsiteY21" fmla="*/ 5956300 h 6858000"/>
              <a:gd name="connsiteX22" fmla="*/ 127000 w 4802188"/>
              <a:gd name="connsiteY22" fmla="*/ 5915025 h 6858000"/>
              <a:gd name="connsiteX23" fmla="*/ 107950 w 4802188"/>
              <a:gd name="connsiteY23" fmla="*/ 5876925 h 6858000"/>
              <a:gd name="connsiteX24" fmla="*/ 88900 w 4802188"/>
              <a:gd name="connsiteY24" fmla="*/ 5840412 h 6858000"/>
              <a:gd name="connsiteX25" fmla="*/ 69850 w 4802188"/>
              <a:gd name="connsiteY25" fmla="*/ 5802312 h 6858000"/>
              <a:gd name="connsiteX26" fmla="*/ 52388 w 4802188"/>
              <a:gd name="connsiteY26" fmla="*/ 5762625 h 6858000"/>
              <a:gd name="connsiteX27" fmla="*/ 34925 w 4802188"/>
              <a:gd name="connsiteY27" fmla="*/ 5721350 h 6858000"/>
              <a:gd name="connsiteX28" fmla="*/ 20638 w 4802188"/>
              <a:gd name="connsiteY28" fmla="*/ 5675312 h 6858000"/>
              <a:gd name="connsiteX29" fmla="*/ 11113 w 4802188"/>
              <a:gd name="connsiteY29" fmla="*/ 5622925 h 6858000"/>
              <a:gd name="connsiteX30" fmla="*/ 1588 w 4802188"/>
              <a:gd name="connsiteY30" fmla="*/ 5562600 h 6858000"/>
              <a:gd name="connsiteX31" fmla="*/ 0 w 4802188"/>
              <a:gd name="connsiteY31" fmla="*/ 5494337 h 6858000"/>
              <a:gd name="connsiteX32" fmla="*/ 1588 w 4802188"/>
              <a:gd name="connsiteY32" fmla="*/ 5426075 h 6858000"/>
              <a:gd name="connsiteX33" fmla="*/ 11113 w 4802188"/>
              <a:gd name="connsiteY33" fmla="*/ 5365750 h 6858000"/>
              <a:gd name="connsiteX34" fmla="*/ 20638 w 4802188"/>
              <a:gd name="connsiteY34" fmla="*/ 5313362 h 6858000"/>
              <a:gd name="connsiteX35" fmla="*/ 34925 w 4802188"/>
              <a:gd name="connsiteY35" fmla="*/ 5268912 h 6858000"/>
              <a:gd name="connsiteX36" fmla="*/ 52388 w 4802188"/>
              <a:gd name="connsiteY36" fmla="*/ 5226050 h 6858000"/>
              <a:gd name="connsiteX37" fmla="*/ 69850 w 4802188"/>
              <a:gd name="connsiteY37" fmla="*/ 5186362 h 6858000"/>
              <a:gd name="connsiteX38" fmla="*/ 88900 w 4802188"/>
              <a:gd name="connsiteY38" fmla="*/ 5149850 h 6858000"/>
              <a:gd name="connsiteX39" fmla="*/ 107950 w 4802188"/>
              <a:gd name="connsiteY39" fmla="*/ 5114925 h 6858000"/>
              <a:gd name="connsiteX40" fmla="*/ 127000 w 4802188"/>
              <a:gd name="connsiteY40" fmla="*/ 5075237 h 6858000"/>
              <a:gd name="connsiteX41" fmla="*/ 142875 w 4802188"/>
              <a:gd name="connsiteY41" fmla="*/ 5033962 h 6858000"/>
              <a:gd name="connsiteX42" fmla="*/ 157163 w 4802188"/>
              <a:gd name="connsiteY42" fmla="*/ 4987925 h 6858000"/>
              <a:gd name="connsiteX43" fmla="*/ 168275 w 4802188"/>
              <a:gd name="connsiteY43" fmla="*/ 4935537 h 6858000"/>
              <a:gd name="connsiteX44" fmla="*/ 176213 w 4802188"/>
              <a:gd name="connsiteY44" fmla="*/ 4875212 h 6858000"/>
              <a:gd name="connsiteX45" fmla="*/ 179388 w 4802188"/>
              <a:gd name="connsiteY45" fmla="*/ 4806950 h 6858000"/>
              <a:gd name="connsiteX46" fmla="*/ 176213 w 4802188"/>
              <a:gd name="connsiteY46" fmla="*/ 4738687 h 6858000"/>
              <a:gd name="connsiteX47" fmla="*/ 168275 w 4802188"/>
              <a:gd name="connsiteY47" fmla="*/ 4678362 h 6858000"/>
              <a:gd name="connsiteX48" fmla="*/ 157163 w 4802188"/>
              <a:gd name="connsiteY48" fmla="*/ 4625975 h 6858000"/>
              <a:gd name="connsiteX49" fmla="*/ 142875 w 4802188"/>
              <a:gd name="connsiteY49" fmla="*/ 4579937 h 6858000"/>
              <a:gd name="connsiteX50" fmla="*/ 127000 w 4802188"/>
              <a:gd name="connsiteY50" fmla="*/ 4537075 h 6858000"/>
              <a:gd name="connsiteX51" fmla="*/ 107950 w 4802188"/>
              <a:gd name="connsiteY51" fmla="*/ 4498975 h 6858000"/>
              <a:gd name="connsiteX52" fmla="*/ 69850 w 4802188"/>
              <a:gd name="connsiteY52" fmla="*/ 4424362 h 6858000"/>
              <a:gd name="connsiteX53" fmla="*/ 52388 w 4802188"/>
              <a:gd name="connsiteY53" fmla="*/ 4386262 h 6858000"/>
              <a:gd name="connsiteX54" fmla="*/ 34925 w 4802188"/>
              <a:gd name="connsiteY54" fmla="*/ 4343400 h 6858000"/>
              <a:gd name="connsiteX55" fmla="*/ 20638 w 4802188"/>
              <a:gd name="connsiteY55" fmla="*/ 4297362 h 6858000"/>
              <a:gd name="connsiteX56" fmla="*/ 11113 w 4802188"/>
              <a:gd name="connsiteY56" fmla="*/ 4244975 h 6858000"/>
              <a:gd name="connsiteX57" fmla="*/ 1588 w 4802188"/>
              <a:gd name="connsiteY57" fmla="*/ 4186237 h 6858000"/>
              <a:gd name="connsiteX58" fmla="*/ 0 w 4802188"/>
              <a:gd name="connsiteY58" fmla="*/ 4116387 h 6858000"/>
              <a:gd name="connsiteX59" fmla="*/ 1588 w 4802188"/>
              <a:gd name="connsiteY59" fmla="*/ 4048125 h 6858000"/>
              <a:gd name="connsiteX60" fmla="*/ 11113 w 4802188"/>
              <a:gd name="connsiteY60" fmla="*/ 3987800 h 6858000"/>
              <a:gd name="connsiteX61" fmla="*/ 20638 w 4802188"/>
              <a:gd name="connsiteY61" fmla="*/ 3935412 h 6858000"/>
              <a:gd name="connsiteX62" fmla="*/ 34925 w 4802188"/>
              <a:gd name="connsiteY62" fmla="*/ 3890962 h 6858000"/>
              <a:gd name="connsiteX63" fmla="*/ 52388 w 4802188"/>
              <a:gd name="connsiteY63" fmla="*/ 3848100 h 6858000"/>
              <a:gd name="connsiteX64" fmla="*/ 69850 w 4802188"/>
              <a:gd name="connsiteY64" fmla="*/ 3811587 h 6858000"/>
              <a:gd name="connsiteX65" fmla="*/ 107950 w 4802188"/>
              <a:gd name="connsiteY65" fmla="*/ 3736975 h 6858000"/>
              <a:gd name="connsiteX66" fmla="*/ 127000 w 4802188"/>
              <a:gd name="connsiteY66" fmla="*/ 3697287 h 6858000"/>
              <a:gd name="connsiteX67" fmla="*/ 142875 w 4802188"/>
              <a:gd name="connsiteY67" fmla="*/ 3656012 h 6858000"/>
              <a:gd name="connsiteX68" fmla="*/ 157163 w 4802188"/>
              <a:gd name="connsiteY68" fmla="*/ 3609975 h 6858000"/>
              <a:gd name="connsiteX69" fmla="*/ 168275 w 4802188"/>
              <a:gd name="connsiteY69" fmla="*/ 3557587 h 6858000"/>
              <a:gd name="connsiteX70" fmla="*/ 176213 w 4802188"/>
              <a:gd name="connsiteY70" fmla="*/ 3497262 h 6858000"/>
              <a:gd name="connsiteX71" fmla="*/ 179388 w 4802188"/>
              <a:gd name="connsiteY71" fmla="*/ 3427412 h 6858000"/>
              <a:gd name="connsiteX72" fmla="*/ 176213 w 4802188"/>
              <a:gd name="connsiteY72" fmla="*/ 3360737 h 6858000"/>
              <a:gd name="connsiteX73" fmla="*/ 168275 w 4802188"/>
              <a:gd name="connsiteY73" fmla="*/ 3300412 h 6858000"/>
              <a:gd name="connsiteX74" fmla="*/ 157163 w 4802188"/>
              <a:gd name="connsiteY74" fmla="*/ 3248025 h 6858000"/>
              <a:gd name="connsiteX75" fmla="*/ 142875 w 4802188"/>
              <a:gd name="connsiteY75" fmla="*/ 3201987 h 6858000"/>
              <a:gd name="connsiteX76" fmla="*/ 127000 w 4802188"/>
              <a:gd name="connsiteY76" fmla="*/ 3160712 h 6858000"/>
              <a:gd name="connsiteX77" fmla="*/ 107950 w 4802188"/>
              <a:gd name="connsiteY77" fmla="*/ 3121025 h 6858000"/>
              <a:gd name="connsiteX78" fmla="*/ 88900 w 4802188"/>
              <a:gd name="connsiteY78" fmla="*/ 3084512 h 6858000"/>
              <a:gd name="connsiteX79" fmla="*/ 69850 w 4802188"/>
              <a:gd name="connsiteY79" fmla="*/ 3046412 h 6858000"/>
              <a:gd name="connsiteX80" fmla="*/ 52388 w 4802188"/>
              <a:gd name="connsiteY80" fmla="*/ 3009900 h 6858000"/>
              <a:gd name="connsiteX81" fmla="*/ 34925 w 4802188"/>
              <a:gd name="connsiteY81" fmla="*/ 2967037 h 6858000"/>
              <a:gd name="connsiteX82" fmla="*/ 20638 w 4802188"/>
              <a:gd name="connsiteY82" fmla="*/ 2922587 h 6858000"/>
              <a:gd name="connsiteX83" fmla="*/ 11113 w 4802188"/>
              <a:gd name="connsiteY83" fmla="*/ 2868612 h 6858000"/>
              <a:gd name="connsiteX84" fmla="*/ 1588 w 4802188"/>
              <a:gd name="connsiteY84" fmla="*/ 2809875 h 6858000"/>
              <a:gd name="connsiteX85" fmla="*/ 0 w 4802188"/>
              <a:gd name="connsiteY85" fmla="*/ 2741612 h 6858000"/>
              <a:gd name="connsiteX86" fmla="*/ 1588 w 4802188"/>
              <a:gd name="connsiteY86" fmla="*/ 2671762 h 6858000"/>
              <a:gd name="connsiteX87" fmla="*/ 11113 w 4802188"/>
              <a:gd name="connsiteY87" fmla="*/ 2613025 h 6858000"/>
              <a:gd name="connsiteX88" fmla="*/ 20638 w 4802188"/>
              <a:gd name="connsiteY88" fmla="*/ 2560637 h 6858000"/>
              <a:gd name="connsiteX89" fmla="*/ 34925 w 4802188"/>
              <a:gd name="connsiteY89" fmla="*/ 2513012 h 6858000"/>
              <a:gd name="connsiteX90" fmla="*/ 52388 w 4802188"/>
              <a:gd name="connsiteY90" fmla="*/ 2471737 h 6858000"/>
              <a:gd name="connsiteX91" fmla="*/ 69850 w 4802188"/>
              <a:gd name="connsiteY91" fmla="*/ 2433637 h 6858000"/>
              <a:gd name="connsiteX92" fmla="*/ 88900 w 4802188"/>
              <a:gd name="connsiteY92" fmla="*/ 2395537 h 6858000"/>
              <a:gd name="connsiteX93" fmla="*/ 107950 w 4802188"/>
              <a:gd name="connsiteY93" fmla="*/ 2359025 h 6858000"/>
              <a:gd name="connsiteX94" fmla="*/ 127000 w 4802188"/>
              <a:gd name="connsiteY94" fmla="*/ 2319337 h 6858000"/>
              <a:gd name="connsiteX95" fmla="*/ 142875 w 4802188"/>
              <a:gd name="connsiteY95" fmla="*/ 2278062 h 6858000"/>
              <a:gd name="connsiteX96" fmla="*/ 157163 w 4802188"/>
              <a:gd name="connsiteY96" fmla="*/ 2232025 h 6858000"/>
              <a:gd name="connsiteX97" fmla="*/ 168275 w 4802188"/>
              <a:gd name="connsiteY97" fmla="*/ 2179637 h 6858000"/>
              <a:gd name="connsiteX98" fmla="*/ 176213 w 4802188"/>
              <a:gd name="connsiteY98" fmla="*/ 2119312 h 6858000"/>
              <a:gd name="connsiteX99" fmla="*/ 179388 w 4802188"/>
              <a:gd name="connsiteY99" fmla="*/ 2051050 h 6858000"/>
              <a:gd name="connsiteX100" fmla="*/ 176213 w 4802188"/>
              <a:gd name="connsiteY100" fmla="*/ 1982787 h 6858000"/>
              <a:gd name="connsiteX101" fmla="*/ 168275 w 4802188"/>
              <a:gd name="connsiteY101" fmla="*/ 1922462 h 6858000"/>
              <a:gd name="connsiteX102" fmla="*/ 157163 w 4802188"/>
              <a:gd name="connsiteY102" fmla="*/ 1870075 h 6858000"/>
              <a:gd name="connsiteX103" fmla="*/ 142875 w 4802188"/>
              <a:gd name="connsiteY103" fmla="*/ 1824037 h 6858000"/>
              <a:gd name="connsiteX104" fmla="*/ 127000 w 4802188"/>
              <a:gd name="connsiteY104" fmla="*/ 1782762 h 6858000"/>
              <a:gd name="connsiteX105" fmla="*/ 107950 w 4802188"/>
              <a:gd name="connsiteY105" fmla="*/ 1743075 h 6858000"/>
              <a:gd name="connsiteX106" fmla="*/ 88900 w 4802188"/>
              <a:gd name="connsiteY106" fmla="*/ 1708150 h 6858000"/>
              <a:gd name="connsiteX107" fmla="*/ 69850 w 4802188"/>
              <a:gd name="connsiteY107" fmla="*/ 1671637 h 6858000"/>
              <a:gd name="connsiteX108" fmla="*/ 52388 w 4802188"/>
              <a:gd name="connsiteY108" fmla="*/ 1631950 h 6858000"/>
              <a:gd name="connsiteX109" fmla="*/ 34925 w 4802188"/>
              <a:gd name="connsiteY109" fmla="*/ 1589087 h 6858000"/>
              <a:gd name="connsiteX110" fmla="*/ 20638 w 4802188"/>
              <a:gd name="connsiteY110" fmla="*/ 1544637 h 6858000"/>
              <a:gd name="connsiteX111" fmla="*/ 11113 w 4802188"/>
              <a:gd name="connsiteY111" fmla="*/ 1492250 h 6858000"/>
              <a:gd name="connsiteX112" fmla="*/ 1588 w 4802188"/>
              <a:gd name="connsiteY112" fmla="*/ 1431925 h 6858000"/>
              <a:gd name="connsiteX113" fmla="*/ 0 w 4802188"/>
              <a:gd name="connsiteY113" fmla="*/ 1363662 h 6858000"/>
              <a:gd name="connsiteX114" fmla="*/ 1588 w 4802188"/>
              <a:gd name="connsiteY114" fmla="*/ 1295400 h 6858000"/>
              <a:gd name="connsiteX115" fmla="*/ 11113 w 4802188"/>
              <a:gd name="connsiteY115" fmla="*/ 1235075 h 6858000"/>
              <a:gd name="connsiteX116" fmla="*/ 20638 w 4802188"/>
              <a:gd name="connsiteY116" fmla="*/ 1182687 h 6858000"/>
              <a:gd name="connsiteX117" fmla="*/ 34925 w 4802188"/>
              <a:gd name="connsiteY117" fmla="*/ 1136650 h 6858000"/>
              <a:gd name="connsiteX118" fmla="*/ 52388 w 4802188"/>
              <a:gd name="connsiteY118" fmla="*/ 1095375 h 6858000"/>
              <a:gd name="connsiteX119" fmla="*/ 69850 w 4802188"/>
              <a:gd name="connsiteY119" fmla="*/ 1055687 h 6858000"/>
              <a:gd name="connsiteX120" fmla="*/ 88900 w 4802188"/>
              <a:gd name="connsiteY120" fmla="*/ 1017587 h 6858000"/>
              <a:gd name="connsiteX121" fmla="*/ 107950 w 4802188"/>
              <a:gd name="connsiteY121" fmla="*/ 981075 h 6858000"/>
              <a:gd name="connsiteX122" fmla="*/ 127000 w 4802188"/>
              <a:gd name="connsiteY122" fmla="*/ 942975 h 6858000"/>
              <a:gd name="connsiteX123" fmla="*/ 142875 w 4802188"/>
              <a:gd name="connsiteY123" fmla="*/ 901700 h 6858000"/>
              <a:gd name="connsiteX124" fmla="*/ 157163 w 4802188"/>
              <a:gd name="connsiteY124" fmla="*/ 854075 h 6858000"/>
              <a:gd name="connsiteX125" fmla="*/ 168275 w 4802188"/>
              <a:gd name="connsiteY125" fmla="*/ 801687 h 6858000"/>
              <a:gd name="connsiteX126" fmla="*/ 176213 w 4802188"/>
              <a:gd name="connsiteY126" fmla="*/ 744537 h 6858000"/>
              <a:gd name="connsiteX127" fmla="*/ 179388 w 4802188"/>
              <a:gd name="connsiteY127" fmla="*/ 673100 h 6858000"/>
              <a:gd name="connsiteX128" fmla="*/ 176213 w 4802188"/>
              <a:gd name="connsiteY128" fmla="*/ 606425 h 6858000"/>
              <a:gd name="connsiteX129" fmla="*/ 168275 w 4802188"/>
              <a:gd name="connsiteY129" fmla="*/ 546100 h 6858000"/>
              <a:gd name="connsiteX130" fmla="*/ 157163 w 4802188"/>
              <a:gd name="connsiteY130" fmla="*/ 496887 h 6858000"/>
              <a:gd name="connsiteX131" fmla="*/ 142875 w 4802188"/>
              <a:gd name="connsiteY131" fmla="*/ 450850 h 6858000"/>
              <a:gd name="connsiteX132" fmla="*/ 127000 w 4802188"/>
              <a:gd name="connsiteY132" fmla="*/ 409575 h 6858000"/>
              <a:gd name="connsiteX133" fmla="*/ 109538 w 4802188"/>
              <a:gd name="connsiteY133" fmla="*/ 369887 h 6858000"/>
              <a:gd name="connsiteX134" fmla="*/ 92075 w 4802188"/>
              <a:gd name="connsiteY134" fmla="*/ 334962 h 6858000"/>
              <a:gd name="connsiteX135" fmla="*/ 73025 w 4802188"/>
              <a:gd name="connsiteY135" fmla="*/ 296862 h 6858000"/>
              <a:gd name="connsiteX136" fmla="*/ 53975 w 4802188"/>
              <a:gd name="connsiteY136" fmla="*/ 260350 h 6858000"/>
              <a:gd name="connsiteX137" fmla="*/ 38100 w 4802188"/>
              <a:gd name="connsiteY137" fmla="*/ 217487 h 6858000"/>
              <a:gd name="connsiteX138" fmla="*/ 22225 w 4802188"/>
              <a:gd name="connsiteY138" fmla="*/ 174625 h 6858000"/>
              <a:gd name="connsiteX139" fmla="*/ 12700 w 4802188"/>
              <a:gd name="connsiteY139" fmla="*/ 122237 h 6858000"/>
              <a:gd name="connsiteX140" fmla="*/ 4763 w 4802188"/>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802188" h="6858000">
                <a:moveTo>
                  <a:pt x="0" y="0"/>
                </a:moveTo>
                <a:lnTo>
                  <a:pt x="4802188" y="0"/>
                </a:lnTo>
                <a:lnTo>
                  <a:pt x="4802188"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close/>
              </a:path>
            </a:pathLst>
          </a:custGeom>
          <a:ln w="0">
            <a:noFill/>
            <a:prstDash val="solid"/>
            <a:round/>
            <a:headEnd/>
            <a:tailEnd/>
          </a:ln>
        </p:spPr>
        <p:txBody>
          <a:bodyPr wrap="square" rtlCol="0" anchor="ctr">
            <a:noAutofit/>
          </a:bodyPr>
          <a:lstStyle/>
          <a:p>
            <a:pPr algn="ctr"/>
            <a:endParaRPr lang="en-US" dirty="0"/>
          </a:p>
        </p:txBody>
      </p:sp>
      <p:sp>
        <p:nvSpPr>
          <p:cNvPr id="3" name="TextBox 2">
            <a:extLst>
              <a:ext uri="{FF2B5EF4-FFF2-40B4-BE49-F238E27FC236}">
                <a16:creationId xmlns:a16="http://schemas.microsoft.com/office/drawing/2014/main" id="{E60D9EA9-4DB9-8349-8FAC-C005A23AFA8E}"/>
              </a:ext>
            </a:extLst>
          </p:cNvPr>
          <p:cNvSpPr txBox="1"/>
          <p:nvPr/>
        </p:nvSpPr>
        <p:spPr>
          <a:xfrm>
            <a:off x="434851" y="1506600"/>
            <a:ext cx="3409200" cy="3844800"/>
          </a:xfrm>
          <a:prstGeom prst="rect">
            <a:avLst/>
          </a:prstGeom>
        </p:spPr>
        <p:txBody>
          <a:bodyPr vert="horz" lIns="91440" tIns="45720" rIns="91440" bIns="45720" rtlCol="0">
            <a:normAutofit/>
          </a:bodyPr>
          <a:lstStyle/>
          <a:p>
            <a:pPr>
              <a:lnSpc>
                <a:spcPct val="90000"/>
              </a:lnSpc>
              <a:spcAft>
                <a:spcPts val="600"/>
              </a:spcAft>
              <a:defRPr/>
            </a:pPr>
            <a:r>
              <a:rPr lang="en-US" sz="1900" b="1" dirty="0">
                <a:solidFill>
                  <a:schemeClr val="tx1">
                    <a:alpha val="60000"/>
                  </a:schemeClr>
                </a:solidFill>
              </a:rPr>
              <a:t>What is a Summons?</a:t>
            </a:r>
          </a:p>
          <a:p>
            <a:pPr indent="-228600">
              <a:lnSpc>
                <a:spcPct val="90000"/>
              </a:lnSpc>
              <a:spcAft>
                <a:spcPts val="600"/>
              </a:spcAft>
              <a:buFont typeface="Arial" panose="020B0604020202020204" pitchFamily="34" charset="0"/>
              <a:buChar char="•"/>
              <a:defRPr/>
            </a:pPr>
            <a:endParaRPr lang="en-US" sz="1900" b="1" dirty="0">
              <a:solidFill>
                <a:schemeClr val="tx1">
                  <a:alpha val="60000"/>
                </a:schemeClr>
              </a:solidFill>
            </a:endParaRPr>
          </a:p>
          <a:p>
            <a:pPr marL="285750" indent="-228600">
              <a:lnSpc>
                <a:spcPct val="90000"/>
              </a:lnSpc>
              <a:spcAft>
                <a:spcPts val="600"/>
              </a:spcAft>
              <a:buFont typeface="Arial" panose="020B0604020202020204" pitchFamily="34" charset="0"/>
              <a:buChar char="•"/>
              <a:defRPr/>
            </a:pPr>
            <a:r>
              <a:rPr lang="en-US" sz="1900" dirty="0">
                <a:solidFill>
                  <a:schemeClr val="tx1">
                    <a:alpha val="60000"/>
                  </a:schemeClr>
                </a:solidFill>
              </a:rPr>
              <a:t>Orders a person to attend court and in some cases, it is used as an alternative to arrest. </a:t>
            </a:r>
          </a:p>
          <a:p>
            <a:pPr marL="285750" indent="-228600">
              <a:lnSpc>
                <a:spcPct val="90000"/>
              </a:lnSpc>
              <a:spcAft>
                <a:spcPts val="600"/>
              </a:spcAft>
              <a:buFont typeface="Arial" panose="020B0604020202020204" pitchFamily="34" charset="0"/>
              <a:buChar char="•"/>
              <a:defRPr/>
            </a:pPr>
            <a:r>
              <a:rPr lang="en-US" sz="1900" dirty="0">
                <a:solidFill>
                  <a:schemeClr val="tx1">
                    <a:alpha val="60000"/>
                  </a:schemeClr>
                </a:solidFill>
              </a:rPr>
              <a:t>Does not necessarily indicate that an individual has committed an offence - they may not be accused or suspected of an offence, or the offence may only be minor.  </a:t>
            </a:r>
          </a:p>
          <a:p>
            <a:pPr indent="-228600">
              <a:lnSpc>
                <a:spcPct val="90000"/>
              </a:lnSpc>
              <a:spcAft>
                <a:spcPts val="600"/>
              </a:spcAft>
              <a:buFont typeface="Arial" panose="020B0604020202020204" pitchFamily="34" charset="0"/>
              <a:buChar char="•"/>
              <a:defRPr/>
            </a:pPr>
            <a:endParaRPr lang="en-US" altLang="en-US" sz="1900" dirty="0">
              <a:solidFill>
                <a:schemeClr val="tx1">
                  <a:alpha val="60000"/>
                </a:schemeClr>
              </a:solidFill>
            </a:endParaRPr>
          </a:p>
        </p:txBody>
      </p:sp>
    </p:spTree>
    <p:extLst>
      <p:ext uri="{BB962C8B-B14F-4D97-AF65-F5344CB8AC3E}">
        <p14:creationId xmlns:p14="http://schemas.microsoft.com/office/powerpoint/2010/main" val="34300019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756DF603-7819-44C1-AAD3-72B65E4F5A01}"/>
              </a:ext>
            </a:extLst>
          </p:cNvPr>
          <p:cNvGraphicFramePr/>
          <p:nvPr>
            <p:extLst>
              <p:ext uri="{D42A27DB-BD31-4B8C-83A1-F6EECF244321}">
                <p14:modId xmlns:p14="http://schemas.microsoft.com/office/powerpoint/2010/main" val="176457442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TextBox 11">
            <a:extLst>
              <a:ext uri="{FF2B5EF4-FFF2-40B4-BE49-F238E27FC236}">
                <a16:creationId xmlns:a16="http://schemas.microsoft.com/office/drawing/2014/main" id="{1346B4B8-00AF-5949-80B5-8A9E91DD586D}"/>
              </a:ext>
            </a:extLst>
          </p:cNvPr>
          <p:cNvSpPr txBox="1"/>
          <p:nvPr/>
        </p:nvSpPr>
        <p:spPr>
          <a:xfrm>
            <a:off x="177800" y="392214"/>
            <a:ext cx="11836400" cy="584775"/>
          </a:xfrm>
          <a:prstGeom prst="rect">
            <a:avLst/>
          </a:prstGeom>
          <a:noFill/>
        </p:spPr>
        <p:txBody>
          <a:bodyPr wrap="square">
            <a:spAutoFit/>
          </a:bodyPr>
          <a:lstStyle/>
          <a:p>
            <a:pPr lvl="0"/>
            <a:r>
              <a:rPr lang="en-GB" sz="3200" dirty="0"/>
              <a:t>Sequence of events leading to the issue of a defendant summons…</a:t>
            </a:r>
            <a:endParaRPr lang="en-US" sz="3200" dirty="0"/>
          </a:p>
        </p:txBody>
      </p:sp>
    </p:spTree>
    <p:extLst>
      <p:ext uri="{BB962C8B-B14F-4D97-AF65-F5344CB8AC3E}">
        <p14:creationId xmlns:p14="http://schemas.microsoft.com/office/powerpoint/2010/main" val="15507282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Organization Chart 3"/>
          <p:cNvGrpSpPr>
            <a:grpSpLocks/>
          </p:cNvGrpSpPr>
          <p:nvPr/>
        </p:nvGrpSpPr>
        <p:grpSpPr bwMode="auto">
          <a:xfrm>
            <a:off x="416496" y="1484536"/>
            <a:ext cx="8229600" cy="4349750"/>
            <a:chOff x="1134" y="1272"/>
            <a:chExt cx="2592" cy="2448"/>
          </a:xfrm>
          <a:solidFill>
            <a:schemeClr val="accent6"/>
          </a:solidFill>
        </p:grpSpPr>
        <p:cxnSp>
          <p:nvCxnSpPr>
            <p:cNvPr id="1028" name="_s1028"/>
            <p:cNvCxnSpPr>
              <a:cxnSpLocks noChangeShapeType="1"/>
              <a:stCxn id="12" idx="1"/>
              <a:endCxn id="11" idx="2"/>
            </p:cNvCxnSpPr>
            <p:nvPr/>
          </p:nvCxnSpPr>
          <p:spPr bwMode="auto">
            <a:xfrm rot="10800000">
              <a:off x="2718" y="3288"/>
              <a:ext cx="144" cy="289"/>
            </a:xfrm>
            <a:prstGeom prst="bentConnector2">
              <a:avLst/>
            </a:prstGeom>
            <a:grpFill/>
            <a:ln w="28575">
              <a:solidFill>
                <a:srgbClr val="000000"/>
              </a:solidFill>
              <a:miter lim="800000"/>
              <a:headEnd/>
              <a:tailEnd/>
            </a:ln>
          </p:spPr>
        </p:cxnSp>
        <p:cxnSp>
          <p:nvCxnSpPr>
            <p:cNvPr id="1029" name="_s1029"/>
            <p:cNvCxnSpPr>
              <a:cxnSpLocks noChangeShapeType="1"/>
              <a:stCxn id="11" idx="1"/>
              <a:endCxn id="10" idx="2"/>
            </p:cNvCxnSpPr>
            <p:nvPr/>
          </p:nvCxnSpPr>
          <p:spPr bwMode="auto">
            <a:xfrm rot="10800000">
              <a:off x="2142" y="2856"/>
              <a:ext cx="144" cy="288"/>
            </a:xfrm>
            <a:prstGeom prst="bentConnector2">
              <a:avLst/>
            </a:prstGeom>
            <a:grpFill/>
            <a:ln w="28575">
              <a:solidFill>
                <a:srgbClr val="000000"/>
              </a:solidFill>
              <a:miter lim="800000"/>
              <a:headEnd/>
              <a:tailEnd/>
            </a:ln>
          </p:spPr>
        </p:cxnSp>
        <p:cxnSp>
          <p:nvCxnSpPr>
            <p:cNvPr id="1030" name="_s1030"/>
            <p:cNvCxnSpPr>
              <a:cxnSpLocks noChangeShapeType="1"/>
              <a:stCxn id="10" idx="1"/>
              <a:endCxn id="9" idx="2"/>
            </p:cNvCxnSpPr>
            <p:nvPr/>
          </p:nvCxnSpPr>
          <p:spPr bwMode="auto">
            <a:xfrm rot="10800000">
              <a:off x="1566" y="2424"/>
              <a:ext cx="144" cy="288"/>
            </a:xfrm>
            <a:prstGeom prst="bentConnector2">
              <a:avLst/>
            </a:prstGeom>
            <a:grpFill/>
            <a:ln w="28575">
              <a:solidFill>
                <a:srgbClr val="000000"/>
              </a:solidFill>
              <a:miter lim="800000"/>
              <a:headEnd/>
              <a:tailEnd/>
            </a:ln>
          </p:spPr>
        </p:cxnSp>
        <p:cxnSp>
          <p:nvCxnSpPr>
            <p:cNvPr id="1031" name="_s1031"/>
            <p:cNvCxnSpPr>
              <a:cxnSpLocks noChangeShapeType="1"/>
              <a:stCxn id="9" idx="0"/>
              <a:endCxn id="8" idx="2"/>
            </p:cNvCxnSpPr>
            <p:nvPr/>
          </p:nvCxnSpPr>
          <p:spPr bwMode="auto">
            <a:xfrm rot="16200000">
              <a:off x="1495" y="2063"/>
              <a:ext cx="144" cy="1"/>
            </a:xfrm>
            <a:prstGeom prst="straightConnector1">
              <a:avLst/>
            </a:prstGeom>
            <a:grpFill/>
            <a:ln w="28575">
              <a:solidFill>
                <a:srgbClr val="000000"/>
              </a:solidFill>
              <a:round/>
              <a:headEnd/>
              <a:tailEnd/>
            </a:ln>
          </p:spPr>
        </p:cxnSp>
        <p:cxnSp>
          <p:nvCxnSpPr>
            <p:cNvPr id="1032" name="_s1032"/>
            <p:cNvCxnSpPr>
              <a:cxnSpLocks noChangeShapeType="1"/>
              <a:stCxn id="8" idx="0"/>
              <a:endCxn id="7" idx="2"/>
            </p:cNvCxnSpPr>
            <p:nvPr/>
          </p:nvCxnSpPr>
          <p:spPr bwMode="auto">
            <a:xfrm rot="16200000">
              <a:off x="1495" y="1631"/>
              <a:ext cx="144" cy="1"/>
            </a:xfrm>
            <a:prstGeom prst="straightConnector1">
              <a:avLst/>
            </a:prstGeom>
            <a:grpFill/>
            <a:ln w="28575">
              <a:solidFill>
                <a:srgbClr val="000000"/>
              </a:solidFill>
              <a:round/>
              <a:headEnd/>
              <a:tailEnd/>
            </a:ln>
          </p:spPr>
        </p:cxnSp>
        <p:sp>
          <p:nvSpPr>
            <p:cNvPr id="7" name="_s1033"/>
            <p:cNvSpPr>
              <a:spLocks noChangeArrowheads="1"/>
            </p:cNvSpPr>
            <p:nvPr/>
          </p:nvSpPr>
          <p:spPr bwMode="auto">
            <a:xfrm>
              <a:off x="1134" y="1272"/>
              <a:ext cx="864" cy="288"/>
            </a:xfrm>
            <a:prstGeom prst="roundRect">
              <a:avLst>
                <a:gd name="adj" fmla="val 16667"/>
              </a:avLst>
            </a:prstGeom>
            <a:grpFill/>
            <a:ln w="9525">
              <a:solidFill>
                <a:srgbClr val="000000"/>
              </a:solidFill>
              <a:round/>
              <a:headEnd/>
              <a:tailEnd/>
            </a:ln>
          </p:spPr>
          <p:txBody>
            <a:bodyPr vert="horz" wrap="none" lIns="0" tIns="0" rIns="0" bIns="0" numCol="1" anchor="ctr" anchorCtr="0" compatLnSpc="1">
              <a:prstTxWarp prst="textNoShape">
                <a:avLst/>
              </a:prstTxWarp>
            </a:bodyPr>
            <a:lstStyle/>
            <a:p>
              <a:pPr algn="ctr" fontAlgn="base">
                <a:spcBef>
                  <a:spcPct val="0"/>
                </a:spcBef>
                <a:spcAft>
                  <a:spcPct val="0"/>
                </a:spcAft>
              </a:pPr>
              <a:r>
                <a:rPr lang="en-US" altLang="en-US" sz="1300" dirty="0">
                  <a:solidFill>
                    <a:srgbClr val="000000"/>
                  </a:solidFill>
                  <a:latin typeface="Arial" panose="020B0604020202020204" pitchFamily="34" charset="0"/>
                </a:rPr>
                <a:t>Summary Offence Occurs</a:t>
              </a:r>
              <a:endParaRPr lang="en-GB" altLang="en-US" sz="1300" dirty="0">
                <a:solidFill>
                  <a:srgbClr val="000000"/>
                </a:solidFill>
                <a:latin typeface="Arial" panose="020B0604020202020204" pitchFamily="34" charset="0"/>
              </a:endParaRPr>
            </a:p>
          </p:txBody>
        </p:sp>
        <p:sp>
          <p:nvSpPr>
            <p:cNvPr id="8" name="_s1034"/>
            <p:cNvSpPr>
              <a:spLocks noChangeArrowheads="1"/>
            </p:cNvSpPr>
            <p:nvPr/>
          </p:nvSpPr>
          <p:spPr bwMode="auto">
            <a:xfrm>
              <a:off x="1134" y="1704"/>
              <a:ext cx="864" cy="288"/>
            </a:xfrm>
            <a:prstGeom prst="roundRect">
              <a:avLst>
                <a:gd name="adj" fmla="val 16667"/>
              </a:avLst>
            </a:prstGeom>
            <a:grpFill/>
            <a:ln w="9525">
              <a:solidFill>
                <a:srgbClr val="000000"/>
              </a:solidFill>
              <a:round/>
              <a:headEnd/>
              <a:tailEnd/>
            </a:ln>
          </p:spPr>
          <p:txBody>
            <a:bodyPr vert="horz" wrap="none" lIns="0" tIns="0" rIns="0" bIns="0" numCol="1" anchor="ctr" anchorCtr="0" compatLnSpc="1">
              <a:prstTxWarp prst="textNoShape">
                <a:avLst/>
              </a:prstTxWarp>
            </a:bodyPr>
            <a:lstStyle/>
            <a:p>
              <a:pPr algn="ctr" fontAlgn="base">
                <a:spcBef>
                  <a:spcPct val="0"/>
                </a:spcBef>
                <a:spcAft>
                  <a:spcPct val="0"/>
                </a:spcAft>
              </a:pPr>
              <a:r>
                <a:rPr lang="en-US" altLang="en-US" sz="1300">
                  <a:solidFill>
                    <a:srgbClr val="000000"/>
                  </a:solidFill>
                  <a:latin typeface="Arial" panose="020B0604020202020204" pitchFamily="34" charset="0"/>
                </a:rPr>
                <a:t>Report offender (‘now’ caution)</a:t>
              </a:r>
              <a:endParaRPr lang="en-GB" altLang="en-US" sz="1300">
                <a:solidFill>
                  <a:srgbClr val="000000"/>
                </a:solidFill>
                <a:latin typeface="Arial" panose="020B0604020202020204" pitchFamily="34" charset="0"/>
              </a:endParaRPr>
            </a:p>
          </p:txBody>
        </p:sp>
        <p:sp>
          <p:nvSpPr>
            <p:cNvPr id="9" name="_s1035"/>
            <p:cNvSpPr>
              <a:spLocks noChangeArrowheads="1"/>
            </p:cNvSpPr>
            <p:nvPr/>
          </p:nvSpPr>
          <p:spPr bwMode="auto">
            <a:xfrm>
              <a:off x="1134" y="2136"/>
              <a:ext cx="864" cy="288"/>
            </a:xfrm>
            <a:prstGeom prst="roundRect">
              <a:avLst>
                <a:gd name="adj" fmla="val 16667"/>
              </a:avLst>
            </a:prstGeom>
            <a:grpFill/>
            <a:ln w="9525">
              <a:solidFill>
                <a:srgbClr val="000000"/>
              </a:solidFill>
              <a:round/>
              <a:headEnd/>
              <a:tailEnd/>
            </a:ln>
          </p:spPr>
          <p:txBody>
            <a:bodyPr vert="horz" wrap="none" lIns="0" tIns="0" rIns="0" bIns="0" numCol="1" anchor="ctr" anchorCtr="0" compatLnSpc="1">
              <a:prstTxWarp prst="textNoShape">
                <a:avLst/>
              </a:prstTxWarp>
            </a:bodyPr>
            <a:lstStyle/>
            <a:p>
              <a:pPr algn="ctr" fontAlgn="base">
                <a:spcBef>
                  <a:spcPct val="0"/>
                </a:spcBef>
                <a:spcAft>
                  <a:spcPct val="0"/>
                </a:spcAft>
              </a:pPr>
              <a:r>
                <a:rPr lang="en-US" altLang="en-US" sz="1300">
                  <a:solidFill>
                    <a:srgbClr val="000000"/>
                  </a:solidFill>
                  <a:latin typeface="Arial" panose="020B0604020202020204" pitchFamily="34" charset="0"/>
                </a:rPr>
                <a:t>Complete process file</a:t>
              </a:r>
              <a:endParaRPr lang="en-GB" altLang="en-US" sz="1300">
                <a:solidFill>
                  <a:srgbClr val="000000"/>
                </a:solidFill>
                <a:latin typeface="Arial" panose="020B0604020202020204" pitchFamily="34" charset="0"/>
              </a:endParaRPr>
            </a:p>
          </p:txBody>
        </p:sp>
        <p:sp>
          <p:nvSpPr>
            <p:cNvPr id="10" name="_s1036"/>
            <p:cNvSpPr>
              <a:spLocks noChangeArrowheads="1"/>
            </p:cNvSpPr>
            <p:nvPr/>
          </p:nvSpPr>
          <p:spPr bwMode="auto">
            <a:xfrm>
              <a:off x="1710" y="2568"/>
              <a:ext cx="864" cy="288"/>
            </a:xfrm>
            <a:prstGeom prst="roundRect">
              <a:avLst>
                <a:gd name="adj" fmla="val 16667"/>
              </a:avLst>
            </a:prstGeom>
            <a:grpFill/>
            <a:ln w="9525">
              <a:solidFill>
                <a:srgbClr val="000000"/>
              </a:solidFill>
              <a:round/>
              <a:headEnd/>
              <a:tailEnd/>
            </a:ln>
          </p:spPr>
          <p:txBody>
            <a:bodyPr vert="horz" wrap="none" lIns="0" tIns="0" rIns="0" bIns="0" numCol="1" anchor="ctr" anchorCtr="0" compatLnSpc="1">
              <a:prstTxWarp prst="textNoShape">
                <a:avLst/>
              </a:prstTxWarp>
            </a:bodyPr>
            <a:lstStyle/>
            <a:p>
              <a:pPr algn="ctr" fontAlgn="base">
                <a:spcBef>
                  <a:spcPct val="0"/>
                </a:spcBef>
                <a:spcAft>
                  <a:spcPct val="0"/>
                </a:spcAft>
              </a:pPr>
              <a:r>
                <a:rPr lang="en-US" altLang="en-US" sz="1300">
                  <a:solidFill>
                    <a:srgbClr val="000000"/>
                  </a:solidFill>
                  <a:latin typeface="Arial" panose="020B0604020202020204" pitchFamily="34" charset="0"/>
                </a:rPr>
                <a:t>Decision made to prosecute</a:t>
              </a:r>
              <a:endParaRPr lang="en-GB" altLang="en-US" sz="1300">
                <a:solidFill>
                  <a:srgbClr val="000000"/>
                </a:solidFill>
                <a:latin typeface="Arial" panose="020B0604020202020204" pitchFamily="34" charset="0"/>
              </a:endParaRPr>
            </a:p>
          </p:txBody>
        </p:sp>
        <p:sp>
          <p:nvSpPr>
            <p:cNvPr id="11" name="_s1037"/>
            <p:cNvSpPr>
              <a:spLocks noChangeArrowheads="1"/>
            </p:cNvSpPr>
            <p:nvPr/>
          </p:nvSpPr>
          <p:spPr bwMode="auto">
            <a:xfrm>
              <a:off x="2286" y="3000"/>
              <a:ext cx="864" cy="288"/>
            </a:xfrm>
            <a:prstGeom prst="roundRect">
              <a:avLst>
                <a:gd name="adj" fmla="val 16667"/>
              </a:avLst>
            </a:prstGeom>
            <a:grpFill/>
            <a:ln w="9525">
              <a:solidFill>
                <a:srgbClr val="000000"/>
              </a:solidFill>
              <a:round/>
              <a:headEnd/>
              <a:tailEnd/>
            </a:ln>
          </p:spPr>
          <p:txBody>
            <a:bodyPr vert="horz" wrap="none" lIns="0" tIns="0" rIns="0" bIns="0" numCol="1" anchor="ctr" anchorCtr="0" compatLnSpc="1">
              <a:prstTxWarp prst="textNoShape">
                <a:avLst/>
              </a:prstTxWarp>
            </a:bodyPr>
            <a:lstStyle/>
            <a:p>
              <a:pPr algn="ctr" fontAlgn="base">
                <a:spcBef>
                  <a:spcPct val="0"/>
                </a:spcBef>
                <a:spcAft>
                  <a:spcPct val="0"/>
                </a:spcAft>
              </a:pPr>
              <a:r>
                <a:rPr lang="en-US" altLang="en-US" sz="1300">
                  <a:solidFill>
                    <a:srgbClr val="000000"/>
                  </a:solidFill>
                  <a:latin typeface="Arial" panose="020B0604020202020204" pitchFamily="34" charset="0"/>
                </a:rPr>
                <a:t>Information laid for summons</a:t>
              </a:r>
              <a:endParaRPr lang="en-GB" altLang="en-US" sz="1300">
                <a:solidFill>
                  <a:srgbClr val="000000"/>
                </a:solidFill>
                <a:latin typeface="Arial" panose="020B0604020202020204" pitchFamily="34" charset="0"/>
              </a:endParaRPr>
            </a:p>
          </p:txBody>
        </p:sp>
        <p:sp>
          <p:nvSpPr>
            <p:cNvPr id="12" name="_s1038"/>
            <p:cNvSpPr>
              <a:spLocks noChangeArrowheads="1"/>
            </p:cNvSpPr>
            <p:nvPr/>
          </p:nvSpPr>
          <p:spPr bwMode="auto">
            <a:xfrm>
              <a:off x="2862" y="3432"/>
              <a:ext cx="864" cy="288"/>
            </a:xfrm>
            <a:prstGeom prst="roundRect">
              <a:avLst>
                <a:gd name="adj" fmla="val 16667"/>
              </a:avLst>
            </a:prstGeom>
            <a:grpFill/>
            <a:ln w="9525">
              <a:solidFill>
                <a:srgbClr val="000000"/>
              </a:solidFill>
              <a:round/>
              <a:headEnd/>
              <a:tailEnd/>
            </a:ln>
          </p:spPr>
          <p:txBody>
            <a:bodyPr vert="horz" wrap="none" lIns="0" tIns="0" rIns="0" bIns="0" numCol="1" anchor="ctr" anchorCtr="0" compatLnSpc="1">
              <a:prstTxWarp prst="textNoShape">
                <a:avLst/>
              </a:prstTxWarp>
            </a:bodyPr>
            <a:lstStyle/>
            <a:p>
              <a:pPr algn="ctr" fontAlgn="base">
                <a:spcBef>
                  <a:spcPct val="0"/>
                </a:spcBef>
                <a:spcAft>
                  <a:spcPct val="0"/>
                </a:spcAft>
              </a:pPr>
              <a:r>
                <a:rPr lang="en-US" altLang="en-US" sz="1300">
                  <a:solidFill>
                    <a:srgbClr val="000000"/>
                  </a:solidFill>
                  <a:latin typeface="Arial" panose="020B0604020202020204" pitchFamily="34" charset="0"/>
                </a:rPr>
                <a:t>Summons issued</a:t>
              </a:r>
              <a:endParaRPr lang="en-GB" altLang="en-US" sz="1300">
                <a:solidFill>
                  <a:srgbClr val="000000"/>
                </a:solidFill>
                <a:latin typeface="Arial" panose="020B0604020202020204" pitchFamily="34" charset="0"/>
              </a:endParaRPr>
            </a:p>
          </p:txBody>
        </p:sp>
      </p:grpSp>
      <p:sp>
        <p:nvSpPr>
          <p:cNvPr id="15" name="TextBox 14"/>
          <p:cNvSpPr txBox="1"/>
          <p:nvPr/>
        </p:nvSpPr>
        <p:spPr>
          <a:xfrm>
            <a:off x="0" y="278471"/>
            <a:ext cx="7848872" cy="646331"/>
          </a:xfrm>
          <a:prstGeom prst="rect">
            <a:avLst/>
          </a:prstGeom>
          <a:solidFill>
            <a:schemeClr val="accent6"/>
          </a:solidFill>
        </p:spPr>
        <p:txBody>
          <a:bodyPr wrap="square" rtlCol="0">
            <a:spAutoFit/>
          </a:bodyPr>
          <a:lstStyle/>
          <a:p>
            <a:r>
              <a:rPr lang="en-GB" sz="3600" b="1" dirty="0">
                <a:solidFill>
                  <a:schemeClr val="bg1"/>
                </a:solidFill>
              </a:rPr>
              <a:t>Obtaining a Summons</a:t>
            </a:r>
          </a:p>
        </p:txBody>
      </p:sp>
      <p:pic>
        <p:nvPicPr>
          <p:cNvPr id="1026" name="Picture 2" descr="Police unveil new technology to combat drivers illegally using mobile phones  | Yorkshire Post">
            <a:extLst>
              <a:ext uri="{FF2B5EF4-FFF2-40B4-BE49-F238E27FC236}">
                <a16:creationId xmlns:a16="http://schemas.microsoft.com/office/drawing/2014/main" id="{D9D5218C-9A6B-FD46-A58A-85B2AF5AE7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2214" y="1484536"/>
            <a:ext cx="3390900" cy="2400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9996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47721"/>
            <a:ext cx="7652084" cy="584775"/>
          </a:xfrm>
          <a:prstGeom prst="rect">
            <a:avLst/>
          </a:prstGeom>
          <a:solidFill>
            <a:schemeClr val="accent6"/>
          </a:solidFill>
          <a:ln>
            <a:noFill/>
          </a:ln>
        </p:spPr>
        <p:txBody>
          <a:bodyPr wrap="square" rtlCol="0">
            <a:spAutoFit/>
          </a:bodyPr>
          <a:lstStyle/>
          <a:p>
            <a:pPr algn="ctr"/>
            <a:r>
              <a:rPr lang="en-GB" sz="3200" b="1" dirty="0">
                <a:solidFill>
                  <a:schemeClr val="bg1"/>
                </a:solidFill>
              </a:rPr>
              <a:t>Remember: POCLAROC </a:t>
            </a:r>
          </a:p>
        </p:txBody>
      </p:sp>
      <p:graphicFrame>
        <p:nvGraphicFramePr>
          <p:cNvPr id="3" name="Table 2"/>
          <p:cNvGraphicFramePr>
            <a:graphicFrameLocks noGrp="1"/>
          </p:cNvGraphicFramePr>
          <p:nvPr>
            <p:extLst>
              <p:ext uri="{D42A27DB-BD31-4B8C-83A1-F6EECF244321}">
                <p14:modId xmlns:p14="http://schemas.microsoft.com/office/powerpoint/2010/main" val="1069103118"/>
              </p:ext>
            </p:extLst>
          </p:nvPr>
        </p:nvGraphicFramePr>
        <p:xfrm>
          <a:off x="0" y="863600"/>
          <a:ext cx="9275335" cy="5712458"/>
        </p:xfrm>
        <a:graphic>
          <a:graphicData uri="http://schemas.openxmlformats.org/drawingml/2006/table">
            <a:tbl>
              <a:tblPr firstRow="1">
                <a:tableStyleId>{93296810-A885-4BE3-A3E7-6D5BEEA58F35}</a:tableStyleId>
              </a:tblPr>
              <a:tblGrid>
                <a:gridCol w="771868">
                  <a:extLst>
                    <a:ext uri="{9D8B030D-6E8A-4147-A177-3AD203B41FA5}">
                      <a16:colId xmlns:a16="http://schemas.microsoft.com/office/drawing/2014/main" val="3555286029"/>
                    </a:ext>
                  </a:extLst>
                </a:gridCol>
                <a:gridCol w="2916877">
                  <a:extLst>
                    <a:ext uri="{9D8B030D-6E8A-4147-A177-3AD203B41FA5}">
                      <a16:colId xmlns:a16="http://schemas.microsoft.com/office/drawing/2014/main" val="1767525350"/>
                    </a:ext>
                  </a:extLst>
                </a:gridCol>
                <a:gridCol w="5586590">
                  <a:extLst>
                    <a:ext uri="{9D8B030D-6E8A-4147-A177-3AD203B41FA5}">
                      <a16:colId xmlns:a16="http://schemas.microsoft.com/office/drawing/2014/main" val="367138461"/>
                    </a:ext>
                  </a:extLst>
                </a:gridCol>
              </a:tblGrid>
              <a:tr h="523414">
                <a:tc>
                  <a:txBody>
                    <a:bodyPr/>
                    <a:lstStyle/>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443159036"/>
                  </a:ext>
                </a:extLst>
              </a:tr>
              <a:tr h="1005588">
                <a:tc>
                  <a:txBody>
                    <a:bodyPr/>
                    <a:lstStyle/>
                    <a:p>
                      <a:pPr algn="ctr"/>
                      <a:r>
                        <a:rPr lang="en-GB" sz="2400" b="1" dirty="0">
                          <a:solidFill>
                            <a:srgbClr val="FF0000"/>
                          </a:solidFill>
                        </a:rPr>
                        <a:t>P</a:t>
                      </a:r>
                    </a:p>
                    <a:p>
                      <a:pPr algn="ctr"/>
                      <a:r>
                        <a:rPr lang="en-GB" sz="2400" b="1" dirty="0">
                          <a:solidFill>
                            <a:srgbClr val="FF0000"/>
                          </a:solidFill>
                        </a:rPr>
                        <a:t>O</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t>Point out the Offence</a:t>
                      </a:r>
                    </a:p>
                    <a:p>
                      <a:endParaRPr lang="en-GB" dirty="0"/>
                    </a:p>
                  </a:txBody>
                  <a:tcPr/>
                </a:tc>
                <a:tc>
                  <a:txBody>
                    <a:bodyPr/>
                    <a:lstStyle/>
                    <a:p>
                      <a:r>
                        <a:rPr lang="en-GB" sz="1800" b="1" dirty="0"/>
                        <a:t>Use simple language</a:t>
                      </a:r>
                    </a:p>
                    <a:p>
                      <a:r>
                        <a:rPr lang="en-GB" sz="1800" b="1" dirty="0"/>
                        <a:t>Do not use act &amp; section </a:t>
                      </a:r>
                    </a:p>
                  </a:txBody>
                  <a:tcPr/>
                </a:tc>
                <a:extLst>
                  <a:ext uri="{0D108BD9-81ED-4DB2-BD59-A6C34878D82A}">
                    <a16:rowId xmlns:a16="http://schemas.microsoft.com/office/drawing/2014/main" val="3454964228"/>
                  </a:ext>
                </a:extLst>
              </a:tr>
              <a:tr h="782124">
                <a:tc>
                  <a:txBody>
                    <a:bodyPr/>
                    <a:lstStyle/>
                    <a:p>
                      <a:pPr algn="ctr"/>
                      <a:r>
                        <a:rPr lang="en-GB" sz="2400" b="1" dirty="0">
                          <a:solidFill>
                            <a:srgbClr val="FF0000"/>
                          </a:solidFill>
                        </a:rPr>
                        <a:t>C</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t>Caution</a:t>
                      </a:r>
                    </a:p>
                    <a:p>
                      <a:endParaRPr lang="en-GB" dirty="0"/>
                    </a:p>
                  </a:txBody>
                  <a:tcPr/>
                </a:tc>
                <a:tc>
                  <a:txBody>
                    <a:bodyPr/>
                    <a:lstStyle/>
                    <a:p>
                      <a:r>
                        <a:rPr lang="en-GB" sz="1800" b="1" dirty="0"/>
                        <a:t>Use ‘When’ caution</a:t>
                      </a:r>
                    </a:p>
                    <a:p>
                      <a:r>
                        <a:rPr lang="en-GB" sz="1800" b="1" dirty="0"/>
                        <a:t>Note reply</a:t>
                      </a:r>
                    </a:p>
                  </a:txBody>
                  <a:tcPr/>
                </a:tc>
                <a:extLst>
                  <a:ext uri="{0D108BD9-81ED-4DB2-BD59-A6C34878D82A}">
                    <a16:rowId xmlns:a16="http://schemas.microsoft.com/office/drawing/2014/main" val="1837163595"/>
                  </a:ext>
                </a:extLst>
              </a:tr>
              <a:tr h="782124">
                <a:tc>
                  <a:txBody>
                    <a:bodyPr/>
                    <a:lstStyle/>
                    <a:p>
                      <a:pPr algn="ctr"/>
                      <a:r>
                        <a:rPr lang="en-GB" sz="2400" b="1" dirty="0">
                          <a:solidFill>
                            <a:srgbClr val="FF0000"/>
                          </a:solidFill>
                        </a:rPr>
                        <a:t>L</a:t>
                      </a:r>
                    </a:p>
                  </a:txBody>
                  <a:tcPr/>
                </a:tc>
                <a:tc>
                  <a:txBody>
                    <a:bodyPr/>
                    <a:lstStyle/>
                    <a:p>
                      <a:r>
                        <a:rPr lang="en-GB" b="1" dirty="0" err="1"/>
                        <a:t>Legals</a:t>
                      </a:r>
                      <a:endParaRPr lang="en-GB" b="1" dirty="0"/>
                    </a:p>
                  </a:txBody>
                  <a:tcPr/>
                </a:tc>
                <a:tc>
                  <a:txBody>
                    <a:bodyPr/>
                    <a:lstStyle/>
                    <a:p>
                      <a:r>
                        <a:rPr lang="en-GB" sz="1800" b="1" dirty="0"/>
                        <a:t>Tell them, they are not under arrest</a:t>
                      </a:r>
                    </a:p>
                    <a:p>
                      <a:r>
                        <a:rPr lang="en-GB" sz="1800" b="1" dirty="0"/>
                        <a:t>Not obliged to stay with you</a:t>
                      </a:r>
                    </a:p>
                  </a:txBody>
                  <a:tcPr/>
                </a:tc>
                <a:extLst>
                  <a:ext uri="{0D108BD9-81ED-4DB2-BD59-A6C34878D82A}">
                    <a16:rowId xmlns:a16="http://schemas.microsoft.com/office/drawing/2014/main" val="1835631090"/>
                  </a:ext>
                </a:extLst>
              </a:tr>
              <a:tr h="782124">
                <a:tc>
                  <a:txBody>
                    <a:bodyPr/>
                    <a:lstStyle/>
                    <a:p>
                      <a:pPr algn="ctr"/>
                      <a:r>
                        <a:rPr lang="en-GB" sz="2400" b="1" dirty="0">
                          <a:solidFill>
                            <a:srgbClr val="FF0000"/>
                          </a:solidFill>
                        </a:rPr>
                        <a:t>A</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t>Admin</a:t>
                      </a:r>
                    </a:p>
                  </a:txBody>
                  <a:tcPr/>
                </a:tc>
                <a:tc>
                  <a:txBody>
                    <a:bodyPr/>
                    <a:lstStyle/>
                    <a:p>
                      <a:r>
                        <a:rPr lang="en-GB" sz="1800" b="1" dirty="0"/>
                        <a:t>Obtain details, name &amp; address etc.</a:t>
                      </a:r>
                    </a:p>
                    <a:p>
                      <a:r>
                        <a:rPr lang="en-GB" sz="1800" b="1" dirty="0"/>
                        <a:t>Complete paperwork</a:t>
                      </a:r>
                    </a:p>
                  </a:txBody>
                  <a:tcPr/>
                </a:tc>
                <a:extLst>
                  <a:ext uri="{0D108BD9-81ED-4DB2-BD59-A6C34878D82A}">
                    <a16:rowId xmlns:a16="http://schemas.microsoft.com/office/drawing/2014/main" val="775801512"/>
                  </a:ext>
                </a:extLst>
              </a:tr>
              <a:tr h="1005588">
                <a:tc>
                  <a:txBody>
                    <a:bodyPr/>
                    <a:lstStyle/>
                    <a:p>
                      <a:pPr algn="ctr"/>
                      <a:r>
                        <a:rPr lang="en-GB" sz="2400" b="1" dirty="0">
                          <a:solidFill>
                            <a:srgbClr val="FF0000"/>
                          </a:solidFill>
                        </a:rPr>
                        <a:t>R</a:t>
                      </a:r>
                    </a:p>
                    <a:p>
                      <a:pPr algn="ctr"/>
                      <a:r>
                        <a:rPr lang="en-GB" sz="2400" b="1" dirty="0">
                          <a:solidFill>
                            <a:srgbClr val="FF0000"/>
                          </a:solidFill>
                        </a:rPr>
                        <a:t>O</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t>Report for Offence</a:t>
                      </a:r>
                    </a:p>
                    <a:p>
                      <a:endParaRPr lang="en-GB" dirty="0"/>
                    </a:p>
                  </a:txBody>
                  <a:tcPr/>
                </a:tc>
                <a:tc>
                  <a:txBody>
                    <a:bodyPr/>
                    <a:lstStyle/>
                    <a:p>
                      <a:endParaRPr lang="en-GB" dirty="0"/>
                    </a:p>
                  </a:txBody>
                  <a:tcPr/>
                </a:tc>
                <a:extLst>
                  <a:ext uri="{0D108BD9-81ED-4DB2-BD59-A6C34878D82A}">
                    <a16:rowId xmlns:a16="http://schemas.microsoft.com/office/drawing/2014/main" val="525901628"/>
                  </a:ext>
                </a:extLst>
              </a:tr>
              <a:tr h="831496">
                <a:tc>
                  <a:txBody>
                    <a:bodyPr/>
                    <a:lstStyle/>
                    <a:p>
                      <a:pPr algn="ctr"/>
                      <a:r>
                        <a:rPr lang="en-GB" sz="2400" b="1" dirty="0">
                          <a:solidFill>
                            <a:srgbClr val="FF0000"/>
                          </a:solidFill>
                        </a:rPr>
                        <a:t>C</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t>Caution </a:t>
                      </a:r>
                    </a:p>
                    <a:p>
                      <a:endParaRPr lang="en-GB" dirty="0"/>
                    </a:p>
                  </a:txBody>
                  <a:tcPr/>
                </a:tc>
                <a:tc>
                  <a:txBody>
                    <a:bodyPr/>
                    <a:lstStyle/>
                    <a:p>
                      <a:r>
                        <a:rPr lang="en-GB" sz="1800" b="1" dirty="0"/>
                        <a:t>Use ‘Now’ caution, No more questions </a:t>
                      </a:r>
                      <a:endParaRPr lang="en-GB" dirty="0"/>
                    </a:p>
                  </a:txBody>
                  <a:tcPr/>
                </a:tc>
                <a:extLst>
                  <a:ext uri="{0D108BD9-81ED-4DB2-BD59-A6C34878D82A}">
                    <a16:rowId xmlns:a16="http://schemas.microsoft.com/office/drawing/2014/main" val="3483677245"/>
                  </a:ext>
                </a:extLst>
              </a:tr>
            </a:tbl>
          </a:graphicData>
        </a:graphic>
      </p:graphicFrame>
      <p:sp>
        <p:nvSpPr>
          <p:cNvPr id="8" name="AutoShape 12"/>
          <p:cNvSpPr>
            <a:spLocks noChangeArrowheads="1"/>
          </p:cNvSpPr>
          <p:nvPr/>
        </p:nvSpPr>
        <p:spPr bwMode="auto">
          <a:xfrm rot="10800000">
            <a:off x="8712319" y="3829138"/>
            <a:ext cx="935038" cy="429710"/>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6"/>
          </a:solidFill>
          <a:ln w="9525">
            <a:solidFill>
              <a:schemeClr val="tx1"/>
            </a:solidFill>
            <a:miter lim="800000"/>
            <a:headEnd/>
            <a:tailEnd/>
          </a:ln>
          <a:effectLst/>
        </p:spPr>
        <p:txBody>
          <a:bodyPr wrap="none" anchor="ctr"/>
          <a:lstStyle/>
          <a:p>
            <a:endParaRPr lang="en-GB"/>
          </a:p>
        </p:txBody>
      </p:sp>
      <p:sp>
        <p:nvSpPr>
          <p:cNvPr id="9" name="Text Box 10"/>
          <p:cNvSpPr txBox="1">
            <a:spLocks noChangeArrowheads="1"/>
          </p:cNvSpPr>
          <p:nvPr/>
        </p:nvSpPr>
        <p:spPr bwMode="auto">
          <a:xfrm>
            <a:off x="9905079" y="2735354"/>
            <a:ext cx="1943583" cy="3046988"/>
          </a:xfrm>
          <a:prstGeom prst="rect">
            <a:avLst/>
          </a:prstGeom>
          <a:solidFill>
            <a:schemeClr val="accent6"/>
          </a:solidFill>
          <a:ln w="9525">
            <a:solidFill>
              <a:schemeClr val="tx1"/>
            </a:solidFill>
            <a:miter lim="800000"/>
            <a:headEnd/>
            <a:tailEnd/>
          </a:ln>
          <a:effec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2400" dirty="0">
                <a:cs typeface="Arial" panose="020B0604020202020204" pitchFamily="34" charset="0"/>
              </a:rPr>
              <a:t>If you conduct an interview, record questions and answers verbatim here!</a:t>
            </a:r>
          </a:p>
        </p:txBody>
      </p:sp>
    </p:spTree>
    <p:extLst>
      <p:ext uri="{BB962C8B-B14F-4D97-AF65-F5344CB8AC3E}">
        <p14:creationId xmlns:p14="http://schemas.microsoft.com/office/powerpoint/2010/main" val="1665564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5297762" y="329184"/>
            <a:ext cx="6251110"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a:latin typeface="+mj-lt"/>
                <a:ea typeface="+mj-ea"/>
                <a:cs typeface="+mj-cs"/>
              </a:rPr>
              <a:t>Penalty Notices for Disorder (PND) </a:t>
            </a:r>
          </a:p>
        </p:txBody>
      </p:sp>
      <p:pic>
        <p:nvPicPr>
          <p:cNvPr id="14339" name="Picture 3" descr="Florida Traffic Ticket Stock Photo - Download Image Now - iStock">
            <a:extLst>
              <a:ext uri="{FF2B5EF4-FFF2-40B4-BE49-F238E27FC236}">
                <a16:creationId xmlns:a16="http://schemas.microsoft.com/office/drawing/2014/main" id="{52D0E8E2-9A6C-AF47-80A7-C932C23E6F20}"/>
              </a:ext>
            </a:extLst>
          </p:cNvPr>
          <p:cNvPicPr>
            <a:picLocks noChangeAspect="1" noChangeArrowheads="1"/>
          </p:cNvPicPr>
          <p:nvPr/>
        </p:nvPicPr>
        <p:blipFill rotWithShape="1">
          <a:blip r:embed="rId3">
            <a:alphaModFix amt="20000"/>
            <a:extLst>
              <a:ext uri="{28A0092B-C50C-407E-A947-70E740481C1C}">
                <a14:useLocalDpi xmlns:a14="http://schemas.microsoft.com/office/drawing/2010/main" val="0"/>
              </a:ext>
            </a:extLst>
          </a:blip>
          <a:srcRect t="1422" b="944"/>
          <a:stretch/>
        </p:blipFill>
        <p:spPr bwMode="auto">
          <a:xfrm>
            <a:off x="1" y="10"/>
            <a:ext cx="4657344" cy="685799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74"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329BC4D-5F48-C649-BBDD-8BD33FBC32BE}"/>
              </a:ext>
            </a:extLst>
          </p:cNvPr>
          <p:cNvSpPr txBox="1"/>
          <p:nvPr/>
        </p:nvSpPr>
        <p:spPr>
          <a:xfrm>
            <a:off x="5297762" y="2706624"/>
            <a:ext cx="6251110" cy="3483864"/>
          </a:xfrm>
          <a:prstGeom prst="rect">
            <a:avLst/>
          </a:prstGeom>
        </p:spPr>
        <p:txBody>
          <a:bodyPr vert="horz" lIns="91440" tIns="45720" rIns="91440" bIns="45720" rtlCol="0">
            <a:normAutofit/>
          </a:bodyPr>
          <a:lstStyle/>
          <a:p>
            <a:pPr>
              <a:lnSpc>
                <a:spcPct val="90000"/>
              </a:lnSpc>
              <a:spcAft>
                <a:spcPts val="600"/>
              </a:spcAft>
            </a:pPr>
            <a:r>
              <a:rPr lang="en-US" sz="2200" dirty="0"/>
              <a:t>Criminal Justice and Police Act 2001: </a:t>
            </a:r>
          </a:p>
          <a:p>
            <a:pPr>
              <a:lnSpc>
                <a:spcPct val="90000"/>
              </a:lnSpc>
              <a:spcAft>
                <a:spcPts val="600"/>
              </a:spcAft>
            </a:pPr>
            <a:endParaRPr lang="en-US" sz="2200" dirty="0"/>
          </a:p>
          <a:p>
            <a:pPr>
              <a:lnSpc>
                <a:spcPct val="90000"/>
              </a:lnSpc>
              <a:spcAft>
                <a:spcPts val="600"/>
              </a:spcAft>
            </a:pPr>
            <a:r>
              <a:rPr lang="en-US" sz="2200" dirty="0"/>
              <a:t>The PND scheme provides the police and certain accredited individuals with a swift, out-of-court disposal to deal with low level, anti-social and nuisance suspected offending for adult offenders.</a:t>
            </a:r>
          </a:p>
          <a:p>
            <a:pPr indent="-228600">
              <a:lnSpc>
                <a:spcPct val="90000"/>
              </a:lnSpc>
              <a:spcAft>
                <a:spcPts val="600"/>
              </a:spcAft>
              <a:buFont typeface="Arial" panose="020B0604020202020204" pitchFamily="34" charset="0"/>
              <a:buChar char="•"/>
            </a:pPr>
            <a:endParaRPr lang="en-US" sz="2200" dirty="0"/>
          </a:p>
        </p:txBody>
      </p:sp>
    </p:spTree>
    <p:extLst>
      <p:ext uri="{BB962C8B-B14F-4D97-AF65-F5344CB8AC3E}">
        <p14:creationId xmlns:p14="http://schemas.microsoft.com/office/powerpoint/2010/main" val="2257983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45294"/>
            <a:ext cx="7848872" cy="646331"/>
          </a:xfrm>
          <a:prstGeom prst="rect">
            <a:avLst/>
          </a:prstGeom>
          <a:solidFill>
            <a:schemeClr val="accent6"/>
          </a:solidFill>
        </p:spPr>
        <p:txBody>
          <a:bodyPr wrap="square" rtlCol="0">
            <a:spAutoFit/>
          </a:bodyPr>
          <a:lstStyle/>
          <a:p>
            <a:pPr algn="ctr"/>
            <a:r>
              <a:rPr lang="en-GB" sz="3600" b="1" dirty="0">
                <a:solidFill>
                  <a:schemeClr val="bg1"/>
                </a:solidFill>
              </a:rPr>
              <a:t>Penalty Notices for Disorder (PND) </a:t>
            </a:r>
          </a:p>
        </p:txBody>
      </p:sp>
      <p:graphicFrame>
        <p:nvGraphicFramePr>
          <p:cNvPr id="6" name="Table 5"/>
          <p:cNvGraphicFramePr>
            <a:graphicFrameLocks noGrp="1"/>
          </p:cNvGraphicFramePr>
          <p:nvPr>
            <p:extLst>
              <p:ext uri="{D42A27DB-BD31-4B8C-83A1-F6EECF244321}">
                <p14:modId xmlns:p14="http://schemas.microsoft.com/office/powerpoint/2010/main" val="2126413720"/>
              </p:ext>
            </p:extLst>
          </p:nvPr>
        </p:nvGraphicFramePr>
        <p:xfrm>
          <a:off x="433137" y="1875641"/>
          <a:ext cx="11646567" cy="4637065"/>
        </p:xfrm>
        <a:graphic>
          <a:graphicData uri="http://schemas.openxmlformats.org/drawingml/2006/table">
            <a:tbl>
              <a:tblPr firstRow="1" bandRow="1">
                <a:tableStyleId>{93296810-A885-4BE3-A3E7-6D5BEEA58F35}</a:tableStyleId>
              </a:tblPr>
              <a:tblGrid>
                <a:gridCol w="3882189">
                  <a:extLst>
                    <a:ext uri="{9D8B030D-6E8A-4147-A177-3AD203B41FA5}">
                      <a16:colId xmlns:a16="http://schemas.microsoft.com/office/drawing/2014/main" val="2134548742"/>
                    </a:ext>
                  </a:extLst>
                </a:gridCol>
                <a:gridCol w="6059670">
                  <a:extLst>
                    <a:ext uri="{9D8B030D-6E8A-4147-A177-3AD203B41FA5}">
                      <a16:colId xmlns:a16="http://schemas.microsoft.com/office/drawing/2014/main" val="2038270157"/>
                    </a:ext>
                  </a:extLst>
                </a:gridCol>
                <a:gridCol w="1704708">
                  <a:extLst>
                    <a:ext uri="{9D8B030D-6E8A-4147-A177-3AD203B41FA5}">
                      <a16:colId xmlns:a16="http://schemas.microsoft.com/office/drawing/2014/main" val="537164779"/>
                    </a:ext>
                  </a:extLst>
                </a:gridCol>
              </a:tblGrid>
              <a:tr h="664672">
                <a:tc>
                  <a:txBody>
                    <a:bodyPr/>
                    <a:lstStyle/>
                    <a:p>
                      <a:endParaRPr lang="en-GB" sz="2400" dirty="0"/>
                    </a:p>
                  </a:txBody>
                  <a:tcPr/>
                </a:tc>
                <a:tc>
                  <a:txBody>
                    <a:bodyPr/>
                    <a:lstStyle/>
                    <a:p>
                      <a:endParaRPr lang="en-GB" sz="2400" dirty="0"/>
                    </a:p>
                  </a:txBody>
                  <a:tcPr/>
                </a:tc>
                <a:tc>
                  <a:txBody>
                    <a:bodyPr/>
                    <a:lstStyle/>
                    <a:p>
                      <a:endParaRPr lang="en-GB" sz="2400"/>
                    </a:p>
                  </a:txBody>
                  <a:tcPr/>
                </a:tc>
                <a:extLst>
                  <a:ext uri="{0D108BD9-81ED-4DB2-BD59-A6C34878D82A}">
                    <a16:rowId xmlns:a16="http://schemas.microsoft.com/office/drawing/2014/main" val="2398027825"/>
                  </a:ext>
                </a:extLst>
              </a:tr>
              <a:tr h="1329344">
                <a:tc>
                  <a:txBody>
                    <a:bodyPr/>
                    <a:lstStyle/>
                    <a:p>
                      <a:r>
                        <a:rPr lang="en-GB" sz="1800" b="0" u="none" strike="noStrike" kern="1200" baseline="0" dirty="0">
                          <a:solidFill>
                            <a:schemeClr val="dk1"/>
                          </a:solidFill>
                        </a:rPr>
                        <a:t>S.1(1) Theft Act 1968</a:t>
                      </a:r>
                      <a:endParaRPr lang="en-GB" sz="1800" dirty="0">
                        <a:latin typeface="Arial" panose="020B0604020202020204" pitchFamily="34" charset="0"/>
                        <a:cs typeface="Arial" panose="020B0604020202020204" pitchFamily="34" charset="0"/>
                      </a:endParaRPr>
                    </a:p>
                  </a:txBody>
                  <a:tcPr/>
                </a:tc>
                <a:tc>
                  <a:txBody>
                    <a:bodyPr/>
                    <a:lstStyle/>
                    <a:p>
                      <a:r>
                        <a:rPr lang="en-GB" sz="1800" b="0" u="none" strike="noStrike" kern="1200" baseline="0" dirty="0">
                          <a:solidFill>
                            <a:schemeClr val="dk1"/>
                          </a:solidFill>
                        </a:rPr>
                        <a:t>Retail Theft </a:t>
                      </a:r>
                    </a:p>
                    <a:p>
                      <a:r>
                        <a:rPr lang="en-GB" sz="1800" b="1" u="none" strike="noStrike" kern="1200" baseline="0" dirty="0">
                          <a:solidFill>
                            <a:schemeClr val="dk1"/>
                          </a:solidFill>
                        </a:rPr>
                        <a:t>(under £100 and may only be given on one occasion)</a:t>
                      </a:r>
                      <a:endParaRPr lang="en-GB" sz="1800" dirty="0">
                        <a:latin typeface="Arial" panose="020B0604020202020204" pitchFamily="34" charset="0"/>
                        <a:cs typeface="Arial" panose="020B0604020202020204" pitchFamily="34" charset="0"/>
                      </a:endParaRPr>
                    </a:p>
                  </a:txBody>
                  <a:tcPr/>
                </a:tc>
                <a:tc>
                  <a:txBody>
                    <a:bodyPr/>
                    <a:lstStyle/>
                    <a:p>
                      <a:pPr algn="ctr"/>
                      <a:r>
                        <a:rPr lang="en-GB" sz="1800" dirty="0"/>
                        <a:t>£90 fine </a:t>
                      </a:r>
                      <a:endParaRPr lang="en-GB"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46520536"/>
                  </a:ext>
                </a:extLst>
              </a:tr>
              <a:tr h="1329344">
                <a:tc>
                  <a:txBody>
                    <a:bodyPr/>
                    <a:lstStyle/>
                    <a:p>
                      <a:r>
                        <a:rPr lang="en-GB" sz="1800" b="0" u="none" strike="noStrike" kern="1200" baseline="0" dirty="0">
                          <a:solidFill>
                            <a:schemeClr val="dk1"/>
                          </a:solidFill>
                        </a:rPr>
                        <a:t>S.1 Criminal Damage Act 1971</a:t>
                      </a:r>
                      <a:endParaRPr lang="en-GB" sz="1800" dirty="0">
                        <a:latin typeface="Arial" panose="020B0604020202020204" pitchFamily="34" charset="0"/>
                        <a:cs typeface="Arial" panose="020B0604020202020204" pitchFamily="34" charset="0"/>
                      </a:endParaRPr>
                    </a:p>
                  </a:txBody>
                  <a:tcPr/>
                </a:tc>
                <a:tc>
                  <a:txBody>
                    <a:bodyPr/>
                    <a:lstStyle/>
                    <a:p>
                      <a:r>
                        <a:rPr lang="en-GB" sz="1800" b="0" u="none" strike="noStrike" kern="1200" baseline="0" dirty="0">
                          <a:solidFill>
                            <a:schemeClr val="dk1"/>
                          </a:solidFill>
                        </a:rPr>
                        <a:t>Destroying or damaging property </a:t>
                      </a:r>
                    </a:p>
                    <a:p>
                      <a:r>
                        <a:rPr lang="en-GB" sz="1800" b="1" u="none" strike="noStrike" kern="1200" baseline="0" dirty="0">
                          <a:solidFill>
                            <a:schemeClr val="dk1"/>
                          </a:solidFill>
                        </a:rPr>
                        <a:t>(under £300 and may only be given on one occasion)</a:t>
                      </a:r>
                      <a:endParaRPr lang="en-GB" sz="1800" dirty="0">
                        <a:latin typeface="Arial" panose="020B0604020202020204" pitchFamily="34" charset="0"/>
                        <a:cs typeface="Arial" panose="020B0604020202020204" pitchFamily="34" charset="0"/>
                      </a:endParaRPr>
                    </a:p>
                  </a:txBody>
                  <a:tcPr/>
                </a:tc>
                <a:tc>
                  <a:txBody>
                    <a:bodyPr/>
                    <a:lstStyle/>
                    <a:p>
                      <a:pPr algn="ctr"/>
                      <a:r>
                        <a:rPr lang="en-GB" sz="1800" dirty="0"/>
                        <a:t>£90 fine </a:t>
                      </a:r>
                      <a:endParaRPr lang="en-GB"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750816597"/>
                  </a:ext>
                </a:extLst>
              </a:tr>
              <a:tr h="1313705">
                <a:tc>
                  <a:txBody>
                    <a:bodyPr/>
                    <a:lstStyle/>
                    <a:p>
                      <a:r>
                        <a:rPr lang="en-GB" sz="1800" dirty="0"/>
                        <a:t>S.87(1) &amp; (5) Environmental Protection Act 1990</a:t>
                      </a:r>
                      <a:endParaRPr lang="en-GB" sz="1800" dirty="0">
                        <a:latin typeface="Arial" panose="020B0604020202020204" pitchFamily="34" charset="0"/>
                        <a:cs typeface="Arial" panose="020B0604020202020204" pitchFamily="34" charset="0"/>
                      </a:endParaRPr>
                    </a:p>
                  </a:txBody>
                  <a:tcPr/>
                </a:tc>
                <a:tc>
                  <a:txBody>
                    <a:bodyPr/>
                    <a:lstStyle/>
                    <a:p>
                      <a:r>
                        <a:rPr lang="en-GB" sz="1800" dirty="0"/>
                        <a:t>Deposit and leave litter</a:t>
                      </a:r>
                      <a:endParaRPr lang="en-GB" sz="1800" dirty="0">
                        <a:latin typeface="Arial" panose="020B0604020202020204" pitchFamily="34" charset="0"/>
                        <a:cs typeface="Arial" panose="020B0604020202020204" pitchFamily="34" charset="0"/>
                      </a:endParaRPr>
                    </a:p>
                  </a:txBody>
                  <a:tcPr/>
                </a:tc>
                <a:tc>
                  <a:txBody>
                    <a:bodyPr/>
                    <a:lstStyle/>
                    <a:p>
                      <a:pPr algn="ctr"/>
                      <a:r>
                        <a:rPr lang="en-GB" sz="1800" dirty="0"/>
                        <a:t>£60 fine</a:t>
                      </a:r>
                      <a:endParaRPr lang="en-GB"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656409394"/>
                  </a:ext>
                </a:extLst>
              </a:tr>
            </a:tbl>
          </a:graphicData>
        </a:graphic>
      </p:graphicFrame>
      <p:sp>
        <p:nvSpPr>
          <p:cNvPr id="7" name="TextBox 6"/>
          <p:cNvSpPr txBox="1"/>
          <p:nvPr/>
        </p:nvSpPr>
        <p:spPr>
          <a:xfrm>
            <a:off x="347119" y="1233578"/>
            <a:ext cx="5748881" cy="400110"/>
          </a:xfrm>
          <a:prstGeom prst="rect">
            <a:avLst/>
          </a:prstGeom>
          <a:noFill/>
        </p:spPr>
        <p:txBody>
          <a:bodyPr wrap="none" rtlCol="0">
            <a:spAutoFit/>
          </a:bodyPr>
          <a:lstStyle/>
          <a:p>
            <a:pPr algn="ctr"/>
            <a:r>
              <a:rPr lang="en-GB" sz="2000" dirty="0">
                <a:latin typeface="Arial" panose="020B0604020202020204" pitchFamily="34" charset="0"/>
                <a:cs typeface="Arial" panose="020B0604020202020204" pitchFamily="34" charset="0"/>
              </a:rPr>
              <a:t>Examples of offences when a PND can be used: </a:t>
            </a:r>
          </a:p>
        </p:txBody>
      </p:sp>
    </p:spTree>
    <p:extLst>
      <p:ext uri="{BB962C8B-B14F-4D97-AF65-F5344CB8AC3E}">
        <p14:creationId xmlns:p14="http://schemas.microsoft.com/office/powerpoint/2010/main" val="325082717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439065" y="967654"/>
            <a:ext cx="4654203" cy="4393982"/>
          </a:xfrm>
          <a:prstGeom prst="rect">
            <a:avLst/>
          </a:prstGeom>
        </p:spPr>
        <p:txBody>
          <a:bodyPr vert="horz" lIns="91440" tIns="45720" rIns="91440" bIns="45720" rtlCol="0">
            <a:normAutofit/>
          </a:bodyPr>
          <a:lstStyle/>
          <a:p>
            <a:pPr>
              <a:lnSpc>
                <a:spcPct val="90000"/>
              </a:lnSpc>
              <a:spcAft>
                <a:spcPts val="600"/>
              </a:spcAft>
            </a:pPr>
            <a:r>
              <a:rPr lang="en-US" sz="2800" b="1" dirty="0"/>
              <a:t>A PND may only be given: </a:t>
            </a:r>
          </a:p>
          <a:p>
            <a:pPr indent="-228600">
              <a:lnSpc>
                <a:spcPct val="90000"/>
              </a:lnSpc>
              <a:spcAft>
                <a:spcPts val="600"/>
              </a:spcAft>
              <a:buFont typeface="Arial" panose="020B0604020202020204" pitchFamily="34" charset="0"/>
              <a:buChar char="•"/>
            </a:pPr>
            <a:endParaRPr lang="en-US" sz="2000" dirty="0"/>
          </a:p>
          <a:p>
            <a:pPr marL="514350" indent="-228600">
              <a:lnSpc>
                <a:spcPct val="90000"/>
              </a:lnSpc>
              <a:spcAft>
                <a:spcPts val="600"/>
              </a:spcAft>
              <a:buFont typeface="Arial" panose="020B0604020202020204" pitchFamily="34" charset="0"/>
              <a:buChar char="•"/>
            </a:pPr>
            <a:r>
              <a:rPr lang="en-US" sz="2000" dirty="0"/>
              <a:t>For a </a:t>
            </a:r>
            <a:r>
              <a:rPr lang="en-US" sz="2000" b="1" dirty="0"/>
              <a:t>penalty offence </a:t>
            </a:r>
            <a:endParaRPr lang="en-US" sz="2000" dirty="0"/>
          </a:p>
          <a:p>
            <a:pPr marL="514350" indent="-228600">
              <a:lnSpc>
                <a:spcPct val="90000"/>
              </a:lnSpc>
              <a:spcAft>
                <a:spcPts val="600"/>
              </a:spcAft>
              <a:buFont typeface="Arial" panose="020B0604020202020204" pitchFamily="34" charset="0"/>
              <a:buChar char="•"/>
            </a:pPr>
            <a:endParaRPr lang="en-US" sz="2000" dirty="0"/>
          </a:p>
          <a:p>
            <a:pPr marL="514350" indent="-228600">
              <a:lnSpc>
                <a:spcPct val="90000"/>
              </a:lnSpc>
              <a:spcAft>
                <a:spcPts val="600"/>
              </a:spcAft>
              <a:buFont typeface="Arial" panose="020B0604020202020204" pitchFamily="34" charset="0"/>
              <a:buChar char="•"/>
            </a:pPr>
            <a:r>
              <a:rPr lang="en-US" sz="2000" dirty="0"/>
              <a:t>Where the offence is at the lower end of the spectrum in terms of seriousness</a:t>
            </a:r>
            <a:r>
              <a:rPr lang="en-US" sz="2000" b="1" dirty="0"/>
              <a:t>,</a:t>
            </a:r>
            <a:endParaRPr lang="en-US" sz="2000" dirty="0"/>
          </a:p>
          <a:p>
            <a:pPr marL="514350" indent="-228600">
              <a:lnSpc>
                <a:spcPct val="90000"/>
              </a:lnSpc>
              <a:spcAft>
                <a:spcPts val="600"/>
              </a:spcAft>
              <a:buFont typeface="Arial" panose="020B0604020202020204" pitchFamily="34" charset="0"/>
              <a:buChar char="•"/>
            </a:pPr>
            <a:endParaRPr lang="en-US" sz="2000" dirty="0"/>
          </a:p>
          <a:p>
            <a:pPr marL="514350" indent="-228600">
              <a:lnSpc>
                <a:spcPct val="90000"/>
              </a:lnSpc>
              <a:spcAft>
                <a:spcPts val="600"/>
              </a:spcAft>
              <a:buFont typeface="Arial" panose="020B0604020202020204" pitchFamily="34" charset="0"/>
              <a:buChar char="•"/>
            </a:pPr>
            <a:r>
              <a:rPr lang="en-US" sz="2000" dirty="0"/>
              <a:t>Where the penalty offence is </a:t>
            </a:r>
            <a:r>
              <a:rPr lang="en-US" sz="2000" b="1" dirty="0"/>
              <a:t>not committed in association with another penalty offence or does not overlap with another offence </a:t>
            </a:r>
            <a:endParaRPr lang="en-US" sz="2000" dirty="0"/>
          </a:p>
        </p:txBody>
      </p:sp>
      <p:grpSp>
        <p:nvGrpSpPr>
          <p:cNvPr id="73" name="Group 7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74" name="Isosceles Triangle 7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5362" name="Picture 2" descr="Remember that 0.27%!. Yes please remember it, don't forget… | by Kayode  Damali | BSc, MPSA | Medium">
            <a:extLst>
              <a:ext uri="{FF2B5EF4-FFF2-40B4-BE49-F238E27FC236}">
                <a16:creationId xmlns:a16="http://schemas.microsoft.com/office/drawing/2014/main" id="{666ED9CD-74BD-0A4C-AFA9-8497630D1A0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61330" y="880613"/>
            <a:ext cx="6106648" cy="4361892"/>
          </a:xfrm>
          <a:prstGeom prst="rect">
            <a:avLst/>
          </a:prstGeom>
          <a:noFill/>
          <a:extLst>
            <a:ext uri="{909E8E84-426E-40DD-AFC4-6F175D3DCCD1}">
              <a14:hiddenFill xmlns:a14="http://schemas.microsoft.com/office/drawing/2010/main">
                <a:solidFill>
                  <a:srgbClr val="FFFFFF"/>
                </a:solidFill>
              </a14:hiddenFill>
            </a:ext>
          </a:extLst>
        </p:spPr>
      </p:pic>
      <p:grpSp>
        <p:nvGrpSpPr>
          <p:cNvPr id="77" name="Group 7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78" name="Rectangle 7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Isosceles Triangle 7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23532507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20316" y="2637316"/>
            <a:ext cx="7128320" cy="38236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ts val="0"/>
              </a:spcBef>
              <a:spcAft>
                <a:spcPts val="1800"/>
              </a:spcAft>
              <a:buChar char="•"/>
              <a:defRPr sz="2400">
                <a:solidFill>
                  <a:schemeClr val="tx1"/>
                </a:solidFill>
                <a:latin typeface="+mn-lt"/>
                <a:ea typeface="+mn-ea"/>
                <a:cs typeface="+mn-cs"/>
              </a:defRPr>
            </a:lvl1pPr>
            <a:lvl2pPr marL="742950" indent="-285750" algn="l" rtl="0" eaLnBrk="0" fontAlgn="base" hangingPunct="0">
              <a:spcBef>
                <a:spcPts val="0"/>
              </a:spcBef>
              <a:spcAft>
                <a:spcPts val="1800"/>
              </a:spcAft>
              <a:buChar char="–"/>
              <a:defRPr sz="2400">
                <a:solidFill>
                  <a:schemeClr val="tx1"/>
                </a:solidFill>
                <a:latin typeface="+mn-lt"/>
              </a:defRPr>
            </a:lvl2pPr>
            <a:lvl3pPr marL="1143000" indent="-228600" algn="l" rtl="0" eaLnBrk="0" fontAlgn="base" hangingPunct="0">
              <a:spcBef>
                <a:spcPts val="0"/>
              </a:spcBef>
              <a:spcAft>
                <a:spcPts val="180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defRPr/>
            </a:pPr>
            <a:r>
              <a:rPr lang="en-GB" kern="0" dirty="0">
                <a:solidFill>
                  <a:srgbClr val="002060"/>
                </a:solidFill>
                <a:latin typeface="Arial"/>
              </a:rPr>
              <a:t>A person is likely to be able to give material evidence, or produce any document, or thing, likely to be material evidence, for the purpose of any criminal proceedings before the court </a:t>
            </a:r>
          </a:p>
          <a:p>
            <a:pPr>
              <a:defRPr/>
            </a:pPr>
            <a:r>
              <a:rPr lang="en-GB" kern="0" dirty="0">
                <a:solidFill>
                  <a:srgbClr val="002060"/>
                </a:solidFill>
                <a:latin typeface="Arial"/>
              </a:rPr>
              <a:t>The court is satisfied that it is in the interests of justice to do so. </a:t>
            </a:r>
          </a:p>
        </p:txBody>
      </p:sp>
      <p:sp>
        <p:nvSpPr>
          <p:cNvPr id="4" name="TextBox 3"/>
          <p:cNvSpPr txBox="1"/>
          <p:nvPr/>
        </p:nvSpPr>
        <p:spPr>
          <a:xfrm>
            <a:off x="0" y="276727"/>
            <a:ext cx="7848872" cy="646331"/>
          </a:xfrm>
          <a:prstGeom prst="rect">
            <a:avLst/>
          </a:prstGeom>
          <a:solidFill>
            <a:schemeClr val="accent6"/>
          </a:solidFill>
        </p:spPr>
        <p:txBody>
          <a:bodyPr wrap="square" rtlCol="0">
            <a:spAutoFit/>
          </a:bodyPr>
          <a:lstStyle/>
          <a:p>
            <a:r>
              <a:rPr lang="en-GB" sz="3600" b="1" dirty="0">
                <a:solidFill>
                  <a:schemeClr val="bg1"/>
                </a:solidFill>
              </a:rPr>
              <a:t>Witness Summons</a:t>
            </a:r>
          </a:p>
        </p:txBody>
      </p:sp>
      <p:sp>
        <p:nvSpPr>
          <p:cNvPr id="6" name="Rectangle 5"/>
          <p:cNvSpPr/>
          <p:nvPr/>
        </p:nvSpPr>
        <p:spPr>
          <a:xfrm>
            <a:off x="120316" y="1317733"/>
            <a:ext cx="7848872" cy="830997"/>
          </a:xfrm>
          <a:prstGeom prst="rect">
            <a:avLst/>
          </a:prstGeom>
        </p:spPr>
        <p:txBody>
          <a:bodyPr wrap="square">
            <a:spAutoFit/>
          </a:bodyPr>
          <a:lstStyle/>
          <a:p>
            <a:pPr eaLnBrk="0" hangingPunct="0">
              <a:spcAft>
                <a:spcPts val="1800"/>
              </a:spcAft>
              <a:defRPr/>
            </a:pPr>
            <a:r>
              <a:rPr lang="en-GB" sz="2400" kern="0" dirty="0">
                <a:solidFill>
                  <a:srgbClr val="002060"/>
                </a:solidFill>
                <a:latin typeface="Arial"/>
              </a:rPr>
              <a:t>A court can issue a summons to ensure that a witness attends court if: </a:t>
            </a:r>
          </a:p>
        </p:txBody>
      </p:sp>
      <p:pic>
        <p:nvPicPr>
          <p:cNvPr id="16386" name="Picture 2" descr="Cumbria Witness Care Unit - Cumbria Together">
            <a:extLst>
              <a:ext uri="{FF2B5EF4-FFF2-40B4-BE49-F238E27FC236}">
                <a16:creationId xmlns:a16="http://schemas.microsoft.com/office/drawing/2014/main" id="{F0DAB2E2-61E4-9741-AC6F-01F7544A55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874897">
            <a:off x="7238308" y="1904274"/>
            <a:ext cx="4334663" cy="32919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8477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645064" y="525982"/>
            <a:ext cx="4282983" cy="120036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600" b="1" kern="1200">
                <a:solidFill>
                  <a:schemeClr val="tx1"/>
                </a:solidFill>
                <a:latin typeface="+mj-lt"/>
                <a:ea typeface="+mj-ea"/>
                <a:cs typeface="+mj-cs"/>
              </a:rPr>
              <a:t>What is a Warrant?</a:t>
            </a:r>
          </a:p>
        </p:txBody>
      </p:sp>
      <p:sp>
        <p:nvSpPr>
          <p:cNvPr id="73" name="Rectangle 7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3"/>
          <p:cNvSpPr txBox="1">
            <a:spLocks noChangeArrowheads="1"/>
          </p:cNvSpPr>
          <p:nvPr/>
        </p:nvSpPr>
        <p:spPr bwMode="auto">
          <a:xfrm>
            <a:off x="645066" y="2031101"/>
            <a:ext cx="4282984" cy="351194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342900" indent="-342900" algn="l" rtl="0" eaLnBrk="0" fontAlgn="base" hangingPunct="0">
              <a:spcBef>
                <a:spcPts val="0"/>
              </a:spcBef>
              <a:spcAft>
                <a:spcPts val="1800"/>
              </a:spcAft>
              <a:buChar char="•"/>
              <a:defRPr sz="2400">
                <a:solidFill>
                  <a:schemeClr val="tx1"/>
                </a:solidFill>
                <a:latin typeface="+mn-lt"/>
                <a:ea typeface="+mn-ea"/>
                <a:cs typeface="+mn-cs"/>
              </a:defRPr>
            </a:lvl1pPr>
            <a:lvl2pPr marL="742950" indent="-285750" algn="l" rtl="0" eaLnBrk="0" fontAlgn="base" hangingPunct="0">
              <a:spcBef>
                <a:spcPts val="0"/>
              </a:spcBef>
              <a:spcAft>
                <a:spcPts val="1800"/>
              </a:spcAft>
              <a:buChar char="–"/>
              <a:defRPr sz="2400">
                <a:solidFill>
                  <a:schemeClr val="tx1"/>
                </a:solidFill>
                <a:latin typeface="+mn-lt"/>
              </a:defRPr>
            </a:lvl2pPr>
            <a:lvl3pPr marL="1143000" indent="-228600" algn="l" rtl="0" eaLnBrk="0" fontAlgn="base" hangingPunct="0">
              <a:spcBef>
                <a:spcPts val="0"/>
              </a:spcBef>
              <a:spcAft>
                <a:spcPts val="180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lnSpc>
                <a:spcPct val="90000"/>
              </a:lnSpc>
              <a:spcBef>
                <a:spcPct val="0"/>
              </a:spcBef>
              <a:buNone/>
              <a:defRPr/>
            </a:pPr>
            <a:r>
              <a:rPr lang="en-US" altLang="en-US" sz="2800" dirty="0"/>
              <a:t>‘A written document issued by a magistrate or a judge which instructs the specified persons (normally a constable) to whom it is addressed to do a particular act.’</a:t>
            </a:r>
          </a:p>
        </p:txBody>
      </p:sp>
      <p:sp>
        <p:nvSpPr>
          <p:cNvPr id="75" name="Rectangle 7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0" name="Picture 2" descr="Can A Police Officer Make An Arrest Without A Warrant? - Fulgham Law Firm">
            <a:extLst>
              <a:ext uri="{FF2B5EF4-FFF2-40B4-BE49-F238E27FC236}">
                <a16:creationId xmlns:a16="http://schemas.microsoft.com/office/drawing/2014/main" id="{7DF83AEE-8EF5-C742-B7DF-8D8CBF4207D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87738" y="1439970"/>
            <a:ext cx="5628018" cy="37451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5693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73" name="Freeform: Shape 72">
            <a:extLst>
              <a:ext uri="{FF2B5EF4-FFF2-40B4-BE49-F238E27FC236}">
                <a16:creationId xmlns:a16="http://schemas.microsoft.com/office/drawing/2014/main" id="{0ACBD85E-A404-45CB-B532-1039E479D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id="{DB1626B1-BAC7-4893-A5AC-620597685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7" name="Freeform: Shape 76">
            <a:extLst>
              <a:ext uri="{FF2B5EF4-FFF2-40B4-BE49-F238E27FC236}">
                <a16:creationId xmlns:a16="http://schemas.microsoft.com/office/drawing/2014/main" id="{D64E9910-51FE-45BF-973D-9D2401FD3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8434" name="Picture 2" descr="Break from Arsenal has come at the right time | She Wore A Yellow Ribbon">
            <a:extLst>
              <a:ext uri="{FF2B5EF4-FFF2-40B4-BE49-F238E27FC236}">
                <a16:creationId xmlns:a16="http://schemas.microsoft.com/office/drawing/2014/main" id="{A3ED4C1E-BF30-6E4C-9767-AB88FE6C511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606172" y="847637"/>
            <a:ext cx="6979655" cy="39086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421286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9E089C-737A-D84E-BE6E-5B343E7C59C4}"/>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3000" kern="1200">
                <a:solidFill>
                  <a:schemeClr val="tx1"/>
                </a:solidFill>
                <a:latin typeface="+mj-lt"/>
                <a:ea typeface="+mj-ea"/>
                <a:cs typeface="+mj-cs"/>
              </a:rPr>
              <a:t>Sec 1. Stop and Search </a:t>
            </a:r>
            <a:br>
              <a:rPr lang="en-US" sz="3000" kern="1200">
                <a:solidFill>
                  <a:schemeClr val="tx1"/>
                </a:solidFill>
                <a:latin typeface="+mj-lt"/>
                <a:ea typeface="+mj-ea"/>
                <a:cs typeface="+mj-cs"/>
              </a:rPr>
            </a:br>
            <a:r>
              <a:rPr lang="en-US" sz="3000" kern="1200">
                <a:solidFill>
                  <a:schemeClr val="tx1"/>
                </a:solidFill>
                <a:latin typeface="+mj-lt"/>
                <a:ea typeface="+mj-ea"/>
                <a:cs typeface="+mj-cs"/>
              </a:rPr>
              <a:t>PACE 1984 </a:t>
            </a:r>
            <a:br>
              <a:rPr lang="en-US" sz="3000" kern="1200">
                <a:solidFill>
                  <a:schemeClr val="tx1"/>
                </a:solidFill>
                <a:latin typeface="+mj-lt"/>
                <a:ea typeface="+mj-ea"/>
                <a:cs typeface="+mj-cs"/>
              </a:rPr>
            </a:br>
            <a:r>
              <a:rPr lang="en-US" sz="3000" kern="1200">
                <a:solidFill>
                  <a:schemeClr val="tx1"/>
                </a:solidFill>
                <a:latin typeface="+mj-lt"/>
                <a:ea typeface="+mj-ea"/>
                <a:cs typeface="+mj-cs"/>
              </a:rPr>
              <a:t>What do we already know?  </a:t>
            </a:r>
          </a:p>
        </p:txBody>
      </p:sp>
      <p:grpSp>
        <p:nvGrpSpPr>
          <p:cNvPr id="20" name="Group 19">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1" name="Rectangle 20">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4" descr="5 reasons why we started a Podcast | by Cedric Tan | The Higher Education  Revolution">
            <a:extLst>
              <a:ext uri="{FF2B5EF4-FFF2-40B4-BE49-F238E27FC236}">
                <a16:creationId xmlns:a16="http://schemas.microsoft.com/office/drawing/2014/main" id="{50E0C1E1-F307-FB49-A7F0-408243A749D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22492" y="1717679"/>
            <a:ext cx="5536001" cy="33638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197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27124682-66F5-F842-A5AE-09A0D8224BCB}"/>
              </a:ext>
            </a:extLst>
          </p:cNvPr>
          <p:cNvSpPr txBox="1"/>
          <p:nvPr/>
        </p:nvSpPr>
        <p:spPr>
          <a:xfrm>
            <a:off x="252662" y="2682613"/>
            <a:ext cx="6581274" cy="1167466"/>
          </a:xfrm>
          <a:prstGeom prst="rect">
            <a:avLst/>
          </a:prstGeom>
          <a:solidFill>
            <a:schemeClr val="accent6"/>
          </a:solidFill>
        </p:spPr>
        <p:txBody>
          <a:bodyPr wrap="square" rtlCol="0">
            <a:spAutoFit/>
          </a:bodyPr>
          <a:lstStyle/>
          <a:p>
            <a:endParaRPr lang="en-US" dirty="0"/>
          </a:p>
        </p:txBody>
      </p:sp>
      <p:sp>
        <p:nvSpPr>
          <p:cNvPr id="8" name="TextBox 7">
            <a:extLst>
              <a:ext uri="{FF2B5EF4-FFF2-40B4-BE49-F238E27FC236}">
                <a16:creationId xmlns:a16="http://schemas.microsoft.com/office/drawing/2014/main" id="{CDF0D011-7FA1-F34C-B6CB-B4B9002BE27A}"/>
              </a:ext>
            </a:extLst>
          </p:cNvPr>
          <p:cNvSpPr txBox="1"/>
          <p:nvPr/>
        </p:nvSpPr>
        <p:spPr>
          <a:xfrm>
            <a:off x="276726" y="4532448"/>
            <a:ext cx="6581274" cy="1167466"/>
          </a:xfrm>
          <a:prstGeom prst="rect">
            <a:avLst/>
          </a:prstGeom>
          <a:solidFill>
            <a:schemeClr val="accent6"/>
          </a:solidFill>
        </p:spPr>
        <p:txBody>
          <a:bodyPr wrap="square" rtlCol="0">
            <a:spAutoFit/>
          </a:bodyPr>
          <a:lstStyle/>
          <a:p>
            <a:endParaRPr lang="en-US" dirty="0"/>
          </a:p>
        </p:txBody>
      </p:sp>
      <p:sp>
        <p:nvSpPr>
          <p:cNvPr id="4" name="TextBox 3"/>
          <p:cNvSpPr txBox="1"/>
          <p:nvPr/>
        </p:nvSpPr>
        <p:spPr>
          <a:xfrm>
            <a:off x="0" y="189632"/>
            <a:ext cx="8280920" cy="646331"/>
          </a:xfrm>
          <a:prstGeom prst="rect">
            <a:avLst/>
          </a:prstGeom>
          <a:solidFill>
            <a:schemeClr val="accent6"/>
          </a:solidFill>
        </p:spPr>
        <p:txBody>
          <a:bodyPr wrap="square" rtlCol="0">
            <a:spAutoFit/>
          </a:bodyPr>
          <a:lstStyle/>
          <a:p>
            <a:pPr algn="ctr"/>
            <a:r>
              <a:rPr lang="en-GB" sz="3600" b="1" dirty="0">
                <a:solidFill>
                  <a:schemeClr val="bg1"/>
                </a:solidFill>
              </a:rPr>
              <a:t>Powers to Conduct Searches of Individuals</a:t>
            </a:r>
          </a:p>
        </p:txBody>
      </p:sp>
      <p:pic>
        <p:nvPicPr>
          <p:cNvPr id="5" name="Picture 4"/>
          <p:cNvPicPr>
            <a:picLocks noChangeAspect="1"/>
          </p:cNvPicPr>
          <p:nvPr/>
        </p:nvPicPr>
        <p:blipFill>
          <a:blip r:embed="rId3"/>
          <a:stretch>
            <a:fillRect/>
          </a:stretch>
        </p:blipFill>
        <p:spPr>
          <a:xfrm>
            <a:off x="7394268" y="1313064"/>
            <a:ext cx="3780202" cy="3064406"/>
          </a:xfrm>
          <a:prstGeom prst="rect">
            <a:avLst/>
          </a:prstGeom>
        </p:spPr>
      </p:pic>
      <p:sp>
        <p:nvSpPr>
          <p:cNvPr id="6" name="Rectangle 5"/>
          <p:cNvSpPr/>
          <p:nvPr/>
        </p:nvSpPr>
        <p:spPr>
          <a:xfrm>
            <a:off x="7394268" y="4592961"/>
            <a:ext cx="3780202" cy="523220"/>
          </a:xfrm>
          <a:prstGeom prst="rect">
            <a:avLst/>
          </a:prstGeom>
          <a:solidFill>
            <a:schemeClr val="accent6"/>
          </a:solidFill>
          <a:ln>
            <a:solidFill>
              <a:schemeClr val="tx1"/>
            </a:solidFill>
          </a:ln>
        </p:spPr>
        <p:txBody>
          <a:bodyPr wrap="none">
            <a:spAutoFit/>
          </a:bodyPr>
          <a:lstStyle/>
          <a:p>
            <a:pPr algn="ctr">
              <a:defRPr/>
            </a:pPr>
            <a:r>
              <a:rPr lang="en-GB" altLang="en-US" sz="2800" kern="0" dirty="0">
                <a:latin typeface="Arial" panose="020B0604020202020204" pitchFamily="34" charset="0"/>
                <a:cs typeface="Arial" panose="020B0604020202020204" pitchFamily="34" charset="0"/>
              </a:rPr>
              <a:t>Section 1 PACE 1984</a:t>
            </a:r>
          </a:p>
        </p:txBody>
      </p:sp>
      <p:sp>
        <p:nvSpPr>
          <p:cNvPr id="2" name="Rectangle 1">
            <a:extLst>
              <a:ext uri="{FF2B5EF4-FFF2-40B4-BE49-F238E27FC236}">
                <a16:creationId xmlns:a16="http://schemas.microsoft.com/office/drawing/2014/main" id="{4E96DEEF-744B-D343-B63F-B7E2D8A449C2}"/>
              </a:ext>
            </a:extLst>
          </p:cNvPr>
          <p:cNvSpPr>
            <a:spLocks noChangeArrowheads="1"/>
          </p:cNvSpPr>
          <p:nvPr/>
        </p:nvSpPr>
        <p:spPr bwMode="auto">
          <a:xfrm>
            <a:off x="252662" y="1313064"/>
            <a:ext cx="5843338"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GB" altLang="en-US" sz="2400" b="1" dirty="0">
                <a:solidFill>
                  <a:schemeClr val="accent6"/>
                </a:solidFill>
                <a:latin typeface="Arial" panose="020B0604020202020204" pitchFamily="34" charset="0"/>
                <a:ea typeface="ＭＳ Ｐゴシック" panose="020B0600070205080204" pitchFamily="34" charset="-128"/>
                <a:cs typeface="ＭＳ Ｐゴシック" panose="020B0600070205080204" pitchFamily="34" charset="-128"/>
              </a:rPr>
              <a:t>Discuss: W</a:t>
            </a:r>
            <a:r>
              <a:rPr kumimoji="0" lang="en-GB" altLang="en-US" sz="2400" b="1" i="0" u="none" strike="noStrike" cap="none" normalizeH="0" baseline="0" dirty="0">
                <a:ln>
                  <a:noFill/>
                </a:ln>
                <a:solidFill>
                  <a:schemeClr val="accent6"/>
                </a:solidFill>
                <a:effectLst/>
                <a:latin typeface="Arial" panose="020B0604020202020204" pitchFamily="34" charset="0"/>
                <a:ea typeface="ＭＳ Ｐゴシック" panose="020B0600070205080204" pitchFamily="34" charset="-128"/>
                <a:cs typeface="ＭＳ Ｐゴシック" panose="020B0600070205080204" pitchFamily="34" charset="-128"/>
              </a:rPr>
              <a:t>hy do Police Officers use stop and search powers?</a:t>
            </a:r>
            <a:endParaRPr kumimoji="0" lang="en-GB" altLang="en-US" sz="4000" b="0" i="0" u="none" strike="noStrike" cap="none" normalizeH="0" baseline="0" dirty="0">
              <a:ln>
                <a:noFill/>
              </a:ln>
              <a:solidFill>
                <a:schemeClr val="accent6"/>
              </a:solidFill>
              <a:effectLst/>
              <a:latin typeface="Arial" panose="020B0604020202020204" pitchFamily="34" charset="0"/>
            </a:endParaRPr>
          </a:p>
        </p:txBody>
      </p:sp>
      <p:sp>
        <p:nvSpPr>
          <p:cNvPr id="7" name="TextBox 6">
            <a:extLst>
              <a:ext uri="{FF2B5EF4-FFF2-40B4-BE49-F238E27FC236}">
                <a16:creationId xmlns:a16="http://schemas.microsoft.com/office/drawing/2014/main" id="{D72B4D6B-986E-344E-B1DF-9BE26C2A52E4}"/>
              </a:ext>
            </a:extLst>
          </p:cNvPr>
          <p:cNvSpPr txBox="1"/>
          <p:nvPr/>
        </p:nvSpPr>
        <p:spPr>
          <a:xfrm>
            <a:off x="478255" y="2682613"/>
            <a:ext cx="6178216" cy="3139321"/>
          </a:xfrm>
          <a:prstGeom prst="rect">
            <a:avLst/>
          </a:prstGeom>
          <a:noFill/>
        </p:spPr>
        <p:txBody>
          <a:bodyPr wrap="square">
            <a:spAutoFit/>
          </a:bodyPr>
          <a:lstStyle/>
          <a:p>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The primary purpose of the powers to search a person before they have been arrested is to enable officers to allay or confirm suspicions about individuals without exercising their power of arrest. </a:t>
            </a:r>
          </a:p>
          <a:p>
            <a:endParaRPr lang="en-GB" dirty="0">
              <a:latin typeface="Arial" pitchFamily="34" charset="0"/>
              <a:ea typeface="ＭＳ Ｐゴシック" pitchFamily="-112" charset="-128"/>
              <a:cs typeface="ＭＳ Ｐゴシック" pitchFamily="-112" charset="-128"/>
            </a:endParaRPr>
          </a:p>
          <a:p>
            <a:endPar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sz="1800" b="1" i="0" u="none" strike="noStrike" kern="1200" baseline="0" dirty="0">
                <a:solidFill>
                  <a:schemeClr val="tx1"/>
                </a:solidFill>
                <a:latin typeface="Arial" pitchFamily="34" charset="0"/>
                <a:ea typeface="ＭＳ Ｐゴシック" pitchFamily="-112" charset="-128"/>
                <a:cs typeface="ＭＳ Ｐゴシック" pitchFamily="-112" charset="-128"/>
              </a:rPr>
              <a:t>Code A of the PACE</a:t>
            </a: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 Codes of Practice governs the exercise by officers of statutory powers to stop and search a person or vehicle without first making an arrest. </a:t>
            </a:r>
          </a:p>
          <a:p>
            <a:endPar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endParaRPr>
          </a:p>
        </p:txBody>
      </p:sp>
    </p:spTree>
    <p:extLst>
      <p:ext uri="{BB962C8B-B14F-4D97-AF65-F5344CB8AC3E}">
        <p14:creationId xmlns:p14="http://schemas.microsoft.com/office/powerpoint/2010/main" val="2233652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6188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3"/>
            <a:ext cx="4846320" cy="274320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508" name="Picture 4" descr="Stop and search">
            <a:extLst>
              <a:ext uri="{FF2B5EF4-FFF2-40B4-BE49-F238E27FC236}">
                <a16:creationId xmlns:a16="http://schemas.microsoft.com/office/drawing/2014/main" id="{BBF0238E-1442-714C-AD5F-ECA2E6B55AD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rot="21600000">
            <a:off x="804672" y="1243472"/>
            <a:ext cx="4206240" cy="1219200"/>
          </a:xfrm>
          <a:prstGeom prst="rect">
            <a:avLst/>
          </a:prstGeom>
          <a:noFill/>
          <a:extLst>
            <a:ext uri="{909E8E84-426E-40DD-AFC4-6F175D3DCCD1}">
              <a14:hiddenFill xmlns:a14="http://schemas.microsoft.com/office/drawing/2010/main">
                <a:solidFill>
                  <a:srgbClr val="FFFFFF"/>
                </a:solidFill>
              </a14:hiddenFill>
            </a:ext>
          </a:extLst>
        </p:spPr>
      </p:pic>
      <p:sp>
        <p:nvSpPr>
          <p:cNvPr id="77" name="Rounded Rectangle 9">
            <a:extLst>
              <a:ext uri="{FF2B5EF4-FFF2-40B4-BE49-F238E27FC236}">
                <a16:creationId xmlns:a16="http://schemas.microsoft.com/office/drawing/2014/main" id="{39D6C490-0229-4573-9696-B73E5B3A9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3511296"/>
            <a:ext cx="4846320" cy="274320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506" name="Picture 2" descr="Stop and search">
            <a:extLst>
              <a:ext uri="{FF2B5EF4-FFF2-40B4-BE49-F238E27FC236}">
                <a16:creationId xmlns:a16="http://schemas.microsoft.com/office/drawing/2014/main" id="{233DAA7B-772A-BF40-8FA4-76CD0B8A5CD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04672" y="4397561"/>
            <a:ext cx="4206240" cy="970670"/>
          </a:xfrm>
          <a:prstGeom prst="rect">
            <a:avLst/>
          </a:prstGeom>
          <a:noFill/>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DB4E5F0-5E4D-2F4B-9018-28CB8950962E}"/>
              </a:ext>
            </a:extLst>
          </p:cNvPr>
          <p:cNvSpPr txBox="1"/>
          <p:nvPr/>
        </p:nvSpPr>
        <p:spPr>
          <a:xfrm>
            <a:off x="6437376" y="484634"/>
            <a:ext cx="5102351" cy="5739186"/>
          </a:xfrm>
          <a:prstGeom prst="rect">
            <a:avLst/>
          </a:prstGeom>
        </p:spPr>
        <p:txBody>
          <a:bodyPr vert="horz" lIns="91440" tIns="45720" rIns="91440" bIns="45720" rtlCol="0">
            <a:normAutofit/>
          </a:bodyPr>
          <a:lstStyle/>
          <a:p>
            <a:pPr>
              <a:lnSpc>
                <a:spcPct val="90000"/>
              </a:lnSpc>
              <a:spcAft>
                <a:spcPts val="600"/>
              </a:spcAft>
            </a:pPr>
            <a:r>
              <a:rPr lang="en-US" b="0" i="0" u="none" strike="noStrike" baseline="0" dirty="0"/>
              <a:t>COP states that a a stop and search is most likely to be fair and effective when:</a:t>
            </a:r>
          </a:p>
          <a:p>
            <a:pPr indent="-228600">
              <a:lnSpc>
                <a:spcPct val="90000"/>
              </a:lnSpc>
              <a:spcAft>
                <a:spcPts val="600"/>
              </a:spcAft>
              <a:buFont typeface="Arial" panose="020B0604020202020204" pitchFamily="34" charset="0"/>
              <a:buChar char="•"/>
            </a:pPr>
            <a:endParaRPr lang="en-US" b="0" i="0" u="none" strike="noStrike" baseline="0" dirty="0"/>
          </a:p>
          <a:p>
            <a:pPr marL="171450" indent="-228600">
              <a:lnSpc>
                <a:spcPct val="90000"/>
              </a:lnSpc>
              <a:spcAft>
                <a:spcPts val="600"/>
              </a:spcAft>
              <a:buFont typeface="Arial" panose="020B0604020202020204" pitchFamily="34" charset="0"/>
              <a:buChar char="•"/>
            </a:pPr>
            <a:r>
              <a:rPr lang="en-US" b="0" i="0" u="none" strike="noStrike" baseline="0" dirty="0"/>
              <a:t>The search was a justified and lawful use of the power that stands up to public scrutiny</a:t>
            </a:r>
          </a:p>
          <a:p>
            <a:pPr marL="171450" indent="-228600">
              <a:lnSpc>
                <a:spcPct val="90000"/>
              </a:lnSpc>
              <a:spcAft>
                <a:spcPts val="600"/>
              </a:spcAft>
              <a:buFont typeface="Arial" panose="020B0604020202020204" pitchFamily="34" charset="0"/>
              <a:buChar char="•"/>
            </a:pPr>
            <a:endParaRPr lang="en-US" b="0" i="0" u="none" strike="noStrike" baseline="0" dirty="0"/>
          </a:p>
          <a:p>
            <a:pPr marL="171450" indent="-228600">
              <a:lnSpc>
                <a:spcPct val="90000"/>
              </a:lnSpc>
              <a:spcAft>
                <a:spcPts val="600"/>
              </a:spcAft>
              <a:buFont typeface="Arial" panose="020B0604020202020204" pitchFamily="34" charset="0"/>
              <a:buChar char="•"/>
            </a:pPr>
            <a:r>
              <a:rPr lang="en-US" b="0" i="0" u="none" strike="noStrike" baseline="0" dirty="0"/>
              <a:t>The officer genuinely believes the person has an item in their possession</a:t>
            </a:r>
          </a:p>
          <a:p>
            <a:pPr indent="-228600">
              <a:lnSpc>
                <a:spcPct val="90000"/>
              </a:lnSpc>
              <a:spcAft>
                <a:spcPts val="600"/>
              </a:spcAft>
              <a:buFont typeface="Arial" panose="020B0604020202020204" pitchFamily="34" charset="0"/>
              <a:buChar char="•"/>
            </a:pPr>
            <a:endParaRPr lang="en-US" b="0" i="0" u="none" strike="noStrike" baseline="0" dirty="0"/>
          </a:p>
          <a:p>
            <a:pPr marL="171450" indent="-228600">
              <a:lnSpc>
                <a:spcPct val="90000"/>
              </a:lnSpc>
              <a:spcAft>
                <a:spcPts val="600"/>
              </a:spcAft>
              <a:buFont typeface="Arial" panose="020B0604020202020204" pitchFamily="34" charset="0"/>
              <a:buChar char="•"/>
            </a:pPr>
            <a:r>
              <a:rPr lang="en-US" b="0" i="0" u="none" strike="noStrike" baseline="0" dirty="0"/>
              <a:t>The member of the public understands why they have been searched and feels that they have been treated with respect</a:t>
            </a:r>
          </a:p>
          <a:p>
            <a:pPr indent="-228600">
              <a:lnSpc>
                <a:spcPct val="90000"/>
              </a:lnSpc>
              <a:spcAft>
                <a:spcPts val="600"/>
              </a:spcAft>
              <a:buFont typeface="Arial" panose="020B0604020202020204" pitchFamily="34" charset="0"/>
              <a:buChar char="•"/>
            </a:pPr>
            <a:endParaRPr lang="en-US" b="0" i="0" u="none" strike="noStrike" baseline="0" dirty="0"/>
          </a:p>
          <a:p>
            <a:pPr marL="171450" indent="-228600">
              <a:lnSpc>
                <a:spcPct val="90000"/>
              </a:lnSpc>
              <a:spcAft>
                <a:spcPts val="600"/>
              </a:spcAft>
              <a:buFont typeface="Arial" panose="020B0604020202020204" pitchFamily="34" charset="0"/>
              <a:buChar char="•"/>
            </a:pPr>
            <a:r>
              <a:rPr lang="en-US" b="0" i="0" u="none" strike="noStrike" baseline="0" dirty="0"/>
              <a:t>The search was necessary and was the least intrusive method a police officer could use to establish whether a member of the public has a prohibited article or an item for use in crime with then and more often than not the item is found.</a:t>
            </a:r>
            <a:endParaRPr lang="en-US" b="1" dirty="0">
              <a:effectLst/>
            </a:endParaRPr>
          </a:p>
        </p:txBody>
      </p:sp>
    </p:spTree>
    <p:extLst>
      <p:ext uri="{BB962C8B-B14F-4D97-AF65-F5344CB8AC3E}">
        <p14:creationId xmlns:p14="http://schemas.microsoft.com/office/powerpoint/2010/main" val="421668263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90374"/>
            <a:ext cx="8517632" cy="646331"/>
          </a:xfrm>
          <a:prstGeom prst="rect">
            <a:avLst/>
          </a:prstGeom>
          <a:solidFill>
            <a:schemeClr val="accent2"/>
          </a:solidFill>
        </p:spPr>
        <p:txBody>
          <a:bodyPr wrap="square" rtlCol="0">
            <a:spAutoFit/>
          </a:bodyPr>
          <a:lstStyle/>
          <a:p>
            <a:r>
              <a:rPr lang="en-GB" sz="3600" b="1" dirty="0">
                <a:solidFill>
                  <a:schemeClr val="bg1"/>
                </a:solidFill>
              </a:rPr>
              <a:t>1981 Brixton Riots &amp; PACE 1984</a:t>
            </a:r>
          </a:p>
        </p:txBody>
      </p:sp>
      <p:pic>
        <p:nvPicPr>
          <p:cNvPr id="5" name="Picture 4"/>
          <p:cNvPicPr>
            <a:picLocks noChangeAspect="1"/>
          </p:cNvPicPr>
          <p:nvPr/>
        </p:nvPicPr>
        <p:blipFill>
          <a:blip r:embed="rId3"/>
          <a:stretch>
            <a:fillRect/>
          </a:stretch>
        </p:blipFill>
        <p:spPr>
          <a:xfrm>
            <a:off x="7493478" y="190374"/>
            <a:ext cx="3816207" cy="1404425"/>
          </a:xfrm>
          <a:prstGeom prst="rect">
            <a:avLst/>
          </a:prstGeom>
          <a:ln>
            <a:solidFill>
              <a:schemeClr val="tx1"/>
            </a:solidFill>
          </a:ln>
        </p:spPr>
      </p:pic>
      <p:graphicFrame>
        <p:nvGraphicFramePr>
          <p:cNvPr id="3" name="Diagram 2"/>
          <p:cNvGraphicFramePr/>
          <p:nvPr>
            <p:extLst>
              <p:ext uri="{D42A27DB-BD31-4B8C-83A1-F6EECF244321}">
                <p14:modId xmlns:p14="http://schemas.microsoft.com/office/powerpoint/2010/main" val="2991174777"/>
              </p:ext>
            </p:extLst>
          </p:nvPr>
        </p:nvGraphicFramePr>
        <p:xfrm>
          <a:off x="690863" y="1756612"/>
          <a:ext cx="10486474" cy="470434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99CB124A-5F43-CC47-B19C-C72EF70EF510}"/>
              </a:ext>
            </a:extLst>
          </p:cNvPr>
          <p:cNvSpPr txBox="1"/>
          <p:nvPr/>
        </p:nvSpPr>
        <p:spPr>
          <a:xfrm>
            <a:off x="1022684" y="2514600"/>
            <a:ext cx="1888958" cy="830997"/>
          </a:xfrm>
          <a:prstGeom prst="rect">
            <a:avLst/>
          </a:prstGeom>
          <a:noFill/>
        </p:spPr>
        <p:txBody>
          <a:bodyPr wrap="square" rtlCol="0">
            <a:spAutoFit/>
          </a:bodyPr>
          <a:lstStyle/>
          <a:p>
            <a:r>
              <a:rPr lang="en-US" sz="2400" dirty="0">
                <a:solidFill>
                  <a:schemeClr val="bg1"/>
                </a:solidFill>
              </a:rPr>
              <a:t>Pre-PACE + “Sus laws” </a:t>
            </a:r>
          </a:p>
        </p:txBody>
      </p:sp>
      <p:pic>
        <p:nvPicPr>
          <p:cNvPr id="22530" name="Picture 2" descr="When Brixton went up in flames | London | The Guardian">
            <a:extLst>
              <a:ext uri="{FF2B5EF4-FFF2-40B4-BE49-F238E27FC236}">
                <a16:creationId xmlns:a16="http://schemas.microsoft.com/office/drawing/2014/main" id="{08B9B4BC-E0D1-5448-895E-2525E2288EB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rot="20179545">
            <a:off x="505180" y="4304707"/>
            <a:ext cx="2923964" cy="1537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7052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5830E9E-5A67-4FC7-B083-4F7B08795E6E}"/>
                                            </p:graphicEl>
                                          </p:spTgt>
                                        </p:tgtEl>
                                        <p:attrNameLst>
                                          <p:attrName>style.visibility</p:attrName>
                                        </p:attrNameLst>
                                      </p:cBhvr>
                                      <p:to>
                                        <p:strVal val="visible"/>
                                      </p:to>
                                    </p:set>
                                    <p:animEffect transition="in" filter="fade">
                                      <p:cBhvr>
                                        <p:cTn id="12" dur="500"/>
                                        <p:tgtEl>
                                          <p:spTgt spid="3">
                                            <p:graphicEl>
                                              <a:dgm id="{D5830E9E-5A67-4FC7-B083-4F7B08795E6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E7A97CF4-B9A6-44B9-A6ED-79501B9C112F}"/>
                                            </p:graphicEl>
                                          </p:spTgt>
                                        </p:tgtEl>
                                        <p:attrNameLst>
                                          <p:attrName>style.visibility</p:attrName>
                                        </p:attrNameLst>
                                      </p:cBhvr>
                                      <p:to>
                                        <p:strVal val="visible"/>
                                      </p:to>
                                    </p:set>
                                    <p:animEffect transition="in" filter="fade">
                                      <p:cBhvr>
                                        <p:cTn id="17" dur="500"/>
                                        <p:tgtEl>
                                          <p:spTgt spid="3">
                                            <p:graphicEl>
                                              <a:dgm id="{E7A97CF4-B9A6-44B9-A6ED-79501B9C112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graphicEl>
                                              <a:dgm id="{56887706-C8DC-4488-B329-177C8C655314}"/>
                                            </p:graphicEl>
                                          </p:spTgt>
                                        </p:tgtEl>
                                        <p:attrNameLst>
                                          <p:attrName>style.visibility</p:attrName>
                                        </p:attrNameLst>
                                      </p:cBhvr>
                                      <p:to>
                                        <p:strVal val="visible"/>
                                      </p:to>
                                    </p:set>
                                    <p:animEffect transition="in" filter="fade">
                                      <p:cBhvr>
                                        <p:cTn id="20" dur="500"/>
                                        <p:tgtEl>
                                          <p:spTgt spid="3">
                                            <p:graphicEl>
                                              <a:dgm id="{56887706-C8DC-4488-B329-177C8C655314}"/>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graphicEl>
                                              <a:dgm id="{10605458-C7BE-4888-8E37-E680E6CA2BE7}"/>
                                            </p:graphicEl>
                                          </p:spTgt>
                                        </p:tgtEl>
                                        <p:attrNameLst>
                                          <p:attrName>style.visibility</p:attrName>
                                        </p:attrNameLst>
                                      </p:cBhvr>
                                      <p:to>
                                        <p:strVal val="visible"/>
                                      </p:to>
                                    </p:set>
                                    <p:animEffect transition="in" filter="fade">
                                      <p:cBhvr>
                                        <p:cTn id="25" dur="500"/>
                                        <p:tgtEl>
                                          <p:spTgt spid="3">
                                            <p:graphicEl>
                                              <a:dgm id="{10605458-C7BE-4888-8E37-E680E6CA2BE7}"/>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graphicEl>
                                              <a:dgm id="{23E298B6-C2A6-4843-B670-3036F3461D92}"/>
                                            </p:graphicEl>
                                          </p:spTgt>
                                        </p:tgtEl>
                                        <p:attrNameLst>
                                          <p:attrName>style.visibility</p:attrName>
                                        </p:attrNameLst>
                                      </p:cBhvr>
                                      <p:to>
                                        <p:strVal val="visible"/>
                                      </p:to>
                                    </p:set>
                                    <p:animEffect transition="in" filter="fade">
                                      <p:cBhvr>
                                        <p:cTn id="28" dur="500"/>
                                        <p:tgtEl>
                                          <p:spTgt spid="3">
                                            <p:graphicEl>
                                              <a:dgm id="{23E298B6-C2A6-4843-B670-3036F3461D92}"/>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graphicEl>
                                              <a:dgm id="{D502931A-2683-40FB-B02F-A3D08FB63B44}"/>
                                            </p:graphicEl>
                                          </p:spTgt>
                                        </p:tgtEl>
                                        <p:attrNameLst>
                                          <p:attrName>style.visibility</p:attrName>
                                        </p:attrNameLst>
                                      </p:cBhvr>
                                      <p:to>
                                        <p:strVal val="visible"/>
                                      </p:to>
                                    </p:set>
                                    <p:animEffect transition="in" filter="fade">
                                      <p:cBhvr>
                                        <p:cTn id="33" dur="500"/>
                                        <p:tgtEl>
                                          <p:spTgt spid="3">
                                            <p:graphicEl>
                                              <a:dgm id="{D502931A-2683-40FB-B02F-A3D08FB63B44}"/>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
                                            <p:graphicEl>
                                              <a:dgm id="{1AAFEF4D-7D51-4DF4-9C4C-1B0D1903CCB5}"/>
                                            </p:graphicEl>
                                          </p:spTgt>
                                        </p:tgtEl>
                                        <p:attrNameLst>
                                          <p:attrName>style.visibility</p:attrName>
                                        </p:attrNameLst>
                                      </p:cBhvr>
                                      <p:to>
                                        <p:strVal val="visible"/>
                                      </p:to>
                                    </p:set>
                                    <p:animEffect transition="in" filter="fade">
                                      <p:cBhvr>
                                        <p:cTn id="36" dur="500"/>
                                        <p:tgtEl>
                                          <p:spTgt spid="3">
                                            <p:graphicEl>
                                              <a:dgm id="{1AAFEF4D-7D51-4DF4-9C4C-1B0D1903CCB5}"/>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graphicEl>
                                              <a:dgm id="{E029684B-E4AF-B145-8C5E-C235F1225B34}"/>
                                            </p:graphicEl>
                                          </p:spTgt>
                                        </p:tgtEl>
                                        <p:attrNameLst>
                                          <p:attrName>style.visibility</p:attrName>
                                        </p:attrNameLst>
                                      </p:cBhvr>
                                      <p:to>
                                        <p:strVal val="visible"/>
                                      </p:to>
                                    </p:set>
                                    <p:animEffect transition="in" filter="fade">
                                      <p:cBhvr>
                                        <p:cTn id="41" dur="500"/>
                                        <p:tgtEl>
                                          <p:spTgt spid="3">
                                            <p:graphicEl>
                                              <a:dgm id="{E029684B-E4AF-B145-8C5E-C235F1225B34}"/>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
                                            <p:graphicEl>
                                              <a:dgm id="{B97027B3-3579-E346-A86D-30342CBFBC37}"/>
                                            </p:graphicEl>
                                          </p:spTgt>
                                        </p:tgtEl>
                                        <p:attrNameLst>
                                          <p:attrName>style.visibility</p:attrName>
                                        </p:attrNameLst>
                                      </p:cBhvr>
                                      <p:to>
                                        <p:strVal val="visible"/>
                                      </p:to>
                                    </p:set>
                                    <p:animEffect transition="in" filter="fade">
                                      <p:cBhvr>
                                        <p:cTn id="44" dur="500"/>
                                        <p:tgtEl>
                                          <p:spTgt spid="3">
                                            <p:graphicEl>
                                              <a:dgm id="{B97027B3-3579-E346-A86D-30342CBFBC3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200672"/>
            <a:ext cx="7886700" cy="543594"/>
          </a:xfrm>
          <a:solidFill>
            <a:schemeClr val="accent5">
              <a:lumMod val="60000"/>
              <a:lumOff val="40000"/>
            </a:schemeClr>
          </a:solidFill>
        </p:spPr>
        <p:txBody>
          <a:bodyPr>
            <a:noAutofit/>
          </a:bodyPr>
          <a:lstStyle/>
          <a:p>
            <a:r>
              <a:rPr lang="en-GB" sz="3600" b="1" dirty="0">
                <a:solidFill>
                  <a:schemeClr val="bg1"/>
                </a:solidFill>
                <a:latin typeface="+mn-lt"/>
              </a:rPr>
              <a:t>Section 1 PACE 1984 </a:t>
            </a:r>
          </a:p>
        </p:txBody>
      </p:sp>
      <p:graphicFrame>
        <p:nvGraphicFramePr>
          <p:cNvPr id="5" name="Diagram 4"/>
          <p:cNvGraphicFramePr/>
          <p:nvPr>
            <p:extLst>
              <p:ext uri="{D42A27DB-BD31-4B8C-83A1-F6EECF244321}">
                <p14:modId xmlns:p14="http://schemas.microsoft.com/office/powerpoint/2010/main" val="1361665280"/>
              </p:ext>
            </p:extLst>
          </p:nvPr>
        </p:nvGraphicFramePr>
        <p:xfrm>
          <a:off x="223106" y="1798694"/>
          <a:ext cx="7663594" cy="43924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3554" name="Picture 2" descr="Police Professional | Leaked report says review of BWV recordings revealed  'many examples' of officer error">
            <a:extLst>
              <a:ext uri="{FF2B5EF4-FFF2-40B4-BE49-F238E27FC236}">
                <a16:creationId xmlns:a16="http://schemas.microsoft.com/office/drawing/2014/main" id="{1FF130AB-2254-A249-B55F-F8E010459E2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19046" y="381146"/>
            <a:ext cx="3733800" cy="2171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65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383ECA6-F112-E84C-9670-247B268D6802}"/>
                                            </p:graphicEl>
                                          </p:spTgt>
                                        </p:tgtEl>
                                        <p:attrNameLst>
                                          <p:attrName>style.visibility</p:attrName>
                                        </p:attrNameLst>
                                      </p:cBhvr>
                                      <p:to>
                                        <p:strVal val="visible"/>
                                      </p:to>
                                    </p:set>
                                    <p:animEffect transition="in" filter="fade">
                                      <p:cBhvr>
                                        <p:cTn id="7" dur="500"/>
                                        <p:tgtEl>
                                          <p:spTgt spid="5">
                                            <p:graphicEl>
                                              <a:dgm id="{B383ECA6-F112-E84C-9670-247B268D6802}"/>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83FF7736-3301-F146-AA13-36FE4BB1534A}"/>
                                            </p:graphicEl>
                                          </p:spTgt>
                                        </p:tgtEl>
                                        <p:attrNameLst>
                                          <p:attrName>style.visibility</p:attrName>
                                        </p:attrNameLst>
                                      </p:cBhvr>
                                      <p:to>
                                        <p:strVal val="visible"/>
                                      </p:to>
                                    </p:set>
                                    <p:animEffect transition="in" filter="fade">
                                      <p:cBhvr>
                                        <p:cTn id="10" dur="500"/>
                                        <p:tgtEl>
                                          <p:spTgt spid="5">
                                            <p:graphicEl>
                                              <a:dgm id="{83FF7736-3301-F146-AA13-36FE4BB1534A}"/>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176CC5EF-4743-324D-A6A1-FD13D7D520B9}"/>
                                            </p:graphicEl>
                                          </p:spTgt>
                                        </p:tgtEl>
                                        <p:attrNameLst>
                                          <p:attrName>style.visibility</p:attrName>
                                        </p:attrNameLst>
                                      </p:cBhvr>
                                      <p:to>
                                        <p:strVal val="visible"/>
                                      </p:to>
                                    </p:set>
                                    <p:animEffect transition="in" filter="fade">
                                      <p:cBhvr>
                                        <p:cTn id="15" dur="500"/>
                                        <p:tgtEl>
                                          <p:spTgt spid="5">
                                            <p:graphicEl>
                                              <a:dgm id="{176CC5EF-4743-324D-A6A1-FD13D7D520B9}"/>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3C7293E5-6506-1843-ABF2-6CCE98DC00BD}"/>
                                            </p:graphicEl>
                                          </p:spTgt>
                                        </p:tgtEl>
                                        <p:attrNameLst>
                                          <p:attrName>style.visibility</p:attrName>
                                        </p:attrNameLst>
                                      </p:cBhvr>
                                      <p:to>
                                        <p:strVal val="visible"/>
                                      </p:to>
                                    </p:set>
                                    <p:animEffect transition="in" filter="fade">
                                      <p:cBhvr>
                                        <p:cTn id="18" dur="500"/>
                                        <p:tgtEl>
                                          <p:spTgt spid="5">
                                            <p:graphicEl>
                                              <a:dgm id="{3C7293E5-6506-1843-ABF2-6CCE98DC00B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EB76AD1A-27A4-FA44-A05D-569BD2A4EAF7}"/>
                                            </p:graphicEl>
                                          </p:spTgt>
                                        </p:tgtEl>
                                        <p:attrNameLst>
                                          <p:attrName>style.visibility</p:attrName>
                                        </p:attrNameLst>
                                      </p:cBhvr>
                                      <p:to>
                                        <p:strVal val="visible"/>
                                      </p:to>
                                    </p:set>
                                    <p:animEffect transition="in" filter="fade">
                                      <p:cBhvr>
                                        <p:cTn id="23" dur="500"/>
                                        <p:tgtEl>
                                          <p:spTgt spid="5">
                                            <p:graphicEl>
                                              <a:dgm id="{EB76AD1A-27A4-FA44-A05D-569BD2A4EAF7}"/>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56BC12A8-32CE-4F4D-B41A-13F35D46A29C}"/>
                                            </p:graphicEl>
                                          </p:spTgt>
                                        </p:tgtEl>
                                        <p:attrNameLst>
                                          <p:attrName>style.visibility</p:attrName>
                                        </p:attrNameLst>
                                      </p:cBhvr>
                                      <p:to>
                                        <p:strVal val="visible"/>
                                      </p:to>
                                    </p:set>
                                    <p:animEffect transition="in" filter="fade">
                                      <p:cBhvr>
                                        <p:cTn id="26" dur="500"/>
                                        <p:tgtEl>
                                          <p:spTgt spid="5">
                                            <p:graphicEl>
                                              <a:dgm id="{56BC12A8-32CE-4F4D-B41A-13F35D46A29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entagon 6">
            <a:extLst>
              <a:ext uri="{FF2B5EF4-FFF2-40B4-BE49-F238E27FC236}">
                <a16:creationId xmlns:a16="http://schemas.microsoft.com/office/drawing/2014/main" id="{AA433E4C-0B9C-AB43-8B32-0692AEC4B670}"/>
              </a:ext>
            </a:extLst>
          </p:cNvPr>
          <p:cNvSpPr/>
          <p:nvPr/>
        </p:nvSpPr>
        <p:spPr>
          <a:xfrm>
            <a:off x="0" y="175182"/>
            <a:ext cx="7700211" cy="837914"/>
          </a:xfrm>
          <a:prstGeom prst="homePlate">
            <a:avLst/>
          </a:prstGeom>
          <a:solidFill>
            <a:schemeClr val="accent6">
              <a:lumMod val="60000"/>
              <a:lumOff val="4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9356BA0C-5078-CF4C-B0DD-C303242BD3D3}"/>
              </a:ext>
            </a:extLst>
          </p:cNvPr>
          <p:cNvSpPr/>
          <p:nvPr/>
        </p:nvSpPr>
        <p:spPr>
          <a:xfrm>
            <a:off x="84221" y="1004172"/>
            <a:ext cx="11568517" cy="4431983"/>
          </a:xfrm>
          <a:prstGeom prst="rect">
            <a:avLst/>
          </a:prstGeom>
        </p:spPr>
        <p:txBody>
          <a:bodyPr wrap="square">
            <a:spAutoFit/>
          </a:bodyPr>
          <a:lstStyle/>
          <a:p>
            <a:br>
              <a:rPr lang="en-GB" sz="24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Section 1 PACE states that: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 police constable may</a:t>
            </a:r>
          </a:p>
          <a:p>
            <a:r>
              <a:rPr lang="en-GB" sz="2000" dirty="0">
                <a:latin typeface="Arial" panose="020B0604020202020204" pitchFamily="34" charset="0"/>
                <a:cs typeface="Arial" panose="020B0604020202020204" pitchFamily="34" charset="0"/>
              </a:rPr>
              <a:t> </a:t>
            </a:r>
          </a:p>
          <a:p>
            <a:pPr>
              <a:buFont typeface="Arial" panose="020B0604020202020204" pitchFamily="34" charset="0"/>
              <a:buChar char="•"/>
            </a:pPr>
            <a:r>
              <a:rPr lang="en-GB" sz="2000" u="sng" dirty="0">
                <a:solidFill>
                  <a:schemeClr val="tx2"/>
                </a:solidFill>
                <a:latin typeface="Arial" panose="020B0604020202020204" pitchFamily="34" charset="0"/>
                <a:cs typeface="Arial" panose="020B0604020202020204" pitchFamily="34" charset="0"/>
              </a:rPr>
              <a:t>detain</a:t>
            </a:r>
            <a:r>
              <a:rPr lang="en-GB" sz="2000" dirty="0">
                <a:latin typeface="Arial" panose="020B0604020202020204" pitchFamily="34" charset="0"/>
                <a:cs typeface="Arial" panose="020B0604020202020204" pitchFamily="34" charset="0"/>
              </a:rPr>
              <a:t> in order to </a:t>
            </a:r>
          </a:p>
          <a:p>
            <a:pPr>
              <a:buFont typeface="Arial" panose="020B0604020202020204" pitchFamily="34" charset="0"/>
              <a:buChar char="•"/>
            </a:pPr>
            <a:r>
              <a:rPr lang="en-GB" sz="2000" u="sng" dirty="0">
                <a:solidFill>
                  <a:schemeClr val="tx2"/>
                </a:solidFill>
                <a:latin typeface="Arial" panose="020B0604020202020204" pitchFamily="34" charset="0"/>
                <a:cs typeface="Arial" panose="020B0604020202020204" pitchFamily="34" charset="0"/>
              </a:rPr>
              <a:t>search</a:t>
            </a:r>
            <a:r>
              <a:rPr lang="en-GB" sz="2000" dirty="0">
                <a:latin typeface="Arial" panose="020B0604020202020204" pitchFamily="34" charset="0"/>
                <a:cs typeface="Arial" panose="020B0604020202020204" pitchFamily="34" charset="0"/>
              </a:rPr>
              <a:t> any </a:t>
            </a:r>
            <a:r>
              <a:rPr lang="en-GB" sz="2000" u="sng" dirty="0">
                <a:solidFill>
                  <a:schemeClr val="tx2"/>
                </a:solidFill>
                <a:latin typeface="Arial" panose="020B0604020202020204" pitchFamily="34" charset="0"/>
                <a:cs typeface="Arial" panose="020B0604020202020204" pitchFamily="34" charset="0"/>
              </a:rPr>
              <a:t>person</a:t>
            </a:r>
            <a:r>
              <a:rPr lang="en-GB" sz="2000" dirty="0">
                <a:solidFill>
                  <a:schemeClr val="tx2"/>
                </a:solidFill>
                <a:latin typeface="Arial" panose="020B0604020202020204" pitchFamily="34" charset="0"/>
                <a:cs typeface="Arial" panose="020B0604020202020204" pitchFamily="34" charset="0"/>
              </a:rPr>
              <a:t>,</a:t>
            </a:r>
            <a:r>
              <a:rPr lang="en-GB" sz="2000" dirty="0">
                <a:latin typeface="Arial" panose="020B0604020202020204" pitchFamily="34" charset="0"/>
                <a:cs typeface="Arial" panose="020B0604020202020204" pitchFamily="34" charset="0"/>
              </a:rPr>
              <a:t> </a:t>
            </a:r>
            <a:r>
              <a:rPr lang="en-GB" sz="2000" u="sng" dirty="0">
                <a:solidFill>
                  <a:schemeClr val="tx2"/>
                </a:solidFill>
                <a:latin typeface="Arial" panose="020B0604020202020204" pitchFamily="34" charset="0"/>
                <a:cs typeface="Arial" panose="020B0604020202020204" pitchFamily="34" charset="0"/>
              </a:rPr>
              <a:t>vehicle </a:t>
            </a:r>
            <a:r>
              <a:rPr lang="en-GB" sz="2000" dirty="0">
                <a:latin typeface="Arial" panose="020B0604020202020204" pitchFamily="34" charset="0"/>
                <a:cs typeface="Arial" panose="020B0604020202020204" pitchFamily="34" charset="0"/>
              </a:rPr>
              <a:t>or </a:t>
            </a:r>
          </a:p>
          <a:p>
            <a:pPr>
              <a:buFont typeface="Arial" panose="020B0604020202020204" pitchFamily="34" charset="0"/>
              <a:buChar char="•"/>
            </a:pPr>
            <a:r>
              <a:rPr lang="en-GB" sz="2000" u="sng" dirty="0">
                <a:solidFill>
                  <a:schemeClr val="tx2"/>
                </a:solidFill>
                <a:latin typeface="Arial" panose="020B0604020202020204" pitchFamily="34" charset="0"/>
                <a:cs typeface="Arial" panose="020B0604020202020204" pitchFamily="34" charset="0"/>
              </a:rPr>
              <a:t>anything</a:t>
            </a:r>
            <a:r>
              <a:rPr lang="en-GB" sz="2000" dirty="0">
                <a:latin typeface="Arial" panose="020B0604020202020204" pitchFamily="34" charset="0"/>
                <a:cs typeface="Arial" panose="020B0604020202020204" pitchFamily="34" charset="0"/>
              </a:rPr>
              <a:t> which is </a:t>
            </a:r>
            <a:r>
              <a:rPr lang="en-GB" sz="2000" u="sng" dirty="0">
                <a:solidFill>
                  <a:schemeClr val="tx2"/>
                </a:solidFill>
                <a:latin typeface="Arial" panose="020B0604020202020204" pitchFamily="34" charset="0"/>
                <a:cs typeface="Arial" panose="020B0604020202020204" pitchFamily="34" charset="0"/>
              </a:rPr>
              <a:t>in or on </a:t>
            </a:r>
            <a:r>
              <a:rPr lang="en-GB" sz="2000" dirty="0">
                <a:latin typeface="Arial" panose="020B0604020202020204" pitchFamily="34" charset="0"/>
                <a:cs typeface="Arial" panose="020B0604020202020204" pitchFamily="34" charset="0"/>
              </a:rPr>
              <a:t>a </a:t>
            </a:r>
            <a:r>
              <a:rPr lang="en-GB" sz="2000" u="sng" dirty="0">
                <a:solidFill>
                  <a:schemeClr val="tx2"/>
                </a:solidFill>
                <a:latin typeface="Arial" panose="020B0604020202020204" pitchFamily="34" charset="0"/>
                <a:cs typeface="Arial" panose="020B0604020202020204" pitchFamily="34" charset="0"/>
              </a:rPr>
              <a:t>vehicle</a:t>
            </a:r>
            <a:r>
              <a:rPr lang="en-GB" sz="2000" dirty="0">
                <a:latin typeface="Arial" panose="020B0604020202020204" pitchFamily="34" charset="0"/>
                <a:cs typeface="Arial" panose="020B0604020202020204" pitchFamily="34" charset="0"/>
              </a:rPr>
              <a:t>,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in </a:t>
            </a:r>
            <a:r>
              <a:rPr lang="en-GB" sz="2000" u="sng" dirty="0">
                <a:solidFill>
                  <a:schemeClr val="tx2"/>
                </a:solidFill>
                <a:latin typeface="Arial" panose="020B0604020202020204" pitchFamily="34" charset="0"/>
                <a:cs typeface="Arial" panose="020B0604020202020204" pitchFamily="34" charset="0"/>
              </a:rPr>
              <a:t>any place to which the public has access</a:t>
            </a:r>
            <a:r>
              <a:rPr lang="en-GB" sz="2000" dirty="0">
                <a:latin typeface="Arial" panose="020B0604020202020204" pitchFamily="34" charset="0"/>
                <a:cs typeface="Arial" panose="020B0604020202020204" pitchFamily="34" charset="0"/>
              </a:rPr>
              <a:t>,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if he or she has </a:t>
            </a:r>
            <a:r>
              <a:rPr lang="en-GB" sz="2000" u="sng" dirty="0">
                <a:solidFill>
                  <a:schemeClr val="tx2"/>
                </a:solidFill>
                <a:latin typeface="Arial" panose="020B0604020202020204" pitchFamily="34" charset="0"/>
                <a:cs typeface="Arial" panose="020B0604020202020204" pitchFamily="34" charset="0"/>
              </a:rPr>
              <a:t>reasonable grounds for suspecting</a:t>
            </a:r>
            <a:r>
              <a:rPr lang="en-GB" sz="2000" u="sng"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that </a:t>
            </a:r>
          </a:p>
          <a:p>
            <a:pPr>
              <a:buFont typeface="Arial" panose="020B0604020202020204" pitchFamily="34" charset="0"/>
              <a:buChar char="•"/>
            </a:pPr>
            <a:r>
              <a:rPr lang="en-GB" sz="2000" u="sng" dirty="0">
                <a:solidFill>
                  <a:schemeClr val="tx2"/>
                </a:solidFill>
                <a:latin typeface="Arial" panose="020B0604020202020204" pitchFamily="34" charset="0"/>
                <a:cs typeface="Arial" panose="020B0604020202020204" pitchFamily="34" charset="0"/>
              </a:rPr>
              <a:t>stolen</a:t>
            </a:r>
            <a:r>
              <a:rPr lang="en-GB" sz="2000" dirty="0">
                <a:latin typeface="Arial" panose="020B0604020202020204" pitchFamily="34" charset="0"/>
                <a:cs typeface="Arial" panose="020B0604020202020204" pitchFamily="34" charset="0"/>
              </a:rPr>
              <a:t> or </a:t>
            </a:r>
            <a:r>
              <a:rPr lang="en-GB" sz="2000" u="sng" dirty="0">
                <a:solidFill>
                  <a:schemeClr val="tx2"/>
                </a:solidFill>
                <a:latin typeface="Arial" panose="020B0604020202020204" pitchFamily="34" charset="0"/>
                <a:cs typeface="Arial" panose="020B0604020202020204" pitchFamily="34" charset="0"/>
              </a:rPr>
              <a:t>prohibited articles</a:t>
            </a:r>
            <a:r>
              <a:rPr lang="en-GB" sz="2000" dirty="0">
                <a:latin typeface="Arial" panose="020B0604020202020204" pitchFamily="34" charset="0"/>
                <a:cs typeface="Arial" panose="020B0604020202020204" pitchFamily="34" charset="0"/>
              </a:rPr>
              <a:t>, or </a:t>
            </a:r>
          </a:p>
          <a:p>
            <a:pPr>
              <a:buFont typeface="Arial" panose="020B0604020202020204" pitchFamily="34" charset="0"/>
              <a:buChar char="•"/>
            </a:pPr>
            <a:r>
              <a:rPr lang="en-GB" sz="2000" u="sng" dirty="0">
                <a:solidFill>
                  <a:schemeClr val="tx2"/>
                </a:solidFill>
                <a:latin typeface="Arial" panose="020B0604020202020204" pitchFamily="34" charset="0"/>
                <a:cs typeface="Arial" panose="020B0604020202020204" pitchFamily="34" charset="0"/>
              </a:rPr>
              <a:t>bladed</a:t>
            </a:r>
            <a:r>
              <a:rPr lang="en-GB" sz="2000" u="sng"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or </a:t>
            </a:r>
            <a:r>
              <a:rPr lang="en-GB" sz="2000" u="sng" dirty="0">
                <a:solidFill>
                  <a:schemeClr val="tx2"/>
                </a:solidFill>
                <a:latin typeface="Arial" panose="020B0604020202020204" pitchFamily="34" charset="0"/>
                <a:cs typeface="Arial" panose="020B0604020202020204" pitchFamily="34" charset="0"/>
              </a:rPr>
              <a:t>sharply pointed articles </a:t>
            </a:r>
            <a:r>
              <a:rPr lang="en-GB" sz="2000" dirty="0">
                <a:latin typeface="Arial" panose="020B0604020202020204" pitchFamily="34" charset="0"/>
                <a:cs typeface="Arial" panose="020B0604020202020204" pitchFamily="34" charset="0"/>
              </a:rPr>
              <a:t>or </a:t>
            </a:r>
          </a:p>
          <a:p>
            <a:pPr>
              <a:buFont typeface="Arial" panose="020B0604020202020204" pitchFamily="34" charset="0"/>
              <a:buChar char="•"/>
            </a:pPr>
            <a:r>
              <a:rPr lang="en-GB" sz="2000" u="sng" dirty="0">
                <a:solidFill>
                  <a:schemeClr val="tx2"/>
                </a:solidFill>
                <a:latin typeface="Arial" panose="020B0604020202020204" pitchFamily="34" charset="0"/>
                <a:cs typeface="Arial" panose="020B0604020202020204" pitchFamily="34" charset="0"/>
              </a:rPr>
              <a:t>prohibited fireworks </a:t>
            </a:r>
            <a:r>
              <a:rPr lang="en-GB" sz="2000" dirty="0">
                <a:latin typeface="Arial" panose="020B0604020202020204" pitchFamily="34" charset="0"/>
                <a:cs typeface="Arial" panose="020B0604020202020204" pitchFamily="34" charset="0"/>
              </a:rPr>
              <a:t>will be found. </a:t>
            </a:r>
          </a:p>
          <a:p>
            <a:endParaRPr lang="en-GB" dirty="0"/>
          </a:p>
        </p:txBody>
      </p:sp>
      <p:sp>
        <p:nvSpPr>
          <p:cNvPr id="5" name="Rectangle 4">
            <a:extLst>
              <a:ext uri="{FF2B5EF4-FFF2-40B4-BE49-F238E27FC236}">
                <a16:creationId xmlns:a16="http://schemas.microsoft.com/office/drawing/2014/main" id="{0A54C869-E765-A84D-BF70-AF2A07CEDF2B}"/>
              </a:ext>
            </a:extLst>
          </p:cNvPr>
          <p:cNvSpPr/>
          <p:nvPr/>
        </p:nvSpPr>
        <p:spPr>
          <a:xfrm>
            <a:off x="84221" y="149003"/>
            <a:ext cx="7615990" cy="646331"/>
          </a:xfrm>
          <a:prstGeom prst="rect">
            <a:avLst/>
          </a:prstGeom>
        </p:spPr>
        <p:txBody>
          <a:bodyPr wrap="square">
            <a:spAutoFit/>
          </a:bodyPr>
          <a:lstStyle/>
          <a:p>
            <a:r>
              <a:rPr lang="en-GB" dirty="0">
                <a:solidFill>
                  <a:schemeClr val="bg1"/>
                </a:solidFill>
                <a:latin typeface="Arial" panose="020B0604020202020204" pitchFamily="34" charset="0"/>
                <a:cs typeface="Arial" panose="020B0604020202020204" pitchFamily="34" charset="0"/>
              </a:rPr>
              <a:t>Section 1 Stop and Search</a:t>
            </a:r>
            <a:br>
              <a:rPr lang="en-GB" dirty="0">
                <a:solidFill>
                  <a:schemeClr val="bg1"/>
                </a:solidFill>
                <a:latin typeface="Arial" panose="020B0604020202020204" pitchFamily="34" charset="0"/>
                <a:cs typeface="Arial" panose="020B0604020202020204" pitchFamily="34" charset="0"/>
              </a:rPr>
            </a:br>
            <a:r>
              <a:rPr lang="en-GB" dirty="0">
                <a:solidFill>
                  <a:schemeClr val="bg1"/>
                </a:solidFill>
                <a:latin typeface="Arial" panose="020B0604020202020204" pitchFamily="34" charset="0"/>
                <a:cs typeface="Arial" panose="020B0604020202020204" pitchFamily="34" charset="0"/>
              </a:rPr>
              <a:t>Police and Criminal Evidence Act 1984  (PACE)</a:t>
            </a:r>
          </a:p>
        </p:txBody>
      </p:sp>
      <p:pic>
        <p:nvPicPr>
          <p:cNvPr id="6" name="Picture 2" descr="Police Professional | Leaked report says review of BWV recordings revealed  'many examples' of officer error">
            <a:extLst>
              <a:ext uri="{FF2B5EF4-FFF2-40B4-BE49-F238E27FC236}">
                <a16:creationId xmlns:a16="http://schemas.microsoft.com/office/drawing/2014/main" id="{7FEB1E6D-AD2C-0D49-8149-73CD8D4348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00211" y="1722636"/>
            <a:ext cx="3142012" cy="24162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0748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Pentagon 13">
            <a:extLst>
              <a:ext uri="{FF2B5EF4-FFF2-40B4-BE49-F238E27FC236}">
                <a16:creationId xmlns:a16="http://schemas.microsoft.com/office/drawing/2014/main" id="{9BD50E56-3AC3-7A48-BA7E-E9EEE7246860}"/>
              </a:ext>
            </a:extLst>
          </p:cNvPr>
          <p:cNvSpPr/>
          <p:nvPr/>
        </p:nvSpPr>
        <p:spPr>
          <a:xfrm>
            <a:off x="0" y="1159194"/>
            <a:ext cx="5914291" cy="611219"/>
          </a:xfrm>
          <a:prstGeom prst="homePlat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Pentagon 14">
            <a:extLst>
              <a:ext uri="{FF2B5EF4-FFF2-40B4-BE49-F238E27FC236}">
                <a16:creationId xmlns:a16="http://schemas.microsoft.com/office/drawing/2014/main" id="{E85B701F-A77A-9A40-AD91-50C5B6E546FC}"/>
              </a:ext>
            </a:extLst>
          </p:cNvPr>
          <p:cNvSpPr/>
          <p:nvPr/>
        </p:nvSpPr>
        <p:spPr>
          <a:xfrm>
            <a:off x="17583" y="1900543"/>
            <a:ext cx="5896708" cy="611219"/>
          </a:xfrm>
          <a:prstGeom prst="homePlat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Pentagon 15">
            <a:extLst>
              <a:ext uri="{FF2B5EF4-FFF2-40B4-BE49-F238E27FC236}">
                <a16:creationId xmlns:a16="http://schemas.microsoft.com/office/drawing/2014/main" id="{2B133243-031E-0A4C-A2F9-DD9A1E78BC2E}"/>
              </a:ext>
            </a:extLst>
          </p:cNvPr>
          <p:cNvSpPr/>
          <p:nvPr/>
        </p:nvSpPr>
        <p:spPr>
          <a:xfrm>
            <a:off x="17585" y="2592256"/>
            <a:ext cx="5896708" cy="611219"/>
          </a:xfrm>
          <a:prstGeom prst="homePlat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entagon 16">
            <a:extLst>
              <a:ext uri="{FF2B5EF4-FFF2-40B4-BE49-F238E27FC236}">
                <a16:creationId xmlns:a16="http://schemas.microsoft.com/office/drawing/2014/main" id="{80A919F4-9022-F341-BF32-0FDFEDA15410}"/>
              </a:ext>
            </a:extLst>
          </p:cNvPr>
          <p:cNvSpPr/>
          <p:nvPr/>
        </p:nvSpPr>
        <p:spPr>
          <a:xfrm>
            <a:off x="17586" y="3283969"/>
            <a:ext cx="5896708" cy="611219"/>
          </a:xfrm>
          <a:prstGeom prst="homePlat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Pentagon 17">
            <a:extLst>
              <a:ext uri="{FF2B5EF4-FFF2-40B4-BE49-F238E27FC236}">
                <a16:creationId xmlns:a16="http://schemas.microsoft.com/office/drawing/2014/main" id="{00D42A4B-AAEC-5F41-B545-98D3DF08010B}"/>
              </a:ext>
            </a:extLst>
          </p:cNvPr>
          <p:cNvSpPr/>
          <p:nvPr/>
        </p:nvSpPr>
        <p:spPr>
          <a:xfrm>
            <a:off x="17583" y="4015796"/>
            <a:ext cx="5896709" cy="611219"/>
          </a:xfrm>
          <a:prstGeom prst="homePlat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Pentagon 12">
            <a:extLst>
              <a:ext uri="{FF2B5EF4-FFF2-40B4-BE49-F238E27FC236}">
                <a16:creationId xmlns:a16="http://schemas.microsoft.com/office/drawing/2014/main" id="{E5F15263-47CD-1149-8231-23096C781042}"/>
              </a:ext>
            </a:extLst>
          </p:cNvPr>
          <p:cNvSpPr/>
          <p:nvPr/>
        </p:nvSpPr>
        <p:spPr>
          <a:xfrm>
            <a:off x="17583" y="423600"/>
            <a:ext cx="5896707" cy="611219"/>
          </a:xfrm>
          <a:prstGeom prst="homePlate">
            <a:avLst/>
          </a:prstGeom>
          <a:solidFill>
            <a:schemeClr val="tx2"/>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073FAD00-E512-0D4B-ADBB-0D6998109BB2}"/>
              </a:ext>
            </a:extLst>
          </p:cNvPr>
          <p:cNvSpPr txBox="1"/>
          <p:nvPr/>
        </p:nvSpPr>
        <p:spPr>
          <a:xfrm>
            <a:off x="1981200" y="1343106"/>
            <a:ext cx="3751384"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2. Who uses it? </a:t>
            </a:r>
          </a:p>
        </p:txBody>
      </p:sp>
      <p:sp>
        <p:nvSpPr>
          <p:cNvPr id="4" name="TextBox 3">
            <a:extLst>
              <a:ext uri="{FF2B5EF4-FFF2-40B4-BE49-F238E27FC236}">
                <a16:creationId xmlns:a16="http://schemas.microsoft.com/office/drawing/2014/main" id="{289535D7-3315-F941-B269-6864FF324692}"/>
              </a:ext>
            </a:extLst>
          </p:cNvPr>
          <p:cNvSpPr txBox="1"/>
          <p:nvPr/>
        </p:nvSpPr>
        <p:spPr>
          <a:xfrm>
            <a:off x="1981200" y="2010974"/>
            <a:ext cx="4196862" cy="646331"/>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3. Where exercisable? </a:t>
            </a:r>
          </a:p>
          <a:p>
            <a:endParaRPr lang="en-GB" dirty="0"/>
          </a:p>
        </p:txBody>
      </p:sp>
      <p:sp>
        <p:nvSpPr>
          <p:cNvPr id="5" name="TextBox 4">
            <a:extLst>
              <a:ext uri="{FF2B5EF4-FFF2-40B4-BE49-F238E27FC236}">
                <a16:creationId xmlns:a16="http://schemas.microsoft.com/office/drawing/2014/main" id="{EF8C9F5B-4478-B84F-9DBA-0120F35669A0}"/>
              </a:ext>
            </a:extLst>
          </p:cNvPr>
          <p:cNvSpPr txBox="1"/>
          <p:nvPr/>
        </p:nvSpPr>
        <p:spPr>
          <a:xfrm>
            <a:off x="1987062" y="2740299"/>
            <a:ext cx="3927231"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4. What mindset?</a:t>
            </a:r>
          </a:p>
        </p:txBody>
      </p:sp>
      <p:sp>
        <p:nvSpPr>
          <p:cNvPr id="6" name="TextBox 5">
            <a:extLst>
              <a:ext uri="{FF2B5EF4-FFF2-40B4-BE49-F238E27FC236}">
                <a16:creationId xmlns:a16="http://schemas.microsoft.com/office/drawing/2014/main" id="{00F6B416-8D25-F341-A41D-F5949DA98B02}"/>
              </a:ext>
            </a:extLst>
          </p:cNvPr>
          <p:cNvSpPr txBox="1"/>
          <p:nvPr/>
        </p:nvSpPr>
        <p:spPr>
          <a:xfrm>
            <a:off x="1992921" y="3414848"/>
            <a:ext cx="3645877"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5. Why use it?</a:t>
            </a:r>
          </a:p>
        </p:txBody>
      </p:sp>
      <p:sp>
        <p:nvSpPr>
          <p:cNvPr id="7" name="TextBox 6">
            <a:extLst>
              <a:ext uri="{FF2B5EF4-FFF2-40B4-BE49-F238E27FC236}">
                <a16:creationId xmlns:a16="http://schemas.microsoft.com/office/drawing/2014/main" id="{3B3B9317-F8CE-2640-AF67-19BFDBA3D6DD}"/>
              </a:ext>
            </a:extLst>
          </p:cNvPr>
          <p:cNvSpPr txBox="1"/>
          <p:nvPr/>
        </p:nvSpPr>
        <p:spPr>
          <a:xfrm>
            <a:off x="1969477" y="4136739"/>
            <a:ext cx="4126523"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6. Who / What are you searching?</a:t>
            </a:r>
          </a:p>
        </p:txBody>
      </p:sp>
      <p:sp>
        <p:nvSpPr>
          <p:cNvPr id="8" name="TextBox 7">
            <a:extLst>
              <a:ext uri="{FF2B5EF4-FFF2-40B4-BE49-F238E27FC236}">
                <a16:creationId xmlns:a16="http://schemas.microsoft.com/office/drawing/2014/main" id="{187F156A-F98B-E24F-A14F-C0C5B1B89DA9}"/>
              </a:ext>
            </a:extLst>
          </p:cNvPr>
          <p:cNvSpPr txBox="1"/>
          <p:nvPr/>
        </p:nvSpPr>
        <p:spPr>
          <a:xfrm>
            <a:off x="1981201" y="4835713"/>
            <a:ext cx="4384431"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7. Where in the manual? </a:t>
            </a:r>
          </a:p>
        </p:txBody>
      </p:sp>
      <p:sp>
        <p:nvSpPr>
          <p:cNvPr id="12" name="TextBox 11">
            <a:extLst>
              <a:ext uri="{FF2B5EF4-FFF2-40B4-BE49-F238E27FC236}">
                <a16:creationId xmlns:a16="http://schemas.microsoft.com/office/drawing/2014/main" id="{4784858A-B1B1-9A4C-B557-501BB606858E}"/>
              </a:ext>
            </a:extLst>
          </p:cNvPr>
          <p:cNvSpPr txBox="1"/>
          <p:nvPr/>
        </p:nvSpPr>
        <p:spPr>
          <a:xfrm>
            <a:off x="1940170" y="588368"/>
            <a:ext cx="3903785"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1. What Power?</a:t>
            </a:r>
          </a:p>
        </p:txBody>
      </p:sp>
      <p:sp>
        <p:nvSpPr>
          <p:cNvPr id="20" name="TextBox 19">
            <a:extLst>
              <a:ext uri="{FF2B5EF4-FFF2-40B4-BE49-F238E27FC236}">
                <a16:creationId xmlns:a16="http://schemas.microsoft.com/office/drawing/2014/main" id="{9E0D19FB-5EB3-9C42-A2D2-7139B182AEFC}"/>
              </a:ext>
            </a:extLst>
          </p:cNvPr>
          <p:cNvSpPr txBox="1"/>
          <p:nvPr/>
        </p:nvSpPr>
        <p:spPr>
          <a:xfrm>
            <a:off x="6140055" y="483205"/>
            <a:ext cx="3622431"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Sec.1 PACE 1984 </a:t>
            </a:r>
          </a:p>
        </p:txBody>
      </p:sp>
      <p:sp>
        <p:nvSpPr>
          <p:cNvPr id="22" name="TextBox 21">
            <a:extLst>
              <a:ext uri="{FF2B5EF4-FFF2-40B4-BE49-F238E27FC236}">
                <a16:creationId xmlns:a16="http://schemas.microsoft.com/office/drawing/2014/main" id="{295358C5-4D5E-B748-9BAA-D75CFCE9B131}"/>
              </a:ext>
            </a:extLst>
          </p:cNvPr>
          <p:cNvSpPr txBox="1"/>
          <p:nvPr/>
        </p:nvSpPr>
        <p:spPr>
          <a:xfrm>
            <a:off x="6140054" y="1247089"/>
            <a:ext cx="3048000"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Police Constable </a:t>
            </a:r>
          </a:p>
        </p:txBody>
      </p:sp>
      <p:sp>
        <p:nvSpPr>
          <p:cNvPr id="23" name="TextBox 22">
            <a:extLst>
              <a:ext uri="{FF2B5EF4-FFF2-40B4-BE49-F238E27FC236}">
                <a16:creationId xmlns:a16="http://schemas.microsoft.com/office/drawing/2014/main" id="{0424E86F-D8E4-9A45-A710-3D68C5CAFBB3}"/>
              </a:ext>
            </a:extLst>
          </p:cNvPr>
          <p:cNvSpPr txBox="1"/>
          <p:nvPr/>
        </p:nvSpPr>
        <p:spPr>
          <a:xfrm>
            <a:off x="6140054" y="1998525"/>
            <a:ext cx="3727938"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Where there is public access </a:t>
            </a:r>
          </a:p>
        </p:txBody>
      </p:sp>
      <p:sp>
        <p:nvSpPr>
          <p:cNvPr id="24" name="TextBox 23">
            <a:extLst>
              <a:ext uri="{FF2B5EF4-FFF2-40B4-BE49-F238E27FC236}">
                <a16:creationId xmlns:a16="http://schemas.microsoft.com/office/drawing/2014/main" id="{EFAF65C7-F4DD-B44F-8461-7BF04126EB3E}"/>
              </a:ext>
            </a:extLst>
          </p:cNvPr>
          <p:cNvSpPr txBox="1"/>
          <p:nvPr/>
        </p:nvSpPr>
        <p:spPr>
          <a:xfrm>
            <a:off x="6148754" y="2697499"/>
            <a:ext cx="2661138"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Reasonable suspicion </a:t>
            </a:r>
          </a:p>
        </p:txBody>
      </p:sp>
      <p:sp>
        <p:nvSpPr>
          <p:cNvPr id="25" name="TextBox 24">
            <a:extLst>
              <a:ext uri="{FF2B5EF4-FFF2-40B4-BE49-F238E27FC236}">
                <a16:creationId xmlns:a16="http://schemas.microsoft.com/office/drawing/2014/main" id="{D62E207C-907B-1240-A08F-738064A49154}"/>
              </a:ext>
            </a:extLst>
          </p:cNvPr>
          <p:cNvSpPr txBox="1"/>
          <p:nvPr/>
        </p:nvSpPr>
        <p:spPr>
          <a:xfrm>
            <a:off x="6140055" y="3313235"/>
            <a:ext cx="5896707" cy="58477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To find: Stolen / Prohibited Articles.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Bladed / Sharpley Pointed Articles. Fireworks. </a:t>
            </a:r>
          </a:p>
        </p:txBody>
      </p:sp>
      <p:sp>
        <p:nvSpPr>
          <p:cNvPr id="26" name="TextBox 25">
            <a:extLst>
              <a:ext uri="{FF2B5EF4-FFF2-40B4-BE49-F238E27FC236}">
                <a16:creationId xmlns:a16="http://schemas.microsoft.com/office/drawing/2014/main" id="{2DFAAD6D-A217-3A42-973D-524CE7EF4301}"/>
              </a:ext>
            </a:extLst>
          </p:cNvPr>
          <p:cNvSpPr txBox="1"/>
          <p:nvPr/>
        </p:nvSpPr>
        <p:spPr>
          <a:xfrm>
            <a:off x="6096000" y="4175190"/>
            <a:ext cx="5193323"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Persons / Vehicles / Anything in or on a vehicle</a:t>
            </a:r>
          </a:p>
        </p:txBody>
      </p:sp>
      <p:pic>
        <p:nvPicPr>
          <p:cNvPr id="28" name="Picture 4" descr="Book Icon. Study Literature Sign. Education Textbook Symbol... Royalty Free  Cliparts, Vectors, And Stock Illustration. Image 62079537.">
            <a:extLst>
              <a:ext uri="{FF2B5EF4-FFF2-40B4-BE49-F238E27FC236}">
                <a16:creationId xmlns:a16="http://schemas.microsoft.com/office/drawing/2014/main" id="{4B4F9294-F88C-4141-A95B-8847FBD812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9885" y="5173476"/>
            <a:ext cx="1100812" cy="1100812"/>
          </a:xfrm>
          <a:prstGeom prst="rect">
            <a:avLst/>
          </a:prstGeom>
          <a:noFill/>
          <a:extLst>
            <a:ext uri="{909E8E84-426E-40DD-AFC4-6F175D3DCCD1}">
              <a14:hiddenFill xmlns:a14="http://schemas.microsoft.com/office/drawing/2010/main">
                <a:solidFill>
                  <a:srgbClr val="FFFFFF"/>
                </a:solidFill>
              </a14:hiddenFill>
            </a:ext>
          </a:extLst>
        </p:spPr>
      </p:pic>
      <p:sp>
        <p:nvSpPr>
          <p:cNvPr id="30" name="Rectangle 29">
            <a:extLst>
              <a:ext uri="{FF2B5EF4-FFF2-40B4-BE49-F238E27FC236}">
                <a16:creationId xmlns:a16="http://schemas.microsoft.com/office/drawing/2014/main" id="{BBE238A6-B817-BA46-8393-A7C616568030}"/>
              </a:ext>
            </a:extLst>
          </p:cNvPr>
          <p:cNvSpPr/>
          <p:nvPr/>
        </p:nvSpPr>
        <p:spPr>
          <a:xfrm>
            <a:off x="2708030" y="5619570"/>
            <a:ext cx="6775939" cy="646331"/>
          </a:xfrm>
          <a:prstGeom prst="rect">
            <a:avLst/>
          </a:prstGeom>
        </p:spPr>
        <p:txBody>
          <a:bodyPr wrap="square">
            <a:spAutoFit/>
          </a:bodyPr>
          <a:lstStyle/>
          <a:p>
            <a:r>
              <a:rPr lang="en-GB" dirty="0"/>
              <a:t>Blackstone’s Police Manual: </a:t>
            </a:r>
          </a:p>
          <a:p>
            <a:r>
              <a:rPr lang="en-GB" dirty="0"/>
              <a:t>General Police Duties Vol 4:  4.3 - Stop and Search Pages 51-75 </a:t>
            </a:r>
          </a:p>
        </p:txBody>
      </p:sp>
      <p:pic>
        <p:nvPicPr>
          <p:cNvPr id="27" name="Picture 2" descr="Stop and Search – Police Powers">
            <a:extLst>
              <a:ext uri="{FF2B5EF4-FFF2-40B4-BE49-F238E27FC236}">
                <a16:creationId xmlns:a16="http://schemas.microsoft.com/office/drawing/2014/main" id="{790BF0C3-006B-0641-84BE-BF9A9FB3DAA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8886" b="6120"/>
          <a:stretch/>
        </p:blipFill>
        <p:spPr bwMode="auto">
          <a:xfrm>
            <a:off x="8809892" y="418774"/>
            <a:ext cx="3041601" cy="1447707"/>
          </a:xfrm>
          <a:prstGeom prst="rect">
            <a:avLst/>
          </a:prstGeom>
          <a:solidFill>
            <a:srgbClr val="FFFFFF"/>
          </a:solidFill>
        </p:spPr>
      </p:pic>
    </p:spTree>
    <p:extLst>
      <p:ext uri="{BB962C8B-B14F-4D97-AF65-F5344CB8AC3E}">
        <p14:creationId xmlns:p14="http://schemas.microsoft.com/office/powerpoint/2010/main" val="3635152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4"/>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7"/>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6"/>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25"/>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18"/>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7"/>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26"/>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0"/>
                                          </p:stCondLst>
                                        </p:cTn>
                                        <p:tgtEl>
                                          <p:spTgt spid="28"/>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16" grpId="0" animBg="1"/>
      <p:bldP spid="17" grpId="0" animBg="1"/>
      <p:bldP spid="18" grpId="0" animBg="1"/>
      <p:bldP spid="13" grpId="0" animBg="1"/>
      <p:bldP spid="3" grpId="0"/>
      <p:bldP spid="4" grpId="0"/>
      <p:bldP spid="5" grpId="0"/>
      <p:bldP spid="6" grpId="0"/>
      <p:bldP spid="7" grpId="0"/>
      <p:bldP spid="12" grpId="0"/>
      <p:bldP spid="20" grpId="0"/>
      <p:bldP spid="22" grpId="0"/>
      <p:bldP spid="23" grpId="0"/>
      <p:bldP spid="24" grpId="0"/>
      <p:bldP spid="25" grpId="0"/>
      <p:bldP spid="26" grpId="0"/>
      <p:bldP spid="30"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314964"/>
            <a:ext cx="7272808" cy="646331"/>
          </a:xfrm>
          <a:prstGeom prst="rect">
            <a:avLst/>
          </a:prstGeom>
          <a:solidFill>
            <a:schemeClr val="accent5">
              <a:lumMod val="60000"/>
              <a:lumOff val="40000"/>
            </a:schemeClr>
          </a:solidFill>
        </p:spPr>
        <p:txBody>
          <a:bodyPr wrap="square" rtlCol="0">
            <a:spAutoFit/>
          </a:bodyPr>
          <a:lstStyle/>
          <a:p>
            <a:r>
              <a:rPr lang="en-GB" sz="3600" b="1" dirty="0">
                <a:solidFill>
                  <a:schemeClr val="bg1"/>
                </a:solidFill>
              </a:rPr>
              <a:t>Detain</a:t>
            </a:r>
          </a:p>
        </p:txBody>
      </p:sp>
      <p:sp>
        <p:nvSpPr>
          <p:cNvPr id="6" name="TextBox 5"/>
          <p:cNvSpPr txBox="1"/>
          <p:nvPr/>
        </p:nvSpPr>
        <p:spPr>
          <a:xfrm>
            <a:off x="1159911" y="2562827"/>
            <a:ext cx="4166068" cy="1384995"/>
          </a:xfrm>
          <a:prstGeom prst="rect">
            <a:avLst/>
          </a:prstGeom>
          <a:noFill/>
        </p:spPr>
        <p:txBody>
          <a:bodyPr wrap="square" rtlCol="0">
            <a:spAutoFit/>
          </a:bodyPr>
          <a:lstStyle/>
          <a:p>
            <a:pPr algn="ctr">
              <a:spcBef>
                <a:spcPct val="20000"/>
              </a:spcBef>
              <a:defRPr/>
            </a:pPr>
            <a:r>
              <a:rPr lang="en-GB" altLang="en-US" sz="2800" dirty="0"/>
              <a:t>“detain powers allow Constables to hold people to carry out a procedure…”</a:t>
            </a:r>
          </a:p>
        </p:txBody>
      </p:sp>
      <p:pic>
        <p:nvPicPr>
          <p:cNvPr id="24578" name="Picture 2" descr="Stop and search">
            <a:extLst>
              <a:ext uri="{FF2B5EF4-FFF2-40B4-BE49-F238E27FC236}">
                <a16:creationId xmlns:a16="http://schemas.microsoft.com/office/drawing/2014/main" id="{45CFB1F3-B2F3-BF40-9655-F0E3A7ED80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82682" y="2048825"/>
            <a:ext cx="3365500" cy="241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1867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08917" y="4653137"/>
            <a:ext cx="1905529" cy="13425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86856" y="4653136"/>
            <a:ext cx="1902761" cy="13348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40217" y="4184374"/>
            <a:ext cx="1957323" cy="13328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03762" y="4184375"/>
            <a:ext cx="1957323" cy="13425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p:cNvSpPr txBox="1"/>
          <p:nvPr/>
        </p:nvSpPr>
        <p:spPr>
          <a:xfrm>
            <a:off x="0" y="278584"/>
            <a:ext cx="7416824" cy="646331"/>
          </a:xfrm>
          <a:prstGeom prst="rect">
            <a:avLst/>
          </a:prstGeom>
          <a:solidFill>
            <a:schemeClr val="accent5">
              <a:lumMod val="60000"/>
              <a:lumOff val="40000"/>
            </a:schemeClr>
          </a:solidFill>
        </p:spPr>
        <p:txBody>
          <a:bodyPr wrap="square" rtlCol="0">
            <a:spAutoFit/>
          </a:bodyPr>
          <a:lstStyle/>
          <a:p>
            <a:r>
              <a:rPr lang="en-GB" sz="3600" b="1" dirty="0">
                <a:solidFill>
                  <a:schemeClr val="bg1"/>
                </a:solidFill>
              </a:rPr>
              <a:t>Vehicle</a:t>
            </a:r>
          </a:p>
        </p:txBody>
      </p:sp>
      <p:sp>
        <p:nvSpPr>
          <p:cNvPr id="10" name="TextBox 9">
            <a:extLst>
              <a:ext uri="{FF2B5EF4-FFF2-40B4-BE49-F238E27FC236}">
                <a16:creationId xmlns:a16="http://schemas.microsoft.com/office/drawing/2014/main" id="{FB2005A8-6F22-E245-936A-279B7A39A533}"/>
              </a:ext>
            </a:extLst>
          </p:cNvPr>
          <p:cNvSpPr txBox="1"/>
          <p:nvPr/>
        </p:nvSpPr>
        <p:spPr>
          <a:xfrm>
            <a:off x="2103762" y="1270936"/>
            <a:ext cx="8200111" cy="2246769"/>
          </a:xfrm>
          <a:prstGeom prst="rect">
            <a:avLst/>
          </a:prstGeom>
          <a:noFill/>
        </p:spPr>
        <p:txBody>
          <a:bodyPr wrap="square">
            <a:spAutoFit/>
          </a:bodyPr>
          <a:lstStyle/>
          <a:p>
            <a:pPr algn="ctr"/>
            <a:r>
              <a:rPr lang="en-GB" sz="2800" dirty="0"/>
              <a:t>…a means of conveyance, usually with wheels, for transporting people, goods etc such as a car, cart, truck, carriage, sledge etc.</a:t>
            </a:r>
          </a:p>
          <a:p>
            <a:pPr algn="ctr"/>
            <a:r>
              <a:rPr lang="en-GB" sz="2800" dirty="0"/>
              <a:t>Any means of carriage or transport (includes vessels, aircraft and hovercraft)</a:t>
            </a:r>
          </a:p>
        </p:txBody>
      </p:sp>
    </p:spTree>
    <p:extLst>
      <p:ext uri="{BB962C8B-B14F-4D97-AF65-F5344CB8AC3E}">
        <p14:creationId xmlns:p14="http://schemas.microsoft.com/office/powerpoint/2010/main" val="1020524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par>
                                <p:cTn id="14" presetID="10" presetClass="entr" presetSubtype="0" fill="hold"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60649"/>
            <a:ext cx="8517632" cy="646331"/>
          </a:xfrm>
          <a:prstGeom prst="rect">
            <a:avLst/>
          </a:prstGeom>
          <a:solidFill>
            <a:schemeClr val="accent5">
              <a:lumMod val="60000"/>
              <a:lumOff val="40000"/>
            </a:schemeClr>
          </a:solidFill>
        </p:spPr>
        <p:txBody>
          <a:bodyPr wrap="square" rtlCol="0">
            <a:spAutoFit/>
          </a:bodyPr>
          <a:lstStyle/>
          <a:p>
            <a:pPr algn="ctr"/>
            <a:r>
              <a:rPr lang="en-GB" sz="3600" b="1" dirty="0">
                <a:solidFill>
                  <a:schemeClr val="bg1"/>
                </a:solidFill>
              </a:rPr>
              <a:t>Any Place to which the Public have Access</a:t>
            </a:r>
          </a:p>
        </p:txBody>
      </p:sp>
      <p:graphicFrame>
        <p:nvGraphicFramePr>
          <p:cNvPr id="6" name="Diagram 5"/>
          <p:cNvGraphicFramePr/>
          <p:nvPr>
            <p:extLst>
              <p:ext uri="{D42A27DB-BD31-4B8C-83A1-F6EECF244321}">
                <p14:modId xmlns:p14="http://schemas.microsoft.com/office/powerpoint/2010/main" val="4178884789"/>
              </p:ext>
            </p:extLst>
          </p:nvPr>
        </p:nvGraphicFramePr>
        <p:xfrm>
          <a:off x="483268" y="1658179"/>
          <a:ext cx="11225464" cy="493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8926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D1871445-1E2E-4FB1-9025-7F542A004801}"/>
                                            </p:graphicEl>
                                          </p:spTgt>
                                        </p:tgtEl>
                                        <p:attrNameLst>
                                          <p:attrName>style.visibility</p:attrName>
                                        </p:attrNameLst>
                                      </p:cBhvr>
                                      <p:to>
                                        <p:strVal val="visible"/>
                                      </p:to>
                                    </p:set>
                                    <p:animEffect transition="in" filter="fade">
                                      <p:cBhvr>
                                        <p:cTn id="7" dur="500"/>
                                        <p:tgtEl>
                                          <p:spTgt spid="6">
                                            <p:graphicEl>
                                              <a:dgm id="{D1871445-1E2E-4FB1-9025-7F542A00480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F336F540-D502-4A57-A5C5-972F5061FB4B}"/>
                                            </p:graphicEl>
                                          </p:spTgt>
                                        </p:tgtEl>
                                        <p:attrNameLst>
                                          <p:attrName>style.visibility</p:attrName>
                                        </p:attrNameLst>
                                      </p:cBhvr>
                                      <p:to>
                                        <p:strVal val="visible"/>
                                      </p:to>
                                    </p:set>
                                    <p:animEffect transition="in" filter="fade">
                                      <p:cBhvr>
                                        <p:cTn id="12" dur="500"/>
                                        <p:tgtEl>
                                          <p:spTgt spid="6">
                                            <p:graphicEl>
                                              <a:dgm id="{F336F540-D502-4A57-A5C5-972F5061FB4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2AC28CF3-5F2F-40EE-8D23-DD64410548B8}"/>
                                            </p:graphicEl>
                                          </p:spTgt>
                                        </p:tgtEl>
                                        <p:attrNameLst>
                                          <p:attrName>style.visibility</p:attrName>
                                        </p:attrNameLst>
                                      </p:cBhvr>
                                      <p:to>
                                        <p:strVal val="visible"/>
                                      </p:to>
                                    </p:set>
                                    <p:animEffect transition="in" filter="fade">
                                      <p:cBhvr>
                                        <p:cTn id="15" dur="500"/>
                                        <p:tgtEl>
                                          <p:spTgt spid="6">
                                            <p:graphicEl>
                                              <a:dgm id="{2AC28CF3-5F2F-40EE-8D23-DD64410548B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096D904C-6CB3-4B49-99B7-0F80E84347C6}"/>
                                            </p:graphicEl>
                                          </p:spTgt>
                                        </p:tgtEl>
                                        <p:attrNameLst>
                                          <p:attrName>style.visibility</p:attrName>
                                        </p:attrNameLst>
                                      </p:cBhvr>
                                      <p:to>
                                        <p:strVal val="visible"/>
                                      </p:to>
                                    </p:set>
                                    <p:animEffect transition="in" filter="fade">
                                      <p:cBhvr>
                                        <p:cTn id="20" dur="500"/>
                                        <p:tgtEl>
                                          <p:spTgt spid="6">
                                            <p:graphicEl>
                                              <a:dgm id="{096D904C-6CB3-4B49-99B7-0F80E84347C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3946C185-A721-44C2-BA3E-4978A8595645}"/>
                                            </p:graphicEl>
                                          </p:spTgt>
                                        </p:tgtEl>
                                        <p:attrNameLst>
                                          <p:attrName>style.visibility</p:attrName>
                                        </p:attrNameLst>
                                      </p:cBhvr>
                                      <p:to>
                                        <p:strVal val="visible"/>
                                      </p:to>
                                    </p:set>
                                    <p:animEffect transition="in" filter="fade">
                                      <p:cBhvr>
                                        <p:cTn id="23" dur="500"/>
                                        <p:tgtEl>
                                          <p:spTgt spid="6">
                                            <p:graphicEl>
                                              <a:dgm id="{3946C185-A721-44C2-BA3E-4978A859564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382160"/>
            <a:ext cx="8517632" cy="646331"/>
          </a:xfrm>
          <a:prstGeom prst="rect">
            <a:avLst/>
          </a:prstGeom>
          <a:solidFill>
            <a:schemeClr val="accent6">
              <a:lumMod val="60000"/>
              <a:lumOff val="40000"/>
            </a:schemeClr>
          </a:solidFill>
        </p:spPr>
        <p:txBody>
          <a:bodyPr wrap="square" rtlCol="0">
            <a:spAutoFit/>
          </a:bodyPr>
          <a:lstStyle/>
          <a:p>
            <a:r>
              <a:rPr lang="en-GB" sz="3600" b="1" dirty="0">
                <a:solidFill>
                  <a:schemeClr val="bg1"/>
                </a:solidFill>
              </a:rPr>
              <a:t>Stolen Items</a:t>
            </a:r>
          </a:p>
        </p:txBody>
      </p:sp>
      <p:graphicFrame>
        <p:nvGraphicFramePr>
          <p:cNvPr id="2" name="Diagram 1"/>
          <p:cNvGraphicFramePr/>
          <p:nvPr>
            <p:extLst>
              <p:ext uri="{D42A27DB-BD31-4B8C-83A1-F6EECF244321}">
                <p14:modId xmlns:p14="http://schemas.microsoft.com/office/powerpoint/2010/main" val="2612297231"/>
              </p:ext>
            </p:extLst>
          </p:nvPr>
        </p:nvGraphicFramePr>
        <p:xfrm>
          <a:off x="126214" y="1581944"/>
          <a:ext cx="772852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6626" name="Picture 2" descr="PHOTOS: Do you recognise any of these stolen items? | Daily Echo">
            <a:extLst>
              <a:ext uri="{FF2B5EF4-FFF2-40B4-BE49-F238E27FC236}">
                <a16:creationId xmlns:a16="http://schemas.microsoft.com/office/drawing/2014/main" id="{0186A8E3-AB92-9A46-8B26-FE78CEFE36F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77463" y="1858210"/>
            <a:ext cx="3200400" cy="254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8514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DA4E161-705F-EF4E-9C62-FF487525AA5C}"/>
                                            </p:graphicEl>
                                          </p:spTgt>
                                        </p:tgtEl>
                                        <p:attrNameLst>
                                          <p:attrName>style.visibility</p:attrName>
                                        </p:attrNameLst>
                                      </p:cBhvr>
                                      <p:to>
                                        <p:strVal val="visible"/>
                                      </p:to>
                                    </p:set>
                                    <p:animEffect transition="in" filter="fade">
                                      <p:cBhvr>
                                        <p:cTn id="7" dur="500"/>
                                        <p:tgtEl>
                                          <p:spTgt spid="2">
                                            <p:graphicEl>
                                              <a:dgm id="{EDA4E161-705F-EF4E-9C62-FF487525AA5C}"/>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81331ED0-97A3-784E-8128-11EF7DAC8943}"/>
                                            </p:graphicEl>
                                          </p:spTgt>
                                        </p:tgtEl>
                                        <p:attrNameLst>
                                          <p:attrName>style.visibility</p:attrName>
                                        </p:attrNameLst>
                                      </p:cBhvr>
                                      <p:to>
                                        <p:strVal val="visible"/>
                                      </p:to>
                                    </p:set>
                                    <p:animEffect transition="in" filter="fade">
                                      <p:cBhvr>
                                        <p:cTn id="10" dur="500"/>
                                        <p:tgtEl>
                                          <p:spTgt spid="2">
                                            <p:graphicEl>
                                              <a:dgm id="{81331ED0-97A3-784E-8128-11EF7DAC8943}"/>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F0D2A6A4-1344-0D44-9117-2FAB30CB694D}"/>
                                            </p:graphicEl>
                                          </p:spTgt>
                                        </p:tgtEl>
                                        <p:attrNameLst>
                                          <p:attrName>style.visibility</p:attrName>
                                        </p:attrNameLst>
                                      </p:cBhvr>
                                      <p:to>
                                        <p:strVal val="visible"/>
                                      </p:to>
                                    </p:set>
                                    <p:animEffect transition="in" filter="fade">
                                      <p:cBhvr>
                                        <p:cTn id="15" dur="500"/>
                                        <p:tgtEl>
                                          <p:spTgt spid="2">
                                            <p:graphicEl>
                                              <a:dgm id="{F0D2A6A4-1344-0D44-9117-2FAB30CB694D}"/>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6E6C197B-9F31-8149-B725-B0100C3EFBB9}"/>
                                            </p:graphicEl>
                                          </p:spTgt>
                                        </p:tgtEl>
                                        <p:attrNameLst>
                                          <p:attrName>style.visibility</p:attrName>
                                        </p:attrNameLst>
                                      </p:cBhvr>
                                      <p:to>
                                        <p:strVal val="visible"/>
                                      </p:to>
                                    </p:set>
                                    <p:animEffect transition="in" filter="fade">
                                      <p:cBhvr>
                                        <p:cTn id="18" dur="500"/>
                                        <p:tgtEl>
                                          <p:spTgt spid="2">
                                            <p:graphicEl>
                                              <a:dgm id="{6E6C197B-9F31-8149-B725-B0100C3EFBB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39887" y="231640"/>
            <a:ext cx="10120140" cy="623234"/>
          </a:xfrm>
          <a:prstGeom prst="rect">
            <a:avLst/>
          </a:prstGeom>
          <a:solidFill>
            <a:schemeClr val="accent5">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600" b="1" dirty="0">
                <a:solidFill>
                  <a:schemeClr val="bg1"/>
                </a:solidFill>
              </a:rPr>
              <a:t>Prohibited Articles – any offensive weapon</a:t>
            </a:r>
          </a:p>
        </p:txBody>
      </p:sp>
      <p:graphicFrame>
        <p:nvGraphicFramePr>
          <p:cNvPr id="6" name="Diagram 5"/>
          <p:cNvGraphicFramePr/>
          <p:nvPr/>
        </p:nvGraphicFramePr>
        <p:xfrm>
          <a:off x="3365409" y="1290494"/>
          <a:ext cx="5316368" cy="48389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290" name="Picture 2" descr="Stiletto flick knife buffalo horn | Outfit4Events">
            <a:extLst>
              <a:ext uri="{FF2B5EF4-FFF2-40B4-BE49-F238E27FC236}">
                <a16:creationId xmlns:a16="http://schemas.microsoft.com/office/drawing/2014/main" id="{6779A342-5498-F445-82AC-82204374047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853760" y="1995655"/>
            <a:ext cx="1593340" cy="159334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Skull Knuckle Knife">
            <a:extLst>
              <a:ext uri="{FF2B5EF4-FFF2-40B4-BE49-F238E27FC236}">
                <a16:creationId xmlns:a16="http://schemas.microsoft.com/office/drawing/2014/main" id="{6EE41B0A-695F-DE4C-900C-43CF184C49D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591576" y="1154928"/>
            <a:ext cx="1668451" cy="1390376"/>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Neptune Products Inc. Bloody Nail Spike Baseball Bat Urethane Foam Rubber  Halloween Accessory Steve's Baby Sitter Stranger Things Prop :  Amazon.co.uk: Toys &amp; Games">
            <a:extLst>
              <a:ext uri="{FF2B5EF4-FFF2-40B4-BE49-F238E27FC236}">
                <a16:creationId xmlns:a16="http://schemas.microsoft.com/office/drawing/2014/main" id="{9A18E952-4CA8-0A44-93C0-091769A75D6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023697" y="5236153"/>
            <a:ext cx="1649382" cy="1309033"/>
          </a:xfrm>
          <a:prstGeom prst="rect">
            <a:avLst/>
          </a:prstGeom>
          <a:noFill/>
          <a:extLst>
            <a:ext uri="{909E8E84-426E-40DD-AFC4-6F175D3DCCD1}">
              <a14:hiddenFill xmlns:a14="http://schemas.microsoft.com/office/drawing/2010/main">
                <a:solidFill>
                  <a:srgbClr val="FFFFFF"/>
                </a:solidFill>
              </a14:hiddenFill>
            </a:ext>
          </a:extLst>
        </p:spPr>
      </p:pic>
      <p:pic>
        <p:nvPicPr>
          <p:cNvPr id="12296" name="Picture 8" descr="Hand Holding Butter Knife Stock Photo - Download Image Now - iStock">
            <a:extLst>
              <a:ext uri="{FF2B5EF4-FFF2-40B4-BE49-F238E27FC236}">
                <a16:creationId xmlns:a16="http://schemas.microsoft.com/office/drawing/2014/main" id="{38D2A846-9E25-3745-A2B0-8FD5C55625DD}"/>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4900" y="1290494"/>
            <a:ext cx="2309181" cy="1536655"/>
          </a:xfrm>
          <a:prstGeom prst="rect">
            <a:avLst/>
          </a:prstGeom>
          <a:noFill/>
          <a:extLst>
            <a:ext uri="{909E8E84-426E-40DD-AFC4-6F175D3DCCD1}">
              <a14:hiddenFill xmlns:a14="http://schemas.microsoft.com/office/drawing/2010/main">
                <a:solidFill>
                  <a:srgbClr val="FFFFFF"/>
                </a:solidFill>
              </a14:hiddenFill>
            </a:ext>
          </a:extLst>
        </p:spPr>
      </p:pic>
      <p:sp>
        <p:nvSpPr>
          <p:cNvPr id="5" name="Notched Right Arrow 4">
            <a:extLst>
              <a:ext uri="{FF2B5EF4-FFF2-40B4-BE49-F238E27FC236}">
                <a16:creationId xmlns:a16="http://schemas.microsoft.com/office/drawing/2014/main" id="{B9FAB938-5217-9843-82DF-B3E60059E813}"/>
              </a:ext>
            </a:extLst>
          </p:cNvPr>
          <p:cNvSpPr/>
          <p:nvPr/>
        </p:nvSpPr>
        <p:spPr>
          <a:xfrm rot="19382588">
            <a:off x="8150886" y="2990245"/>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Notched Right Arrow 12">
            <a:extLst>
              <a:ext uri="{FF2B5EF4-FFF2-40B4-BE49-F238E27FC236}">
                <a16:creationId xmlns:a16="http://schemas.microsoft.com/office/drawing/2014/main" id="{E1B75CA2-8937-F044-A9B6-69E2A2ACD4D7}"/>
              </a:ext>
            </a:extLst>
          </p:cNvPr>
          <p:cNvSpPr/>
          <p:nvPr/>
        </p:nvSpPr>
        <p:spPr>
          <a:xfrm rot="1018693">
            <a:off x="7301839" y="5617817"/>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Notched Right Arrow 13">
            <a:extLst>
              <a:ext uri="{FF2B5EF4-FFF2-40B4-BE49-F238E27FC236}">
                <a16:creationId xmlns:a16="http://schemas.microsoft.com/office/drawing/2014/main" id="{F591F009-F312-EB46-A1E4-9214EC41229A}"/>
              </a:ext>
            </a:extLst>
          </p:cNvPr>
          <p:cNvSpPr/>
          <p:nvPr/>
        </p:nvSpPr>
        <p:spPr>
          <a:xfrm rot="13282890">
            <a:off x="2385567" y="2940511"/>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030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AE68ECBE-23B2-B74E-B2DB-27574EB96583}"/>
                                            </p:graphicEl>
                                          </p:spTgt>
                                        </p:tgtEl>
                                        <p:attrNameLst>
                                          <p:attrName>style.visibility</p:attrName>
                                        </p:attrNameLst>
                                      </p:cBhvr>
                                      <p:to>
                                        <p:strVal val="visible"/>
                                      </p:to>
                                    </p:set>
                                    <p:animEffect transition="in" filter="fade">
                                      <p:cBhvr>
                                        <p:cTn id="12" dur="500"/>
                                        <p:tgtEl>
                                          <p:spTgt spid="6">
                                            <p:graphicEl>
                                              <a:dgm id="{AE68ECBE-23B2-B74E-B2DB-27574EB9658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23D9B5CA-2270-AC41-B0E5-6A321C46C91C}"/>
                                            </p:graphicEl>
                                          </p:spTgt>
                                        </p:tgtEl>
                                        <p:attrNameLst>
                                          <p:attrName>style.visibility</p:attrName>
                                        </p:attrNameLst>
                                      </p:cBhvr>
                                      <p:to>
                                        <p:strVal val="visible"/>
                                      </p:to>
                                    </p:set>
                                    <p:animEffect transition="in" filter="fade">
                                      <p:cBhvr>
                                        <p:cTn id="17" dur="500"/>
                                        <p:tgtEl>
                                          <p:spTgt spid="6">
                                            <p:graphicEl>
                                              <a:dgm id="{23D9B5CA-2270-AC41-B0E5-6A321C46C91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189300D0-8711-1A45-B2B5-BA1DB1EFBE54}"/>
                                            </p:graphicEl>
                                          </p:spTgt>
                                        </p:tgtEl>
                                        <p:attrNameLst>
                                          <p:attrName>style.visibility</p:attrName>
                                        </p:attrNameLst>
                                      </p:cBhvr>
                                      <p:to>
                                        <p:strVal val="visible"/>
                                      </p:to>
                                    </p:set>
                                    <p:animEffect transition="in" filter="fade">
                                      <p:cBhvr>
                                        <p:cTn id="22" dur="500"/>
                                        <p:tgtEl>
                                          <p:spTgt spid="6">
                                            <p:graphicEl>
                                              <a:dgm id="{189300D0-8711-1A45-B2B5-BA1DB1EFBE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Sub>
          <a:bldDgm bld="one"/>
        </p:bldSub>
      </p:bldGraphic>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0" y="253583"/>
            <a:ext cx="7886700" cy="543593"/>
          </a:xfrm>
          <a:solidFill>
            <a:schemeClr val="accent5">
              <a:lumMod val="60000"/>
              <a:lumOff val="40000"/>
            </a:schemeClr>
          </a:solidFill>
        </p:spPr>
        <p:txBody>
          <a:bodyPr>
            <a:noAutofit/>
          </a:bodyPr>
          <a:lstStyle/>
          <a:p>
            <a:r>
              <a:rPr lang="en-GB" sz="3600" b="1" dirty="0">
                <a:solidFill>
                  <a:schemeClr val="bg1"/>
                </a:solidFill>
                <a:latin typeface="+mn-lt"/>
              </a:rPr>
              <a:t>Section 1 PACE 1984</a:t>
            </a:r>
          </a:p>
        </p:txBody>
      </p:sp>
      <p:graphicFrame>
        <p:nvGraphicFramePr>
          <p:cNvPr id="8" name="Diagram 7"/>
          <p:cNvGraphicFramePr/>
          <p:nvPr>
            <p:extLst>
              <p:ext uri="{D42A27DB-BD31-4B8C-83A1-F6EECF244321}">
                <p14:modId xmlns:p14="http://schemas.microsoft.com/office/powerpoint/2010/main" val="1967806490"/>
              </p:ext>
            </p:extLst>
          </p:nvPr>
        </p:nvGraphicFramePr>
        <p:xfrm>
          <a:off x="494296" y="1894221"/>
          <a:ext cx="5601704" cy="37999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7650" name="Picture 2" descr="Machete, knife and more seized as police forces unite to crack down on  county lines in stations | St Helens Star">
            <a:extLst>
              <a:ext uri="{FF2B5EF4-FFF2-40B4-BE49-F238E27FC236}">
                <a16:creationId xmlns:a16="http://schemas.microsoft.com/office/drawing/2014/main" id="{AC406D86-966F-574B-B589-F3BE3B5B9DA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654800" y="1122613"/>
            <a:ext cx="2463800" cy="3289300"/>
          </a:xfrm>
          <a:prstGeom prst="rect">
            <a:avLst/>
          </a:prstGeom>
          <a:noFill/>
          <a:extLst>
            <a:ext uri="{909E8E84-426E-40DD-AFC4-6F175D3DCCD1}">
              <a14:hiddenFill xmlns:a14="http://schemas.microsoft.com/office/drawing/2010/main">
                <a:solidFill>
                  <a:srgbClr val="FFFFFF"/>
                </a:solidFill>
              </a14:hiddenFill>
            </a:ext>
          </a:extLst>
        </p:spPr>
      </p:pic>
      <p:pic>
        <p:nvPicPr>
          <p:cNvPr id="27652" name="Picture 4" descr="Warning over illegal fireworks this Halloween - The Fermanagh Herald">
            <a:extLst>
              <a:ext uri="{FF2B5EF4-FFF2-40B4-BE49-F238E27FC236}">
                <a16:creationId xmlns:a16="http://schemas.microsoft.com/office/drawing/2014/main" id="{09663EB6-10DA-C840-9D50-A2C5D072FB4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29266" y="4030579"/>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4072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6571FF1F-8849-4FFD-8345-5DC0698F18B1}"/>
                                            </p:graphicEl>
                                          </p:spTgt>
                                        </p:tgtEl>
                                        <p:attrNameLst>
                                          <p:attrName>style.visibility</p:attrName>
                                        </p:attrNameLst>
                                      </p:cBhvr>
                                      <p:to>
                                        <p:strVal val="visible"/>
                                      </p:to>
                                    </p:set>
                                    <p:animEffect transition="in" filter="fade">
                                      <p:cBhvr>
                                        <p:cTn id="7" dur="500"/>
                                        <p:tgtEl>
                                          <p:spTgt spid="8">
                                            <p:graphicEl>
                                              <a:dgm id="{6571FF1F-8849-4FFD-8345-5DC0698F18B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29386E58-2EB0-408A-9AA7-8222A4E724D4}"/>
                                            </p:graphicEl>
                                          </p:spTgt>
                                        </p:tgtEl>
                                        <p:attrNameLst>
                                          <p:attrName>style.visibility</p:attrName>
                                        </p:attrNameLst>
                                      </p:cBhvr>
                                      <p:to>
                                        <p:strVal val="visible"/>
                                      </p:to>
                                    </p:set>
                                    <p:animEffect transition="in" filter="fade">
                                      <p:cBhvr>
                                        <p:cTn id="12" dur="500"/>
                                        <p:tgtEl>
                                          <p:spTgt spid="8">
                                            <p:graphicEl>
                                              <a:dgm id="{29386E58-2EB0-408A-9AA7-8222A4E724D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9FD49B8A-06A0-4069-8A55-01D3443D24B3}"/>
                                            </p:graphicEl>
                                          </p:spTgt>
                                        </p:tgtEl>
                                        <p:attrNameLst>
                                          <p:attrName>style.visibility</p:attrName>
                                        </p:attrNameLst>
                                      </p:cBhvr>
                                      <p:to>
                                        <p:strVal val="visible"/>
                                      </p:to>
                                    </p:set>
                                    <p:animEffect transition="in" filter="fade">
                                      <p:cBhvr>
                                        <p:cTn id="17" dur="500"/>
                                        <p:tgtEl>
                                          <p:spTgt spid="8">
                                            <p:graphicEl>
                                              <a:dgm id="{9FD49B8A-06A0-4069-8A55-01D3443D24B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lvlOne"/>
        </p:bldSub>
      </p:bldGraphic>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84712"/>
            <a:ext cx="8517632" cy="646331"/>
          </a:xfrm>
          <a:prstGeom prst="rect">
            <a:avLst/>
          </a:prstGeom>
          <a:solidFill>
            <a:schemeClr val="accent5">
              <a:lumMod val="60000"/>
              <a:lumOff val="40000"/>
            </a:schemeClr>
          </a:solidFill>
        </p:spPr>
        <p:txBody>
          <a:bodyPr wrap="square" rtlCol="0">
            <a:spAutoFit/>
          </a:bodyPr>
          <a:lstStyle/>
          <a:p>
            <a:pPr algn="ctr"/>
            <a:r>
              <a:rPr lang="en-GB" sz="3600" b="1" dirty="0">
                <a:solidFill>
                  <a:schemeClr val="bg1"/>
                </a:solidFill>
              </a:rPr>
              <a:t>Reasonable Grounds</a:t>
            </a:r>
          </a:p>
        </p:txBody>
      </p:sp>
      <p:graphicFrame>
        <p:nvGraphicFramePr>
          <p:cNvPr id="3" name="Diagram 2"/>
          <p:cNvGraphicFramePr/>
          <p:nvPr>
            <p:extLst>
              <p:ext uri="{D42A27DB-BD31-4B8C-83A1-F6EECF244321}">
                <p14:modId xmlns:p14="http://schemas.microsoft.com/office/powerpoint/2010/main" val="21846202"/>
              </p:ext>
            </p:extLst>
          </p:nvPr>
        </p:nvGraphicFramePr>
        <p:xfrm>
          <a:off x="221813" y="1617174"/>
          <a:ext cx="4632176" cy="36236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B40218B4-ED45-CF4A-977B-26F07328748B}"/>
              </a:ext>
            </a:extLst>
          </p:cNvPr>
          <p:cNvSpPr txBox="1"/>
          <p:nvPr/>
        </p:nvSpPr>
        <p:spPr>
          <a:xfrm>
            <a:off x="5467627" y="1184037"/>
            <a:ext cx="6502560" cy="3194721"/>
          </a:xfrm>
          <a:prstGeom prst="rect">
            <a:avLst/>
          </a:prstGeom>
          <a:noFill/>
        </p:spPr>
        <p:txBody>
          <a:bodyPr wrap="square">
            <a:spAutoFit/>
          </a:bodyPr>
          <a:lstStyle/>
          <a:p>
            <a:pPr>
              <a:lnSpc>
                <a:spcPct val="100000"/>
              </a:lnSpc>
            </a:pPr>
            <a:endParaRPr lang="en-GB" altLang="en-US" sz="1800" b="1" dirty="0">
              <a:solidFill>
                <a:schemeClr val="tx1"/>
              </a:solidFill>
              <a:ea typeface="ＭＳ Ｐゴシック" panose="020B0600070205080204" pitchFamily="34" charset="-128"/>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sz="1800" b="1" dirty="0">
                <a:solidFill>
                  <a:schemeClr val="tx1"/>
                </a:solidFill>
              </a:rPr>
              <a:t>Code A of PACE </a:t>
            </a:r>
            <a:r>
              <a:rPr lang="en-GB" altLang="en-US" sz="1800" dirty="0">
                <a:solidFill>
                  <a:schemeClr val="tx1"/>
                </a:solidFill>
              </a:rPr>
              <a:t>states reasonable grounds for suspicion </a:t>
            </a:r>
            <a:r>
              <a:rPr lang="en-GB" altLang="en-US" sz="1800" i="0" dirty="0">
                <a:solidFill>
                  <a:schemeClr val="tx1"/>
                </a:solidFill>
                <a:ea typeface="ＭＳ Ｐゴシック" panose="020B0600070205080204" pitchFamily="34" charset="-128"/>
              </a:rPr>
              <a:t>could be based on:</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altLang="en-US" sz="1800" i="0" dirty="0">
              <a:solidFill>
                <a:schemeClr val="tx1"/>
              </a:solidFill>
              <a:ea typeface="ＭＳ Ｐゴシック" panose="020B0600070205080204" pitchFamily="34" charset="-128"/>
            </a:endParaRPr>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altLang="en-US" sz="1800" b="1" i="1" u="sng" dirty="0">
                <a:solidFill>
                  <a:schemeClr val="tx1"/>
                </a:solidFill>
                <a:ea typeface="ＭＳ Ｐゴシック" panose="020B0600070205080204" pitchFamily="34" charset="-128"/>
              </a:rPr>
              <a:t>B</a:t>
            </a:r>
            <a:r>
              <a:rPr lang="en-GB" altLang="en-US" sz="1800" b="1" i="1" dirty="0">
                <a:solidFill>
                  <a:schemeClr val="tx1"/>
                </a:solidFill>
                <a:ea typeface="ＭＳ Ｐゴシック" panose="020B0600070205080204" pitchFamily="34" charset="-128"/>
              </a:rPr>
              <a:t>ehaviour</a:t>
            </a:r>
            <a:r>
              <a:rPr lang="en-GB" altLang="en-US" sz="1800" b="0" i="1" dirty="0">
                <a:solidFill>
                  <a:schemeClr val="tx1"/>
                </a:solidFill>
                <a:ea typeface="ＭＳ Ｐゴシック" panose="020B0600070205080204" pitchFamily="34" charset="-128"/>
              </a:rPr>
              <a:t> of the person or those with him or her.</a:t>
            </a:r>
          </a:p>
          <a:p>
            <a:pPr marL="171450" indent="-171450">
              <a:lnSpc>
                <a:spcPct val="100000"/>
              </a:lnSpc>
              <a:buFont typeface="Arial" panose="020B0604020202020204" pitchFamily="34" charset="0"/>
              <a:buChar char="•"/>
            </a:pPr>
            <a:r>
              <a:rPr lang="en-GB" altLang="en-US" sz="1800" b="1" i="1" u="sng" dirty="0">
                <a:solidFill>
                  <a:schemeClr val="tx1"/>
                </a:solidFill>
                <a:ea typeface="ＭＳ Ｐゴシック" panose="020B0600070205080204" pitchFamily="34" charset="-128"/>
              </a:rPr>
              <a:t>A</a:t>
            </a:r>
            <a:r>
              <a:rPr lang="en-GB" altLang="en-US" sz="1800" b="1" i="1" dirty="0">
                <a:solidFill>
                  <a:schemeClr val="tx1"/>
                </a:solidFill>
                <a:ea typeface="ＭＳ Ｐゴシック" panose="020B0600070205080204" pitchFamily="34" charset="-128"/>
              </a:rPr>
              <a:t>rticle</a:t>
            </a:r>
            <a:r>
              <a:rPr lang="en-GB" altLang="en-US" sz="1800" b="0" i="1" dirty="0">
                <a:solidFill>
                  <a:schemeClr val="tx1"/>
                </a:solidFill>
                <a:ea typeface="ＭＳ Ｐゴシック" panose="020B0600070205080204" pitchFamily="34" charset="-128"/>
              </a:rPr>
              <a:t> suspected of being carried.</a:t>
            </a:r>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altLang="en-US" sz="1800" b="1" i="1" u="sng" dirty="0">
                <a:solidFill>
                  <a:schemeClr val="tx1"/>
                </a:solidFill>
                <a:ea typeface="ＭＳ Ｐゴシック" panose="020B0600070205080204" pitchFamily="34" charset="-128"/>
              </a:rPr>
              <a:t>I</a:t>
            </a:r>
            <a:r>
              <a:rPr lang="en-GB" altLang="en-US" sz="1800" b="1" i="1" dirty="0">
                <a:solidFill>
                  <a:schemeClr val="tx1"/>
                </a:solidFill>
                <a:ea typeface="ＭＳ Ｐゴシック" panose="020B0600070205080204" pitchFamily="34" charset="-128"/>
              </a:rPr>
              <a:t>ntelligence</a:t>
            </a:r>
            <a:r>
              <a:rPr lang="en-GB" altLang="en-US" sz="1800" b="1" i="1" baseline="0" dirty="0">
                <a:solidFill>
                  <a:schemeClr val="tx1"/>
                </a:solidFill>
                <a:ea typeface="ＭＳ Ｐゴシック" panose="020B0600070205080204" pitchFamily="34" charset="-128"/>
              </a:rPr>
              <a:t> </a:t>
            </a:r>
            <a:r>
              <a:rPr lang="en-GB" altLang="en-US" sz="1800" b="0" i="1" dirty="0">
                <a:solidFill>
                  <a:schemeClr val="tx1"/>
                </a:solidFill>
                <a:ea typeface="ＭＳ Ｐゴシック" panose="020B0600070205080204" pitchFamily="34" charset="-128"/>
              </a:rPr>
              <a:t>accurate &amp; current</a:t>
            </a:r>
          </a:p>
          <a:p>
            <a:pPr marL="171450" marR="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lang="en-GB" altLang="en-US" sz="1800" b="1" i="1" u="sng" dirty="0">
                <a:solidFill>
                  <a:schemeClr val="tx1"/>
                </a:solidFill>
                <a:ea typeface="ＭＳ Ｐゴシック" panose="020B0600070205080204" pitchFamily="34" charset="-128"/>
              </a:rPr>
              <a:t>T</a:t>
            </a:r>
            <a:r>
              <a:rPr lang="en-GB" altLang="en-US" sz="1800" b="1" i="1" dirty="0">
                <a:solidFill>
                  <a:schemeClr val="tx1"/>
                </a:solidFill>
                <a:ea typeface="ＭＳ Ｐゴシック" panose="020B0600070205080204" pitchFamily="34" charset="-128"/>
              </a:rPr>
              <a:t>ime &amp; place </a:t>
            </a:r>
            <a:r>
              <a:rPr lang="en-GB" altLang="en-US" sz="1800" b="0" i="1" dirty="0">
                <a:solidFill>
                  <a:schemeClr val="tx1"/>
                </a:solidFill>
                <a:ea typeface="ＭＳ Ｐゴシック" panose="020B0600070205080204" pitchFamily="34" charset="-128"/>
              </a:rPr>
              <a:t>where the person or vehicle is</a:t>
            </a:r>
          </a:p>
          <a:p>
            <a:pPr marL="171450" indent="-171450">
              <a:lnSpc>
                <a:spcPct val="100000"/>
              </a:lnSpc>
              <a:buFont typeface="Arial" panose="020B0604020202020204" pitchFamily="34" charset="0"/>
              <a:buChar char="•"/>
            </a:pPr>
            <a:r>
              <a:rPr lang="en-US" altLang="en-US" sz="1800" b="1" u="sng" dirty="0">
                <a:solidFill>
                  <a:schemeClr val="tx1"/>
                </a:solidFill>
                <a:ea typeface="ＭＳ Ｐゴシック" panose="020B0600070205080204" pitchFamily="34" charset="-128"/>
              </a:rPr>
              <a:t>K</a:t>
            </a:r>
            <a:r>
              <a:rPr lang="en-US" altLang="en-US" sz="1800" b="1" dirty="0">
                <a:solidFill>
                  <a:schemeClr val="tx1"/>
                </a:solidFill>
                <a:ea typeface="ＭＳ Ｐゴシック" panose="020B0600070205080204" pitchFamily="34" charset="-128"/>
              </a:rPr>
              <a:t>nowledge</a:t>
            </a:r>
            <a:r>
              <a:rPr lang="en-US" altLang="en-US" sz="1800" dirty="0">
                <a:solidFill>
                  <a:schemeClr val="tx1"/>
                </a:solidFill>
                <a:ea typeface="ＭＳ Ｐゴシック" panose="020B0600070205080204" pitchFamily="34" charset="-128"/>
              </a:rPr>
              <a:t> - something you have been told by someone else (police colleague – witness – or even anonymous information)</a:t>
            </a:r>
          </a:p>
        </p:txBody>
      </p:sp>
      <p:sp>
        <p:nvSpPr>
          <p:cNvPr id="4" name="TextBox 3">
            <a:extLst>
              <a:ext uri="{FF2B5EF4-FFF2-40B4-BE49-F238E27FC236}">
                <a16:creationId xmlns:a16="http://schemas.microsoft.com/office/drawing/2014/main" id="{F74DA828-376F-2245-8C4C-15DA170BED99}"/>
              </a:ext>
            </a:extLst>
          </p:cNvPr>
          <p:cNvSpPr txBox="1"/>
          <p:nvPr/>
        </p:nvSpPr>
        <p:spPr>
          <a:xfrm>
            <a:off x="7447548" y="4532939"/>
            <a:ext cx="5751095" cy="707886"/>
          </a:xfrm>
          <a:prstGeom prst="rect">
            <a:avLst/>
          </a:prstGeom>
          <a:noFill/>
        </p:spPr>
        <p:txBody>
          <a:bodyPr wrap="square" rtlCol="0">
            <a:spAutoFit/>
          </a:bodyPr>
          <a:lstStyle/>
          <a:p>
            <a:r>
              <a:rPr lang="en-US" sz="4000" dirty="0">
                <a:solidFill>
                  <a:srgbClr val="FF0000"/>
                </a:solidFill>
              </a:rPr>
              <a:t>B A I T K </a:t>
            </a:r>
          </a:p>
        </p:txBody>
      </p:sp>
      <p:sp>
        <p:nvSpPr>
          <p:cNvPr id="8" name="TextBox 7">
            <a:extLst>
              <a:ext uri="{FF2B5EF4-FFF2-40B4-BE49-F238E27FC236}">
                <a16:creationId xmlns:a16="http://schemas.microsoft.com/office/drawing/2014/main" id="{FBEC0159-B7FF-F44F-ABC1-7D26E10EFB04}"/>
              </a:ext>
            </a:extLst>
          </p:cNvPr>
          <p:cNvSpPr txBox="1"/>
          <p:nvPr/>
        </p:nvSpPr>
        <p:spPr>
          <a:xfrm>
            <a:off x="1900989" y="5926956"/>
            <a:ext cx="8422106" cy="584775"/>
          </a:xfrm>
          <a:prstGeom prst="rect">
            <a:avLst/>
          </a:prstGeom>
          <a:noFill/>
        </p:spPr>
        <p:txBody>
          <a:bodyPr wrap="square" rtlCol="0">
            <a:spAutoFit/>
          </a:bodyPr>
          <a:lstStyle/>
          <a:p>
            <a:r>
              <a:rPr lang="en-US" sz="3200" dirty="0"/>
              <a:t>What can the police give evidence of? SHACKS!</a:t>
            </a:r>
          </a:p>
        </p:txBody>
      </p:sp>
    </p:spTree>
    <p:extLst>
      <p:ext uri="{BB962C8B-B14F-4D97-AF65-F5344CB8AC3E}">
        <p14:creationId xmlns:p14="http://schemas.microsoft.com/office/powerpoint/2010/main" val="732744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B26FDA26-65E2-4D89-818A-6697CBB9BEBC}"/>
                                            </p:graphicEl>
                                          </p:spTgt>
                                        </p:tgtEl>
                                        <p:attrNameLst>
                                          <p:attrName>style.visibility</p:attrName>
                                        </p:attrNameLst>
                                      </p:cBhvr>
                                      <p:to>
                                        <p:strVal val="visible"/>
                                      </p:to>
                                    </p:set>
                                    <p:animEffect transition="in" filter="fade">
                                      <p:cBhvr>
                                        <p:cTn id="7" dur="500"/>
                                        <p:tgtEl>
                                          <p:spTgt spid="3">
                                            <p:graphicEl>
                                              <a:dgm id="{B26FDA26-65E2-4D89-818A-6697CBB9BEB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40336F90-D95A-4773-AD97-6FF8021E7814}"/>
                                            </p:graphicEl>
                                          </p:spTgt>
                                        </p:tgtEl>
                                        <p:attrNameLst>
                                          <p:attrName>style.visibility</p:attrName>
                                        </p:attrNameLst>
                                      </p:cBhvr>
                                      <p:to>
                                        <p:strVal val="visible"/>
                                      </p:to>
                                    </p:set>
                                    <p:animEffect transition="in" filter="fade">
                                      <p:cBhvr>
                                        <p:cTn id="12" dur="500"/>
                                        <p:tgtEl>
                                          <p:spTgt spid="3">
                                            <p:graphicEl>
                                              <a:dgm id="{40336F90-D95A-4773-AD97-6FF8021E781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88B22D7D-2CF6-4834-B8CE-0424797544DD}"/>
                                            </p:graphicEl>
                                          </p:spTgt>
                                        </p:tgtEl>
                                        <p:attrNameLst>
                                          <p:attrName>style.visibility</p:attrName>
                                        </p:attrNameLst>
                                      </p:cBhvr>
                                      <p:to>
                                        <p:strVal val="visible"/>
                                      </p:to>
                                    </p:set>
                                    <p:animEffect transition="in" filter="fade">
                                      <p:cBhvr>
                                        <p:cTn id="17" dur="500"/>
                                        <p:tgtEl>
                                          <p:spTgt spid="3">
                                            <p:graphicEl>
                                              <a:dgm id="{88B22D7D-2CF6-4834-B8CE-0424797544D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62394" y="1449415"/>
            <a:ext cx="5033606" cy="4601310"/>
          </a:xfrm>
          <a:prstGeom prst="rect">
            <a:avLst/>
          </a:prstGeom>
          <a:solidFill>
            <a:schemeClr val="accent1">
              <a:lumMod val="40000"/>
              <a:lumOff val="60000"/>
            </a:schemeClr>
          </a:solidFill>
          <a:ln>
            <a:noFill/>
          </a:ln>
          <a:effectLst/>
        </p:spPr>
      </p:pic>
      <p:sp>
        <p:nvSpPr>
          <p:cNvPr id="5" name="TextBox 4"/>
          <p:cNvSpPr txBox="1"/>
          <p:nvPr/>
        </p:nvSpPr>
        <p:spPr>
          <a:xfrm>
            <a:off x="0" y="260649"/>
            <a:ext cx="8517632" cy="646331"/>
          </a:xfrm>
          <a:prstGeom prst="rect">
            <a:avLst/>
          </a:prstGeom>
          <a:solidFill>
            <a:schemeClr val="accent2"/>
          </a:solidFill>
        </p:spPr>
        <p:txBody>
          <a:bodyPr wrap="square" rtlCol="0">
            <a:spAutoFit/>
          </a:bodyPr>
          <a:lstStyle/>
          <a:p>
            <a:r>
              <a:rPr lang="en-GB" sz="3600" b="1" dirty="0">
                <a:solidFill>
                  <a:schemeClr val="bg1"/>
                </a:solidFill>
              </a:rPr>
              <a:t>Unconscious Bias</a:t>
            </a:r>
          </a:p>
        </p:txBody>
      </p:sp>
      <p:pic>
        <p:nvPicPr>
          <p:cNvPr id="6" name="Picture 5">
            <a:hlinkClick r:id="rId4"/>
          </p:cNvPr>
          <p:cNvPicPr>
            <a:picLocks noChangeAspect="1"/>
          </p:cNvPicPr>
          <p:nvPr/>
        </p:nvPicPr>
        <p:blipFill>
          <a:blip r:embed="rId5"/>
          <a:stretch>
            <a:fillRect/>
          </a:stretch>
        </p:blipFill>
        <p:spPr>
          <a:xfrm>
            <a:off x="8920565" y="4244063"/>
            <a:ext cx="931801" cy="647757"/>
          </a:xfrm>
          <a:prstGeom prst="rect">
            <a:avLst/>
          </a:prstGeom>
        </p:spPr>
      </p:pic>
    </p:spTree>
    <p:extLst>
      <p:ext uri="{BB962C8B-B14F-4D97-AF65-F5344CB8AC3E}">
        <p14:creationId xmlns:p14="http://schemas.microsoft.com/office/powerpoint/2010/main" val="4272120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954712" y="1412777"/>
            <a:ext cx="8394700" cy="444739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endParaRPr lang="en-GB" altLang="en-US" sz="1800" dirty="0">
              <a:solidFill>
                <a:srgbClr val="002060"/>
              </a:solidFill>
              <a:latin typeface="Arial" pitchFamily="34" charset="0"/>
              <a:cs typeface="Arial" pitchFamily="34" charset="0"/>
            </a:endParaRPr>
          </a:p>
          <a:p>
            <a:pPr marL="285750" indent="-285750">
              <a:defRPr/>
            </a:pPr>
            <a:endParaRPr lang="en-GB" altLang="en-US" sz="1800" dirty="0">
              <a:solidFill>
                <a:srgbClr val="002060"/>
              </a:solidFill>
              <a:latin typeface="Arial" pitchFamily="34" charset="0"/>
              <a:cs typeface="Arial" pitchFamily="34" charset="0"/>
            </a:endParaRPr>
          </a:p>
          <a:p>
            <a:pPr marL="285750" indent="-285750">
              <a:defRPr/>
            </a:pPr>
            <a:endParaRPr lang="en-GB" altLang="en-US" sz="1800" dirty="0">
              <a:solidFill>
                <a:srgbClr val="002060"/>
              </a:solidFill>
              <a:latin typeface="Arial" pitchFamily="34" charset="0"/>
              <a:cs typeface="Arial" pitchFamily="34" charset="0"/>
            </a:endParaRPr>
          </a:p>
          <a:p>
            <a:pPr marL="285750" indent="-285750">
              <a:defRPr/>
            </a:pPr>
            <a:endParaRPr lang="en-GB" altLang="en-US" sz="1800" dirty="0">
              <a:solidFill>
                <a:srgbClr val="002060"/>
              </a:solidFill>
              <a:latin typeface="Arial" pitchFamily="34" charset="0"/>
              <a:cs typeface="Arial" pitchFamily="34" charset="0"/>
            </a:endParaRPr>
          </a:p>
        </p:txBody>
      </p:sp>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6709" y="2167508"/>
            <a:ext cx="3031696" cy="2927623"/>
          </a:xfrm>
          <a:prstGeom prst="rect">
            <a:avLst/>
          </a:prstGeom>
          <a:solidFill>
            <a:schemeClr val="accent2">
              <a:lumMod val="20000"/>
              <a:lumOff val="80000"/>
            </a:schemeClr>
          </a:solidFill>
          <a:ln w="9525">
            <a:solidFill>
              <a:schemeClr val="tx1"/>
            </a:solidFill>
            <a:miter lim="800000"/>
            <a:headEnd/>
            <a:tailEnd/>
          </a:ln>
          <a:effectLst/>
        </p:spPr>
      </p:pic>
      <p:pic>
        <p:nvPicPr>
          <p:cNvPr id="4"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94218" y="2189941"/>
            <a:ext cx="2934413" cy="2833680"/>
          </a:xfrm>
          <a:prstGeom prst="rect">
            <a:avLst/>
          </a:prstGeom>
          <a:solidFill>
            <a:schemeClr val="accent2">
              <a:lumMod val="60000"/>
              <a:lumOff val="40000"/>
            </a:schemeClr>
          </a:solidFill>
          <a:ln>
            <a:solidFill>
              <a:schemeClr val="tx1"/>
            </a:solidFill>
          </a:ln>
          <a:effectLst/>
        </p:spPr>
      </p:pic>
      <p:grpSp>
        <p:nvGrpSpPr>
          <p:cNvPr id="5" name="Group 4"/>
          <p:cNvGrpSpPr/>
          <p:nvPr/>
        </p:nvGrpSpPr>
        <p:grpSpPr>
          <a:xfrm>
            <a:off x="4510259" y="3275697"/>
            <a:ext cx="180000" cy="540000"/>
            <a:chOff x="6873866" y="4214543"/>
            <a:chExt cx="255658" cy="690536"/>
          </a:xfrm>
          <a:solidFill>
            <a:srgbClr val="0F0046"/>
          </a:solidFill>
        </p:grpSpPr>
        <p:sp>
          <p:nvSpPr>
            <p:cNvPr id="6" name="Flowchart: Delay 5"/>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7" name="Oval 6"/>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8" name="Group 7"/>
          <p:cNvGrpSpPr/>
          <p:nvPr/>
        </p:nvGrpSpPr>
        <p:grpSpPr>
          <a:xfrm>
            <a:off x="4269278" y="3825667"/>
            <a:ext cx="180000" cy="540000"/>
            <a:chOff x="6873866" y="4214543"/>
            <a:chExt cx="255658" cy="690536"/>
          </a:xfrm>
          <a:solidFill>
            <a:srgbClr val="0F0046"/>
          </a:solidFill>
        </p:grpSpPr>
        <p:sp>
          <p:nvSpPr>
            <p:cNvPr id="9" name="Flowchart: Delay 8"/>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0" name="Oval 9"/>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1" name="Group 10"/>
          <p:cNvGrpSpPr/>
          <p:nvPr/>
        </p:nvGrpSpPr>
        <p:grpSpPr>
          <a:xfrm>
            <a:off x="3770867" y="3896018"/>
            <a:ext cx="180000" cy="540000"/>
            <a:chOff x="6873866" y="4214543"/>
            <a:chExt cx="255658" cy="690536"/>
          </a:xfrm>
          <a:solidFill>
            <a:srgbClr val="0F0046"/>
          </a:solidFill>
        </p:grpSpPr>
        <p:sp>
          <p:nvSpPr>
            <p:cNvPr id="12" name="Flowchart: Delay 11"/>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3" name="Oval 12"/>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4" name="Group 13"/>
          <p:cNvGrpSpPr/>
          <p:nvPr/>
        </p:nvGrpSpPr>
        <p:grpSpPr>
          <a:xfrm>
            <a:off x="3921026" y="3035745"/>
            <a:ext cx="180000" cy="540000"/>
            <a:chOff x="6873866" y="4214543"/>
            <a:chExt cx="255658" cy="690536"/>
          </a:xfrm>
          <a:solidFill>
            <a:srgbClr val="0F0046"/>
          </a:solidFill>
        </p:grpSpPr>
        <p:sp>
          <p:nvSpPr>
            <p:cNvPr id="15" name="Flowchart: Delay 14"/>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6" name="Oval 15"/>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7" name="Group 16"/>
          <p:cNvGrpSpPr/>
          <p:nvPr/>
        </p:nvGrpSpPr>
        <p:grpSpPr>
          <a:xfrm>
            <a:off x="3471251" y="3262787"/>
            <a:ext cx="180000" cy="540000"/>
            <a:chOff x="6873866" y="4214543"/>
            <a:chExt cx="255658" cy="690536"/>
          </a:xfrm>
          <a:solidFill>
            <a:srgbClr val="0F0046"/>
          </a:solidFill>
        </p:grpSpPr>
        <p:sp>
          <p:nvSpPr>
            <p:cNvPr id="18" name="Flowchart: Delay 17"/>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9" name="Oval 18"/>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20" name="Group 19"/>
          <p:cNvGrpSpPr/>
          <p:nvPr/>
        </p:nvGrpSpPr>
        <p:grpSpPr>
          <a:xfrm>
            <a:off x="6435491" y="4349600"/>
            <a:ext cx="180000" cy="540000"/>
            <a:chOff x="6873866" y="4214543"/>
            <a:chExt cx="255658" cy="690536"/>
          </a:xfrm>
          <a:solidFill>
            <a:srgbClr val="0F0046"/>
          </a:solidFill>
        </p:grpSpPr>
        <p:sp>
          <p:nvSpPr>
            <p:cNvPr id="21" name="Flowchart: Delay 20"/>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22" name="Oval 21"/>
            <p:cNvSpPr/>
            <p:nvPr/>
          </p:nvSpPr>
          <p:spPr>
            <a:xfrm>
              <a:off x="6873866" y="4214543"/>
              <a:ext cx="252000" cy="252000"/>
            </a:xfrm>
            <a:prstGeom prst="ellipse">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grpSp>
      <p:grpSp>
        <p:nvGrpSpPr>
          <p:cNvPr id="23" name="Group 22"/>
          <p:cNvGrpSpPr/>
          <p:nvPr/>
        </p:nvGrpSpPr>
        <p:grpSpPr>
          <a:xfrm>
            <a:off x="5887260" y="2932760"/>
            <a:ext cx="180000" cy="540000"/>
            <a:chOff x="6873866" y="4214543"/>
            <a:chExt cx="255658" cy="690536"/>
          </a:xfrm>
          <a:solidFill>
            <a:srgbClr val="0F0046"/>
          </a:solidFill>
        </p:grpSpPr>
        <p:sp>
          <p:nvSpPr>
            <p:cNvPr id="24" name="Flowchart: Delay 23"/>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25" name="Oval 24"/>
            <p:cNvSpPr/>
            <p:nvPr/>
          </p:nvSpPr>
          <p:spPr>
            <a:xfrm>
              <a:off x="6873866" y="4214543"/>
              <a:ext cx="252000" cy="252000"/>
            </a:xfrm>
            <a:prstGeom prst="ellipse">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grpSp>
      <p:grpSp>
        <p:nvGrpSpPr>
          <p:cNvPr id="26" name="Group 25"/>
          <p:cNvGrpSpPr/>
          <p:nvPr/>
        </p:nvGrpSpPr>
        <p:grpSpPr>
          <a:xfrm>
            <a:off x="6482914" y="3459851"/>
            <a:ext cx="180000" cy="540000"/>
            <a:chOff x="6873866" y="4214543"/>
            <a:chExt cx="255658" cy="690536"/>
          </a:xfrm>
          <a:solidFill>
            <a:srgbClr val="0F0046"/>
          </a:solidFill>
        </p:grpSpPr>
        <p:sp>
          <p:nvSpPr>
            <p:cNvPr id="27" name="Flowchart: Delay 26"/>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28" name="Oval 27"/>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29" name="Group 28"/>
          <p:cNvGrpSpPr/>
          <p:nvPr/>
        </p:nvGrpSpPr>
        <p:grpSpPr>
          <a:xfrm>
            <a:off x="5901531" y="3924199"/>
            <a:ext cx="180000" cy="540000"/>
            <a:chOff x="6873866" y="4214543"/>
            <a:chExt cx="255658" cy="690536"/>
          </a:xfrm>
          <a:solidFill>
            <a:srgbClr val="0F0046"/>
          </a:solidFill>
        </p:grpSpPr>
        <p:sp>
          <p:nvSpPr>
            <p:cNvPr id="30" name="Flowchart: Delay 29"/>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31" name="Oval 30"/>
            <p:cNvSpPr/>
            <p:nvPr/>
          </p:nvSpPr>
          <p:spPr>
            <a:xfrm>
              <a:off x="6873866" y="4214543"/>
              <a:ext cx="252000" cy="252000"/>
            </a:xfrm>
            <a:prstGeom prst="ellipse">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grpSp>
      <p:grpSp>
        <p:nvGrpSpPr>
          <p:cNvPr id="32" name="Group 31"/>
          <p:cNvGrpSpPr/>
          <p:nvPr/>
        </p:nvGrpSpPr>
        <p:grpSpPr>
          <a:xfrm>
            <a:off x="8024114" y="2833120"/>
            <a:ext cx="180000" cy="540000"/>
            <a:chOff x="6873866" y="4214543"/>
            <a:chExt cx="255658" cy="690536"/>
          </a:xfrm>
          <a:solidFill>
            <a:srgbClr val="0F0046"/>
          </a:solidFill>
        </p:grpSpPr>
        <p:sp>
          <p:nvSpPr>
            <p:cNvPr id="33" name="Flowchart: Delay 32"/>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34" name="Oval 33"/>
            <p:cNvSpPr/>
            <p:nvPr/>
          </p:nvSpPr>
          <p:spPr>
            <a:xfrm>
              <a:off x="6873866" y="4214543"/>
              <a:ext cx="252000" cy="252000"/>
            </a:xfrm>
            <a:prstGeom prst="ellipse">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grpSp>
      <p:grpSp>
        <p:nvGrpSpPr>
          <p:cNvPr id="35" name="Group 34"/>
          <p:cNvGrpSpPr/>
          <p:nvPr/>
        </p:nvGrpSpPr>
        <p:grpSpPr>
          <a:xfrm>
            <a:off x="8734248" y="3005697"/>
            <a:ext cx="180000" cy="540000"/>
            <a:chOff x="6873866" y="4214543"/>
            <a:chExt cx="255658" cy="690536"/>
          </a:xfrm>
          <a:solidFill>
            <a:srgbClr val="0F0046"/>
          </a:solidFill>
        </p:grpSpPr>
        <p:sp>
          <p:nvSpPr>
            <p:cNvPr id="36" name="Flowchart: Delay 35"/>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37" name="Oval 36"/>
            <p:cNvSpPr/>
            <p:nvPr/>
          </p:nvSpPr>
          <p:spPr>
            <a:xfrm>
              <a:off x="6873866" y="4214543"/>
              <a:ext cx="252000" cy="252000"/>
            </a:xfrm>
            <a:prstGeom prst="ellipse">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grpSp>
      <p:grpSp>
        <p:nvGrpSpPr>
          <p:cNvPr id="38" name="Group 37"/>
          <p:cNvGrpSpPr/>
          <p:nvPr/>
        </p:nvGrpSpPr>
        <p:grpSpPr>
          <a:xfrm>
            <a:off x="7951827" y="3724550"/>
            <a:ext cx="180000" cy="540000"/>
            <a:chOff x="6873866" y="4214543"/>
            <a:chExt cx="255658" cy="690536"/>
          </a:xfrm>
          <a:solidFill>
            <a:srgbClr val="0F0046"/>
          </a:solidFill>
        </p:grpSpPr>
        <p:sp>
          <p:nvSpPr>
            <p:cNvPr id="39" name="Flowchart: Delay 38"/>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40" name="Oval 39"/>
            <p:cNvSpPr/>
            <p:nvPr/>
          </p:nvSpPr>
          <p:spPr>
            <a:xfrm>
              <a:off x="6873866" y="4214543"/>
              <a:ext cx="252000" cy="252000"/>
            </a:xfrm>
            <a:prstGeom prst="ellipse">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grpSp>
      <p:grpSp>
        <p:nvGrpSpPr>
          <p:cNvPr id="41" name="Group 40"/>
          <p:cNvGrpSpPr/>
          <p:nvPr/>
        </p:nvGrpSpPr>
        <p:grpSpPr>
          <a:xfrm>
            <a:off x="8631862" y="3859397"/>
            <a:ext cx="180000" cy="540000"/>
            <a:chOff x="6873866" y="4214543"/>
            <a:chExt cx="255658" cy="690536"/>
          </a:xfrm>
          <a:solidFill>
            <a:srgbClr val="0F0046"/>
          </a:solidFill>
        </p:grpSpPr>
        <p:sp>
          <p:nvSpPr>
            <p:cNvPr id="42" name="Flowchart: Delay 41"/>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43" name="Oval 42"/>
            <p:cNvSpPr/>
            <p:nvPr/>
          </p:nvSpPr>
          <p:spPr>
            <a:xfrm>
              <a:off x="6873866" y="4214543"/>
              <a:ext cx="252000" cy="252000"/>
            </a:xfrm>
            <a:prstGeom prst="ellipse">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grpSp>
      <p:sp>
        <p:nvSpPr>
          <p:cNvPr id="47" name="TextBox 46"/>
          <p:cNvSpPr txBox="1"/>
          <p:nvPr/>
        </p:nvSpPr>
        <p:spPr>
          <a:xfrm>
            <a:off x="10462" y="233796"/>
            <a:ext cx="8517632" cy="646331"/>
          </a:xfrm>
          <a:prstGeom prst="rect">
            <a:avLst/>
          </a:prstGeom>
          <a:solidFill>
            <a:schemeClr val="accent2"/>
          </a:solidFill>
        </p:spPr>
        <p:txBody>
          <a:bodyPr wrap="square" rtlCol="0">
            <a:spAutoFit/>
          </a:bodyPr>
          <a:lstStyle/>
          <a:p>
            <a:r>
              <a:rPr lang="en-GB" sz="3600" b="1" dirty="0">
                <a:solidFill>
                  <a:schemeClr val="bg1"/>
                </a:solidFill>
              </a:rPr>
              <a:t>Stereotyping</a:t>
            </a:r>
          </a:p>
        </p:txBody>
      </p:sp>
      <p:pic>
        <p:nvPicPr>
          <p:cNvPr id="48" name="Picture 47">
            <a:hlinkClick r:id="rId5"/>
          </p:cNvPr>
          <p:cNvPicPr>
            <a:picLocks noChangeAspect="1"/>
          </p:cNvPicPr>
          <p:nvPr/>
        </p:nvPicPr>
        <p:blipFill>
          <a:blip r:embed="rId6"/>
          <a:stretch>
            <a:fillRect/>
          </a:stretch>
        </p:blipFill>
        <p:spPr>
          <a:xfrm>
            <a:off x="9498080" y="4653137"/>
            <a:ext cx="931801" cy="647757"/>
          </a:xfrm>
          <a:prstGeom prst="rect">
            <a:avLst/>
          </a:prstGeom>
        </p:spPr>
      </p:pic>
    </p:spTree>
    <p:extLst>
      <p:ext uri="{BB962C8B-B14F-4D97-AF65-F5344CB8AC3E}">
        <p14:creationId xmlns:p14="http://schemas.microsoft.com/office/powerpoint/2010/main" val="430396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4"/>
          <p:cNvPicPr>
            <a:picLocks noChangeAspect="1"/>
          </p:cNvPicPr>
          <p:nvPr/>
        </p:nvPicPr>
        <p:blipFill>
          <a:blip r:embed="rId3" cstate="print">
            <a:duotone>
              <a:srgbClr val="C0504D">
                <a:shade val="45000"/>
                <a:satMod val="135000"/>
              </a:srgbClr>
              <a:prstClr val="white"/>
            </a:duotone>
            <a:extLst>
              <a:ext uri="{28A0092B-C50C-407E-A947-70E740481C1C}">
                <a14:useLocalDpi xmlns:a14="http://schemas.microsoft.com/office/drawing/2010/main" val="0"/>
              </a:ext>
            </a:extLst>
          </a:blip>
          <a:stretch>
            <a:fillRect/>
          </a:stretch>
        </p:blipFill>
        <p:spPr>
          <a:xfrm>
            <a:off x="3719736" y="1916832"/>
            <a:ext cx="1509966" cy="1509966"/>
          </a:xfrm>
          <a:prstGeom prst="rect">
            <a:avLst/>
          </a:prstGeom>
          <a:solidFill>
            <a:schemeClr val="accent2">
              <a:lumMod val="20000"/>
              <a:lumOff val="80000"/>
            </a:schemeClr>
          </a:solidFill>
          <a:ln>
            <a:solidFill>
              <a:schemeClr val="tx1"/>
            </a:solidFill>
          </a:ln>
        </p:spPr>
      </p:pic>
      <p:sp>
        <p:nvSpPr>
          <p:cNvPr id="4" name="TextBox 29"/>
          <p:cNvSpPr txBox="1">
            <a:spLocks noChangeArrowheads="1"/>
          </p:cNvSpPr>
          <p:nvPr/>
        </p:nvSpPr>
        <p:spPr bwMode="auto">
          <a:xfrm>
            <a:off x="2011746" y="2178758"/>
            <a:ext cx="133667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b="1">
                <a:solidFill>
                  <a:schemeClr val="folHlink"/>
                </a:solidFill>
                <a:latin typeface="Arial Black" pitchFamily="34" charset="0"/>
                <a:ea typeface="Osaka" pitchFamily="1" charset="-128"/>
              </a:defRPr>
            </a:lvl1pPr>
            <a:lvl2pPr marL="742950" indent="-285750">
              <a:spcBef>
                <a:spcPct val="20000"/>
              </a:spcBef>
              <a:buChar char="–"/>
              <a:defRPr sz="2000">
                <a:solidFill>
                  <a:schemeClr val="tx1"/>
                </a:solidFill>
                <a:latin typeface="Arial" pitchFamily="34" charset="0"/>
                <a:ea typeface="Osaka" pitchFamily="1" charset="-128"/>
              </a:defRPr>
            </a:lvl2pPr>
            <a:lvl3pPr marL="1143000" indent="-228600">
              <a:spcBef>
                <a:spcPct val="20000"/>
              </a:spcBef>
              <a:buChar char="•"/>
              <a:defRPr sz="2000">
                <a:solidFill>
                  <a:schemeClr val="tx1"/>
                </a:solidFill>
                <a:latin typeface="Arial" pitchFamily="34" charset="0"/>
                <a:ea typeface="Osaka" pitchFamily="1" charset="-128"/>
              </a:defRPr>
            </a:lvl3pPr>
            <a:lvl4pPr marL="1600200" indent="-228600">
              <a:spcBef>
                <a:spcPct val="20000"/>
              </a:spcBef>
              <a:buChar char="–"/>
              <a:defRPr sz="2000">
                <a:solidFill>
                  <a:schemeClr val="tx1"/>
                </a:solidFill>
                <a:latin typeface="Arial" pitchFamily="34" charset="0"/>
                <a:ea typeface="Osaka" pitchFamily="1" charset="-128"/>
              </a:defRPr>
            </a:lvl4pPr>
            <a:lvl5pPr marL="2057400" indent="-228600">
              <a:spcBef>
                <a:spcPct val="20000"/>
              </a:spcBef>
              <a:buChar char="»"/>
              <a:defRPr sz="2000">
                <a:solidFill>
                  <a:schemeClr val="tx1"/>
                </a:solidFill>
                <a:latin typeface="Arial"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9pPr>
          </a:lstStyle>
          <a:p>
            <a:pPr algn="r">
              <a:spcBef>
                <a:spcPct val="0"/>
              </a:spcBef>
              <a:buNone/>
            </a:pPr>
            <a:r>
              <a:rPr lang="en-GB" altLang="en-US" sz="2000" dirty="0">
                <a:solidFill>
                  <a:schemeClr val="tx1"/>
                </a:solidFill>
                <a:latin typeface="Calibri"/>
              </a:rPr>
              <a:t>Mental shortcuts</a:t>
            </a:r>
          </a:p>
        </p:txBody>
      </p:sp>
      <p:grpSp>
        <p:nvGrpSpPr>
          <p:cNvPr id="5" name="Group 4"/>
          <p:cNvGrpSpPr/>
          <p:nvPr/>
        </p:nvGrpSpPr>
        <p:grpSpPr>
          <a:xfrm>
            <a:off x="7269292" y="2346929"/>
            <a:ext cx="180000" cy="540000"/>
            <a:chOff x="6873866" y="4214543"/>
            <a:chExt cx="255658" cy="690536"/>
          </a:xfrm>
          <a:solidFill>
            <a:srgbClr val="0F0046"/>
          </a:solidFill>
        </p:grpSpPr>
        <p:sp>
          <p:nvSpPr>
            <p:cNvPr id="6" name="Flowchart: Delay 5"/>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7" name="Oval 6"/>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8" name="Group 7"/>
          <p:cNvGrpSpPr/>
          <p:nvPr/>
        </p:nvGrpSpPr>
        <p:grpSpPr>
          <a:xfrm>
            <a:off x="7748942" y="2743227"/>
            <a:ext cx="180000" cy="540000"/>
            <a:chOff x="6873866" y="4214543"/>
            <a:chExt cx="255658" cy="690536"/>
          </a:xfrm>
          <a:solidFill>
            <a:srgbClr val="0F0046"/>
          </a:solidFill>
        </p:grpSpPr>
        <p:sp>
          <p:nvSpPr>
            <p:cNvPr id="9" name="Flowchart: Delay 8"/>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0" name="Oval 9"/>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1" name="Group 10"/>
          <p:cNvGrpSpPr/>
          <p:nvPr/>
        </p:nvGrpSpPr>
        <p:grpSpPr>
          <a:xfrm>
            <a:off x="8272354" y="2131815"/>
            <a:ext cx="180000" cy="540000"/>
            <a:chOff x="6873866" y="4214543"/>
            <a:chExt cx="255658" cy="690536"/>
          </a:xfrm>
          <a:solidFill>
            <a:srgbClr val="0F0046"/>
          </a:solidFill>
        </p:grpSpPr>
        <p:sp>
          <p:nvSpPr>
            <p:cNvPr id="12" name="Flowchart: Delay 11"/>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3" name="Oval 12"/>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4" name="Group 13"/>
          <p:cNvGrpSpPr/>
          <p:nvPr/>
        </p:nvGrpSpPr>
        <p:grpSpPr>
          <a:xfrm>
            <a:off x="7751517" y="1860474"/>
            <a:ext cx="180000" cy="540000"/>
            <a:chOff x="6873866" y="4214543"/>
            <a:chExt cx="255658" cy="690536"/>
          </a:xfrm>
          <a:solidFill>
            <a:srgbClr val="0F0046"/>
          </a:solidFill>
        </p:grpSpPr>
        <p:sp>
          <p:nvSpPr>
            <p:cNvPr id="15" name="Flowchart: Delay 14"/>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6" name="Oval 15"/>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7" name="Group 16"/>
          <p:cNvGrpSpPr/>
          <p:nvPr/>
        </p:nvGrpSpPr>
        <p:grpSpPr>
          <a:xfrm>
            <a:off x="8269779" y="3013227"/>
            <a:ext cx="180000" cy="540000"/>
            <a:chOff x="6873866" y="4214543"/>
            <a:chExt cx="255658" cy="690536"/>
          </a:xfrm>
          <a:solidFill>
            <a:srgbClr val="0F0046"/>
          </a:solidFill>
        </p:grpSpPr>
        <p:sp>
          <p:nvSpPr>
            <p:cNvPr id="18" name="Flowchart: Delay 17"/>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19" name="Oval 18"/>
            <p:cNvSpPr/>
            <p:nvPr/>
          </p:nvSpPr>
          <p:spPr>
            <a:xfrm>
              <a:off x="6873866" y="4214543"/>
              <a:ext cx="252000" cy="252000"/>
            </a:xfrm>
            <a:prstGeom prst="ellipse">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grpSp>
      <p:sp>
        <p:nvSpPr>
          <p:cNvPr id="20" name="TextBox 28"/>
          <p:cNvSpPr txBox="1">
            <a:spLocks noChangeArrowheads="1"/>
          </p:cNvSpPr>
          <p:nvPr/>
        </p:nvSpPr>
        <p:spPr bwMode="auto">
          <a:xfrm>
            <a:off x="8997583" y="2473459"/>
            <a:ext cx="968375"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b="1">
                <a:solidFill>
                  <a:schemeClr val="folHlink"/>
                </a:solidFill>
                <a:latin typeface="Arial Black" pitchFamily="34" charset="0"/>
                <a:ea typeface="Osaka" pitchFamily="1" charset="-128"/>
              </a:defRPr>
            </a:lvl1pPr>
            <a:lvl2pPr marL="742950" indent="-285750">
              <a:spcBef>
                <a:spcPct val="20000"/>
              </a:spcBef>
              <a:buChar char="–"/>
              <a:defRPr sz="2000">
                <a:solidFill>
                  <a:schemeClr val="tx1"/>
                </a:solidFill>
                <a:latin typeface="Arial" pitchFamily="34" charset="0"/>
                <a:ea typeface="Osaka" pitchFamily="1" charset="-128"/>
              </a:defRPr>
            </a:lvl2pPr>
            <a:lvl3pPr marL="1143000" indent="-228600">
              <a:spcBef>
                <a:spcPct val="20000"/>
              </a:spcBef>
              <a:buChar char="•"/>
              <a:defRPr sz="2000">
                <a:solidFill>
                  <a:schemeClr val="tx1"/>
                </a:solidFill>
                <a:latin typeface="Arial" pitchFamily="34" charset="0"/>
                <a:ea typeface="Osaka" pitchFamily="1" charset="-128"/>
              </a:defRPr>
            </a:lvl3pPr>
            <a:lvl4pPr marL="1600200" indent="-228600">
              <a:spcBef>
                <a:spcPct val="20000"/>
              </a:spcBef>
              <a:buChar char="–"/>
              <a:defRPr sz="2000">
                <a:solidFill>
                  <a:schemeClr val="tx1"/>
                </a:solidFill>
                <a:latin typeface="Arial" pitchFamily="34" charset="0"/>
                <a:ea typeface="Osaka" pitchFamily="1" charset="-128"/>
              </a:defRPr>
            </a:lvl4pPr>
            <a:lvl5pPr marL="2057400" indent="-228600">
              <a:spcBef>
                <a:spcPct val="20000"/>
              </a:spcBef>
              <a:buChar char="»"/>
              <a:defRPr sz="2000">
                <a:solidFill>
                  <a:schemeClr val="tx1"/>
                </a:solidFill>
                <a:latin typeface="Arial"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9pPr>
          </a:lstStyle>
          <a:p>
            <a:pPr algn="r">
              <a:spcBef>
                <a:spcPct val="0"/>
              </a:spcBef>
              <a:buNone/>
            </a:pPr>
            <a:r>
              <a:rPr lang="en-GB" altLang="en-US" sz="2000" dirty="0">
                <a:solidFill>
                  <a:schemeClr val="tx1"/>
                </a:solidFill>
                <a:latin typeface="Calibri"/>
              </a:rPr>
              <a:t>Signals</a:t>
            </a:r>
          </a:p>
        </p:txBody>
      </p:sp>
      <p:cxnSp>
        <p:nvCxnSpPr>
          <p:cNvPr id="21" name="Straight Connector 20"/>
          <p:cNvCxnSpPr/>
          <p:nvPr/>
        </p:nvCxnSpPr>
        <p:spPr>
          <a:xfrm flipV="1">
            <a:off x="5057400" y="1868568"/>
            <a:ext cx="3940182" cy="445397"/>
          </a:xfrm>
          <a:prstGeom prst="line">
            <a:avLst/>
          </a:prstGeom>
          <a:noFill/>
          <a:ln w="25400" cap="flat" cmpd="sng" algn="ctr">
            <a:solidFill>
              <a:schemeClr val="tx1"/>
            </a:solidFill>
            <a:prstDash val="dash"/>
          </a:ln>
          <a:effectLst/>
        </p:spPr>
      </p:cxnSp>
      <p:cxnSp>
        <p:nvCxnSpPr>
          <p:cNvPr id="23" name="Straight Connector 22"/>
          <p:cNvCxnSpPr>
            <a:stCxn id="3" idx="3"/>
          </p:cNvCxnSpPr>
          <p:nvPr/>
        </p:nvCxnSpPr>
        <p:spPr>
          <a:xfrm>
            <a:off x="5229702" y="2671816"/>
            <a:ext cx="3386578" cy="1254177"/>
          </a:xfrm>
          <a:prstGeom prst="line">
            <a:avLst/>
          </a:prstGeom>
          <a:noFill/>
          <a:ln w="25400" cap="flat" cmpd="sng" algn="ctr">
            <a:solidFill>
              <a:schemeClr val="tx1"/>
            </a:solidFill>
            <a:prstDash val="dash"/>
          </a:ln>
          <a:effectLst/>
        </p:spPr>
      </p:cxnSp>
      <p:sp>
        <p:nvSpPr>
          <p:cNvPr id="30" name="Cloud 29"/>
          <p:cNvSpPr/>
          <p:nvPr/>
        </p:nvSpPr>
        <p:spPr>
          <a:xfrm>
            <a:off x="4171483" y="2131815"/>
            <a:ext cx="563563" cy="431800"/>
          </a:xfrm>
          <a:prstGeom prst="cloud">
            <a:avLst/>
          </a:prstGeom>
          <a:solidFill>
            <a:sysClr val="window" lastClr="FFFFFF"/>
          </a:solid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25" name="TextBox 24"/>
          <p:cNvSpPr txBox="1"/>
          <p:nvPr/>
        </p:nvSpPr>
        <p:spPr>
          <a:xfrm>
            <a:off x="-16066" y="198349"/>
            <a:ext cx="8517632" cy="646331"/>
          </a:xfrm>
          <a:prstGeom prst="rect">
            <a:avLst/>
          </a:prstGeom>
          <a:solidFill>
            <a:schemeClr val="accent2"/>
          </a:solidFill>
          <a:ln>
            <a:noFill/>
          </a:ln>
        </p:spPr>
        <p:txBody>
          <a:bodyPr wrap="square" rtlCol="0">
            <a:spAutoFit/>
          </a:bodyPr>
          <a:lstStyle/>
          <a:p>
            <a:pPr algn="ctr"/>
            <a:r>
              <a:rPr lang="en-GB" sz="3600" b="1" dirty="0">
                <a:solidFill>
                  <a:schemeClr val="bg1"/>
                </a:solidFill>
              </a:rPr>
              <a:t>Forming Suspicions</a:t>
            </a:r>
          </a:p>
        </p:txBody>
      </p:sp>
      <p:sp>
        <p:nvSpPr>
          <p:cNvPr id="22" name="TextBox 21"/>
          <p:cNvSpPr txBox="1"/>
          <p:nvPr/>
        </p:nvSpPr>
        <p:spPr>
          <a:xfrm>
            <a:off x="2783633" y="4327913"/>
            <a:ext cx="7182324" cy="1569660"/>
          </a:xfrm>
          <a:prstGeom prst="rect">
            <a:avLst/>
          </a:prstGeom>
          <a:noFill/>
        </p:spPr>
        <p:txBody>
          <a:bodyPr wrap="square" rtlCol="0">
            <a:spAutoFit/>
          </a:bodyPr>
          <a:lstStyle/>
          <a:p>
            <a:pPr algn="ctr"/>
            <a:r>
              <a:rPr lang="en-GB" sz="3200" dirty="0"/>
              <a:t>“You build the stereotypes up through experience, the people you see who are involved in crime” – Discuss…</a:t>
            </a:r>
          </a:p>
        </p:txBody>
      </p:sp>
    </p:spTree>
    <p:extLst>
      <p:ext uri="{BB962C8B-B14F-4D97-AF65-F5344CB8AC3E}">
        <p14:creationId xmlns:p14="http://schemas.microsoft.com/office/powerpoint/2010/main" val="3760419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88460"/>
            <a:ext cx="8517632" cy="646331"/>
          </a:xfrm>
          <a:prstGeom prst="rect">
            <a:avLst/>
          </a:prstGeom>
          <a:solidFill>
            <a:schemeClr val="accent1"/>
          </a:solidFill>
        </p:spPr>
        <p:txBody>
          <a:bodyPr wrap="square" rtlCol="0">
            <a:spAutoFit/>
          </a:bodyPr>
          <a:lstStyle/>
          <a:p>
            <a:pPr algn="ctr"/>
            <a:r>
              <a:rPr lang="en-GB" sz="3600" b="1" dirty="0">
                <a:solidFill>
                  <a:schemeClr val="bg1"/>
                </a:solidFill>
              </a:rPr>
              <a:t>The Principles of Stop &amp; Search</a:t>
            </a:r>
          </a:p>
        </p:txBody>
      </p:sp>
      <p:graphicFrame>
        <p:nvGraphicFramePr>
          <p:cNvPr id="2" name="Diagram 1"/>
          <p:cNvGraphicFramePr/>
          <p:nvPr>
            <p:extLst>
              <p:ext uri="{D42A27DB-BD31-4B8C-83A1-F6EECF244321}">
                <p14:modId xmlns:p14="http://schemas.microsoft.com/office/powerpoint/2010/main" val="3844933485"/>
              </p:ext>
            </p:extLst>
          </p:nvPr>
        </p:nvGraphicFramePr>
        <p:xfrm>
          <a:off x="244116" y="1485692"/>
          <a:ext cx="8029400" cy="42484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8674" name="Picture 2" descr="What you think is what you feel (WUTIWUF) | Unravel">
            <a:extLst>
              <a:ext uri="{FF2B5EF4-FFF2-40B4-BE49-F238E27FC236}">
                <a16:creationId xmlns:a16="http://schemas.microsoft.com/office/drawing/2014/main" id="{98B85892-5DEC-454D-A6F3-DBEAEE62112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25916" y="188460"/>
            <a:ext cx="3213157" cy="1943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4174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D86B3F9-069D-4469-AE6B-6926E9DA01A3}"/>
                                            </p:graphicEl>
                                          </p:spTgt>
                                        </p:tgtEl>
                                        <p:attrNameLst>
                                          <p:attrName>style.visibility</p:attrName>
                                        </p:attrNameLst>
                                      </p:cBhvr>
                                      <p:to>
                                        <p:strVal val="visible"/>
                                      </p:to>
                                    </p:set>
                                    <p:animEffect transition="in" filter="fade">
                                      <p:cBhvr>
                                        <p:cTn id="7" dur="500"/>
                                        <p:tgtEl>
                                          <p:spTgt spid="2">
                                            <p:graphicEl>
                                              <a:dgm id="{BD86B3F9-069D-4469-AE6B-6926E9DA01A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4914C1E-15D8-4F37-A269-904DECC45847}"/>
                                            </p:graphicEl>
                                          </p:spTgt>
                                        </p:tgtEl>
                                        <p:attrNameLst>
                                          <p:attrName>style.visibility</p:attrName>
                                        </p:attrNameLst>
                                      </p:cBhvr>
                                      <p:to>
                                        <p:strVal val="visible"/>
                                      </p:to>
                                    </p:set>
                                    <p:animEffect transition="in" filter="fade">
                                      <p:cBhvr>
                                        <p:cTn id="12" dur="500"/>
                                        <p:tgtEl>
                                          <p:spTgt spid="2">
                                            <p:graphicEl>
                                              <a:dgm id="{E4914C1E-15D8-4F37-A269-904DECC4584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41A35732-267D-4D67-841E-E369477484AC}"/>
                                            </p:graphicEl>
                                          </p:spTgt>
                                        </p:tgtEl>
                                        <p:attrNameLst>
                                          <p:attrName>style.visibility</p:attrName>
                                        </p:attrNameLst>
                                      </p:cBhvr>
                                      <p:to>
                                        <p:strVal val="visible"/>
                                      </p:to>
                                    </p:set>
                                    <p:animEffect transition="in" filter="fade">
                                      <p:cBhvr>
                                        <p:cTn id="15" dur="500"/>
                                        <p:tgtEl>
                                          <p:spTgt spid="2">
                                            <p:graphicEl>
                                              <a:dgm id="{41A35732-267D-4D67-841E-E369477484A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DD5597EF-ACFA-4AB1-9C6B-F1B0BCDCBA2B}"/>
                                            </p:graphicEl>
                                          </p:spTgt>
                                        </p:tgtEl>
                                        <p:attrNameLst>
                                          <p:attrName>style.visibility</p:attrName>
                                        </p:attrNameLst>
                                      </p:cBhvr>
                                      <p:to>
                                        <p:strVal val="visible"/>
                                      </p:to>
                                    </p:set>
                                    <p:animEffect transition="in" filter="fade">
                                      <p:cBhvr>
                                        <p:cTn id="20" dur="500"/>
                                        <p:tgtEl>
                                          <p:spTgt spid="2">
                                            <p:graphicEl>
                                              <a:dgm id="{DD5597EF-ACFA-4AB1-9C6B-F1B0BCDCBA2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5F79C60F-8B6D-4D65-A720-F4AFCB820AD6}"/>
                                            </p:graphicEl>
                                          </p:spTgt>
                                        </p:tgtEl>
                                        <p:attrNameLst>
                                          <p:attrName>style.visibility</p:attrName>
                                        </p:attrNameLst>
                                      </p:cBhvr>
                                      <p:to>
                                        <p:strVal val="visible"/>
                                      </p:to>
                                    </p:set>
                                    <p:animEffect transition="in" filter="fade">
                                      <p:cBhvr>
                                        <p:cTn id="23" dur="500"/>
                                        <p:tgtEl>
                                          <p:spTgt spid="2">
                                            <p:graphicEl>
                                              <a:dgm id="{5F79C60F-8B6D-4D65-A720-F4AFCB820A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12340"/>
            <a:ext cx="8517632" cy="523220"/>
          </a:xfrm>
          <a:prstGeom prst="rect">
            <a:avLst/>
          </a:prstGeom>
          <a:solidFill>
            <a:schemeClr val="accent1"/>
          </a:solidFill>
        </p:spPr>
        <p:txBody>
          <a:bodyPr wrap="square" rtlCol="0">
            <a:spAutoFit/>
          </a:bodyPr>
          <a:lstStyle/>
          <a:p>
            <a:r>
              <a:rPr lang="en-GB" sz="2800" b="1" dirty="0">
                <a:solidFill>
                  <a:schemeClr val="bg1"/>
                </a:solidFill>
              </a:rPr>
              <a:t>The Principles of Stop &amp; Search</a:t>
            </a:r>
          </a:p>
        </p:txBody>
      </p:sp>
      <p:graphicFrame>
        <p:nvGraphicFramePr>
          <p:cNvPr id="2" name="Diagram 1"/>
          <p:cNvGraphicFramePr/>
          <p:nvPr>
            <p:extLst>
              <p:ext uri="{D42A27DB-BD31-4B8C-83A1-F6EECF244321}">
                <p14:modId xmlns:p14="http://schemas.microsoft.com/office/powerpoint/2010/main" val="3888008978"/>
              </p:ext>
            </p:extLst>
          </p:nvPr>
        </p:nvGraphicFramePr>
        <p:xfrm>
          <a:off x="728410" y="1401290"/>
          <a:ext cx="10352674" cy="4536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8886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D61AC09-3B3F-4CB9-9A7A-31BF72D8814C}"/>
                                            </p:graphicEl>
                                          </p:spTgt>
                                        </p:tgtEl>
                                        <p:attrNameLst>
                                          <p:attrName>style.visibility</p:attrName>
                                        </p:attrNameLst>
                                      </p:cBhvr>
                                      <p:to>
                                        <p:strVal val="visible"/>
                                      </p:to>
                                    </p:set>
                                    <p:animEffect transition="in" filter="fade">
                                      <p:cBhvr>
                                        <p:cTn id="7" dur="500"/>
                                        <p:tgtEl>
                                          <p:spTgt spid="2">
                                            <p:graphicEl>
                                              <a:dgm id="{0D61AC09-3B3F-4CB9-9A7A-31BF72D8814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EDD35EA-97D0-4CFB-9FBA-A3E55319FF34}"/>
                                            </p:graphicEl>
                                          </p:spTgt>
                                        </p:tgtEl>
                                        <p:attrNameLst>
                                          <p:attrName>style.visibility</p:attrName>
                                        </p:attrNameLst>
                                      </p:cBhvr>
                                      <p:to>
                                        <p:strVal val="visible"/>
                                      </p:to>
                                    </p:set>
                                    <p:animEffect transition="in" filter="fade">
                                      <p:cBhvr>
                                        <p:cTn id="12" dur="500"/>
                                        <p:tgtEl>
                                          <p:spTgt spid="2">
                                            <p:graphicEl>
                                              <a:dgm id="{6EDD35EA-97D0-4CFB-9FBA-A3E55319FF3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4FF8FA36-D6F0-4097-9614-A55D008049D7}"/>
                                            </p:graphicEl>
                                          </p:spTgt>
                                        </p:tgtEl>
                                        <p:attrNameLst>
                                          <p:attrName>style.visibility</p:attrName>
                                        </p:attrNameLst>
                                      </p:cBhvr>
                                      <p:to>
                                        <p:strVal val="visible"/>
                                      </p:to>
                                    </p:set>
                                    <p:animEffect transition="in" filter="fade">
                                      <p:cBhvr>
                                        <p:cTn id="15" dur="500"/>
                                        <p:tgtEl>
                                          <p:spTgt spid="2">
                                            <p:graphicEl>
                                              <a:dgm id="{4FF8FA36-D6F0-4097-9614-A55D008049D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4B121E15-8634-4126-BE8E-C0DD9471FF63}"/>
                                            </p:graphicEl>
                                          </p:spTgt>
                                        </p:tgtEl>
                                        <p:attrNameLst>
                                          <p:attrName>style.visibility</p:attrName>
                                        </p:attrNameLst>
                                      </p:cBhvr>
                                      <p:to>
                                        <p:strVal val="visible"/>
                                      </p:to>
                                    </p:set>
                                    <p:animEffect transition="in" filter="fade">
                                      <p:cBhvr>
                                        <p:cTn id="20" dur="500"/>
                                        <p:tgtEl>
                                          <p:spTgt spid="2">
                                            <p:graphicEl>
                                              <a:dgm id="{4B121E15-8634-4126-BE8E-C0DD9471FF6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1D1E1357-CBAD-4764-8F8D-A0A1A5F2E581}"/>
                                            </p:graphicEl>
                                          </p:spTgt>
                                        </p:tgtEl>
                                        <p:attrNameLst>
                                          <p:attrName>style.visibility</p:attrName>
                                        </p:attrNameLst>
                                      </p:cBhvr>
                                      <p:to>
                                        <p:strVal val="visible"/>
                                      </p:to>
                                    </p:set>
                                    <p:animEffect transition="in" filter="fade">
                                      <p:cBhvr>
                                        <p:cTn id="23" dur="500"/>
                                        <p:tgtEl>
                                          <p:spTgt spid="2">
                                            <p:graphicEl>
                                              <a:dgm id="{1D1E1357-CBAD-4764-8F8D-A0A1A5F2E581}"/>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A260631F-9568-4BEA-837D-E5BC4DC2CFF8}"/>
                                            </p:graphicEl>
                                          </p:spTgt>
                                        </p:tgtEl>
                                        <p:attrNameLst>
                                          <p:attrName>style.visibility</p:attrName>
                                        </p:attrNameLst>
                                      </p:cBhvr>
                                      <p:to>
                                        <p:strVal val="visible"/>
                                      </p:to>
                                    </p:set>
                                    <p:animEffect transition="in" filter="fade">
                                      <p:cBhvr>
                                        <p:cTn id="28" dur="500"/>
                                        <p:tgtEl>
                                          <p:spTgt spid="2">
                                            <p:graphicEl>
                                              <a:dgm id="{A260631F-9568-4BEA-837D-E5BC4DC2CFF8}"/>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16E1316D-9BF4-4701-A76D-47ACE8BB7CA5}"/>
                                            </p:graphicEl>
                                          </p:spTgt>
                                        </p:tgtEl>
                                        <p:attrNameLst>
                                          <p:attrName>style.visibility</p:attrName>
                                        </p:attrNameLst>
                                      </p:cBhvr>
                                      <p:to>
                                        <p:strVal val="visible"/>
                                      </p:to>
                                    </p:set>
                                    <p:animEffect transition="in" filter="fade">
                                      <p:cBhvr>
                                        <p:cTn id="31" dur="500"/>
                                        <p:tgtEl>
                                          <p:spTgt spid="2">
                                            <p:graphicEl>
                                              <a:dgm id="{16E1316D-9BF4-4701-A76D-47ACE8BB7CA5}"/>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5AEF181A-8818-423A-A173-83826B95EAC6}"/>
                                            </p:graphicEl>
                                          </p:spTgt>
                                        </p:tgtEl>
                                        <p:attrNameLst>
                                          <p:attrName>style.visibility</p:attrName>
                                        </p:attrNameLst>
                                      </p:cBhvr>
                                      <p:to>
                                        <p:strVal val="visible"/>
                                      </p:to>
                                    </p:set>
                                    <p:animEffect transition="in" filter="fade">
                                      <p:cBhvr>
                                        <p:cTn id="36" dur="500"/>
                                        <p:tgtEl>
                                          <p:spTgt spid="2">
                                            <p:graphicEl>
                                              <a:dgm id="{5AEF181A-8818-423A-A173-83826B95EAC6}"/>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B6B419C8-2AD4-4B45-97D5-A32412C6089E}"/>
                                            </p:graphicEl>
                                          </p:spTgt>
                                        </p:tgtEl>
                                        <p:attrNameLst>
                                          <p:attrName>style.visibility</p:attrName>
                                        </p:attrNameLst>
                                      </p:cBhvr>
                                      <p:to>
                                        <p:strVal val="visible"/>
                                      </p:to>
                                    </p:set>
                                    <p:animEffect transition="in" filter="fade">
                                      <p:cBhvr>
                                        <p:cTn id="39" dur="500"/>
                                        <p:tgtEl>
                                          <p:spTgt spid="2">
                                            <p:graphicEl>
                                              <a:dgm id="{B6B419C8-2AD4-4B45-97D5-A32412C6089E}"/>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9B6E916C-A9A1-4A58-A1FA-18312AC64046}"/>
                                            </p:graphicEl>
                                          </p:spTgt>
                                        </p:tgtEl>
                                        <p:attrNameLst>
                                          <p:attrName>style.visibility</p:attrName>
                                        </p:attrNameLst>
                                      </p:cBhvr>
                                      <p:to>
                                        <p:strVal val="visible"/>
                                      </p:to>
                                    </p:set>
                                    <p:animEffect transition="in" filter="fade">
                                      <p:cBhvr>
                                        <p:cTn id="44" dur="500"/>
                                        <p:tgtEl>
                                          <p:spTgt spid="2">
                                            <p:graphicEl>
                                              <a:dgm id="{9B6E916C-A9A1-4A58-A1FA-18312AC64046}"/>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D275BE67-FBBF-4C91-99F6-5004317539D2}"/>
                                            </p:graphicEl>
                                          </p:spTgt>
                                        </p:tgtEl>
                                        <p:attrNameLst>
                                          <p:attrName>style.visibility</p:attrName>
                                        </p:attrNameLst>
                                      </p:cBhvr>
                                      <p:to>
                                        <p:strVal val="visible"/>
                                      </p:to>
                                    </p:set>
                                    <p:animEffect transition="in" filter="fade">
                                      <p:cBhvr>
                                        <p:cTn id="47" dur="500"/>
                                        <p:tgtEl>
                                          <p:spTgt spid="2">
                                            <p:graphicEl>
                                              <a:dgm id="{D275BE67-FBBF-4C91-99F6-5004317539D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60649"/>
            <a:ext cx="10437168" cy="646331"/>
          </a:xfrm>
          <a:prstGeom prst="rect">
            <a:avLst/>
          </a:prstGeom>
          <a:solidFill>
            <a:schemeClr val="accent6"/>
          </a:solidFill>
        </p:spPr>
        <p:txBody>
          <a:bodyPr wrap="square" rtlCol="0">
            <a:spAutoFit/>
          </a:bodyPr>
          <a:lstStyle/>
          <a:p>
            <a:pPr algn="ctr"/>
            <a:r>
              <a:rPr lang="en-GB" sz="3600" b="1" dirty="0">
                <a:solidFill>
                  <a:schemeClr val="bg1"/>
                </a:solidFill>
              </a:rPr>
              <a:t>Group Work: Best Use of Stop &amp; Search Scheme</a:t>
            </a:r>
          </a:p>
        </p:txBody>
      </p:sp>
      <p:graphicFrame>
        <p:nvGraphicFramePr>
          <p:cNvPr id="3" name="Diagram 2"/>
          <p:cNvGraphicFramePr/>
          <p:nvPr>
            <p:extLst>
              <p:ext uri="{D42A27DB-BD31-4B8C-83A1-F6EECF244321}">
                <p14:modId xmlns:p14="http://schemas.microsoft.com/office/powerpoint/2010/main" val="2322805324"/>
              </p:ext>
            </p:extLst>
          </p:nvPr>
        </p:nvGraphicFramePr>
        <p:xfrm>
          <a:off x="498557" y="1928515"/>
          <a:ext cx="7261811" cy="42800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Text&#10;&#10;Description automatically generated">
            <a:extLst>
              <a:ext uri="{FF2B5EF4-FFF2-40B4-BE49-F238E27FC236}">
                <a16:creationId xmlns:a16="http://schemas.microsoft.com/office/drawing/2014/main" id="{4674291A-64BD-1943-AB43-BE8CBF05F8B7}"/>
              </a:ext>
            </a:extLst>
          </p:cNvPr>
          <p:cNvPicPr>
            <a:picLocks noChangeAspect="1"/>
          </p:cNvPicPr>
          <p:nvPr/>
        </p:nvPicPr>
        <p:blipFill>
          <a:blip r:embed="rId8"/>
          <a:stretch>
            <a:fillRect/>
          </a:stretch>
        </p:blipFill>
        <p:spPr>
          <a:xfrm rot="606951">
            <a:off x="8003637" y="1980402"/>
            <a:ext cx="2929176" cy="4176251"/>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43E819AF-D61A-9C40-8CB9-7948B00C311B}"/>
              </a:ext>
            </a:extLst>
          </p:cNvPr>
          <p:cNvSpPr txBox="1"/>
          <p:nvPr/>
        </p:nvSpPr>
        <p:spPr>
          <a:xfrm>
            <a:off x="498557" y="1058779"/>
            <a:ext cx="6828675" cy="369332"/>
          </a:xfrm>
          <a:prstGeom prst="rect">
            <a:avLst/>
          </a:prstGeom>
          <a:noFill/>
        </p:spPr>
        <p:txBody>
          <a:bodyPr wrap="square" rtlCol="0">
            <a:spAutoFit/>
          </a:bodyPr>
          <a:lstStyle/>
          <a:p>
            <a:r>
              <a:rPr lang="en-US" dirty="0" err="1"/>
              <a:t>Analyse</a:t>
            </a:r>
            <a:r>
              <a:rPr lang="en-US" dirty="0"/>
              <a:t> the key features of the document and report back…</a:t>
            </a:r>
          </a:p>
        </p:txBody>
      </p:sp>
    </p:spTree>
    <p:extLst>
      <p:ext uri="{BB962C8B-B14F-4D97-AF65-F5344CB8AC3E}">
        <p14:creationId xmlns:p14="http://schemas.microsoft.com/office/powerpoint/2010/main" val="3356372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896EF70-0FBE-4745-AD2F-16034A9DC12C}"/>
                                            </p:graphicEl>
                                          </p:spTgt>
                                        </p:tgtEl>
                                        <p:attrNameLst>
                                          <p:attrName>style.visibility</p:attrName>
                                        </p:attrNameLst>
                                      </p:cBhvr>
                                      <p:to>
                                        <p:strVal val="visible"/>
                                      </p:to>
                                    </p:set>
                                    <p:animEffect transition="in" filter="fade">
                                      <p:cBhvr>
                                        <p:cTn id="7" dur="500"/>
                                        <p:tgtEl>
                                          <p:spTgt spid="3">
                                            <p:graphicEl>
                                              <a:dgm id="{D896EF70-0FBE-4745-AD2F-16034A9DC12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AB221720-68B7-4006-9C0F-149044A241F4}"/>
                                            </p:graphicEl>
                                          </p:spTgt>
                                        </p:tgtEl>
                                        <p:attrNameLst>
                                          <p:attrName>style.visibility</p:attrName>
                                        </p:attrNameLst>
                                      </p:cBhvr>
                                      <p:to>
                                        <p:strVal val="visible"/>
                                      </p:to>
                                    </p:set>
                                    <p:animEffect transition="in" filter="fade">
                                      <p:cBhvr>
                                        <p:cTn id="12" dur="500"/>
                                        <p:tgtEl>
                                          <p:spTgt spid="3">
                                            <p:graphicEl>
                                              <a:dgm id="{AB221720-68B7-4006-9C0F-149044A241F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D3B8C2FF-BCD8-4809-B31A-D91FA69BAF5D}"/>
                                            </p:graphicEl>
                                          </p:spTgt>
                                        </p:tgtEl>
                                        <p:attrNameLst>
                                          <p:attrName>style.visibility</p:attrName>
                                        </p:attrNameLst>
                                      </p:cBhvr>
                                      <p:to>
                                        <p:strVal val="visible"/>
                                      </p:to>
                                    </p:set>
                                    <p:animEffect transition="in" filter="fade">
                                      <p:cBhvr>
                                        <p:cTn id="15" dur="500"/>
                                        <p:tgtEl>
                                          <p:spTgt spid="3">
                                            <p:graphicEl>
                                              <a:dgm id="{D3B8C2FF-BCD8-4809-B31A-D91FA69BAF5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174629"/>
            <a:ext cx="8517632" cy="646331"/>
          </a:xfrm>
          <a:prstGeom prst="rect">
            <a:avLst/>
          </a:prstGeom>
          <a:solidFill>
            <a:schemeClr val="accent6"/>
          </a:solidFill>
        </p:spPr>
        <p:txBody>
          <a:bodyPr wrap="square" rtlCol="0">
            <a:spAutoFit/>
          </a:bodyPr>
          <a:lstStyle/>
          <a:p>
            <a:pPr algn="ctr"/>
            <a:r>
              <a:rPr lang="en-GB" sz="3600" b="1" dirty="0">
                <a:solidFill>
                  <a:schemeClr val="bg1"/>
                </a:solidFill>
              </a:rPr>
              <a:t>Best Use of Stop &amp; Search Scheme</a:t>
            </a:r>
          </a:p>
        </p:txBody>
      </p:sp>
      <p:sp>
        <p:nvSpPr>
          <p:cNvPr id="7" name="Down Arrow Callout 6"/>
          <p:cNvSpPr/>
          <p:nvPr/>
        </p:nvSpPr>
        <p:spPr>
          <a:xfrm>
            <a:off x="2747628" y="1814187"/>
            <a:ext cx="6624736" cy="1614813"/>
          </a:xfrm>
          <a:prstGeom prst="downArrowCallou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179676" y="2077498"/>
            <a:ext cx="5760640" cy="461665"/>
          </a:xfrm>
          <a:prstGeom prst="rect">
            <a:avLst/>
          </a:prstGeom>
          <a:noFill/>
        </p:spPr>
        <p:txBody>
          <a:bodyPr wrap="square" rtlCol="0">
            <a:spAutoFit/>
          </a:bodyPr>
          <a:lstStyle/>
          <a:p>
            <a:pPr algn="ctr"/>
            <a:r>
              <a:rPr lang="en-GB" sz="2400" dirty="0"/>
              <a:t>The key features of the Scheme are:</a:t>
            </a:r>
          </a:p>
        </p:txBody>
      </p:sp>
      <p:graphicFrame>
        <p:nvGraphicFramePr>
          <p:cNvPr id="9" name="Diagram 8">
            <a:extLst>
              <a:ext uri="{FF2B5EF4-FFF2-40B4-BE49-F238E27FC236}">
                <a16:creationId xmlns:a16="http://schemas.microsoft.com/office/drawing/2014/main" id="{DB6B0D69-9B2D-4E4D-A754-EE5B29508C4C}"/>
              </a:ext>
            </a:extLst>
          </p:cNvPr>
          <p:cNvGraphicFramePr/>
          <p:nvPr>
            <p:extLst>
              <p:ext uri="{D42A27DB-BD31-4B8C-83A1-F6EECF244321}">
                <p14:modId xmlns:p14="http://schemas.microsoft.com/office/powerpoint/2010/main" val="916535393"/>
              </p:ext>
            </p:extLst>
          </p:nvPr>
        </p:nvGraphicFramePr>
        <p:xfrm>
          <a:off x="2207568" y="2761632"/>
          <a:ext cx="7704856" cy="39217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615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graphicEl>
                                              <a:dgm id="{900CBF59-EA8A-4591-AAF6-51FBEA2DE8AE}"/>
                                            </p:graphicEl>
                                          </p:spTgt>
                                        </p:tgtEl>
                                        <p:attrNameLst>
                                          <p:attrName>style.visibility</p:attrName>
                                        </p:attrNameLst>
                                      </p:cBhvr>
                                      <p:to>
                                        <p:strVal val="visible"/>
                                      </p:to>
                                    </p:set>
                                    <p:animEffect transition="in" filter="fade">
                                      <p:cBhvr>
                                        <p:cTn id="17" dur="500"/>
                                        <p:tgtEl>
                                          <p:spTgt spid="9">
                                            <p:graphicEl>
                                              <a:dgm id="{900CBF59-EA8A-4591-AAF6-51FBEA2DE8A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graphicEl>
                                              <a:dgm id="{BA74FF88-AA67-4D42-A72C-C0B0589C3B88}"/>
                                            </p:graphicEl>
                                          </p:spTgt>
                                        </p:tgtEl>
                                        <p:attrNameLst>
                                          <p:attrName>style.visibility</p:attrName>
                                        </p:attrNameLst>
                                      </p:cBhvr>
                                      <p:to>
                                        <p:strVal val="visible"/>
                                      </p:to>
                                    </p:set>
                                    <p:animEffect transition="in" filter="fade">
                                      <p:cBhvr>
                                        <p:cTn id="22" dur="500"/>
                                        <p:tgtEl>
                                          <p:spTgt spid="9">
                                            <p:graphicEl>
                                              <a:dgm id="{BA74FF88-AA67-4D42-A72C-C0B0589C3B88}"/>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9">
                                            <p:graphicEl>
                                              <a:dgm id="{C87D8FA2-62D8-44EA-85E6-8DAF3C6958BC}"/>
                                            </p:graphicEl>
                                          </p:spTgt>
                                        </p:tgtEl>
                                        <p:attrNameLst>
                                          <p:attrName>style.visibility</p:attrName>
                                        </p:attrNameLst>
                                      </p:cBhvr>
                                      <p:to>
                                        <p:strVal val="visible"/>
                                      </p:to>
                                    </p:set>
                                    <p:animEffect transition="in" filter="fade">
                                      <p:cBhvr>
                                        <p:cTn id="25" dur="500"/>
                                        <p:tgtEl>
                                          <p:spTgt spid="9">
                                            <p:graphicEl>
                                              <a:dgm id="{C87D8FA2-62D8-44EA-85E6-8DAF3C6958BC}"/>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9">
                                            <p:graphicEl>
                                              <a:dgm id="{D3816CF0-A7E5-4961-8765-52581A3D5391}"/>
                                            </p:graphicEl>
                                          </p:spTgt>
                                        </p:tgtEl>
                                        <p:attrNameLst>
                                          <p:attrName>style.visibility</p:attrName>
                                        </p:attrNameLst>
                                      </p:cBhvr>
                                      <p:to>
                                        <p:strVal val="visible"/>
                                      </p:to>
                                    </p:set>
                                    <p:animEffect transition="in" filter="fade">
                                      <p:cBhvr>
                                        <p:cTn id="30" dur="500"/>
                                        <p:tgtEl>
                                          <p:spTgt spid="9">
                                            <p:graphicEl>
                                              <a:dgm id="{D3816CF0-A7E5-4961-8765-52581A3D5391}"/>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9">
                                            <p:graphicEl>
                                              <a:dgm id="{978FE933-73CB-4889-AFF2-7E26C04B013B}"/>
                                            </p:graphicEl>
                                          </p:spTgt>
                                        </p:tgtEl>
                                        <p:attrNameLst>
                                          <p:attrName>style.visibility</p:attrName>
                                        </p:attrNameLst>
                                      </p:cBhvr>
                                      <p:to>
                                        <p:strVal val="visible"/>
                                      </p:to>
                                    </p:set>
                                    <p:animEffect transition="in" filter="fade">
                                      <p:cBhvr>
                                        <p:cTn id="33" dur="500"/>
                                        <p:tgtEl>
                                          <p:spTgt spid="9">
                                            <p:graphicEl>
                                              <a:dgm id="{978FE933-73CB-4889-AFF2-7E26C04B013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p:bldGraphic spid="9" grpId="0">
        <p:bldSub>
          <a:bldDgm bld="one"/>
        </p:bldSub>
      </p:bldGraphic>
    </p:bldLst>
  </p:timing>
</p:sld>
</file>

<file path=ppt/slides/slide6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AFAF73C-CD84-8747-802B-5E4A6F7BEC30}"/>
              </a:ext>
            </a:extLst>
          </p:cNvPr>
          <p:cNvSpPr/>
          <p:nvPr/>
        </p:nvSpPr>
        <p:spPr>
          <a:xfrm>
            <a:off x="4044544" y="351751"/>
            <a:ext cx="3926652" cy="523220"/>
          </a:xfrm>
          <a:prstGeom prst="rect">
            <a:avLst/>
          </a:prstGeom>
          <a:solidFill>
            <a:schemeClr val="accent6"/>
          </a:solidFill>
        </p:spPr>
        <p:txBody>
          <a:bodyPr wrap="none">
            <a:spAutoFit/>
          </a:bodyPr>
          <a:lstStyle/>
          <a:p>
            <a:r>
              <a:rPr lang="en-GB" sz="2800" dirty="0">
                <a:latin typeface="Arial" panose="020B0604020202020204" pitchFamily="34" charset="0"/>
                <a:cs typeface="Arial" panose="020B0604020202020204" pitchFamily="34" charset="0"/>
              </a:rPr>
              <a:t>What is ‘GO WISELY’? </a:t>
            </a:r>
          </a:p>
        </p:txBody>
      </p:sp>
      <p:sp>
        <p:nvSpPr>
          <p:cNvPr id="5" name="Rectangle 4">
            <a:extLst>
              <a:ext uri="{FF2B5EF4-FFF2-40B4-BE49-F238E27FC236}">
                <a16:creationId xmlns:a16="http://schemas.microsoft.com/office/drawing/2014/main" id="{7D4258D0-1045-5F4C-A418-0D336103C842}"/>
              </a:ext>
            </a:extLst>
          </p:cNvPr>
          <p:cNvSpPr/>
          <p:nvPr/>
        </p:nvSpPr>
        <p:spPr>
          <a:xfrm>
            <a:off x="2625763" y="4341354"/>
            <a:ext cx="7573107" cy="1200329"/>
          </a:xfrm>
          <a:prstGeom prst="rect">
            <a:avLst/>
          </a:prstGeom>
        </p:spPr>
        <p:txBody>
          <a:bodyPr wrap="square">
            <a:spAutoFit/>
          </a:bodyPr>
          <a:lstStyle/>
          <a:p>
            <a:pPr algn="ctr"/>
            <a:r>
              <a:rPr lang="en-GB" dirty="0">
                <a:latin typeface="Arial" panose="020B0604020202020204" pitchFamily="34" charset="0"/>
              </a:rPr>
              <a:t>‘</a:t>
            </a:r>
            <a:r>
              <a:rPr lang="en-GB" i="1" dirty="0">
                <a:latin typeface="Arial" panose="020B0604020202020204" pitchFamily="34" charset="0"/>
              </a:rPr>
              <a:t>To maximise the person’s understanding before starting the search, officers exercising stop and search powers must adopt the following steps in accordance with GOWISELY…’ </a:t>
            </a:r>
          </a:p>
          <a:p>
            <a:pPr algn="ctr"/>
            <a:r>
              <a:rPr lang="en-GB" dirty="0">
                <a:latin typeface="Arial" panose="020B0604020202020204" pitchFamily="34" charset="0"/>
              </a:rPr>
              <a:t>(College of Policing, 2020)</a:t>
            </a:r>
            <a:endParaRPr lang="en-GB" dirty="0"/>
          </a:p>
        </p:txBody>
      </p:sp>
      <p:pic>
        <p:nvPicPr>
          <p:cNvPr id="3074" name="Picture 2" descr="Transportation Of IV Equipment And Police Stop And Search Procedure |  TalkingDrugs">
            <a:extLst>
              <a:ext uri="{FF2B5EF4-FFF2-40B4-BE49-F238E27FC236}">
                <a16:creationId xmlns:a16="http://schemas.microsoft.com/office/drawing/2014/main" id="{E25CA01B-6039-6A4A-8415-E7AA6533CF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26170" y="2114592"/>
            <a:ext cx="3933093" cy="18796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AE06DAAB-206B-B94A-90DC-533B15E04E37}"/>
              </a:ext>
            </a:extLst>
          </p:cNvPr>
          <p:cNvSpPr/>
          <p:nvPr/>
        </p:nvSpPr>
        <p:spPr>
          <a:xfrm>
            <a:off x="1963616" y="1121101"/>
            <a:ext cx="8264769" cy="646331"/>
          </a:xfrm>
          <a:prstGeom prst="rect">
            <a:avLst/>
          </a:prstGeom>
        </p:spPr>
        <p:txBody>
          <a:bodyPr wrap="square">
            <a:spAutoFit/>
          </a:bodyPr>
          <a:lstStyle/>
          <a:p>
            <a:pPr lvl="0" algn="ctr">
              <a:defRPr/>
            </a:pPr>
            <a:r>
              <a:rPr lang="en-GB" dirty="0">
                <a:latin typeface="Calibri" panose="020F0502020204030204" pitchFamily="34" charset="0"/>
              </a:rPr>
              <a:t>An mnemonic that highlights the information which must be given</a:t>
            </a:r>
            <a:r>
              <a:rPr lang="en-GB" dirty="0"/>
              <a:t> </a:t>
            </a:r>
            <a:r>
              <a:rPr lang="en-GB" dirty="0">
                <a:latin typeface="Calibri" panose="020F0502020204030204" pitchFamily="34" charset="0"/>
              </a:rPr>
              <a:t>to an individual when they are being detained for the purpose of a search. </a:t>
            </a:r>
            <a:endParaRPr lang="en-GB" dirty="0"/>
          </a:p>
        </p:txBody>
      </p:sp>
    </p:spTree>
    <p:extLst>
      <p:ext uri="{BB962C8B-B14F-4D97-AF65-F5344CB8AC3E}">
        <p14:creationId xmlns:p14="http://schemas.microsoft.com/office/powerpoint/2010/main" val="1101257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7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p:bldP spid="8" grpId="0"/>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FBB5BFC-7EDF-B64F-BA09-1B8E9A04427E}"/>
              </a:ext>
            </a:extLst>
          </p:cNvPr>
          <p:cNvSpPr/>
          <p:nvPr/>
        </p:nvSpPr>
        <p:spPr>
          <a:xfrm>
            <a:off x="1894647" y="4281513"/>
            <a:ext cx="6423132" cy="1708160"/>
          </a:xfrm>
          <a:prstGeom prst="rect">
            <a:avLst/>
          </a:prstGeom>
        </p:spPr>
        <p:txBody>
          <a:bodyPr wrap="square">
            <a:spAutoFit/>
          </a:bodyPr>
          <a:lstStyle/>
          <a:p>
            <a:pPr>
              <a:lnSpc>
                <a:spcPts val="1800"/>
              </a:lnSpc>
            </a:pPr>
            <a:br>
              <a:rPr lang="en-GB" dirty="0">
                <a:solidFill>
                  <a:srgbClr val="000000"/>
                </a:solidFill>
                <a:latin typeface="Arial" panose="020B0604020202020204" pitchFamily="34" charset="0"/>
                <a:ea typeface="Times New Roman" panose="02020603050405020304" pitchFamily="18" charset="0"/>
              </a:rPr>
            </a:br>
            <a:br>
              <a:rPr lang="en-GB" dirty="0">
                <a:solidFill>
                  <a:srgbClr val="000000"/>
                </a:solidFill>
                <a:latin typeface="Arial" panose="020B0604020202020204" pitchFamily="34" charset="0"/>
                <a:ea typeface="Times New Roman" panose="02020603050405020304" pitchFamily="18" charset="0"/>
              </a:rPr>
            </a:br>
            <a:br>
              <a:rPr lang="en-GB" dirty="0">
                <a:solidFill>
                  <a:srgbClr val="000000"/>
                </a:solidFill>
                <a:latin typeface="Arial" panose="020B0604020202020204" pitchFamily="34" charset="0"/>
                <a:ea typeface="Times New Roman" panose="02020603050405020304" pitchFamily="18" charset="0"/>
              </a:rPr>
            </a:br>
            <a:br>
              <a:rPr lang="en-GB" b="1" u="sng" dirty="0">
                <a:solidFill>
                  <a:srgbClr val="FF0000"/>
                </a:solidFill>
                <a:latin typeface="Arial" panose="020B0604020202020204" pitchFamily="34" charset="0"/>
                <a:ea typeface="Times New Roman" panose="02020603050405020304" pitchFamily="18" charset="0"/>
              </a:rPr>
            </a:br>
            <a:br>
              <a:rPr lang="en-GB" dirty="0">
                <a:solidFill>
                  <a:srgbClr val="000000"/>
                </a:solidFill>
                <a:latin typeface="Arial" panose="020B0604020202020204" pitchFamily="34" charset="0"/>
                <a:ea typeface="Times New Roman" panose="02020603050405020304" pitchFamily="18" charset="0"/>
              </a:rPr>
            </a:br>
            <a:r>
              <a:rPr lang="en-GB" sz="1600" b="1" dirty="0">
                <a:solidFill>
                  <a:srgbClr val="FF0000"/>
                </a:solidFill>
                <a:latin typeface="Arial" panose="020B0604020202020204" pitchFamily="34" charset="0"/>
                <a:ea typeface="Times New Roman" panose="02020603050405020304" pitchFamily="18" charset="0"/>
              </a:rPr>
              <a:t>‘Y</a:t>
            </a:r>
            <a:r>
              <a:rPr lang="en-GB" sz="1600" dirty="0">
                <a:solidFill>
                  <a:srgbClr val="000000"/>
                </a:solidFill>
                <a:latin typeface="Arial" panose="020B0604020202020204" pitchFamily="34" charset="0"/>
                <a:ea typeface="Times New Roman" panose="02020603050405020304" pitchFamily="18" charset="0"/>
              </a:rPr>
              <a:t>ou’ - Individual should be told that they are being detained for the purpose of a search.</a:t>
            </a:r>
            <a:endParaRPr lang="en-GB" sz="3200" dirty="0">
              <a:latin typeface="Times New Roman" panose="02020603050405020304" pitchFamily="18" charset="0"/>
              <a:ea typeface="Times New Roman" panose="02020603050405020304" pitchFamily="18" charset="0"/>
            </a:endParaRPr>
          </a:p>
        </p:txBody>
      </p:sp>
      <p:sp>
        <p:nvSpPr>
          <p:cNvPr id="3" name="Rectangle 2">
            <a:extLst>
              <a:ext uri="{FF2B5EF4-FFF2-40B4-BE49-F238E27FC236}">
                <a16:creationId xmlns:a16="http://schemas.microsoft.com/office/drawing/2014/main" id="{752B8551-CC92-D647-93AD-5A36CE66F9C6}"/>
              </a:ext>
            </a:extLst>
          </p:cNvPr>
          <p:cNvSpPr/>
          <p:nvPr/>
        </p:nvSpPr>
        <p:spPr>
          <a:xfrm>
            <a:off x="1891049" y="585210"/>
            <a:ext cx="3315331" cy="338554"/>
          </a:xfrm>
          <a:prstGeom prst="rect">
            <a:avLst/>
          </a:prstGeom>
        </p:spPr>
        <p:txBody>
          <a:bodyPr wrap="none">
            <a:spAutoFit/>
          </a:bodyPr>
          <a:lstStyle/>
          <a:p>
            <a:r>
              <a:rPr lang="en-GB" sz="1600" b="1" dirty="0">
                <a:solidFill>
                  <a:srgbClr val="FF0000"/>
                </a:solidFill>
                <a:latin typeface="Arial" panose="020B0604020202020204" pitchFamily="34" charset="0"/>
                <a:ea typeface="Times New Roman" panose="02020603050405020304" pitchFamily="18" charset="0"/>
              </a:rPr>
              <a:t>G</a:t>
            </a:r>
            <a:r>
              <a:rPr lang="en-GB" sz="1600" dirty="0">
                <a:solidFill>
                  <a:srgbClr val="000000"/>
                </a:solidFill>
                <a:latin typeface="Arial" panose="020B0604020202020204" pitchFamily="34" charset="0"/>
                <a:ea typeface="Times New Roman" panose="02020603050405020304" pitchFamily="18" charset="0"/>
              </a:rPr>
              <a:t>rounds - Grounds for the search.</a:t>
            </a:r>
            <a:endParaRPr lang="en-GB" sz="1600" dirty="0"/>
          </a:p>
        </p:txBody>
      </p:sp>
      <p:sp>
        <p:nvSpPr>
          <p:cNvPr id="4" name="Rectangle 3">
            <a:extLst>
              <a:ext uri="{FF2B5EF4-FFF2-40B4-BE49-F238E27FC236}">
                <a16:creationId xmlns:a16="http://schemas.microsoft.com/office/drawing/2014/main" id="{82F81B39-AA98-B64F-B277-C0D5AC838748}"/>
              </a:ext>
            </a:extLst>
          </p:cNvPr>
          <p:cNvSpPr/>
          <p:nvPr/>
        </p:nvSpPr>
        <p:spPr>
          <a:xfrm>
            <a:off x="1891049" y="1197380"/>
            <a:ext cx="2515432" cy="338554"/>
          </a:xfrm>
          <a:prstGeom prst="rect">
            <a:avLst/>
          </a:prstGeom>
        </p:spPr>
        <p:txBody>
          <a:bodyPr wrap="none">
            <a:spAutoFit/>
          </a:bodyPr>
          <a:lstStyle/>
          <a:p>
            <a:r>
              <a:rPr lang="en-GB" sz="1600" b="1" dirty="0">
                <a:solidFill>
                  <a:srgbClr val="FF0000"/>
                </a:solidFill>
                <a:latin typeface="Arial" panose="020B0604020202020204" pitchFamily="34" charset="0"/>
                <a:ea typeface="Times New Roman" panose="02020603050405020304" pitchFamily="18" charset="0"/>
              </a:rPr>
              <a:t>O</a:t>
            </a:r>
            <a:r>
              <a:rPr lang="en-GB" sz="1600" dirty="0">
                <a:solidFill>
                  <a:srgbClr val="000000"/>
                </a:solidFill>
                <a:latin typeface="Arial" panose="020B0604020202020204" pitchFamily="34" charset="0"/>
                <a:ea typeface="Times New Roman" panose="02020603050405020304" pitchFamily="18" charset="0"/>
              </a:rPr>
              <a:t>bject - Object of search.</a:t>
            </a:r>
            <a:endParaRPr lang="en-GB" sz="1600" dirty="0"/>
          </a:p>
        </p:txBody>
      </p:sp>
      <p:sp>
        <p:nvSpPr>
          <p:cNvPr id="5" name="Rectangle 4">
            <a:extLst>
              <a:ext uri="{FF2B5EF4-FFF2-40B4-BE49-F238E27FC236}">
                <a16:creationId xmlns:a16="http://schemas.microsoft.com/office/drawing/2014/main" id="{2BEF3727-839A-BE4F-9E01-6DAC703AE02E}"/>
              </a:ext>
            </a:extLst>
          </p:cNvPr>
          <p:cNvSpPr/>
          <p:nvPr/>
        </p:nvSpPr>
        <p:spPr>
          <a:xfrm>
            <a:off x="1894646" y="1582163"/>
            <a:ext cx="6423133" cy="615553"/>
          </a:xfrm>
          <a:prstGeom prst="rect">
            <a:avLst/>
          </a:prstGeom>
        </p:spPr>
        <p:txBody>
          <a:bodyPr wrap="square">
            <a:spAutoFit/>
          </a:bodyPr>
          <a:lstStyle/>
          <a:p>
            <a:br>
              <a:rPr lang="en-GB" dirty="0">
                <a:solidFill>
                  <a:srgbClr val="000000"/>
                </a:solidFill>
                <a:latin typeface="Arial" panose="020B0604020202020204" pitchFamily="34" charset="0"/>
                <a:ea typeface="Times New Roman" panose="02020603050405020304" pitchFamily="18" charset="0"/>
              </a:rPr>
            </a:br>
            <a:r>
              <a:rPr lang="en-GB" sz="1600" b="1" dirty="0">
                <a:solidFill>
                  <a:srgbClr val="FF0000"/>
                </a:solidFill>
                <a:latin typeface="Arial" panose="020B0604020202020204" pitchFamily="34" charset="0"/>
                <a:ea typeface="Times New Roman" panose="02020603050405020304" pitchFamily="18" charset="0"/>
              </a:rPr>
              <a:t>W</a:t>
            </a:r>
            <a:r>
              <a:rPr lang="en-GB" sz="1600" dirty="0">
                <a:solidFill>
                  <a:srgbClr val="000000"/>
                </a:solidFill>
                <a:latin typeface="Arial" panose="020B0604020202020204" pitchFamily="34" charset="0"/>
                <a:ea typeface="Times New Roman" panose="02020603050405020304" pitchFamily="18" charset="0"/>
              </a:rPr>
              <a:t>arrant card - Warrant card if the officer is not uniform.</a:t>
            </a:r>
            <a:endParaRPr lang="en-GB" dirty="0"/>
          </a:p>
        </p:txBody>
      </p:sp>
      <p:sp>
        <p:nvSpPr>
          <p:cNvPr id="6" name="Rectangle 5">
            <a:extLst>
              <a:ext uri="{FF2B5EF4-FFF2-40B4-BE49-F238E27FC236}">
                <a16:creationId xmlns:a16="http://schemas.microsoft.com/office/drawing/2014/main" id="{9A2DB19E-9D87-2E49-A32D-E692C959AFA3}"/>
              </a:ext>
            </a:extLst>
          </p:cNvPr>
          <p:cNvSpPr/>
          <p:nvPr/>
        </p:nvSpPr>
        <p:spPr>
          <a:xfrm>
            <a:off x="1894647" y="2628814"/>
            <a:ext cx="2830903" cy="338554"/>
          </a:xfrm>
          <a:prstGeom prst="rect">
            <a:avLst/>
          </a:prstGeom>
        </p:spPr>
        <p:txBody>
          <a:bodyPr wrap="none">
            <a:spAutoFit/>
          </a:bodyPr>
          <a:lstStyle/>
          <a:p>
            <a:r>
              <a:rPr lang="en-GB" sz="1600" b="1" dirty="0">
                <a:solidFill>
                  <a:srgbClr val="FF0000"/>
                </a:solidFill>
                <a:latin typeface="Arial" panose="020B0604020202020204" pitchFamily="34" charset="0"/>
                <a:ea typeface="Times New Roman" panose="02020603050405020304" pitchFamily="18" charset="0"/>
              </a:rPr>
              <a:t>I</a:t>
            </a:r>
            <a:r>
              <a:rPr lang="en-GB" sz="1600" dirty="0">
                <a:solidFill>
                  <a:srgbClr val="000000"/>
                </a:solidFill>
                <a:latin typeface="Arial" panose="020B0604020202020204" pitchFamily="34" charset="0"/>
                <a:ea typeface="Times New Roman" panose="02020603050405020304" pitchFamily="18" charset="0"/>
              </a:rPr>
              <a:t>dentity - The officer’s name. </a:t>
            </a:r>
            <a:endParaRPr lang="en-GB" sz="1600" dirty="0"/>
          </a:p>
        </p:txBody>
      </p:sp>
      <p:sp>
        <p:nvSpPr>
          <p:cNvPr id="7" name="Rectangle 6">
            <a:extLst>
              <a:ext uri="{FF2B5EF4-FFF2-40B4-BE49-F238E27FC236}">
                <a16:creationId xmlns:a16="http://schemas.microsoft.com/office/drawing/2014/main" id="{037A7A96-F03C-D04A-996E-2CBF5B5CFCC0}"/>
              </a:ext>
            </a:extLst>
          </p:cNvPr>
          <p:cNvSpPr/>
          <p:nvPr/>
        </p:nvSpPr>
        <p:spPr>
          <a:xfrm>
            <a:off x="1894647" y="3023012"/>
            <a:ext cx="4572000" cy="646331"/>
          </a:xfrm>
          <a:prstGeom prst="rect">
            <a:avLst/>
          </a:prstGeom>
        </p:spPr>
        <p:txBody>
          <a:bodyPr>
            <a:spAutoFit/>
          </a:bodyPr>
          <a:lstStyle/>
          <a:p>
            <a:br>
              <a:rPr lang="en-GB" dirty="0">
                <a:solidFill>
                  <a:srgbClr val="000000"/>
                </a:solidFill>
                <a:latin typeface="Arial" panose="020B0604020202020204" pitchFamily="34" charset="0"/>
                <a:ea typeface="Times New Roman" panose="02020603050405020304" pitchFamily="18" charset="0"/>
              </a:rPr>
            </a:br>
            <a:r>
              <a:rPr lang="en-GB" sz="1600" b="1" dirty="0">
                <a:solidFill>
                  <a:srgbClr val="FF0000"/>
                </a:solidFill>
                <a:latin typeface="Arial" panose="020B0604020202020204" pitchFamily="34" charset="0"/>
                <a:ea typeface="Times New Roman" panose="02020603050405020304" pitchFamily="18" charset="0"/>
              </a:rPr>
              <a:t>S</a:t>
            </a:r>
            <a:r>
              <a:rPr lang="en-GB" sz="1600" dirty="0">
                <a:solidFill>
                  <a:srgbClr val="000000"/>
                </a:solidFill>
                <a:latin typeface="Arial" panose="020B0604020202020204" pitchFamily="34" charset="0"/>
                <a:ea typeface="Times New Roman" panose="02020603050405020304" pitchFamily="18" charset="0"/>
              </a:rPr>
              <a:t>tation - Station to which the officer’s attached</a:t>
            </a:r>
            <a:r>
              <a:rPr lang="en-GB" dirty="0">
                <a:solidFill>
                  <a:srgbClr val="000000"/>
                </a:solidFill>
                <a:latin typeface="Arial" panose="020B0604020202020204" pitchFamily="34" charset="0"/>
                <a:ea typeface="Times New Roman" panose="02020603050405020304" pitchFamily="18" charset="0"/>
              </a:rPr>
              <a:t>.</a:t>
            </a:r>
            <a:endParaRPr lang="en-GB" dirty="0"/>
          </a:p>
        </p:txBody>
      </p:sp>
      <p:sp>
        <p:nvSpPr>
          <p:cNvPr id="8" name="Rectangle 7">
            <a:extLst>
              <a:ext uri="{FF2B5EF4-FFF2-40B4-BE49-F238E27FC236}">
                <a16:creationId xmlns:a16="http://schemas.microsoft.com/office/drawing/2014/main" id="{9D66DC0F-DBBD-E241-97A5-E866EED42EFE}"/>
              </a:ext>
            </a:extLst>
          </p:cNvPr>
          <p:cNvSpPr/>
          <p:nvPr/>
        </p:nvSpPr>
        <p:spPr>
          <a:xfrm>
            <a:off x="1912368" y="4012210"/>
            <a:ext cx="7073238" cy="338554"/>
          </a:xfrm>
          <a:prstGeom prst="rect">
            <a:avLst/>
          </a:prstGeom>
        </p:spPr>
        <p:txBody>
          <a:bodyPr wrap="square">
            <a:spAutoFit/>
          </a:bodyPr>
          <a:lstStyle/>
          <a:p>
            <a:r>
              <a:rPr lang="en-GB" sz="1600" b="1" dirty="0">
                <a:solidFill>
                  <a:srgbClr val="FF0000"/>
                </a:solidFill>
                <a:latin typeface="Arial" panose="020B0604020202020204" pitchFamily="34" charset="0"/>
                <a:ea typeface="Times New Roman" panose="02020603050405020304" pitchFamily="18" charset="0"/>
              </a:rPr>
              <a:t>L</a:t>
            </a:r>
            <a:r>
              <a:rPr lang="en-GB" sz="1600" dirty="0">
                <a:solidFill>
                  <a:srgbClr val="000000"/>
                </a:solidFill>
                <a:latin typeface="Arial" panose="020B0604020202020204" pitchFamily="34" charset="0"/>
                <a:ea typeface="Times New Roman" panose="02020603050405020304" pitchFamily="18" charset="0"/>
              </a:rPr>
              <a:t>egal power - The legal search power that is being exercised.</a:t>
            </a:r>
            <a:endParaRPr lang="en-GB" sz="1600" dirty="0"/>
          </a:p>
        </p:txBody>
      </p:sp>
      <p:sp>
        <p:nvSpPr>
          <p:cNvPr id="9" name="Rectangle 8">
            <a:extLst>
              <a:ext uri="{FF2B5EF4-FFF2-40B4-BE49-F238E27FC236}">
                <a16:creationId xmlns:a16="http://schemas.microsoft.com/office/drawing/2014/main" id="{A19ECE25-775A-0246-8CE7-E5D4633892B3}"/>
              </a:ext>
            </a:extLst>
          </p:cNvPr>
          <p:cNvSpPr/>
          <p:nvPr/>
        </p:nvSpPr>
        <p:spPr>
          <a:xfrm>
            <a:off x="1912368" y="4727029"/>
            <a:ext cx="6423132" cy="338554"/>
          </a:xfrm>
          <a:prstGeom prst="rect">
            <a:avLst/>
          </a:prstGeom>
        </p:spPr>
        <p:txBody>
          <a:bodyPr wrap="square">
            <a:spAutoFit/>
          </a:bodyPr>
          <a:lstStyle/>
          <a:p>
            <a:r>
              <a:rPr lang="en-GB" sz="1600" b="1" dirty="0">
                <a:solidFill>
                  <a:srgbClr val="FF0000"/>
                </a:solidFill>
                <a:latin typeface="Arial" panose="020B0604020202020204" pitchFamily="34" charset="0"/>
                <a:ea typeface="Times New Roman" panose="02020603050405020304" pitchFamily="18" charset="0"/>
              </a:rPr>
              <a:t>E</a:t>
            </a:r>
            <a:r>
              <a:rPr lang="en-GB" sz="1600" dirty="0">
                <a:solidFill>
                  <a:srgbClr val="000000"/>
                </a:solidFill>
                <a:latin typeface="Arial" panose="020B0604020202020204" pitchFamily="34" charset="0"/>
                <a:ea typeface="Times New Roman" panose="02020603050405020304" pitchFamily="18" charset="0"/>
              </a:rPr>
              <a:t>ntitlement - Entitlement to a copy of the search for.</a:t>
            </a:r>
            <a:endParaRPr lang="en-GB" sz="1600" dirty="0"/>
          </a:p>
        </p:txBody>
      </p:sp>
      <p:sp>
        <p:nvSpPr>
          <p:cNvPr id="11" name="TextBox 10">
            <a:extLst>
              <a:ext uri="{FF2B5EF4-FFF2-40B4-BE49-F238E27FC236}">
                <a16:creationId xmlns:a16="http://schemas.microsoft.com/office/drawing/2014/main" id="{513F2308-81CF-2543-89FB-E55FFC8D7411}"/>
              </a:ext>
            </a:extLst>
          </p:cNvPr>
          <p:cNvSpPr txBox="1"/>
          <p:nvPr/>
        </p:nvSpPr>
        <p:spPr>
          <a:xfrm>
            <a:off x="493517" y="686957"/>
            <a:ext cx="719428" cy="6154903"/>
          </a:xfrm>
          <a:prstGeom prst="rect">
            <a:avLst/>
          </a:prstGeom>
          <a:noFill/>
        </p:spPr>
        <p:txBody>
          <a:bodyPr vert="wordArtVert" wrap="square" rtlCol="0">
            <a:spAutoFit/>
          </a:bodyPr>
          <a:lstStyle/>
          <a:p>
            <a:r>
              <a:rPr lang="en-GB" sz="3200" b="1" dirty="0">
                <a:solidFill>
                  <a:srgbClr val="FF0000"/>
                </a:solidFill>
                <a:latin typeface="Arial" panose="020B0604020202020204" pitchFamily="34" charset="0"/>
                <a:cs typeface="Arial" panose="020B0604020202020204" pitchFamily="34" charset="0"/>
              </a:rPr>
              <a:t>GO WISLEY</a:t>
            </a:r>
          </a:p>
        </p:txBody>
      </p:sp>
      <p:sp>
        <p:nvSpPr>
          <p:cNvPr id="15" name="Doughnut 14">
            <a:extLst>
              <a:ext uri="{FF2B5EF4-FFF2-40B4-BE49-F238E27FC236}">
                <a16:creationId xmlns:a16="http://schemas.microsoft.com/office/drawing/2014/main" id="{6B22C5BB-B062-DE40-840A-10CB02F23639}"/>
              </a:ext>
            </a:extLst>
          </p:cNvPr>
          <p:cNvSpPr/>
          <p:nvPr/>
        </p:nvSpPr>
        <p:spPr>
          <a:xfrm>
            <a:off x="8823270" y="3604609"/>
            <a:ext cx="555482" cy="633315"/>
          </a:xfrm>
          <a:prstGeom prst="donut">
            <a:avLst>
              <a:gd name="adj" fmla="val 0"/>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Rectangle 13">
            <a:extLst>
              <a:ext uri="{FF2B5EF4-FFF2-40B4-BE49-F238E27FC236}">
                <a16:creationId xmlns:a16="http://schemas.microsoft.com/office/drawing/2014/main" id="{B21199CA-08D8-B54F-A62A-FA0952B1E9E4}"/>
              </a:ext>
            </a:extLst>
          </p:cNvPr>
          <p:cNvSpPr/>
          <p:nvPr/>
        </p:nvSpPr>
        <p:spPr>
          <a:xfrm>
            <a:off x="8494427" y="3312826"/>
            <a:ext cx="1528997" cy="146903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2" descr="Play Video Icon Graphic Design Template Vector, Video Icons, Play Icons,  Template Icons PNG and Vector with Transparent Background for Free Download  in 2020 | Graphic design templates, Graphic design, Design template">
            <a:hlinkClick r:id="rId3"/>
            <a:extLst>
              <a:ext uri="{FF2B5EF4-FFF2-40B4-BE49-F238E27FC236}">
                <a16:creationId xmlns:a16="http://schemas.microsoft.com/office/drawing/2014/main" id="{1C8F4A11-CA77-124E-939F-C7415F0556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11501" y="3764408"/>
            <a:ext cx="3223846" cy="3223846"/>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2" descr="Stop and Search – Police Powers">
            <a:extLst>
              <a:ext uri="{FF2B5EF4-FFF2-40B4-BE49-F238E27FC236}">
                <a16:creationId xmlns:a16="http://schemas.microsoft.com/office/drawing/2014/main" id="{9B126FD2-66EE-2E45-9941-5D318F81711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8886" b="6120"/>
          <a:stretch/>
        </p:blipFill>
        <p:spPr bwMode="auto">
          <a:xfrm>
            <a:off x="7466452" y="635582"/>
            <a:ext cx="4331756" cy="2061780"/>
          </a:xfrm>
          <a:prstGeom prst="rect">
            <a:avLst/>
          </a:prstGeom>
          <a:solidFill>
            <a:srgbClr val="FFFFFF"/>
          </a:solidFill>
        </p:spPr>
      </p:pic>
    </p:spTree>
    <p:extLst>
      <p:ext uri="{BB962C8B-B14F-4D97-AF65-F5344CB8AC3E}">
        <p14:creationId xmlns:p14="http://schemas.microsoft.com/office/powerpoint/2010/main" val="1003286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P spid="6" grpId="0"/>
      <p:bldP spid="7" grpId="0"/>
      <p:bldP spid="9" grpId="0"/>
      <p:bldP spid="11" grpId="0"/>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48617"/>
            <a:ext cx="8517632" cy="646331"/>
          </a:xfrm>
          <a:prstGeom prst="rect">
            <a:avLst/>
          </a:prstGeom>
          <a:solidFill>
            <a:schemeClr val="accent6"/>
          </a:solidFill>
        </p:spPr>
        <p:txBody>
          <a:bodyPr wrap="square" rtlCol="0">
            <a:spAutoFit/>
          </a:bodyPr>
          <a:lstStyle/>
          <a:p>
            <a:r>
              <a:rPr lang="en-GB" sz="3600" b="1" dirty="0">
                <a:solidFill>
                  <a:schemeClr val="bg1"/>
                </a:solidFill>
              </a:rPr>
              <a:t>What happens next? </a:t>
            </a:r>
          </a:p>
        </p:txBody>
      </p:sp>
      <p:graphicFrame>
        <p:nvGraphicFramePr>
          <p:cNvPr id="4" name="Diagram 3"/>
          <p:cNvGraphicFramePr/>
          <p:nvPr>
            <p:extLst>
              <p:ext uri="{D42A27DB-BD31-4B8C-83A1-F6EECF244321}">
                <p14:modId xmlns:p14="http://schemas.microsoft.com/office/powerpoint/2010/main" val="2710538894"/>
              </p:ext>
            </p:extLst>
          </p:nvPr>
        </p:nvGraphicFramePr>
        <p:xfrm>
          <a:off x="1199493" y="2267381"/>
          <a:ext cx="10992507" cy="3616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1106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F1C1C419-CB03-194C-A256-671A8BCDCC72}"/>
                                            </p:graphicEl>
                                          </p:spTgt>
                                        </p:tgtEl>
                                        <p:attrNameLst>
                                          <p:attrName>style.visibility</p:attrName>
                                        </p:attrNameLst>
                                      </p:cBhvr>
                                      <p:to>
                                        <p:strVal val="visible"/>
                                      </p:to>
                                    </p:set>
                                    <p:animEffect transition="in" filter="fade">
                                      <p:cBhvr>
                                        <p:cTn id="7" dur="500"/>
                                        <p:tgtEl>
                                          <p:spTgt spid="4">
                                            <p:graphicEl>
                                              <a:dgm id="{F1C1C419-CB03-194C-A256-671A8BCDCC72}"/>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graphicEl>
                                              <a:dgm id="{3D783017-2705-9149-B1DE-86CCA535A95F}"/>
                                            </p:graphicEl>
                                          </p:spTgt>
                                        </p:tgtEl>
                                        <p:attrNameLst>
                                          <p:attrName>style.visibility</p:attrName>
                                        </p:attrNameLst>
                                      </p:cBhvr>
                                      <p:to>
                                        <p:strVal val="visible"/>
                                      </p:to>
                                    </p:set>
                                    <p:animEffect transition="in" filter="fade">
                                      <p:cBhvr>
                                        <p:cTn id="10" dur="500"/>
                                        <p:tgtEl>
                                          <p:spTgt spid="4">
                                            <p:graphicEl>
                                              <a:dgm id="{3D783017-2705-9149-B1DE-86CCA535A95F}"/>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graphicEl>
                                              <a:dgm id="{5F5B5AB2-A25F-5E4C-95E5-1DF4B0E4D30A}"/>
                                            </p:graphicEl>
                                          </p:spTgt>
                                        </p:tgtEl>
                                        <p:attrNameLst>
                                          <p:attrName>style.visibility</p:attrName>
                                        </p:attrNameLst>
                                      </p:cBhvr>
                                      <p:to>
                                        <p:strVal val="visible"/>
                                      </p:to>
                                    </p:set>
                                    <p:animEffect transition="in" filter="fade">
                                      <p:cBhvr>
                                        <p:cTn id="15" dur="500"/>
                                        <p:tgtEl>
                                          <p:spTgt spid="4">
                                            <p:graphicEl>
                                              <a:dgm id="{5F5B5AB2-A25F-5E4C-95E5-1DF4B0E4D30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graphicEl>
                                              <a:dgm id="{AB87DBE5-25A7-6641-BB4F-F8E66FE2A85F}"/>
                                            </p:graphicEl>
                                          </p:spTgt>
                                        </p:tgtEl>
                                        <p:attrNameLst>
                                          <p:attrName>style.visibility</p:attrName>
                                        </p:attrNameLst>
                                      </p:cBhvr>
                                      <p:to>
                                        <p:strVal val="visible"/>
                                      </p:to>
                                    </p:set>
                                    <p:animEffect transition="in" filter="fade">
                                      <p:cBhvr>
                                        <p:cTn id="18" dur="500"/>
                                        <p:tgtEl>
                                          <p:spTgt spid="4">
                                            <p:graphicEl>
                                              <a:dgm id="{AB87DBE5-25A7-6641-BB4F-F8E66FE2A85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414566" y="669537"/>
            <a:ext cx="7405735" cy="646331"/>
          </a:xfrm>
          <a:prstGeom prst="rect">
            <a:avLst/>
          </a:prstGeom>
          <a:solidFill>
            <a:schemeClr val="accent6"/>
          </a:solidFill>
        </p:spPr>
        <p:txBody>
          <a:bodyPr wrap="square" rtlCol="0">
            <a:spAutoFit/>
          </a:bodyPr>
          <a:lstStyle/>
          <a:p>
            <a:pPr algn="ctr"/>
            <a:r>
              <a:rPr lang="en-GB" sz="3600" b="1" dirty="0">
                <a:solidFill>
                  <a:schemeClr val="bg1"/>
                </a:solidFill>
              </a:rPr>
              <a:t>Code A PACE: Conduct of the Search</a:t>
            </a:r>
          </a:p>
        </p:txBody>
      </p:sp>
      <p:graphicFrame>
        <p:nvGraphicFramePr>
          <p:cNvPr id="3" name="Diagram 2"/>
          <p:cNvGraphicFramePr/>
          <p:nvPr>
            <p:extLst>
              <p:ext uri="{D42A27DB-BD31-4B8C-83A1-F6EECF244321}">
                <p14:modId xmlns:p14="http://schemas.microsoft.com/office/powerpoint/2010/main" val="3623208824"/>
              </p:ext>
            </p:extLst>
          </p:nvPr>
        </p:nvGraphicFramePr>
        <p:xfrm>
          <a:off x="1919537" y="879614"/>
          <a:ext cx="3945559" cy="54129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p:cNvGraphicFramePr/>
          <p:nvPr>
            <p:extLst>
              <p:ext uri="{D42A27DB-BD31-4B8C-83A1-F6EECF244321}">
                <p14:modId xmlns:p14="http://schemas.microsoft.com/office/powerpoint/2010/main" val="2070538019"/>
              </p:ext>
            </p:extLst>
          </p:nvPr>
        </p:nvGraphicFramePr>
        <p:xfrm>
          <a:off x="6117434" y="879615"/>
          <a:ext cx="3945559" cy="541290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771895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44B9FB9-5C53-4050-B904-1BAF369C344B}"/>
                                            </p:graphicEl>
                                          </p:spTgt>
                                        </p:tgtEl>
                                        <p:attrNameLst>
                                          <p:attrName>style.visibility</p:attrName>
                                        </p:attrNameLst>
                                      </p:cBhvr>
                                      <p:to>
                                        <p:strVal val="visible"/>
                                      </p:to>
                                    </p:set>
                                    <p:animEffect transition="in" filter="fade">
                                      <p:cBhvr>
                                        <p:cTn id="7" dur="500"/>
                                        <p:tgtEl>
                                          <p:spTgt spid="3">
                                            <p:graphicEl>
                                              <a:dgm id="{D44B9FB9-5C53-4050-B904-1BAF369C34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208693CB-94C1-44D2-9941-DBB37CE0A789}"/>
                                            </p:graphicEl>
                                          </p:spTgt>
                                        </p:tgtEl>
                                        <p:attrNameLst>
                                          <p:attrName>style.visibility</p:attrName>
                                        </p:attrNameLst>
                                      </p:cBhvr>
                                      <p:to>
                                        <p:strVal val="visible"/>
                                      </p:to>
                                    </p:set>
                                    <p:animEffect transition="in" filter="fade">
                                      <p:cBhvr>
                                        <p:cTn id="12" dur="500"/>
                                        <p:tgtEl>
                                          <p:spTgt spid="3">
                                            <p:graphicEl>
                                              <a:dgm id="{208693CB-94C1-44D2-9941-DBB37CE0A78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980E613F-B1CB-4CC6-8743-6DFA7191E2A4}"/>
                                            </p:graphicEl>
                                          </p:spTgt>
                                        </p:tgtEl>
                                        <p:attrNameLst>
                                          <p:attrName>style.visibility</p:attrName>
                                        </p:attrNameLst>
                                      </p:cBhvr>
                                      <p:to>
                                        <p:strVal val="visible"/>
                                      </p:to>
                                    </p:set>
                                    <p:animEffect transition="in" filter="fade">
                                      <p:cBhvr>
                                        <p:cTn id="17" dur="500"/>
                                        <p:tgtEl>
                                          <p:spTgt spid="3">
                                            <p:graphicEl>
                                              <a:dgm id="{980E613F-B1CB-4CC6-8743-6DFA7191E2A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221DF6B5-3811-4B8A-B352-A8331B3F4D5C}"/>
                                            </p:graphicEl>
                                          </p:spTgt>
                                        </p:tgtEl>
                                        <p:attrNameLst>
                                          <p:attrName>style.visibility</p:attrName>
                                        </p:attrNameLst>
                                      </p:cBhvr>
                                      <p:to>
                                        <p:strVal val="visible"/>
                                      </p:to>
                                    </p:set>
                                    <p:animEffect transition="in" filter="fade">
                                      <p:cBhvr>
                                        <p:cTn id="22" dur="500"/>
                                        <p:tgtEl>
                                          <p:spTgt spid="3">
                                            <p:graphicEl>
                                              <a:dgm id="{221DF6B5-3811-4B8A-B352-A8331B3F4D5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4C8897DD-C4AC-4D15-AE6A-4C6C3BCBCF04}"/>
                                            </p:graphicEl>
                                          </p:spTgt>
                                        </p:tgtEl>
                                        <p:attrNameLst>
                                          <p:attrName>style.visibility</p:attrName>
                                        </p:attrNameLst>
                                      </p:cBhvr>
                                      <p:to>
                                        <p:strVal val="visible"/>
                                      </p:to>
                                    </p:set>
                                    <p:animEffect transition="in" filter="fade">
                                      <p:cBhvr>
                                        <p:cTn id="27" dur="500"/>
                                        <p:tgtEl>
                                          <p:spTgt spid="3">
                                            <p:graphicEl>
                                              <a:dgm id="{4C8897DD-C4AC-4D15-AE6A-4C6C3BCBCF0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80AD4FBB-E875-4B7F-92BF-21AC2D599E3F}"/>
                                            </p:graphicEl>
                                          </p:spTgt>
                                        </p:tgtEl>
                                        <p:attrNameLst>
                                          <p:attrName>style.visibility</p:attrName>
                                        </p:attrNameLst>
                                      </p:cBhvr>
                                      <p:to>
                                        <p:strVal val="visible"/>
                                      </p:to>
                                    </p:set>
                                    <p:animEffect transition="in" filter="fade">
                                      <p:cBhvr>
                                        <p:cTn id="32" dur="500"/>
                                        <p:tgtEl>
                                          <p:spTgt spid="3">
                                            <p:graphicEl>
                                              <a:dgm id="{80AD4FBB-E875-4B7F-92BF-21AC2D599E3F}"/>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graphicEl>
                                              <a:dgm id="{D44B9FB9-5C53-4050-B904-1BAF369C344B}"/>
                                            </p:graphicEl>
                                          </p:spTgt>
                                        </p:tgtEl>
                                        <p:attrNameLst>
                                          <p:attrName>style.visibility</p:attrName>
                                        </p:attrNameLst>
                                      </p:cBhvr>
                                      <p:to>
                                        <p:strVal val="visible"/>
                                      </p:to>
                                    </p:set>
                                    <p:animEffect transition="in" filter="fade">
                                      <p:cBhvr>
                                        <p:cTn id="37" dur="500"/>
                                        <p:tgtEl>
                                          <p:spTgt spid="9">
                                            <p:graphicEl>
                                              <a:dgm id="{D44B9FB9-5C53-4050-B904-1BAF369C344B}"/>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graphicEl>
                                              <a:dgm id="{208693CB-94C1-44D2-9941-DBB37CE0A789}"/>
                                            </p:graphicEl>
                                          </p:spTgt>
                                        </p:tgtEl>
                                        <p:attrNameLst>
                                          <p:attrName>style.visibility</p:attrName>
                                        </p:attrNameLst>
                                      </p:cBhvr>
                                      <p:to>
                                        <p:strVal val="visible"/>
                                      </p:to>
                                    </p:set>
                                    <p:animEffect transition="in" filter="fade">
                                      <p:cBhvr>
                                        <p:cTn id="42" dur="500"/>
                                        <p:tgtEl>
                                          <p:spTgt spid="9">
                                            <p:graphicEl>
                                              <a:dgm id="{208693CB-94C1-44D2-9941-DBB37CE0A789}"/>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9">
                                            <p:graphicEl>
                                              <a:dgm id="{980E613F-B1CB-4CC6-8743-6DFA7191E2A4}"/>
                                            </p:graphicEl>
                                          </p:spTgt>
                                        </p:tgtEl>
                                        <p:attrNameLst>
                                          <p:attrName>style.visibility</p:attrName>
                                        </p:attrNameLst>
                                      </p:cBhvr>
                                      <p:to>
                                        <p:strVal val="visible"/>
                                      </p:to>
                                    </p:set>
                                    <p:animEffect transition="in" filter="fade">
                                      <p:cBhvr>
                                        <p:cTn id="47" dur="500"/>
                                        <p:tgtEl>
                                          <p:spTgt spid="9">
                                            <p:graphicEl>
                                              <a:dgm id="{980E613F-B1CB-4CC6-8743-6DFA7191E2A4}"/>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9">
                                            <p:graphicEl>
                                              <a:dgm id="{221DF6B5-3811-4B8A-B352-A8331B3F4D5C}"/>
                                            </p:graphicEl>
                                          </p:spTgt>
                                        </p:tgtEl>
                                        <p:attrNameLst>
                                          <p:attrName>style.visibility</p:attrName>
                                        </p:attrNameLst>
                                      </p:cBhvr>
                                      <p:to>
                                        <p:strVal val="visible"/>
                                      </p:to>
                                    </p:set>
                                    <p:animEffect transition="in" filter="fade">
                                      <p:cBhvr>
                                        <p:cTn id="52" dur="500"/>
                                        <p:tgtEl>
                                          <p:spTgt spid="9">
                                            <p:graphicEl>
                                              <a:dgm id="{221DF6B5-3811-4B8A-B352-A8331B3F4D5C}"/>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9">
                                            <p:graphicEl>
                                              <a:dgm id="{4C8897DD-C4AC-4D15-AE6A-4C6C3BCBCF04}"/>
                                            </p:graphicEl>
                                          </p:spTgt>
                                        </p:tgtEl>
                                        <p:attrNameLst>
                                          <p:attrName>style.visibility</p:attrName>
                                        </p:attrNameLst>
                                      </p:cBhvr>
                                      <p:to>
                                        <p:strVal val="visible"/>
                                      </p:to>
                                    </p:set>
                                    <p:animEffect transition="in" filter="fade">
                                      <p:cBhvr>
                                        <p:cTn id="57" dur="500"/>
                                        <p:tgtEl>
                                          <p:spTgt spid="9">
                                            <p:graphicEl>
                                              <a:dgm id="{4C8897DD-C4AC-4D15-AE6A-4C6C3BCBCF04}"/>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9">
                                            <p:graphicEl>
                                              <a:dgm id="{C7469FC0-E91F-40AC-A22B-BA2D2B35F49C}"/>
                                            </p:graphicEl>
                                          </p:spTgt>
                                        </p:tgtEl>
                                        <p:attrNameLst>
                                          <p:attrName>style.visibility</p:attrName>
                                        </p:attrNameLst>
                                      </p:cBhvr>
                                      <p:to>
                                        <p:strVal val="visible"/>
                                      </p:to>
                                    </p:set>
                                    <p:animEffect transition="in" filter="fade">
                                      <p:cBhvr>
                                        <p:cTn id="62" dur="500"/>
                                        <p:tgtEl>
                                          <p:spTgt spid="9">
                                            <p:graphicEl>
                                              <a:dgm id="{C7469FC0-E91F-40AC-A22B-BA2D2B35F49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Graphic spid="9" grpId="0">
        <p:bldSub>
          <a:bldDgm bld="one"/>
        </p:bldSub>
      </p:bldGraphic>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65127"/>
            <a:ext cx="7886700" cy="543594"/>
          </a:xfrm>
          <a:solidFill>
            <a:srgbClr val="002060"/>
          </a:solidFill>
        </p:spPr>
        <p:txBody>
          <a:bodyPr>
            <a:noAutofit/>
          </a:bodyPr>
          <a:lstStyle/>
          <a:p>
            <a:pPr algn="ctr"/>
            <a:r>
              <a:rPr lang="en-GB" sz="3600" b="1" dirty="0">
                <a:solidFill>
                  <a:schemeClr val="bg1"/>
                </a:solidFill>
                <a:latin typeface="+mn-lt"/>
              </a:rPr>
              <a:t>Quadrant Search</a:t>
            </a:r>
          </a:p>
        </p:txBody>
      </p:sp>
      <p:pic>
        <p:nvPicPr>
          <p:cNvPr id="4" name="Picture 3"/>
          <p:cNvPicPr>
            <a:picLocks noChangeAspect="1"/>
          </p:cNvPicPr>
          <p:nvPr/>
        </p:nvPicPr>
        <p:blipFill>
          <a:blip r:embed="rId3"/>
          <a:stretch>
            <a:fillRect/>
          </a:stretch>
        </p:blipFill>
        <p:spPr>
          <a:xfrm>
            <a:off x="6528048" y="1331952"/>
            <a:ext cx="4055474" cy="4064000"/>
          </a:xfrm>
          <a:prstGeom prst="rect">
            <a:avLst/>
          </a:prstGeom>
        </p:spPr>
      </p:pic>
      <p:graphicFrame>
        <p:nvGraphicFramePr>
          <p:cNvPr id="5" name="Diagram 4"/>
          <p:cNvGraphicFramePr/>
          <p:nvPr/>
        </p:nvGraphicFramePr>
        <p:xfrm>
          <a:off x="1199456" y="1331952"/>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225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385AE680-B236-4F75-B0BB-51203BF1DC13}"/>
                                            </p:graphicEl>
                                          </p:spTgt>
                                        </p:tgtEl>
                                        <p:attrNameLst>
                                          <p:attrName>style.visibility</p:attrName>
                                        </p:attrNameLst>
                                      </p:cBhvr>
                                      <p:to>
                                        <p:strVal val="visible"/>
                                      </p:to>
                                    </p:set>
                                    <p:animEffect transition="in" filter="fade">
                                      <p:cBhvr>
                                        <p:cTn id="12" dur="500"/>
                                        <p:tgtEl>
                                          <p:spTgt spid="5">
                                            <p:graphicEl>
                                              <a:dgm id="{385AE680-B236-4F75-B0BB-51203BF1DC1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B9E3AFEC-B8B2-4CFC-B5F3-B4199C6A509B}"/>
                                            </p:graphicEl>
                                          </p:spTgt>
                                        </p:tgtEl>
                                        <p:attrNameLst>
                                          <p:attrName>style.visibility</p:attrName>
                                        </p:attrNameLst>
                                      </p:cBhvr>
                                      <p:to>
                                        <p:strVal val="visible"/>
                                      </p:to>
                                    </p:set>
                                    <p:animEffect transition="in" filter="fade">
                                      <p:cBhvr>
                                        <p:cTn id="17" dur="500"/>
                                        <p:tgtEl>
                                          <p:spTgt spid="5">
                                            <p:graphicEl>
                                              <a:dgm id="{B9E3AFEC-B8B2-4CFC-B5F3-B4199C6A509B}"/>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E0FA83BC-D3C2-4084-AD0E-18654CAB3657}"/>
                                            </p:graphicEl>
                                          </p:spTgt>
                                        </p:tgtEl>
                                        <p:attrNameLst>
                                          <p:attrName>style.visibility</p:attrName>
                                        </p:attrNameLst>
                                      </p:cBhvr>
                                      <p:to>
                                        <p:strVal val="visible"/>
                                      </p:to>
                                    </p:set>
                                    <p:animEffect transition="in" filter="fade">
                                      <p:cBhvr>
                                        <p:cTn id="20" dur="500"/>
                                        <p:tgtEl>
                                          <p:spTgt spid="5">
                                            <p:graphicEl>
                                              <a:dgm id="{E0FA83BC-D3C2-4084-AD0E-18654CAB3657}"/>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4CC92139-FAF6-4C2F-9EAD-1BC8D092FC04}"/>
                                            </p:graphicEl>
                                          </p:spTgt>
                                        </p:tgtEl>
                                        <p:attrNameLst>
                                          <p:attrName>style.visibility</p:attrName>
                                        </p:attrNameLst>
                                      </p:cBhvr>
                                      <p:to>
                                        <p:strVal val="visible"/>
                                      </p:to>
                                    </p:set>
                                    <p:animEffect transition="in" filter="fade">
                                      <p:cBhvr>
                                        <p:cTn id="25" dur="500"/>
                                        <p:tgtEl>
                                          <p:spTgt spid="5">
                                            <p:graphicEl>
                                              <a:dgm id="{4CC92139-FAF6-4C2F-9EAD-1BC8D092FC04}"/>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223231E7-9EA6-44FD-B577-D1AB489C34DF}"/>
                                            </p:graphicEl>
                                          </p:spTgt>
                                        </p:tgtEl>
                                        <p:attrNameLst>
                                          <p:attrName>style.visibility</p:attrName>
                                        </p:attrNameLst>
                                      </p:cBhvr>
                                      <p:to>
                                        <p:strVal val="visible"/>
                                      </p:to>
                                    </p:set>
                                    <p:animEffect transition="in" filter="fade">
                                      <p:cBhvr>
                                        <p:cTn id="28" dur="500"/>
                                        <p:tgtEl>
                                          <p:spTgt spid="5">
                                            <p:graphicEl>
                                              <a:dgm id="{223231E7-9EA6-44FD-B577-D1AB489C34DF}"/>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AE6CD333-5C1F-4170-BA32-1B05DE736538}"/>
                                            </p:graphicEl>
                                          </p:spTgt>
                                        </p:tgtEl>
                                        <p:attrNameLst>
                                          <p:attrName>style.visibility</p:attrName>
                                        </p:attrNameLst>
                                      </p:cBhvr>
                                      <p:to>
                                        <p:strVal val="visible"/>
                                      </p:to>
                                    </p:set>
                                    <p:animEffect transition="in" filter="fade">
                                      <p:cBhvr>
                                        <p:cTn id="33" dur="500"/>
                                        <p:tgtEl>
                                          <p:spTgt spid="5">
                                            <p:graphicEl>
                                              <a:dgm id="{AE6CD333-5C1F-4170-BA32-1B05DE736538}"/>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35E68FE2-94F3-4B8A-BF39-BB976A322BAC}"/>
                                            </p:graphicEl>
                                          </p:spTgt>
                                        </p:tgtEl>
                                        <p:attrNameLst>
                                          <p:attrName>style.visibility</p:attrName>
                                        </p:attrNameLst>
                                      </p:cBhvr>
                                      <p:to>
                                        <p:strVal val="visible"/>
                                      </p:to>
                                    </p:set>
                                    <p:animEffect transition="in" filter="fade">
                                      <p:cBhvr>
                                        <p:cTn id="36" dur="500"/>
                                        <p:tgtEl>
                                          <p:spTgt spid="5">
                                            <p:graphicEl>
                                              <a:dgm id="{35E68FE2-94F3-4B8A-BF39-BB976A322BAC}"/>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
                                            <p:graphicEl>
                                              <a:dgm id="{D2C82C3B-7D62-4FE7-9FF3-D99B8391832E}"/>
                                            </p:graphicEl>
                                          </p:spTgt>
                                        </p:tgtEl>
                                        <p:attrNameLst>
                                          <p:attrName>style.visibility</p:attrName>
                                        </p:attrNameLst>
                                      </p:cBhvr>
                                      <p:to>
                                        <p:strVal val="visible"/>
                                      </p:to>
                                    </p:set>
                                    <p:animEffect transition="in" filter="fade">
                                      <p:cBhvr>
                                        <p:cTn id="41" dur="500"/>
                                        <p:tgtEl>
                                          <p:spTgt spid="5">
                                            <p:graphicEl>
                                              <a:dgm id="{D2C82C3B-7D62-4FE7-9FF3-D99B8391832E}"/>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
                                            <p:graphicEl>
                                              <a:dgm id="{0902FA34-684E-4A27-902B-98CCB12D35E3}"/>
                                            </p:graphicEl>
                                          </p:spTgt>
                                        </p:tgtEl>
                                        <p:attrNameLst>
                                          <p:attrName>style.visibility</p:attrName>
                                        </p:attrNameLst>
                                      </p:cBhvr>
                                      <p:to>
                                        <p:strVal val="visible"/>
                                      </p:to>
                                    </p:set>
                                    <p:animEffect transition="in" filter="fade">
                                      <p:cBhvr>
                                        <p:cTn id="44" dur="500"/>
                                        <p:tgtEl>
                                          <p:spTgt spid="5">
                                            <p:graphicEl>
                                              <a:dgm id="{0902FA34-684E-4A27-902B-98CCB12D35E3}"/>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5">
                                            <p:graphicEl>
                                              <a:dgm id="{742F4AD2-3A7C-4E42-B68C-D5744D222658}"/>
                                            </p:graphicEl>
                                          </p:spTgt>
                                        </p:tgtEl>
                                        <p:attrNameLst>
                                          <p:attrName>style.visibility</p:attrName>
                                        </p:attrNameLst>
                                      </p:cBhvr>
                                      <p:to>
                                        <p:strVal val="visible"/>
                                      </p:to>
                                    </p:set>
                                    <p:animEffect transition="in" filter="fade">
                                      <p:cBhvr>
                                        <p:cTn id="49" dur="500"/>
                                        <p:tgtEl>
                                          <p:spTgt spid="5">
                                            <p:graphicEl>
                                              <a:dgm id="{742F4AD2-3A7C-4E42-B68C-D5744D222658}"/>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5">
                                            <p:graphicEl>
                                              <a:dgm id="{F4CF9539-14EF-43E9-8D0F-0E0ABEF5898C}"/>
                                            </p:graphicEl>
                                          </p:spTgt>
                                        </p:tgtEl>
                                        <p:attrNameLst>
                                          <p:attrName>style.visibility</p:attrName>
                                        </p:attrNameLst>
                                      </p:cBhvr>
                                      <p:to>
                                        <p:strVal val="visible"/>
                                      </p:to>
                                    </p:set>
                                    <p:animEffect transition="in" filter="fade">
                                      <p:cBhvr>
                                        <p:cTn id="52" dur="500"/>
                                        <p:tgtEl>
                                          <p:spTgt spid="5">
                                            <p:graphicEl>
                                              <a:dgm id="{F4CF9539-14EF-43E9-8D0F-0E0ABEF5898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9&quot;/&gt;&lt;lineCharCount val=&quot;18&quot;/&gt;&lt;lineCharCount val=&quot;10&quot;/&gt;&lt;lineCharCount val=&quot;13&quot;/&gt;&lt;lineCharCount val=&quot;17&quot;/&gt;&lt;lineCharCount val=&quot;19&quot;/&gt;&lt;lineCharCount val=&quot;8&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5&quot;/&gt;&lt;lineCharCount val=&quot;18&quot;/&gt;&lt;lineCharCount val=&quot;22&quot;/&gt;&lt;lineCharCount val=&quot;21&quot;/&gt;&lt;lineCharCount val=&quot;37&quot;/&gt;&lt;lineCharCount val=&quot;7&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5&quot;/&gt;&lt;lineCharCount val=&quot;18&quot;/&gt;&lt;lineCharCount val=&quot;22&quot;/&gt;&lt;lineCharCount val=&quot;21&quot;/&gt;&lt;lineCharCount val=&quot;37&quot;/&gt;&lt;lineCharCount val=&quot;7&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5&quot;/&gt;&lt;lineCharCount val=&quot;18&quot;/&gt;&lt;lineCharCount val=&quot;22&quot;/&gt;&lt;lineCharCount val=&quot;21&quot;/&gt;&lt;lineCharCount val=&quot;37&quot;/&gt;&lt;lineCharCount val=&quot;7&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0&quot;/&gt;&lt;lineCharCount val=&quot;8&quot;/&gt;&lt;lineCharCount val=&quot;11&quot;/&gt;&lt;lineCharCount val=&quot;5&quot;/&gt;&lt;lineCharCount val=&quot;7&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0&quot;/&gt;&lt;lineCharCount val=&quot;8&quot;/&gt;&lt;lineCharCount val=&quot;11&quot;/&gt;&lt;lineCharCount val=&quot;5&quot;/&gt;&lt;lineCharCount val=&quot;7&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INFO" val="&lt;ThreeDShapeInfo&gt;&lt;uuid val=&quot;{7E42AA6A-9B9A-4E79-94C6-4ECE4D2A9FB3}&quot;/&gt;&lt;isInvalidForFieldText val=&quot;0&quot;/&gt;&lt;Image&gt;&lt;filename val=&quot;C:\DOCUME~1\swp54152\LOCALS~1\Temp\PR\data\asimages\{7E42AA6A-9B9A-4E79-94C6-4ECE4D2A9FB3}_50.png&quot;/&gt;&lt;left val=&quot;247&quot;/&gt;&lt;top val=&quot;127&quot;/&gt;&lt;width val=&quot;465&quot;/&gt;&lt;height val=&quot;279&quot;/&gt;&lt;hasText val=&quot;1&quot;/&gt;&lt;/Image&gt;&lt;/ThreeDShape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8&quot;/&gt;&lt;lineCharCount val=&quot;10&quot;/&gt;&lt;lineCharCount val=&quot;5&quot;/&gt;&lt;lineCharCount val=&quot;12&quot;/&gt;&lt;lineCharCount val=&quot;14&quot;/&gt;&lt;lineCharCount val=&quot;12&quot;/&gt;&lt;lineCharCount val=&quot;9&quot;/&gt;&lt;lineCharCount val=&quot;8&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21&quot;/&gt;&lt;lineCharCount val=&quot;25&quot;/&gt;&lt;lineCharCount val=&quot;23&quot;/&gt;&lt;lineCharCount val=&quot;5&quot;/&gt;&lt;/TableIndex&gt;&lt;/ShapeText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21&quot;/&gt;&lt;lineCharCount val=&quot;25&quot;/&gt;&lt;lineCharCount val=&quot;23&quot;/&gt;&lt;lineCharCount val=&quot;5&quot;/&gt;&lt;/TableIndex&gt;&lt;/ShapeText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21&quot;/&gt;&lt;lineCharCount val=&quot;25&quot;/&gt;&lt;lineCharCount val=&quot;23&quot;/&gt;&lt;lineCharCount val=&quot;5&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271</TotalTime>
  <Words>3857</Words>
  <Application>Microsoft Macintosh PowerPoint</Application>
  <PresentationFormat>Widescreen</PresentationFormat>
  <Paragraphs>474</Paragraphs>
  <Slides>72</Slides>
  <Notes>58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72</vt:i4>
      </vt:variant>
    </vt:vector>
  </HeadingPairs>
  <TitlesOfParts>
    <vt:vector size="79" baseType="lpstr">
      <vt:lpstr>Meiryo</vt:lpstr>
      <vt:lpstr>Arial</vt:lpstr>
      <vt:lpstr>Calibri</vt:lpstr>
      <vt:lpstr>Calibri Light</vt:lpstr>
      <vt:lpstr>Times New Roman</vt:lpstr>
      <vt:lpstr>Verdana</vt:lpstr>
      <vt:lpstr>Office Theme</vt:lpstr>
      <vt:lpstr>Operational Policing </vt:lpstr>
      <vt:lpstr>Recap: Workshop 3 </vt:lpstr>
      <vt:lpstr>Today’s aim and learning outcomes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Discuss: What are the alternatives to arrest?..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Sec 1. Stop and Search  PACE 1984  What do we already know?  </vt:lpstr>
      <vt:lpstr>PowerPoint Presentation</vt:lpstr>
      <vt:lpstr>PowerPoint Presentation</vt:lpstr>
      <vt:lpstr>PowerPoint Presentation</vt:lpstr>
      <vt:lpstr>Section 1 PACE 1984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Section 1 PACE 1984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Quadrant Search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Alternatives to arrest? </dc:title>
  <dc:creator>Rhiannon Lloyd</dc:creator>
  <cp:lastModifiedBy>Rhiannon Lloyd</cp:lastModifiedBy>
  <cp:revision>7</cp:revision>
  <dcterms:created xsi:type="dcterms:W3CDTF">2022-02-07T20:09:29Z</dcterms:created>
  <dcterms:modified xsi:type="dcterms:W3CDTF">2022-02-19T17:50:43Z</dcterms:modified>
</cp:coreProperties>
</file>