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9"/>
    <p:sldId id="258" r:id="rId10"/>
    <p:sldId id="259" r:id="rId11"/>
    <p:sldId id="260" r:id="rId12"/>
    <p:sldId id="261" r:id="rId13"/>
    <p:sldId id="262" r:id="rId14"/>
    <p:sldId id="263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notesMaster" Target="notesMasters/notesMaster1.xml"/><Relationship Id="rId9" Type="http://schemas.openxmlformats.org/officeDocument/2006/relationships/slide" Target="slides/slide2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52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Introduce yourself, the topic, and explain this project is part of your Employability Skills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Explain that distractions and health challenges like meningitis can reduce focus. Mention why this topic is important to your personal and professional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Talk about how phones and apps compete for attention. Mention Pérez-Juárez et al. (2023) and how multitasking reduces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Explain how meningitis recovery made focusing harder. Mention Christie et al. (2017) and how illness can impact brain function.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Discuss how technology can be used positively (e.g., Pomodoro timers, screen-time trackers). Reference Martin et al. (2025).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List your key focus strategies. Emphasise that these help both in school and future employment.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Reflect on personal growth and how researching this helped you understand and manage your concentration better.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Briefly mention that you used reliable academic sources to support your findings.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How Technology and Health Affect Concentration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Scott James | 4th October 2025</a:t>
            </a:r>
          </a:p>
          <a:p>
            <a:r>
              <a:t>Alicia West – Employability Skills, Business Studies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Staying focused is harder than ever.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Technology and personal health both affect concentration.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Concentration is vital for productivity and employability.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Challenges: Digital Distractions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Social media and notifications reduce focus.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Multitasking lowers learning quality.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Hard to stay focused when constantly interrupted.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Challenges: Health and Illness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Meningitis affected memory and attention.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Illness can slow thinking and reduce concentration.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Focus problems can affect confidence and performance.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Opportunities: Technology as a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Apps can help manage time and reduce distractions.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Focus tools and timers improve discipline.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Technology can support learning when used wisely.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Strategies to Improve Focus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Set small goals and take breaks.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Turn off notifications.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Use focus apps like Forest.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Stay organised and review notes.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Learned that focus is a skill you can train.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Awareness of habits helps improve concentration.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Balancing health and technology is key.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Pérez-Juárez et al. (2023) – Digital distractions study.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Christie et al. (2017) – Meningitis impact on focus.</a:t>
            </a:r>
          </a:p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t>• Martin et al. (2025) – Strategies to manage distractions.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