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7" r:id="rId1"/>
  </p:sldMasterIdLst>
  <p:sldIdLst>
    <p:sldId id="256" r:id="rId2"/>
    <p:sldId id="257" r:id="rId3"/>
    <p:sldId id="262" r:id="rId4"/>
    <p:sldId id="258" r:id="rId5"/>
    <p:sldId id="259" r:id="rId6"/>
    <p:sldId id="261" r:id="rId7"/>
    <p:sldId id="263" r:id="rId8"/>
    <p:sldId id="260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25108EF-DE97-B90C-3232-B1081463DCB6}" v="53" dt="2024-07-06T11:36:56.347"/>
    <p1510:client id="{4CB9AA55-E774-F756-BA9E-4CBDBFA1C4BE}" v="3" dt="2024-07-05T00:11:15.96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5EF58D-B62B-40BB-83AA-9D07CFC4ED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2648" y="557783"/>
            <a:ext cx="10969752" cy="313080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AC06D3-F571-4213-A2A4-6A1915120C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2648" y="3902206"/>
            <a:ext cx="10969752" cy="2240529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A10580-AD31-4B8F-8448-55A666AC17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5A860-F335-4252-AA00-24FB67ED2982}" type="datetime1">
              <a:rPr lang="en-US" smtClean="0"/>
              <a:t>7/6/2024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EC99C8-515A-4FEA-9CD2-6D0BF46CF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72AF1B-1868-4C05-B6C3-9EBF29A50A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9548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E6D384-B2C5-42A4-9774-A931C39BA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8D736C-5FCC-43BC-B824-A90F2CC5D1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4A3A50-B922-45BE-945D-7ED3EBD83F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BC802-30E3-4658-9CCA-F873646FEC67}" type="datetime1">
              <a:rPr lang="en-US" smtClean="0"/>
              <a:t>7/6/2024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241F78-20DE-4D53-BB25-79E5C4E1AB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643084-C669-4FDF-87D4-F22D36BB8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0525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C6C559-800C-489A-9174-7901F92B0D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57784"/>
            <a:ext cx="10969752" cy="3146400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42B5C3-320B-4CFD-B6A7-A28C7E435B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648" y="3902207"/>
            <a:ext cx="10969752" cy="2187443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FCA372-3F42-4113-A73B-5FDCF93CB5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227A3-19CE-4153-81CE-64EB7AB094B3}" type="datetime1">
              <a:rPr lang="en-US" smtClean="0"/>
              <a:t>7/6/2024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DA1197-0C78-4878-B086-5D206EA491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1B83D8-FD42-44FF-AA20-944A519CC0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70033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D685AA-B5C7-4E3D-85FA-94F3C73E59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3AFEEA-6F3F-4630-A950-61C05D2FAF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2081369"/>
            <a:ext cx="5410200" cy="40955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C36817-B869-4D19-9EE8-A3166B0E15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2" y="2081369"/>
            <a:ext cx="5410200" cy="40955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074146-2374-4321-AEBB-3E9B09D779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9A100-10F6-477E-8847-29D479EF1C92}" type="datetime1">
              <a:rPr lang="en-US" smtClean="0"/>
              <a:t>7/6/2024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42337B-B902-4DC2-BB94-02B8A75492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4AD585-B83C-4ECF-AF42-8DDF6996B7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60572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3A9ADB-3495-481F-BB4E-9C7128B17B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65125"/>
            <a:ext cx="10745788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D6FF4C-26CB-4281-A2F7-6CBE45186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895096"/>
            <a:ext cx="5387975" cy="823912"/>
          </a:xfrm>
        </p:spPr>
        <p:txBody>
          <a:bodyPr anchor="b"/>
          <a:lstStyle>
            <a:lvl1pPr marL="0" indent="0">
              <a:buNone/>
              <a:defRPr sz="2400" b="0" i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F2E72A9-F222-45B4-9355-C04C058641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" y="2842211"/>
            <a:ext cx="5387975" cy="33474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A699F6E-77AD-4EBC-BAF9-5A43CDEC41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67890" y="1895096"/>
            <a:ext cx="5414510" cy="823912"/>
          </a:xfrm>
        </p:spPr>
        <p:txBody>
          <a:bodyPr anchor="b"/>
          <a:lstStyle>
            <a:lvl1pPr marL="0" indent="0">
              <a:buNone/>
              <a:defRPr sz="2400" b="0" i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0F77677-7169-4591-B047-0678815F48E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67890" y="2842211"/>
            <a:ext cx="5414510" cy="33474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482A6EB-0285-4FA4-A00C-A7F716084F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128AB-198A-495F-8475-FDB360C9873F}" type="datetime1">
              <a:rPr lang="en-US" smtClean="0"/>
              <a:t>7/6/2024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6D39526-82B8-402C-8A2B-82EF8F3F3A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55EC9E6-6FF1-4541-9CB1-A2FF9D8521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23492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170F54-6CED-4251-A0A6-32CCD1213F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572C8E6-49D6-46A5-8DC3-B0D8E683C9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235E-F8FD-479F-9FC7-18BE84110877}" type="datetime1">
              <a:rPr lang="en-US" smtClean="0"/>
              <a:t>7/6/2024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883CBA-77CD-4490-A5F3-BAA8FC254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EA5FF79-61B6-4693-8547-95B1F2F7A1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7757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FBDCB94-13E9-41CB-88F0-D30A1791DC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0F09B-68DA-462E-9DB4-4C9ADAB8CBCC}" type="datetime1">
              <a:rPr lang="en-US" smtClean="0"/>
              <a:t>7/6/2024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44795A4-736C-426D-8559-5AD589275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2A2ACD-17F3-4C16-8E77-86EC92CCD5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16795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7FCB2E-B68A-48F9-8B20-CDED818FB6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9" y="457199"/>
            <a:ext cx="4970822" cy="266020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081C83-64B5-4BFD-A163-75C2EA7F89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457200"/>
            <a:ext cx="5483352" cy="5744003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5D44AD-E361-48A3-936D-DDA0D51445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12649" y="3329989"/>
            <a:ext cx="4970822" cy="2871216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EED06C-E016-489C-8863-EA1BE998BC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C4E36-FABE-47EB-AA7F-C19A93824617}" type="datetime1">
              <a:rPr lang="en-US" smtClean="0"/>
              <a:t>7/6/2024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9161F0-D253-49A7-9A08-7A0A228146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42C61A-B326-40A7-A286-90D0544BB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46160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F2DF6F-D00F-4CE4-8701-B006273461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9" y="457199"/>
            <a:ext cx="4970822" cy="266748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A0FF7AB-F851-4425-8407-996C920E684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096000" y="457199"/>
            <a:ext cx="5483352" cy="540385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ED6CF5-154F-4615-8CDC-E2BFA61FAB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12649" y="3322708"/>
            <a:ext cx="4970822" cy="254628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A5C400-0D13-495F-8C4E-EC3CDF5F22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9CE6B-5DE6-4A2D-B72E-5E8969F9F56F}" type="datetime1">
              <a:rPr lang="en-US" smtClean="0"/>
              <a:t>7/6/2024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B290D7-98AC-45E5-A7D6-73520AFC7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94276C-2BD2-4C4F-AC04-DD3D73768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46973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5170B0-C1C5-4976-80E8-6B4F90EB3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7593EE-493E-4BCE-8992-24CA63E1E0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80919F-FDDD-42FB-8422-A0665D558D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B1048-0047-48CA-88BA-D69B470942CF}" type="datetime1">
              <a:rPr lang="en-US" smtClean="0"/>
              <a:t>7/6/2024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16D38A-35F8-4667-A1F4-49644471E9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9CC230-78B7-487B-9C95-CB00868F6F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04943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14CB826-D9AA-4689-B8C0-38D999F0D06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557784"/>
            <a:ext cx="2854452" cy="564342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1F1CDD-16FB-45E0-9887-24374C5676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12648" y="557784"/>
            <a:ext cx="7734300" cy="564342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846397-BBD2-4426-B1F5-FD6EA3CDC8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83879-648C-49A9-81A2-0EF5946532D0}" type="datetime1">
              <a:rPr lang="en-US" smtClean="0"/>
              <a:t>7/6/2024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AB91E4-73D0-4ACD-8F54-00EE6FB1D6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B28C61-59FE-44D6-A7D6-AAD292232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3235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42E603F-28B7-4831-BF23-65FBAB13D5FB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4D39700F-2B10-4402-A7DD-06EE224588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-1" y="232968"/>
            <a:ext cx="9560477" cy="6625032"/>
          </a:xfrm>
          <a:custGeom>
            <a:avLst/>
            <a:gdLst>
              <a:gd name="connsiteX0" fmla="*/ 8831314 w 9263816"/>
              <a:gd name="connsiteY0" fmla="*/ 5943878 h 6858000"/>
              <a:gd name="connsiteX1" fmla="*/ 9179783 w 9263816"/>
              <a:gd name="connsiteY1" fmla="*/ 6086141 h 6858000"/>
              <a:gd name="connsiteX2" fmla="*/ 9260887 w 9263816"/>
              <a:gd name="connsiteY2" fmla="*/ 6279156 h 6858000"/>
              <a:gd name="connsiteX3" fmla="*/ 8925621 w 9263816"/>
              <a:gd name="connsiteY3" fmla="*/ 6708712 h 6858000"/>
              <a:gd name="connsiteX4" fmla="*/ 8496050 w 9263816"/>
              <a:gd name="connsiteY4" fmla="*/ 6373449 h 6858000"/>
              <a:gd name="connsiteX5" fmla="*/ 8831314 w 9263816"/>
              <a:gd name="connsiteY5" fmla="*/ 5943878 h 6858000"/>
              <a:gd name="connsiteX6" fmla="*/ 7397485 w 9263816"/>
              <a:gd name="connsiteY6" fmla="*/ 5931706 h 6858000"/>
              <a:gd name="connsiteX7" fmla="*/ 7917779 w 9263816"/>
              <a:gd name="connsiteY7" fmla="*/ 6191864 h 6858000"/>
              <a:gd name="connsiteX8" fmla="*/ 8013467 w 9263816"/>
              <a:gd name="connsiteY8" fmla="*/ 6375784 h 6858000"/>
              <a:gd name="connsiteX9" fmla="*/ 8021879 w 9263816"/>
              <a:gd name="connsiteY9" fmla="*/ 6753751 h 6858000"/>
              <a:gd name="connsiteX10" fmla="*/ 7981316 w 9263816"/>
              <a:gd name="connsiteY10" fmla="*/ 6858000 h 6858000"/>
              <a:gd name="connsiteX11" fmla="*/ 6819486 w 9263816"/>
              <a:gd name="connsiteY11" fmla="*/ 6858000 h 6858000"/>
              <a:gd name="connsiteX12" fmla="*/ 6785199 w 9263816"/>
              <a:gd name="connsiteY12" fmla="*/ 6781101 h 6858000"/>
              <a:gd name="connsiteX13" fmla="*/ 7196747 w 9263816"/>
              <a:gd name="connsiteY13" fmla="*/ 5964309 h 6858000"/>
              <a:gd name="connsiteX14" fmla="*/ 7397485 w 9263816"/>
              <a:gd name="connsiteY14" fmla="*/ 5931706 h 6858000"/>
              <a:gd name="connsiteX15" fmla="*/ 1505570 w 9263816"/>
              <a:gd name="connsiteY15" fmla="*/ 227178 h 6858000"/>
              <a:gd name="connsiteX16" fmla="*/ 2026489 w 9263816"/>
              <a:gd name="connsiteY16" fmla="*/ 392370 h 6858000"/>
              <a:gd name="connsiteX17" fmla="*/ 2444553 w 9263816"/>
              <a:gd name="connsiteY17" fmla="*/ 1654853 h 6858000"/>
              <a:gd name="connsiteX18" fmla="*/ 3183153 w 9263816"/>
              <a:gd name="connsiteY18" fmla="*/ 2116208 h 6858000"/>
              <a:gd name="connsiteX19" fmla="*/ 4288384 w 9263816"/>
              <a:gd name="connsiteY19" fmla="*/ 1291908 h 6858000"/>
              <a:gd name="connsiteX20" fmla="*/ 5472602 w 9263816"/>
              <a:gd name="connsiteY20" fmla="*/ 1697818 h 6858000"/>
              <a:gd name="connsiteX21" fmla="*/ 5844697 w 9263816"/>
              <a:gd name="connsiteY21" fmla="*/ 3444791 h 6858000"/>
              <a:gd name="connsiteX22" fmla="*/ 6715674 w 9263816"/>
              <a:gd name="connsiteY22" fmla="*/ 4065208 h 6858000"/>
              <a:gd name="connsiteX23" fmla="*/ 8130429 w 9263816"/>
              <a:gd name="connsiteY23" fmla="*/ 4101787 h 6858000"/>
              <a:gd name="connsiteX24" fmla="*/ 8624630 w 9263816"/>
              <a:gd name="connsiteY24" fmla="*/ 4686202 h 6858000"/>
              <a:gd name="connsiteX25" fmla="*/ 8623843 w 9263816"/>
              <a:gd name="connsiteY25" fmla="*/ 4685749 h 6858000"/>
              <a:gd name="connsiteX26" fmla="*/ 8646859 w 9263816"/>
              <a:gd name="connsiteY26" fmla="*/ 4835156 h 6858000"/>
              <a:gd name="connsiteX27" fmla="*/ 8079403 w 9263816"/>
              <a:gd name="connsiteY27" fmla="*/ 5661624 h 6858000"/>
              <a:gd name="connsiteX28" fmla="*/ 6833105 w 9263816"/>
              <a:gd name="connsiteY28" fmla="*/ 5397208 h 6858000"/>
              <a:gd name="connsiteX29" fmla="*/ 5900832 w 9263816"/>
              <a:gd name="connsiteY29" fmla="*/ 5944462 h 6858000"/>
              <a:gd name="connsiteX30" fmla="*/ 6067212 w 9263816"/>
              <a:gd name="connsiteY30" fmla="*/ 6811916 h 6858000"/>
              <a:gd name="connsiteX31" fmla="*/ 6089565 w 9263816"/>
              <a:gd name="connsiteY31" fmla="*/ 6858000 h 6858000"/>
              <a:gd name="connsiteX32" fmla="*/ 0 w 9263816"/>
              <a:gd name="connsiteY32" fmla="*/ 6858000 h 6858000"/>
              <a:gd name="connsiteX33" fmla="*/ 0 w 9263816"/>
              <a:gd name="connsiteY33" fmla="*/ 2181377 h 6858000"/>
              <a:gd name="connsiteX34" fmla="*/ 73069 w 9263816"/>
              <a:gd name="connsiteY34" fmla="*/ 2215839 h 6858000"/>
              <a:gd name="connsiteX35" fmla="*/ 335445 w 9263816"/>
              <a:gd name="connsiteY35" fmla="*/ 2237140 h 6858000"/>
              <a:gd name="connsiteX36" fmla="*/ 752878 w 9263816"/>
              <a:gd name="connsiteY36" fmla="*/ 1445285 h 6858000"/>
              <a:gd name="connsiteX37" fmla="*/ 1202551 w 9263816"/>
              <a:gd name="connsiteY37" fmla="*/ 314229 h 6858000"/>
              <a:gd name="connsiteX38" fmla="*/ 1505570 w 9263816"/>
              <a:gd name="connsiteY38" fmla="*/ 227178 h 6858000"/>
              <a:gd name="connsiteX39" fmla="*/ 3142509 w 9263816"/>
              <a:gd name="connsiteY39" fmla="*/ 68854 h 6858000"/>
              <a:gd name="connsiteX40" fmla="*/ 3490978 w 9263816"/>
              <a:gd name="connsiteY40" fmla="*/ 211117 h 6858000"/>
              <a:gd name="connsiteX41" fmla="*/ 3572083 w 9263816"/>
              <a:gd name="connsiteY41" fmla="*/ 404131 h 6858000"/>
              <a:gd name="connsiteX42" fmla="*/ 3236814 w 9263816"/>
              <a:gd name="connsiteY42" fmla="*/ 833688 h 6858000"/>
              <a:gd name="connsiteX43" fmla="*/ 2807245 w 9263816"/>
              <a:gd name="connsiteY43" fmla="*/ 498425 h 6858000"/>
              <a:gd name="connsiteX44" fmla="*/ 3142509 w 9263816"/>
              <a:gd name="connsiteY44" fmla="*/ 68854 h 6858000"/>
              <a:gd name="connsiteX45" fmla="*/ 0 w 9263816"/>
              <a:gd name="connsiteY45" fmla="*/ 0 h 6858000"/>
              <a:gd name="connsiteX46" fmla="*/ 39858 w 9263816"/>
              <a:gd name="connsiteY46" fmla="*/ 0 h 6858000"/>
              <a:gd name="connsiteX47" fmla="*/ 65022 w 9263816"/>
              <a:gd name="connsiteY47" fmla="*/ 5834 h 6858000"/>
              <a:gd name="connsiteX48" fmla="*/ 389258 w 9263816"/>
              <a:gd name="connsiteY48" fmla="*/ 235630 h 6858000"/>
              <a:gd name="connsiteX49" fmla="*/ 485484 w 9263816"/>
              <a:gd name="connsiteY49" fmla="*/ 420070 h 6858000"/>
              <a:gd name="connsiteX50" fmla="*/ 74229 w 9263816"/>
              <a:gd name="connsiteY50" fmla="*/ 1237955 h 6858000"/>
              <a:gd name="connsiteX51" fmla="*/ 0 w 9263816"/>
              <a:gd name="connsiteY51" fmla="*/ 125447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9263816" h="6858000">
                <a:moveTo>
                  <a:pt x="8831314" y="5943878"/>
                </a:moveTo>
                <a:cubicBezTo>
                  <a:pt x="8964281" y="5927490"/>
                  <a:pt x="9096260" y="5981362"/>
                  <a:pt x="9179783" y="6086141"/>
                </a:cubicBezTo>
                <a:cubicBezTo>
                  <a:pt x="9224074" y="6141769"/>
                  <a:pt x="9252211" y="6208560"/>
                  <a:pt x="9260887" y="6279156"/>
                </a:cubicBezTo>
                <a:cubicBezTo>
                  <a:pt x="9286897" y="6490362"/>
                  <a:pt x="9136845" y="6682672"/>
                  <a:pt x="8925621" y="6708712"/>
                </a:cubicBezTo>
                <a:cubicBezTo>
                  <a:pt x="8714398" y="6734766"/>
                  <a:pt x="8522062" y="6584655"/>
                  <a:pt x="8496050" y="6373449"/>
                </a:cubicBezTo>
                <a:cubicBezTo>
                  <a:pt x="8470038" y="6162229"/>
                  <a:pt x="8620090" y="5969920"/>
                  <a:pt x="8831314" y="5943878"/>
                </a:cubicBezTo>
                <a:close/>
                <a:moveTo>
                  <a:pt x="7397485" y="5931706"/>
                </a:moveTo>
                <a:cubicBezTo>
                  <a:pt x="7598431" y="5931157"/>
                  <a:pt x="7792965" y="6024548"/>
                  <a:pt x="7917779" y="6191864"/>
                </a:cubicBezTo>
                <a:cubicBezTo>
                  <a:pt x="7959204" y="6247714"/>
                  <a:pt x="7991530" y="6309792"/>
                  <a:pt x="8013467" y="6375784"/>
                </a:cubicBezTo>
                <a:cubicBezTo>
                  <a:pt x="8055425" y="6502973"/>
                  <a:pt x="8055748" y="6633888"/>
                  <a:pt x="8021879" y="6753751"/>
                </a:cubicBezTo>
                <a:lnTo>
                  <a:pt x="7981316" y="6858000"/>
                </a:lnTo>
                <a:lnTo>
                  <a:pt x="6819486" y="6858000"/>
                </a:lnTo>
                <a:lnTo>
                  <a:pt x="6785199" y="6781101"/>
                </a:lnTo>
                <a:cubicBezTo>
                  <a:pt x="6673307" y="6441922"/>
                  <a:pt x="6857485" y="6076251"/>
                  <a:pt x="7196747" y="5964309"/>
                </a:cubicBezTo>
                <a:cubicBezTo>
                  <a:pt x="7262809" y="5942509"/>
                  <a:pt x="7330503" y="5931889"/>
                  <a:pt x="7397485" y="5931706"/>
                </a:cubicBezTo>
                <a:close/>
                <a:moveTo>
                  <a:pt x="1505570" y="227178"/>
                </a:moveTo>
                <a:cubicBezTo>
                  <a:pt x="1691018" y="218628"/>
                  <a:pt x="1889853" y="275403"/>
                  <a:pt x="2026489" y="392370"/>
                </a:cubicBezTo>
                <a:cubicBezTo>
                  <a:pt x="2369898" y="685965"/>
                  <a:pt x="2078266" y="1147857"/>
                  <a:pt x="2444553" y="1654853"/>
                </a:cubicBezTo>
                <a:cubicBezTo>
                  <a:pt x="2492906" y="1721679"/>
                  <a:pt x="2800482" y="2144546"/>
                  <a:pt x="3183153" y="2116208"/>
                </a:cubicBezTo>
                <a:cubicBezTo>
                  <a:pt x="3673561" y="2080541"/>
                  <a:pt x="3723222" y="1441614"/>
                  <a:pt x="4288384" y="1291908"/>
                </a:cubicBezTo>
                <a:cubicBezTo>
                  <a:pt x="4689065" y="1185875"/>
                  <a:pt x="5207943" y="1366633"/>
                  <a:pt x="5472602" y="1697818"/>
                </a:cubicBezTo>
                <a:cubicBezTo>
                  <a:pt x="5891294" y="2221754"/>
                  <a:pt x="5408012" y="2790179"/>
                  <a:pt x="5844697" y="3444791"/>
                </a:cubicBezTo>
                <a:cubicBezTo>
                  <a:pt x="6149900" y="3902467"/>
                  <a:pt x="6672672" y="4053594"/>
                  <a:pt x="6715674" y="4065208"/>
                </a:cubicBezTo>
                <a:cubicBezTo>
                  <a:pt x="7326423" y="4232519"/>
                  <a:pt x="7677158" y="3817020"/>
                  <a:pt x="8130429" y="4101787"/>
                </a:cubicBezTo>
                <a:cubicBezTo>
                  <a:pt x="8226340" y="4161985"/>
                  <a:pt x="8536372" y="4356819"/>
                  <a:pt x="8624630" y="4686202"/>
                </a:cubicBezTo>
                <a:lnTo>
                  <a:pt x="8623843" y="4685749"/>
                </a:lnTo>
                <a:cubicBezTo>
                  <a:pt x="8636924" y="4734567"/>
                  <a:pt x="8644635" y="4784678"/>
                  <a:pt x="8646859" y="4835156"/>
                </a:cubicBezTo>
                <a:cubicBezTo>
                  <a:pt x="8662596" y="5196604"/>
                  <a:pt x="8398383" y="5562326"/>
                  <a:pt x="8079403" y="5661624"/>
                </a:cubicBezTo>
                <a:cubicBezTo>
                  <a:pt x="7649807" y="5795217"/>
                  <a:pt x="7430996" y="5350293"/>
                  <a:pt x="6833105" y="5397208"/>
                </a:cubicBezTo>
                <a:cubicBezTo>
                  <a:pt x="6519033" y="5421527"/>
                  <a:pt x="6056658" y="5595550"/>
                  <a:pt x="5900832" y="5944462"/>
                </a:cubicBezTo>
                <a:cubicBezTo>
                  <a:pt x="5770548" y="6236600"/>
                  <a:pt x="5916359" y="6515160"/>
                  <a:pt x="6067212" y="6811916"/>
                </a:cubicBezTo>
                <a:lnTo>
                  <a:pt x="6089565" y="6858000"/>
                </a:lnTo>
                <a:lnTo>
                  <a:pt x="0" y="6858000"/>
                </a:lnTo>
                <a:lnTo>
                  <a:pt x="0" y="2181377"/>
                </a:lnTo>
                <a:lnTo>
                  <a:pt x="73069" y="2215839"/>
                </a:lnTo>
                <a:cubicBezTo>
                  <a:pt x="165116" y="2251829"/>
                  <a:pt x="254486" y="2263171"/>
                  <a:pt x="335445" y="2237140"/>
                </a:cubicBezTo>
                <a:cubicBezTo>
                  <a:pt x="594718" y="2153707"/>
                  <a:pt x="688441" y="1733807"/>
                  <a:pt x="752878" y="1445285"/>
                </a:cubicBezTo>
                <a:cubicBezTo>
                  <a:pt x="925059" y="674068"/>
                  <a:pt x="975076" y="456292"/>
                  <a:pt x="1202551" y="314229"/>
                </a:cubicBezTo>
                <a:cubicBezTo>
                  <a:pt x="1287853" y="260956"/>
                  <a:pt x="1394302" y="232308"/>
                  <a:pt x="1505570" y="227178"/>
                </a:cubicBezTo>
                <a:close/>
                <a:moveTo>
                  <a:pt x="3142509" y="68854"/>
                </a:moveTo>
                <a:cubicBezTo>
                  <a:pt x="3275474" y="52467"/>
                  <a:pt x="3407455" y="106339"/>
                  <a:pt x="3490978" y="211117"/>
                </a:cubicBezTo>
                <a:cubicBezTo>
                  <a:pt x="3535271" y="266744"/>
                  <a:pt x="3563404" y="333535"/>
                  <a:pt x="3572083" y="404131"/>
                </a:cubicBezTo>
                <a:cubicBezTo>
                  <a:pt x="3598092" y="615337"/>
                  <a:pt x="3448040" y="807648"/>
                  <a:pt x="3236814" y="833688"/>
                </a:cubicBezTo>
                <a:cubicBezTo>
                  <a:pt x="3025594" y="859741"/>
                  <a:pt x="2833255" y="709631"/>
                  <a:pt x="2807245" y="498425"/>
                </a:cubicBezTo>
                <a:cubicBezTo>
                  <a:pt x="2781232" y="287207"/>
                  <a:pt x="2931283" y="94896"/>
                  <a:pt x="3142509" y="68854"/>
                </a:cubicBezTo>
                <a:close/>
                <a:moveTo>
                  <a:pt x="0" y="0"/>
                </a:moveTo>
                <a:lnTo>
                  <a:pt x="39858" y="0"/>
                </a:lnTo>
                <a:lnTo>
                  <a:pt x="65022" y="5834"/>
                </a:lnTo>
                <a:cubicBezTo>
                  <a:pt x="191545" y="45606"/>
                  <a:pt x="305874" y="124173"/>
                  <a:pt x="389258" y="235630"/>
                </a:cubicBezTo>
                <a:cubicBezTo>
                  <a:pt x="430983" y="291600"/>
                  <a:pt x="463360" y="353876"/>
                  <a:pt x="485484" y="420070"/>
                </a:cubicBezTo>
                <a:cubicBezTo>
                  <a:pt x="597711" y="759508"/>
                  <a:pt x="413661" y="1125662"/>
                  <a:pt x="74229" y="1237955"/>
                </a:cubicBezTo>
                <a:lnTo>
                  <a:pt x="0" y="1254477"/>
                </a:lnTo>
                <a:close/>
              </a:path>
            </a:pathLst>
          </a:cu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760C036-BBCE-4F9E-AD56-DD36D4407B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57784"/>
            <a:ext cx="109728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A5D7EC-1E6A-473F-B5A4-18CDFB6CF9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2106204"/>
            <a:ext cx="10972800" cy="40365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9981C7-34D5-49A4-949D-715FD4BD8F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en-US" sz="800" kern="1200" cap="all" spc="200" smtClean="0">
                <a:solidFill>
                  <a:schemeClr val="tx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fld id="{F481A142-DA77-4A5F-AD1F-14E6C18F0F5F}" type="datetime1">
              <a:rPr lang="en-US" smtClean="0"/>
              <a:t>7/6/2024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85CE6E-733D-4C60-B40B-C7C10CB5AF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en-US" sz="800" kern="1200" cap="all" spc="200" dirty="0">
                <a:solidFill>
                  <a:schemeClr val="tx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D80D8B-7909-4114-8EBA-C3086DC62B0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34600" y="6356350"/>
            <a:ext cx="1447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800" kern="1200" cap="all" spc="200" smtClean="0">
                <a:solidFill>
                  <a:schemeClr val="tx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fld id="{1F646F3F-274D-499B-ABBE-824EB4ABDC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8284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  <p:sldLayoutId id="2147483730" r:id="rId6"/>
    <p:sldLayoutId id="2147483726" r:id="rId7"/>
    <p:sldLayoutId id="2147483727" r:id="rId8"/>
    <p:sldLayoutId id="2147483728" r:id="rId9"/>
    <p:sldLayoutId id="2147483729" r:id="rId10"/>
    <p:sldLayoutId id="2147483731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10000"/>
        </a:lnSpc>
        <a:spcBef>
          <a:spcPts val="1000"/>
        </a:spcBef>
        <a:buClr>
          <a:schemeClr val="accent5"/>
        </a:buClr>
        <a:buFont typeface="Avenir Next LT Pro" panose="020B05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28600" indent="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57200" indent="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85800" indent="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914400" indent="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hildrenscommissioner.gov.uk/blog/over-a-quarter-of-a-million-children-still-waiting-for-mental-health-support/" TargetMode="External"/><Relationship Id="rId7" Type="http://schemas.openxmlformats.org/officeDocument/2006/relationships/hyperlink" Target="https://www.rcpch.ac.uk/resources/state-child-health-us-2018-views-rcpch-us-network" TargetMode="External"/><Relationship Id="rId2" Type="http://schemas.openxmlformats.org/officeDocument/2006/relationships/hyperlink" Target="https://www.cdc.gov/nchs/data/ad/ad381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rcpch.ac.uk/news-events/news/rcpch-national-health-service" TargetMode="External"/><Relationship Id="rId5" Type="http://schemas.openxmlformats.org/officeDocument/2006/relationships/hyperlink" Target="https://www.england.nhs.uk/five-year-forward-view/next-steps-on-the-nhs-five-year-forward-view/harnessing-technology-and-innovation/(Accesesed" TargetMode="External"/><Relationship Id="rId4" Type="http://schemas.openxmlformats.org/officeDocument/2006/relationships/hyperlink" Target="https://www.gov.uk/government/publications/2010-to-2015-government-policy-childrens-health/2010-to-2015-government-policy-childrens-health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6E15305-164C-44CD-9E0F-420C2DC1B3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2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A2DC5C2-CCA7-49E4-B67F-6F121D4889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 descr="A mosaic of colorful geometric shapes">
            <a:extLst>
              <a:ext uri="{FF2B5EF4-FFF2-40B4-BE49-F238E27FC236}">
                <a16:creationId xmlns:a16="http://schemas.microsoft.com/office/drawing/2014/main" id="{1E99E85E-1CB0-9B66-3FFB-71DD9ACCD74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6299" r="-2" b="4957"/>
          <a:stretch/>
        </p:blipFill>
        <p:spPr>
          <a:xfrm>
            <a:off x="-1" y="10"/>
            <a:ext cx="12192001" cy="6857990"/>
          </a:xfrm>
          <a:prstGeom prst="rect">
            <a:avLst/>
          </a:prstGeom>
        </p:spPr>
      </p:pic>
      <p:sp useBgFill="1">
        <p:nvSpPr>
          <p:cNvPr id="13" name="Freeform: Shape 12">
            <a:extLst>
              <a:ext uri="{FF2B5EF4-FFF2-40B4-BE49-F238E27FC236}">
                <a16:creationId xmlns:a16="http://schemas.microsoft.com/office/drawing/2014/main" id="{27966D5E-7857-415C-B50C-0DD96BCB78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7986" y="0"/>
            <a:ext cx="10615629" cy="6858000"/>
          </a:xfrm>
          <a:custGeom>
            <a:avLst/>
            <a:gdLst>
              <a:gd name="connsiteX0" fmla="*/ 7169276 w 10615629"/>
              <a:gd name="connsiteY0" fmla="*/ 5704266 h 6858000"/>
              <a:gd name="connsiteX1" fmla="*/ 7514897 w 10615629"/>
              <a:gd name="connsiteY1" fmla="*/ 6049887 h 6858000"/>
              <a:gd name="connsiteX2" fmla="*/ 7169276 w 10615629"/>
              <a:gd name="connsiteY2" fmla="*/ 6395508 h 6858000"/>
              <a:gd name="connsiteX3" fmla="*/ 6823655 w 10615629"/>
              <a:gd name="connsiteY3" fmla="*/ 6049887 h 6858000"/>
              <a:gd name="connsiteX4" fmla="*/ 7169276 w 10615629"/>
              <a:gd name="connsiteY4" fmla="*/ 5704266 h 6858000"/>
              <a:gd name="connsiteX5" fmla="*/ 10010446 w 10615629"/>
              <a:gd name="connsiteY5" fmla="*/ 2324705 h 6858000"/>
              <a:gd name="connsiteX6" fmla="*/ 10456760 w 10615629"/>
              <a:gd name="connsiteY6" fmla="*/ 2771019 h 6858000"/>
              <a:gd name="connsiteX7" fmla="*/ 10010446 w 10615629"/>
              <a:gd name="connsiteY7" fmla="*/ 3217333 h 6858000"/>
              <a:gd name="connsiteX8" fmla="*/ 9564132 w 10615629"/>
              <a:gd name="connsiteY8" fmla="*/ 2771019 h 6858000"/>
              <a:gd name="connsiteX9" fmla="*/ 10010446 w 10615629"/>
              <a:gd name="connsiteY9" fmla="*/ 2324705 h 6858000"/>
              <a:gd name="connsiteX10" fmla="*/ 10354145 w 10615629"/>
              <a:gd name="connsiteY10" fmla="*/ 1665213 h 6858000"/>
              <a:gd name="connsiteX11" fmla="*/ 10615629 w 10615629"/>
              <a:gd name="connsiteY11" fmla="*/ 1926697 h 6858000"/>
              <a:gd name="connsiteX12" fmla="*/ 10354145 w 10615629"/>
              <a:gd name="connsiteY12" fmla="*/ 2188181 h 6858000"/>
              <a:gd name="connsiteX13" fmla="*/ 10092661 w 10615629"/>
              <a:gd name="connsiteY13" fmla="*/ 1926697 h 6858000"/>
              <a:gd name="connsiteX14" fmla="*/ 10354145 w 10615629"/>
              <a:gd name="connsiteY14" fmla="*/ 1665213 h 6858000"/>
              <a:gd name="connsiteX15" fmla="*/ 1458901 w 10615629"/>
              <a:gd name="connsiteY15" fmla="*/ 659644 h 6858000"/>
              <a:gd name="connsiteX16" fmla="*/ 1905215 w 10615629"/>
              <a:gd name="connsiteY16" fmla="*/ 1105958 h 6858000"/>
              <a:gd name="connsiteX17" fmla="*/ 1458901 w 10615629"/>
              <a:gd name="connsiteY17" fmla="*/ 1552272 h 6858000"/>
              <a:gd name="connsiteX18" fmla="*/ 1012587 w 10615629"/>
              <a:gd name="connsiteY18" fmla="*/ 1105958 h 6858000"/>
              <a:gd name="connsiteX19" fmla="*/ 1458901 w 10615629"/>
              <a:gd name="connsiteY19" fmla="*/ 659644 h 6858000"/>
              <a:gd name="connsiteX20" fmla="*/ 6674038 w 10615629"/>
              <a:gd name="connsiteY20" fmla="*/ 0 h 6858000"/>
              <a:gd name="connsiteX21" fmla="*/ 10121228 w 10615629"/>
              <a:gd name="connsiteY21" fmla="*/ 0 h 6858000"/>
              <a:gd name="connsiteX22" fmla="*/ 10122250 w 10615629"/>
              <a:gd name="connsiteY22" fmla="*/ 1542 h 6858000"/>
              <a:gd name="connsiteX23" fmla="*/ 9914575 w 10615629"/>
              <a:gd name="connsiteY23" fmla="*/ 1714821 h 6858000"/>
              <a:gd name="connsiteX24" fmla="*/ 9361609 w 10615629"/>
              <a:gd name="connsiteY24" fmla="*/ 2396453 h 6858000"/>
              <a:gd name="connsiteX25" fmla="*/ 9334635 w 10615629"/>
              <a:gd name="connsiteY25" fmla="*/ 3107486 h 6858000"/>
              <a:gd name="connsiteX26" fmla="*/ 9815042 w 10615629"/>
              <a:gd name="connsiteY26" fmla="*/ 3891891 h 6858000"/>
              <a:gd name="connsiteX27" fmla="*/ 9376176 w 10615629"/>
              <a:gd name="connsiteY27" fmla="*/ 5202286 h 6858000"/>
              <a:gd name="connsiteX28" fmla="*/ 7869813 w 10615629"/>
              <a:gd name="connsiteY28" fmla="*/ 5436960 h 6858000"/>
              <a:gd name="connsiteX29" fmla="*/ 6545392 w 10615629"/>
              <a:gd name="connsiteY29" fmla="*/ 5630362 h 6858000"/>
              <a:gd name="connsiteX30" fmla="*/ 5772723 w 10615629"/>
              <a:gd name="connsiteY30" fmla="*/ 6502431 h 6858000"/>
              <a:gd name="connsiteX31" fmla="*/ 5542129 w 10615629"/>
              <a:gd name="connsiteY31" fmla="*/ 6791052 h 6858000"/>
              <a:gd name="connsiteX32" fmla="*/ 5487454 w 10615629"/>
              <a:gd name="connsiteY32" fmla="*/ 6858000 h 6858000"/>
              <a:gd name="connsiteX33" fmla="*/ 3860772 w 10615629"/>
              <a:gd name="connsiteY33" fmla="*/ 6858000 h 6858000"/>
              <a:gd name="connsiteX34" fmla="*/ 3806309 w 10615629"/>
              <a:gd name="connsiteY34" fmla="*/ 6753976 h 6858000"/>
              <a:gd name="connsiteX35" fmla="*/ 3692626 w 10615629"/>
              <a:gd name="connsiteY35" fmla="*/ 6315366 h 6858000"/>
              <a:gd name="connsiteX36" fmla="*/ 2561203 w 10615629"/>
              <a:gd name="connsiteY36" fmla="*/ 5694965 h 6858000"/>
              <a:gd name="connsiteX37" fmla="*/ 69617 w 10615629"/>
              <a:gd name="connsiteY37" fmla="*/ 4316865 h 6858000"/>
              <a:gd name="connsiteX38" fmla="*/ 1643 w 10615629"/>
              <a:gd name="connsiteY38" fmla="*/ 3718987 h 6858000"/>
              <a:gd name="connsiteX39" fmla="*/ 368893 w 10615629"/>
              <a:gd name="connsiteY39" fmla="*/ 2555465 h 6858000"/>
              <a:gd name="connsiteX40" fmla="*/ 1113509 w 10615629"/>
              <a:gd name="connsiteY40" fmla="*/ 2231777 h 6858000"/>
              <a:gd name="connsiteX41" fmla="*/ 2037233 w 10615629"/>
              <a:gd name="connsiteY41" fmla="*/ 2044714 h 6858000"/>
              <a:gd name="connsiteX42" fmla="*/ 2547311 w 10615629"/>
              <a:gd name="connsiteY42" fmla="*/ 1444273 h 6858000"/>
              <a:gd name="connsiteX43" fmla="*/ 3900864 w 10615629"/>
              <a:gd name="connsiteY43" fmla="*/ 617925 h 6858000"/>
              <a:gd name="connsiteX44" fmla="*/ 4571572 w 10615629"/>
              <a:gd name="connsiteY44" fmla="*/ 899937 h 6858000"/>
              <a:gd name="connsiteX45" fmla="*/ 6039226 w 10615629"/>
              <a:gd name="connsiteY45" fmla="*/ 670658 h 6858000"/>
              <a:gd name="connsiteX46" fmla="*/ 6656610 w 10615629"/>
              <a:gd name="connsiteY46" fmla="*/ 1615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10615629" h="6858000">
                <a:moveTo>
                  <a:pt x="7169276" y="5704266"/>
                </a:moveTo>
                <a:cubicBezTo>
                  <a:pt x="7360157" y="5704266"/>
                  <a:pt x="7514897" y="5859006"/>
                  <a:pt x="7514897" y="6049887"/>
                </a:cubicBezTo>
                <a:cubicBezTo>
                  <a:pt x="7514897" y="6240768"/>
                  <a:pt x="7360157" y="6395508"/>
                  <a:pt x="7169276" y="6395508"/>
                </a:cubicBezTo>
                <a:cubicBezTo>
                  <a:pt x="6978395" y="6395508"/>
                  <a:pt x="6823655" y="6240768"/>
                  <a:pt x="6823655" y="6049887"/>
                </a:cubicBezTo>
                <a:cubicBezTo>
                  <a:pt x="6823655" y="5859006"/>
                  <a:pt x="6978395" y="5704266"/>
                  <a:pt x="7169276" y="5704266"/>
                </a:cubicBezTo>
                <a:close/>
                <a:moveTo>
                  <a:pt x="10010446" y="2324705"/>
                </a:moveTo>
                <a:cubicBezTo>
                  <a:pt x="10256938" y="2324705"/>
                  <a:pt x="10456760" y="2524528"/>
                  <a:pt x="10456760" y="2771019"/>
                </a:cubicBezTo>
                <a:cubicBezTo>
                  <a:pt x="10456760" y="3017511"/>
                  <a:pt x="10256938" y="3217333"/>
                  <a:pt x="10010446" y="3217333"/>
                </a:cubicBezTo>
                <a:cubicBezTo>
                  <a:pt x="9763954" y="3217333"/>
                  <a:pt x="9564132" y="3017511"/>
                  <a:pt x="9564132" y="2771019"/>
                </a:cubicBezTo>
                <a:cubicBezTo>
                  <a:pt x="9564132" y="2524528"/>
                  <a:pt x="9763954" y="2324705"/>
                  <a:pt x="10010446" y="2324705"/>
                </a:cubicBezTo>
                <a:close/>
                <a:moveTo>
                  <a:pt x="10354145" y="1665213"/>
                </a:moveTo>
                <a:cubicBezTo>
                  <a:pt x="10498559" y="1665213"/>
                  <a:pt x="10615629" y="1782283"/>
                  <a:pt x="10615629" y="1926697"/>
                </a:cubicBezTo>
                <a:cubicBezTo>
                  <a:pt x="10615629" y="2071111"/>
                  <a:pt x="10498559" y="2188181"/>
                  <a:pt x="10354145" y="2188181"/>
                </a:cubicBezTo>
                <a:cubicBezTo>
                  <a:pt x="10209731" y="2188181"/>
                  <a:pt x="10092661" y="2071111"/>
                  <a:pt x="10092661" y="1926697"/>
                </a:cubicBezTo>
                <a:cubicBezTo>
                  <a:pt x="10092661" y="1782283"/>
                  <a:pt x="10209731" y="1665213"/>
                  <a:pt x="10354145" y="1665213"/>
                </a:cubicBezTo>
                <a:close/>
                <a:moveTo>
                  <a:pt x="1458901" y="659644"/>
                </a:moveTo>
                <a:cubicBezTo>
                  <a:pt x="1705393" y="659644"/>
                  <a:pt x="1905215" y="859466"/>
                  <a:pt x="1905215" y="1105958"/>
                </a:cubicBezTo>
                <a:cubicBezTo>
                  <a:pt x="1905215" y="1352450"/>
                  <a:pt x="1705393" y="1552272"/>
                  <a:pt x="1458901" y="1552272"/>
                </a:cubicBezTo>
                <a:cubicBezTo>
                  <a:pt x="1212409" y="1552272"/>
                  <a:pt x="1012587" y="1352450"/>
                  <a:pt x="1012587" y="1105958"/>
                </a:cubicBezTo>
                <a:cubicBezTo>
                  <a:pt x="1012587" y="859466"/>
                  <a:pt x="1212409" y="659644"/>
                  <a:pt x="1458901" y="659644"/>
                </a:cubicBezTo>
                <a:close/>
                <a:moveTo>
                  <a:pt x="6674038" y="0"/>
                </a:moveTo>
                <a:lnTo>
                  <a:pt x="10121228" y="0"/>
                </a:lnTo>
                <a:lnTo>
                  <a:pt x="10122250" y="1542"/>
                </a:lnTo>
                <a:cubicBezTo>
                  <a:pt x="10407914" y="485220"/>
                  <a:pt x="10448238" y="1134713"/>
                  <a:pt x="9914575" y="1714821"/>
                </a:cubicBezTo>
                <a:cubicBezTo>
                  <a:pt x="9716856" y="1929804"/>
                  <a:pt x="9539638" y="2164208"/>
                  <a:pt x="9361609" y="2396453"/>
                </a:cubicBezTo>
                <a:cubicBezTo>
                  <a:pt x="9193292" y="2616157"/>
                  <a:pt x="9188572" y="2869712"/>
                  <a:pt x="9334635" y="3107486"/>
                </a:cubicBezTo>
                <a:cubicBezTo>
                  <a:pt x="9495670" y="3368730"/>
                  <a:pt x="9683004" y="3617025"/>
                  <a:pt x="9815042" y="3891891"/>
                </a:cubicBezTo>
                <a:cubicBezTo>
                  <a:pt x="10050525" y="4382007"/>
                  <a:pt x="9955575" y="4864841"/>
                  <a:pt x="9376176" y="5202286"/>
                </a:cubicBezTo>
                <a:cubicBezTo>
                  <a:pt x="8901029" y="5479039"/>
                  <a:pt x="8396077" y="5489829"/>
                  <a:pt x="7869813" y="5436960"/>
                </a:cubicBezTo>
                <a:cubicBezTo>
                  <a:pt x="7414764" y="5391373"/>
                  <a:pt x="6924917" y="5356038"/>
                  <a:pt x="6545392" y="5630362"/>
                </a:cubicBezTo>
                <a:cubicBezTo>
                  <a:pt x="6238294" y="5852628"/>
                  <a:pt x="6024795" y="6205178"/>
                  <a:pt x="5772723" y="6502431"/>
                </a:cubicBezTo>
                <a:cubicBezTo>
                  <a:pt x="5693285" y="6596233"/>
                  <a:pt x="5618533" y="6694485"/>
                  <a:pt x="5542129" y="6791052"/>
                </a:cubicBezTo>
                <a:lnTo>
                  <a:pt x="5487454" y="6858000"/>
                </a:lnTo>
                <a:lnTo>
                  <a:pt x="3860772" y="6858000"/>
                </a:lnTo>
                <a:lnTo>
                  <a:pt x="3806309" y="6753976"/>
                </a:lnTo>
                <a:cubicBezTo>
                  <a:pt x="3748311" y="6617180"/>
                  <a:pt x="3717510" y="6461835"/>
                  <a:pt x="3692626" y="6315366"/>
                </a:cubicBezTo>
                <a:cubicBezTo>
                  <a:pt x="3594980" y="5743923"/>
                  <a:pt x="2996563" y="5569132"/>
                  <a:pt x="2561203" y="5694965"/>
                </a:cubicBezTo>
                <a:cubicBezTo>
                  <a:pt x="1295584" y="6063834"/>
                  <a:pt x="405173" y="5417942"/>
                  <a:pt x="69617" y="4316865"/>
                </a:cubicBezTo>
                <a:cubicBezTo>
                  <a:pt x="12163" y="4128181"/>
                  <a:pt x="22818" y="3919404"/>
                  <a:pt x="1643" y="3718987"/>
                </a:cubicBezTo>
                <a:cubicBezTo>
                  <a:pt x="-11845" y="3285650"/>
                  <a:pt x="53163" y="2879692"/>
                  <a:pt x="368893" y="2555465"/>
                </a:cubicBezTo>
                <a:cubicBezTo>
                  <a:pt x="570254" y="2348709"/>
                  <a:pt x="826642" y="2266304"/>
                  <a:pt x="1113509" y="2231777"/>
                </a:cubicBezTo>
                <a:cubicBezTo>
                  <a:pt x="1425464" y="2194013"/>
                  <a:pt x="1739171" y="2139122"/>
                  <a:pt x="2037233" y="2044714"/>
                </a:cubicBezTo>
                <a:cubicBezTo>
                  <a:pt x="2313448" y="1957047"/>
                  <a:pt x="2430109" y="1689061"/>
                  <a:pt x="2547311" y="1444273"/>
                </a:cubicBezTo>
                <a:cubicBezTo>
                  <a:pt x="2839304" y="834121"/>
                  <a:pt x="3300290" y="529585"/>
                  <a:pt x="3900864" y="617925"/>
                </a:cubicBezTo>
                <a:cubicBezTo>
                  <a:pt x="4133785" y="652182"/>
                  <a:pt x="4362119" y="778959"/>
                  <a:pt x="4571572" y="899937"/>
                </a:cubicBezTo>
                <a:cubicBezTo>
                  <a:pt x="5133170" y="1224435"/>
                  <a:pt x="5641899" y="1068660"/>
                  <a:pt x="6039226" y="670658"/>
                </a:cubicBezTo>
                <a:cubicBezTo>
                  <a:pt x="6250634" y="458239"/>
                  <a:pt x="6444898" y="227157"/>
                  <a:pt x="6656610" y="16159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bg2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9894" y="929"/>
            <a:ext cx="6458556" cy="2387600"/>
          </a:xfrm>
        </p:spPr>
        <p:txBody>
          <a:bodyPr>
            <a:normAutofit/>
          </a:bodyPr>
          <a:lstStyle/>
          <a:p>
            <a:pPr algn="ctr"/>
            <a:r>
              <a:rPr lang="en-US" sz="2700" cap="all" dirty="0">
                <a:solidFill>
                  <a:srgbClr val="454551"/>
                </a:solidFill>
                <a:ea typeface="+mj-lt"/>
                <a:cs typeface="+mj-lt"/>
              </a:rPr>
              <a:t>LCHS4003-INTRODUCTION TO HEALTH AND SOCIAL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91743" y="3602038"/>
            <a:ext cx="6458556" cy="1655762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1600" b="1" dirty="0" err="1">
                <a:solidFill>
                  <a:srgbClr val="454551"/>
                </a:solidFill>
                <a:ea typeface="+mn-lt"/>
                <a:cs typeface="+mn-lt"/>
              </a:rPr>
              <a:t>Name:Ketrina</a:t>
            </a:r>
            <a:r>
              <a:rPr lang="en-US" sz="1600" b="1" dirty="0">
                <a:solidFill>
                  <a:srgbClr val="454551"/>
                </a:solidFill>
                <a:ea typeface="+mn-lt"/>
                <a:cs typeface="+mn-lt"/>
              </a:rPr>
              <a:t> Bardhi</a:t>
            </a:r>
            <a:endParaRPr lang="en-US" sz="1600" dirty="0">
              <a:ea typeface="+mn-lt"/>
              <a:cs typeface="+mn-lt"/>
            </a:endParaRPr>
          </a:p>
          <a:p>
            <a:pPr>
              <a:lnSpc>
                <a:spcPct val="150000"/>
              </a:lnSpc>
            </a:pPr>
            <a:r>
              <a:rPr lang="en-US" sz="1600" b="1" dirty="0">
                <a:solidFill>
                  <a:srgbClr val="454551"/>
                </a:solidFill>
                <a:ea typeface="+mn-lt"/>
                <a:cs typeface="+mn-lt"/>
              </a:rPr>
              <a:t>Student ID:2324052</a:t>
            </a:r>
            <a:endParaRPr lang="en-US" sz="1600" dirty="0">
              <a:ea typeface="+mn-lt"/>
              <a:cs typeface="+mn-lt"/>
            </a:endParaRPr>
          </a:p>
          <a:p>
            <a:pPr>
              <a:lnSpc>
                <a:spcPct val="150000"/>
              </a:lnSpc>
            </a:pPr>
            <a:r>
              <a:rPr lang="en-US" sz="1600" b="1" dirty="0" err="1">
                <a:solidFill>
                  <a:srgbClr val="454551"/>
                </a:solidFill>
                <a:ea typeface="+mn-lt"/>
                <a:cs typeface="+mn-lt"/>
              </a:rPr>
              <a:t>Lecture:Patronella</a:t>
            </a:r>
            <a:r>
              <a:rPr lang="en-US" sz="1600" b="1" dirty="0">
                <a:solidFill>
                  <a:srgbClr val="454551"/>
                </a:solidFill>
                <a:ea typeface="+mn-lt"/>
                <a:cs typeface="+mn-lt"/>
              </a:rPr>
              <a:t> Ganza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2C6CB8-8224-DF20-8958-7AED48D44A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cap="all" dirty="0">
                <a:solidFill>
                  <a:srgbClr val="FF0000"/>
                </a:solidFill>
                <a:ea typeface="+mj-lt"/>
                <a:cs typeface="+mj-lt"/>
              </a:rPr>
              <a:t>OVERVIEW</a:t>
            </a:r>
            <a:br>
              <a:rPr lang="en-US" sz="3200" b="1" cap="all" dirty="0">
                <a:ea typeface="+mj-lt"/>
                <a:cs typeface="+mj-lt"/>
              </a:rPr>
            </a:br>
            <a:r>
              <a:rPr lang="en-US" sz="3200" b="1" cap="all" dirty="0">
                <a:solidFill>
                  <a:srgbClr val="FF0000"/>
                </a:solidFill>
                <a:ea typeface="+mj-lt"/>
                <a:cs typeface="+mj-lt"/>
              </a:rPr>
              <a:t>CHILD HEALTH CARE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4C2359-8810-D441-1AD3-8D997B839B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457200" indent="-457200">
              <a:lnSpc>
                <a:spcPct val="150000"/>
              </a:lnSpc>
              <a:buFont typeface="Arial,Sans-Serif"/>
              <a:buChar char="•"/>
            </a:pPr>
            <a:r>
              <a:rPr lang="en-US" sz="2800" cap="all" dirty="0">
                <a:latin typeface="Arial"/>
                <a:cs typeface="Arial"/>
              </a:rPr>
              <a:t>COMPARE CHILD HEALTH CARE HOW IT WAS IN THE PAST </a:t>
            </a:r>
            <a:endParaRPr lang="en-US" sz="2800" dirty="0">
              <a:latin typeface="Arial"/>
              <a:cs typeface="Arial"/>
            </a:endParaRPr>
          </a:p>
          <a:p>
            <a:pPr marL="457200" indent="-457200">
              <a:lnSpc>
                <a:spcPct val="150000"/>
              </a:lnSpc>
              <a:buFont typeface="Arial,Sans-Serif"/>
              <a:buChar char="•"/>
            </a:pPr>
            <a:r>
              <a:rPr lang="en-US" sz="2800" cap="all" dirty="0">
                <a:latin typeface="Arial"/>
                <a:cs typeface="Arial"/>
              </a:rPr>
              <a:t>INCLUDE HOW CHILD HEALTH CARE  IS CURRENTLY RUNNING </a:t>
            </a:r>
            <a:endParaRPr lang="en-US" sz="2800">
              <a:latin typeface="Arial"/>
              <a:cs typeface="Arial"/>
            </a:endParaRPr>
          </a:p>
          <a:p>
            <a:pPr marL="457200" indent="-457200">
              <a:lnSpc>
                <a:spcPct val="150000"/>
              </a:lnSpc>
              <a:buFont typeface="Arial,Sans-Serif"/>
              <a:buChar char="•"/>
            </a:pPr>
            <a:r>
              <a:rPr lang="en-US" sz="2800" cap="all" dirty="0">
                <a:latin typeface="Arial"/>
                <a:cs typeface="Arial"/>
              </a:rPr>
              <a:t>HOW THE DEVELOPMENT HAS AIDED HEALTHCARE SERVICE IN THE COMMUNITY</a:t>
            </a:r>
            <a:endParaRPr lang="en-US" sz="2800" dirty="0">
              <a:latin typeface="Arial"/>
              <a:cs typeface="Arial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72651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042E603F-28B7-4831-BF23-65FBAB13D5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4D39700F-2B10-4402-A7DD-06EE224588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232968"/>
            <a:ext cx="9560477" cy="6625032"/>
          </a:xfrm>
          <a:custGeom>
            <a:avLst/>
            <a:gdLst>
              <a:gd name="connsiteX0" fmla="*/ 8831314 w 9263816"/>
              <a:gd name="connsiteY0" fmla="*/ 5943878 h 6858000"/>
              <a:gd name="connsiteX1" fmla="*/ 9179783 w 9263816"/>
              <a:gd name="connsiteY1" fmla="*/ 6086141 h 6858000"/>
              <a:gd name="connsiteX2" fmla="*/ 9260887 w 9263816"/>
              <a:gd name="connsiteY2" fmla="*/ 6279156 h 6858000"/>
              <a:gd name="connsiteX3" fmla="*/ 8925621 w 9263816"/>
              <a:gd name="connsiteY3" fmla="*/ 6708712 h 6858000"/>
              <a:gd name="connsiteX4" fmla="*/ 8496050 w 9263816"/>
              <a:gd name="connsiteY4" fmla="*/ 6373449 h 6858000"/>
              <a:gd name="connsiteX5" fmla="*/ 8831314 w 9263816"/>
              <a:gd name="connsiteY5" fmla="*/ 5943878 h 6858000"/>
              <a:gd name="connsiteX6" fmla="*/ 7397485 w 9263816"/>
              <a:gd name="connsiteY6" fmla="*/ 5931706 h 6858000"/>
              <a:gd name="connsiteX7" fmla="*/ 7917779 w 9263816"/>
              <a:gd name="connsiteY7" fmla="*/ 6191864 h 6858000"/>
              <a:gd name="connsiteX8" fmla="*/ 8013467 w 9263816"/>
              <a:gd name="connsiteY8" fmla="*/ 6375784 h 6858000"/>
              <a:gd name="connsiteX9" fmla="*/ 8021879 w 9263816"/>
              <a:gd name="connsiteY9" fmla="*/ 6753751 h 6858000"/>
              <a:gd name="connsiteX10" fmla="*/ 7981316 w 9263816"/>
              <a:gd name="connsiteY10" fmla="*/ 6858000 h 6858000"/>
              <a:gd name="connsiteX11" fmla="*/ 6819486 w 9263816"/>
              <a:gd name="connsiteY11" fmla="*/ 6858000 h 6858000"/>
              <a:gd name="connsiteX12" fmla="*/ 6785199 w 9263816"/>
              <a:gd name="connsiteY12" fmla="*/ 6781101 h 6858000"/>
              <a:gd name="connsiteX13" fmla="*/ 7196747 w 9263816"/>
              <a:gd name="connsiteY13" fmla="*/ 5964309 h 6858000"/>
              <a:gd name="connsiteX14" fmla="*/ 7397485 w 9263816"/>
              <a:gd name="connsiteY14" fmla="*/ 5931706 h 6858000"/>
              <a:gd name="connsiteX15" fmla="*/ 1505570 w 9263816"/>
              <a:gd name="connsiteY15" fmla="*/ 227178 h 6858000"/>
              <a:gd name="connsiteX16" fmla="*/ 2026489 w 9263816"/>
              <a:gd name="connsiteY16" fmla="*/ 392370 h 6858000"/>
              <a:gd name="connsiteX17" fmla="*/ 2444553 w 9263816"/>
              <a:gd name="connsiteY17" fmla="*/ 1654853 h 6858000"/>
              <a:gd name="connsiteX18" fmla="*/ 3183153 w 9263816"/>
              <a:gd name="connsiteY18" fmla="*/ 2116208 h 6858000"/>
              <a:gd name="connsiteX19" fmla="*/ 4288384 w 9263816"/>
              <a:gd name="connsiteY19" fmla="*/ 1291908 h 6858000"/>
              <a:gd name="connsiteX20" fmla="*/ 5472602 w 9263816"/>
              <a:gd name="connsiteY20" fmla="*/ 1697818 h 6858000"/>
              <a:gd name="connsiteX21" fmla="*/ 5844697 w 9263816"/>
              <a:gd name="connsiteY21" fmla="*/ 3444791 h 6858000"/>
              <a:gd name="connsiteX22" fmla="*/ 6715674 w 9263816"/>
              <a:gd name="connsiteY22" fmla="*/ 4065208 h 6858000"/>
              <a:gd name="connsiteX23" fmla="*/ 8130429 w 9263816"/>
              <a:gd name="connsiteY23" fmla="*/ 4101787 h 6858000"/>
              <a:gd name="connsiteX24" fmla="*/ 8624630 w 9263816"/>
              <a:gd name="connsiteY24" fmla="*/ 4686202 h 6858000"/>
              <a:gd name="connsiteX25" fmla="*/ 8623843 w 9263816"/>
              <a:gd name="connsiteY25" fmla="*/ 4685749 h 6858000"/>
              <a:gd name="connsiteX26" fmla="*/ 8646859 w 9263816"/>
              <a:gd name="connsiteY26" fmla="*/ 4835156 h 6858000"/>
              <a:gd name="connsiteX27" fmla="*/ 8079403 w 9263816"/>
              <a:gd name="connsiteY27" fmla="*/ 5661624 h 6858000"/>
              <a:gd name="connsiteX28" fmla="*/ 6833105 w 9263816"/>
              <a:gd name="connsiteY28" fmla="*/ 5397208 h 6858000"/>
              <a:gd name="connsiteX29" fmla="*/ 5900832 w 9263816"/>
              <a:gd name="connsiteY29" fmla="*/ 5944462 h 6858000"/>
              <a:gd name="connsiteX30" fmla="*/ 6067212 w 9263816"/>
              <a:gd name="connsiteY30" fmla="*/ 6811916 h 6858000"/>
              <a:gd name="connsiteX31" fmla="*/ 6089565 w 9263816"/>
              <a:gd name="connsiteY31" fmla="*/ 6858000 h 6858000"/>
              <a:gd name="connsiteX32" fmla="*/ 0 w 9263816"/>
              <a:gd name="connsiteY32" fmla="*/ 6858000 h 6858000"/>
              <a:gd name="connsiteX33" fmla="*/ 0 w 9263816"/>
              <a:gd name="connsiteY33" fmla="*/ 2181377 h 6858000"/>
              <a:gd name="connsiteX34" fmla="*/ 73069 w 9263816"/>
              <a:gd name="connsiteY34" fmla="*/ 2215839 h 6858000"/>
              <a:gd name="connsiteX35" fmla="*/ 335445 w 9263816"/>
              <a:gd name="connsiteY35" fmla="*/ 2237140 h 6858000"/>
              <a:gd name="connsiteX36" fmla="*/ 752878 w 9263816"/>
              <a:gd name="connsiteY36" fmla="*/ 1445285 h 6858000"/>
              <a:gd name="connsiteX37" fmla="*/ 1202551 w 9263816"/>
              <a:gd name="connsiteY37" fmla="*/ 314229 h 6858000"/>
              <a:gd name="connsiteX38" fmla="*/ 1505570 w 9263816"/>
              <a:gd name="connsiteY38" fmla="*/ 227178 h 6858000"/>
              <a:gd name="connsiteX39" fmla="*/ 3142509 w 9263816"/>
              <a:gd name="connsiteY39" fmla="*/ 68854 h 6858000"/>
              <a:gd name="connsiteX40" fmla="*/ 3490978 w 9263816"/>
              <a:gd name="connsiteY40" fmla="*/ 211117 h 6858000"/>
              <a:gd name="connsiteX41" fmla="*/ 3572083 w 9263816"/>
              <a:gd name="connsiteY41" fmla="*/ 404131 h 6858000"/>
              <a:gd name="connsiteX42" fmla="*/ 3236814 w 9263816"/>
              <a:gd name="connsiteY42" fmla="*/ 833688 h 6858000"/>
              <a:gd name="connsiteX43" fmla="*/ 2807245 w 9263816"/>
              <a:gd name="connsiteY43" fmla="*/ 498425 h 6858000"/>
              <a:gd name="connsiteX44" fmla="*/ 3142509 w 9263816"/>
              <a:gd name="connsiteY44" fmla="*/ 68854 h 6858000"/>
              <a:gd name="connsiteX45" fmla="*/ 0 w 9263816"/>
              <a:gd name="connsiteY45" fmla="*/ 0 h 6858000"/>
              <a:gd name="connsiteX46" fmla="*/ 39858 w 9263816"/>
              <a:gd name="connsiteY46" fmla="*/ 0 h 6858000"/>
              <a:gd name="connsiteX47" fmla="*/ 65022 w 9263816"/>
              <a:gd name="connsiteY47" fmla="*/ 5834 h 6858000"/>
              <a:gd name="connsiteX48" fmla="*/ 389258 w 9263816"/>
              <a:gd name="connsiteY48" fmla="*/ 235630 h 6858000"/>
              <a:gd name="connsiteX49" fmla="*/ 485484 w 9263816"/>
              <a:gd name="connsiteY49" fmla="*/ 420070 h 6858000"/>
              <a:gd name="connsiteX50" fmla="*/ 74229 w 9263816"/>
              <a:gd name="connsiteY50" fmla="*/ 1237955 h 6858000"/>
              <a:gd name="connsiteX51" fmla="*/ 0 w 9263816"/>
              <a:gd name="connsiteY51" fmla="*/ 125447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9263816" h="6858000">
                <a:moveTo>
                  <a:pt x="8831314" y="5943878"/>
                </a:moveTo>
                <a:cubicBezTo>
                  <a:pt x="8964281" y="5927490"/>
                  <a:pt x="9096260" y="5981362"/>
                  <a:pt x="9179783" y="6086141"/>
                </a:cubicBezTo>
                <a:cubicBezTo>
                  <a:pt x="9224074" y="6141769"/>
                  <a:pt x="9252211" y="6208560"/>
                  <a:pt x="9260887" y="6279156"/>
                </a:cubicBezTo>
                <a:cubicBezTo>
                  <a:pt x="9286897" y="6490362"/>
                  <a:pt x="9136845" y="6682672"/>
                  <a:pt x="8925621" y="6708712"/>
                </a:cubicBezTo>
                <a:cubicBezTo>
                  <a:pt x="8714398" y="6734766"/>
                  <a:pt x="8522062" y="6584655"/>
                  <a:pt x="8496050" y="6373449"/>
                </a:cubicBezTo>
                <a:cubicBezTo>
                  <a:pt x="8470038" y="6162229"/>
                  <a:pt x="8620090" y="5969920"/>
                  <a:pt x="8831314" y="5943878"/>
                </a:cubicBezTo>
                <a:close/>
                <a:moveTo>
                  <a:pt x="7397485" y="5931706"/>
                </a:moveTo>
                <a:cubicBezTo>
                  <a:pt x="7598431" y="5931157"/>
                  <a:pt x="7792965" y="6024548"/>
                  <a:pt x="7917779" y="6191864"/>
                </a:cubicBezTo>
                <a:cubicBezTo>
                  <a:pt x="7959204" y="6247714"/>
                  <a:pt x="7991530" y="6309792"/>
                  <a:pt x="8013467" y="6375784"/>
                </a:cubicBezTo>
                <a:cubicBezTo>
                  <a:pt x="8055425" y="6502973"/>
                  <a:pt x="8055748" y="6633888"/>
                  <a:pt x="8021879" y="6753751"/>
                </a:cubicBezTo>
                <a:lnTo>
                  <a:pt x="7981316" y="6858000"/>
                </a:lnTo>
                <a:lnTo>
                  <a:pt x="6819486" y="6858000"/>
                </a:lnTo>
                <a:lnTo>
                  <a:pt x="6785199" y="6781101"/>
                </a:lnTo>
                <a:cubicBezTo>
                  <a:pt x="6673307" y="6441922"/>
                  <a:pt x="6857485" y="6076251"/>
                  <a:pt x="7196747" y="5964309"/>
                </a:cubicBezTo>
                <a:cubicBezTo>
                  <a:pt x="7262809" y="5942509"/>
                  <a:pt x="7330503" y="5931889"/>
                  <a:pt x="7397485" y="5931706"/>
                </a:cubicBezTo>
                <a:close/>
                <a:moveTo>
                  <a:pt x="1505570" y="227178"/>
                </a:moveTo>
                <a:cubicBezTo>
                  <a:pt x="1691018" y="218628"/>
                  <a:pt x="1889853" y="275403"/>
                  <a:pt x="2026489" y="392370"/>
                </a:cubicBezTo>
                <a:cubicBezTo>
                  <a:pt x="2369898" y="685965"/>
                  <a:pt x="2078266" y="1147857"/>
                  <a:pt x="2444553" y="1654853"/>
                </a:cubicBezTo>
                <a:cubicBezTo>
                  <a:pt x="2492906" y="1721679"/>
                  <a:pt x="2800482" y="2144546"/>
                  <a:pt x="3183153" y="2116208"/>
                </a:cubicBezTo>
                <a:cubicBezTo>
                  <a:pt x="3673561" y="2080541"/>
                  <a:pt x="3723222" y="1441614"/>
                  <a:pt x="4288384" y="1291908"/>
                </a:cubicBezTo>
                <a:cubicBezTo>
                  <a:pt x="4689065" y="1185875"/>
                  <a:pt x="5207943" y="1366633"/>
                  <a:pt x="5472602" y="1697818"/>
                </a:cubicBezTo>
                <a:cubicBezTo>
                  <a:pt x="5891294" y="2221754"/>
                  <a:pt x="5408012" y="2790179"/>
                  <a:pt x="5844697" y="3444791"/>
                </a:cubicBezTo>
                <a:cubicBezTo>
                  <a:pt x="6149900" y="3902467"/>
                  <a:pt x="6672672" y="4053594"/>
                  <a:pt x="6715674" y="4065208"/>
                </a:cubicBezTo>
                <a:cubicBezTo>
                  <a:pt x="7326423" y="4232519"/>
                  <a:pt x="7677158" y="3817020"/>
                  <a:pt x="8130429" y="4101787"/>
                </a:cubicBezTo>
                <a:cubicBezTo>
                  <a:pt x="8226340" y="4161985"/>
                  <a:pt x="8536372" y="4356819"/>
                  <a:pt x="8624630" y="4686202"/>
                </a:cubicBezTo>
                <a:lnTo>
                  <a:pt x="8623843" y="4685749"/>
                </a:lnTo>
                <a:cubicBezTo>
                  <a:pt x="8636924" y="4734567"/>
                  <a:pt x="8644635" y="4784678"/>
                  <a:pt x="8646859" y="4835156"/>
                </a:cubicBezTo>
                <a:cubicBezTo>
                  <a:pt x="8662596" y="5196604"/>
                  <a:pt x="8398383" y="5562326"/>
                  <a:pt x="8079403" y="5661624"/>
                </a:cubicBezTo>
                <a:cubicBezTo>
                  <a:pt x="7649807" y="5795217"/>
                  <a:pt x="7430996" y="5350293"/>
                  <a:pt x="6833105" y="5397208"/>
                </a:cubicBezTo>
                <a:cubicBezTo>
                  <a:pt x="6519033" y="5421527"/>
                  <a:pt x="6056658" y="5595550"/>
                  <a:pt x="5900832" y="5944462"/>
                </a:cubicBezTo>
                <a:cubicBezTo>
                  <a:pt x="5770548" y="6236600"/>
                  <a:pt x="5916359" y="6515160"/>
                  <a:pt x="6067212" y="6811916"/>
                </a:cubicBezTo>
                <a:lnTo>
                  <a:pt x="6089565" y="6858000"/>
                </a:lnTo>
                <a:lnTo>
                  <a:pt x="0" y="6858000"/>
                </a:lnTo>
                <a:lnTo>
                  <a:pt x="0" y="2181377"/>
                </a:lnTo>
                <a:lnTo>
                  <a:pt x="73069" y="2215839"/>
                </a:lnTo>
                <a:cubicBezTo>
                  <a:pt x="165116" y="2251829"/>
                  <a:pt x="254486" y="2263171"/>
                  <a:pt x="335445" y="2237140"/>
                </a:cubicBezTo>
                <a:cubicBezTo>
                  <a:pt x="594718" y="2153707"/>
                  <a:pt x="688441" y="1733807"/>
                  <a:pt x="752878" y="1445285"/>
                </a:cubicBezTo>
                <a:cubicBezTo>
                  <a:pt x="925059" y="674068"/>
                  <a:pt x="975076" y="456292"/>
                  <a:pt x="1202551" y="314229"/>
                </a:cubicBezTo>
                <a:cubicBezTo>
                  <a:pt x="1287853" y="260956"/>
                  <a:pt x="1394302" y="232308"/>
                  <a:pt x="1505570" y="227178"/>
                </a:cubicBezTo>
                <a:close/>
                <a:moveTo>
                  <a:pt x="3142509" y="68854"/>
                </a:moveTo>
                <a:cubicBezTo>
                  <a:pt x="3275474" y="52467"/>
                  <a:pt x="3407455" y="106339"/>
                  <a:pt x="3490978" y="211117"/>
                </a:cubicBezTo>
                <a:cubicBezTo>
                  <a:pt x="3535271" y="266744"/>
                  <a:pt x="3563404" y="333535"/>
                  <a:pt x="3572083" y="404131"/>
                </a:cubicBezTo>
                <a:cubicBezTo>
                  <a:pt x="3598092" y="615337"/>
                  <a:pt x="3448040" y="807648"/>
                  <a:pt x="3236814" y="833688"/>
                </a:cubicBezTo>
                <a:cubicBezTo>
                  <a:pt x="3025594" y="859741"/>
                  <a:pt x="2833255" y="709631"/>
                  <a:pt x="2807245" y="498425"/>
                </a:cubicBezTo>
                <a:cubicBezTo>
                  <a:pt x="2781232" y="287207"/>
                  <a:pt x="2931283" y="94896"/>
                  <a:pt x="3142509" y="68854"/>
                </a:cubicBezTo>
                <a:close/>
                <a:moveTo>
                  <a:pt x="0" y="0"/>
                </a:moveTo>
                <a:lnTo>
                  <a:pt x="39858" y="0"/>
                </a:lnTo>
                <a:lnTo>
                  <a:pt x="65022" y="5834"/>
                </a:lnTo>
                <a:cubicBezTo>
                  <a:pt x="191545" y="45606"/>
                  <a:pt x="305874" y="124173"/>
                  <a:pt x="389258" y="235630"/>
                </a:cubicBezTo>
                <a:cubicBezTo>
                  <a:pt x="430983" y="291600"/>
                  <a:pt x="463360" y="353876"/>
                  <a:pt x="485484" y="420070"/>
                </a:cubicBezTo>
                <a:cubicBezTo>
                  <a:pt x="597711" y="759508"/>
                  <a:pt x="413661" y="1125662"/>
                  <a:pt x="74229" y="1237955"/>
                </a:cubicBezTo>
                <a:lnTo>
                  <a:pt x="0" y="1254477"/>
                </a:lnTo>
                <a:close/>
              </a:path>
            </a:pathLst>
          </a:cu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06E15305-164C-44CD-9E0F-420C2DC1B3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2"/>
              </a:solidFill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63D5F85-EBFE-4474-BDAF-A2BFC3EDCD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6E98AA8-61DA-D7C4-6B13-706C142D31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3048" y="2360056"/>
            <a:ext cx="6442635" cy="1745122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 b="1" dirty="0">
                <a:solidFill>
                  <a:srgbClr val="FF0000"/>
                </a:solidFill>
              </a:rPr>
              <a:t>Introduction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39EDB8-5FB3-B72A-6C51-F3C2F10C32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20898" y="4410635"/>
            <a:ext cx="7434672" cy="2394706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8000" dirty="0"/>
              <a:t>Child's life matters</a:t>
            </a:r>
          </a:p>
        </p:txBody>
      </p:sp>
      <p:pic>
        <p:nvPicPr>
          <p:cNvPr id="6" name="Picture 5" descr="Kids playing and drawing on the ground">
            <a:extLst>
              <a:ext uri="{FF2B5EF4-FFF2-40B4-BE49-F238E27FC236}">
                <a16:creationId xmlns:a16="http://schemas.microsoft.com/office/drawing/2014/main" id="{FB4C9304-8C14-0C13-3FFF-FD28165D869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2919" b="13991"/>
          <a:stretch/>
        </p:blipFill>
        <p:spPr>
          <a:xfrm>
            <a:off x="6096501" y="6"/>
            <a:ext cx="4114800" cy="2022531"/>
          </a:xfrm>
          <a:custGeom>
            <a:avLst/>
            <a:gdLst/>
            <a:ahLst/>
            <a:cxnLst/>
            <a:rect l="l" t="t" r="r" b="b"/>
            <a:pathLst>
              <a:path w="6128560" h="2876195">
                <a:moveTo>
                  <a:pt x="1787800" y="2026573"/>
                </a:moveTo>
                <a:cubicBezTo>
                  <a:pt x="1914960" y="2026573"/>
                  <a:pt x="2018044" y="2129657"/>
                  <a:pt x="2018044" y="2256817"/>
                </a:cubicBezTo>
                <a:cubicBezTo>
                  <a:pt x="2018044" y="2383977"/>
                  <a:pt x="1914960" y="2487061"/>
                  <a:pt x="1787800" y="2487061"/>
                </a:cubicBezTo>
                <a:cubicBezTo>
                  <a:pt x="1660640" y="2487061"/>
                  <a:pt x="1557556" y="2383977"/>
                  <a:pt x="1557556" y="2256817"/>
                </a:cubicBezTo>
                <a:cubicBezTo>
                  <a:pt x="1557556" y="2129657"/>
                  <a:pt x="1660640" y="2026573"/>
                  <a:pt x="1787800" y="2026573"/>
                </a:cubicBezTo>
                <a:close/>
                <a:moveTo>
                  <a:pt x="4492424" y="1971922"/>
                </a:moveTo>
                <a:cubicBezTo>
                  <a:pt x="4723594" y="1971922"/>
                  <a:pt x="4910994" y="2159322"/>
                  <a:pt x="4910994" y="2390492"/>
                </a:cubicBezTo>
                <a:cubicBezTo>
                  <a:pt x="4910994" y="2621662"/>
                  <a:pt x="4723594" y="2809062"/>
                  <a:pt x="4492424" y="2809062"/>
                </a:cubicBezTo>
                <a:cubicBezTo>
                  <a:pt x="4261254" y="2809062"/>
                  <a:pt x="4073854" y="2621662"/>
                  <a:pt x="4073854" y="2390492"/>
                </a:cubicBezTo>
                <a:cubicBezTo>
                  <a:pt x="4073854" y="2159322"/>
                  <a:pt x="4261254" y="1971922"/>
                  <a:pt x="4492424" y="1971922"/>
                </a:cubicBezTo>
                <a:close/>
                <a:moveTo>
                  <a:pt x="183242" y="0"/>
                </a:moveTo>
                <a:lnTo>
                  <a:pt x="5706666" y="0"/>
                </a:lnTo>
                <a:lnTo>
                  <a:pt x="5693588" y="65459"/>
                </a:lnTo>
                <a:cubicBezTo>
                  <a:pt x="5691144" y="139844"/>
                  <a:pt x="5712962" y="215633"/>
                  <a:pt x="5758052" y="289009"/>
                </a:cubicBezTo>
                <a:cubicBezTo>
                  <a:pt x="5857302" y="450071"/>
                  <a:pt x="5972939" y="603229"/>
                  <a:pt x="6054386" y="772776"/>
                </a:cubicBezTo>
                <a:cubicBezTo>
                  <a:pt x="6200306" y="1075183"/>
                  <a:pt x="6141322" y="1372931"/>
                  <a:pt x="5784342" y="1581079"/>
                </a:cubicBezTo>
                <a:cubicBezTo>
                  <a:pt x="5491252" y="1751792"/>
                  <a:pt x="5179778" y="1758447"/>
                  <a:pt x="4855158" y="1725836"/>
                </a:cubicBezTo>
                <a:cubicBezTo>
                  <a:pt x="4574465" y="1697716"/>
                  <a:pt x="4272225" y="1675919"/>
                  <a:pt x="4038120" y="1845134"/>
                </a:cubicBezTo>
                <a:cubicBezTo>
                  <a:pt x="3848689" y="1982236"/>
                  <a:pt x="3717078" y="2199702"/>
                  <a:pt x="3561590" y="2383144"/>
                </a:cubicBezTo>
                <a:cubicBezTo>
                  <a:pt x="3463506" y="2498781"/>
                  <a:pt x="3377151" y="2625568"/>
                  <a:pt x="3270914" y="2732554"/>
                </a:cubicBezTo>
                <a:cubicBezTo>
                  <a:pt x="2999288" y="3007174"/>
                  <a:pt x="2535737" y="2842535"/>
                  <a:pt x="2390067" y="2617914"/>
                </a:cubicBezTo>
                <a:cubicBezTo>
                  <a:pt x="2325508" y="2518082"/>
                  <a:pt x="2298554" y="2387885"/>
                  <a:pt x="2278088" y="2267505"/>
                </a:cubicBezTo>
                <a:cubicBezTo>
                  <a:pt x="2217857" y="1914933"/>
                  <a:pt x="1848646" y="1807115"/>
                  <a:pt x="1580182" y="1884817"/>
                </a:cubicBezTo>
                <a:cubicBezTo>
                  <a:pt x="799167" y="2111435"/>
                  <a:pt x="250009" y="1713273"/>
                  <a:pt x="43025" y="1034086"/>
                </a:cubicBezTo>
                <a:cubicBezTo>
                  <a:pt x="7502" y="918197"/>
                  <a:pt x="13990" y="789083"/>
                  <a:pt x="1012" y="665790"/>
                </a:cubicBezTo>
                <a:cubicBezTo>
                  <a:pt x="-6267" y="431976"/>
                  <a:pt x="23588" y="210965"/>
                  <a:pt x="161580" y="25384"/>
                </a:cubicBezTo>
                <a:close/>
              </a:path>
            </a:pathLst>
          </a:custGeom>
        </p:spPr>
      </p:pic>
      <p:pic>
        <p:nvPicPr>
          <p:cNvPr id="4" name="Picture 3" descr="Children at school">
            <a:extLst>
              <a:ext uri="{FF2B5EF4-FFF2-40B4-BE49-F238E27FC236}">
                <a16:creationId xmlns:a16="http://schemas.microsoft.com/office/drawing/2014/main" id="{1CC84EBA-88FF-A9B8-3ED6-27520278821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229" r="-4" b="-4"/>
          <a:stretch/>
        </p:blipFill>
        <p:spPr>
          <a:xfrm>
            <a:off x="5" y="-6"/>
            <a:ext cx="3773943" cy="3239104"/>
          </a:xfrm>
          <a:custGeom>
            <a:avLst/>
            <a:gdLst/>
            <a:ahLst/>
            <a:cxnLst/>
            <a:rect l="l" t="t" r="r" b="b"/>
            <a:pathLst>
              <a:path w="3559094" h="3054703">
                <a:moveTo>
                  <a:pt x="0" y="0"/>
                </a:moveTo>
                <a:lnTo>
                  <a:pt x="2880713" y="0"/>
                </a:lnTo>
                <a:lnTo>
                  <a:pt x="2906294" y="38412"/>
                </a:lnTo>
                <a:cubicBezTo>
                  <a:pt x="2929754" y="86271"/>
                  <a:pt x="2946257" y="136509"/>
                  <a:pt x="2953895" y="186843"/>
                </a:cubicBezTo>
                <a:cubicBezTo>
                  <a:pt x="3002293" y="505376"/>
                  <a:pt x="2664725" y="625768"/>
                  <a:pt x="2689164" y="1002967"/>
                </a:cubicBezTo>
                <a:cubicBezTo>
                  <a:pt x="2706203" y="1266662"/>
                  <a:pt x="2887380" y="1455089"/>
                  <a:pt x="2902122" y="1470152"/>
                </a:cubicBezTo>
                <a:cubicBezTo>
                  <a:pt x="3116067" y="1686457"/>
                  <a:pt x="3361749" y="1597907"/>
                  <a:pt x="3481931" y="1825176"/>
                </a:cubicBezTo>
                <a:cubicBezTo>
                  <a:pt x="3507372" y="1873254"/>
                  <a:pt x="3589551" y="2028767"/>
                  <a:pt x="3547156" y="2186988"/>
                </a:cubicBezTo>
                <a:lnTo>
                  <a:pt x="3547192" y="2186615"/>
                </a:lnTo>
                <a:cubicBezTo>
                  <a:pt x="3540917" y="2210035"/>
                  <a:pt x="3532078" y="2232768"/>
                  <a:pt x="3520881" y="2254295"/>
                </a:cubicBezTo>
                <a:cubicBezTo>
                  <a:pt x="3440558" y="2408421"/>
                  <a:pt x="3242867" y="2497119"/>
                  <a:pt x="3086263" y="2461800"/>
                </a:cubicBezTo>
                <a:cubicBezTo>
                  <a:pt x="2875450" y="2414254"/>
                  <a:pt x="2891300" y="2176554"/>
                  <a:pt x="2631371" y="2052487"/>
                </a:cubicBezTo>
                <a:cubicBezTo>
                  <a:pt x="2494876" y="1987171"/>
                  <a:pt x="2260732" y="1948511"/>
                  <a:pt x="2112092" y="2056293"/>
                </a:cubicBezTo>
                <a:cubicBezTo>
                  <a:pt x="1863322" y="2236693"/>
                  <a:pt x="2087123" y="2659837"/>
                  <a:pt x="1820199" y="2910615"/>
                </a:cubicBezTo>
                <a:cubicBezTo>
                  <a:pt x="1675185" y="3046577"/>
                  <a:pt x="1429340" y="3091393"/>
                  <a:pt x="1252217" y="3023239"/>
                </a:cubicBezTo>
                <a:cubicBezTo>
                  <a:pt x="980588" y="2918520"/>
                  <a:pt x="1012361" y="2603520"/>
                  <a:pt x="767288" y="2534851"/>
                </a:cubicBezTo>
                <a:cubicBezTo>
                  <a:pt x="563921" y="2477868"/>
                  <a:pt x="387741" y="2694389"/>
                  <a:pt x="87903" y="2683030"/>
                </a:cubicBezTo>
                <a:cubicBezTo>
                  <a:pt x="59883" y="2681973"/>
                  <a:pt x="33496" y="2678907"/>
                  <a:pt x="8523" y="2674036"/>
                </a:cubicBezTo>
                <a:lnTo>
                  <a:pt x="0" y="2671653"/>
                </a:lnTo>
                <a:close/>
              </a:path>
            </a:pathLst>
          </a:custGeom>
        </p:spPr>
      </p:pic>
      <p:pic>
        <p:nvPicPr>
          <p:cNvPr id="5" name="Picture 4" descr="Boy with cancer">
            <a:extLst>
              <a:ext uri="{FF2B5EF4-FFF2-40B4-BE49-F238E27FC236}">
                <a16:creationId xmlns:a16="http://schemas.microsoft.com/office/drawing/2014/main" id="{8E53628D-6529-3091-6C9A-D44753AE7C4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3728" r="1473" b="-4"/>
          <a:stretch/>
        </p:blipFill>
        <p:spPr>
          <a:xfrm>
            <a:off x="20" y="3618896"/>
            <a:ext cx="4114780" cy="3239104"/>
          </a:xfrm>
          <a:custGeom>
            <a:avLst/>
            <a:gdLst/>
            <a:ahLst/>
            <a:cxnLst/>
            <a:rect l="l" t="t" r="r" b="b"/>
            <a:pathLst>
              <a:path w="4606904" h="3626480">
                <a:moveTo>
                  <a:pt x="3552488" y="308054"/>
                </a:moveTo>
                <a:cubicBezTo>
                  <a:pt x="3733574" y="302574"/>
                  <a:pt x="3909302" y="409995"/>
                  <a:pt x="3972986" y="591182"/>
                </a:cubicBezTo>
                <a:cubicBezTo>
                  <a:pt x="4035667" y="769506"/>
                  <a:pt x="3961576" y="969787"/>
                  <a:pt x="3796259" y="1067113"/>
                </a:cubicBezTo>
                <a:cubicBezTo>
                  <a:pt x="3558103" y="1207449"/>
                  <a:pt x="3247568" y="1092892"/>
                  <a:pt x="3164479" y="833258"/>
                </a:cubicBezTo>
                <a:cubicBezTo>
                  <a:pt x="3107527" y="656078"/>
                  <a:pt x="3184752" y="460115"/>
                  <a:pt x="3348905" y="365865"/>
                </a:cubicBezTo>
                <a:cubicBezTo>
                  <a:pt x="3387795" y="343423"/>
                  <a:pt x="3430345" y="327066"/>
                  <a:pt x="3474863" y="317429"/>
                </a:cubicBezTo>
                <a:cubicBezTo>
                  <a:pt x="3500640" y="311924"/>
                  <a:pt x="3526619" y="308837"/>
                  <a:pt x="3552488" y="308054"/>
                </a:cubicBezTo>
                <a:close/>
                <a:moveTo>
                  <a:pt x="748565" y="199734"/>
                </a:moveTo>
                <a:cubicBezTo>
                  <a:pt x="911519" y="194825"/>
                  <a:pt x="1069649" y="291315"/>
                  <a:pt x="1126947" y="454353"/>
                </a:cubicBezTo>
                <a:cubicBezTo>
                  <a:pt x="1183588" y="614944"/>
                  <a:pt x="1116838" y="795041"/>
                  <a:pt x="967895" y="882673"/>
                </a:cubicBezTo>
                <a:cubicBezTo>
                  <a:pt x="753480" y="1008468"/>
                  <a:pt x="474362" y="905600"/>
                  <a:pt x="399377" y="672375"/>
                </a:cubicBezTo>
                <a:cubicBezTo>
                  <a:pt x="348092" y="512676"/>
                  <a:pt x="417613" y="336338"/>
                  <a:pt x="565380" y="251723"/>
                </a:cubicBezTo>
                <a:cubicBezTo>
                  <a:pt x="600385" y="231550"/>
                  <a:pt x="638666" y="216842"/>
                  <a:pt x="678714" y="208147"/>
                </a:cubicBezTo>
                <a:cubicBezTo>
                  <a:pt x="701909" y="203206"/>
                  <a:pt x="725287" y="200435"/>
                  <a:pt x="748565" y="199734"/>
                </a:cubicBezTo>
                <a:close/>
                <a:moveTo>
                  <a:pt x="2610574" y="506"/>
                </a:moveTo>
                <a:cubicBezTo>
                  <a:pt x="2797649" y="9914"/>
                  <a:pt x="2973336" y="156173"/>
                  <a:pt x="3008659" y="316015"/>
                </a:cubicBezTo>
                <a:cubicBezTo>
                  <a:pt x="3056275" y="531067"/>
                  <a:pt x="2815719" y="616313"/>
                  <a:pt x="2809842" y="909264"/>
                </a:cubicBezTo>
                <a:cubicBezTo>
                  <a:pt x="2806798" y="1063118"/>
                  <a:pt x="2873546" y="1296270"/>
                  <a:pt x="3045871" y="1388701"/>
                </a:cubicBezTo>
                <a:cubicBezTo>
                  <a:pt x="3334380" y="1543413"/>
                  <a:pt x="3649960" y="1158524"/>
                  <a:pt x="4015644" y="1300612"/>
                </a:cubicBezTo>
                <a:cubicBezTo>
                  <a:pt x="4214045" y="1377586"/>
                  <a:pt x="4368057" y="1586746"/>
                  <a:pt x="4380398" y="1779494"/>
                </a:cubicBezTo>
                <a:cubicBezTo>
                  <a:pt x="4399319" y="2074995"/>
                  <a:pt x="4075428" y="2177829"/>
                  <a:pt x="4117407" y="2433074"/>
                </a:cubicBezTo>
                <a:cubicBezTo>
                  <a:pt x="4152178" y="2645444"/>
                  <a:pt x="4443711" y="2717785"/>
                  <a:pt x="4566715" y="3000296"/>
                </a:cubicBezTo>
                <a:cubicBezTo>
                  <a:pt x="4658657" y="3211534"/>
                  <a:pt x="4577585" y="3379871"/>
                  <a:pt x="4476612" y="3565107"/>
                </a:cubicBezTo>
                <a:lnTo>
                  <a:pt x="4436204" y="3626480"/>
                </a:lnTo>
                <a:lnTo>
                  <a:pt x="0" y="3626480"/>
                </a:lnTo>
                <a:lnTo>
                  <a:pt x="0" y="479905"/>
                </a:lnTo>
                <a:lnTo>
                  <a:pt x="66717" y="508856"/>
                </a:lnTo>
                <a:cubicBezTo>
                  <a:pt x="264179" y="621204"/>
                  <a:pt x="342719" y="803089"/>
                  <a:pt x="398001" y="913537"/>
                </a:cubicBezTo>
                <a:cubicBezTo>
                  <a:pt x="422215" y="945819"/>
                  <a:pt x="445842" y="977392"/>
                  <a:pt x="469609" y="1007157"/>
                </a:cubicBezTo>
                <a:cubicBezTo>
                  <a:pt x="555059" y="1113904"/>
                  <a:pt x="642977" y="1197098"/>
                  <a:pt x="769673" y="1199940"/>
                </a:cubicBezTo>
                <a:cubicBezTo>
                  <a:pt x="1074849" y="1206749"/>
                  <a:pt x="1166391" y="738341"/>
                  <a:pt x="1465024" y="768351"/>
                </a:cubicBezTo>
                <a:cubicBezTo>
                  <a:pt x="1618624" y="783769"/>
                  <a:pt x="1717118" y="919546"/>
                  <a:pt x="1816122" y="1038914"/>
                </a:cubicBezTo>
                <a:cubicBezTo>
                  <a:pt x="1876037" y="1111121"/>
                  <a:pt x="1997447" y="1104556"/>
                  <a:pt x="2049381" y="1026409"/>
                </a:cubicBezTo>
                <a:cubicBezTo>
                  <a:pt x="2075830" y="987230"/>
                  <a:pt x="2098425" y="945878"/>
                  <a:pt x="2116888" y="902889"/>
                </a:cubicBezTo>
                <a:cubicBezTo>
                  <a:pt x="2233552" y="613963"/>
                  <a:pt x="2036613" y="423559"/>
                  <a:pt x="2206143" y="216810"/>
                </a:cubicBezTo>
                <a:cubicBezTo>
                  <a:pt x="2241924" y="172975"/>
                  <a:pt x="2357927" y="31680"/>
                  <a:pt x="2532337" y="4544"/>
                </a:cubicBezTo>
                <a:cubicBezTo>
                  <a:pt x="2558179" y="524"/>
                  <a:pt x="2584410" y="-847"/>
                  <a:pt x="2610574" y="506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5440753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B03A24-00C1-ECB1-5355-1BAEE6AD5F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cap="all" dirty="0">
                <a:solidFill>
                  <a:srgbClr val="FF0000"/>
                </a:solidFill>
                <a:latin typeface="Arial"/>
                <a:cs typeface="Arial"/>
              </a:rPr>
              <a:t>COMPARE CHILD HEALTH CARE HOW IT WAS IN THE PAST 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859903-883D-F60D-7E8B-F4D4958932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285750" indent="-305435">
              <a:lnSpc>
                <a:spcPct val="100000"/>
              </a:lnSpc>
              <a:buFont typeface="Arial"/>
              <a:buChar char="•"/>
            </a:pPr>
            <a:r>
              <a:rPr lang="en-US" sz="2400" dirty="0">
                <a:latin typeface="Arial"/>
                <a:cs typeface="Arial"/>
              </a:rPr>
              <a:t>1948:The NHS started with immediate impact on pediatric care.</a:t>
            </a:r>
          </a:p>
          <a:p>
            <a:pPr marL="285750" indent="-305435">
              <a:lnSpc>
                <a:spcPct val="100000"/>
              </a:lnSpc>
              <a:buFont typeface="Arial"/>
              <a:buChar char="•"/>
            </a:pPr>
            <a:r>
              <a:rPr lang="en-US" sz="2400">
                <a:latin typeface="Arial"/>
                <a:cs typeface="Arial"/>
              </a:rPr>
              <a:t>1953:New hospitals for children with appropriate bed and good </a:t>
            </a:r>
            <a:r>
              <a:rPr lang="en-US" sz="2400" dirty="0">
                <a:latin typeface="Arial"/>
                <a:cs typeface="Arial"/>
              </a:rPr>
              <a:t>environment.</a:t>
            </a:r>
          </a:p>
          <a:p>
            <a:pPr marL="37465">
              <a:lnSpc>
                <a:spcPct val="100000"/>
              </a:lnSpc>
            </a:pPr>
            <a:r>
              <a:rPr lang="en-US" sz="2400">
                <a:latin typeface="Arial"/>
                <a:cs typeface="Arial"/>
              </a:rPr>
              <a:t>RCPCH, (2018)</a:t>
            </a:r>
          </a:p>
          <a:p>
            <a:pPr marL="285750" indent="-305435">
              <a:lnSpc>
                <a:spcPct val="100000"/>
              </a:lnSpc>
              <a:buFont typeface="Arial"/>
              <a:buChar char="•"/>
            </a:pPr>
            <a:r>
              <a:rPr lang="en-US" sz="2400" dirty="0">
                <a:latin typeface="Arial"/>
                <a:cs typeface="Arial"/>
              </a:rPr>
              <a:t>1960:NHS marked  arrival of  new vaccines to fight childhood diseases.</a:t>
            </a:r>
          </a:p>
          <a:p>
            <a:pPr marL="37465">
              <a:lnSpc>
                <a:spcPct val="100000"/>
              </a:lnSpc>
            </a:pPr>
            <a:r>
              <a:rPr lang="en-US" sz="2400" dirty="0">
                <a:latin typeface="Arial"/>
                <a:cs typeface="Arial"/>
              </a:rPr>
              <a:t>The Sunday Post ,(2018)</a:t>
            </a:r>
          </a:p>
          <a:p>
            <a:pPr marL="380365" indent="-342900">
              <a:lnSpc>
                <a:spcPct val="100000"/>
              </a:lnSpc>
              <a:buFont typeface="Arial"/>
              <a:buChar char="•"/>
            </a:pPr>
            <a:r>
              <a:rPr lang="en-US" sz="2400" dirty="0">
                <a:latin typeface="Arial"/>
                <a:cs typeface="Arial"/>
              </a:rPr>
              <a:t> 1990:Asthma death rates has </a:t>
            </a:r>
            <a:r>
              <a:rPr lang="en-US" sz="2400">
                <a:latin typeface="Arial"/>
                <a:cs typeface="Arial"/>
              </a:rPr>
              <a:t>increased</a:t>
            </a:r>
            <a:r>
              <a:rPr lang="en-US" sz="2400" dirty="0">
                <a:latin typeface="Arial"/>
                <a:cs typeface="Arial"/>
              </a:rPr>
              <a:t> due to lack of medication.</a:t>
            </a:r>
          </a:p>
          <a:p>
            <a:pPr marL="37465">
              <a:lnSpc>
                <a:spcPct val="100000"/>
              </a:lnSpc>
            </a:pPr>
            <a:r>
              <a:rPr lang="en-US" sz="2400" dirty="0">
                <a:latin typeface="Arial"/>
                <a:cs typeface="Arial"/>
              </a:rPr>
              <a:t>Advanced Date,(2006)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9967961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BF0BA3-CBFD-B54B-ABB6-3D45AFF65D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cap="all" dirty="0">
                <a:solidFill>
                  <a:srgbClr val="FF0000"/>
                </a:solidFill>
                <a:latin typeface="Arial"/>
                <a:cs typeface="Arial"/>
              </a:rPr>
              <a:t>include HOW CHILD HEALTH CARE  IS CURRENTLY RUNNING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04E059-6E62-3D9D-A3BF-865FC9C9C3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285750" indent="-305435">
              <a:lnSpc>
                <a:spcPct val="100000"/>
              </a:lnSpc>
              <a:buFont typeface="Arial"/>
              <a:buChar char="•"/>
            </a:pPr>
            <a:r>
              <a:rPr lang="en-US" sz="2400" dirty="0">
                <a:latin typeface="Arial"/>
                <a:cs typeface="Arial"/>
              </a:rPr>
              <a:t>2010:Promoting healthy eating and physical activity to reduce childhood obesity.</a:t>
            </a:r>
          </a:p>
          <a:p>
            <a:pPr marL="285750" indent="-305435">
              <a:lnSpc>
                <a:spcPct val="100000"/>
              </a:lnSpc>
              <a:buFont typeface="Arial"/>
              <a:buChar char="•"/>
            </a:pPr>
            <a:r>
              <a:rPr lang="en-US" sz="2400" dirty="0">
                <a:latin typeface="Arial"/>
                <a:cs typeface="Arial"/>
              </a:rPr>
              <a:t>2015:Children’s development for example learning difficulties</a:t>
            </a:r>
          </a:p>
          <a:p>
            <a:pPr>
              <a:lnSpc>
                <a:spcPct val="100000"/>
              </a:lnSpc>
            </a:pPr>
            <a:r>
              <a:rPr lang="en-US" sz="2400" dirty="0">
                <a:latin typeface="Arial"/>
                <a:cs typeface="Arial"/>
              </a:rPr>
              <a:t>Department of health and social care,(2015)</a:t>
            </a:r>
          </a:p>
          <a:p>
            <a:pPr marL="285750" indent="-305435">
              <a:lnSpc>
                <a:spcPct val="100000"/>
              </a:lnSpc>
              <a:buFont typeface="Arial"/>
              <a:buChar char="•"/>
            </a:pPr>
            <a:r>
              <a:rPr lang="en-US" sz="2400" dirty="0">
                <a:latin typeface="Arial"/>
                <a:cs typeface="Arial"/>
              </a:rPr>
              <a:t>2017:Programmes to inform teens for tobacco, alcohol and sex education.</a:t>
            </a:r>
          </a:p>
          <a:p>
            <a:pPr marL="37465">
              <a:lnSpc>
                <a:spcPct val="100000"/>
              </a:lnSpc>
            </a:pPr>
            <a:r>
              <a:rPr lang="en-US" sz="2400" dirty="0">
                <a:latin typeface="Arial"/>
                <a:cs typeface="Arial"/>
              </a:rPr>
              <a:t>State of child's health,(2017)</a:t>
            </a:r>
          </a:p>
          <a:p>
            <a:pPr marL="285750" indent="-305435">
              <a:lnSpc>
                <a:spcPct val="100000"/>
              </a:lnSpc>
              <a:buFont typeface="Arial"/>
              <a:buChar char="•"/>
            </a:pPr>
            <a:r>
              <a:rPr lang="en-US" sz="2400" dirty="0">
                <a:latin typeface="Arial"/>
                <a:cs typeface="Arial"/>
              </a:rPr>
              <a:t>2022:Creating a plan for children's mental health with excellent care.</a:t>
            </a:r>
          </a:p>
          <a:p>
            <a:pPr marL="37465">
              <a:lnSpc>
                <a:spcPct val="100000"/>
              </a:lnSpc>
            </a:pPr>
            <a:r>
              <a:rPr lang="en-US" sz="2400" dirty="0">
                <a:latin typeface="Arial"/>
                <a:cs typeface="Arial"/>
              </a:rPr>
              <a:t>Children's Commissioner, (2024)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7293661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AF520B-3E2B-7A10-4408-49D98415B7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cap="all" dirty="0">
                <a:solidFill>
                  <a:srgbClr val="FF0000"/>
                </a:solidFill>
                <a:latin typeface="Arial"/>
                <a:cs typeface="Arial"/>
              </a:rPr>
              <a:t>HOW THE DEVELOPMENT HAS AIDED HEALTHCARE SERVICE IN THE COMMUNITY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110F85-B459-A213-7204-547371472F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/>
          </a:bodyPr>
          <a:lstStyle/>
          <a:p>
            <a:pPr marL="342900" indent="-342900">
              <a:buFont typeface="Arial" panose="020B0504020202020204" pitchFamily="34" charset="0"/>
              <a:buChar char="•"/>
            </a:pPr>
            <a:r>
              <a:rPr lang="en-US" sz="2400" dirty="0">
                <a:latin typeface="Arial"/>
                <a:cs typeface="Arial"/>
              </a:rPr>
              <a:t>Emergency care in hospitals</a:t>
            </a:r>
            <a:endParaRPr lang="en-US" dirty="0">
              <a:latin typeface="Avenir Next LT Pro"/>
              <a:cs typeface="Arial"/>
            </a:endParaRPr>
          </a:p>
          <a:p>
            <a:pPr marL="342900" indent="-342900">
              <a:buFont typeface="Arial" panose="020B0504020202020204" pitchFamily="34" charset="0"/>
              <a:buChar char="•"/>
            </a:pPr>
            <a:r>
              <a:rPr lang="en-US" sz="2400" dirty="0">
                <a:latin typeface="Arial"/>
                <a:cs typeface="Arial"/>
              </a:rPr>
              <a:t>Local areas uses GP for their primary care.</a:t>
            </a:r>
            <a:endParaRPr lang="en-US"/>
          </a:p>
          <a:p>
            <a:pPr marL="342900" indent="-342900">
              <a:buFont typeface="Arial" panose="020B0504020202020204" pitchFamily="34" charset="0"/>
              <a:buChar char="•"/>
            </a:pPr>
            <a:r>
              <a:rPr lang="en-US" sz="2400" dirty="0">
                <a:latin typeface="Arial"/>
                <a:ea typeface="+mn-lt"/>
                <a:cs typeface="+mn-lt"/>
              </a:rPr>
              <a:t>Providing multiple services from the same premises such as clinic and hospitals.</a:t>
            </a:r>
          </a:p>
          <a:p>
            <a:pPr marL="342900" indent="-342900">
              <a:buFont typeface="Arial" panose="020B0504020202020204" pitchFamily="34" charset="0"/>
              <a:buChar char="•"/>
            </a:pPr>
            <a:r>
              <a:rPr lang="en-US" sz="2400" dirty="0">
                <a:latin typeface="Arial"/>
                <a:ea typeface="+mn-lt"/>
                <a:cs typeface="+mn-lt"/>
              </a:rPr>
              <a:t>Digital technologies are for child's  care, for example sharing information across appropriate organizations.</a:t>
            </a:r>
            <a:endParaRPr lang="en-US" sz="2400">
              <a:latin typeface="Arial"/>
              <a:cs typeface="Arial"/>
            </a:endParaRPr>
          </a:p>
          <a:p>
            <a:pPr marL="342900" indent="-342900">
              <a:buFont typeface="Arial" panose="020B0504020202020204" pitchFamily="34" charset="0"/>
              <a:buChar char="•"/>
            </a:pPr>
            <a:r>
              <a:rPr lang="en-US" sz="2400" dirty="0">
                <a:latin typeface="Arial"/>
                <a:ea typeface="+mn-lt"/>
                <a:cs typeface="+mn-lt"/>
              </a:rPr>
              <a:t>Enough time and resources for staff and teams for delivering best  care</a:t>
            </a:r>
            <a:endParaRPr lang="en-US" sz="2400" dirty="0">
              <a:latin typeface="Arial"/>
              <a:cs typeface="Arial"/>
            </a:endParaRPr>
          </a:p>
          <a:p>
            <a:pPr marL="342900" indent="-342900">
              <a:buFont typeface="Arial" panose="020B0504020202020204" pitchFamily="34" charset="0"/>
              <a:buChar char="•"/>
            </a:pPr>
            <a:r>
              <a:rPr lang="en-US" sz="2400" dirty="0">
                <a:latin typeface="Arial"/>
                <a:cs typeface="Arial"/>
              </a:rPr>
              <a:t>Educate and develop staff with new approaches in health care</a:t>
            </a:r>
          </a:p>
          <a:p>
            <a:r>
              <a:rPr lang="en-US" sz="2400" dirty="0">
                <a:latin typeface="Arial"/>
                <a:cs typeface="Arial"/>
              </a:rPr>
              <a:t>NHS(2017)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1906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42E603F-28B7-4831-BF23-65FBAB13D5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4D39700F-2B10-4402-A7DD-06EE224588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232968"/>
            <a:ext cx="9560477" cy="6625032"/>
          </a:xfrm>
          <a:custGeom>
            <a:avLst/>
            <a:gdLst>
              <a:gd name="connsiteX0" fmla="*/ 8831314 w 9263816"/>
              <a:gd name="connsiteY0" fmla="*/ 5943878 h 6858000"/>
              <a:gd name="connsiteX1" fmla="*/ 9179783 w 9263816"/>
              <a:gd name="connsiteY1" fmla="*/ 6086141 h 6858000"/>
              <a:gd name="connsiteX2" fmla="*/ 9260887 w 9263816"/>
              <a:gd name="connsiteY2" fmla="*/ 6279156 h 6858000"/>
              <a:gd name="connsiteX3" fmla="*/ 8925621 w 9263816"/>
              <a:gd name="connsiteY3" fmla="*/ 6708712 h 6858000"/>
              <a:gd name="connsiteX4" fmla="*/ 8496050 w 9263816"/>
              <a:gd name="connsiteY4" fmla="*/ 6373449 h 6858000"/>
              <a:gd name="connsiteX5" fmla="*/ 8831314 w 9263816"/>
              <a:gd name="connsiteY5" fmla="*/ 5943878 h 6858000"/>
              <a:gd name="connsiteX6" fmla="*/ 7397485 w 9263816"/>
              <a:gd name="connsiteY6" fmla="*/ 5931706 h 6858000"/>
              <a:gd name="connsiteX7" fmla="*/ 7917779 w 9263816"/>
              <a:gd name="connsiteY7" fmla="*/ 6191864 h 6858000"/>
              <a:gd name="connsiteX8" fmla="*/ 8013467 w 9263816"/>
              <a:gd name="connsiteY8" fmla="*/ 6375784 h 6858000"/>
              <a:gd name="connsiteX9" fmla="*/ 8021879 w 9263816"/>
              <a:gd name="connsiteY9" fmla="*/ 6753751 h 6858000"/>
              <a:gd name="connsiteX10" fmla="*/ 7981316 w 9263816"/>
              <a:gd name="connsiteY10" fmla="*/ 6858000 h 6858000"/>
              <a:gd name="connsiteX11" fmla="*/ 6819486 w 9263816"/>
              <a:gd name="connsiteY11" fmla="*/ 6858000 h 6858000"/>
              <a:gd name="connsiteX12" fmla="*/ 6785199 w 9263816"/>
              <a:gd name="connsiteY12" fmla="*/ 6781101 h 6858000"/>
              <a:gd name="connsiteX13" fmla="*/ 7196747 w 9263816"/>
              <a:gd name="connsiteY13" fmla="*/ 5964309 h 6858000"/>
              <a:gd name="connsiteX14" fmla="*/ 7397485 w 9263816"/>
              <a:gd name="connsiteY14" fmla="*/ 5931706 h 6858000"/>
              <a:gd name="connsiteX15" fmla="*/ 1505570 w 9263816"/>
              <a:gd name="connsiteY15" fmla="*/ 227178 h 6858000"/>
              <a:gd name="connsiteX16" fmla="*/ 2026489 w 9263816"/>
              <a:gd name="connsiteY16" fmla="*/ 392370 h 6858000"/>
              <a:gd name="connsiteX17" fmla="*/ 2444553 w 9263816"/>
              <a:gd name="connsiteY17" fmla="*/ 1654853 h 6858000"/>
              <a:gd name="connsiteX18" fmla="*/ 3183153 w 9263816"/>
              <a:gd name="connsiteY18" fmla="*/ 2116208 h 6858000"/>
              <a:gd name="connsiteX19" fmla="*/ 4288384 w 9263816"/>
              <a:gd name="connsiteY19" fmla="*/ 1291908 h 6858000"/>
              <a:gd name="connsiteX20" fmla="*/ 5472602 w 9263816"/>
              <a:gd name="connsiteY20" fmla="*/ 1697818 h 6858000"/>
              <a:gd name="connsiteX21" fmla="*/ 5844697 w 9263816"/>
              <a:gd name="connsiteY21" fmla="*/ 3444791 h 6858000"/>
              <a:gd name="connsiteX22" fmla="*/ 6715674 w 9263816"/>
              <a:gd name="connsiteY22" fmla="*/ 4065208 h 6858000"/>
              <a:gd name="connsiteX23" fmla="*/ 8130429 w 9263816"/>
              <a:gd name="connsiteY23" fmla="*/ 4101787 h 6858000"/>
              <a:gd name="connsiteX24" fmla="*/ 8624630 w 9263816"/>
              <a:gd name="connsiteY24" fmla="*/ 4686202 h 6858000"/>
              <a:gd name="connsiteX25" fmla="*/ 8623843 w 9263816"/>
              <a:gd name="connsiteY25" fmla="*/ 4685749 h 6858000"/>
              <a:gd name="connsiteX26" fmla="*/ 8646859 w 9263816"/>
              <a:gd name="connsiteY26" fmla="*/ 4835156 h 6858000"/>
              <a:gd name="connsiteX27" fmla="*/ 8079403 w 9263816"/>
              <a:gd name="connsiteY27" fmla="*/ 5661624 h 6858000"/>
              <a:gd name="connsiteX28" fmla="*/ 6833105 w 9263816"/>
              <a:gd name="connsiteY28" fmla="*/ 5397208 h 6858000"/>
              <a:gd name="connsiteX29" fmla="*/ 5900832 w 9263816"/>
              <a:gd name="connsiteY29" fmla="*/ 5944462 h 6858000"/>
              <a:gd name="connsiteX30" fmla="*/ 6067212 w 9263816"/>
              <a:gd name="connsiteY30" fmla="*/ 6811916 h 6858000"/>
              <a:gd name="connsiteX31" fmla="*/ 6089565 w 9263816"/>
              <a:gd name="connsiteY31" fmla="*/ 6858000 h 6858000"/>
              <a:gd name="connsiteX32" fmla="*/ 0 w 9263816"/>
              <a:gd name="connsiteY32" fmla="*/ 6858000 h 6858000"/>
              <a:gd name="connsiteX33" fmla="*/ 0 w 9263816"/>
              <a:gd name="connsiteY33" fmla="*/ 2181377 h 6858000"/>
              <a:gd name="connsiteX34" fmla="*/ 73069 w 9263816"/>
              <a:gd name="connsiteY34" fmla="*/ 2215839 h 6858000"/>
              <a:gd name="connsiteX35" fmla="*/ 335445 w 9263816"/>
              <a:gd name="connsiteY35" fmla="*/ 2237140 h 6858000"/>
              <a:gd name="connsiteX36" fmla="*/ 752878 w 9263816"/>
              <a:gd name="connsiteY36" fmla="*/ 1445285 h 6858000"/>
              <a:gd name="connsiteX37" fmla="*/ 1202551 w 9263816"/>
              <a:gd name="connsiteY37" fmla="*/ 314229 h 6858000"/>
              <a:gd name="connsiteX38" fmla="*/ 1505570 w 9263816"/>
              <a:gd name="connsiteY38" fmla="*/ 227178 h 6858000"/>
              <a:gd name="connsiteX39" fmla="*/ 3142509 w 9263816"/>
              <a:gd name="connsiteY39" fmla="*/ 68854 h 6858000"/>
              <a:gd name="connsiteX40" fmla="*/ 3490978 w 9263816"/>
              <a:gd name="connsiteY40" fmla="*/ 211117 h 6858000"/>
              <a:gd name="connsiteX41" fmla="*/ 3572083 w 9263816"/>
              <a:gd name="connsiteY41" fmla="*/ 404131 h 6858000"/>
              <a:gd name="connsiteX42" fmla="*/ 3236814 w 9263816"/>
              <a:gd name="connsiteY42" fmla="*/ 833688 h 6858000"/>
              <a:gd name="connsiteX43" fmla="*/ 2807245 w 9263816"/>
              <a:gd name="connsiteY43" fmla="*/ 498425 h 6858000"/>
              <a:gd name="connsiteX44" fmla="*/ 3142509 w 9263816"/>
              <a:gd name="connsiteY44" fmla="*/ 68854 h 6858000"/>
              <a:gd name="connsiteX45" fmla="*/ 0 w 9263816"/>
              <a:gd name="connsiteY45" fmla="*/ 0 h 6858000"/>
              <a:gd name="connsiteX46" fmla="*/ 39858 w 9263816"/>
              <a:gd name="connsiteY46" fmla="*/ 0 h 6858000"/>
              <a:gd name="connsiteX47" fmla="*/ 65022 w 9263816"/>
              <a:gd name="connsiteY47" fmla="*/ 5834 h 6858000"/>
              <a:gd name="connsiteX48" fmla="*/ 389258 w 9263816"/>
              <a:gd name="connsiteY48" fmla="*/ 235630 h 6858000"/>
              <a:gd name="connsiteX49" fmla="*/ 485484 w 9263816"/>
              <a:gd name="connsiteY49" fmla="*/ 420070 h 6858000"/>
              <a:gd name="connsiteX50" fmla="*/ 74229 w 9263816"/>
              <a:gd name="connsiteY50" fmla="*/ 1237955 h 6858000"/>
              <a:gd name="connsiteX51" fmla="*/ 0 w 9263816"/>
              <a:gd name="connsiteY51" fmla="*/ 125447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9263816" h="6858000">
                <a:moveTo>
                  <a:pt x="8831314" y="5943878"/>
                </a:moveTo>
                <a:cubicBezTo>
                  <a:pt x="8964281" y="5927490"/>
                  <a:pt x="9096260" y="5981362"/>
                  <a:pt x="9179783" y="6086141"/>
                </a:cubicBezTo>
                <a:cubicBezTo>
                  <a:pt x="9224074" y="6141769"/>
                  <a:pt x="9252211" y="6208560"/>
                  <a:pt x="9260887" y="6279156"/>
                </a:cubicBezTo>
                <a:cubicBezTo>
                  <a:pt x="9286897" y="6490362"/>
                  <a:pt x="9136845" y="6682672"/>
                  <a:pt x="8925621" y="6708712"/>
                </a:cubicBezTo>
                <a:cubicBezTo>
                  <a:pt x="8714398" y="6734766"/>
                  <a:pt x="8522062" y="6584655"/>
                  <a:pt x="8496050" y="6373449"/>
                </a:cubicBezTo>
                <a:cubicBezTo>
                  <a:pt x="8470038" y="6162229"/>
                  <a:pt x="8620090" y="5969920"/>
                  <a:pt x="8831314" y="5943878"/>
                </a:cubicBezTo>
                <a:close/>
                <a:moveTo>
                  <a:pt x="7397485" y="5931706"/>
                </a:moveTo>
                <a:cubicBezTo>
                  <a:pt x="7598431" y="5931157"/>
                  <a:pt x="7792965" y="6024548"/>
                  <a:pt x="7917779" y="6191864"/>
                </a:cubicBezTo>
                <a:cubicBezTo>
                  <a:pt x="7959204" y="6247714"/>
                  <a:pt x="7991530" y="6309792"/>
                  <a:pt x="8013467" y="6375784"/>
                </a:cubicBezTo>
                <a:cubicBezTo>
                  <a:pt x="8055425" y="6502973"/>
                  <a:pt x="8055748" y="6633888"/>
                  <a:pt x="8021879" y="6753751"/>
                </a:cubicBezTo>
                <a:lnTo>
                  <a:pt x="7981316" y="6858000"/>
                </a:lnTo>
                <a:lnTo>
                  <a:pt x="6819486" y="6858000"/>
                </a:lnTo>
                <a:lnTo>
                  <a:pt x="6785199" y="6781101"/>
                </a:lnTo>
                <a:cubicBezTo>
                  <a:pt x="6673307" y="6441922"/>
                  <a:pt x="6857485" y="6076251"/>
                  <a:pt x="7196747" y="5964309"/>
                </a:cubicBezTo>
                <a:cubicBezTo>
                  <a:pt x="7262809" y="5942509"/>
                  <a:pt x="7330503" y="5931889"/>
                  <a:pt x="7397485" y="5931706"/>
                </a:cubicBezTo>
                <a:close/>
                <a:moveTo>
                  <a:pt x="1505570" y="227178"/>
                </a:moveTo>
                <a:cubicBezTo>
                  <a:pt x="1691018" y="218628"/>
                  <a:pt x="1889853" y="275403"/>
                  <a:pt x="2026489" y="392370"/>
                </a:cubicBezTo>
                <a:cubicBezTo>
                  <a:pt x="2369898" y="685965"/>
                  <a:pt x="2078266" y="1147857"/>
                  <a:pt x="2444553" y="1654853"/>
                </a:cubicBezTo>
                <a:cubicBezTo>
                  <a:pt x="2492906" y="1721679"/>
                  <a:pt x="2800482" y="2144546"/>
                  <a:pt x="3183153" y="2116208"/>
                </a:cubicBezTo>
                <a:cubicBezTo>
                  <a:pt x="3673561" y="2080541"/>
                  <a:pt x="3723222" y="1441614"/>
                  <a:pt x="4288384" y="1291908"/>
                </a:cubicBezTo>
                <a:cubicBezTo>
                  <a:pt x="4689065" y="1185875"/>
                  <a:pt x="5207943" y="1366633"/>
                  <a:pt x="5472602" y="1697818"/>
                </a:cubicBezTo>
                <a:cubicBezTo>
                  <a:pt x="5891294" y="2221754"/>
                  <a:pt x="5408012" y="2790179"/>
                  <a:pt x="5844697" y="3444791"/>
                </a:cubicBezTo>
                <a:cubicBezTo>
                  <a:pt x="6149900" y="3902467"/>
                  <a:pt x="6672672" y="4053594"/>
                  <a:pt x="6715674" y="4065208"/>
                </a:cubicBezTo>
                <a:cubicBezTo>
                  <a:pt x="7326423" y="4232519"/>
                  <a:pt x="7677158" y="3817020"/>
                  <a:pt x="8130429" y="4101787"/>
                </a:cubicBezTo>
                <a:cubicBezTo>
                  <a:pt x="8226340" y="4161985"/>
                  <a:pt x="8536372" y="4356819"/>
                  <a:pt x="8624630" y="4686202"/>
                </a:cubicBezTo>
                <a:lnTo>
                  <a:pt x="8623843" y="4685749"/>
                </a:lnTo>
                <a:cubicBezTo>
                  <a:pt x="8636924" y="4734567"/>
                  <a:pt x="8644635" y="4784678"/>
                  <a:pt x="8646859" y="4835156"/>
                </a:cubicBezTo>
                <a:cubicBezTo>
                  <a:pt x="8662596" y="5196604"/>
                  <a:pt x="8398383" y="5562326"/>
                  <a:pt x="8079403" y="5661624"/>
                </a:cubicBezTo>
                <a:cubicBezTo>
                  <a:pt x="7649807" y="5795217"/>
                  <a:pt x="7430996" y="5350293"/>
                  <a:pt x="6833105" y="5397208"/>
                </a:cubicBezTo>
                <a:cubicBezTo>
                  <a:pt x="6519033" y="5421527"/>
                  <a:pt x="6056658" y="5595550"/>
                  <a:pt x="5900832" y="5944462"/>
                </a:cubicBezTo>
                <a:cubicBezTo>
                  <a:pt x="5770548" y="6236600"/>
                  <a:pt x="5916359" y="6515160"/>
                  <a:pt x="6067212" y="6811916"/>
                </a:cubicBezTo>
                <a:lnTo>
                  <a:pt x="6089565" y="6858000"/>
                </a:lnTo>
                <a:lnTo>
                  <a:pt x="0" y="6858000"/>
                </a:lnTo>
                <a:lnTo>
                  <a:pt x="0" y="2181377"/>
                </a:lnTo>
                <a:lnTo>
                  <a:pt x="73069" y="2215839"/>
                </a:lnTo>
                <a:cubicBezTo>
                  <a:pt x="165116" y="2251829"/>
                  <a:pt x="254486" y="2263171"/>
                  <a:pt x="335445" y="2237140"/>
                </a:cubicBezTo>
                <a:cubicBezTo>
                  <a:pt x="594718" y="2153707"/>
                  <a:pt x="688441" y="1733807"/>
                  <a:pt x="752878" y="1445285"/>
                </a:cubicBezTo>
                <a:cubicBezTo>
                  <a:pt x="925059" y="674068"/>
                  <a:pt x="975076" y="456292"/>
                  <a:pt x="1202551" y="314229"/>
                </a:cubicBezTo>
                <a:cubicBezTo>
                  <a:pt x="1287853" y="260956"/>
                  <a:pt x="1394302" y="232308"/>
                  <a:pt x="1505570" y="227178"/>
                </a:cubicBezTo>
                <a:close/>
                <a:moveTo>
                  <a:pt x="3142509" y="68854"/>
                </a:moveTo>
                <a:cubicBezTo>
                  <a:pt x="3275474" y="52467"/>
                  <a:pt x="3407455" y="106339"/>
                  <a:pt x="3490978" y="211117"/>
                </a:cubicBezTo>
                <a:cubicBezTo>
                  <a:pt x="3535271" y="266744"/>
                  <a:pt x="3563404" y="333535"/>
                  <a:pt x="3572083" y="404131"/>
                </a:cubicBezTo>
                <a:cubicBezTo>
                  <a:pt x="3598092" y="615337"/>
                  <a:pt x="3448040" y="807648"/>
                  <a:pt x="3236814" y="833688"/>
                </a:cubicBezTo>
                <a:cubicBezTo>
                  <a:pt x="3025594" y="859741"/>
                  <a:pt x="2833255" y="709631"/>
                  <a:pt x="2807245" y="498425"/>
                </a:cubicBezTo>
                <a:cubicBezTo>
                  <a:pt x="2781232" y="287207"/>
                  <a:pt x="2931283" y="94896"/>
                  <a:pt x="3142509" y="68854"/>
                </a:cubicBezTo>
                <a:close/>
                <a:moveTo>
                  <a:pt x="0" y="0"/>
                </a:moveTo>
                <a:lnTo>
                  <a:pt x="39858" y="0"/>
                </a:lnTo>
                <a:lnTo>
                  <a:pt x="65022" y="5834"/>
                </a:lnTo>
                <a:cubicBezTo>
                  <a:pt x="191545" y="45606"/>
                  <a:pt x="305874" y="124173"/>
                  <a:pt x="389258" y="235630"/>
                </a:cubicBezTo>
                <a:cubicBezTo>
                  <a:pt x="430983" y="291600"/>
                  <a:pt x="463360" y="353876"/>
                  <a:pt x="485484" y="420070"/>
                </a:cubicBezTo>
                <a:cubicBezTo>
                  <a:pt x="597711" y="759508"/>
                  <a:pt x="413661" y="1125662"/>
                  <a:pt x="74229" y="1237955"/>
                </a:cubicBezTo>
                <a:lnTo>
                  <a:pt x="0" y="1254477"/>
                </a:lnTo>
                <a:close/>
              </a:path>
            </a:pathLst>
          </a:cu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15" name="Background Fill">
            <a:extLst>
              <a:ext uri="{FF2B5EF4-FFF2-40B4-BE49-F238E27FC236}">
                <a16:creationId xmlns:a16="http://schemas.microsoft.com/office/drawing/2014/main" id="{68CA250C-CF5A-4736-9249-D6111F7C55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2F94137-E83C-4063-B095-E33AD5F5D9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F640ED6-CA6E-9121-8223-313AEBD2C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818983"/>
            <a:ext cx="6551477" cy="228997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400" b="1"/>
              <a:t>Conclusion </a:t>
            </a:r>
            <a:endParaRPr lang="en-US" sz="54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3B755D-1C88-D8C4-E62E-DCC1B9C959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69235" y="818984"/>
            <a:ext cx="7323546" cy="228997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4800" dirty="0"/>
              <a:t>Life has colors with the help of the NHS</a:t>
            </a:r>
          </a:p>
        </p:txBody>
      </p:sp>
      <p:pic>
        <p:nvPicPr>
          <p:cNvPr id="4" name="Picture 3" descr="Stethoscope and clipboard on a table">
            <a:extLst>
              <a:ext uri="{FF2B5EF4-FFF2-40B4-BE49-F238E27FC236}">
                <a16:creationId xmlns:a16="http://schemas.microsoft.com/office/drawing/2014/main" id="{3EFD75F3-132B-7396-2111-EC35E123CB2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581" r="5" b="871"/>
          <a:stretch/>
        </p:blipFill>
        <p:spPr>
          <a:xfrm>
            <a:off x="1" y="4667624"/>
            <a:ext cx="3927417" cy="2190372"/>
          </a:xfrm>
          <a:custGeom>
            <a:avLst/>
            <a:gdLst/>
            <a:ahLst/>
            <a:cxnLst/>
            <a:rect l="l" t="t" r="r" b="b"/>
            <a:pathLst>
              <a:path w="6361079" h="3943347">
                <a:moveTo>
                  <a:pt x="521474" y="414420"/>
                </a:moveTo>
                <a:cubicBezTo>
                  <a:pt x="604087" y="416876"/>
                  <a:pt x="680773" y="462341"/>
                  <a:pt x="722249" y="543640"/>
                </a:cubicBezTo>
                <a:cubicBezTo>
                  <a:pt x="788608" y="673720"/>
                  <a:pt x="739700" y="846277"/>
                  <a:pt x="613008" y="929058"/>
                </a:cubicBezTo>
                <a:cubicBezTo>
                  <a:pt x="581335" y="949753"/>
                  <a:pt x="547799" y="962878"/>
                  <a:pt x="514274" y="968891"/>
                </a:cubicBezTo>
                <a:cubicBezTo>
                  <a:pt x="489130" y="973403"/>
                  <a:pt x="463992" y="973912"/>
                  <a:pt x="439653" y="970617"/>
                </a:cubicBezTo>
                <a:cubicBezTo>
                  <a:pt x="366631" y="960729"/>
                  <a:pt x="300784" y="916586"/>
                  <a:pt x="263455" y="843416"/>
                </a:cubicBezTo>
                <a:cubicBezTo>
                  <a:pt x="197095" y="713337"/>
                  <a:pt x="246004" y="540779"/>
                  <a:pt x="372696" y="457999"/>
                </a:cubicBezTo>
                <a:cubicBezTo>
                  <a:pt x="420205" y="426956"/>
                  <a:pt x="471906" y="412946"/>
                  <a:pt x="521474" y="414420"/>
                </a:cubicBezTo>
                <a:close/>
                <a:moveTo>
                  <a:pt x="988185" y="281716"/>
                </a:moveTo>
                <a:cubicBezTo>
                  <a:pt x="1037936" y="272792"/>
                  <a:pt x="1087637" y="295525"/>
                  <a:pt x="1112257" y="343785"/>
                </a:cubicBezTo>
                <a:cubicBezTo>
                  <a:pt x="1145083" y="408130"/>
                  <a:pt x="1120890" y="493488"/>
                  <a:pt x="1058219" y="534438"/>
                </a:cubicBezTo>
                <a:cubicBezTo>
                  <a:pt x="1042551" y="544675"/>
                  <a:pt x="1025962" y="551167"/>
                  <a:pt x="1009378" y="554142"/>
                </a:cubicBezTo>
                <a:cubicBezTo>
                  <a:pt x="992795" y="557117"/>
                  <a:pt x="976216" y="556574"/>
                  <a:pt x="960571" y="552740"/>
                </a:cubicBezTo>
                <a:cubicBezTo>
                  <a:pt x="929280" y="545075"/>
                  <a:pt x="901719" y="524246"/>
                  <a:pt x="885306" y="492074"/>
                </a:cubicBezTo>
                <a:cubicBezTo>
                  <a:pt x="852480" y="427728"/>
                  <a:pt x="876674" y="342369"/>
                  <a:pt x="939345" y="301420"/>
                </a:cubicBezTo>
                <a:cubicBezTo>
                  <a:pt x="955012" y="291183"/>
                  <a:pt x="971601" y="284691"/>
                  <a:pt x="988185" y="281716"/>
                </a:cubicBezTo>
                <a:close/>
                <a:moveTo>
                  <a:pt x="5006427" y="845"/>
                </a:moveTo>
                <a:cubicBezTo>
                  <a:pt x="5347805" y="-11751"/>
                  <a:pt x="5676540" y="116155"/>
                  <a:pt x="5981087" y="410490"/>
                </a:cubicBezTo>
                <a:cubicBezTo>
                  <a:pt x="6412348" y="827687"/>
                  <a:pt x="6605759" y="1875951"/>
                  <a:pt x="5850729" y="2477646"/>
                </a:cubicBezTo>
                <a:cubicBezTo>
                  <a:pt x="5675883" y="2617020"/>
                  <a:pt x="5510922" y="2776772"/>
                  <a:pt x="5345844" y="2934556"/>
                </a:cubicBezTo>
                <a:cubicBezTo>
                  <a:pt x="5189746" y="3083841"/>
                  <a:pt x="5136460" y="3294597"/>
                  <a:pt x="5187221" y="3522782"/>
                </a:cubicBezTo>
                <a:cubicBezTo>
                  <a:pt x="5215294" y="3648193"/>
                  <a:pt x="5248406" y="3772235"/>
                  <a:pt x="5278756" y="3896963"/>
                </a:cubicBezTo>
                <a:lnTo>
                  <a:pt x="5289244" y="3943347"/>
                </a:lnTo>
                <a:lnTo>
                  <a:pt x="0" y="3943347"/>
                </a:lnTo>
                <a:lnTo>
                  <a:pt x="0" y="1141130"/>
                </a:lnTo>
                <a:lnTo>
                  <a:pt x="20427" y="1143747"/>
                </a:lnTo>
                <a:cubicBezTo>
                  <a:pt x="184004" y="1161317"/>
                  <a:pt x="349131" y="1167916"/>
                  <a:pt x="512761" y="1154170"/>
                </a:cubicBezTo>
                <a:cubicBezTo>
                  <a:pt x="714977" y="1137036"/>
                  <a:pt x="846044" y="936951"/>
                  <a:pt x="972888" y="756346"/>
                </a:cubicBezTo>
                <a:cubicBezTo>
                  <a:pt x="1288958" y="306148"/>
                  <a:pt x="1657725" y="145437"/>
                  <a:pt x="2042260" y="341101"/>
                </a:cubicBezTo>
                <a:cubicBezTo>
                  <a:pt x="2191395" y="416984"/>
                  <a:pt x="2319169" y="569188"/>
                  <a:pt x="2435451" y="712718"/>
                </a:cubicBezTo>
                <a:cubicBezTo>
                  <a:pt x="2747209" y="1097658"/>
                  <a:pt x="3118527" y="1070852"/>
                  <a:pt x="3463163" y="819175"/>
                </a:cubicBezTo>
                <a:cubicBezTo>
                  <a:pt x="3707831" y="639902"/>
                  <a:pt x="3938655" y="426737"/>
                  <a:pt x="4192369" y="273017"/>
                </a:cubicBezTo>
                <a:cubicBezTo>
                  <a:pt x="4467747" y="105432"/>
                  <a:pt x="4740911" y="10641"/>
                  <a:pt x="5006427" y="845"/>
                </a:cubicBezTo>
                <a:close/>
              </a:path>
            </a:pathLst>
          </a:custGeom>
        </p:spPr>
      </p:pic>
      <p:pic>
        <p:nvPicPr>
          <p:cNvPr id="6" name="Picture 5" descr="Heart-shaped red PPE masks">
            <a:extLst>
              <a:ext uri="{FF2B5EF4-FFF2-40B4-BE49-F238E27FC236}">
                <a16:creationId xmlns:a16="http://schemas.microsoft.com/office/drawing/2014/main" id="{BC5EE56C-012F-8E76-D97C-9DBD6CB83C6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0606" r="1" b="27306"/>
          <a:stretch/>
        </p:blipFill>
        <p:spPr>
          <a:xfrm>
            <a:off x="7617954" y="4291106"/>
            <a:ext cx="4574045" cy="2566894"/>
          </a:xfrm>
          <a:custGeom>
            <a:avLst/>
            <a:gdLst/>
            <a:ahLst/>
            <a:cxnLst/>
            <a:rect l="l" t="t" r="r" b="b"/>
            <a:pathLst>
              <a:path w="6051229" h="3395870">
                <a:moveTo>
                  <a:pt x="1317554" y="241852"/>
                </a:moveTo>
                <a:cubicBezTo>
                  <a:pt x="1550298" y="241852"/>
                  <a:pt x="1738974" y="430528"/>
                  <a:pt x="1738974" y="663272"/>
                </a:cubicBezTo>
                <a:cubicBezTo>
                  <a:pt x="1738974" y="896016"/>
                  <a:pt x="1550298" y="1084692"/>
                  <a:pt x="1317554" y="1084692"/>
                </a:cubicBezTo>
                <a:cubicBezTo>
                  <a:pt x="1084811" y="1084692"/>
                  <a:pt x="896135" y="896016"/>
                  <a:pt x="896135" y="663272"/>
                </a:cubicBezTo>
                <a:cubicBezTo>
                  <a:pt x="896135" y="430528"/>
                  <a:pt x="1084811" y="241852"/>
                  <a:pt x="1317554" y="241852"/>
                </a:cubicBezTo>
                <a:close/>
                <a:moveTo>
                  <a:pt x="5744951" y="25092"/>
                </a:moveTo>
                <a:cubicBezTo>
                  <a:pt x="5780114" y="26000"/>
                  <a:pt x="5816126" y="30200"/>
                  <a:pt x="5853136" y="38157"/>
                </a:cubicBezTo>
                <a:cubicBezTo>
                  <a:pt x="5898808" y="47996"/>
                  <a:pt x="5943333" y="63096"/>
                  <a:pt x="5986405" y="82706"/>
                </a:cubicBezTo>
                <a:lnTo>
                  <a:pt x="6051229" y="119975"/>
                </a:lnTo>
                <a:lnTo>
                  <a:pt x="6051229" y="3395870"/>
                </a:lnTo>
                <a:lnTo>
                  <a:pt x="656731" y="3395870"/>
                </a:lnTo>
                <a:lnTo>
                  <a:pt x="653211" y="3385085"/>
                </a:lnTo>
                <a:cubicBezTo>
                  <a:pt x="502956" y="3025600"/>
                  <a:pt x="-15658" y="2768546"/>
                  <a:pt x="364" y="2254809"/>
                </a:cubicBezTo>
                <a:cubicBezTo>
                  <a:pt x="11420" y="1911642"/>
                  <a:pt x="256854" y="1556695"/>
                  <a:pt x="556515" y="1423552"/>
                </a:cubicBezTo>
                <a:cubicBezTo>
                  <a:pt x="1016167" y="1219697"/>
                  <a:pt x="1362083" y="1643227"/>
                  <a:pt x="1745273" y="1427778"/>
                </a:cubicBezTo>
                <a:cubicBezTo>
                  <a:pt x="2063249" y="1248992"/>
                  <a:pt x="2013979" y="769367"/>
                  <a:pt x="2394059" y="417033"/>
                </a:cubicBezTo>
                <a:cubicBezTo>
                  <a:pt x="2678165" y="153583"/>
                  <a:pt x="2991680" y="174868"/>
                  <a:pt x="3343283" y="215877"/>
                </a:cubicBezTo>
                <a:cubicBezTo>
                  <a:pt x="3818364" y="271483"/>
                  <a:pt x="3830460" y="577169"/>
                  <a:pt x="4234022" y="639120"/>
                </a:cubicBezTo>
                <a:cubicBezTo>
                  <a:pt x="4881024" y="738546"/>
                  <a:pt x="5217500" y="11468"/>
                  <a:pt x="5744951" y="25092"/>
                </a:cubicBezTo>
                <a:close/>
                <a:moveTo>
                  <a:pt x="4359592" y="0"/>
                </a:moveTo>
                <a:cubicBezTo>
                  <a:pt x="4493163" y="0"/>
                  <a:pt x="4601444" y="108281"/>
                  <a:pt x="4601444" y="241852"/>
                </a:cubicBezTo>
                <a:cubicBezTo>
                  <a:pt x="4601444" y="375423"/>
                  <a:pt x="4493163" y="483704"/>
                  <a:pt x="4359592" y="483704"/>
                </a:cubicBezTo>
                <a:cubicBezTo>
                  <a:pt x="4226021" y="483704"/>
                  <a:pt x="4117740" y="375423"/>
                  <a:pt x="4117740" y="241852"/>
                </a:cubicBezTo>
                <a:cubicBezTo>
                  <a:pt x="4117740" y="108281"/>
                  <a:pt x="4226021" y="0"/>
                  <a:pt x="4359592" y="0"/>
                </a:cubicBezTo>
                <a:close/>
              </a:path>
            </a:pathLst>
          </a:custGeom>
        </p:spPr>
      </p:pic>
      <p:pic>
        <p:nvPicPr>
          <p:cNvPr id="5" name="Picture 4" descr="Smiling hospital staff">
            <a:extLst>
              <a:ext uri="{FF2B5EF4-FFF2-40B4-BE49-F238E27FC236}">
                <a16:creationId xmlns:a16="http://schemas.microsoft.com/office/drawing/2014/main" id="{3A1013C2-4F31-E2BB-A1B4-3883CB9C021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801"/>
          <a:stretch/>
        </p:blipFill>
        <p:spPr>
          <a:xfrm>
            <a:off x="4038600" y="3581010"/>
            <a:ext cx="3761161" cy="2804936"/>
          </a:xfrm>
          <a:custGeom>
            <a:avLst/>
            <a:gdLst/>
            <a:ahLst/>
            <a:cxnLst/>
            <a:rect l="l" t="t" r="r" b="b"/>
            <a:pathLst>
              <a:path w="4085157" h="3046560">
                <a:moveTo>
                  <a:pt x="357103" y="2171454"/>
                </a:moveTo>
                <a:cubicBezTo>
                  <a:pt x="554326" y="2171454"/>
                  <a:pt x="714206" y="2331334"/>
                  <a:pt x="714206" y="2528557"/>
                </a:cubicBezTo>
                <a:cubicBezTo>
                  <a:pt x="714206" y="2725780"/>
                  <a:pt x="554326" y="2885660"/>
                  <a:pt x="357103" y="2885660"/>
                </a:cubicBezTo>
                <a:cubicBezTo>
                  <a:pt x="159880" y="2885660"/>
                  <a:pt x="0" y="2725780"/>
                  <a:pt x="0" y="2528557"/>
                </a:cubicBezTo>
                <a:cubicBezTo>
                  <a:pt x="0" y="2331334"/>
                  <a:pt x="159880" y="2171454"/>
                  <a:pt x="357103" y="2171454"/>
                </a:cubicBezTo>
                <a:close/>
                <a:moveTo>
                  <a:pt x="1364234" y="230"/>
                </a:moveTo>
                <a:cubicBezTo>
                  <a:pt x="1659590" y="-5223"/>
                  <a:pt x="1940910" y="86616"/>
                  <a:pt x="2157390" y="248150"/>
                </a:cubicBezTo>
                <a:cubicBezTo>
                  <a:pt x="2272549" y="334081"/>
                  <a:pt x="2435754" y="348530"/>
                  <a:pt x="2571159" y="288962"/>
                </a:cubicBezTo>
                <a:cubicBezTo>
                  <a:pt x="2655402" y="251896"/>
                  <a:pt x="2747013" y="224186"/>
                  <a:pt x="2844683" y="207700"/>
                </a:cubicBezTo>
                <a:cubicBezTo>
                  <a:pt x="3384266" y="116637"/>
                  <a:pt x="3917386" y="410957"/>
                  <a:pt x="4052705" y="874280"/>
                </a:cubicBezTo>
                <a:cubicBezTo>
                  <a:pt x="4167176" y="1266183"/>
                  <a:pt x="3969997" y="1660659"/>
                  <a:pt x="3600138" y="1864264"/>
                </a:cubicBezTo>
                <a:cubicBezTo>
                  <a:pt x="3468768" y="1936584"/>
                  <a:pt x="3405617" y="2073328"/>
                  <a:pt x="3437609" y="2205666"/>
                </a:cubicBezTo>
                <a:cubicBezTo>
                  <a:pt x="3438098" y="2207701"/>
                  <a:pt x="3438586" y="2209737"/>
                  <a:pt x="3439046" y="2211785"/>
                </a:cubicBezTo>
                <a:cubicBezTo>
                  <a:pt x="3499382" y="2477008"/>
                  <a:pt x="3308594" y="2740595"/>
                  <a:pt x="3007543" y="2808006"/>
                </a:cubicBezTo>
                <a:cubicBezTo>
                  <a:pt x="2890072" y="2834307"/>
                  <a:pt x="2772228" y="2828000"/>
                  <a:pt x="2666244" y="2795805"/>
                </a:cubicBezTo>
                <a:cubicBezTo>
                  <a:pt x="2540329" y="2757554"/>
                  <a:pt x="2400157" y="2783317"/>
                  <a:pt x="2299342" y="2859270"/>
                </a:cubicBezTo>
                <a:cubicBezTo>
                  <a:pt x="2194005" y="2938633"/>
                  <a:pt x="2065521" y="2997451"/>
                  <a:pt x="1920322" y="3026737"/>
                </a:cubicBezTo>
                <a:cubicBezTo>
                  <a:pt x="1450597" y="3121471"/>
                  <a:pt x="975372" y="2867513"/>
                  <a:pt x="860643" y="2460199"/>
                </a:cubicBezTo>
                <a:cubicBezTo>
                  <a:pt x="832355" y="2359769"/>
                  <a:pt x="828091" y="2259228"/>
                  <a:pt x="844632" y="2163107"/>
                </a:cubicBezTo>
                <a:cubicBezTo>
                  <a:pt x="865051" y="2044394"/>
                  <a:pt x="804197" y="1926693"/>
                  <a:pt x="692657" y="1856048"/>
                </a:cubicBezTo>
                <a:cubicBezTo>
                  <a:pt x="406798" y="1674908"/>
                  <a:pt x="212319" y="1381586"/>
                  <a:pt x="206605" y="1028897"/>
                </a:cubicBezTo>
                <a:cubicBezTo>
                  <a:pt x="200459" y="648982"/>
                  <a:pt x="440326" y="295567"/>
                  <a:pt x="828407" y="121083"/>
                </a:cubicBezTo>
                <a:cubicBezTo>
                  <a:pt x="1004753" y="41799"/>
                  <a:pt x="1187020" y="3502"/>
                  <a:pt x="1364234" y="23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6589718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245368-7033-54F9-6D61-E8B4BD21B8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5826" y="-434254"/>
            <a:ext cx="10972800" cy="1325563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FF0000"/>
                </a:solidFill>
                <a:latin typeface="Arial"/>
                <a:ea typeface="+mj-lt"/>
                <a:cs typeface="+mj-lt"/>
              </a:rPr>
              <a:t>References</a:t>
            </a:r>
            <a:endParaRPr lang="en-US" sz="3200" dirty="0">
              <a:solidFill>
                <a:srgbClr val="FF0000"/>
              </a:solidFill>
              <a:latin typeface="Arial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98CFA2-28A3-85FE-D5D6-3240BC18D7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130" y="1286695"/>
            <a:ext cx="12137363" cy="5474269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Font typeface="Arial"/>
              <a:buChar char="•"/>
            </a:pPr>
            <a:r>
              <a:rPr lang="en-US" sz="1800" dirty="0">
                <a:solidFill>
                  <a:srgbClr val="FF0000"/>
                </a:solidFill>
                <a:latin typeface="Arial Nova"/>
                <a:cs typeface="Arial"/>
              </a:rPr>
              <a:t>Advances Date, (2006) The State of Childhood Asthma, United States,1980–2005, Available at: </a:t>
            </a:r>
            <a:r>
              <a:rPr lang="en-US" sz="1800" dirty="0">
                <a:solidFill>
                  <a:srgbClr val="FF0000"/>
                </a:solidFill>
                <a:latin typeface="Arial Nova"/>
                <a:cs typeface="Arial"/>
                <a:hlinkClick r:id="rId2"/>
              </a:rPr>
              <a:t>https://www.cdc.gov/nchs/data/ad/ad381.pdf</a:t>
            </a:r>
            <a:r>
              <a:rPr lang="en-US" sz="1800" dirty="0">
                <a:solidFill>
                  <a:srgbClr val="FF0000"/>
                </a:solidFill>
                <a:latin typeface="Arial Nova"/>
                <a:cs typeface="Arial"/>
              </a:rPr>
              <a:t> (Accessed 1st July 2024) </a:t>
            </a:r>
          </a:p>
          <a:p>
            <a:pPr>
              <a:buFont typeface="Arial"/>
              <a:buChar char="•"/>
            </a:pPr>
            <a:r>
              <a:rPr lang="en-US" sz="1800" dirty="0">
                <a:solidFill>
                  <a:srgbClr val="FF0000"/>
                </a:solidFill>
                <a:latin typeface="Arial Nova"/>
                <a:cs typeface="Arial"/>
              </a:rPr>
              <a:t>Children's Commissioner, (2024) Over a quarter of a million children are still waiting for mental health support. Available at </a:t>
            </a:r>
            <a:r>
              <a:rPr lang="en-US" sz="1800" dirty="0">
                <a:solidFill>
                  <a:srgbClr val="FF0000"/>
                </a:solidFill>
                <a:latin typeface="Arial Nova"/>
                <a:cs typeface="Arial"/>
                <a:hlinkClick r:id="rId3"/>
              </a:rPr>
              <a:t>https://www.childrenscommissioner.gov.uk/blog/over-a-quarter-of-a-million-children-still-waiting-for-mental-health-support/</a:t>
            </a:r>
            <a:r>
              <a:rPr lang="en-US" sz="1800" dirty="0">
                <a:solidFill>
                  <a:srgbClr val="FF0000"/>
                </a:solidFill>
                <a:latin typeface="Arial Nova"/>
                <a:cs typeface="Arial"/>
              </a:rPr>
              <a:t> (Accessed 2</a:t>
            </a:r>
            <a:r>
              <a:rPr lang="en-US" sz="1800" baseline="30000" dirty="0">
                <a:solidFill>
                  <a:srgbClr val="FF0000"/>
                </a:solidFill>
                <a:latin typeface="Arial Nova"/>
                <a:cs typeface="Arial"/>
              </a:rPr>
              <a:t>nd</a:t>
            </a:r>
            <a:r>
              <a:rPr lang="en-US" sz="1800" dirty="0">
                <a:solidFill>
                  <a:srgbClr val="FF0000"/>
                </a:solidFill>
                <a:latin typeface="Arial Nova"/>
                <a:cs typeface="Arial"/>
              </a:rPr>
              <a:t> July 2024)</a:t>
            </a:r>
          </a:p>
          <a:p>
            <a:pPr>
              <a:buFont typeface="Arial"/>
              <a:buChar char="•"/>
            </a:pPr>
            <a:r>
              <a:rPr lang="en-US" sz="1800" dirty="0">
                <a:solidFill>
                  <a:srgbClr val="FF0000"/>
                </a:solidFill>
                <a:latin typeface="Arial Nova"/>
                <a:cs typeface="Arial"/>
              </a:rPr>
              <a:t>Department of health and social care, (2015) 2010-2015 Government policy: Children's health. Available at: </a:t>
            </a:r>
            <a:r>
              <a:rPr lang="en-US" sz="1800" dirty="0">
                <a:solidFill>
                  <a:srgbClr val="FF0000"/>
                </a:solidFill>
                <a:latin typeface="Arial Nova"/>
                <a:cs typeface="Arial"/>
                <a:hlinkClick r:id="rId4"/>
              </a:rPr>
              <a:t>https://www.gov.uk/government/publications/2010-to-2015-government-policy-childrens-health/2010-to-2015-government-policy-childrens-health</a:t>
            </a:r>
            <a:r>
              <a:rPr lang="en-US" sz="1800" dirty="0">
                <a:solidFill>
                  <a:srgbClr val="FF0000"/>
                </a:solidFill>
                <a:latin typeface="Arial Nova"/>
                <a:cs typeface="Arial"/>
              </a:rPr>
              <a:t> (Accessed 2</a:t>
            </a:r>
            <a:r>
              <a:rPr lang="en-US" sz="1800" baseline="30000" dirty="0">
                <a:solidFill>
                  <a:srgbClr val="FF0000"/>
                </a:solidFill>
                <a:latin typeface="Arial Nova"/>
                <a:cs typeface="Arial"/>
              </a:rPr>
              <a:t>nd</a:t>
            </a:r>
            <a:r>
              <a:rPr lang="en-US" sz="1800" dirty="0">
                <a:solidFill>
                  <a:srgbClr val="FF0000"/>
                </a:solidFill>
                <a:latin typeface="Arial Nova"/>
                <a:cs typeface="Arial"/>
              </a:rPr>
              <a:t> July 2024)</a:t>
            </a:r>
          </a:p>
          <a:p>
            <a:pPr>
              <a:buFont typeface="Arial"/>
              <a:buChar char="•"/>
            </a:pPr>
            <a:r>
              <a:rPr lang="en-US" sz="1800" dirty="0">
                <a:solidFill>
                  <a:srgbClr val="FF0000"/>
                </a:solidFill>
                <a:latin typeface="Arial Nova"/>
                <a:cs typeface="Arial"/>
              </a:rPr>
              <a:t>National health service (2017) Available at: </a:t>
            </a:r>
            <a:r>
              <a:rPr lang="en-US" sz="1800" dirty="0">
                <a:solidFill>
                  <a:srgbClr val="595959"/>
                </a:solidFill>
                <a:latin typeface="Arial Nova"/>
                <a:cs typeface="Arial"/>
                <a:hlinkClick r:id="rId5"/>
              </a:rPr>
              <a:t>https://www.england.nhs.uk/five-year-forward-view/next-steps-on-the-nhs-five-year-forward-view/harnessing-technology-and-innovation/(Accesesed</a:t>
            </a:r>
            <a:r>
              <a:rPr lang="en-US" sz="1800" dirty="0">
                <a:solidFill>
                  <a:srgbClr val="FF0000"/>
                </a:solidFill>
                <a:latin typeface="Arial Nova"/>
                <a:cs typeface="Arial"/>
              </a:rPr>
              <a:t> 4th July 2024)</a:t>
            </a:r>
          </a:p>
          <a:p>
            <a:pPr>
              <a:buFont typeface="Arial"/>
              <a:buChar char="•"/>
            </a:pPr>
            <a:r>
              <a:rPr lang="en-US" sz="1800" dirty="0">
                <a:solidFill>
                  <a:srgbClr val="FF0000"/>
                </a:solidFill>
                <a:latin typeface="Arial Nova"/>
                <a:cs typeface="Arial"/>
              </a:rPr>
              <a:t>RCPCH, (2018) The RCPCH and National Health Service Available at :</a:t>
            </a:r>
            <a:r>
              <a:rPr lang="en-US" sz="1800" u="sng" dirty="0">
                <a:solidFill>
                  <a:srgbClr val="FF0000"/>
                </a:solidFill>
                <a:latin typeface="Arial Nova"/>
                <a:cs typeface="Arial"/>
              </a:rPr>
              <a:t> </a:t>
            </a:r>
            <a:r>
              <a:rPr lang="en-US" sz="1800" u="sng" dirty="0">
                <a:solidFill>
                  <a:srgbClr val="595959"/>
                </a:solidFill>
                <a:latin typeface="Arial Nova"/>
                <a:cs typeface="Arial"/>
                <a:hlinkClick r:id="rId6"/>
              </a:rPr>
              <a:t>https://www.rcpch.ac.uk/news-events/news/rcpch-national-health-service</a:t>
            </a:r>
            <a:r>
              <a:rPr lang="en-US" sz="1800" u="sng" dirty="0">
                <a:solidFill>
                  <a:srgbClr val="FF0000"/>
                </a:solidFill>
                <a:latin typeface="Arial Nova"/>
                <a:cs typeface="Arial"/>
              </a:rPr>
              <a:t> </a:t>
            </a:r>
            <a:r>
              <a:rPr lang="en-US" sz="1800" dirty="0">
                <a:solidFill>
                  <a:srgbClr val="FF0000"/>
                </a:solidFill>
                <a:latin typeface="Arial Nova"/>
                <a:cs typeface="Arial"/>
              </a:rPr>
              <a:t>(Accessed 1st July 2024)</a:t>
            </a:r>
          </a:p>
          <a:p>
            <a:pPr>
              <a:buFont typeface="Arial"/>
              <a:buChar char="•"/>
            </a:pPr>
            <a:r>
              <a:rPr lang="en-US" sz="1800" dirty="0">
                <a:solidFill>
                  <a:srgbClr val="FF0000"/>
                </a:solidFill>
                <a:latin typeface="Arial Nova"/>
                <a:cs typeface="Arial"/>
              </a:rPr>
              <a:t>State of child's health 2018, State of child health and us 2019: views from the RCPCH and us network, (2018) Available at: </a:t>
            </a:r>
            <a:r>
              <a:rPr lang="en-US" sz="1800" dirty="0">
                <a:solidFill>
                  <a:srgbClr val="FF0000"/>
                </a:solidFill>
                <a:latin typeface="Arial Nova"/>
                <a:cs typeface="Arial"/>
                <a:hlinkClick r:id="rId7"/>
              </a:rPr>
              <a:t>https://www.rcpch.ac.uk/resources/state-child-health-us-2018-views-rcpch-us-network</a:t>
            </a:r>
            <a:r>
              <a:rPr lang="en-US" sz="1800" dirty="0">
                <a:solidFill>
                  <a:srgbClr val="FF0000"/>
                </a:solidFill>
                <a:latin typeface="Arial Nova"/>
                <a:cs typeface="Arial"/>
              </a:rPr>
              <a:t> (Accessed 3</a:t>
            </a:r>
            <a:r>
              <a:rPr lang="en-US" sz="1800" baseline="30000" dirty="0">
                <a:solidFill>
                  <a:srgbClr val="FF0000"/>
                </a:solidFill>
                <a:latin typeface="Arial Nova"/>
                <a:cs typeface="Arial"/>
              </a:rPr>
              <a:t>rd</a:t>
            </a:r>
            <a:r>
              <a:rPr lang="en-US" sz="1800" dirty="0">
                <a:solidFill>
                  <a:srgbClr val="FF0000"/>
                </a:solidFill>
                <a:latin typeface="Arial Nova"/>
                <a:cs typeface="Arial"/>
              </a:rPr>
              <a:t> July 2024)</a:t>
            </a:r>
          </a:p>
          <a:p>
            <a:pPr>
              <a:buFont typeface="Arial"/>
              <a:buChar char="•"/>
            </a:pPr>
            <a:endParaRPr lang="en-US" sz="1600" dirty="0">
              <a:solidFill>
                <a:srgbClr val="FF0000"/>
              </a:solidFill>
              <a:latin typeface="Arial Nova"/>
              <a:cs typeface="Arial"/>
            </a:endParaRPr>
          </a:p>
          <a:p>
            <a:pPr>
              <a:buFont typeface="Arial"/>
              <a:buChar char="•"/>
            </a:pPr>
            <a:endParaRPr lang="en-US" sz="1600" dirty="0">
              <a:solidFill>
                <a:srgbClr val="FF0000"/>
              </a:solidFill>
              <a:latin typeface="Aptos"/>
              <a:cs typeface="Arial"/>
            </a:endParaRPr>
          </a:p>
          <a:p>
            <a:pPr marL="285750" indent="-305435">
              <a:lnSpc>
                <a:spcPct val="150000"/>
              </a:lnSpc>
              <a:buFont typeface="Arial"/>
              <a:buChar char="•"/>
            </a:pPr>
            <a:endParaRPr lang="en-US" sz="1400" dirty="0">
              <a:solidFill>
                <a:srgbClr val="FF0000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594670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42E603F-28B7-4831-BF23-65FBAB13D5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4D39700F-2B10-4402-A7DD-06EE224588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232968"/>
            <a:ext cx="9560477" cy="6625032"/>
          </a:xfrm>
          <a:custGeom>
            <a:avLst/>
            <a:gdLst>
              <a:gd name="connsiteX0" fmla="*/ 8831314 w 9263816"/>
              <a:gd name="connsiteY0" fmla="*/ 5943878 h 6858000"/>
              <a:gd name="connsiteX1" fmla="*/ 9179783 w 9263816"/>
              <a:gd name="connsiteY1" fmla="*/ 6086141 h 6858000"/>
              <a:gd name="connsiteX2" fmla="*/ 9260887 w 9263816"/>
              <a:gd name="connsiteY2" fmla="*/ 6279156 h 6858000"/>
              <a:gd name="connsiteX3" fmla="*/ 8925621 w 9263816"/>
              <a:gd name="connsiteY3" fmla="*/ 6708712 h 6858000"/>
              <a:gd name="connsiteX4" fmla="*/ 8496050 w 9263816"/>
              <a:gd name="connsiteY4" fmla="*/ 6373449 h 6858000"/>
              <a:gd name="connsiteX5" fmla="*/ 8831314 w 9263816"/>
              <a:gd name="connsiteY5" fmla="*/ 5943878 h 6858000"/>
              <a:gd name="connsiteX6" fmla="*/ 7397485 w 9263816"/>
              <a:gd name="connsiteY6" fmla="*/ 5931706 h 6858000"/>
              <a:gd name="connsiteX7" fmla="*/ 7917779 w 9263816"/>
              <a:gd name="connsiteY7" fmla="*/ 6191864 h 6858000"/>
              <a:gd name="connsiteX8" fmla="*/ 8013467 w 9263816"/>
              <a:gd name="connsiteY8" fmla="*/ 6375784 h 6858000"/>
              <a:gd name="connsiteX9" fmla="*/ 8021879 w 9263816"/>
              <a:gd name="connsiteY9" fmla="*/ 6753751 h 6858000"/>
              <a:gd name="connsiteX10" fmla="*/ 7981316 w 9263816"/>
              <a:gd name="connsiteY10" fmla="*/ 6858000 h 6858000"/>
              <a:gd name="connsiteX11" fmla="*/ 6819486 w 9263816"/>
              <a:gd name="connsiteY11" fmla="*/ 6858000 h 6858000"/>
              <a:gd name="connsiteX12" fmla="*/ 6785199 w 9263816"/>
              <a:gd name="connsiteY12" fmla="*/ 6781101 h 6858000"/>
              <a:gd name="connsiteX13" fmla="*/ 7196747 w 9263816"/>
              <a:gd name="connsiteY13" fmla="*/ 5964309 h 6858000"/>
              <a:gd name="connsiteX14" fmla="*/ 7397485 w 9263816"/>
              <a:gd name="connsiteY14" fmla="*/ 5931706 h 6858000"/>
              <a:gd name="connsiteX15" fmla="*/ 1505570 w 9263816"/>
              <a:gd name="connsiteY15" fmla="*/ 227178 h 6858000"/>
              <a:gd name="connsiteX16" fmla="*/ 2026489 w 9263816"/>
              <a:gd name="connsiteY16" fmla="*/ 392370 h 6858000"/>
              <a:gd name="connsiteX17" fmla="*/ 2444553 w 9263816"/>
              <a:gd name="connsiteY17" fmla="*/ 1654853 h 6858000"/>
              <a:gd name="connsiteX18" fmla="*/ 3183153 w 9263816"/>
              <a:gd name="connsiteY18" fmla="*/ 2116208 h 6858000"/>
              <a:gd name="connsiteX19" fmla="*/ 4288384 w 9263816"/>
              <a:gd name="connsiteY19" fmla="*/ 1291908 h 6858000"/>
              <a:gd name="connsiteX20" fmla="*/ 5472602 w 9263816"/>
              <a:gd name="connsiteY20" fmla="*/ 1697818 h 6858000"/>
              <a:gd name="connsiteX21" fmla="*/ 5844697 w 9263816"/>
              <a:gd name="connsiteY21" fmla="*/ 3444791 h 6858000"/>
              <a:gd name="connsiteX22" fmla="*/ 6715674 w 9263816"/>
              <a:gd name="connsiteY22" fmla="*/ 4065208 h 6858000"/>
              <a:gd name="connsiteX23" fmla="*/ 8130429 w 9263816"/>
              <a:gd name="connsiteY23" fmla="*/ 4101787 h 6858000"/>
              <a:gd name="connsiteX24" fmla="*/ 8624630 w 9263816"/>
              <a:gd name="connsiteY24" fmla="*/ 4686202 h 6858000"/>
              <a:gd name="connsiteX25" fmla="*/ 8623843 w 9263816"/>
              <a:gd name="connsiteY25" fmla="*/ 4685749 h 6858000"/>
              <a:gd name="connsiteX26" fmla="*/ 8646859 w 9263816"/>
              <a:gd name="connsiteY26" fmla="*/ 4835156 h 6858000"/>
              <a:gd name="connsiteX27" fmla="*/ 8079403 w 9263816"/>
              <a:gd name="connsiteY27" fmla="*/ 5661624 h 6858000"/>
              <a:gd name="connsiteX28" fmla="*/ 6833105 w 9263816"/>
              <a:gd name="connsiteY28" fmla="*/ 5397208 h 6858000"/>
              <a:gd name="connsiteX29" fmla="*/ 5900832 w 9263816"/>
              <a:gd name="connsiteY29" fmla="*/ 5944462 h 6858000"/>
              <a:gd name="connsiteX30" fmla="*/ 6067212 w 9263816"/>
              <a:gd name="connsiteY30" fmla="*/ 6811916 h 6858000"/>
              <a:gd name="connsiteX31" fmla="*/ 6089565 w 9263816"/>
              <a:gd name="connsiteY31" fmla="*/ 6858000 h 6858000"/>
              <a:gd name="connsiteX32" fmla="*/ 0 w 9263816"/>
              <a:gd name="connsiteY32" fmla="*/ 6858000 h 6858000"/>
              <a:gd name="connsiteX33" fmla="*/ 0 w 9263816"/>
              <a:gd name="connsiteY33" fmla="*/ 2181377 h 6858000"/>
              <a:gd name="connsiteX34" fmla="*/ 73069 w 9263816"/>
              <a:gd name="connsiteY34" fmla="*/ 2215839 h 6858000"/>
              <a:gd name="connsiteX35" fmla="*/ 335445 w 9263816"/>
              <a:gd name="connsiteY35" fmla="*/ 2237140 h 6858000"/>
              <a:gd name="connsiteX36" fmla="*/ 752878 w 9263816"/>
              <a:gd name="connsiteY36" fmla="*/ 1445285 h 6858000"/>
              <a:gd name="connsiteX37" fmla="*/ 1202551 w 9263816"/>
              <a:gd name="connsiteY37" fmla="*/ 314229 h 6858000"/>
              <a:gd name="connsiteX38" fmla="*/ 1505570 w 9263816"/>
              <a:gd name="connsiteY38" fmla="*/ 227178 h 6858000"/>
              <a:gd name="connsiteX39" fmla="*/ 3142509 w 9263816"/>
              <a:gd name="connsiteY39" fmla="*/ 68854 h 6858000"/>
              <a:gd name="connsiteX40" fmla="*/ 3490978 w 9263816"/>
              <a:gd name="connsiteY40" fmla="*/ 211117 h 6858000"/>
              <a:gd name="connsiteX41" fmla="*/ 3572083 w 9263816"/>
              <a:gd name="connsiteY41" fmla="*/ 404131 h 6858000"/>
              <a:gd name="connsiteX42" fmla="*/ 3236814 w 9263816"/>
              <a:gd name="connsiteY42" fmla="*/ 833688 h 6858000"/>
              <a:gd name="connsiteX43" fmla="*/ 2807245 w 9263816"/>
              <a:gd name="connsiteY43" fmla="*/ 498425 h 6858000"/>
              <a:gd name="connsiteX44" fmla="*/ 3142509 w 9263816"/>
              <a:gd name="connsiteY44" fmla="*/ 68854 h 6858000"/>
              <a:gd name="connsiteX45" fmla="*/ 0 w 9263816"/>
              <a:gd name="connsiteY45" fmla="*/ 0 h 6858000"/>
              <a:gd name="connsiteX46" fmla="*/ 39858 w 9263816"/>
              <a:gd name="connsiteY46" fmla="*/ 0 h 6858000"/>
              <a:gd name="connsiteX47" fmla="*/ 65022 w 9263816"/>
              <a:gd name="connsiteY47" fmla="*/ 5834 h 6858000"/>
              <a:gd name="connsiteX48" fmla="*/ 389258 w 9263816"/>
              <a:gd name="connsiteY48" fmla="*/ 235630 h 6858000"/>
              <a:gd name="connsiteX49" fmla="*/ 485484 w 9263816"/>
              <a:gd name="connsiteY49" fmla="*/ 420070 h 6858000"/>
              <a:gd name="connsiteX50" fmla="*/ 74229 w 9263816"/>
              <a:gd name="connsiteY50" fmla="*/ 1237955 h 6858000"/>
              <a:gd name="connsiteX51" fmla="*/ 0 w 9263816"/>
              <a:gd name="connsiteY51" fmla="*/ 125447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9263816" h="6858000">
                <a:moveTo>
                  <a:pt x="8831314" y="5943878"/>
                </a:moveTo>
                <a:cubicBezTo>
                  <a:pt x="8964281" y="5927490"/>
                  <a:pt x="9096260" y="5981362"/>
                  <a:pt x="9179783" y="6086141"/>
                </a:cubicBezTo>
                <a:cubicBezTo>
                  <a:pt x="9224074" y="6141769"/>
                  <a:pt x="9252211" y="6208560"/>
                  <a:pt x="9260887" y="6279156"/>
                </a:cubicBezTo>
                <a:cubicBezTo>
                  <a:pt x="9286897" y="6490362"/>
                  <a:pt x="9136845" y="6682672"/>
                  <a:pt x="8925621" y="6708712"/>
                </a:cubicBezTo>
                <a:cubicBezTo>
                  <a:pt x="8714398" y="6734766"/>
                  <a:pt x="8522062" y="6584655"/>
                  <a:pt x="8496050" y="6373449"/>
                </a:cubicBezTo>
                <a:cubicBezTo>
                  <a:pt x="8470038" y="6162229"/>
                  <a:pt x="8620090" y="5969920"/>
                  <a:pt x="8831314" y="5943878"/>
                </a:cubicBezTo>
                <a:close/>
                <a:moveTo>
                  <a:pt x="7397485" y="5931706"/>
                </a:moveTo>
                <a:cubicBezTo>
                  <a:pt x="7598431" y="5931157"/>
                  <a:pt x="7792965" y="6024548"/>
                  <a:pt x="7917779" y="6191864"/>
                </a:cubicBezTo>
                <a:cubicBezTo>
                  <a:pt x="7959204" y="6247714"/>
                  <a:pt x="7991530" y="6309792"/>
                  <a:pt x="8013467" y="6375784"/>
                </a:cubicBezTo>
                <a:cubicBezTo>
                  <a:pt x="8055425" y="6502973"/>
                  <a:pt x="8055748" y="6633888"/>
                  <a:pt x="8021879" y="6753751"/>
                </a:cubicBezTo>
                <a:lnTo>
                  <a:pt x="7981316" y="6858000"/>
                </a:lnTo>
                <a:lnTo>
                  <a:pt x="6819486" y="6858000"/>
                </a:lnTo>
                <a:lnTo>
                  <a:pt x="6785199" y="6781101"/>
                </a:lnTo>
                <a:cubicBezTo>
                  <a:pt x="6673307" y="6441922"/>
                  <a:pt x="6857485" y="6076251"/>
                  <a:pt x="7196747" y="5964309"/>
                </a:cubicBezTo>
                <a:cubicBezTo>
                  <a:pt x="7262809" y="5942509"/>
                  <a:pt x="7330503" y="5931889"/>
                  <a:pt x="7397485" y="5931706"/>
                </a:cubicBezTo>
                <a:close/>
                <a:moveTo>
                  <a:pt x="1505570" y="227178"/>
                </a:moveTo>
                <a:cubicBezTo>
                  <a:pt x="1691018" y="218628"/>
                  <a:pt x="1889853" y="275403"/>
                  <a:pt x="2026489" y="392370"/>
                </a:cubicBezTo>
                <a:cubicBezTo>
                  <a:pt x="2369898" y="685965"/>
                  <a:pt x="2078266" y="1147857"/>
                  <a:pt x="2444553" y="1654853"/>
                </a:cubicBezTo>
                <a:cubicBezTo>
                  <a:pt x="2492906" y="1721679"/>
                  <a:pt x="2800482" y="2144546"/>
                  <a:pt x="3183153" y="2116208"/>
                </a:cubicBezTo>
                <a:cubicBezTo>
                  <a:pt x="3673561" y="2080541"/>
                  <a:pt x="3723222" y="1441614"/>
                  <a:pt x="4288384" y="1291908"/>
                </a:cubicBezTo>
                <a:cubicBezTo>
                  <a:pt x="4689065" y="1185875"/>
                  <a:pt x="5207943" y="1366633"/>
                  <a:pt x="5472602" y="1697818"/>
                </a:cubicBezTo>
                <a:cubicBezTo>
                  <a:pt x="5891294" y="2221754"/>
                  <a:pt x="5408012" y="2790179"/>
                  <a:pt x="5844697" y="3444791"/>
                </a:cubicBezTo>
                <a:cubicBezTo>
                  <a:pt x="6149900" y="3902467"/>
                  <a:pt x="6672672" y="4053594"/>
                  <a:pt x="6715674" y="4065208"/>
                </a:cubicBezTo>
                <a:cubicBezTo>
                  <a:pt x="7326423" y="4232519"/>
                  <a:pt x="7677158" y="3817020"/>
                  <a:pt x="8130429" y="4101787"/>
                </a:cubicBezTo>
                <a:cubicBezTo>
                  <a:pt x="8226340" y="4161985"/>
                  <a:pt x="8536372" y="4356819"/>
                  <a:pt x="8624630" y="4686202"/>
                </a:cubicBezTo>
                <a:lnTo>
                  <a:pt x="8623843" y="4685749"/>
                </a:lnTo>
                <a:cubicBezTo>
                  <a:pt x="8636924" y="4734567"/>
                  <a:pt x="8644635" y="4784678"/>
                  <a:pt x="8646859" y="4835156"/>
                </a:cubicBezTo>
                <a:cubicBezTo>
                  <a:pt x="8662596" y="5196604"/>
                  <a:pt x="8398383" y="5562326"/>
                  <a:pt x="8079403" y="5661624"/>
                </a:cubicBezTo>
                <a:cubicBezTo>
                  <a:pt x="7649807" y="5795217"/>
                  <a:pt x="7430996" y="5350293"/>
                  <a:pt x="6833105" y="5397208"/>
                </a:cubicBezTo>
                <a:cubicBezTo>
                  <a:pt x="6519033" y="5421527"/>
                  <a:pt x="6056658" y="5595550"/>
                  <a:pt x="5900832" y="5944462"/>
                </a:cubicBezTo>
                <a:cubicBezTo>
                  <a:pt x="5770548" y="6236600"/>
                  <a:pt x="5916359" y="6515160"/>
                  <a:pt x="6067212" y="6811916"/>
                </a:cubicBezTo>
                <a:lnTo>
                  <a:pt x="6089565" y="6858000"/>
                </a:lnTo>
                <a:lnTo>
                  <a:pt x="0" y="6858000"/>
                </a:lnTo>
                <a:lnTo>
                  <a:pt x="0" y="2181377"/>
                </a:lnTo>
                <a:lnTo>
                  <a:pt x="73069" y="2215839"/>
                </a:lnTo>
                <a:cubicBezTo>
                  <a:pt x="165116" y="2251829"/>
                  <a:pt x="254486" y="2263171"/>
                  <a:pt x="335445" y="2237140"/>
                </a:cubicBezTo>
                <a:cubicBezTo>
                  <a:pt x="594718" y="2153707"/>
                  <a:pt x="688441" y="1733807"/>
                  <a:pt x="752878" y="1445285"/>
                </a:cubicBezTo>
                <a:cubicBezTo>
                  <a:pt x="925059" y="674068"/>
                  <a:pt x="975076" y="456292"/>
                  <a:pt x="1202551" y="314229"/>
                </a:cubicBezTo>
                <a:cubicBezTo>
                  <a:pt x="1287853" y="260956"/>
                  <a:pt x="1394302" y="232308"/>
                  <a:pt x="1505570" y="227178"/>
                </a:cubicBezTo>
                <a:close/>
                <a:moveTo>
                  <a:pt x="3142509" y="68854"/>
                </a:moveTo>
                <a:cubicBezTo>
                  <a:pt x="3275474" y="52467"/>
                  <a:pt x="3407455" y="106339"/>
                  <a:pt x="3490978" y="211117"/>
                </a:cubicBezTo>
                <a:cubicBezTo>
                  <a:pt x="3535271" y="266744"/>
                  <a:pt x="3563404" y="333535"/>
                  <a:pt x="3572083" y="404131"/>
                </a:cubicBezTo>
                <a:cubicBezTo>
                  <a:pt x="3598092" y="615337"/>
                  <a:pt x="3448040" y="807648"/>
                  <a:pt x="3236814" y="833688"/>
                </a:cubicBezTo>
                <a:cubicBezTo>
                  <a:pt x="3025594" y="859741"/>
                  <a:pt x="2833255" y="709631"/>
                  <a:pt x="2807245" y="498425"/>
                </a:cubicBezTo>
                <a:cubicBezTo>
                  <a:pt x="2781232" y="287207"/>
                  <a:pt x="2931283" y="94896"/>
                  <a:pt x="3142509" y="68854"/>
                </a:cubicBezTo>
                <a:close/>
                <a:moveTo>
                  <a:pt x="0" y="0"/>
                </a:moveTo>
                <a:lnTo>
                  <a:pt x="39858" y="0"/>
                </a:lnTo>
                <a:lnTo>
                  <a:pt x="65022" y="5834"/>
                </a:lnTo>
                <a:cubicBezTo>
                  <a:pt x="191545" y="45606"/>
                  <a:pt x="305874" y="124173"/>
                  <a:pt x="389258" y="235630"/>
                </a:cubicBezTo>
                <a:cubicBezTo>
                  <a:pt x="430983" y="291600"/>
                  <a:pt x="463360" y="353876"/>
                  <a:pt x="485484" y="420070"/>
                </a:cubicBezTo>
                <a:cubicBezTo>
                  <a:pt x="597711" y="759508"/>
                  <a:pt x="413661" y="1125662"/>
                  <a:pt x="74229" y="1237955"/>
                </a:cubicBezTo>
                <a:lnTo>
                  <a:pt x="0" y="1254477"/>
                </a:lnTo>
                <a:close/>
              </a:path>
            </a:pathLst>
          </a:cu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13" name="Background Fill">
            <a:extLst>
              <a:ext uri="{FF2B5EF4-FFF2-40B4-BE49-F238E27FC236}">
                <a16:creationId xmlns:a16="http://schemas.microsoft.com/office/drawing/2014/main" id="{68CA250C-CF5A-4736-9249-D6111F7C55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32274B4-B001-4088-B01D-E6999509E2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D10322B-83D1-5444-3B1E-13F3852CD2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57783"/>
            <a:ext cx="3901736" cy="313080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/>
              <a:t>Questions</a:t>
            </a:r>
          </a:p>
        </p:txBody>
      </p:sp>
      <p:pic>
        <p:nvPicPr>
          <p:cNvPr id="4" name="Content Placeholder 3" descr="Puzzles in brain">
            <a:extLst>
              <a:ext uri="{FF2B5EF4-FFF2-40B4-BE49-F238E27FC236}">
                <a16:creationId xmlns:a16="http://schemas.microsoft.com/office/drawing/2014/main" id="{8EE52A4F-4F2C-03A1-4E42-2C6E24FFCA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2952" r="6614" b="-1"/>
          <a:stretch/>
        </p:blipFill>
        <p:spPr>
          <a:xfrm>
            <a:off x="4955602" y="10"/>
            <a:ext cx="7236398" cy="6857990"/>
          </a:xfrm>
          <a:custGeom>
            <a:avLst/>
            <a:gdLst/>
            <a:ahLst/>
            <a:cxnLst/>
            <a:rect l="l" t="t" r="r" b="b"/>
            <a:pathLst>
              <a:path w="7726675" h="6858000">
                <a:moveTo>
                  <a:pt x="2975226" y="5978334"/>
                </a:moveTo>
                <a:cubicBezTo>
                  <a:pt x="3002582" y="5978928"/>
                  <a:pt x="3030286" y="5982273"/>
                  <a:pt x="3058007" y="5988576"/>
                </a:cubicBezTo>
                <a:cubicBezTo>
                  <a:pt x="3279778" y="6038998"/>
                  <a:pt x="3418684" y="6259656"/>
                  <a:pt x="3368261" y="6481427"/>
                </a:cubicBezTo>
                <a:cubicBezTo>
                  <a:pt x="3317839" y="6703198"/>
                  <a:pt x="3097182" y="6842104"/>
                  <a:pt x="2875410" y="6791681"/>
                </a:cubicBezTo>
                <a:cubicBezTo>
                  <a:pt x="2653640" y="6741259"/>
                  <a:pt x="2514734" y="6520601"/>
                  <a:pt x="2565157" y="6298830"/>
                </a:cubicBezTo>
                <a:cubicBezTo>
                  <a:pt x="2609276" y="6104780"/>
                  <a:pt x="2783732" y="5974174"/>
                  <a:pt x="2975226" y="5978334"/>
                </a:cubicBezTo>
                <a:close/>
                <a:moveTo>
                  <a:pt x="542891" y="1298362"/>
                </a:moveTo>
                <a:cubicBezTo>
                  <a:pt x="578216" y="1299129"/>
                  <a:pt x="613991" y="1303448"/>
                  <a:pt x="649789" y="1311587"/>
                </a:cubicBezTo>
                <a:cubicBezTo>
                  <a:pt x="936170" y="1376700"/>
                  <a:pt x="1115545" y="1661643"/>
                  <a:pt x="1050432" y="1948025"/>
                </a:cubicBezTo>
                <a:cubicBezTo>
                  <a:pt x="985319" y="2234407"/>
                  <a:pt x="700376" y="2413781"/>
                  <a:pt x="413995" y="2348669"/>
                </a:cubicBezTo>
                <a:cubicBezTo>
                  <a:pt x="127612" y="2283556"/>
                  <a:pt x="-51762" y="1998612"/>
                  <a:pt x="13351" y="1712231"/>
                </a:cubicBezTo>
                <a:cubicBezTo>
                  <a:pt x="70325" y="1461647"/>
                  <a:pt x="295606" y="1292990"/>
                  <a:pt x="542891" y="1298362"/>
                </a:cubicBezTo>
                <a:close/>
                <a:moveTo>
                  <a:pt x="362049" y="446831"/>
                </a:moveTo>
                <a:cubicBezTo>
                  <a:pt x="382746" y="447281"/>
                  <a:pt x="403706" y="449811"/>
                  <a:pt x="424679" y="454579"/>
                </a:cubicBezTo>
                <a:cubicBezTo>
                  <a:pt x="592463" y="492727"/>
                  <a:pt x="697554" y="659668"/>
                  <a:pt x="659405" y="827452"/>
                </a:cubicBezTo>
                <a:cubicBezTo>
                  <a:pt x="621257" y="995236"/>
                  <a:pt x="454318" y="1100327"/>
                  <a:pt x="286534" y="1062179"/>
                </a:cubicBezTo>
                <a:cubicBezTo>
                  <a:pt x="118749" y="1024031"/>
                  <a:pt x="13658" y="857091"/>
                  <a:pt x="51806" y="689306"/>
                </a:cubicBezTo>
                <a:cubicBezTo>
                  <a:pt x="85186" y="542495"/>
                  <a:pt x="217172" y="443684"/>
                  <a:pt x="362049" y="446831"/>
                </a:cubicBezTo>
                <a:close/>
                <a:moveTo>
                  <a:pt x="688320" y="0"/>
                </a:moveTo>
                <a:lnTo>
                  <a:pt x="5442022" y="0"/>
                </a:lnTo>
                <a:lnTo>
                  <a:pt x="7726675" y="0"/>
                </a:lnTo>
                <a:lnTo>
                  <a:pt x="7726675" y="988372"/>
                </a:lnTo>
                <a:lnTo>
                  <a:pt x="7726675" y="6858000"/>
                </a:lnTo>
                <a:lnTo>
                  <a:pt x="4265234" y="6858000"/>
                </a:lnTo>
                <a:lnTo>
                  <a:pt x="4167452" y="6648946"/>
                </a:lnTo>
                <a:cubicBezTo>
                  <a:pt x="4064668" y="6438534"/>
                  <a:pt x="3951418" y="6237194"/>
                  <a:pt x="3802376" y="6067515"/>
                </a:cubicBezTo>
                <a:cubicBezTo>
                  <a:pt x="3433898" y="5648543"/>
                  <a:pt x="2855445" y="5560200"/>
                  <a:pt x="2314714" y="5492960"/>
                </a:cubicBezTo>
                <a:cubicBezTo>
                  <a:pt x="1689319" y="5415368"/>
                  <a:pt x="1105502" y="5269445"/>
                  <a:pt x="626568" y="4822392"/>
                </a:cubicBezTo>
                <a:cubicBezTo>
                  <a:pt x="42544" y="4277286"/>
                  <a:pt x="59772" y="3691233"/>
                  <a:pt x="462831" y="3184007"/>
                </a:cubicBezTo>
                <a:cubicBezTo>
                  <a:pt x="688845" y="2899538"/>
                  <a:pt x="972083" y="2660548"/>
                  <a:pt x="1228189" y="2399566"/>
                </a:cubicBezTo>
                <a:cubicBezTo>
                  <a:pt x="1460698" y="2161897"/>
                  <a:pt x="1522193" y="1866062"/>
                  <a:pt x="1384674" y="1566341"/>
                </a:cubicBezTo>
                <a:cubicBezTo>
                  <a:pt x="1239184" y="1249484"/>
                  <a:pt x="1095206" y="930335"/>
                  <a:pt x="922279" y="628332"/>
                </a:cubicBezTo>
                <a:cubicBezTo>
                  <a:pt x="805583" y="424593"/>
                  <a:pt x="731712" y="225291"/>
                  <a:pt x="693729" y="33341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960867126"/>
      </p:ext>
    </p:extLst>
  </p:cSld>
  <p:clrMapOvr>
    <a:masterClrMapping/>
  </p:clrMapOvr>
</p:sld>
</file>

<file path=ppt/theme/theme1.xml><?xml version="1.0" encoding="utf-8"?>
<a:theme xmlns:a="http://schemas.openxmlformats.org/drawingml/2006/main" name="SplashVTI">
  <a:themeElements>
    <a:clrScheme name="AnalogousFromLightSeedLeftStep">
      <a:dk1>
        <a:srgbClr val="000000"/>
      </a:dk1>
      <a:lt1>
        <a:srgbClr val="FFFFFF"/>
      </a:lt1>
      <a:dk2>
        <a:srgbClr val="412D24"/>
      </a:dk2>
      <a:lt2>
        <a:srgbClr val="E8E2E8"/>
      </a:lt2>
      <a:accent1>
        <a:srgbClr val="49B545"/>
      </a:accent1>
      <a:accent2>
        <a:srgbClr val="78B247"/>
      </a:accent2>
      <a:accent3>
        <a:srgbClr val="9EA858"/>
      </a:accent3>
      <a:accent4>
        <a:srgbClr val="BF9C48"/>
      </a:accent4>
      <a:accent5>
        <a:srgbClr val="E28B67"/>
      </a:accent5>
      <a:accent6>
        <a:srgbClr val="DF5A6A"/>
      </a:accent6>
      <a:hlink>
        <a:srgbClr val="AB69AE"/>
      </a:hlink>
      <a:folHlink>
        <a:srgbClr val="7F7F7F"/>
      </a:folHlink>
    </a:clrScheme>
    <a:fontScheme name="Custom 23">
      <a:majorFont>
        <a:latin typeface="Posterama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plashVTI" id="{CD38C481-21EC-466B-953B-A1440B42712A}" vid="{D3E4813C-1D98-48C2-AF59-2D0D78E2550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SplashVTI</vt:lpstr>
      <vt:lpstr>LCHS4003-INTRODUCTION TO HEALTH AND SOCIAL</vt:lpstr>
      <vt:lpstr>OVERVIEW CHILD HEALTH CARE</vt:lpstr>
      <vt:lpstr>Introduction </vt:lpstr>
      <vt:lpstr>COMPARE CHILD HEALTH CARE HOW IT WAS IN THE PAST </vt:lpstr>
      <vt:lpstr>include HOW CHILD HEALTH CARE  IS CURRENTLY RUNNING</vt:lpstr>
      <vt:lpstr>HOW THE DEVELOPMENT HAS AIDED HEALTHCARE SERVICE IN THE COMMUNITY</vt:lpstr>
      <vt:lpstr>Conclusion </vt:lpstr>
      <vt:lpstr>References</vt:lpstr>
      <vt:lpstr>Questions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226</cp:revision>
  <dcterms:created xsi:type="dcterms:W3CDTF">2024-07-02T21:45:24Z</dcterms:created>
  <dcterms:modified xsi:type="dcterms:W3CDTF">2024-07-06T11:37:17Z</dcterms:modified>
</cp:coreProperties>
</file>