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5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5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848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513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9"/>
            <a:ext cx="8596668" cy="1826581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79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5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90"/>
            <a:ext cx="4184035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90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6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6" y="2737247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5" y="2737247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41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158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140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1498604"/>
            <a:ext cx="3854528" cy="1278466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2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3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96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5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5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4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49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69" y="790378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26358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9631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69" y="790378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56640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8755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2981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4" y="609601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1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412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B0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5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4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391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729740" y="87147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EcoBrew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09800" y="1954530"/>
            <a:ext cx="7749540" cy="9694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F7FAF7"/>
                </a:solidFill>
              </a:defRPr>
            </a:pPr>
            <a:r>
              <a:rPr sz="1650"/>
              <a:t>A Zero-Waste Community Coffee Shop</a:t>
            </a:r>
          </a:p>
          <a:p>
            <a:pPr algn="ctr">
              <a:defRPr sz="1800" b="0">
                <a:solidFill>
                  <a:srgbClr val="F7FAF7"/>
                </a:solidFill>
              </a:defRPr>
            </a:pPr>
            <a:r>
              <a:rPr sz="1350"/>
              <a:t>Muhammed Mahee | Student ID: 2514842</a:t>
            </a:r>
          </a:p>
          <a:p>
            <a:pPr algn="ctr">
              <a:defRPr sz="1800" b="0">
                <a:solidFill>
                  <a:srgbClr val="D7E7D8"/>
                </a:solidFill>
              </a:defRPr>
            </a:pPr>
            <a:r>
              <a:rPr sz="1350"/>
              <a:t>Enterprise and Entrepreneurship – LCLM4006</a:t>
            </a:r>
          </a:p>
          <a:p>
            <a:pPr algn="ctr">
              <a:defRPr sz="1800" b="0">
                <a:solidFill>
                  <a:srgbClr val="D7E7D8"/>
                </a:solidFill>
              </a:defRPr>
            </a:pPr>
            <a:r>
              <a:rPr sz="1350"/>
              <a:t>Lecturer: Dr Chung Lai Johnny Wan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15840" y="4697730"/>
            <a:ext cx="240030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/>
            </a:pPr>
            <a:r>
              <a:rPr sz="2100"/>
              <a:t>☕ 🌱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Business Idea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Zero-waste coffee shop in Birmingham city centre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Speciality coffee, tea and light snacks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100% compostable cups and seed coin with every purchase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5% of profits go to community garden projects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D4A5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USP, Management and Legal Format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Rainforest Alliance certified beans and minimal packaging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20% discount for reusable cups and renewable energy use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Founder-led with 3 part-time baristas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Registered as a Limited Company (Ltd)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A3B1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Three Key PESTEL Factors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119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Social: Growing demand for sustainable and responsible businesses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Political: Green policies and sustainability grants support the idea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Economic: Inflation may affect willingness to pay premium prices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D4A5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Target Customers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Main audience: eco-conscious professionals aged 22–45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Located in Birmingham city centre with above-average disposable income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Secondary market: residents and university students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Digitally active on Instagram and TikTok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A3B1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Marketing Strategy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Social media storytelling on Instagram and TikTok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Show seed coins, garden projects and customer impact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Behind-the-scenes sustainability content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Builds awareness, engagement and word-of-mouth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D4A5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Marketing Strategy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Partnerships with local environmental groups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Monthly Green Meetups in-store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Refer-a-friend scheme with £1 donation to Green Fund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Builds loyalty, trust and repeat business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A3B1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Funding and Allocation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1"/>
            <a:ext cx="7886700" cy="15004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Total funding required: £25,000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£10,000 personal savings, £8,000 grant, £7,000 crowdfunding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First month startup costs: £18,700</a:t>
            </a:r>
          </a:p>
          <a:p>
            <a:pPr>
              <a:spcAft>
                <a:spcPts val="900"/>
              </a:spcAft>
              <a:defRPr sz="2300">
                <a:solidFill>
                  <a:srgbClr val="F7FAF7"/>
                </a:solidFill>
              </a:defRPr>
            </a:pPr>
            <a:r>
              <a:rPr sz="1725"/>
              <a:t>Main costs: equipment, stock, lease deposit, marketing, legal and training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D4A5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2" y="857250"/>
            <a:ext cx="9143771" cy="480060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3" name="TextBox 2"/>
          <p:cNvSpPr txBox="1"/>
          <p:nvPr/>
        </p:nvSpPr>
        <p:spPr>
          <a:xfrm>
            <a:off x="1935480" y="994411"/>
            <a:ext cx="8229600" cy="3924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950" b="1">
                <a:solidFill>
                  <a:srgbClr val="F7FAF7"/>
                </a:solidFill>
              </a:rPr>
              <a:t>Why EcoBrew?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1220" y="1817370"/>
            <a:ext cx="7886700" cy="1765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100">
                <a:solidFill>
                  <a:srgbClr val="F7FAF7"/>
                </a:solidFill>
              </a:defRPr>
            </a:pPr>
            <a:r>
              <a:rPr sz="1575"/>
              <a:t>Solves an environmental problem</a:t>
            </a:r>
          </a:p>
          <a:p>
            <a:pPr>
              <a:spcAft>
                <a:spcPts val="900"/>
              </a:spcAft>
              <a:defRPr sz="2100">
                <a:solidFill>
                  <a:srgbClr val="F7FAF7"/>
                </a:solidFill>
              </a:defRPr>
            </a:pPr>
            <a:r>
              <a:rPr sz="1575"/>
              <a:t>Builds real community impact</a:t>
            </a:r>
          </a:p>
          <a:p>
            <a:pPr>
              <a:spcAft>
                <a:spcPts val="900"/>
              </a:spcAft>
              <a:defRPr sz="2100">
                <a:solidFill>
                  <a:srgbClr val="F7FAF7"/>
                </a:solidFill>
              </a:defRPr>
            </a:pPr>
            <a:r>
              <a:rPr sz="1575"/>
              <a:t>Meets demand for ethical business</a:t>
            </a:r>
          </a:p>
          <a:p>
            <a:pPr>
              <a:spcAft>
                <a:spcPts val="900"/>
              </a:spcAft>
              <a:defRPr sz="2100">
                <a:solidFill>
                  <a:srgbClr val="F7FAF7"/>
                </a:solidFill>
              </a:defRPr>
            </a:pPr>
            <a:r>
              <a:rPr sz="1575"/>
              <a:t>Clear funding plan and strong differentiation</a:t>
            </a:r>
          </a:p>
          <a:p>
            <a:pPr>
              <a:spcAft>
                <a:spcPts val="900"/>
              </a:spcAft>
              <a:defRPr sz="2100">
                <a:solidFill>
                  <a:srgbClr val="F7FAF7"/>
                </a:solidFill>
              </a:defRPr>
            </a:pPr>
            <a:r>
              <a:rPr sz="1575"/>
              <a:t>Thank you – questions?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313420" y="4834890"/>
            <a:ext cx="1577340" cy="411480"/>
          </a:xfrm>
          <a:prstGeom prst="roundRect">
            <a:avLst/>
          </a:prstGeom>
          <a:solidFill>
            <a:srgbClr val="A3B18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6" name="TextBox 5"/>
          <p:cNvSpPr txBox="1"/>
          <p:nvPr/>
        </p:nvSpPr>
        <p:spPr>
          <a:xfrm>
            <a:off x="8450580" y="4924044"/>
            <a:ext cx="130302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0D1B0E"/>
                </a:solidFill>
              </a:defRPr>
            </a:pPr>
            <a:r>
              <a:rPr sz="1050"/>
              <a:t>Slide 9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Muhammed Hamza Mahee (2514842)</cp:lastModifiedBy>
  <cp:revision>3</cp:revision>
  <dcterms:created xsi:type="dcterms:W3CDTF">2013-01-27T09:14:16Z</dcterms:created>
  <dcterms:modified xsi:type="dcterms:W3CDTF">2026-07-13T13:34:03Z</dcterms:modified>
  <cp:category/>
</cp:coreProperties>
</file>