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85" r:id="rId5"/>
  </p:sldMasterIdLst>
  <p:notesMasterIdLst>
    <p:notesMasterId r:id="rId43"/>
  </p:notesMasterIdLst>
  <p:sldIdLst>
    <p:sldId id="256" r:id="rId6"/>
    <p:sldId id="257" r:id="rId7"/>
    <p:sldId id="258" r:id="rId8"/>
    <p:sldId id="259" r:id="rId9"/>
    <p:sldId id="260" r:id="rId10"/>
    <p:sldId id="261" r:id="rId11"/>
    <p:sldId id="262" r:id="rId12"/>
    <p:sldId id="263" r:id="rId13"/>
    <p:sldId id="742" r:id="rId14"/>
    <p:sldId id="743" r:id="rId15"/>
    <p:sldId id="769" r:id="rId16"/>
    <p:sldId id="770" r:id="rId17"/>
    <p:sldId id="771" r:id="rId18"/>
    <p:sldId id="772" r:id="rId19"/>
    <p:sldId id="773" r:id="rId20"/>
    <p:sldId id="774" r:id="rId21"/>
    <p:sldId id="349" r:id="rId22"/>
    <p:sldId id="775" r:id="rId23"/>
    <p:sldId id="776" r:id="rId24"/>
    <p:sldId id="313" r:id="rId25"/>
    <p:sldId id="778" r:id="rId26"/>
    <p:sldId id="748" r:id="rId27"/>
    <p:sldId id="750" r:id="rId28"/>
    <p:sldId id="779" r:id="rId29"/>
    <p:sldId id="331" r:id="rId30"/>
    <p:sldId id="790" r:id="rId31"/>
    <p:sldId id="753" r:id="rId32"/>
    <p:sldId id="780" r:id="rId33"/>
    <p:sldId id="781" r:id="rId34"/>
    <p:sldId id="547" r:id="rId35"/>
    <p:sldId id="782" r:id="rId36"/>
    <p:sldId id="783" r:id="rId37"/>
    <p:sldId id="784" r:id="rId38"/>
    <p:sldId id="785" r:id="rId39"/>
    <p:sldId id="786" r:id="rId40"/>
    <p:sldId id="787" r:id="rId41"/>
    <p:sldId id="78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409733-0AB2-46A9-BE1C-3110F83E4CAE}" v="387" dt="2025-11-07T08:53:06.1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 Thomas (2204038)" userId="9497f962-53a9-466a-80a0-980a7f269f50" providerId="ADAL" clId="{00D51988-02CD-49A5-ABB0-95E281ADCFB0}"/>
    <pc:docChg chg="undo custSel addSld delSld modSld">
      <pc:chgData name="Jac Thomas (2204038)" userId="9497f962-53a9-466a-80a0-980a7f269f50" providerId="ADAL" clId="{00D51988-02CD-49A5-ABB0-95E281ADCFB0}" dt="2025-11-07T08:53:06.109" v="8013"/>
      <pc:docMkLst>
        <pc:docMk/>
      </pc:docMkLst>
      <pc:sldChg chg="modSp mod">
        <pc:chgData name="Jac Thomas (2204038)" userId="9497f962-53a9-466a-80a0-980a7f269f50" providerId="ADAL" clId="{00D51988-02CD-49A5-ABB0-95E281ADCFB0}" dt="2025-11-07T08:48:25.256" v="8005" actId="20577"/>
        <pc:sldMkLst>
          <pc:docMk/>
          <pc:sldMk cId="1793590258" sldId="256"/>
        </pc:sldMkLst>
        <pc:spChg chg="mod">
          <ac:chgData name="Jac Thomas (2204038)" userId="9497f962-53a9-466a-80a0-980a7f269f50" providerId="ADAL" clId="{00D51988-02CD-49A5-ABB0-95E281ADCFB0}" dt="2025-11-05T23:30:55.663" v="4906"/>
          <ac:spMkLst>
            <pc:docMk/>
            <pc:sldMk cId="1793590258" sldId="256"/>
            <ac:spMk id="2" creationId="{27C08A61-BE1A-4B76-B2EC-4231C4873586}"/>
          </ac:spMkLst>
        </pc:spChg>
        <pc:spChg chg="mod">
          <ac:chgData name="Jac Thomas (2204038)" userId="9497f962-53a9-466a-80a0-980a7f269f50" providerId="ADAL" clId="{00D51988-02CD-49A5-ABB0-95E281ADCFB0}" dt="2025-11-07T08:48:25.256" v="8005" actId="20577"/>
          <ac:spMkLst>
            <pc:docMk/>
            <pc:sldMk cId="1793590258" sldId="256"/>
            <ac:spMk id="3" creationId="{45F60EB7-B256-212A-AC1B-F0DFD35DFB1E}"/>
          </ac:spMkLst>
        </pc:spChg>
      </pc:sldChg>
      <pc:sldChg chg="modSp mod">
        <pc:chgData name="Jac Thomas (2204038)" userId="9497f962-53a9-466a-80a0-980a7f269f50" providerId="ADAL" clId="{00D51988-02CD-49A5-ABB0-95E281ADCFB0}" dt="2025-11-06T22:08:06.834" v="7993" actId="5793"/>
        <pc:sldMkLst>
          <pc:docMk/>
          <pc:sldMk cId="2737978539" sldId="257"/>
        </pc:sldMkLst>
        <pc:spChg chg="mod">
          <ac:chgData name="Jac Thomas (2204038)" userId="9497f962-53a9-466a-80a0-980a7f269f50" providerId="ADAL" clId="{00D51988-02CD-49A5-ABB0-95E281ADCFB0}" dt="2025-11-05T23:30:55.663" v="4906"/>
          <ac:spMkLst>
            <pc:docMk/>
            <pc:sldMk cId="2737978539" sldId="257"/>
            <ac:spMk id="2" creationId="{06962AC7-02EE-17B1-F535-96DD5FFA2510}"/>
          </ac:spMkLst>
        </pc:spChg>
        <pc:spChg chg="mod">
          <ac:chgData name="Jac Thomas (2204038)" userId="9497f962-53a9-466a-80a0-980a7f269f50" providerId="ADAL" clId="{00D51988-02CD-49A5-ABB0-95E281ADCFB0}" dt="2025-11-06T22:08:06.834" v="7993" actId="5793"/>
          <ac:spMkLst>
            <pc:docMk/>
            <pc:sldMk cId="2737978539" sldId="257"/>
            <ac:spMk id="3" creationId="{C3A3CC0E-EC36-CFB8-5185-4441BFEB6FF9}"/>
          </ac:spMkLst>
        </pc:spChg>
      </pc:sldChg>
      <pc:sldChg chg="modSp">
        <pc:chgData name="Jac Thomas (2204038)" userId="9497f962-53a9-466a-80a0-980a7f269f50" providerId="ADAL" clId="{00D51988-02CD-49A5-ABB0-95E281ADCFB0}" dt="2025-11-05T23:30:55.663" v="4906"/>
        <pc:sldMkLst>
          <pc:docMk/>
          <pc:sldMk cId="77898299" sldId="258"/>
        </pc:sldMkLst>
        <pc:spChg chg="mod">
          <ac:chgData name="Jac Thomas (2204038)" userId="9497f962-53a9-466a-80a0-980a7f269f50" providerId="ADAL" clId="{00D51988-02CD-49A5-ABB0-95E281ADCFB0}" dt="2025-11-05T23:30:55.663" v="4906"/>
          <ac:spMkLst>
            <pc:docMk/>
            <pc:sldMk cId="77898299" sldId="258"/>
            <ac:spMk id="2" creationId="{95C5D798-1E9A-3C84-907B-36DD4A55D87D}"/>
          </ac:spMkLst>
        </pc:spChg>
        <pc:spChg chg="mod">
          <ac:chgData name="Jac Thomas (2204038)" userId="9497f962-53a9-466a-80a0-980a7f269f50" providerId="ADAL" clId="{00D51988-02CD-49A5-ABB0-95E281ADCFB0}" dt="2025-11-05T23:30:55.663" v="4906"/>
          <ac:spMkLst>
            <pc:docMk/>
            <pc:sldMk cId="77898299" sldId="258"/>
            <ac:spMk id="3" creationId="{2EC46377-6097-249F-59AE-92559E2A996C}"/>
          </ac:spMkLst>
        </pc:spChg>
      </pc:sldChg>
      <pc:sldChg chg="addSp delSp modSp mod setBg delDesignElem">
        <pc:chgData name="Jac Thomas (2204038)" userId="9497f962-53a9-466a-80a0-980a7f269f50" providerId="ADAL" clId="{00D51988-02CD-49A5-ABB0-95E281ADCFB0}" dt="2025-11-05T23:30:55.772" v="4908" actId="27636"/>
        <pc:sldMkLst>
          <pc:docMk/>
          <pc:sldMk cId="3648159798" sldId="259"/>
        </pc:sldMkLst>
        <pc:spChg chg="mod">
          <ac:chgData name="Jac Thomas (2204038)" userId="9497f962-53a9-466a-80a0-980a7f269f50" providerId="ADAL" clId="{00D51988-02CD-49A5-ABB0-95E281ADCFB0}" dt="2025-11-05T23:30:55.772" v="4907" actId="27636"/>
          <ac:spMkLst>
            <pc:docMk/>
            <pc:sldMk cId="3648159798" sldId="259"/>
            <ac:spMk id="2" creationId="{6C870221-2B0F-5AEF-4F19-0E6466999394}"/>
          </ac:spMkLst>
        </pc:spChg>
        <pc:spChg chg="add del mod">
          <ac:chgData name="Jac Thomas (2204038)" userId="9497f962-53a9-466a-80a0-980a7f269f50" providerId="ADAL" clId="{00D51988-02CD-49A5-ABB0-95E281ADCFB0}" dt="2025-11-05T23:30:55.772" v="4908" actId="27636"/>
          <ac:spMkLst>
            <pc:docMk/>
            <pc:sldMk cId="3648159798" sldId="259"/>
            <ac:spMk id="3" creationId="{CAF8ABB1-EAC4-B4EB-D35C-419D2074B01E}"/>
          </ac:spMkLst>
        </pc:spChg>
        <pc:picChg chg="add mod">
          <ac:chgData name="Jac Thomas (2204038)" userId="9497f962-53a9-466a-80a0-980a7f269f50" providerId="ADAL" clId="{00D51988-02CD-49A5-ABB0-95E281ADCFB0}" dt="2025-11-05T22:10:04.945" v="176" actId="26606"/>
          <ac:picMkLst>
            <pc:docMk/>
            <pc:sldMk cId="3648159798" sldId="259"/>
            <ac:picMk id="6" creationId="{9EC450A5-3CDF-B32F-229E-1443F479E6A8}"/>
          </ac:picMkLst>
        </pc:picChg>
      </pc:sldChg>
      <pc:sldChg chg="addSp delSp modSp new mod setBg modNotesTx">
        <pc:chgData name="Jac Thomas (2204038)" userId="9497f962-53a9-466a-80a0-980a7f269f50" providerId="ADAL" clId="{00D51988-02CD-49A5-ABB0-95E281ADCFB0}" dt="2025-11-05T22:10:58.723" v="286" actId="20577"/>
        <pc:sldMkLst>
          <pc:docMk/>
          <pc:sldMk cId="3317136409" sldId="260"/>
        </pc:sldMkLst>
        <pc:picChg chg="add mod">
          <ac:chgData name="Jac Thomas (2204038)" userId="9497f962-53a9-466a-80a0-980a7f269f50" providerId="ADAL" clId="{00D51988-02CD-49A5-ABB0-95E281ADCFB0}" dt="2025-11-05T22:10:33.201" v="180" actId="26606"/>
          <ac:picMkLst>
            <pc:docMk/>
            <pc:sldMk cId="3317136409" sldId="260"/>
            <ac:picMk id="4" creationId="{F813FB56-A7A2-4059-C009-80BD58D7D529}"/>
          </ac:picMkLst>
        </pc:picChg>
      </pc:sldChg>
      <pc:sldChg chg="addSp delSp modSp new mod setBg delDesignElem">
        <pc:chgData name="Jac Thomas (2204038)" userId="9497f962-53a9-466a-80a0-980a7f269f50" providerId="ADAL" clId="{00D51988-02CD-49A5-ABB0-95E281ADCFB0}" dt="2025-11-06T23:05:25.444" v="8003" actId="20577"/>
        <pc:sldMkLst>
          <pc:docMk/>
          <pc:sldMk cId="2838251391" sldId="261"/>
        </pc:sldMkLst>
        <pc:spChg chg="mod">
          <ac:chgData name="Jac Thomas (2204038)" userId="9497f962-53a9-466a-80a0-980a7f269f50" providerId="ADAL" clId="{00D51988-02CD-49A5-ABB0-95E281ADCFB0}" dt="2025-11-05T22:15:14.357" v="480" actId="26606"/>
          <ac:spMkLst>
            <pc:docMk/>
            <pc:sldMk cId="2838251391" sldId="261"/>
            <ac:spMk id="2" creationId="{E834C400-B3B5-8D7B-4675-4D18390F6C8E}"/>
          </ac:spMkLst>
        </pc:spChg>
        <pc:spChg chg="mod">
          <ac:chgData name="Jac Thomas (2204038)" userId="9497f962-53a9-466a-80a0-980a7f269f50" providerId="ADAL" clId="{00D51988-02CD-49A5-ABB0-95E281ADCFB0}" dt="2025-11-06T23:05:25.444" v="8003" actId="20577"/>
          <ac:spMkLst>
            <pc:docMk/>
            <pc:sldMk cId="2838251391" sldId="261"/>
            <ac:spMk id="3" creationId="{CF7B5F17-1888-57DB-BABE-95D84A34876C}"/>
          </ac:spMkLst>
        </pc:spChg>
        <pc:picChg chg="add mod modCrop">
          <ac:chgData name="Jac Thomas (2204038)" userId="9497f962-53a9-466a-80a0-980a7f269f50" providerId="ADAL" clId="{00D51988-02CD-49A5-ABB0-95E281ADCFB0}" dt="2025-11-05T22:15:14.357" v="480" actId="26606"/>
          <ac:picMkLst>
            <pc:docMk/>
            <pc:sldMk cId="2838251391" sldId="261"/>
            <ac:picMk id="6" creationId="{6CED7B67-601E-E241-732B-9C19017031F7}"/>
          </ac:picMkLst>
        </pc:picChg>
      </pc:sldChg>
      <pc:sldChg chg="modSp new mod modTransition modAnim">
        <pc:chgData name="Jac Thomas (2204038)" userId="9497f962-53a9-466a-80a0-980a7f269f50" providerId="ADAL" clId="{00D51988-02CD-49A5-ABB0-95E281ADCFB0}" dt="2025-11-07T08:49:28.166" v="8009"/>
        <pc:sldMkLst>
          <pc:docMk/>
          <pc:sldMk cId="868710342" sldId="262"/>
        </pc:sldMkLst>
        <pc:spChg chg="mod">
          <ac:chgData name="Jac Thomas (2204038)" userId="9497f962-53a9-466a-80a0-980a7f269f50" providerId="ADAL" clId="{00D51988-02CD-49A5-ABB0-95E281ADCFB0}" dt="2025-11-05T23:30:55.663" v="4906"/>
          <ac:spMkLst>
            <pc:docMk/>
            <pc:sldMk cId="868710342" sldId="262"/>
            <ac:spMk id="2" creationId="{6F53BD74-6596-5C0F-7CCF-BBA9C7C90958}"/>
          </ac:spMkLst>
        </pc:spChg>
        <pc:spChg chg="mod">
          <ac:chgData name="Jac Thomas (2204038)" userId="9497f962-53a9-466a-80a0-980a7f269f50" providerId="ADAL" clId="{00D51988-02CD-49A5-ABB0-95E281ADCFB0}" dt="2025-11-05T23:30:55.663" v="4906"/>
          <ac:spMkLst>
            <pc:docMk/>
            <pc:sldMk cId="868710342" sldId="262"/>
            <ac:spMk id="3" creationId="{4EB62E89-3614-C43C-916B-D5D64EA87FAF}"/>
          </ac:spMkLst>
        </pc:spChg>
      </pc:sldChg>
      <pc:sldChg chg="addSp delSp modSp new mod setBg delDesignElem modNotesTx">
        <pc:chgData name="Jac Thomas (2204038)" userId="9497f962-53a9-466a-80a0-980a7f269f50" providerId="ADAL" clId="{00D51988-02CD-49A5-ABB0-95E281ADCFB0}" dt="2025-11-05T23:30:55.796" v="4910" actId="27636"/>
        <pc:sldMkLst>
          <pc:docMk/>
          <pc:sldMk cId="3124418292" sldId="263"/>
        </pc:sldMkLst>
        <pc:spChg chg="mod">
          <ac:chgData name="Jac Thomas (2204038)" userId="9497f962-53a9-466a-80a0-980a7f269f50" providerId="ADAL" clId="{00D51988-02CD-49A5-ABB0-95E281ADCFB0}" dt="2025-11-05T23:30:55.796" v="4910" actId="27636"/>
          <ac:spMkLst>
            <pc:docMk/>
            <pc:sldMk cId="3124418292" sldId="263"/>
            <ac:spMk id="2" creationId="{CD02DFD7-A3AA-97F7-61DE-5648A836A2B6}"/>
          </ac:spMkLst>
        </pc:spChg>
        <pc:spChg chg="mod">
          <ac:chgData name="Jac Thomas (2204038)" userId="9497f962-53a9-466a-80a0-980a7f269f50" providerId="ADAL" clId="{00D51988-02CD-49A5-ABB0-95E281ADCFB0}" dt="2025-11-05T23:30:55.796" v="4909" actId="27636"/>
          <ac:spMkLst>
            <pc:docMk/>
            <pc:sldMk cId="3124418292" sldId="263"/>
            <ac:spMk id="3" creationId="{902E10CF-AFDE-183D-3894-6AAE77EE9894}"/>
          </ac:spMkLst>
        </pc:spChg>
        <pc:picChg chg="add mod">
          <ac:chgData name="Jac Thomas (2204038)" userId="9497f962-53a9-466a-80a0-980a7f269f50" providerId="ADAL" clId="{00D51988-02CD-49A5-ABB0-95E281ADCFB0}" dt="2025-11-05T22:31:03.079" v="1851" actId="27614"/>
          <ac:picMkLst>
            <pc:docMk/>
            <pc:sldMk cId="3124418292" sldId="263"/>
            <ac:picMk id="4" creationId="{06E86EB8-1659-412E-B7D5-7B4679073BD6}"/>
          </ac:picMkLst>
        </pc:picChg>
      </pc:sldChg>
      <pc:sldChg chg="add">
        <pc:chgData name="Jac Thomas (2204038)" userId="9497f962-53a9-466a-80a0-980a7f269f50" providerId="ADAL" clId="{00D51988-02CD-49A5-ABB0-95E281ADCFB0}" dt="2025-11-05T23:03:32.780" v="4725"/>
        <pc:sldMkLst>
          <pc:docMk/>
          <pc:sldMk cId="3587114232" sldId="313"/>
        </pc:sldMkLst>
      </pc:sldChg>
      <pc:sldChg chg="modSp add mod modAnim">
        <pc:chgData name="Jac Thomas (2204038)" userId="9497f962-53a9-466a-80a0-980a7f269f50" providerId="ADAL" clId="{00D51988-02CD-49A5-ABB0-95E281ADCFB0}" dt="2025-11-06T20:15:20.144" v="7527" actId="255"/>
        <pc:sldMkLst>
          <pc:docMk/>
          <pc:sldMk cId="0" sldId="331"/>
        </pc:sldMkLst>
        <pc:spChg chg="mod">
          <ac:chgData name="Jac Thomas (2204038)" userId="9497f962-53a9-466a-80a0-980a7f269f50" providerId="ADAL" clId="{00D51988-02CD-49A5-ABB0-95E281ADCFB0}" dt="2025-11-06T20:12:17.354" v="7437" actId="13926"/>
          <ac:spMkLst>
            <pc:docMk/>
            <pc:sldMk cId="0" sldId="331"/>
            <ac:spMk id="15362" creationId="{22CD7B19-A589-4E54-A50F-29F1F47AECB1}"/>
          </ac:spMkLst>
        </pc:spChg>
        <pc:spChg chg="mod">
          <ac:chgData name="Jac Thomas (2204038)" userId="9497f962-53a9-466a-80a0-980a7f269f50" providerId="ADAL" clId="{00D51988-02CD-49A5-ABB0-95E281ADCFB0}" dt="2025-11-06T20:15:20.144" v="7527" actId="255"/>
          <ac:spMkLst>
            <pc:docMk/>
            <pc:sldMk cId="0" sldId="331"/>
            <ac:spMk id="15363" creationId="{D09AF825-7042-48FA-AB7C-8B70926CB8A9}"/>
          </ac:spMkLst>
        </pc:spChg>
      </pc:sldChg>
      <pc:sldChg chg="delSp add setBg delDesignElem modNotesTx">
        <pc:chgData name="Jac Thomas (2204038)" userId="9497f962-53a9-466a-80a0-980a7f269f50" providerId="ADAL" clId="{00D51988-02CD-49A5-ABB0-95E281ADCFB0}" dt="2025-11-05T22:57:55.549" v="4527" actId="20577"/>
        <pc:sldMkLst>
          <pc:docMk/>
          <pc:sldMk cId="0" sldId="349"/>
        </pc:sldMkLst>
      </pc:sldChg>
      <pc:sldChg chg="modSp add mod">
        <pc:chgData name="Jac Thomas (2204038)" userId="9497f962-53a9-466a-80a0-980a7f269f50" providerId="ADAL" clId="{00D51988-02CD-49A5-ABB0-95E281ADCFB0}" dt="2025-11-06T22:47:02.196" v="7998" actId="13926"/>
        <pc:sldMkLst>
          <pc:docMk/>
          <pc:sldMk cId="3926384335" sldId="547"/>
        </pc:sldMkLst>
        <pc:spChg chg="mod">
          <ac:chgData name="Jac Thomas (2204038)" userId="9497f962-53a9-466a-80a0-980a7f269f50" providerId="ADAL" clId="{00D51988-02CD-49A5-ABB0-95E281ADCFB0}" dt="2025-11-05T23:41:05.359" v="5226" actId="27636"/>
          <ac:spMkLst>
            <pc:docMk/>
            <pc:sldMk cId="3926384335" sldId="547"/>
            <ac:spMk id="2" creationId="{64AFAD66-2FF5-6362-A1BB-7A583D5056F1}"/>
          </ac:spMkLst>
        </pc:spChg>
        <pc:spChg chg="mod">
          <ac:chgData name="Jac Thomas (2204038)" userId="9497f962-53a9-466a-80a0-980a7f269f50" providerId="ADAL" clId="{00D51988-02CD-49A5-ABB0-95E281ADCFB0}" dt="2025-11-06T22:47:02.196" v="7998" actId="13926"/>
          <ac:spMkLst>
            <pc:docMk/>
            <pc:sldMk cId="3926384335" sldId="547"/>
            <ac:spMk id="8" creationId="{BE4E027C-7B02-C182-08B1-AA9A8E00538C}"/>
          </ac:spMkLst>
        </pc:spChg>
      </pc:sldChg>
      <pc:sldChg chg="modSp add mod">
        <pc:chgData name="Jac Thomas (2204038)" userId="9497f962-53a9-466a-80a0-980a7f269f50" providerId="ADAL" clId="{00D51988-02CD-49A5-ABB0-95E281ADCFB0}" dt="2025-11-05T23:30:55.801" v="4911" actId="27636"/>
        <pc:sldMkLst>
          <pc:docMk/>
          <pc:sldMk cId="1397129593" sldId="742"/>
        </pc:sldMkLst>
        <pc:spChg chg="mod">
          <ac:chgData name="Jac Thomas (2204038)" userId="9497f962-53a9-466a-80a0-980a7f269f50" providerId="ADAL" clId="{00D51988-02CD-49A5-ABB0-95E281ADCFB0}" dt="2025-11-05T23:30:55.801" v="4911" actId="27636"/>
          <ac:spMkLst>
            <pc:docMk/>
            <pc:sldMk cId="1397129593" sldId="742"/>
            <ac:spMk id="2" creationId="{94C9A3B2-3D5C-4AAD-BECF-BE9391575A9C}"/>
          </ac:spMkLst>
        </pc:spChg>
        <pc:spChg chg="mod">
          <ac:chgData name="Jac Thomas (2204038)" userId="9497f962-53a9-466a-80a0-980a7f269f50" providerId="ADAL" clId="{00D51988-02CD-49A5-ABB0-95E281ADCFB0}" dt="2025-11-05T23:30:55.663" v="4906"/>
          <ac:spMkLst>
            <pc:docMk/>
            <pc:sldMk cId="1397129593" sldId="742"/>
            <ac:spMk id="4" creationId="{86129A5E-362D-43E2-84FD-60AD2B9B97CC}"/>
          </ac:spMkLst>
        </pc:spChg>
        <pc:spChg chg="mod">
          <ac:chgData name="Jac Thomas (2204038)" userId="9497f962-53a9-466a-80a0-980a7f269f50" providerId="ADAL" clId="{00D51988-02CD-49A5-ABB0-95E281ADCFB0}" dt="2025-11-05T23:30:55.663" v="4906"/>
          <ac:spMkLst>
            <pc:docMk/>
            <pc:sldMk cId="1397129593" sldId="742"/>
            <ac:spMk id="5" creationId="{0FF2D1C6-A321-4D2E-9D39-0DDE5923D5CA}"/>
          </ac:spMkLst>
        </pc:spChg>
      </pc:sldChg>
      <pc:sldChg chg="addSp delSp modSp new mod setBg delDesignElem">
        <pc:chgData name="Jac Thomas (2204038)" userId="9497f962-53a9-466a-80a0-980a7f269f50" providerId="ADAL" clId="{00D51988-02CD-49A5-ABB0-95E281ADCFB0}" dt="2025-11-05T23:30:55.813" v="4913" actId="27636"/>
        <pc:sldMkLst>
          <pc:docMk/>
          <pc:sldMk cId="567919126" sldId="743"/>
        </pc:sldMkLst>
        <pc:spChg chg="mod">
          <ac:chgData name="Jac Thomas (2204038)" userId="9497f962-53a9-466a-80a0-980a7f269f50" providerId="ADAL" clId="{00D51988-02CD-49A5-ABB0-95E281ADCFB0}" dt="2025-11-05T23:30:55.801" v="4912" actId="27636"/>
          <ac:spMkLst>
            <pc:docMk/>
            <pc:sldMk cId="567919126" sldId="743"/>
            <ac:spMk id="2" creationId="{C5C4B99E-92E2-2DF4-60A4-9153DC3FD8FE}"/>
          </ac:spMkLst>
        </pc:spChg>
        <pc:spChg chg="mod">
          <ac:chgData name="Jac Thomas (2204038)" userId="9497f962-53a9-466a-80a0-980a7f269f50" providerId="ADAL" clId="{00D51988-02CD-49A5-ABB0-95E281ADCFB0}" dt="2025-11-05T23:30:55.813" v="4913" actId="27636"/>
          <ac:spMkLst>
            <pc:docMk/>
            <pc:sldMk cId="567919126" sldId="743"/>
            <ac:spMk id="3" creationId="{0A0E2922-9742-0D00-1820-334E9F1D601A}"/>
          </ac:spMkLst>
        </pc:spChg>
        <pc:picChg chg="add mod">
          <ac:chgData name="Jac Thomas (2204038)" userId="9497f962-53a9-466a-80a0-980a7f269f50" providerId="ADAL" clId="{00D51988-02CD-49A5-ABB0-95E281ADCFB0}" dt="2025-11-05T22:35:32.982" v="1976" actId="27614"/>
          <ac:picMkLst>
            <pc:docMk/>
            <pc:sldMk cId="567919126" sldId="743"/>
            <ac:picMk id="4" creationId="{B6FA516E-97AE-AA3E-203D-F03AE46C2BF5}"/>
          </ac:picMkLst>
        </pc:picChg>
      </pc:sldChg>
      <pc:sldChg chg="modSp add mod">
        <pc:chgData name="Jac Thomas (2204038)" userId="9497f962-53a9-466a-80a0-980a7f269f50" providerId="ADAL" clId="{00D51988-02CD-49A5-ABB0-95E281ADCFB0}" dt="2025-11-05T23:28:58.459" v="4769" actId="27636"/>
        <pc:sldMkLst>
          <pc:docMk/>
          <pc:sldMk cId="2884862271" sldId="748"/>
        </pc:sldMkLst>
        <pc:spChg chg="mod">
          <ac:chgData name="Jac Thomas (2204038)" userId="9497f962-53a9-466a-80a0-980a7f269f50" providerId="ADAL" clId="{00D51988-02CD-49A5-ABB0-95E281ADCFB0}" dt="2025-11-05T23:28:58.459" v="4769" actId="27636"/>
          <ac:spMkLst>
            <pc:docMk/>
            <pc:sldMk cId="2884862271" sldId="748"/>
            <ac:spMk id="3" creationId="{3806E738-3EC5-FD38-19CA-6D59702D1B94}"/>
          </ac:spMkLst>
        </pc:spChg>
      </pc:sldChg>
      <pc:sldChg chg="modSp add">
        <pc:chgData name="Jac Thomas (2204038)" userId="9497f962-53a9-466a-80a0-980a7f269f50" providerId="ADAL" clId="{00D51988-02CD-49A5-ABB0-95E281ADCFB0}" dt="2025-11-05T23:28:58.332" v="4768"/>
        <pc:sldMkLst>
          <pc:docMk/>
          <pc:sldMk cId="3322965680" sldId="750"/>
        </pc:sldMkLst>
        <pc:spChg chg="mod">
          <ac:chgData name="Jac Thomas (2204038)" userId="9497f962-53a9-466a-80a0-980a7f269f50" providerId="ADAL" clId="{00D51988-02CD-49A5-ABB0-95E281ADCFB0}" dt="2025-11-05T23:28:58.332" v="4768"/>
          <ac:spMkLst>
            <pc:docMk/>
            <pc:sldMk cId="3322965680" sldId="750"/>
            <ac:spMk id="2" creationId="{63C5810F-BEF9-5E1E-6824-AA6A049FD7F9}"/>
          </ac:spMkLst>
        </pc:spChg>
        <pc:spChg chg="mod">
          <ac:chgData name="Jac Thomas (2204038)" userId="9497f962-53a9-466a-80a0-980a7f269f50" providerId="ADAL" clId="{00D51988-02CD-49A5-ABB0-95E281ADCFB0}" dt="2025-11-05T23:28:58.332" v="4768"/>
          <ac:spMkLst>
            <pc:docMk/>
            <pc:sldMk cId="3322965680" sldId="750"/>
            <ac:spMk id="4" creationId="{E971DD62-E22E-BDC5-F0BA-A44BE47545B3}"/>
          </ac:spMkLst>
        </pc:spChg>
        <pc:spChg chg="mod">
          <ac:chgData name="Jac Thomas (2204038)" userId="9497f962-53a9-466a-80a0-980a7f269f50" providerId="ADAL" clId="{00D51988-02CD-49A5-ABB0-95E281ADCFB0}" dt="2025-11-05T23:28:58.332" v="4768"/>
          <ac:spMkLst>
            <pc:docMk/>
            <pc:sldMk cId="3322965680" sldId="750"/>
            <ac:spMk id="5" creationId="{AB8384C4-2205-ECAE-16BB-C12B2A5BE777}"/>
          </ac:spMkLst>
        </pc:spChg>
      </pc:sldChg>
      <pc:sldChg chg="modSp add mod modNotesTx">
        <pc:chgData name="Jac Thomas (2204038)" userId="9497f962-53a9-466a-80a0-980a7f269f50" providerId="ADAL" clId="{00D51988-02CD-49A5-ABB0-95E281ADCFB0}" dt="2025-11-05T23:34:08.042" v="5065" actId="13926"/>
        <pc:sldMkLst>
          <pc:docMk/>
          <pc:sldMk cId="788584548" sldId="753"/>
        </pc:sldMkLst>
        <pc:spChg chg="mod">
          <ac:chgData name="Jac Thomas (2204038)" userId="9497f962-53a9-466a-80a0-980a7f269f50" providerId="ADAL" clId="{00D51988-02CD-49A5-ABB0-95E281ADCFB0}" dt="2025-11-05T23:33:49.330" v="5047" actId="27636"/>
          <ac:spMkLst>
            <pc:docMk/>
            <pc:sldMk cId="788584548" sldId="753"/>
            <ac:spMk id="3" creationId="{335C58F9-EACB-4CB4-F2D2-1CFC1E1A026A}"/>
          </ac:spMkLst>
        </pc:spChg>
        <pc:spChg chg="mod">
          <ac:chgData name="Jac Thomas (2204038)" userId="9497f962-53a9-466a-80a0-980a7f269f50" providerId="ADAL" clId="{00D51988-02CD-49A5-ABB0-95E281ADCFB0}" dt="2025-11-05T23:33:49.328" v="5046" actId="27636"/>
          <ac:spMkLst>
            <pc:docMk/>
            <pc:sldMk cId="788584548" sldId="753"/>
            <ac:spMk id="5" creationId="{0CF27732-BDE8-8441-1E63-D096DF0EB39C}"/>
          </ac:spMkLst>
        </pc:spChg>
      </pc:sldChg>
      <pc:sldChg chg="delSp modSp add mod setBg delDesignElem">
        <pc:chgData name="Jac Thomas (2204038)" userId="9497f962-53a9-466a-80a0-980a7f269f50" providerId="ADAL" clId="{00D51988-02CD-49A5-ABB0-95E281ADCFB0}" dt="2025-11-05T23:30:55.816" v="4914" actId="27636"/>
        <pc:sldMkLst>
          <pc:docMk/>
          <pc:sldMk cId="2060273145" sldId="769"/>
        </pc:sldMkLst>
        <pc:spChg chg="mod">
          <ac:chgData name="Jac Thomas (2204038)" userId="9497f962-53a9-466a-80a0-980a7f269f50" providerId="ADAL" clId="{00D51988-02CD-49A5-ABB0-95E281ADCFB0}" dt="2025-11-05T22:37:36.331" v="2150" actId="27636"/>
          <ac:spMkLst>
            <pc:docMk/>
            <pc:sldMk cId="2060273145" sldId="769"/>
            <ac:spMk id="2" creationId="{4802B6C2-FFA1-D109-CE30-A529682295DD}"/>
          </ac:spMkLst>
        </pc:spChg>
        <pc:spChg chg="mod">
          <ac:chgData name="Jac Thomas (2204038)" userId="9497f962-53a9-466a-80a0-980a7f269f50" providerId="ADAL" clId="{00D51988-02CD-49A5-ABB0-95E281ADCFB0}" dt="2025-11-05T23:30:55.816" v="4914" actId="27636"/>
          <ac:spMkLst>
            <pc:docMk/>
            <pc:sldMk cId="2060273145" sldId="769"/>
            <ac:spMk id="3" creationId="{34BEE9A6-8002-1D96-EA26-BA26AB402C6E}"/>
          </ac:spMkLst>
        </pc:spChg>
      </pc:sldChg>
      <pc:sldChg chg="addSp delSp modSp new mod setBg delDesignElem modNotesTx">
        <pc:chgData name="Jac Thomas (2204038)" userId="9497f962-53a9-466a-80a0-980a7f269f50" providerId="ADAL" clId="{00D51988-02CD-49A5-ABB0-95E281ADCFB0}" dt="2025-11-05T23:30:55.824" v="4915" actId="27636"/>
        <pc:sldMkLst>
          <pc:docMk/>
          <pc:sldMk cId="2357369961" sldId="770"/>
        </pc:sldMkLst>
        <pc:spChg chg="mod">
          <ac:chgData name="Jac Thomas (2204038)" userId="9497f962-53a9-466a-80a0-980a7f269f50" providerId="ADAL" clId="{00D51988-02CD-49A5-ABB0-95E281ADCFB0}" dt="2025-11-05T22:41:02.327" v="2493" actId="26606"/>
          <ac:spMkLst>
            <pc:docMk/>
            <pc:sldMk cId="2357369961" sldId="770"/>
            <ac:spMk id="2" creationId="{15C3D10E-16AA-14AB-E2A6-7A002A35422F}"/>
          </ac:spMkLst>
        </pc:spChg>
        <pc:spChg chg="mod">
          <ac:chgData name="Jac Thomas (2204038)" userId="9497f962-53a9-466a-80a0-980a7f269f50" providerId="ADAL" clId="{00D51988-02CD-49A5-ABB0-95E281ADCFB0}" dt="2025-11-05T23:30:55.824" v="4915" actId="27636"/>
          <ac:spMkLst>
            <pc:docMk/>
            <pc:sldMk cId="2357369961" sldId="770"/>
            <ac:spMk id="3" creationId="{5E19800C-95CD-1B84-0D72-098F62BACD02}"/>
          </ac:spMkLst>
        </pc:spChg>
        <pc:picChg chg="add mod">
          <ac:chgData name="Jac Thomas (2204038)" userId="9497f962-53a9-466a-80a0-980a7f269f50" providerId="ADAL" clId="{00D51988-02CD-49A5-ABB0-95E281ADCFB0}" dt="2025-11-05T22:41:02.327" v="2493" actId="26606"/>
          <ac:picMkLst>
            <pc:docMk/>
            <pc:sldMk cId="2357369961" sldId="770"/>
            <ac:picMk id="1026" creationId="{62C139E9-C86C-DBE7-1B41-5858D506612D}"/>
          </ac:picMkLst>
        </pc:picChg>
      </pc:sldChg>
      <pc:sldChg chg="modSp new mod modNotesTx">
        <pc:chgData name="Jac Thomas (2204038)" userId="9497f962-53a9-466a-80a0-980a7f269f50" providerId="ADAL" clId="{00D51988-02CD-49A5-ABB0-95E281ADCFB0}" dt="2025-11-05T23:30:55.831" v="4916" actId="27636"/>
        <pc:sldMkLst>
          <pc:docMk/>
          <pc:sldMk cId="2283131076" sldId="771"/>
        </pc:sldMkLst>
        <pc:spChg chg="mod">
          <ac:chgData name="Jac Thomas (2204038)" userId="9497f962-53a9-466a-80a0-980a7f269f50" providerId="ADAL" clId="{00D51988-02CD-49A5-ABB0-95E281ADCFB0}" dt="2025-11-05T23:30:55.663" v="4906"/>
          <ac:spMkLst>
            <pc:docMk/>
            <pc:sldMk cId="2283131076" sldId="771"/>
            <ac:spMk id="2" creationId="{467BB5EA-84EB-B7AB-8717-42D6FDED4360}"/>
          </ac:spMkLst>
        </pc:spChg>
        <pc:spChg chg="mod">
          <ac:chgData name="Jac Thomas (2204038)" userId="9497f962-53a9-466a-80a0-980a7f269f50" providerId="ADAL" clId="{00D51988-02CD-49A5-ABB0-95E281ADCFB0}" dt="2025-11-05T23:30:55.831" v="4916" actId="27636"/>
          <ac:spMkLst>
            <pc:docMk/>
            <pc:sldMk cId="2283131076" sldId="771"/>
            <ac:spMk id="3" creationId="{5AB1C1BE-392F-C6E3-17C0-2A7E6FDA30C1}"/>
          </ac:spMkLst>
        </pc:spChg>
      </pc:sldChg>
      <pc:sldChg chg="modSp new mod modNotesTx">
        <pc:chgData name="Jac Thomas (2204038)" userId="9497f962-53a9-466a-80a0-980a7f269f50" providerId="ADAL" clId="{00D51988-02CD-49A5-ABB0-95E281ADCFB0}" dt="2025-11-05T23:30:55.663" v="4906"/>
        <pc:sldMkLst>
          <pc:docMk/>
          <pc:sldMk cId="2933628375" sldId="772"/>
        </pc:sldMkLst>
        <pc:spChg chg="mod">
          <ac:chgData name="Jac Thomas (2204038)" userId="9497f962-53a9-466a-80a0-980a7f269f50" providerId="ADAL" clId="{00D51988-02CD-49A5-ABB0-95E281ADCFB0}" dt="2025-11-05T23:30:55.663" v="4906"/>
          <ac:spMkLst>
            <pc:docMk/>
            <pc:sldMk cId="2933628375" sldId="772"/>
            <ac:spMk id="2" creationId="{A590F7ED-6C29-376E-A855-AACA93FF74A2}"/>
          </ac:spMkLst>
        </pc:spChg>
        <pc:spChg chg="mod">
          <ac:chgData name="Jac Thomas (2204038)" userId="9497f962-53a9-466a-80a0-980a7f269f50" providerId="ADAL" clId="{00D51988-02CD-49A5-ABB0-95E281ADCFB0}" dt="2025-11-05T23:30:55.663" v="4906"/>
          <ac:spMkLst>
            <pc:docMk/>
            <pc:sldMk cId="2933628375" sldId="772"/>
            <ac:spMk id="3" creationId="{459A521B-72A5-C727-1534-9F8C2FA777FE}"/>
          </ac:spMkLst>
        </pc:spChg>
      </pc:sldChg>
      <pc:sldChg chg="modSp add modNotesTx">
        <pc:chgData name="Jac Thomas (2204038)" userId="9497f962-53a9-466a-80a0-980a7f269f50" providerId="ADAL" clId="{00D51988-02CD-49A5-ABB0-95E281ADCFB0}" dt="2025-11-05T23:30:55.663" v="4906"/>
        <pc:sldMkLst>
          <pc:docMk/>
          <pc:sldMk cId="1889545753" sldId="773"/>
        </pc:sldMkLst>
        <pc:spChg chg="mod">
          <ac:chgData name="Jac Thomas (2204038)" userId="9497f962-53a9-466a-80a0-980a7f269f50" providerId="ADAL" clId="{00D51988-02CD-49A5-ABB0-95E281ADCFB0}" dt="2025-11-05T23:30:55.663" v="4906"/>
          <ac:spMkLst>
            <pc:docMk/>
            <pc:sldMk cId="1889545753" sldId="773"/>
            <ac:spMk id="2" creationId="{9B538AFE-2979-069A-3D5F-D0C9E476FC91}"/>
          </ac:spMkLst>
        </pc:spChg>
      </pc:sldChg>
      <pc:sldChg chg="modSp new mod modAnim modNotesTx">
        <pc:chgData name="Jac Thomas (2204038)" userId="9497f962-53a9-466a-80a0-980a7f269f50" providerId="ADAL" clId="{00D51988-02CD-49A5-ABB0-95E281ADCFB0}" dt="2025-11-07T08:49:50.311" v="8010"/>
        <pc:sldMkLst>
          <pc:docMk/>
          <pc:sldMk cId="2084017028" sldId="774"/>
        </pc:sldMkLst>
        <pc:spChg chg="mod">
          <ac:chgData name="Jac Thomas (2204038)" userId="9497f962-53a9-466a-80a0-980a7f269f50" providerId="ADAL" clId="{00D51988-02CD-49A5-ABB0-95E281ADCFB0}" dt="2025-11-05T23:30:55.663" v="4906"/>
          <ac:spMkLst>
            <pc:docMk/>
            <pc:sldMk cId="2084017028" sldId="774"/>
            <ac:spMk id="2" creationId="{C417F4A8-3EED-6578-E28D-5064C10B79D9}"/>
          </ac:spMkLst>
        </pc:spChg>
        <pc:spChg chg="mod">
          <ac:chgData name="Jac Thomas (2204038)" userId="9497f962-53a9-466a-80a0-980a7f269f50" providerId="ADAL" clId="{00D51988-02CD-49A5-ABB0-95E281ADCFB0}" dt="2025-11-05T23:30:55.663" v="4906"/>
          <ac:spMkLst>
            <pc:docMk/>
            <pc:sldMk cId="2084017028" sldId="774"/>
            <ac:spMk id="3" creationId="{6D29D75C-9194-BD21-341E-C7942512CAE2}"/>
          </ac:spMkLst>
        </pc:spChg>
      </pc:sldChg>
      <pc:sldChg chg="addSp delSp modSp new mod setBg delDesignElem modNotesTx">
        <pc:chgData name="Jac Thomas (2204038)" userId="9497f962-53a9-466a-80a0-980a7f269f50" providerId="ADAL" clId="{00D51988-02CD-49A5-ABB0-95E281ADCFB0}" dt="2025-11-05T23:30:55.663" v="4906"/>
        <pc:sldMkLst>
          <pc:docMk/>
          <pc:sldMk cId="1293295215" sldId="775"/>
        </pc:sldMkLst>
        <pc:spChg chg="mod">
          <ac:chgData name="Jac Thomas (2204038)" userId="9497f962-53a9-466a-80a0-980a7f269f50" providerId="ADAL" clId="{00D51988-02CD-49A5-ABB0-95E281ADCFB0}" dt="2025-11-05T23:01:05.431" v="4627" actId="26606"/>
          <ac:spMkLst>
            <pc:docMk/>
            <pc:sldMk cId="1293295215" sldId="775"/>
            <ac:spMk id="2" creationId="{6D4E8CDD-75C8-D552-E0C9-22E178CF3155}"/>
          </ac:spMkLst>
        </pc:spChg>
        <pc:picChg chg="add mod">
          <ac:chgData name="Jac Thomas (2204038)" userId="9497f962-53a9-466a-80a0-980a7f269f50" providerId="ADAL" clId="{00D51988-02CD-49A5-ABB0-95E281ADCFB0}" dt="2025-11-05T23:01:26.133" v="4629" actId="14100"/>
          <ac:picMkLst>
            <pc:docMk/>
            <pc:sldMk cId="1293295215" sldId="775"/>
            <ac:picMk id="2050" creationId="{95496718-4B82-4097-F826-F9AD29A95BE7}"/>
          </ac:picMkLst>
        </pc:picChg>
      </pc:sldChg>
      <pc:sldChg chg="delSp modSp add mod setBg delDesignElem">
        <pc:chgData name="Jac Thomas (2204038)" userId="9497f962-53a9-466a-80a0-980a7f269f50" providerId="ADAL" clId="{00D51988-02CD-49A5-ABB0-95E281ADCFB0}" dt="2025-11-05T23:03:06.840" v="4724" actId="20577"/>
        <pc:sldMkLst>
          <pc:docMk/>
          <pc:sldMk cId="48769107" sldId="776"/>
        </pc:sldMkLst>
        <pc:spChg chg="mod">
          <ac:chgData name="Jac Thomas (2204038)" userId="9497f962-53a9-466a-80a0-980a7f269f50" providerId="ADAL" clId="{00D51988-02CD-49A5-ABB0-95E281ADCFB0}" dt="2025-11-05T23:03:06.840" v="4724" actId="20577"/>
          <ac:spMkLst>
            <pc:docMk/>
            <pc:sldMk cId="48769107" sldId="776"/>
            <ac:spMk id="4" creationId="{E2C46AB3-583A-CE4E-8F60-C0106A23E40F}"/>
          </ac:spMkLst>
        </pc:spChg>
      </pc:sldChg>
      <pc:sldChg chg="delSp modSp add mod delDesignElem">
        <pc:chgData name="Jac Thomas (2204038)" userId="9497f962-53a9-466a-80a0-980a7f269f50" providerId="ADAL" clId="{00D51988-02CD-49A5-ABB0-95E281ADCFB0}" dt="2025-11-06T22:36:45.401" v="7997" actId="207"/>
        <pc:sldMkLst>
          <pc:docMk/>
          <pc:sldMk cId="3405185284" sldId="778"/>
        </pc:sldMkLst>
        <pc:spChg chg="mod">
          <ac:chgData name="Jac Thomas (2204038)" userId="9497f962-53a9-466a-80a0-980a7f269f50" providerId="ADAL" clId="{00D51988-02CD-49A5-ABB0-95E281ADCFB0}" dt="2025-11-06T22:36:45.401" v="7997" actId="207"/>
          <ac:spMkLst>
            <pc:docMk/>
            <pc:sldMk cId="3405185284" sldId="778"/>
            <ac:spMk id="13314" creationId="{FD088FAA-CB64-404C-AF7E-8F58010170EF}"/>
          </ac:spMkLst>
        </pc:spChg>
        <pc:spChg chg="mod">
          <ac:chgData name="Jac Thomas (2204038)" userId="9497f962-53a9-466a-80a0-980a7f269f50" providerId="ADAL" clId="{00D51988-02CD-49A5-ABB0-95E281ADCFB0}" dt="2025-11-06T22:36:41.125" v="7996" actId="207"/>
          <ac:spMkLst>
            <pc:docMk/>
            <pc:sldMk cId="3405185284" sldId="778"/>
            <ac:spMk id="13315" creationId="{E4A06785-7D9B-4CBB-AF86-AD209EC93F99}"/>
          </ac:spMkLst>
        </pc:spChg>
      </pc:sldChg>
      <pc:sldChg chg="modSp new mod modAnim">
        <pc:chgData name="Jac Thomas (2204038)" userId="9497f962-53a9-466a-80a0-980a7f269f50" providerId="ADAL" clId="{00D51988-02CD-49A5-ABB0-95E281ADCFB0}" dt="2025-11-07T08:50:06.749" v="8011"/>
        <pc:sldMkLst>
          <pc:docMk/>
          <pc:sldMk cId="3809508732" sldId="779"/>
        </pc:sldMkLst>
        <pc:spChg chg="mod">
          <ac:chgData name="Jac Thomas (2204038)" userId="9497f962-53a9-466a-80a0-980a7f269f50" providerId="ADAL" clId="{00D51988-02CD-49A5-ABB0-95E281ADCFB0}" dt="2025-11-05T23:28:58.332" v="4768"/>
          <ac:spMkLst>
            <pc:docMk/>
            <pc:sldMk cId="3809508732" sldId="779"/>
            <ac:spMk id="2" creationId="{978F635F-B807-B742-428B-7C5BB4FF302D}"/>
          </ac:spMkLst>
        </pc:spChg>
        <pc:spChg chg="mod">
          <ac:chgData name="Jac Thomas (2204038)" userId="9497f962-53a9-466a-80a0-980a7f269f50" providerId="ADAL" clId="{00D51988-02CD-49A5-ABB0-95E281ADCFB0}" dt="2025-11-05T23:31:49.614" v="5024" actId="20577"/>
          <ac:spMkLst>
            <pc:docMk/>
            <pc:sldMk cId="3809508732" sldId="779"/>
            <ac:spMk id="3" creationId="{2345A48A-708F-7DE7-10F1-5CACA1D4F1CF}"/>
          </ac:spMkLst>
        </pc:spChg>
      </pc:sldChg>
      <pc:sldChg chg="addSp delSp modSp add del mod setBg modAnim delDesignElem">
        <pc:chgData name="Jac Thomas (2204038)" userId="9497f962-53a9-466a-80a0-980a7f269f50" providerId="ADAL" clId="{00D51988-02CD-49A5-ABB0-95E281ADCFB0}" dt="2025-11-05T23:41:35.642" v="5288" actId="20577"/>
        <pc:sldMkLst>
          <pc:docMk/>
          <pc:sldMk cId="1416897970" sldId="780"/>
        </pc:sldMkLst>
        <pc:spChg chg="mod">
          <ac:chgData name="Jac Thomas (2204038)" userId="9497f962-53a9-466a-80a0-980a7f269f50" providerId="ADAL" clId="{00D51988-02CD-49A5-ABB0-95E281ADCFB0}" dt="2025-11-05T23:35:19.528" v="5072" actId="26606"/>
          <ac:spMkLst>
            <pc:docMk/>
            <pc:sldMk cId="1416897970" sldId="780"/>
            <ac:spMk id="13314" creationId="{FD088FAA-CB64-404C-AF7E-8F58010170EF}"/>
          </ac:spMkLst>
        </pc:spChg>
        <pc:spChg chg="mod">
          <ac:chgData name="Jac Thomas (2204038)" userId="9497f962-53a9-466a-80a0-980a7f269f50" providerId="ADAL" clId="{00D51988-02CD-49A5-ABB0-95E281ADCFB0}" dt="2025-11-05T23:41:35.642" v="5288" actId="20577"/>
          <ac:spMkLst>
            <pc:docMk/>
            <pc:sldMk cId="1416897970" sldId="780"/>
            <ac:spMk id="13315" creationId="{E4A06785-7D9B-4CBB-AF86-AD209EC93F99}"/>
          </ac:spMkLst>
        </pc:spChg>
        <pc:spChg chg="add">
          <ac:chgData name="Jac Thomas (2204038)" userId="9497f962-53a9-466a-80a0-980a7f269f50" providerId="ADAL" clId="{00D51988-02CD-49A5-ABB0-95E281ADCFB0}" dt="2025-11-05T23:35:19.528" v="5072" actId="26606"/>
          <ac:spMkLst>
            <pc:docMk/>
            <pc:sldMk cId="1416897970" sldId="780"/>
            <ac:spMk id="13317" creationId="{F63C748C-967B-4A7B-A90F-3EDD0F485AC6}"/>
          </ac:spMkLst>
        </pc:spChg>
        <pc:spChg chg="add">
          <ac:chgData name="Jac Thomas (2204038)" userId="9497f962-53a9-466a-80a0-980a7f269f50" providerId="ADAL" clId="{00D51988-02CD-49A5-ABB0-95E281ADCFB0}" dt="2025-11-05T23:35:19.528" v="5072" actId="26606"/>
          <ac:spMkLst>
            <pc:docMk/>
            <pc:sldMk cId="1416897970" sldId="780"/>
            <ac:spMk id="13318" creationId="{C0143637-4934-44E4-B909-BAF1E7B27972}"/>
          </ac:spMkLst>
        </pc:spChg>
      </pc:sldChg>
      <pc:sldChg chg="addSp modSp new mod setBg">
        <pc:chgData name="Jac Thomas (2204038)" userId="9497f962-53a9-466a-80a0-980a7f269f50" providerId="ADAL" clId="{00D51988-02CD-49A5-ABB0-95E281ADCFB0}" dt="2025-11-05T23:40:27.534" v="5224" actId="27614"/>
        <pc:sldMkLst>
          <pc:docMk/>
          <pc:sldMk cId="3958365810" sldId="781"/>
        </pc:sldMkLst>
        <pc:spChg chg="mod">
          <ac:chgData name="Jac Thomas (2204038)" userId="9497f962-53a9-466a-80a0-980a7f269f50" providerId="ADAL" clId="{00D51988-02CD-49A5-ABB0-95E281ADCFB0}" dt="2025-11-05T23:40:23.519" v="5223" actId="26606"/>
          <ac:spMkLst>
            <pc:docMk/>
            <pc:sldMk cId="3958365810" sldId="781"/>
            <ac:spMk id="2" creationId="{ED90646F-89FB-5148-66AE-C618D81F4E0F}"/>
          </ac:spMkLst>
        </pc:spChg>
        <pc:spChg chg="add">
          <ac:chgData name="Jac Thomas (2204038)" userId="9497f962-53a9-466a-80a0-980a7f269f50" providerId="ADAL" clId="{00D51988-02CD-49A5-ABB0-95E281ADCFB0}" dt="2025-11-05T23:40:23.519" v="5223" actId="26606"/>
          <ac:spMkLst>
            <pc:docMk/>
            <pc:sldMk cId="3958365810" sldId="781"/>
            <ac:spMk id="8" creationId="{0CABCAE3-64FC-4149-819F-2C1812824154}"/>
          </ac:spMkLst>
        </pc:spChg>
        <pc:spChg chg="add">
          <ac:chgData name="Jac Thomas (2204038)" userId="9497f962-53a9-466a-80a0-980a7f269f50" providerId="ADAL" clId="{00D51988-02CD-49A5-ABB0-95E281ADCFB0}" dt="2025-11-05T23:40:23.519" v="5223" actId="26606"/>
          <ac:spMkLst>
            <pc:docMk/>
            <pc:sldMk cId="3958365810" sldId="781"/>
            <ac:spMk id="16" creationId="{2FA7AD0A-1871-4DF8-9235-F49D0513B9C1}"/>
          </ac:spMkLst>
        </pc:spChg>
        <pc:spChg chg="add">
          <ac:chgData name="Jac Thomas (2204038)" userId="9497f962-53a9-466a-80a0-980a7f269f50" providerId="ADAL" clId="{00D51988-02CD-49A5-ABB0-95E281ADCFB0}" dt="2025-11-05T23:40:23.519" v="5223" actId="26606"/>
          <ac:spMkLst>
            <pc:docMk/>
            <pc:sldMk cId="3958365810" sldId="781"/>
            <ac:spMk id="18" creationId="{36B04CFB-FAE5-47DD-9B3E-4E9BA7A89CC1}"/>
          </ac:spMkLst>
        </pc:spChg>
        <pc:spChg chg="add">
          <ac:chgData name="Jac Thomas (2204038)" userId="9497f962-53a9-466a-80a0-980a7f269f50" providerId="ADAL" clId="{00D51988-02CD-49A5-ABB0-95E281ADCFB0}" dt="2025-11-05T23:40:23.519" v="5223" actId="26606"/>
          <ac:spMkLst>
            <pc:docMk/>
            <pc:sldMk cId="3958365810" sldId="781"/>
            <ac:spMk id="26" creationId="{622F7FD7-8884-4FD5-95AB-0B5C6033ADF7}"/>
          </ac:spMkLst>
        </pc:spChg>
        <pc:grpChg chg="add">
          <ac:chgData name="Jac Thomas (2204038)" userId="9497f962-53a9-466a-80a0-980a7f269f50" providerId="ADAL" clId="{00D51988-02CD-49A5-ABB0-95E281ADCFB0}" dt="2025-11-05T23:40:23.519" v="5223" actId="26606"/>
          <ac:grpSpMkLst>
            <pc:docMk/>
            <pc:sldMk cId="3958365810" sldId="781"/>
            <ac:grpSpMk id="22" creationId="{E8ACF89C-CFC3-4D68-B3C4-2BEFB7BBE5F7}"/>
          </ac:grpSpMkLst>
        </pc:grpChg>
        <pc:picChg chg="add mod">
          <ac:chgData name="Jac Thomas (2204038)" userId="9497f962-53a9-466a-80a0-980a7f269f50" providerId="ADAL" clId="{00D51988-02CD-49A5-ABB0-95E281ADCFB0}" dt="2025-11-05T23:40:27.534" v="5224" actId="27614"/>
          <ac:picMkLst>
            <pc:docMk/>
            <pc:sldMk cId="3958365810" sldId="781"/>
            <ac:picMk id="3" creationId="{88F83090-4C90-42FB-252A-0C187997D092}"/>
          </ac:picMkLst>
        </pc:picChg>
        <pc:picChg chg="add">
          <ac:chgData name="Jac Thomas (2204038)" userId="9497f962-53a9-466a-80a0-980a7f269f50" providerId="ADAL" clId="{00D51988-02CD-49A5-ABB0-95E281ADCFB0}" dt="2025-11-05T23:40:23.519" v="5223" actId="26606"/>
          <ac:picMkLst>
            <pc:docMk/>
            <pc:sldMk cId="3958365810" sldId="781"/>
            <ac:picMk id="10" creationId="{012FDCFE-9AD2-4D8A-8CBF-B3AA37EBF6DD}"/>
          </ac:picMkLst>
        </pc:picChg>
        <pc:picChg chg="add">
          <ac:chgData name="Jac Thomas (2204038)" userId="9497f962-53a9-466a-80a0-980a7f269f50" providerId="ADAL" clId="{00D51988-02CD-49A5-ABB0-95E281ADCFB0}" dt="2025-11-05T23:40:23.519" v="5223" actId="26606"/>
          <ac:picMkLst>
            <pc:docMk/>
            <pc:sldMk cId="3958365810" sldId="781"/>
            <ac:picMk id="28" creationId="{16EFE474-4FE0-4E8F-8F09-5ED2C9E76A84}"/>
          </ac:picMkLst>
        </pc:picChg>
        <pc:cxnChg chg="add">
          <ac:chgData name="Jac Thomas (2204038)" userId="9497f962-53a9-466a-80a0-980a7f269f50" providerId="ADAL" clId="{00D51988-02CD-49A5-ABB0-95E281ADCFB0}" dt="2025-11-05T23:40:23.519" v="5223" actId="26606"/>
          <ac:cxnSpMkLst>
            <pc:docMk/>
            <pc:sldMk cId="3958365810" sldId="781"/>
            <ac:cxnSpMk id="30" creationId="{CF8B8C81-54DC-4AF5-B682-3A2C70A6B55C}"/>
          </ac:cxnSpMkLst>
        </pc:cxnChg>
      </pc:sldChg>
      <pc:sldChg chg="add modNotesTx">
        <pc:chgData name="Jac Thomas (2204038)" userId="9497f962-53a9-466a-80a0-980a7f269f50" providerId="ADAL" clId="{00D51988-02CD-49A5-ABB0-95E281ADCFB0}" dt="2025-11-05T23:42:05.789" v="5301" actId="20577"/>
        <pc:sldMkLst>
          <pc:docMk/>
          <pc:sldMk cId="471872151" sldId="782"/>
        </pc:sldMkLst>
      </pc:sldChg>
      <pc:sldChg chg="modSp new mod">
        <pc:chgData name="Jac Thomas (2204038)" userId="9497f962-53a9-466a-80a0-980a7f269f50" providerId="ADAL" clId="{00D51988-02CD-49A5-ABB0-95E281ADCFB0}" dt="2025-11-06T09:29:35.823" v="5871" actId="20577"/>
        <pc:sldMkLst>
          <pc:docMk/>
          <pc:sldMk cId="1640369370" sldId="783"/>
        </pc:sldMkLst>
        <pc:spChg chg="mod">
          <ac:chgData name="Jac Thomas (2204038)" userId="9497f962-53a9-466a-80a0-980a7f269f50" providerId="ADAL" clId="{00D51988-02CD-49A5-ABB0-95E281ADCFB0}" dt="2025-11-06T09:22:56.313" v="5308" actId="20577"/>
          <ac:spMkLst>
            <pc:docMk/>
            <pc:sldMk cId="1640369370" sldId="783"/>
            <ac:spMk id="2" creationId="{F2DA04AB-76DF-C4DA-8883-840251593D44}"/>
          </ac:spMkLst>
        </pc:spChg>
        <pc:spChg chg="mod">
          <ac:chgData name="Jac Thomas (2204038)" userId="9497f962-53a9-466a-80a0-980a7f269f50" providerId="ADAL" clId="{00D51988-02CD-49A5-ABB0-95E281ADCFB0}" dt="2025-11-06T09:29:35.823" v="5871" actId="20577"/>
          <ac:spMkLst>
            <pc:docMk/>
            <pc:sldMk cId="1640369370" sldId="783"/>
            <ac:spMk id="3" creationId="{C1C7EE39-0C2B-B2D9-E939-BF3A736283C3}"/>
          </ac:spMkLst>
        </pc:spChg>
      </pc:sldChg>
      <pc:sldChg chg="modSp new mod">
        <pc:chgData name="Jac Thomas (2204038)" userId="9497f962-53a9-466a-80a0-980a7f269f50" providerId="ADAL" clId="{00D51988-02CD-49A5-ABB0-95E281ADCFB0}" dt="2025-11-06T09:35:25.184" v="6206" actId="20577"/>
        <pc:sldMkLst>
          <pc:docMk/>
          <pc:sldMk cId="4095123120" sldId="784"/>
        </pc:sldMkLst>
        <pc:spChg chg="mod">
          <ac:chgData name="Jac Thomas (2204038)" userId="9497f962-53a9-466a-80a0-980a7f269f50" providerId="ADAL" clId="{00D51988-02CD-49A5-ABB0-95E281ADCFB0}" dt="2025-11-06T09:30:48.154" v="5914" actId="20577"/>
          <ac:spMkLst>
            <pc:docMk/>
            <pc:sldMk cId="4095123120" sldId="784"/>
            <ac:spMk id="2" creationId="{0FBA4A2A-B74D-DE44-2594-39F9BFA3CB07}"/>
          </ac:spMkLst>
        </pc:spChg>
        <pc:spChg chg="mod">
          <ac:chgData name="Jac Thomas (2204038)" userId="9497f962-53a9-466a-80a0-980a7f269f50" providerId="ADAL" clId="{00D51988-02CD-49A5-ABB0-95E281ADCFB0}" dt="2025-11-06T09:35:25.184" v="6206" actId="20577"/>
          <ac:spMkLst>
            <pc:docMk/>
            <pc:sldMk cId="4095123120" sldId="784"/>
            <ac:spMk id="3" creationId="{97201961-F800-4117-F535-2A2B03759B9D}"/>
          </ac:spMkLst>
        </pc:spChg>
      </pc:sldChg>
      <pc:sldChg chg="modSp new mod">
        <pc:chgData name="Jac Thomas (2204038)" userId="9497f962-53a9-466a-80a0-980a7f269f50" providerId="ADAL" clId="{00D51988-02CD-49A5-ABB0-95E281ADCFB0}" dt="2025-11-06T09:52:45.520" v="7386" actId="313"/>
        <pc:sldMkLst>
          <pc:docMk/>
          <pc:sldMk cId="311131795" sldId="785"/>
        </pc:sldMkLst>
        <pc:spChg chg="mod">
          <ac:chgData name="Jac Thomas (2204038)" userId="9497f962-53a9-466a-80a0-980a7f269f50" providerId="ADAL" clId="{00D51988-02CD-49A5-ABB0-95E281ADCFB0}" dt="2025-11-06T09:37:15.368" v="6224" actId="20577"/>
          <ac:spMkLst>
            <pc:docMk/>
            <pc:sldMk cId="311131795" sldId="785"/>
            <ac:spMk id="2" creationId="{AB6F494E-3C0E-5EFB-CF3D-5B0418465830}"/>
          </ac:spMkLst>
        </pc:spChg>
        <pc:spChg chg="mod">
          <ac:chgData name="Jac Thomas (2204038)" userId="9497f962-53a9-466a-80a0-980a7f269f50" providerId="ADAL" clId="{00D51988-02CD-49A5-ABB0-95E281ADCFB0}" dt="2025-11-06T09:52:45.520" v="7386" actId="313"/>
          <ac:spMkLst>
            <pc:docMk/>
            <pc:sldMk cId="311131795" sldId="785"/>
            <ac:spMk id="3" creationId="{BA857CC4-0386-DCCE-4D13-D28FC2ADE141}"/>
          </ac:spMkLst>
        </pc:spChg>
      </pc:sldChg>
      <pc:sldChg chg="delSp modSp add mod setBg delDesignElem">
        <pc:chgData name="Jac Thomas (2204038)" userId="9497f962-53a9-466a-80a0-980a7f269f50" providerId="ADAL" clId="{00D51988-02CD-49A5-ABB0-95E281ADCFB0}" dt="2025-11-06T09:37:51.392" v="6231" actId="1076"/>
        <pc:sldMkLst>
          <pc:docMk/>
          <pc:sldMk cId="3597850356" sldId="786"/>
        </pc:sldMkLst>
        <pc:spChg chg="mod">
          <ac:chgData name="Jac Thomas (2204038)" userId="9497f962-53a9-466a-80a0-980a7f269f50" providerId="ADAL" clId="{00D51988-02CD-49A5-ABB0-95E281ADCFB0}" dt="2025-11-06T09:37:46.365" v="6229" actId="207"/>
          <ac:spMkLst>
            <pc:docMk/>
            <pc:sldMk cId="3597850356" sldId="786"/>
            <ac:spMk id="2" creationId="{F216D624-87CA-AAB6-DEF9-BDEBE38E474E}"/>
          </ac:spMkLst>
        </pc:spChg>
        <pc:spChg chg="mod">
          <ac:chgData name="Jac Thomas (2204038)" userId="9497f962-53a9-466a-80a0-980a7f269f50" providerId="ADAL" clId="{00D51988-02CD-49A5-ABB0-95E281ADCFB0}" dt="2025-11-06T09:37:51.392" v="6231" actId="1076"/>
          <ac:spMkLst>
            <pc:docMk/>
            <pc:sldMk cId="3597850356" sldId="786"/>
            <ac:spMk id="3" creationId="{71704D3B-B6D9-4D0B-2071-C728B28519D8}"/>
          </ac:spMkLst>
        </pc:spChg>
        <pc:spChg chg="del">
          <ac:chgData name="Jac Thomas (2204038)" userId="9497f962-53a9-466a-80a0-980a7f269f50" providerId="ADAL" clId="{00D51988-02CD-49A5-ABB0-95E281ADCFB0}" dt="2025-11-06T09:37:36.781" v="6226"/>
          <ac:spMkLst>
            <pc:docMk/>
            <pc:sldMk cId="3597850356" sldId="786"/>
            <ac:spMk id="8" creationId="{F04BED5A-E98E-4DA0-BAA5-4F6AB2492D6C}"/>
          </ac:spMkLst>
        </pc:spChg>
        <pc:spChg chg="del">
          <ac:chgData name="Jac Thomas (2204038)" userId="9497f962-53a9-466a-80a0-980a7f269f50" providerId="ADAL" clId="{00D51988-02CD-49A5-ABB0-95E281ADCFB0}" dt="2025-11-06T09:37:36.781" v="6226"/>
          <ac:spMkLst>
            <pc:docMk/>
            <pc:sldMk cId="3597850356" sldId="786"/>
            <ac:spMk id="10" creationId="{EB64B94A-E40E-48CE-BD7B-C1A30AE572FB}"/>
          </ac:spMkLst>
        </pc:spChg>
        <pc:spChg chg="del">
          <ac:chgData name="Jac Thomas (2204038)" userId="9497f962-53a9-466a-80a0-980a7f269f50" providerId="ADAL" clId="{00D51988-02CD-49A5-ABB0-95E281ADCFB0}" dt="2025-11-06T09:37:36.781" v="6226"/>
          <ac:spMkLst>
            <pc:docMk/>
            <pc:sldMk cId="3597850356" sldId="786"/>
            <ac:spMk id="14" creationId="{D1B26337-5AA4-470D-9687-5907CB53BAE9}"/>
          </ac:spMkLst>
        </pc:spChg>
        <pc:cxnChg chg="del">
          <ac:chgData name="Jac Thomas (2204038)" userId="9497f962-53a9-466a-80a0-980a7f269f50" providerId="ADAL" clId="{00D51988-02CD-49A5-ABB0-95E281ADCFB0}" dt="2025-11-06T09:37:36.781" v="6226"/>
          <ac:cxnSpMkLst>
            <pc:docMk/>
            <pc:sldMk cId="3597850356" sldId="786"/>
            <ac:cxnSpMk id="12" creationId="{49EC5CA6-6479-49D5-B4B5-5643D26B83CD}"/>
          </ac:cxnSpMkLst>
        </pc:cxnChg>
      </pc:sldChg>
      <pc:sldChg chg="modSp new mod modAnim modNotesTx">
        <pc:chgData name="Jac Thomas (2204038)" userId="9497f962-53a9-466a-80a0-980a7f269f50" providerId="ADAL" clId="{00D51988-02CD-49A5-ABB0-95E281ADCFB0}" dt="2025-11-07T08:53:06.109" v="8013"/>
        <pc:sldMkLst>
          <pc:docMk/>
          <pc:sldMk cId="2539942293" sldId="787"/>
        </pc:sldMkLst>
        <pc:spChg chg="mod">
          <ac:chgData name="Jac Thomas (2204038)" userId="9497f962-53a9-466a-80a0-980a7f269f50" providerId="ADAL" clId="{00D51988-02CD-49A5-ABB0-95E281ADCFB0}" dt="2025-11-06T09:38:27.426" v="6279" actId="20577"/>
          <ac:spMkLst>
            <pc:docMk/>
            <pc:sldMk cId="2539942293" sldId="787"/>
            <ac:spMk id="2" creationId="{D4CFD449-1E67-95E1-D370-2CC8FE1541CF}"/>
          </ac:spMkLst>
        </pc:spChg>
        <pc:spChg chg="mod">
          <ac:chgData name="Jac Thomas (2204038)" userId="9497f962-53a9-466a-80a0-980a7f269f50" providerId="ADAL" clId="{00D51988-02CD-49A5-ABB0-95E281ADCFB0}" dt="2025-11-06T09:41:22.311" v="6456" actId="20577"/>
          <ac:spMkLst>
            <pc:docMk/>
            <pc:sldMk cId="2539942293" sldId="787"/>
            <ac:spMk id="3" creationId="{F6A04297-81D0-7741-8848-1C6B9B253A8F}"/>
          </ac:spMkLst>
        </pc:spChg>
      </pc:sldChg>
      <pc:sldChg chg="modSp new mod">
        <pc:chgData name="Jac Thomas (2204038)" userId="9497f962-53a9-466a-80a0-980a7f269f50" providerId="ADAL" clId="{00D51988-02CD-49A5-ABB0-95E281ADCFB0}" dt="2025-11-06T09:42:12.258" v="6497" actId="5793"/>
        <pc:sldMkLst>
          <pc:docMk/>
          <pc:sldMk cId="1776148340" sldId="788"/>
        </pc:sldMkLst>
        <pc:spChg chg="mod">
          <ac:chgData name="Jac Thomas (2204038)" userId="9497f962-53a9-466a-80a0-980a7f269f50" providerId="ADAL" clId="{00D51988-02CD-49A5-ABB0-95E281ADCFB0}" dt="2025-11-06T09:42:09.282" v="6495" actId="20577"/>
          <ac:spMkLst>
            <pc:docMk/>
            <pc:sldMk cId="1776148340" sldId="788"/>
            <ac:spMk id="2" creationId="{F3B28915-E6C6-27EB-76E1-8519BADE5892}"/>
          </ac:spMkLst>
        </pc:spChg>
        <pc:spChg chg="mod">
          <ac:chgData name="Jac Thomas (2204038)" userId="9497f962-53a9-466a-80a0-980a7f269f50" providerId="ADAL" clId="{00D51988-02CD-49A5-ABB0-95E281ADCFB0}" dt="2025-11-06T09:42:12.258" v="6497" actId="5793"/>
          <ac:spMkLst>
            <pc:docMk/>
            <pc:sldMk cId="1776148340" sldId="788"/>
            <ac:spMk id="3" creationId="{87A708D9-125D-6464-83C3-CECC59CB25B2}"/>
          </ac:spMkLst>
        </pc:spChg>
      </pc:sldChg>
      <pc:sldChg chg="modSp new del mod">
        <pc:chgData name="Jac Thomas (2204038)" userId="9497f962-53a9-466a-80a0-980a7f269f50" providerId="ADAL" clId="{00D51988-02CD-49A5-ABB0-95E281ADCFB0}" dt="2025-11-07T08:50:42.162" v="8012" actId="2696"/>
        <pc:sldMkLst>
          <pc:docMk/>
          <pc:sldMk cId="105860229" sldId="789"/>
        </pc:sldMkLst>
        <pc:spChg chg="mod">
          <ac:chgData name="Jac Thomas (2204038)" userId="9497f962-53a9-466a-80a0-980a7f269f50" providerId="ADAL" clId="{00D51988-02CD-49A5-ABB0-95E281ADCFB0}" dt="2025-11-06T09:43:26.877" v="6519" actId="20577"/>
          <ac:spMkLst>
            <pc:docMk/>
            <pc:sldMk cId="105860229" sldId="789"/>
            <ac:spMk id="2" creationId="{835C0EE0-B09E-382B-B407-33976D7C97A3}"/>
          </ac:spMkLst>
        </pc:spChg>
        <pc:spChg chg="mod">
          <ac:chgData name="Jac Thomas (2204038)" userId="9497f962-53a9-466a-80a0-980a7f269f50" providerId="ADAL" clId="{00D51988-02CD-49A5-ABB0-95E281ADCFB0}" dt="2025-11-06T09:44:01.521" v="6649" actId="13926"/>
          <ac:spMkLst>
            <pc:docMk/>
            <pc:sldMk cId="105860229" sldId="789"/>
            <ac:spMk id="3" creationId="{1943491D-0EC2-5CF7-D3F7-8C6DCA559EA4}"/>
          </ac:spMkLst>
        </pc:spChg>
      </pc:sldChg>
      <pc:sldChg chg="modSp new mod">
        <pc:chgData name="Jac Thomas (2204038)" userId="9497f962-53a9-466a-80a0-980a7f269f50" providerId="ADAL" clId="{00D51988-02CD-49A5-ABB0-95E281ADCFB0}" dt="2025-11-06T20:25:33.180" v="7992" actId="20577"/>
        <pc:sldMkLst>
          <pc:docMk/>
          <pc:sldMk cId="754517264" sldId="790"/>
        </pc:sldMkLst>
        <pc:spChg chg="mod">
          <ac:chgData name="Jac Thomas (2204038)" userId="9497f962-53a9-466a-80a0-980a7f269f50" providerId="ADAL" clId="{00D51988-02CD-49A5-ABB0-95E281ADCFB0}" dt="2025-11-06T20:15:46.902" v="7546" actId="20577"/>
          <ac:spMkLst>
            <pc:docMk/>
            <pc:sldMk cId="754517264" sldId="790"/>
            <ac:spMk id="2" creationId="{335EEAC8-3941-B9D9-A04C-520102FAE371}"/>
          </ac:spMkLst>
        </pc:spChg>
        <pc:spChg chg="mod">
          <ac:chgData name="Jac Thomas (2204038)" userId="9497f962-53a9-466a-80a0-980a7f269f50" providerId="ADAL" clId="{00D51988-02CD-49A5-ABB0-95E281ADCFB0}" dt="2025-11-06T20:25:33.180" v="7992" actId="20577"/>
          <ac:spMkLst>
            <pc:docMk/>
            <pc:sldMk cId="754517264" sldId="790"/>
            <ac:spMk id="3" creationId="{9209BF12-6D0E-3D7E-56AB-81D46EA1C1F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D96A10-6529-4224-A945-4E1216A327BA}" type="doc">
      <dgm:prSet loTypeId="urn:microsoft.com/office/officeart/2005/8/layout/default" loCatId="list" qsTypeId="urn:microsoft.com/office/officeart/2005/8/quickstyle/3d1" qsCatId="3D" csTypeId="urn:microsoft.com/office/officeart/2005/8/colors/accent3_2" csCatId="accent3" phldr="1"/>
      <dgm:spPr/>
      <dgm:t>
        <a:bodyPr/>
        <a:lstStyle/>
        <a:p>
          <a:endParaRPr lang="en-US"/>
        </a:p>
      </dgm:t>
    </dgm:pt>
    <dgm:pt modelId="{5583F30C-ADB3-49C5-8255-FD5DFE0251ED}">
      <dgm:prSet/>
      <dgm:spPr>
        <a:xfrm>
          <a:off x="3033" y="491308"/>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GB" b="1">
              <a:solidFill>
                <a:srgbClr val="FFFFFF"/>
              </a:solidFill>
              <a:latin typeface="Franklin Gothic Book"/>
              <a:ea typeface="+mn-ea"/>
              <a:cs typeface="+mn-cs"/>
            </a:rPr>
            <a:t>Premium</a:t>
          </a:r>
        </a:p>
        <a:p>
          <a:pPr>
            <a:buNone/>
          </a:pPr>
          <a:r>
            <a:rPr lang="en-GB">
              <a:solidFill>
                <a:srgbClr val="FFFFFF"/>
              </a:solidFill>
              <a:latin typeface="Franklin Gothic Book"/>
              <a:ea typeface="+mn-ea"/>
              <a:cs typeface="+mn-cs"/>
            </a:rPr>
            <a:t>High price – High quality</a:t>
          </a:r>
          <a:endParaRPr lang="en-US">
            <a:solidFill>
              <a:srgbClr val="FFFFFF"/>
            </a:solidFill>
            <a:latin typeface="Franklin Gothic Book"/>
            <a:ea typeface="+mn-ea"/>
            <a:cs typeface="+mn-cs"/>
          </a:endParaRPr>
        </a:p>
      </dgm:t>
    </dgm:pt>
    <dgm:pt modelId="{417B4FCC-E4FF-473C-BDF1-849ABE426B37}" type="parTrans" cxnId="{4E6FA125-72A0-4DE0-842F-2BF773C10D9A}">
      <dgm:prSet/>
      <dgm:spPr/>
      <dgm:t>
        <a:bodyPr/>
        <a:lstStyle/>
        <a:p>
          <a:endParaRPr lang="en-US">
            <a:solidFill>
              <a:schemeClr val="bg1"/>
            </a:solidFill>
          </a:endParaRPr>
        </a:p>
      </dgm:t>
    </dgm:pt>
    <dgm:pt modelId="{29A46EDC-2688-438A-A7DA-168FF6255448}" type="sibTrans" cxnId="{4E6FA125-72A0-4DE0-842F-2BF773C10D9A}">
      <dgm:prSet/>
      <dgm:spPr/>
      <dgm:t>
        <a:bodyPr/>
        <a:lstStyle/>
        <a:p>
          <a:endParaRPr lang="en-US">
            <a:solidFill>
              <a:schemeClr val="bg1"/>
            </a:solidFill>
          </a:endParaRPr>
        </a:p>
      </dgm:t>
    </dgm:pt>
    <dgm:pt modelId="{82180DE2-7343-4752-9E82-8F8D74CE519C}">
      <dgm:prSet/>
      <dgm:spPr>
        <a:xfrm>
          <a:off x="2649874" y="491308"/>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GB" b="1">
              <a:solidFill>
                <a:srgbClr val="FFFFFF"/>
              </a:solidFill>
              <a:latin typeface="Franklin Gothic Book"/>
              <a:ea typeface="+mn-ea"/>
              <a:cs typeface="+mn-cs"/>
            </a:rPr>
            <a:t>Penetration</a:t>
          </a:r>
        </a:p>
        <a:p>
          <a:pPr>
            <a:buNone/>
          </a:pPr>
          <a:r>
            <a:rPr lang="en-GB">
              <a:solidFill>
                <a:srgbClr val="FFFFFF"/>
              </a:solidFill>
              <a:latin typeface="Franklin Gothic Book"/>
              <a:ea typeface="+mn-ea"/>
              <a:cs typeface="+mn-cs"/>
            </a:rPr>
            <a:t>Initial low price – Price increase</a:t>
          </a:r>
          <a:endParaRPr lang="en-US">
            <a:solidFill>
              <a:srgbClr val="FFFFFF"/>
            </a:solidFill>
            <a:latin typeface="Franklin Gothic Book"/>
            <a:ea typeface="+mn-ea"/>
            <a:cs typeface="+mn-cs"/>
          </a:endParaRPr>
        </a:p>
      </dgm:t>
    </dgm:pt>
    <dgm:pt modelId="{FDFF5FE6-1605-42A6-977F-D1BB4F4A8415}" type="parTrans" cxnId="{7F312AF4-02CF-4818-B133-B5BDFE15ABBA}">
      <dgm:prSet/>
      <dgm:spPr/>
      <dgm:t>
        <a:bodyPr/>
        <a:lstStyle/>
        <a:p>
          <a:endParaRPr lang="en-US">
            <a:solidFill>
              <a:schemeClr val="bg1"/>
            </a:solidFill>
          </a:endParaRPr>
        </a:p>
      </dgm:t>
    </dgm:pt>
    <dgm:pt modelId="{6A4ACE98-BDFA-432B-8854-6A80E57C3268}" type="sibTrans" cxnId="{7F312AF4-02CF-4818-B133-B5BDFE15ABBA}">
      <dgm:prSet/>
      <dgm:spPr/>
      <dgm:t>
        <a:bodyPr/>
        <a:lstStyle/>
        <a:p>
          <a:endParaRPr lang="en-US">
            <a:solidFill>
              <a:schemeClr val="bg1"/>
            </a:solidFill>
          </a:endParaRPr>
        </a:p>
      </dgm:t>
    </dgm:pt>
    <dgm:pt modelId="{CAB55A12-168A-4D03-980F-B6637F254D9A}">
      <dgm:prSet/>
      <dgm:spPr>
        <a:xfrm>
          <a:off x="5296715" y="491308"/>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GB" b="1">
              <a:solidFill>
                <a:srgbClr val="FFFFFF"/>
              </a:solidFill>
              <a:latin typeface="Franklin Gothic Book"/>
              <a:ea typeface="+mn-ea"/>
              <a:cs typeface="+mn-cs"/>
            </a:rPr>
            <a:t>Economy</a:t>
          </a:r>
        </a:p>
        <a:p>
          <a:pPr>
            <a:buNone/>
          </a:pPr>
          <a:r>
            <a:rPr lang="en-GB">
              <a:solidFill>
                <a:srgbClr val="FFFFFF"/>
              </a:solidFill>
              <a:latin typeface="Franklin Gothic Book"/>
              <a:ea typeface="+mn-ea"/>
              <a:cs typeface="+mn-cs"/>
            </a:rPr>
            <a:t>Deliberate setting of low price</a:t>
          </a:r>
          <a:endParaRPr lang="en-US">
            <a:solidFill>
              <a:srgbClr val="FFFFFF"/>
            </a:solidFill>
            <a:latin typeface="Franklin Gothic Book"/>
            <a:ea typeface="+mn-ea"/>
            <a:cs typeface="+mn-cs"/>
          </a:endParaRPr>
        </a:p>
      </dgm:t>
    </dgm:pt>
    <dgm:pt modelId="{71A3D5EC-ABC6-4538-9EDC-75923B621124}" type="parTrans" cxnId="{B8505DD0-D64F-460A-88B2-7924077D03E8}">
      <dgm:prSet/>
      <dgm:spPr/>
      <dgm:t>
        <a:bodyPr/>
        <a:lstStyle/>
        <a:p>
          <a:endParaRPr lang="en-US">
            <a:solidFill>
              <a:schemeClr val="bg1"/>
            </a:solidFill>
          </a:endParaRPr>
        </a:p>
      </dgm:t>
    </dgm:pt>
    <dgm:pt modelId="{B7246683-A5C0-4DAC-AC32-F739B797D02C}" type="sibTrans" cxnId="{B8505DD0-D64F-460A-88B2-7924077D03E8}">
      <dgm:prSet/>
      <dgm:spPr/>
      <dgm:t>
        <a:bodyPr/>
        <a:lstStyle/>
        <a:p>
          <a:endParaRPr lang="en-US">
            <a:solidFill>
              <a:schemeClr val="bg1"/>
            </a:solidFill>
          </a:endParaRPr>
        </a:p>
      </dgm:t>
    </dgm:pt>
    <dgm:pt modelId="{44F3E20F-8F0D-47BF-92D3-465E4D399805}">
      <dgm:prSet/>
      <dgm:spPr>
        <a:xfrm>
          <a:off x="7943557" y="491308"/>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GB" b="1">
              <a:solidFill>
                <a:srgbClr val="FFFFFF"/>
              </a:solidFill>
              <a:latin typeface="Franklin Gothic Book"/>
              <a:ea typeface="+mn-ea"/>
              <a:cs typeface="+mn-cs"/>
            </a:rPr>
            <a:t>Skim</a:t>
          </a:r>
        </a:p>
        <a:p>
          <a:pPr>
            <a:buNone/>
          </a:pPr>
          <a:r>
            <a:rPr lang="en-GB">
              <a:solidFill>
                <a:srgbClr val="FFFFFF"/>
              </a:solidFill>
              <a:latin typeface="Franklin Gothic Book"/>
              <a:ea typeface="+mn-ea"/>
              <a:cs typeface="+mn-cs"/>
            </a:rPr>
            <a:t>High initial price – Price lowers</a:t>
          </a:r>
          <a:endParaRPr lang="en-US">
            <a:solidFill>
              <a:srgbClr val="FFFFFF"/>
            </a:solidFill>
            <a:latin typeface="Franklin Gothic Book"/>
            <a:ea typeface="+mn-ea"/>
            <a:cs typeface="+mn-cs"/>
          </a:endParaRPr>
        </a:p>
      </dgm:t>
    </dgm:pt>
    <dgm:pt modelId="{1A3086BD-1A80-42FC-A401-21FABBD41320}" type="parTrans" cxnId="{90D154CC-3608-4310-9B5F-EA9D0B32C3E7}">
      <dgm:prSet/>
      <dgm:spPr/>
      <dgm:t>
        <a:bodyPr/>
        <a:lstStyle/>
        <a:p>
          <a:endParaRPr lang="en-US">
            <a:solidFill>
              <a:schemeClr val="bg1"/>
            </a:solidFill>
          </a:endParaRPr>
        </a:p>
      </dgm:t>
    </dgm:pt>
    <dgm:pt modelId="{2D52801B-AE82-462B-BA85-2C828E9EAC4E}" type="sibTrans" cxnId="{90D154CC-3608-4310-9B5F-EA9D0B32C3E7}">
      <dgm:prSet/>
      <dgm:spPr/>
      <dgm:t>
        <a:bodyPr/>
        <a:lstStyle/>
        <a:p>
          <a:endParaRPr lang="en-US">
            <a:solidFill>
              <a:schemeClr val="bg1"/>
            </a:solidFill>
          </a:endParaRPr>
        </a:p>
      </dgm:t>
    </dgm:pt>
    <dgm:pt modelId="{B1CCAF8C-7410-4F91-82AB-13B297FD2D77}">
      <dgm:prSet/>
      <dgm:spPr>
        <a:xfrm>
          <a:off x="1326453" y="2175661"/>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GB" b="1">
              <a:solidFill>
                <a:srgbClr val="FFFFFF"/>
              </a:solidFill>
              <a:latin typeface="Franklin Gothic Book"/>
              <a:ea typeface="+mn-ea"/>
              <a:cs typeface="+mn-cs"/>
            </a:rPr>
            <a:t>Psychological</a:t>
          </a:r>
        </a:p>
        <a:p>
          <a:pPr>
            <a:buNone/>
          </a:pPr>
          <a:r>
            <a:rPr lang="en-GB">
              <a:solidFill>
                <a:srgbClr val="FFFFFF"/>
              </a:solidFill>
              <a:latin typeface="Franklin Gothic Book"/>
              <a:ea typeface="+mn-ea"/>
              <a:cs typeface="+mn-cs"/>
            </a:rPr>
            <a:t>Customers emotive response – High quality with high price</a:t>
          </a:r>
          <a:endParaRPr lang="en-US">
            <a:solidFill>
              <a:srgbClr val="FFFFFF"/>
            </a:solidFill>
            <a:latin typeface="Franklin Gothic Book"/>
            <a:ea typeface="+mn-ea"/>
            <a:cs typeface="+mn-cs"/>
          </a:endParaRPr>
        </a:p>
      </dgm:t>
    </dgm:pt>
    <dgm:pt modelId="{78B97CED-A70D-45B6-927B-3BC4AE7B8372}" type="parTrans" cxnId="{39F6A41D-1BCF-4160-BA09-163D75F54522}">
      <dgm:prSet/>
      <dgm:spPr/>
      <dgm:t>
        <a:bodyPr/>
        <a:lstStyle/>
        <a:p>
          <a:endParaRPr lang="en-US">
            <a:solidFill>
              <a:schemeClr val="bg1"/>
            </a:solidFill>
          </a:endParaRPr>
        </a:p>
      </dgm:t>
    </dgm:pt>
    <dgm:pt modelId="{6F3EE4C6-1874-49CE-B805-95A8516FC38D}" type="sibTrans" cxnId="{39F6A41D-1BCF-4160-BA09-163D75F54522}">
      <dgm:prSet/>
      <dgm:spPr/>
      <dgm:t>
        <a:bodyPr/>
        <a:lstStyle/>
        <a:p>
          <a:endParaRPr lang="en-US">
            <a:solidFill>
              <a:schemeClr val="bg1"/>
            </a:solidFill>
          </a:endParaRPr>
        </a:p>
      </dgm:t>
    </dgm:pt>
    <dgm:pt modelId="{69B895F6-9D1E-4692-ACFA-4F8457306295}">
      <dgm:prSet/>
      <dgm:spPr>
        <a:xfrm>
          <a:off x="3973295" y="2175661"/>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GB" b="1">
              <a:solidFill>
                <a:srgbClr val="FFFFFF"/>
              </a:solidFill>
              <a:latin typeface="Franklin Gothic Book"/>
              <a:ea typeface="+mn-ea"/>
              <a:cs typeface="+mn-cs"/>
            </a:rPr>
            <a:t>Captive</a:t>
          </a:r>
        </a:p>
        <a:p>
          <a:pPr>
            <a:buNone/>
          </a:pPr>
          <a:r>
            <a:rPr lang="en-GB">
              <a:solidFill>
                <a:srgbClr val="FFFFFF"/>
              </a:solidFill>
              <a:latin typeface="Franklin Gothic Book"/>
              <a:ea typeface="+mn-ea"/>
              <a:cs typeface="+mn-cs"/>
            </a:rPr>
            <a:t>Product consumables, e.g. razors at low cost – Replacement blades priced high</a:t>
          </a:r>
          <a:endParaRPr lang="en-US">
            <a:solidFill>
              <a:srgbClr val="FFFFFF"/>
            </a:solidFill>
            <a:latin typeface="Franklin Gothic Book"/>
            <a:ea typeface="+mn-ea"/>
            <a:cs typeface="+mn-cs"/>
          </a:endParaRPr>
        </a:p>
      </dgm:t>
    </dgm:pt>
    <dgm:pt modelId="{C2DFBEBE-C5D2-42DF-A49B-C04F10C6B3F7}" type="parTrans" cxnId="{3CBD0A14-858E-480E-91B3-52736382597A}">
      <dgm:prSet/>
      <dgm:spPr/>
      <dgm:t>
        <a:bodyPr/>
        <a:lstStyle/>
        <a:p>
          <a:endParaRPr lang="en-US">
            <a:solidFill>
              <a:schemeClr val="bg1"/>
            </a:solidFill>
          </a:endParaRPr>
        </a:p>
      </dgm:t>
    </dgm:pt>
    <dgm:pt modelId="{817C8CBA-66B3-4A20-82D3-FDD94083F607}" type="sibTrans" cxnId="{3CBD0A14-858E-480E-91B3-52736382597A}">
      <dgm:prSet/>
      <dgm:spPr/>
      <dgm:t>
        <a:bodyPr/>
        <a:lstStyle/>
        <a:p>
          <a:endParaRPr lang="en-US">
            <a:solidFill>
              <a:schemeClr val="bg1"/>
            </a:solidFill>
          </a:endParaRPr>
        </a:p>
      </dgm:t>
    </dgm:pt>
    <dgm:pt modelId="{53EC3091-6989-44AC-A790-CF36EEE48D15}">
      <dgm:prSet/>
      <dgm:spPr>
        <a:xfrm>
          <a:off x="6620136" y="2175661"/>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GB" b="1">
              <a:solidFill>
                <a:srgbClr val="FFFFFF"/>
              </a:solidFill>
              <a:latin typeface="Franklin Gothic Book"/>
              <a:ea typeface="+mn-ea"/>
              <a:cs typeface="+mn-cs"/>
            </a:rPr>
            <a:t>Product Line</a:t>
          </a:r>
        </a:p>
        <a:p>
          <a:pPr>
            <a:buNone/>
          </a:pPr>
          <a:r>
            <a:rPr lang="en-GB">
              <a:solidFill>
                <a:srgbClr val="FFFFFF"/>
              </a:solidFill>
              <a:latin typeface="Franklin Gothic Book"/>
              <a:ea typeface="+mn-ea"/>
              <a:cs typeface="+mn-cs"/>
            </a:rPr>
            <a:t>Different prices for perceived different quality levels within the same Product Range</a:t>
          </a:r>
          <a:endParaRPr lang="en-US">
            <a:solidFill>
              <a:srgbClr val="FFFFFF"/>
            </a:solidFill>
            <a:latin typeface="Franklin Gothic Book"/>
            <a:ea typeface="+mn-ea"/>
            <a:cs typeface="+mn-cs"/>
          </a:endParaRPr>
        </a:p>
      </dgm:t>
    </dgm:pt>
    <dgm:pt modelId="{0250CA07-613F-4CD0-AEA3-1664AE48B6B1}" type="parTrans" cxnId="{5FA6BCD2-19C3-4CD5-B427-367AB335FE73}">
      <dgm:prSet/>
      <dgm:spPr/>
      <dgm:t>
        <a:bodyPr/>
        <a:lstStyle/>
        <a:p>
          <a:endParaRPr lang="en-US">
            <a:solidFill>
              <a:schemeClr val="bg1"/>
            </a:solidFill>
          </a:endParaRPr>
        </a:p>
      </dgm:t>
    </dgm:pt>
    <dgm:pt modelId="{6A82FB7F-B71F-4549-A96A-73BE04E3136B}" type="sibTrans" cxnId="{5FA6BCD2-19C3-4CD5-B427-367AB335FE73}">
      <dgm:prSet/>
      <dgm:spPr/>
      <dgm:t>
        <a:bodyPr/>
        <a:lstStyle/>
        <a:p>
          <a:endParaRPr lang="en-US">
            <a:solidFill>
              <a:schemeClr val="bg1"/>
            </a:solidFill>
          </a:endParaRPr>
        </a:p>
      </dgm:t>
    </dgm:pt>
    <dgm:pt modelId="{7C7AC02C-143B-4872-8B32-67EC998288CE}">
      <dgm:prSet/>
      <dgm:spPr>
        <a:xfrm>
          <a:off x="6620136" y="2175661"/>
          <a:ext cx="2406219" cy="1443731"/>
        </a:xfr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gm:spPr>
      <dgm:t>
        <a:bodyPr/>
        <a:lstStyle/>
        <a:p>
          <a:pPr>
            <a:buNone/>
          </a:pPr>
          <a:r>
            <a:rPr lang="en-GB" b="1">
              <a:solidFill>
                <a:srgbClr val="FFFFFF"/>
              </a:solidFill>
              <a:latin typeface="Franklin Gothic Book"/>
              <a:ea typeface="+mn-ea"/>
              <a:cs typeface="+mn-cs"/>
            </a:rPr>
            <a:t>Competitive</a:t>
          </a:r>
        </a:p>
        <a:p>
          <a:pPr>
            <a:buNone/>
          </a:pPr>
          <a:endParaRPr lang="en-GB" b="1">
            <a:solidFill>
              <a:srgbClr val="FFFFFF"/>
            </a:solidFill>
            <a:latin typeface="Franklin Gothic Book"/>
            <a:ea typeface="+mn-ea"/>
            <a:cs typeface="+mn-cs"/>
          </a:endParaRPr>
        </a:p>
        <a:p>
          <a:pPr>
            <a:buNone/>
          </a:pPr>
          <a:r>
            <a:rPr lang="en-GB">
              <a:solidFill>
                <a:srgbClr val="FFFFFF"/>
              </a:solidFill>
              <a:latin typeface="Franklin Gothic Book"/>
              <a:ea typeface="+mn-ea"/>
              <a:cs typeface="+mn-cs"/>
            </a:rPr>
            <a:t>Setting prices based on your competition</a:t>
          </a:r>
          <a:endParaRPr lang="en-US">
            <a:solidFill>
              <a:srgbClr val="FFFFFF"/>
            </a:solidFill>
            <a:latin typeface="Franklin Gothic Book"/>
            <a:ea typeface="+mn-ea"/>
            <a:cs typeface="+mn-cs"/>
          </a:endParaRPr>
        </a:p>
      </dgm:t>
    </dgm:pt>
    <dgm:pt modelId="{247995A5-5CD5-4FE7-8938-BA8AF8CA294D}" type="parTrans" cxnId="{217187FF-581C-43AA-A98E-C8C4F4A890F3}">
      <dgm:prSet/>
      <dgm:spPr/>
      <dgm:t>
        <a:bodyPr/>
        <a:lstStyle/>
        <a:p>
          <a:endParaRPr lang="en-GB"/>
        </a:p>
      </dgm:t>
    </dgm:pt>
    <dgm:pt modelId="{D020002C-36B4-4980-89A6-BF44ED1ECA0C}" type="sibTrans" cxnId="{217187FF-581C-43AA-A98E-C8C4F4A890F3}">
      <dgm:prSet/>
      <dgm:spPr/>
      <dgm:t>
        <a:bodyPr/>
        <a:lstStyle/>
        <a:p>
          <a:endParaRPr lang="en-GB"/>
        </a:p>
      </dgm:t>
    </dgm:pt>
    <dgm:pt modelId="{37167930-B145-496B-A8B1-FE1A5207190F}" type="pres">
      <dgm:prSet presAssocID="{BCD96A10-6529-4224-A945-4E1216A327BA}" presName="diagram" presStyleCnt="0">
        <dgm:presLayoutVars>
          <dgm:dir/>
          <dgm:resizeHandles val="exact"/>
        </dgm:presLayoutVars>
      </dgm:prSet>
      <dgm:spPr/>
    </dgm:pt>
    <dgm:pt modelId="{48B19187-75D3-42B8-8B9F-E45872543A80}" type="pres">
      <dgm:prSet presAssocID="{5583F30C-ADB3-49C5-8255-FD5DFE0251ED}" presName="node" presStyleLbl="node1" presStyleIdx="0" presStyleCnt="8">
        <dgm:presLayoutVars>
          <dgm:bulletEnabled val="1"/>
        </dgm:presLayoutVars>
      </dgm:prSet>
      <dgm:spPr/>
    </dgm:pt>
    <dgm:pt modelId="{31B340CA-325D-4EC0-8532-09F2FC20011D}" type="pres">
      <dgm:prSet presAssocID="{29A46EDC-2688-438A-A7DA-168FF6255448}" presName="sibTrans" presStyleCnt="0"/>
      <dgm:spPr/>
    </dgm:pt>
    <dgm:pt modelId="{38AEB850-C030-438D-8D3C-C6FE0EA0C1CF}" type="pres">
      <dgm:prSet presAssocID="{82180DE2-7343-4752-9E82-8F8D74CE519C}" presName="node" presStyleLbl="node1" presStyleIdx="1" presStyleCnt="8">
        <dgm:presLayoutVars>
          <dgm:bulletEnabled val="1"/>
        </dgm:presLayoutVars>
      </dgm:prSet>
      <dgm:spPr/>
    </dgm:pt>
    <dgm:pt modelId="{DC1ECDAD-BA53-4390-BC45-754B8C75480D}" type="pres">
      <dgm:prSet presAssocID="{6A4ACE98-BDFA-432B-8854-6A80E57C3268}" presName="sibTrans" presStyleCnt="0"/>
      <dgm:spPr/>
    </dgm:pt>
    <dgm:pt modelId="{75CB8114-076B-4A70-BB71-DA50A3A29205}" type="pres">
      <dgm:prSet presAssocID="{CAB55A12-168A-4D03-980F-B6637F254D9A}" presName="node" presStyleLbl="node1" presStyleIdx="2" presStyleCnt="8">
        <dgm:presLayoutVars>
          <dgm:bulletEnabled val="1"/>
        </dgm:presLayoutVars>
      </dgm:prSet>
      <dgm:spPr/>
    </dgm:pt>
    <dgm:pt modelId="{283E9781-BC7A-435B-AF41-5AAC710D0A09}" type="pres">
      <dgm:prSet presAssocID="{B7246683-A5C0-4DAC-AC32-F739B797D02C}" presName="sibTrans" presStyleCnt="0"/>
      <dgm:spPr/>
    </dgm:pt>
    <dgm:pt modelId="{A9F820AC-0528-49F5-B47F-FE85D19E1D3F}" type="pres">
      <dgm:prSet presAssocID="{44F3E20F-8F0D-47BF-92D3-465E4D399805}" presName="node" presStyleLbl="node1" presStyleIdx="3" presStyleCnt="8">
        <dgm:presLayoutVars>
          <dgm:bulletEnabled val="1"/>
        </dgm:presLayoutVars>
      </dgm:prSet>
      <dgm:spPr/>
    </dgm:pt>
    <dgm:pt modelId="{963050B3-DC2D-4441-8E93-250D23F22BAF}" type="pres">
      <dgm:prSet presAssocID="{2D52801B-AE82-462B-BA85-2C828E9EAC4E}" presName="sibTrans" presStyleCnt="0"/>
      <dgm:spPr/>
    </dgm:pt>
    <dgm:pt modelId="{0722AD5F-D428-4664-93E8-B927325DFDC9}" type="pres">
      <dgm:prSet presAssocID="{B1CCAF8C-7410-4F91-82AB-13B297FD2D77}" presName="node" presStyleLbl="node1" presStyleIdx="4" presStyleCnt="8">
        <dgm:presLayoutVars>
          <dgm:bulletEnabled val="1"/>
        </dgm:presLayoutVars>
      </dgm:prSet>
      <dgm:spPr/>
    </dgm:pt>
    <dgm:pt modelId="{A4A37BED-1061-49E8-AD85-64C6B0CAEB27}" type="pres">
      <dgm:prSet presAssocID="{6F3EE4C6-1874-49CE-B805-95A8516FC38D}" presName="sibTrans" presStyleCnt="0"/>
      <dgm:spPr/>
    </dgm:pt>
    <dgm:pt modelId="{704EF9F4-6253-4CAD-9770-F8C3325D5A20}" type="pres">
      <dgm:prSet presAssocID="{69B895F6-9D1E-4692-ACFA-4F8457306295}" presName="node" presStyleLbl="node1" presStyleIdx="5" presStyleCnt="8">
        <dgm:presLayoutVars>
          <dgm:bulletEnabled val="1"/>
        </dgm:presLayoutVars>
      </dgm:prSet>
      <dgm:spPr/>
    </dgm:pt>
    <dgm:pt modelId="{470171EE-F6C6-4786-B95E-372D7A2CFBBE}" type="pres">
      <dgm:prSet presAssocID="{817C8CBA-66B3-4A20-82D3-FDD94083F607}" presName="sibTrans" presStyleCnt="0"/>
      <dgm:spPr/>
    </dgm:pt>
    <dgm:pt modelId="{D2EA063A-1E8D-453D-9660-E462000E2549}" type="pres">
      <dgm:prSet presAssocID="{53EC3091-6989-44AC-A790-CF36EEE48D15}" presName="node" presStyleLbl="node1" presStyleIdx="6" presStyleCnt="8" custAng="0">
        <dgm:presLayoutVars>
          <dgm:bulletEnabled val="1"/>
        </dgm:presLayoutVars>
      </dgm:prSet>
      <dgm:spPr/>
    </dgm:pt>
    <dgm:pt modelId="{7850EC76-C331-450F-8B8E-B3A6D19A90D5}" type="pres">
      <dgm:prSet presAssocID="{6A82FB7F-B71F-4549-A96A-73BE04E3136B}" presName="sibTrans" presStyleCnt="0"/>
      <dgm:spPr/>
    </dgm:pt>
    <dgm:pt modelId="{8CCE482B-ECF6-4DAF-B725-E50B70F581EE}" type="pres">
      <dgm:prSet presAssocID="{7C7AC02C-143B-4872-8B32-67EC998288CE}" presName="node" presStyleLbl="node1" presStyleIdx="7" presStyleCnt="8" custAng="0">
        <dgm:presLayoutVars>
          <dgm:bulletEnabled val="1"/>
        </dgm:presLayoutVars>
      </dgm:prSet>
      <dgm:spPr>
        <a:prstGeom prst="rect">
          <a:avLst/>
        </a:prstGeom>
      </dgm:spPr>
    </dgm:pt>
  </dgm:ptLst>
  <dgm:cxnLst>
    <dgm:cxn modelId="{3CBD0A14-858E-480E-91B3-52736382597A}" srcId="{BCD96A10-6529-4224-A945-4E1216A327BA}" destId="{69B895F6-9D1E-4692-ACFA-4F8457306295}" srcOrd="5" destOrd="0" parTransId="{C2DFBEBE-C5D2-42DF-A49B-C04F10C6B3F7}" sibTransId="{817C8CBA-66B3-4A20-82D3-FDD94083F607}"/>
    <dgm:cxn modelId="{39F6A41D-1BCF-4160-BA09-163D75F54522}" srcId="{BCD96A10-6529-4224-A945-4E1216A327BA}" destId="{B1CCAF8C-7410-4F91-82AB-13B297FD2D77}" srcOrd="4" destOrd="0" parTransId="{78B97CED-A70D-45B6-927B-3BC4AE7B8372}" sibTransId="{6F3EE4C6-1874-49CE-B805-95A8516FC38D}"/>
    <dgm:cxn modelId="{4E6FA125-72A0-4DE0-842F-2BF773C10D9A}" srcId="{BCD96A10-6529-4224-A945-4E1216A327BA}" destId="{5583F30C-ADB3-49C5-8255-FD5DFE0251ED}" srcOrd="0" destOrd="0" parTransId="{417B4FCC-E4FF-473C-BDF1-849ABE426B37}" sibTransId="{29A46EDC-2688-438A-A7DA-168FF6255448}"/>
    <dgm:cxn modelId="{98BC2926-075D-4AC6-AE0F-A8C68D919D8E}" type="presOf" srcId="{69B895F6-9D1E-4692-ACFA-4F8457306295}" destId="{704EF9F4-6253-4CAD-9770-F8C3325D5A20}" srcOrd="0" destOrd="0" presId="urn:microsoft.com/office/officeart/2005/8/layout/default"/>
    <dgm:cxn modelId="{0DDA8C32-2D19-4108-9831-2CBE8E724694}" type="presOf" srcId="{44F3E20F-8F0D-47BF-92D3-465E4D399805}" destId="{A9F820AC-0528-49F5-B47F-FE85D19E1D3F}" srcOrd="0" destOrd="0" presId="urn:microsoft.com/office/officeart/2005/8/layout/default"/>
    <dgm:cxn modelId="{BED91C6B-A8F5-427F-A514-3ED7C3F586BD}" type="presOf" srcId="{BCD96A10-6529-4224-A945-4E1216A327BA}" destId="{37167930-B145-496B-A8B1-FE1A5207190F}" srcOrd="0" destOrd="0" presId="urn:microsoft.com/office/officeart/2005/8/layout/default"/>
    <dgm:cxn modelId="{3764EBA1-95FB-4444-8038-CCE242FA2ABD}" type="presOf" srcId="{53EC3091-6989-44AC-A790-CF36EEE48D15}" destId="{D2EA063A-1E8D-453D-9660-E462000E2549}" srcOrd="0" destOrd="0" presId="urn:microsoft.com/office/officeart/2005/8/layout/default"/>
    <dgm:cxn modelId="{EBE513AB-F0D9-4ABB-96DE-B31BD213C151}" type="presOf" srcId="{CAB55A12-168A-4D03-980F-B6637F254D9A}" destId="{75CB8114-076B-4A70-BB71-DA50A3A29205}" srcOrd="0" destOrd="0" presId="urn:microsoft.com/office/officeart/2005/8/layout/default"/>
    <dgm:cxn modelId="{DDF2F9AE-7993-4781-8900-2B336E04FF66}" type="presOf" srcId="{82180DE2-7343-4752-9E82-8F8D74CE519C}" destId="{38AEB850-C030-438D-8D3C-C6FE0EA0C1CF}" srcOrd="0" destOrd="0" presId="urn:microsoft.com/office/officeart/2005/8/layout/default"/>
    <dgm:cxn modelId="{2A9095C5-3C63-42DE-8275-85CB656A8984}" type="presOf" srcId="{B1CCAF8C-7410-4F91-82AB-13B297FD2D77}" destId="{0722AD5F-D428-4664-93E8-B927325DFDC9}" srcOrd="0" destOrd="0" presId="urn:microsoft.com/office/officeart/2005/8/layout/default"/>
    <dgm:cxn modelId="{1CA628C7-3B32-43C6-A577-D8366C60A0D5}" type="presOf" srcId="{7C7AC02C-143B-4872-8B32-67EC998288CE}" destId="{8CCE482B-ECF6-4DAF-B725-E50B70F581EE}" srcOrd="0" destOrd="0" presId="urn:microsoft.com/office/officeart/2005/8/layout/default"/>
    <dgm:cxn modelId="{90D154CC-3608-4310-9B5F-EA9D0B32C3E7}" srcId="{BCD96A10-6529-4224-A945-4E1216A327BA}" destId="{44F3E20F-8F0D-47BF-92D3-465E4D399805}" srcOrd="3" destOrd="0" parTransId="{1A3086BD-1A80-42FC-A401-21FABBD41320}" sibTransId="{2D52801B-AE82-462B-BA85-2C828E9EAC4E}"/>
    <dgm:cxn modelId="{B8505DD0-D64F-460A-88B2-7924077D03E8}" srcId="{BCD96A10-6529-4224-A945-4E1216A327BA}" destId="{CAB55A12-168A-4D03-980F-B6637F254D9A}" srcOrd="2" destOrd="0" parTransId="{71A3D5EC-ABC6-4538-9EDC-75923B621124}" sibTransId="{B7246683-A5C0-4DAC-AC32-F739B797D02C}"/>
    <dgm:cxn modelId="{5FA6BCD2-19C3-4CD5-B427-367AB335FE73}" srcId="{BCD96A10-6529-4224-A945-4E1216A327BA}" destId="{53EC3091-6989-44AC-A790-CF36EEE48D15}" srcOrd="6" destOrd="0" parTransId="{0250CA07-613F-4CD0-AEA3-1664AE48B6B1}" sibTransId="{6A82FB7F-B71F-4549-A96A-73BE04E3136B}"/>
    <dgm:cxn modelId="{35509FD5-6D48-4A54-B04C-DB004703AC1D}" type="presOf" srcId="{5583F30C-ADB3-49C5-8255-FD5DFE0251ED}" destId="{48B19187-75D3-42B8-8B9F-E45872543A80}" srcOrd="0" destOrd="0" presId="urn:microsoft.com/office/officeart/2005/8/layout/default"/>
    <dgm:cxn modelId="{7F312AF4-02CF-4818-B133-B5BDFE15ABBA}" srcId="{BCD96A10-6529-4224-A945-4E1216A327BA}" destId="{82180DE2-7343-4752-9E82-8F8D74CE519C}" srcOrd="1" destOrd="0" parTransId="{FDFF5FE6-1605-42A6-977F-D1BB4F4A8415}" sibTransId="{6A4ACE98-BDFA-432B-8854-6A80E57C3268}"/>
    <dgm:cxn modelId="{217187FF-581C-43AA-A98E-C8C4F4A890F3}" srcId="{BCD96A10-6529-4224-A945-4E1216A327BA}" destId="{7C7AC02C-143B-4872-8B32-67EC998288CE}" srcOrd="7" destOrd="0" parTransId="{247995A5-5CD5-4FE7-8938-BA8AF8CA294D}" sibTransId="{D020002C-36B4-4980-89A6-BF44ED1ECA0C}"/>
    <dgm:cxn modelId="{984507E6-CC86-421E-BCE7-2E31C3FBABF0}" type="presParOf" srcId="{37167930-B145-496B-A8B1-FE1A5207190F}" destId="{48B19187-75D3-42B8-8B9F-E45872543A80}" srcOrd="0" destOrd="0" presId="urn:microsoft.com/office/officeart/2005/8/layout/default"/>
    <dgm:cxn modelId="{A79AC71C-8472-4044-BC0C-BD5072AFC1D4}" type="presParOf" srcId="{37167930-B145-496B-A8B1-FE1A5207190F}" destId="{31B340CA-325D-4EC0-8532-09F2FC20011D}" srcOrd="1" destOrd="0" presId="urn:microsoft.com/office/officeart/2005/8/layout/default"/>
    <dgm:cxn modelId="{DC78C57A-74F7-4CC5-930C-9455D143AE04}" type="presParOf" srcId="{37167930-B145-496B-A8B1-FE1A5207190F}" destId="{38AEB850-C030-438D-8D3C-C6FE0EA0C1CF}" srcOrd="2" destOrd="0" presId="urn:microsoft.com/office/officeart/2005/8/layout/default"/>
    <dgm:cxn modelId="{0CF2FFB6-06C2-4B11-9C51-C8CA459CA1E6}" type="presParOf" srcId="{37167930-B145-496B-A8B1-FE1A5207190F}" destId="{DC1ECDAD-BA53-4390-BC45-754B8C75480D}" srcOrd="3" destOrd="0" presId="urn:microsoft.com/office/officeart/2005/8/layout/default"/>
    <dgm:cxn modelId="{9A40A6C2-8163-42B5-81A7-4F3CA45C84F4}" type="presParOf" srcId="{37167930-B145-496B-A8B1-FE1A5207190F}" destId="{75CB8114-076B-4A70-BB71-DA50A3A29205}" srcOrd="4" destOrd="0" presId="urn:microsoft.com/office/officeart/2005/8/layout/default"/>
    <dgm:cxn modelId="{D4C36CE4-C9AC-421C-BA0D-5E139304994B}" type="presParOf" srcId="{37167930-B145-496B-A8B1-FE1A5207190F}" destId="{283E9781-BC7A-435B-AF41-5AAC710D0A09}" srcOrd="5" destOrd="0" presId="urn:microsoft.com/office/officeart/2005/8/layout/default"/>
    <dgm:cxn modelId="{11E0478F-4163-4B1F-93B6-59FF959EEFEA}" type="presParOf" srcId="{37167930-B145-496B-A8B1-FE1A5207190F}" destId="{A9F820AC-0528-49F5-B47F-FE85D19E1D3F}" srcOrd="6" destOrd="0" presId="urn:microsoft.com/office/officeart/2005/8/layout/default"/>
    <dgm:cxn modelId="{5D666850-CB29-4D7E-BC80-A19A69C6E86D}" type="presParOf" srcId="{37167930-B145-496B-A8B1-FE1A5207190F}" destId="{963050B3-DC2D-4441-8E93-250D23F22BAF}" srcOrd="7" destOrd="0" presId="urn:microsoft.com/office/officeart/2005/8/layout/default"/>
    <dgm:cxn modelId="{82F2145D-0080-41D6-A2A8-AEA334BA3D5A}" type="presParOf" srcId="{37167930-B145-496B-A8B1-FE1A5207190F}" destId="{0722AD5F-D428-4664-93E8-B927325DFDC9}" srcOrd="8" destOrd="0" presId="urn:microsoft.com/office/officeart/2005/8/layout/default"/>
    <dgm:cxn modelId="{8EF6D5E3-7533-462E-A6CB-16A3A72CBA5E}" type="presParOf" srcId="{37167930-B145-496B-A8B1-FE1A5207190F}" destId="{A4A37BED-1061-49E8-AD85-64C6B0CAEB27}" srcOrd="9" destOrd="0" presId="urn:microsoft.com/office/officeart/2005/8/layout/default"/>
    <dgm:cxn modelId="{7AEE0664-3250-4E51-8AED-4A61FE5757D4}" type="presParOf" srcId="{37167930-B145-496B-A8B1-FE1A5207190F}" destId="{704EF9F4-6253-4CAD-9770-F8C3325D5A20}" srcOrd="10" destOrd="0" presId="urn:microsoft.com/office/officeart/2005/8/layout/default"/>
    <dgm:cxn modelId="{E091346F-D12B-47E1-AF35-8EB995336BFC}" type="presParOf" srcId="{37167930-B145-496B-A8B1-FE1A5207190F}" destId="{470171EE-F6C6-4786-B95E-372D7A2CFBBE}" srcOrd="11" destOrd="0" presId="urn:microsoft.com/office/officeart/2005/8/layout/default"/>
    <dgm:cxn modelId="{C83C2622-2EDD-47EF-A9BC-FF7C1A52758E}" type="presParOf" srcId="{37167930-B145-496B-A8B1-FE1A5207190F}" destId="{D2EA063A-1E8D-453D-9660-E462000E2549}" srcOrd="12" destOrd="0" presId="urn:microsoft.com/office/officeart/2005/8/layout/default"/>
    <dgm:cxn modelId="{20BABAC3-D666-4A70-A93D-C58E229B6078}" type="presParOf" srcId="{37167930-B145-496B-A8B1-FE1A5207190F}" destId="{7850EC76-C331-450F-8B8E-B3A6D19A90D5}" srcOrd="13" destOrd="0" presId="urn:microsoft.com/office/officeart/2005/8/layout/default"/>
    <dgm:cxn modelId="{2BCE08C2-6908-472B-AA7F-9CA6E9D23948}" type="presParOf" srcId="{37167930-B145-496B-A8B1-FE1A5207190F}" destId="{8CCE482B-ECF6-4DAF-B725-E50B70F581EE}"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B19187-75D3-42B8-8B9F-E45872543A80}">
      <dsp:nvSpPr>
        <dsp:cNvPr id="0" name=""/>
        <dsp:cNvSpPr/>
      </dsp:nvSpPr>
      <dsp:spPr>
        <a:xfrm>
          <a:off x="3033" y="491308"/>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solidFill>
                <a:srgbClr val="FFFFFF"/>
              </a:solidFill>
              <a:latin typeface="Franklin Gothic Book"/>
              <a:ea typeface="+mn-ea"/>
              <a:cs typeface="+mn-cs"/>
            </a:rPr>
            <a:t>Premium</a:t>
          </a:r>
        </a:p>
        <a:p>
          <a:pPr marL="0" lvl="0" indent="0" algn="ctr" defTabSz="800100">
            <a:lnSpc>
              <a:spcPct val="90000"/>
            </a:lnSpc>
            <a:spcBef>
              <a:spcPct val="0"/>
            </a:spcBef>
            <a:spcAft>
              <a:spcPct val="35000"/>
            </a:spcAft>
            <a:buNone/>
          </a:pPr>
          <a:r>
            <a:rPr lang="en-GB" sz="1800" kern="1200">
              <a:solidFill>
                <a:srgbClr val="FFFFFF"/>
              </a:solidFill>
              <a:latin typeface="Franklin Gothic Book"/>
              <a:ea typeface="+mn-ea"/>
              <a:cs typeface="+mn-cs"/>
            </a:rPr>
            <a:t>High price – High quality</a:t>
          </a:r>
          <a:endParaRPr lang="en-US" sz="1800" kern="1200">
            <a:solidFill>
              <a:srgbClr val="FFFFFF"/>
            </a:solidFill>
            <a:latin typeface="Franklin Gothic Book"/>
            <a:ea typeface="+mn-ea"/>
            <a:cs typeface="+mn-cs"/>
          </a:endParaRPr>
        </a:p>
      </dsp:txBody>
      <dsp:txXfrm>
        <a:off x="3033" y="491308"/>
        <a:ext cx="2406219" cy="1443731"/>
      </dsp:txXfrm>
    </dsp:sp>
    <dsp:sp modelId="{38AEB850-C030-438D-8D3C-C6FE0EA0C1CF}">
      <dsp:nvSpPr>
        <dsp:cNvPr id="0" name=""/>
        <dsp:cNvSpPr/>
      </dsp:nvSpPr>
      <dsp:spPr>
        <a:xfrm>
          <a:off x="2649874" y="491308"/>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solidFill>
                <a:srgbClr val="FFFFFF"/>
              </a:solidFill>
              <a:latin typeface="Franklin Gothic Book"/>
              <a:ea typeface="+mn-ea"/>
              <a:cs typeface="+mn-cs"/>
            </a:rPr>
            <a:t>Penetration</a:t>
          </a:r>
        </a:p>
        <a:p>
          <a:pPr marL="0" lvl="0" indent="0" algn="ctr" defTabSz="800100">
            <a:lnSpc>
              <a:spcPct val="90000"/>
            </a:lnSpc>
            <a:spcBef>
              <a:spcPct val="0"/>
            </a:spcBef>
            <a:spcAft>
              <a:spcPct val="35000"/>
            </a:spcAft>
            <a:buNone/>
          </a:pPr>
          <a:r>
            <a:rPr lang="en-GB" sz="1800" kern="1200">
              <a:solidFill>
                <a:srgbClr val="FFFFFF"/>
              </a:solidFill>
              <a:latin typeface="Franklin Gothic Book"/>
              <a:ea typeface="+mn-ea"/>
              <a:cs typeface="+mn-cs"/>
            </a:rPr>
            <a:t>Initial low price – Price increase</a:t>
          </a:r>
          <a:endParaRPr lang="en-US" sz="1800" kern="1200">
            <a:solidFill>
              <a:srgbClr val="FFFFFF"/>
            </a:solidFill>
            <a:latin typeface="Franklin Gothic Book"/>
            <a:ea typeface="+mn-ea"/>
            <a:cs typeface="+mn-cs"/>
          </a:endParaRPr>
        </a:p>
      </dsp:txBody>
      <dsp:txXfrm>
        <a:off x="2649874" y="491308"/>
        <a:ext cx="2406219" cy="1443731"/>
      </dsp:txXfrm>
    </dsp:sp>
    <dsp:sp modelId="{75CB8114-076B-4A70-BB71-DA50A3A29205}">
      <dsp:nvSpPr>
        <dsp:cNvPr id="0" name=""/>
        <dsp:cNvSpPr/>
      </dsp:nvSpPr>
      <dsp:spPr>
        <a:xfrm>
          <a:off x="5296715" y="491308"/>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solidFill>
                <a:srgbClr val="FFFFFF"/>
              </a:solidFill>
              <a:latin typeface="Franklin Gothic Book"/>
              <a:ea typeface="+mn-ea"/>
              <a:cs typeface="+mn-cs"/>
            </a:rPr>
            <a:t>Economy</a:t>
          </a:r>
        </a:p>
        <a:p>
          <a:pPr marL="0" lvl="0" indent="0" algn="ctr" defTabSz="800100">
            <a:lnSpc>
              <a:spcPct val="90000"/>
            </a:lnSpc>
            <a:spcBef>
              <a:spcPct val="0"/>
            </a:spcBef>
            <a:spcAft>
              <a:spcPct val="35000"/>
            </a:spcAft>
            <a:buNone/>
          </a:pPr>
          <a:r>
            <a:rPr lang="en-GB" sz="1800" kern="1200">
              <a:solidFill>
                <a:srgbClr val="FFFFFF"/>
              </a:solidFill>
              <a:latin typeface="Franklin Gothic Book"/>
              <a:ea typeface="+mn-ea"/>
              <a:cs typeface="+mn-cs"/>
            </a:rPr>
            <a:t>Deliberate setting of low price</a:t>
          </a:r>
          <a:endParaRPr lang="en-US" sz="1800" kern="1200">
            <a:solidFill>
              <a:srgbClr val="FFFFFF"/>
            </a:solidFill>
            <a:latin typeface="Franklin Gothic Book"/>
            <a:ea typeface="+mn-ea"/>
            <a:cs typeface="+mn-cs"/>
          </a:endParaRPr>
        </a:p>
      </dsp:txBody>
      <dsp:txXfrm>
        <a:off x="5296715" y="491308"/>
        <a:ext cx="2406219" cy="1443731"/>
      </dsp:txXfrm>
    </dsp:sp>
    <dsp:sp modelId="{A9F820AC-0528-49F5-B47F-FE85D19E1D3F}">
      <dsp:nvSpPr>
        <dsp:cNvPr id="0" name=""/>
        <dsp:cNvSpPr/>
      </dsp:nvSpPr>
      <dsp:spPr>
        <a:xfrm>
          <a:off x="7943557" y="491308"/>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solidFill>
                <a:srgbClr val="FFFFFF"/>
              </a:solidFill>
              <a:latin typeface="Franklin Gothic Book"/>
              <a:ea typeface="+mn-ea"/>
              <a:cs typeface="+mn-cs"/>
            </a:rPr>
            <a:t>Skim</a:t>
          </a:r>
        </a:p>
        <a:p>
          <a:pPr marL="0" lvl="0" indent="0" algn="ctr" defTabSz="800100">
            <a:lnSpc>
              <a:spcPct val="90000"/>
            </a:lnSpc>
            <a:spcBef>
              <a:spcPct val="0"/>
            </a:spcBef>
            <a:spcAft>
              <a:spcPct val="35000"/>
            </a:spcAft>
            <a:buNone/>
          </a:pPr>
          <a:r>
            <a:rPr lang="en-GB" sz="1800" kern="1200">
              <a:solidFill>
                <a:srgbClr val="FFFFFF"/>
              </a:solidFill>
              <a:latin typeface="Franklin Gothic Book"/>
              <a:ea typeface="+mn-ea"/>
              <a:cs typeface="+mn-cs"/>
            </a:rPr>
            <a:t>High initial price – Price lowers</a:t>
          </a:r>
          <a:endParaRPr lang="en-US" sz="1800" kern="1200">
            <a:solidFill>
              <a:srgbClr val="FFFFFF"/>
            </a:solidFill>
            <a:latin typeface="Franklin Gothic Book"/>
            <a:ea typeface="+mn-ea"/>
            <a:cs typeface="+mn-cs"/>
          </a:endParaRPr>
        </a:p>
      </dsp:txBody>
      <dsp:txXfrm>
        <a:off x="7943557" y="491308"/>
        <a:ext cx="2406219" cy="1443731"/>
      </dsp:txXfrm>
    </dsp:sp>
    <dsp:sp modelId="{0722AD5F-D428-4664-93E8-B927325DFDC9}">
      <dsp:nvSpPr>
        <dsp:cNvPr id="0" name=""/>
        <dsp:cNvSpPr/>
      </dsp:nvSpPr>
      <dsp:spPr>
        <a:xfrm>
          <a:off x="3033" y="2175661"/>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solidFill>
                <a:srgbClr val="FFFFFF"/>
              </a:solidFill>
              <a:latin typeface="Franklin Gothic Book"/>
              <a:ea typeface="+mn-ea"/>
              <a:cs typeface="+mn-cs"/>
            </a:rPr>
            <a:t>Psychological</a:t>
          </a:r>
        </a:p>
        <a:p>
          <a:pPr marL="0" lvl="0" indent="0" algn="ctr" defTabSz="800100">
            <a:lnSpc>
              <a:spcPct val="90000"/>
            </a:lnSpc>
            <a:spcBef>
              <a:spcPct val="0"/>
            </a:spcBef>
            <a:spcAft>
              <a:spcPct val="35000"/>
            </a:spcAft>
            <a:buNone/>
          </a:pPr>
          <a:r>
            <a:rPr lang="en-GB" sz="1800" kern="1200">
              <a:solidFill>
                <a:srgbClr val="FFFFFF"/>
              </a:solidFill>
              <a:latin typeface="Franklin Gothic Book"/>
              <a:ea typeface="+mn-ea"/>
              <a:cs typeface="+mn-cs"/>
            </a:rPr>
            <a:t>Customers emotive response – High quality with high price</a:t>
          </a:r>
          <a:endParaRPr lang="en-US" sz="1800" kern="1200">
            <a:solidFill>
              <a:srgbClr val="FFFFFF"/>
            </a:solidFill>
            <a:latin typeface="Franklin Gothic Book"/>
            <a:ea typeface="+mn-ea"/>
            <a:cs typeface="+mn-cs"/>
          </a:endParaRPr>
        </a:p>
      </dsp:txBody>
      <dsp:txXfrm>
        <a:off x="3033" y="2175661"/>
        <a:ext cx="2406219" cy="1443731"/>
      </dsp:txXfrm>
    </dsp:sp>
    <dsp:sp modelId="{704EF9F4-6253-4CAD-9770-F8C3325D5A20}">
      <dsp:nvSpPr>
        <dsp:cNvPr id="0" name=""/>
        <dsp:cNvSpPr/>
      </dsp:nvSpPr>
      <dsp:spPr>
        <a:xfrm>
          <a:off x="2649874" y="2175661"/>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solidFill>
                <a:srgbClr val="FFFFFF"/>
              </a:solidFill>
              <a:latin typeface="Franklin Gothic Book"/>
              <a:ea typeface="+mn-ea"/>
              <a:cs typeface="+mn-cs"/>
            </a:rPr>
            <a:t>Captive</a:t>
          </a:r>
        </a:p>
        <a:p>
          <a:pPr marL="0" lvl="0" indent="0" algn="ctr" defTabSz="800100">
            <a:lnSpc>
              <a:spcPct val="90000"/>
            </a:lnSpc>
            <a:spcBef>
              <a:spcPct val="0"/>
            </a:spcBef>
            <a:spcAft>
              <a:spcPct val="35000"/>
            </a:spcAft>
            <a:buNone/>
          </a:pPr>
          <a:r>
            <a:rPr lang="en-GB" sz="1800" kern="1200">
              <a:solidFill>
                <a:srgbClr val="FFFFFF"/>
              </a:solidFill>
              <a:latin typeface="Franklin Gothic Book"/>
              <a:ea typeface="+mn-ea"/>
              <a:cs typeface="+mn-cs"/>
            </a:rPr>
            <a:t>Product consumables, e.g. razors at low cost – Replacement blades priced high</a:t>
          </a:r>
          <a:endParaRPr lang="en-US" sz="1800" kern="1200">
            <a:solidFill>
              <a:srgbClr val="FFFFFF"/>
            </a:solidFill>
            <a:latin typeface="Franklin Gothic Book"/>
            <a:ea typeface="+mn-ea"/>
            <a:cs typeface="+mn-cs"/>
          </a:endParaRPr>
        </a:p>
      </dsp:txBody>
      <dsp:txXfrm>
        <a:off x="2649874" y="2175661"/>
        <a:ext cx="2406219" cy="1443731"/>
      </dsp:txXfrm>
    </dsp:sp>
    <dsp:sp modelId="{D2EA063A-1E8D-453D-9660-E462000E2549}">
      <dsp:nvSpPr>
        <dsp:cNvPr id="0" name=""/>
        <dsp:cNvSpPr/>
      </dsp:nvSpPr>
      <dsp:spPr>
        <a:xfrm>
          <a:off x="5296715" y="2175661"/>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solidFill>
                <a:srgbClr val="FFFFFF"/>
              </a:solidFill>
              <a:latin typeface="Franklin Gothic Book"/>
              <a:ea typeface="+mn-ea"/>
              <a:cs typeface="+mn-cs"/>
            </a:rPr>
            <a:t>Product Line</a:t>
          </a:r>
        </a:p>
        <a:p>
          <a:pPr marL="0" lvl="0" indent="0" algn="ctr" defTabSz="800100">
            <a:lnSpc>
              <a:spcPct val="90000"/>
            </a:lnSpc>
            <a:spcBef>
              <a:spcPct val="0"/>
            </a:spcBef>
            <a:spcAft>
              <a:spcPct val="35000"/>
            </a:spcAft>
            <a:buNone/>
          </a:pPr>
          <a:r>
            <a:rPr lang="en-GB" sz="1800" kern="1200">
              <a:solidFill>
                <a:srgbClr val="FFFFFF"/>
              </a:solidFill>
              <a:latin typeface="Franklin Gothic Book"/>
              <a:ea typeface="+mn-ea"/>
              <a:cs typeface="+mn-cs"/>
            </a:rPr>
            <a:t>Different prices for perceived different quality levels within the same Product Range</a:t>
          </a:r>
          <a:endParaRPr lang="en-US" sz="1800" kern="1200">
            <a:solidFill>
              <a:srgbClr val="FFFFFF"/>
            </a:solidFill>
            <a:latin typeface="Franklin Gothic Book"/>
            <a:ea typeface="+mn-ea"/>
            <a:cs typeface="+mn-cs"/>
          </a:endParaRPr>
        </a:p>
      </dsp:txBody>
      <dsp:txXfrm>
        <a:off x="5296715" y="2175661"/>
        <a:ext cx="2406219" cy="1443731"/>
      </dsp:txXfrm>
    </dsp:sp>
    <dsp:sp modelId="{8CCE482B-ECF6-4DAF-B725-E50B70F581EE}">
      <dsp:nvSpPr>
        <dsp:cNvPr id="0" name=""/>
        <dsp:cNvSpPr/>
      </dsp:nvSpPr>
      <dsp:spPr>
        <a:xfrm>
          <a:off x="7943557" y="2175661"/>
          <a:ext cx="2406219" cy="1443731"/>
        </a:xfrm>
        <a:prstGeom prst="rect">
          <a:avLst/>
        </a:prstGeom>
        <a:gradFill rotWithShape="0">
          <a:gsLst>
            <a:gs pos="0">
              <a:srgbClr val="4495A2">
                <a:hueOff val="0"/>
                <a:satOff val="0"/>
                <a:lumOff val="0"/>
                <a:alphaOff val="0"/>
                <a:satMod val="103000"/>
                <a:lumMod val="102000"/>
                <a:tint val="94000"/>
              </a:srgbClr>
            </a:gs>
            <a:gs pos="50000">
              <a:srgbClr val="4495A2">
                <a:hueOff val="0"/>
                <a:satOff val="0"/>
                <a:lumOff val="0"/>
                <a:alphaOff val="0"/>
                <a:satMod val="110000"/>
                <a:lumMod val="100000"/>
                <a:shade val="100000"/>
              </a:srgbClr>
            </a:gs>
            <a:gs pos="100000">
              <a:srgbClr val="4495A2">
                <a:hueOff val="0"/>
                <a:satOff val="0"/>
                <a:lumOff val="0"/>
                <a:alphaOff val="0"/>
                <a:lumMod val="99000"/>
                <a:satMod val="120000"/>
                <a:shade val="78000"/>
              </a:srgb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a:solidFill>
                <a:srgbClr val="FFFFFF"/>
              </a:solidFill>
              <a:latin typeface="Franklin Gothic Book"/>
              <a:ea typeface="+mn-ea"/>
              <a:cs typeface="+mn-cs"/>
            </a:rPr>
            <a:t>Competitive</a:t>
          </a:r>
        </a:p>
        <a:p>
          <a:pPr marL="0" lvl="0" indent="0" algn="ctr" defTabSz="800100">
            <a:lnSpc>
              <a:spcPct val="90000"/>
            </a:lnSpc>
            <a:spcBef>
              <a:spcPct val="0"/>
            </a:spcBef>
            <a:spcAft>
              <a:spcPct val="35000"/>
            </a:spcAft>
            <a:buNone/>
          </a:pPr>
          <a:endParaRPr lang="en-GB" sz="1800" b="1" kern="1200">
            <a:solidFill>
              <a:srgbClr val="FFFFFF"/>
            </a:solidFill>
            <a:latin typeface="Franklin Gothic Book"/>
            <a:ea typeface="+mn-ea"/>
            <a:cs typeface="+mn-cs"/>
          </a:endParaRPr>
        </a:p>
        <a:p>
          <a:pPr marL="0" lvl="0" indent="0" algn="ctr" defTabSz="800100">
            <a:lnSpc>
              <a:spcPct val="90000"/>
            </a:lnSpc>
            <a:spcBef>
              <a:spcPct val="0"/>
            </a:spcBef>
            <a:spcAft>
              <a:spcPct val="35000"/>
            </a:spcAft>
            <a:buNone/>
          </a:pPr>
          <a:r>
            <a:rPr lang="en-GB" sz="1800" kern="1200">
              <a:solidFill>
                <a:srgbClr val="FFFFFF"/>
              </a:solidFill>
              <a:latin typeface="Franklin Gothic Book"/>
              <a:ea typeface="+mn-ea"/>
              <a:cs typeface="+mn-cs"/>
            </a:rPr>
            <a:t>Setting prices based on your competition</a:t>
          </a:r>
          <a:endParaRPr lang="en-US" sz="1800" kern="1200">
            <a:solidFill>
              <a:srgbClr val="FFFFFF"/>
            </a:solidFill>
            <a:latin typeface="Franklin Gothic Book"/>
            <a:ea typeface="+mn-ea"/>
            <a:cs typeface="+mn-cs"/>
          </a:endParaRPr>
        </a:p>
      </dsp:txBody>
      <dsp:txXfrm>
        <a:off x="7943557" y="2175661"/>
        <a:ext cx="2406219" cy="144373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48CDD4-165D-4A81-83CE-CCC52A150175}" type="datetimeFigureOut">
              <a:rPr lang="en-GB" smtClean="0"/>
              <a:t>07/11/2025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17D74D-7A9B-4D17-BA57-1B2D3ABFD1DF}" type="slidenum">
              <a:rPr lang="en-GB" smtClean="0"/>
              <a:t>‹#›</a:t>
            </a:fld>
            <a:endParaRPr lang="en-GB"/>
          </a:p>
        </p:txBody>
      </p:sp>
    </p:spTree>
    <p:extLst>
      <p:ext uri="{BB962C8B-B14F-4D97-AF65-F5344CB8AC3E}">
        <p14:creationId xmlns:p14="http://schemas.microsoft.com/office/powerpoint/2010/main" val="132413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en.wikipedia.org/wiki/Business_model"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 little more on what is entailed in each stage – but we will look at each stage individually</a:t>
            </a:r>
          </a:p>
        </p:txBody>
      </p:sp>
      <p:sp>
        <p:nvSpPr>
          <p:cNvPr id="4" name="Slide Number Placeholder 3"/>
          <p:cNvSpPr>
            <a:spLocks noGrp="1"/>
          </p:cNvSpPr>
          <p:nvPr>
            <p:ph type="sldNum" sz="quarter" idx="5"/>
          </p:nvPr>
        </p:nvSpPr>
        <p:spPr/>
        <p:txBody>
          <a:bodyPr/>
          <a:lstStyle/>
          <a:p>
            <a:fld id="{D317D74D-7A9B-4D17-BA57-1B2D3ABFD1DF}" type="slidenum">
              <a:rPr lang="en-GB" smtClean="0"/>
              <a:t>5</a:t>
            </a:fld>
            <a:endParaRPr lang="en-GB"/>
          </a:p>
        </p:txBody>
      </p:sp>
    </p:spTree>
    <p:extLst>
      <p:ext uri="{BB962C8B-B14F-4D97-AF65-F5344CB8AC3E}">
        <p14:creationId xmlns:p14="http://schemas.microsoft.com/office/powerpoint/2010/main" val="2587246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Actual product - Development of desired product, service features, packaging, brand name, quality level</a:t>
            </a:r>
          </a:p>
          <a:p>
            <a:r>
              <a:rPr lang="en-GB"/>
              <a:t>Augmented – </a:t>
            </a:r>
            <a:r>
              <a:rPr lang="en-GB" err="1"/>
              <a:t>Additonal</a:t>
            </a:r>
            <a:r>
              <a:rPr lang="en-GB"/>
              <a:t> consumer services  such as Product support, warranty – tools that can further enhance </a:t>
            </a:r>
            <a:r>
              <a:rPr lang="en-GB" err="1"/>
              <a:t>custioomer</a:t>
            </a:r>
            <a:r>
              <a:rPr lang="en-GB"/>
              <a:t> satisfaction.</a:t>
            </a:r>
          </a:p>
          <a:p>
            <a:endParaRPr lang="en-GB"/>
          </a:p>
          <a:p>
            <a:r>
              <a:rPr lang="en-GB"/>
              <a:t>Businesses want to differentiate on all levels – not often do </a:t>
            </a:r>
            <a:r>
              <a:rPr lang="en-GB" err="1"/>
              <a:t>nusinesses</a:t>
            </a:r>
            <a:r>
              <a:rPr lang="en-GB"/>
              <a:t> differ on one level but rather all three</a:t>
            </a:r>
          </a:p>
          <a:p>
            <a:r>
              <a:rPr lang="en-GB"/>
              <a:t>e.g. </a:t>
            </a:r>
          </a:p>
        </p:txBody>
      </p:sp>
      <p:sp>
        <p:nvSpPr>
          <p:cNvPr id="4" name="Slide Number Placeholder 3"/>
          <p:cNvSpPr>
            <a:spLocks noGrp="1"/>
          </p:cNvSpPr>
          <p:nvPr>
            <p:ph type="sldNum" sz="quarter" idx="5"/>
          </p:nvPr>
        </p:nvSpPr>
        <p:spPr/>
        <p:txBody>
          <a:bodyPr/>
          <a:lstStyle/>
          <a:p>
            <a:fld id="{D317D74D-7A9B-4D17-BA57-1B2D3ABFD1DF}" type="slidenum">
              <a:rPr lang="en-GB" smtClean="0"/>
              <a:t>8</a:t>
            </a:fld>
            <a:endParaRPr lang="en-GB"/>
          </a:p>
        </p:txBody>
      </p:sp>
    </p:spTree>
    <p:extLst>
      <p:ext uri="{BB962C8B-B14F-4D97-AF65-F5344CB8AC3E}">
        <p14:creationId xmlns:p14="http://schemas.microsoft.com/office/powerpoint/2010/main" val="3207955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317D74D-7A9B-4D17-BA57-1B2D3ABFD1DF}" type="slidenum">
              <a:rPr lang="en-GB" smtClean="0"/>
              <a:t>10</a:t>
            </a:fld>
            <a:endParaRPr lang="en-GB"/>
          </a:p>
        </p:txBody>
      </p:sp>
    </p:spTree>
    <p:extLst>
      <p:ext uri="{BB962C8B-B14F-4D97-AF65-F5344CB8AC3E}">
        <p14:creationId xmlns:p14="http://schemas.microsoft.com/office/powerpoint/2010/main" val="2254296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Reveal answers after pupils have answered</a:t>
            </a:r>
          </a:p>
          <a:p>
            <a:endParaRPr lang="en-GB"/>
          </a:p>
          <a:p>
            <a:r>
              <a:rPr lang="en-GB"/>
              <a:t>Gwyneth may go into more detail on this at a later time.</a:t>
            </a:r>
          </a:p>
        </p:txBody>
      </p:sp>
      <p:sp>
        <p:nvSpPr>
          <p:cNvPr id="4" name="Slide Number Placeholder 3"/>
          <p:cNvSpPr>
            <a:spLocks noGrp="1"/>
          </p:cNvSpPr>
          <p:nvPr>
            <p:ph type="sldNum" sz="quarter" idx="5"/>
          </p:nvPr>
        </p:nvSpPr>
        <p:spPr/>
        <p:txBody>
          <a:bodyPr/>
          <a:lstStyle/>
          <a:p>
            <a:fld id="{D317D74D-7A9B-4D17-BA57-1B2D3ABFD1DF}" type="slidenum">
              <a:rPr lang="en-GB" smtClean="0"/>
              <a:t>12</a:t>
            </a:fld>
            <a:endParaRPr lang="en-GB"/>
          </a:p>
        </p:txBody>
      </p:sp>
    </p:spTree>
    <p:extLst>
      <p:ext uri="{BB962C8B-B14F-4D97-AF65-F5344CB8AC3E}">
        <p14:creationId xmlns:p14="http://schemas.microsoft.com/office/powerpoint/2010/main" val="3128059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Whistle stop – </a:t>
            </a:r>
          </a:p>
          <a:p>
            <a:r>
              <a:rPr lang="en-GB"/>
              <a:t>Prices can be lowered to attract new customers</a:t>
            </a:r>
          </a:p>
          <a:p>
            <a:r>
              <a:rPr lang="en-GB"/>
              <a:t>Products can be sold in other places </a:t>
            </a:r>
            <a:r>
              <a:rPr lang="en-GB" err="1"/>
              <a:t>e.g</a:t>
            </a:r>
            <a:r>
              <a:rPr lang="en-GB"/>
              <a:t> new countries in hopes of increasing sales</a:t>
            </a:r>
          </a:p>
          <a:p>
            <a:r>
              <a:rPr lang="en-GB"/>
              <a:t>New promotion e.g. new advertising method in hopes of giving product a new image, old spice did this </a:t>
            </a:r>
          </a:p>
          <a:p>
            <a:r>
              <a:rPr lang="en-GB"/>
              <a:t>Changing packaging to highlight a new and improved quality.</a:t>
            </a:r>
          </a:p>
          <a:p>
            <a:r>
              <a:rPr lang="en-GB"/>
              <a:t>Name change – It’s a tried and tested </a:t>
            </a:r>
            <a:r>
              <a:rPr lang="en-GB" err="1"/>
              <a:t>metipd</a:t>
            </a:r>
            <a:r>
              <a:rPr lang="en-GB"/>
              <a:t> </a:t>
            </a:r>
          </a:p>
          <a:p>
            <a:r>
              <a:rPr lang="en-GB"/>
              <a:t>Usage – encourage more use of the product </a:t>
            </a:r>
            <a:r>
              <a:rPr lang="en-GB" err="1"/>
              <a:t>e,g</a:t>
            </a:r>
            <a:r>
              <a:rPr lang="en-GB"/>
              <a:t>, cereal companies highlighting the use of the product at any time of the day. </a:t>
            </a:r>
          </a:p>
        </p:txBody>
      </p:sp>
      <p:sp>
        <p:nvSpPr>
          <p:cNvPr id="4" name="Slide Number Placeholder 3"/>
          <p:cNvSpPr>
            <a:spLocks noGrp="1"/>
          </p:cNvSpPr>
          <p:nvPr>
            <p:ph type="sldNum" sz="quarter" idx="5"/>
          </p:nvPr>
        </p:nvSpPr>
        <p:spPr/>
        <p:txBody>
          <a:bodyPr/>
          <a:lstStyle/>
          <a:p>
            <a:fld id="{D317D74D-7A9B-4D17-BA57-1B2D3ABFD1DF}" type="slidenum">
              <a:rPr lang="en-GB" smtClean="0"/>
              <a:t>13</a:t>
            </a:fld>
            <a:endParaRPr lang="en-GB"/>
          </a:p>
        </p:txBody>
      </p:sp>
    </p:spTree>
    <p:extLst>
      <p:ext uri="{BB962C8B-B14F-4D97-AF65-F5344CB8AC3E}">
        <p14:creationId xmlns:p14="http://schemas.microsoft.com/office/powerpoint/2010/main" val="2251868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Variant – kit kat chunky</a:t>
            </a:r>
          </a:p>
        </p:txBody>
      </p:sp>
      <p:sp>
        <p:nvSpPr>
          <p:cNvPr id="4" name="Slide Number Placeholder 3"/>
          <p:cNvSpPr>
            <a:spLocks noGrp="1"/>
          </p:cNvSpPr>
          <p:nvPr>
            <p:ph type="sldNum" sz="quarter" idx="5"/>
          </p:nvPr>
        </p:nvSpPr>
        <p:spPr/>
        <p:txBody>
          <a:bodyPr/>
          <a:lstStyle/>
          <a:p>
            <a:fld id="{D317D74D-7A9B-4D17-BA57-1B2D3ABFD1DF}" type="slidenum">
              <a:rPr lang="en-GB" smtClean="0"/>
              <a:t>14</a:t>
            </a:fld>
            <a:endParaRPr lang="en-GB"/>
          </a:p>
        </p:txBody>
      </p:sp>
    </p:spTree>
    <p:extLst>
      <p:ext uri="{BB962C8B-B14F-4D97-AF65-F5344CB8AC3E}">
        <p14:creationId xmlns:p14="http://schemas.microsoft.com/office/powerpoint/2010/main" val="4053426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Ask Gwyneth if she had anything to add here</a:t>
            </a:r>
          </a:p>
        </p:txBody>
      </p:sp>
      <p:sp>
        <p:nvSpPr>
          <p:cNvPr id="4" name="Slide Number Placeholder 3"/>
          <p:cNvSpPr>
            <a:spLocks noGrp="1"/>
          </p:cNvSpPr>
          <p:nvPr>
            <p:ph type="sldNum" sz="quarter" idx="5"/>
          </p:nvPr>
        </p:nvSpPr>
        <p:spPr/>
        <p:txBody>
          <a:bodyPr/>
          <a:lstStyle/>
          <a:p>
            <a:fld id="{D317D74D-7A9B-4D17-BA57-1B2D3ABFD1DF}" type="slidenum">
              <a:rPr lang="en-GB" smtClean="0"/>
              <a:t>15</a:t>
            </a:fld>
            <a:endParaRPr lang="en-GB"/>
          </a:p>
        </p:txBody>
      </p:sp>
    </p:spTree>
    <p:extLst>
      <p:ext uri="{BB962C8B-B14F-4D97-AF65-F5344CB8AC3E}">
        <p14:creationId xmlns:p14="http://schemas.microsoft.com/office/powerpoint/2010/main" val="426011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Reveal answer after students answer</a:t>
            </a:r>
          </a:p>
        </p:txBody>
      </p:sp>
      <p:sp>
        <p:nvSpPr>
          <p:cNvPr id="4" name="Slide Number Placeholder 3"/>
          <p:cNvSpPr>
            <a:spLocks noGrp="1"/>
          </p:cNvSpPr>
          <p:nvPr>
            <p:ph type="sldNum" sz="quarter" idx="5"/>
          </p:nvPr>
        </p:nvSpPr>
        <p:spPr/>
        <p:txBody>
          <a:bodyPr/>
          <a:lstStyle/>
          <a:p>
            <a:fld id="{D317D74D-7A9B-4D17-BA57-1B2D3ABFD1DF}" type="slidenum">
              <a:rPr lang="en-GB" smtClean="0"/>
              <a:t>16</a:t>
            </a:fld>
            <a:endParaRPr lang="en-GB"/>
          </a:p>
        </p:txBody>
      </p:sp>
    </p:spTree>
    <p:extLst>
      <p:ext uri="{BB962C8B-B14F-4D97-AF65-F5344CB8AC3E}">
        <p14:creationId xmlns:p14="http://schemas.microsoft.com/office/powerpoint/2010/main" val="625127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slide may be of greater use for visual learners in the room.</a:t>
            </a:r>
          </a:p>
          <a:p>
            <a:endParaRPr lang="en-GB"/>
          </a:p>
        </p:txBody>
      </p:sp>
      <p:sp>
        <p:nvSpPr>
          <p:cNvPr id="4" name="Slide Number Placeholder 3"/>
          <p:cNvSpPr>
            <a:spLocks noGrp="1"/>
          </p:cNvSpPr>
          <p:nvPr>
            <p:ph type="sldNum" sz="quarter" idx="5"/>
          </p:nvPr>
        </p:nvSpPr>
        <p:spPr/>
        <p:txBody>
          <a:bodyPr/>
          <a:lstStyle/>
          <a:p>
            <a:fld id="{05A5AA75-38C3-4CD8-A0CC-2519A0D456E8}" type="slidenum">
              <a:rPr lang="en-GB" smtClean="0"/>
              <a:t>17</a:t>
            </a:fld>
            <a:endParaRPr lang="en-GB"/>
          </a:p>
        </p:txBody>
      </p:sp>
    </p:spTree>
    <p:extLst>
      <p:ext uri="{BB962C8B-B14F-4D97-AF65-F5344CB8AC3E}">
        <p14:creationId xmlns:p14="http://schemas.microsoft.com/office/powerpoint/2010/main" val="3323522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Used to evaluate a businesses products. </a:t>
            </a:r>
          </a:p>
        </p:txBody>
      </p:sp>
      <p:sp>
        <p:nvSpPr>
          <p:cNvPr id="4" name="Slide Number Placeholder 3"/>
          <p:cNvSpPr>
            <a:spLocks noGrp="1"/>
          </p:cNvSpPr>
          <p:nvPr>
            <p:ph type="sldNum" sz="quarter" idx="5"/>
          </p:nvPr>
        </p:nvSpPr>
        <p:spPr/>
        <p:txBody>
          <a:bodyPr/>
          <a:lstStyle/>
          <a:p>
            <a:fld id="{D317D74D-7A9B-4D17-BA57-1B2D3ABFD1DF}" type="slidenum">
              <a:rPr lang="en-GB" smtClean="0"/>
              <a:t>18</a:t>
            </a:fld>
            <a:endParaRPr lang="en-GB"/>
          </a:p>
        </p:txBody>
      </p:sp>
    </p:spTree>
    <p:extLst>
      <p:ext uri="{BB962C8B-B14F-4D97-AF65-F5344CB8AC3E}">
        <p14:creationId xmlns:p14="http://schemas.microsoft.com/office/powerpoint/2010/main" val="17047786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endParaRPr lang="en-GB" altLang="en-US" sz="2800" b="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5A5AA75-38C3-4CD8-A0CC-2519A0D456E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9372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Online vs high street</a:t>
            </a:r>
            <a:endParaRPr lang="en-GB" sz="1200" b="0" i="0" kern="1200">
              <a:solidFill>
                <a:schemeClr val="tx1"/>
              </a:solidFill>
              <a:effectLst/>
              <a:latin typeface="+mn-lt"/>
              <a:ea typeface="+mn-ea"/>
              <a:cs typeface="+mn-cs"/>
            </a:endParaRP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To make sure you position your product in the best possible place, it’s vital to understand your customer and what their shopping habits may be. </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Examples of distribution strategies include:</a:t>
            </a:r>
          </a:p>
          <a:p>
            <a:pPr marL="171450" indent="-171450">
              <a:buFont typeface="Arial" panose="020B0604020202020204" pitchFamily="34" charset="0"/>
              <a:buChar char="•"/>
            </a:pPr>
            <a:r>
              <a:rPr lang="en-GB" sz="1200" b="0" i="0" kern="1200">
                <a:solidFill>
                  <a:schemeClr val="tx1"/>
                </a:solidFill>
                <a:effectLst/>
                <a:latin typeface="+mn-lt"/>
                <a:ea typeface="+mn-ea"/>
                <a:cs typeface="+mn-cs"/>
              </a:rPr>
              <a:t>Intensive: Firms that choose an </a:t>
            </a:r>
            <a:r>
              <a:rPr lang="en-GB" sz="1200" b="1" i="0" u="none" strike="noStrike" kern="1200">
                <a:solidFill>
                  <a:schemeClr val="tx1"/>
                </a:solidFill>
                <a:effectLst/>
                <a:latin typeface="+mn-lt"/>
                <a:ea typeface="+mn-ea"/>
                <a:cs typeface="+mn-cs"/>
              </a:rPr>
              <a:t>intensive distribution</a:t>
            </a:r>
            <a:r>
              <a:rPr lang="en-GB" sz="1200" b="0" i="0" kern="1200">
                <a:solidFill>
                  <a:schemeClr val="tx1"/>
                </a:solidFill>
                <a:effectLst/>
                <a:latin typeface="+mn-lt"/>
                <a:ea typeface="+mn-ea"/>
                <a:cs typeface="+mn-cs"/>
              </a:rPr>
              <a:t> strategy try to sell their products in as many outlets as possible. Intensive distribution strategies are often used for convenience offerings—products customers purchase on the spot without much shopping around. Soft drinks and newspapers are an example</a:t>
            </a:r>
          </a:p>
          <a:p>
            <a:pPr marL="171450" indent="-171450">
              <a:buFont typeface="Arial" panose="020B0604020202020204" pitchFamily="34" charset="0"/>
              <a:buChar char="•"/>
            </a:pPr>
            <a:r>
              <a:rPr lang="en-GB" sz="1200" b="0" i="0" kern="1200">
                <a:solidFill>
                  <a:schemeClr val="tx1"/>
                </a:solidFill>
                <a:effectLst/>
                <a:latin typeface="+mn-lt"/>
                <a:ea typeface="+mn-ea"/>
                <a:cs typeface="+mn-cs"/>
              </a:rPr>
              <a:t>Exclusive: </a:t>
            </a:r>
            <a:r>
              <a:rPr lang="en-GB" sz="1200" b="1" i="0" u="none" strike="noStrike" kern="1200">
                <a:solidFill>
                  <a:schemeClr val="tx1"/>
                </a:solidFill>
                <a:effectLst/>
                <a:latin typeface="+mn-lt"/>
                <a:ea typeface="+mn-ea"/>
                <a:cs typeface="+mn-cs"/>
              </a:rPr>
              <a:t>Exclusive distribution</a:t>
            </a:r>
            <a:r>
              <a:rPr lang="en-GB" sz="1200" b="0" i="0" kern="1200">
                <a:solidFill>
                  <a:schemeClr val="tx1"/>
                </a:solidFill>
                <a:effectLst/>
                <a:latin typeface="+mn-lt"/>
                <a:ea typeface="+mn-ea"/>
                <a:cs typeface="+mn-cs"/>
              </a:rPr>
              <a:t> involves selling products through one or very few outlets. Most students often think exclusive means high priced, but that’s not always the case. Exclusive simply means limiting distribution to only one outlet in any area, and can be a strategic decision based on applying the scarcity principle to creating demand.</a:t>
            </a:r>
          </a:p>
          <a:p>
            <a:pPr marL="171450" indent="-171450">
              <a:buFont typeface="Arial" panose="020B0604020202020204" pitchFamily="34" charset="0"/>
              <a:buChar char="•"/>
            </a:pPr>
            <a:r>
              <a:rPr lang="en-GB" sz="1200" b="0" i="0" kern="1200">
                <a:solidFill>
                  <a:schemeClr val="tx1"/>
                </a:solidFill>
                <a:effectLst/>
                <a:latin typeface="+mn-lt"/>
                <a:ea typeface="+mn-ea"/>
                <a:cs typeface="+mn-cs"/>
              </a:rPr>
              <a:t>Selective: </a:t>
            </a:r>
            <a:r>
              <a:rPr lang="en-GB" sz="1200" b="1" i="0" kern="1200">
                <a:solidFill>
                  <a:schemeClr val="tx1"/>
                </a:solidFill>
                <a:effectLst/>
                <a:latin typeface="+mn-lt"/>
                <a:ea typeface="+mn-ea"/>
                <a:cs typeface="+mn-cs"/>
              </a:rPr>
              <a:t>Selective distribution</a:t>
            </a:r>
            <a:r>
              <a:rPr lang="en-GB" sz="1200" b="0" i="0" kern="1200">
                <a:solidFill>
                  <a:schemeClr val="tx1"/>
                </a:solidFill>
                <a:effectLst/>
                <a:latin typeface="+mn-lt"/>
                <a:ea typeface="+mn-ea"/>
                <a:cs typeface="+mn-cs"/>
              </a:rPr>
              <a:t> is a strategy where a producer sells its products or services in a few exclusively chosen retail outlets in a specific geographical area. Often a criteria to meet.</a:t>
            </a:r>
          </a:p>
          <a:p>
            <a:pPr marL="171450" indent="-171450">
              <a:buFont typeface="Arial" panose="020B0604020202020204" pitchFamily="34" charset="0"/>
              <a:buChar char="•"/>
            </a:pPr>
            <a:r>
              <a:rPr lang="en-GB" sz="1200" b="0" i="0" kern="1200">
                <a:solidFill>
                  <a:schemeClr val="tx1"/>
                </a:solidFill>
                <a:effectLst/>
                <a:latin typeface="+mn-lt"/>
                <a:ea typeface="+mn-ea"/>
                <a:cs typeface="+mn-cs"/>
              </a:rPr>
              <a:t>Franchising: A strategy for business expansion. Where implemented, a franchisor licenses its know-how, procedures, intellectual property, use of its </a:t>
            </a:r>
            <a:r>
              <a:rPr lang="en-GB" sz="1200" b="0" i="0" u="none" strike="noStrike" kern="1200">
                <a:solidFill>
                  <a:schemeClr val="tx1"/>
                </a:solidFill>
                <a:effectLst/>
                <a:latin typeface="+mn-lt"/>
                <a:ea typeface="+mn-ea"/>
                <a:cs typeface="+mn-cs"/>
                <a:hlinkClick r:id="rId3" tooltip="Business model"/>
              </a:rPr>
              <a:t>business model</a:t>
            </a:r>
            <a:r>
              <a:rPr lang="en-GB" sz="1200" b="0" i="0" kern="1200">
                <a:solidFill>
                  <a:schemeClr val="tx1"/>
                </a:solidFill>
                <a:effectLst/>
                <a:latin typeface="+mn-lt"/>
                <a:ea typeface="+mn-ea"/>
                <a:cs typeface="+mn-cs"/>
              </a:rPr>
              <a:t>, brand, and rights to sell its branded products and services to a franchisee. In return the franchisee pays certain fees and agrees to comply with certain obligations, typically set out in a Franchise Agreement.</a:t>
            </a:r>
            <a:endParaRPr lang="en-GB"/>
          </a:p>
        </p:txBody>
      </p:sp>
      <p:sp>
        <p:nvSpPr>
          <p:cNvPr id="4" name="Slide Number Placeholder 3"/>
          <p:cNvSpPr>
            <a:spLocks noGrp="1"/>
          </p:cNvSpPr>
          <p:nvPr>
            <p:ph type="sldNum" sz="quarter" idx="5"/>
          </p:nvPr>
        </p:nvSpPr>
        <p:spPr/>
        <p:txBody>
          <a:bodyPr/>
          <a:lstStyle/>
          <a:p>
            <a:fld id="{05A5AA75-38C3-4CD8-A0CC-2519A0D456E8}" type="slidenum">
              <a:rPr lang="en-GB" smtClean="0"/>
              <a:t>25</a:t>
            </a:fld>
            <a:endParaRPr lang="en-GB"/>
          </a:p>
        </p:txBody>
      </p:sp>
    </p:spTree>
    <p:extLst>
      <p:ext uri="{BB962C8B-B14F-4D97-AF65-F5344CB8AC3E}">
        <p14:creationId xmlns:p14="http://schemas.microsoft.com/office/powerpoint/2010/main" val="19429645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Collect examples</a:t>
            </a:r>
          </a:p>
        </p:txBody>
      </p:sp>
      <p:sp>
        <p:nvSpPr>
          <p:cNvPr id="4" name="Slide Number Placeholder 3"/>
          <p:cNvSpPr>
            <a:spLocks noGrp="1"/>
          </p:cNvSpPr>
          <p:nvPr>
            <p:ph type="sldNum" sz="quarter" idx="5"/>
          </p:nvPr>
        </p:nvSpPr>
        <p:spPr/>
        <p:txBody>
          <a:bodyPr/>
          <a:lstStyle/>
          <a:p>
            <a:fld id="{D317D74D-7A9B-4D17-BA57-1B2D3ABFD1DF}" type="slidenum">
              <a:rPr lang="en-GB" smtClean="0"/>
              <a:t>27</a:t>
            </a:fld>
            <a:endParaRPr lang="en-GB"/>
          </a:p>
        </p:txBody>
      </p:sp>
    </p:spTree>
    <p:extLst>
      <p:ext uri="{BB962C8B-B14F-4D97-AF65-F5344CB8AC3E}">
        <p14:creationId xmlns:p14="http://schemas.microsoft.com/office/powerpoint/2010/main" val="5083353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800" b="0" i="0" kern="1200">
                <a:solidFill>
                  <a:schemeClr val="tx1"/>
                </a:solidFill>
                <a:effectLst/>
                <a:latin typeface="+mn-lt"/>
                <a:ea typeface="+mn-ea"/>
                <a:cs typeface="+mn-cs"/>
              </a:rPr>
              <a:t>Promotion is an element that can boost sales and brand recognition through advertising, sales promotion, sales organisation, and public relations.</a:t>
            </a:r>
          </a:p>
          <a:p>
            <a:pPr marL="171450" indent="-171450">
              <a:buFont typeface="Arial" panose="020B0604020202020204" pitchFamily="34" charset="0"/>
              <a:buChar char="•"/>
            </a:pPr>
            <a:endParaRPr lang="en-GB" sz="2800" b="0" i="0" kern="1200">
              <a:solidFill>
                <a:schemeClr val="tx1"/>
              </a:solidFill>
              <a:effectLst/>
              <a:latin typeface="+mn-lt"/>
              <a:ea typeface="+mn-ea"/>
              <a:cs typeface="+mn-cs"/>
            </a:endParaRPr>
          </a:p>
          <a:p>
            <a:pPr marL="171450" indent="-171450">
              <a:buFont typeface="Arial" panose="020B0604020202020204" pitchFamily="34" charset="0"/>
              <a:buChar char="•"/>
            </a:pPr>
            <a:r>
              <a:rPr lang="en-GB" sz="2800" b="0" i="0" kern="1200">
                <a:solidFill>
                  <a:schemeClr val="tx1"/>
                </a:solidFill>
                <a:effectLst/>
                <a:latin typeface="+mn-lt"/>
                <a:ea typeface="+mn-ea"/>
                <a:cs typeface="+mn-cs"/>
              </a:rPr>
              <a:t>When is the best time to promote my product?</a:t>
            </a:r>
          </a:p>
          <a:p>
            <a:pPr marL="171450" indent="-171450">
              <a:buFont typeface="Arial" panose="020B0604020202020204" pitchFamily="34" charset="0"/>
              <a:buChar char="•"/>
            </a:pPr>
            <a:r>
              <a:rPr lang="en-GB" sz="2800" b="0" i="0" kern="1200">
                <a:solidFill>
                  <a:schemeClr val="tx1"/>
                </a:solidFill>
                <a:effectLst/>
                <a:latin typeface="+mn-lt"/>
                <a:ea typeface="+mn-ea"/>
                <a:cs typeface="+mn-cs"/>
              </a:rPr>
              <a:t>What is the strategy my competitors are using?</a:t>
            </a:r>
          </a:p>
          <a:p>
            <a:pPr marL="171450" indent="-171450">
              <a:buFont typeface="Arial" panose="020B0604020202020204" pitchFamily="34" charset="0"/>
              <a:buChar char="•"/>
            </a:pPr>
            <a:r>
              <a:rPr lang="en-GB" sz="2800" b="0" i="0" kern="1200">
                <a:solidFill>
                  <a:schemeClr val="tx1"/>
                </a:solidFill>
                <a:effectLst/>
                <a:latin typeface="+mn-lt"/>
                <a:ea typeface="+mn-ea"/>
                <a:cs typeface="+mn-cs"/>
              </a:rPr>
              <a:t>Should I use social media to promote the product?</a:t>
            </a:r>
          </a:p>
          <a:p>
            <a:pPr marL="171450" indent="-171450">
              <a:buFont typeface="Arial" panose="020B0604020202020204" pitchFamily="34" charset="0"/>
              <a:buChar char="•"/>
            </a:pPr>
            <a:r>
              <a:rPr lang="en-GB" sz="2800" b="0" i="0" kern="1200">
                <a:solidFill>
                  <a:schemeClr val="tx1"/>
                </a:solidFill>
                <a:effectLst/>
                <a:latin typeface="+mn-lt"/>
                <a:ea typeface="+mn-ea"/>
                <a:cs typeface="+mn-cs"/>
              </a:rPr>
              <a:t>How can I send marketing messages to my target audience?</a:t>
            </a:r>
          </a:p>
          <a:p>
            <a:pPr marL="171450" indent="-171450">
              <a:buFont typeface="Arial" panose="020B0604020202020204" pitchFamily="34" charset="0"/>
              <a:buChar char="•"/>
            </a:pPr>
            <a:r>
              <a:rPr lang="en-GB" sz="2800" b="0" i="0" kern="1200">
                <a:solidFill>
                  <a:schemeClr val="tx1"/>
                </a:solidFill>
                <a:effectLst/>
                <a:latin typeface="+mn-lt"/>
                <a:ea typeface="+mn-ea"/>
                <a:cs typeface="+mn-cs"/>
              </a:rPr>
              <a:t>What marketing channel is the best to promote my product for my audience?</a:t>
            </a:r>
          </a:p>
          <a:p>
            <a:endParaRPr lang="en-GB" sz="2800" b="0" i="0" kern="1200">
              <a:solidFill>
                <a:schemeClr val="tx1"/>
              </a:solidFill>
              <a:effectLst/>
              <a:latin typeface="+mn-lt"/>
              <a:ea typeface="+mn-ea"/>
              <a:cs typeface="+mn-cs"/>
            </a:endParaRPr>
          </a:p>
          <a:p>
            <a:r>
              <a:rPr lang="en-GB" sz="2800" b="0" i="0" kern="1200">
                <a:solidFill>
                  <a:schemeClr val="tx1"/>
                </a:solidFill>
                <a:effectLst/>
                <a:latin typeface="+mn-lt"/>
                <a:ea typeface="+mn-ea"/>
                <a:cs typeface="+mn-cs"/>
              </a:rPr>
              <a:t>The promotional strategy you use is also dependent on your budget, your communication and how you want to get your message across, and your target market.</a:t>
            </a:r>
          </a:p>
          <a:p>
            <a:pPr marL="0" lvl="0" indent="0">
              <a:buFont typeface="Arial" panose="020B0604020202020204" pitchFamily="34" charset="0"/>
              <a:buNone/>
            </a:pPr>
            <a:endParaRPr lang="en-GB" altLang="en-US" sz="2800" b="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5A5AA75-38C3-4CD8-A0CC-2519A0D456E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27198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a:latin typeface="Arial" panose="020B0604020202020204" pitchFamily="34" charset="0"/>
                <a:cs typeface="Arial" panose="020B0604020202020204" pitchFamily="34" charset="0"/>
              </a:rPr>
              <a:t>Various methods of </a:t>
            </a:r>
            <a:r>
              <a:rPr lang="en-GB" sz="1200" b="1" i="1">
                <a:latin typeface="Arial" panose="020B0604020202020204" pitchFamily="34" charset="0"/>
                <a:cs typeface="Arial" panose="020B0604020202020204" pitchFamily="34" charset="0"/>
              </a:rPr>
              <a:t>communicating</a:t>
            </a:r>
            <a:r>
              <a:rPr lang="en-GB" sz="1200">
                <a:latin typeface="Arial" panose="020B0604020202020204" pitchFamily="34" charset="0"/>
                <a:cs typeface="Arial" panose="020B0604020202020204" pitchFamily="34" charset="0"/>
              </a:rPr>
              <a:t> with your target audience</a:t>
            </a:r>
          </a:p>
          <a:p>
            <a:endParaRPr lang="en-GB" sz="1200">
              <a:latin typeface="Arial" panose="020B0604020202020204" pitchFamily="34" charset="0"/>
              <a:cs typeface="Arial" panose="020B0604020202020204" pitchFamily="34" charset="0"/>
            </a:endParaRPr>
          </a:p>
          <a:p>
            <a:r>
              <a:rPr lang="en-GB" sz="1200">
                <a:latin typeface="Arial" panose="020B0604020202020204" pitchFamily="34" charset="0"/>
                <a:cs typeface="Arial" panose="020B0604020202020204" pitchFamily="34" charset="0"/>
              </a:rPr>
              <a:t>Aims to raise </a:t>
            </a:r>
            <a:r>
              <a:rPr lang="en-GB" sz="1200" b="1" i="1">
                <a:latin typeface="Arial" panose="020B0604020202020204" pitchFamily="34" charset="0"/>
                <a:cs typeface="Arial" panose="020B0604020202020204" pitchFamily="34" charset="0"/>
              </a:rPr>
              <a:t>awareness</a:t>
            </a:r>
            <a:r>
              <a:rPr lang="en-GB" sz="1200">
                <a:latin typeface="Arial" panose="020B0604020202020204" pitchFamily="34" charset="0"/>
                <a:cs typeface="Arial" panose="020B0604020202020204" pitchFamily="34" charset="0"/>
              </a:rPr>
              <a:t> of an organisation’s product or service to </a:t>
            </a:r>
            <a:r>
              <a:rPr lang="en-GB" sz="1200" b="1" i="1">
                <a:latin typeface="Arial" panose="020B0604020202020204" pitchFamily="34" charset="0"/>
                <a:cs typeface="Arial" panose="020B0604020202020204" pitchFamily="34" charset="0"/>
              </a:rPr>
              <a:t>generate sales</a:t>
            </a:r>
          </a:p>
          <a:p>
            <a:endParaRPr lang="en-GB" sz="1200" b="1" i="1">
              <a:latin typeface="Arial" panose="020B0604020202020204" pitchFamily="34" charset="0"/>
              <a:cs typeface="Arial" panose="020B0604020202020204" pitchFamily="34" charset="0"/>
            </a:endParaRPr>
          </a:p>
          <a:p>
            <a:r>
              <a:rPr lang="en-GB" sz="1200">
                <a:latin typeface="Arial" panose="020B0604020202020204" pitchFamily="34" charset="0"/>
                <a:cs typeface="Arial" panose="020B0604020202020204" pitchFamily="34" charset="0"/>
              </a:rPr>
              <a:t>A common model for doing this is the AIDA model</a:t>
            </a:r>
          </a:p>
          <a:p>
            <a:endParaRPr lang="en-GB"/>
          </a:p>
        </p:txBody>
      </p:sp>
      <p:sp>
        <p:nvSpPr>
          <p:cNvPr id="4" name="Slide Number Placeholder 3"/>
          <p:cNvSpPr>
            <a:spLocks noGrp="1"/>
          </p:cNvSpPr>
          <p:nvPr>
            <p:ph type="sldNum" sz="quarter" idx="5"/>
          </p:nvPr>
        </p:nvSpPr>
        <p:spPr/>
        <p:txBody>
          <a:bodyPr/>
          <a:lstStyle/>
          <a:p>
            <a:fld id="{D317D74D-7A9B-4D17-BA57-1B2D3ABFD1DF}" type="slidenum">
              <a:rPr lang="en-GB" smtClean="0"/>
              <a:t>29</a:t>
            </a:fld>
            <a:endParaRPr lang="en-GB"/>
          </a:p>
        </p:txBody>
      </p:sp>
    </p:spTree>
    <p:extLst>
      <p:ext uri="{BB962C8B-B14F-4D97-AF65-F5344CB8AC3E}">
        <p14:creationId xmlns:p14="http://schemas.microsoft.com/office/powerpoint/2010/main" val="20685196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Video break</a:t>
            </a:r>
          </a:p>
        </p:txBody>
      </p:sp>
      <p:sp>
        <p:nvSpPr>
          <p:cNvPr id="4" name="Slide Number Placeholder 3"/>
          <p:cNvSpPr>
            <a:spLocks noGrp="1"/>
          </p:cNvSpPr>
          <p:nvPr>
            <p:ph type="sldNum" sz="quarter" idx="5"/>
          </p:nvPr>
        </p:nvSpPr>
        <p:spPr/>
        <p:txBody>
          <a:bodyPr/>
          <a:lstStyle/>
          <a:p>
            <a:fld id="{D317D74D-7A9B-4D17-BA57-1B2D3ABFD1DF}" type="slidenum">
              <a:rPr lang="en-GB" smtClean="0"/>
              <a:t>31</a:t>
            </a:fld>
            <a:endParaRPr lang="en-GB"/>
          </a:p>
        </p:txBody>
      </p:sp>
    </p:spTree>
    <p:extLst>
      <p:ext uri="{BB962C8B-B14F-4D97-AF65-F5344CB8AC3E}">
        <p14:creationId xmlns:p14="http://schemas.microsoft.com/office/powerpoint/2010/main" val="29964439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Answers can drop down afterwards, this should be done as a discussion</a:t>
            </a:r>
          </a:p>
        </p:txBody>
      </p:sp>
      <p:sp>
        <p:nvSpPr>
          <p:cNvPr id="4" name="Slide Number Placeholder 3"/>
          <p:cNvSpPr>
            <a:spLocks noGrp="1"/>
          </p:cNvSpPr>
          <p:nvPr>
            <p:ph type="sldNum" sz="quarter" idx="5"/>
          </p:nvPr>
        </p:nvSpPr>
        <p:spPr/>
        <p:txBody>
          <a:bodyPr/>
          <a:lstStyle/>
          <a:p>
            <a:fld id="{D317D74D-7A9B-4D17-BA57-1B2D3ABFD1DF}" type="slidenum">
              <a:rPr lang="en-GB" smtClean="0"/>
              <a:t>36</a:t>
            </a:fld>
            <a:endParaRPr lang="en-GB"/>
          </a:p>
        </p:txBody>
      </p:sp>
    </p:spTree>
    <p:extLst>
      <p:ext uri="{BB962C8B-B14F-4D97-AF65-F5344CB8AC3E}">
        <p14:creationId xmlns:p14="http://schemas.microsoft.com/office/powerpoint/2010/main" val="1491536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A0C0817-A112-4847-8014-A94B7D2A4EA3}" type="datetime1">
              <a:rPr lang="en-US" smtClean="0"/>
              <a:t>11/7/2025</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34B7E4EF-A1BD-40F4-AB7B-04F084DD991D}"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99611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332B432-ACDA-4023-A761-2BAB76577B62}" type="datetime1">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5911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C646AA-F36E-4540-911D-FFFC0A0EF24A}" type="datetime1">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66466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9186D26-FA5F-4637-B602-B7C2DC34CFD4}" type="datetime1">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01953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A7F15D8-96D1-4781-BC50-CA8A088B2FE4}" type="datetime1">
              <a:rPr lang="en-US" smtClean="0"/>
              <a:t>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80141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9A96C99-B8F8-4528-BD05-0E16E943DC09}" type="datetime1">
              <a:rPr lang="en-US" smtClean="0"/>
              <a:t>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6871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47144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8D12A6-918A-48BD-8CB9-CA713993B0EA}" type="datetime1">
              <a:rPr lang="en-US" smtClean="0"/>
              <a:t>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456632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E778CE86-875F-4587-BCF6-FA054AFC0D53}" type="datetime1">
              <a:rPr lang="en-US" smtClean="0"/>
              <a:pPr/>
              <a:t>11/7/2025</a:t>
            </a:fld>
            <a:endParaRPr lang="en-US"/>
          </a:p>
        </p:txBody>
      </p:sp>
      <p:sp>
        <p:nvSpPr>
          <p:cNvPr id="6" name="Footer Placeholder 5"/>
          <p:cNvSpPr>
            <a:spLocks noGrp="1"/>
          </p:cNvSpPr>
          <p:nvPr>
            <p:ph type="ftr" sz="quarter" idx="11"/>
          </p:nvPr>
        </p:nvSpPr>
        <p:spPr>
          <a:xfrm>
            <a:off x="1447382" y="318640"/>
            <a:ext cx="5541004" cy="320931"/>
          </a:xfrm>
        </p:spPr>
        <p:txBody>
          <a:bodyPr/>
          <a:lstStyle/>
          <a:p>
            <a:pPr algn="l"/>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44705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34F40B7-36AB-4376-BE14-EF7004D79BB9}" type="datetime1">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37761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87CAB8-DCAE-46A5-AADA-B3FAD11A54E0}" type="datetime1">
              <a:rPr lang="en-US" smtClean="0"/>
              <a:t>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24279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Text Placeholder 7"/>
          <p:cNvSpPr>
            <a:spLocks noGrp="1"/>
          </p:cNvSpPr>
          <p:nvPr>
            <p:ph type="body" sz="quarter" idx="13"/>
          </p:nvPr>
        </p:nvSpPr>
        <p:spPr>
          <a:xfrm>
            <a:off x="1219200" y="1524000"/>
            <a:ext cx="9550400" cy="381000"/>
          </a:xfrm>
        </p:spPr>
        <p:txBody>
          <a:bodyPr/>
          <a:lstStyle>
            <a:lvl1pPr algn="ctr">
              <a:buNone/>
              <a:defRPr sz="2800" b="1" i="0">
                <a:solidFill>
                  <a:schemeClr val="tx2"/>
                </a:solidFill>
              </a:defRPr>
            </a:lvl1pPr>
          </a:lstStyle>
          <a:p>
            <a:pPr lvl="0"/>
            <a:r>
              <a:rPr lang="en-US"/>
              <a:t>Click to edit Master text styles</a:t>
            </a:r>
          </a:p>
        </p:txBody>
      </p:sp>
      <p:sp>
        <p:nvSpPr>
          <p:cNvPr id="4" name="Date Placeholder 2">
            <a:extLst>
              <a:ext uri="{FF2B5EF4-FFF2-40B4-BE49-F238E27FC236}">
                <a16:creationId xmlns:a16="http://schemas.microsoft.com/office/drawing/2014/main" id="{57CDB042-C9E2-4402-B780-1CC90DF4B69F}"/>
              </a:ext>
            </a:extLst>
          </p:cNvPr>
          <p:cNvSpPr>
            <a:spLocks noGrp="1"/>
          </p:cNvSpPr>
          <p:nvPr>
            <p:ph type="dt" sz="half" idx="14"/>
          </p:nvPr>
        </p:nvSpPr>
        <p:spPr>
          <a:xfrm>
            <a:off x="914400" y="6248400"/>
            <a:ext cx="2540000" cy="457200"/>
          </a:xfrm>
        </p:spPr>
        <p:txBody>
          <a:bodyPr wrap="square" numCol="1" anchor="t" anchorCtr="0" compatLnSpc="1">
            <a:prstTxWarp prst="textNoShape">
              <a:avLst/>
            </a:prstTxWarp>
          </a:bodyPr>
          <a:lstStyle>
            <a:lvl1pPr>
              <a:defRPr>
                <a:ea typeface="ヒラギノ角ゴ Pro W3" charset="-128"/>
                <a:cs typeface="+mn-cs"/>
              </a:defRPr>
            </a:lvl1pPr>
          </a:lstStyle>
          <a:p>
            <a:pPr>
              <a:defRPr/>
            </a:pPr>
            <a:endParaRPr lang="en-US"/>
          </a:p>
        </p:txBody>
      </p:sp>
      <p:sp>
        <p:nvSpPr>
          <p:cNvPr id="5" name="Footer Placeholder 3">
            <a:extLst>
              <a:ext uri="{FF2B5EF4-FFF2-40B4-BE49-F238E27FC236}">
                <a16:creationId xmlns:a16="http://schemas.microsoft.com/office/drawing/2014/main" id="{A8687AC2-30FE-4DAA-AE9F-F250E08BD3E8}"/>
              </a:ext>
            </a:extLst>
          </p:cNvPr>
          <p:cNvSpPr>
            <a:spLocks noGrp="1"/>
          </p:cNvSpPr>
          <p:nvPr>
            <p:ph type="ftr" sz="quarter" idx="15"/>
          </p:nvPr>
        </p:nvSpPr>
        <p:spPr>
          <a:xfrm>
            <a:off x="4165600" y="6248400"/>
            <a:ext cx="3860800" cy="457200"/>
          </a:xfrm>
        </p:spPr>
        <p:txBody>
          <a:bodyPr wrap="square" numCol="1" anchor="t" anchorCtr="0" compatLnSpc="1">
            <a:prstTxWarp prst="textNoShape">
              <a:avLst/>
            </a:prstTxWarp>
          </a:bodyPr>
          <a:lstStyle>
            <a:lvl1pPr>
              <a:defRPr>
                <a:ea typeface="ヒラギノ角ゴ Pro W3" charset="-128"/>
                <a:cs typeface="+mn-cs"/>
              </a:defRPr>
            </a:lvl1pPr>
          </a:lstStyle>
          <a:p>
            <a:pPr>
              <a:defRPr/>
            </a:pPr>
            <a:endParaRPr lang="en-US"/>
          </a:p>
        </p:txBody>
      </p:sp>
    </p:spTree>
    <p:extLst>
      <p:ext uri="{BB962C8B-B14F-4D97-AF65-F5344CB8AC3E}">
        <p14:creationId xmlns:p14="http://schemas.microsoft.com/office/powerpoint/2010/main" val="9106083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AFBB4AB-6614-46F2-A2FF-04F68970664D}" type="datetimeFigureOut">
              <a:rPr lang="en-GB" smtClean="0"/>
              <a:t>07/11/2025</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D02D73A3-8F42-448A-A8E4-E502C2DD3E15}"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49526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AFBB4AB-6614-46F2-A2FF-04F68970664D}"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2D73A3-8F42-448A-A8E4-E502C2DD3E15}"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714976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FBB4AB-6614-46F2-A2FF-04F68970664D}"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2D73A3-8F42-448A-A8E4-E502C2DD3E15}"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84703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AFBB4AB-6614-46F2-A2FF-04F68970664D}" type="datetimeFigureOut">
              <a:rPr lang="en-GB" smtClean="0"/>
              <a:t>07/11/2025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2D73A3-8F42-448A-A8E4-E502C2DD3E15}"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123529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AFBB4AB-6614-46F2-A2FF-04F68970664D}" type="datetimeFigureOut">
              <a:rPr lang="en-GB" smtClean="0"/>
              <a:t>07/11/2025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02D73A3-8F42-448A-A8E4-E502C2DD3E15}"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35957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AFBB4AB-6614-46F2-A2FF-04F68970664D}" type="datetimeFigureOut">
              <a:rPr lang="en-GB" smtClean="0"/>
              <a:t>07/11/2025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02D73A3-8F42-448A-A8E4-E502C2DD3E15}"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759472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FBB4AB-6614-46F2-A2FF-04F68970664D}" type="datetimeFigureOut">
              <a:rPr lang="en-GB" smtClean="0"/>
              <a:t>07/11/2025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02D73A3-8F42-448A-A8E4-E502C2DD3E15}" type="slidenum">
              <a:rPr lang="en-GB" smtClean="0"/>
              <a:t>‹#›</a:t>
            </a:fld>
            <a:endParaRPr lang="en-GB"/>
          </a:p>
        </p:txBody>
      </p:sp>
    </p:spTree>
    <p:extLst>
      <p:ext uri="{BB962C8B-B14F-4D97-AF65-F5344CB8AC3E}">
        <p14:creationId xmlns:p14="http://schemas.microsoft.com/office/powerpoint/2010/main" val="33990036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FBB4AB-6614-46F2-A2FF-04F68970664D}" type="datetimeFigureOut">
              <a:rPr lang="en-GB" smtClean="0"/>
              <a:t>07/11/2025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02D73A3-8F42-448A-A8E4-E502C2DD3E15}"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380645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8AFBB4AB-6614-46F2-A2FF-04F68970664D}" type="datetimeFigureOut">
              <a:rPr lang="en-GB" smtClean="0"/>
              <a:t>07/11/2025</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D02D73A3-8F42-448A-A8E4-E502C2DD3E15}"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4893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AFBB4AB-6614-46F2-A2FF-04F68970664D}"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2D73A3-8F42-448A-A8E4-E502C2DD3E15}"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97969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AFBB4AB-6614-46F2-A2FF-04F68970664D}" type="datetimeFigureOut">
              <a:rPr lang="en-GB" smtClean="0"/>
              <a:t>07/11/2025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02D73A3-8F42-448A-A8E4-E502C2DD3E15}"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438951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Text Placeholder 7"/>
          <p:cNvSpPr>
            <a:spLocks noGrp="1"/>
          </p:cNvSpPr>
          <p:nvPr>
            <p:ph type="body" sz="quarter" idx="13"/>
          </p:nvPr>
        </p:nvSpPr>
        <p:spPr>
          <a:xfrm>
            <a:off x="1219200" y="1524000"/>
            <a:ext cx="9550400" cy="381000"/>
          </a:xfrm>
        </p:spPr>
        <p:txBody>
          <a:bodyPr/>
          <a:lstStyle>
            <a:lvl1pPr algn="ctr">
              <a:buNone/>
              <a:defRPr sz="2800" b="1" i="0">
                <a:solidFill>
                  <a:schemeClr val="tx2"/>
                </a:solidFill>
              </a:defRPr>
            </a:lvl1pPr>
          </a:lstStyle>
          <a:p>
            <a:pPr lvl="0"/>
            <a:r>
              <a:rPr lang="en-US"/>
              <a:t>Click to edit Master text styles</a:t>
            </a:r>
          </a:p>
        </p:txBody>
      </p:sp>
      <p:sp>
        <p:nvSpPr>
          <p:cNvPr id="4" name="Date Placeholder 2">
            <a:extLst>
              <a:ext uri="{FF2B5EF4-FFF2-40B4-BE49-F238E27FC236}">
                <a16:creationId xmlns:a16="http://schemas.microsoft.com/office/drawing/2014/main" id="{57CDB042-C9E2-4402-B780-1CC90DF4B69F}"/>
              </a:ext>
            </a:extLst>
          </p:cNvPr>
          <p:cNvSpPr>
            <a:spLocks noGrp="1"/>
          </p:cNvSpPr>
          <p:nvPr>
            <p:ph type="dt" sz="half" idx="14"/>
          </p:nvPr>
        </p:nvSpPr>
        <p:spPr>
          <a:xfrm>
            <a:off x="914400" y="6248400"/>
            <a:ext cx="2540000" cy="457200"/>
          </a:xfrm>
        </p:spPr>
        <p:txBody>
          <a:bodyPr wrap="square" numCol="1" anchor="t" anchorCtr="0" compatLnSpc="1">
            <a:prstTxWarp prst="textNoShape">
              <a:avLst/>
            </a:prstTxWarp>
          </a:bodyPr>
          <a:lstStyle>
            <a:lvl1pPr>
              <a:defRPr>
                <a:ea typeface="ヒラギノ角ゴ Pro W3" charset="-128"/>
                <a:cs typeface="+mn-cs"/>
              </a:defRPr>
            </a:lvl1pPr>
          </a:lstStyle>
          <a:p>
            <a:pPr>
              <a:defRPr/>
            </a:pPr>
            <a:endParaRPr lang="en-US"/>
          </a:p>
        </p:txBody>
      </p:sp>
      <p:sp>
        <p:nvSpPr>
          <p:cNvPr id="5" name="Footer Placeholder 3">
            <a:extLst>
              <a:ext uri="{FF2B5EF4-FFF2-40B4-BE49-F238E27FC236}">
                <a16:creationId xmlns:a16="http://schemas.microsoft.com/office/drawing/2014/main" id="{A8687AC2-30FE-4DAA-AE9F-F250E08BD3E8}"/>
              </a:ext>
            </a:extLst>
          </p:cNvPr>
          <p:cNvSpPr>
            <a:spLocks noGrp="1"/>
          </p:cNvSpPr>
          <p:nvPr>
            <p:ph type="ftr" sz="quarter" idx="15"/>
          </p:nvPr>
        </p:nvSpPr>
        <p:spPr>
          <a:xfrm>
            <a:off x="4165600" y="6248400"/>
            <a:ext cx="3860800" cy="457200"/>
          </a:xfrm>
        </p:spPr>
        <p:txBody>
          <a:bodyPr wrap="square" numCol="1" anchor="t" anchorCtr="0" compatLnSpc="1">
            <a:prstTxWarp prst="textNoShape">
              <a:avLst/>
            </a:prstTxWarp>
          </a:bodyPr>
          <a:lstStyle>
            <a:lvl1pPr>
              <a:defRPr>
                <a:ea typeface="ヒラギノ角ゴ Pro W3" charset="-128"/>
                <a:cs typeface="+mn-cs"/>
              </a:defRPr>
            </a:lvl1pPr>
          </a:lstStyle>
          <a:p>
            <a:pPr>
              <a:defRPr/>
            </a:pPr>
            <a:endParaRPr lang="en-US"/>
          </a:p>
        </p:txBody>
      </p:sp>
    </p:spTree>
    <p:extLst>
      <p:ext uri="{BB962C8B-B14F-4D97-AF65-F5344CB8AC3E}">
        <p14:creationId xmlns:p14="http://schemas.microsoft.com/office/powerpoint/2010/main" val="343026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p:cNvPicPr>
            <a:picLocks noChangeAspect="1"/>
          </p:cNvPicPr>
          <p:nvPr/>
        </p:nvPicPr>
        <p:blipFill rotWithShape="1">
          <a:blip r:embed="rId1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AFBB4AB-6614-46F2-A2FF-04F68970664D}" type="datetimeFigureOut">
              <a:rPr lang="en-GB" smtClean="0"/>
              <a:t>07/11/2025</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02D73A3-8F42-448A-A8E4-E502C2DD3E15}"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798231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72" r:id="rId12"/>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p:cNvPicPr>
            <a:picLocks noChangeAspect="1"/>
          </p:cNvPicPr>
          <p:nvPr/>
        </p:nvPicPr>
        <p:blipFill rotWithShape="1">
          <a:blip r:embed="rId1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AFBB4AB-6614-46F2-A2FF-04F68970664D}" type="datetimeFigureOut">
              <a:rPr lang="en-GB" smtClean="0"/>
              <a:t>07/11/2025</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02D73A3-8F42-448A-A8E4-E502C2DD3E15}"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5047094"/>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709" r:id="rId12"/>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ypMsb2FtcBM?feature=oembed" TargetMode="Externa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4.xml"/><Relationship Id="rId1" Type="http://schemas.openxmlformats.org/officeDocument/2006/relationships/video" Target="https://www.youtube.com/embed/XI2qK1UASxI?feature=oembed" TargetMode="External"/><Relationship Id="rId4" Type="http://schemas.openxmlformats.org/officeDocument/2006/relationships/image" Target="../media/image18.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hyperlink" Target="https://www.cim.co.uk/content-hub/quick-read/the-7ps-of-marketing/" TargetMode="Externa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08A61-BE1A-4B76-B2EC-4231C4873586}"/>
              </a:ext>
            </a:extLst>
          </p:cNvPr>
          <p:cNvSpPr>
            <a:spLocks noGrp="1"/>
          </p:cNvSpPr>
          <p:nvPr>
            <p:ph type="ctrTitle"/>
          </p:nvPr>
        </p:nvSpPr>
        <p:spPr/>
        <p:txBody>
          <a:bodyPr/>
          <a:lstStyle/>
          <a:p>
            <a:r>
              <a:rPr lang="en-GB"/>
              <a:t>Marketing Mix </a:t>
            </a:r>
          </a:p>
        </p:txBody>
      </p:sp>
      <p:sp>
        <p:nvSpPr>
          <p:cNvPr id="3" name="Subtitle 2">
            <a:extLst>
              <a:ext uri="{FF2B5EF4-FFF2-40B4-BE49-F238E27FC236}">
                <a16:creationId xmlns:a16="http://schemas.microsoft.com/office/drawing/2014/main" id="{45F60EB7-B256-212A-AC1B-F0DFD35DFB1E}"/>
              </a:ext>
            </a:extLst>
          </p:cNvPr>
          <p:cNvSpPr>
            <a:spLocks noGrp="1"/>
          </p:cNvSpPr>
          <p:nvPr>
            <p:ph type="subTitle" idx="1"/>
          </p:nvPr>
        </p:nvSpPr>
        <p:spPr/>
        <p:txBody>
          <a:bodyPr/>
          <a:lstStyle/>
          <a:p>
            <a:r>
              <a:rPr lang="en-GB"/>
              <a:t>Jac Thomas </a:t>
            </a:r>
          </a:p>
        </p:txBody>
      </p:sp>
    </p:spTree>
    <p:extLst>
      <p:ext uri="{BB962C8B-B14F-4D97-AF65-F5344CB8AC3E}">
        <p14:creationId xmlns:p14="http://schemas.microsoft.com/office/powerpoint/2010/main" val="1793590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962AC7-02EE-17B1-F535-96DD5FFA2510}"/>
              </a:ext>
            </a:extLst>
          </p:cNvPr>
          <p:cNvSpPr>
            <a:spLocks noGrp="1"/>
          </p:cNvSpPr>
          <p:nvPr>
            <p:ph type="title"/>
          </p:nvPr>
        </p:nvSpPr>
        <p:spPr/>
        <p:txBody>
          <a:bodyPr/>
          <a:lstStyle/>
          <a:p>
            <a:r>
              <a:rPr lang="en-GB"/>
              <a:t>Learning Objectives </a:t>
            </a:r>
          </a:p>
        </p:txBody>
      </p:sp>
      <p:sp>
        <p:nvSpPr>
          <p:cNvPr id="3" name="Content Placeholder 2">
            <a:extLst>
              <a:ext uri="{FF2B5EF4-FFF2-40B4-BE49-F238E27FC236}">
                <a16:creationId xmlns:a16="http://schemas.microsoft.com/office/drawing/2014/main" id="{C3A3CC0E-EC36-CFB8-5185-4441BFEB6FF9}"/>
              </a:ext>
            </a:extLst>
          </p:cNvPr>
          <p:cNvSpPr>
            <a:spLocks noGrp="1"/>
          </p:cNvSpPr>
          <p:nvPr>
            <p:ph idx="1"/>
          </p:nvPr>
        </p:nvSpPr>
        <p:spPr/>
        <p:txBody>
          <a:bodyPr/>
          <a:lstStyle/>
          <a:p>
            <a:pPr marL="0" indent="0">
              <a:buNone/>
            </a:pPr>
            <a:r>
              <a:rPr lang="en-GB"/>
              <a:t>By the End of this lesson, students should be able to </a:t>
            </a:r>
          </a:p>
          <a:p>
            <a:endParaRPr lang="en-GB"/>
          </a:p>
          <a:p>
            <a:r>
              <a:rPr lang="en-GB"/>
              <a:t>To identify each stage of the marketing mix</a:t>
            </a:r>
          </a:p>
          <a:p>
            <a:r>
              <a:rPr lang="en-GB"/>
              <a:t>Explain the elements  involved in each of these stages</a:t>
            </a:r>
          </a:p>
        </p:txBody>
      </p:sp>
    </p:spTree>
    <p:extLst>
      <p:ext uri="{BB962C8B-B14F-4D97-AF65-F5344CB8AC3E}">
        <p14:creationId xmlns:p14="http://schemas.microsoft.com/office/powerpoint/2010/main" val="27379785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5D798-1E9A-3C84-907B-36DD4A55D87D}"/>
              </a:ext>
            </a:extLst>
          </p:cNvPr>
          <p:cNvSpPr>
            <a:spLocks noGrp="1"/>
          </p:cNvSpPr>
          <p:nvPr>
            <p:ph type="title"/>
          </p:nvPr>
        </p:nvSpPr>
        <p:spPr/>
        <p:txBody>
          <a:bodyPr/>
          <a:lstStyle/>
          <a:p>
            <a:r>
              <a:rPr lang="en-GB"/>
              <a:t>Quick Starter </a:t>
            </a:r>
          </a:p>
        </p:txBody>
      </p:sp>
      <p:sp>
        <p:nvSpPr>
          <p:cNvPr id="3" name="Content Placeholder 2">
            <a:extLst>
              <a:ext uri="{FF2B5EF4-FFF2-40B4-BE49-F238E27FC236}">
                <a16:creationId xmlns:a16="http://schemas.microsoft.com/office/drawing/2014/main" id="{2EC46377-6097-249F-59AE-92559E2A996C}"/>
              </a:ext>
            </a:extLst>
          </p:cNvPr>
          <p:cNvSpPr>
            <a:spLocks noGrp="1"/>
          </p:cNvSpPr>
          <p:nvPr>
            <p:ph idx="1"/>
          </p:nvPr>
        </p:nvSpPr>
        <p:spPr/>
        <p:txBody>
          <a:bodyPr/>
          <a:lstStyle/>
          <a:p>
            <a:r>
              <a:rPr lang="en-GB"/>
              <a:t>Are you Familiar with the Marketing Mix?</a:t>
            </a:r>
          </a:p>
          <a:p>
            <a:endParaRPr lang="en-GB"/>
          </a:p>
          <a:p>
            <a:r>
              <a:rPr lang="en-GB"/>
              <a:t>If So – How many stages can you remember?</a:t>
            </a:r>
          </a:p>
        </p:txBody>
      </p:sp>
    </p:spTree>
    <p:extLst>
      <p:ext uri="{BB962C8B-B14F-4D97-AF65-F5344CB8AC3E}">
        <p14:creationId xmlns:p14="http://schemas.microsoft.com/office/powerpoint/2010/main" val="77898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70221-2B0F-5AEF-4F19-0E6466999394}"/>
              </a:ext>
            </a:extLst>
          </p:cNvPr>
          <p:cNvSpPr>
            <a:spLocks noGrp="1"/>
          </p:cNvSpPr>
          <p:nvPr>
            <p:ph type="title"/>
          </p:nvPr>
        </p:nvSpPr>
        <p:spPr>
          <a:xfrm>
            <a:off x="640080" y="325369"/>
            <a:ext cx="4368602" cy="1956841"/>
          </a:xfrm>
        </p:spPr>
        <p:txBody>
          <a:bodyPr anchor="b">
            <a:normAutofit fontScale="90000"/>
          </a:bodyPr>
          <a:lstStyle/>
          <a:p>
            <a:r>
              <a:rPr lang="en-GB" sz="5400"/>
              <a:t>The Marketing Mix – 7Ps </a:t>
            </a:r>
          </a:p>
        </p:txBody>
      </p:sp>
      <p:sp>
        <p:nvSpPr>
          <p:cNvPr id="3" name="Content Placeholder 2">
            <a:extLst>
              <a:ext uri="{FF2B5EF4-FFF2-40B4-BE49-F238E27FC236}">
                <a16:creationId xmlns:a16="http://schemas.microsoft.com/office/drawing/2014/main" id="{CAF8ABB1-EAC4-B4EB-D35C-419D2074B01E}"/>
              </a:ext>
            </a:extLst>
          </p:cNvPr>
          <p:cNvSpPr>
            <a:spLocks noGrp="1"/>
          </p:cNvSpPr>
          <p:nvPr>
            <p:ph idx="1"/>
          </p:nvPr>
        </p:nvSpPr>
        <p:spPr>
          <a:xfrm>
            <a:off x="640080" y="2872899"/>
            <a:ext cx="4243589" cy="3320668"/>
          </a:xfrm>
        </p:spPr>
        <p:txBody>
          <a:bodyPr>
            <a:normAutofit fontScale="92500" lnSpcReduction="10000"/>
          </a:bodyPr>
          <a:lstStyle/>
          <a:p>
            <a:r>
              <a:rPr lang="en-GB" sz="2200"/>
              <a:t>At this level there are seven stages</a:t>
            </a:r>
          </a:p>
          <a:p>
            <a:r>
              <a:rPr lang="en-GB" sz="2200"/>
              <a:t>Product</a:t>
            </a:r>
          </a:p>
          <a:p>
            <a:r>
              <a:rPr lang="en-GB" sz="2200"/>
              <a:t>Price</a:t>
            </a:r>
          </a:p>
          <a:p>
            <a:r>
              <a:rPr lang="en-GB" sz="2200"/>
              <a:t>Place</a:t>
            </a:r>
          </a:p>
          <a:p>
            <a:r>
              <a:rPr lang="en-GB" sz="2200"/>
              <a:t>Promotion </a:t>
            </a:r>
          </a:p>
          <a:p>
            <a:r>
              <a:rPr lang="en-GB" sz="2200"/>
              <a:t>People</a:t>
            </a:r>
          </a:p>
          <a:p>
            <a:r>
              <a:rPr lang="en-GB" sz="2200"/>
              <a:t>Process and Physical Evidence  </a:t>
            </a:r>
          </a:p>
        </p:txBody>
      </p:sp>
      <p:pic>
        <p:nvPicPr>
          <p:cNvPr id="6" name="Picture 5">
            <a:extLst>
              <a:ext uri="{FF2B5EF4-FFF2-40B4-BE49-F238E27FC236}">
                <a16:creationId xmlns:a16="http://schemas.microsoft.com/office/drawing/2014/main" id="{9EC450A5-3CDF-B32F-229E-1443F479E6A8}"/>
              </a:ext>
            </a:extLst>
          </p:cNvPr>
          <p:cNvPicPr>
            <a:picLocks noChangeAspect="1"/>
          </p:cNvPicPr>
          <p:nvPr/>
        </p:nvPicPr>
        <p:blipFill>
          <a:blip r:embed="rId2"/>
          <a:srcRect l="19978" r="21595"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648159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813FB56-A7A2-4059-C009-80BD58D7D529}"/>
              </a:ext>
            </a:extLst>
          </p:cNvPr>
          <p:cNvPicPr>
            <a:picLocks noGrp="1" noChangeAspect="1"/>
          </p:cNvPicPr>
          <p:nvPr>
            <p:ph idx="1"/>
          </p:nvPr>
        </p:nvPicPr>
        <p:blipFill>
          <a:blip r:embed="rId3"/>
          <a:stretch>
            <a:fillRect/>
          </a:stretch>
        </p:blipFill>
        <p:spPr>
          <a:xfrm>
            <a:off x="3068246" y="643466"/>
            <a:ext cx="6055507" cy="5571067"/>
          </a:xfrm>
          <a:prstGeom prst="rect">
            <a:avLst/>
          </a:prstGeom>
        </p:spPr>
      </p:pic>
    </p:spTree>
    <p:extLst>
      <p:ext uri="{BB962C8B-B14F-4D97-AF65-F5344CB8AC3E}">
        <p14:creationId xmlns:p14="http://schemas.microsoft.com/office/powerpoint/2010/main" val="3317136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4C400-B3B5-8D7B-4675-4D18390F6C8E}"/>
              </a:ext>
            </a:extLst>
          </p:cNvPr>
          <p:cNvSpPr>
            <a:spLocks noGrp="1"/>
          </p:cNvSpPr>
          <p:nvPr>
            <p:ph type="title"/>
          </p:nvPr>
        </p:nvSpPr>
        <p:spPr>
          <a:xfrm>
            <a:off x="1137034" y="609597"/>
            <a:ext cx="9392421" cy="1330841"/>
          </a:xfrm>
        </p:spPr>
        <p:txBody>
          <a:bodyPr>
            <a:normAutofit/>
          </a:bodyPr>
          <a:lstStyle/>
          <a:p>
            <a:r>
              <a:rPr lang="en-GB"/>
              <a:t>PESTLE and the Marketing Mix </a:t>
            </a:r>
          </a:p>
        </p:txBody>
      </p:sp>
      <p:sp>
        <p:nvSpPr>
          <p:cNvPr id="3" name="Content Placeholder 2">
            <a:extLst>
              <a:ext uri="{FF2B5EF4-FFF2-40B4-BE49-F238E27FC236}">
                <a16:creationId xmlns:a16="http://schemas.microsoft.com/office/drawing/2014/main" id="{CF7B5F17-1888-57DB-BABE-95D84A34876C}"/>
              </a:ext>
            </a:extLst>
          </p:cNvPr>
          <p:cNvSpPr>
            <a:spLocks noGrp="1"/>
          </p:cNvSpPr>
          <p:nvPr>
            <p:ph idx="1"/>
          </p:nvPr>
        </p:nvSpPr>
        <p:spPr>
          <a:xfrm>
            <a:off x="1137034" y="2198362"/>
            <a:ext cx="4958966" cy="3917773"/>
          </a:xfrm>
        </p:spPr>
        <p:txBody>
          <a:bodyPr>
            <a:normAutofit/>
          </a:bodyPr>
          <a:lstStyle/>
          <a:p>
            <a:r>
              <a:rPr lang="en-GB" sz="2000"/>
              <a:t>The 7Ps are </a:t>
            </a:r>
            <a:r>
              <a:rPr lang="en-GB" sz="2000" err="1"/>
              <a:t>contstrained</a:t>
            </a:r>
            <a:r>
              <a:rPr lang="en-GB" sz="2000"/>
              <a:t> by Pestle Factors</a:t>
            </a:r>
          </a:p>
          <a:p>
            <a:endParaRPr lang="en-GB" sz="2000"/>
          </a:p>
          <a:p>
            <a:r>
              <a:rPr lang="en-GB" sz="2000"/>
              <a:t> How?</a:t>
            </a:r>
            <a:endParaRPr lang="en-GB" sz="2000">
              <a:highlight>
                <a:srgbClr val="FFFF00"/>
              </a:highlight>
            </a:endParaRPr>
          </a:p>
        </p:txBody>
      </p:sp>
      <p:pic>
        <p:nvPicPr>
          <p:cNvPr id="6" name="Picture 5">
            <a:extLst>
              <a:ext uri="{FF2B5EF4-FFF2-40B4-BE49-F238E27FC236}">
                <a16:creationId xmlns:a16="http://schemas.microsoft.com/office/drawing/2014/main" id="{6CED7B67-601E-E241-732B-9C19017031F7}"/>
              </a:ext>
            </a:extLst>
          </p:cNvPr>
          <p:cNvPicPr>
            <a:picLocks noChangeAspect="1"/>
          </p:cNvPicPr>
          <p:nvPr/>
        </p:nvPicPr>
        <p:blipFill>
          <a:blip r:embed="rId2"/>
          <a:srcRect l="2191" r="2373"/>
          <a:stretch>
            <a:fillRect/>
          </a:stretch>
        </p:blipFill>
        <p:spPr>
          <a:xfrm>
            <a:off x="6801041" y="2184914"/>
            <a:ext cx="4625156" cy="3755915"/>
          </a:xfrm>
          <a:prstGeom prst="rect">
            <a:avLst/>
          </a:prstGeom>
        </p:spPr>
      </p:pic>
    </p:spTree>
    <p:extLst>
      <p:ext uri="{BB962C8B-B14F-4D97-AF65-F5344CB8AC3E}">
        <p14:creationId xmlns:p14="http://schemas.microsoft.com/office/powerpoint/2010/main" val="2838251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3BD74-6596-5C0F-7CCF-BBA9C7C90958}"/>
              </a:ext>
            </a:extLst>
          </p:cNvPr>
          <p:cNvSpPr>
            <a:spLocks noGrp="1"/>
          </p:cNvSpPr>
          <p:nvPr>
            <p:ph type="title"/>
          </p:nvPr>
        </p:nvSpPr>
        <p:spPr/>
        <p:txBody>
          <a:bodyPr/>
          <a:lstStyle/>
          <a:p>
            <a:r>
              <a:rPr lang="en-GB"/>
              <a:t>Product – The First Stage</a:t>
            </a:r>
          </a:p>
        </p:txBody>
      </p:sp>
      <p:sp>
        <p:nvSpPr>
          <p:cNvPr id="3" name="Content Placeholder 2">
            <a:extLst>
              <a:ext uri="{FF2B5EF4-FFF2-40B4-BE49-F238E27FC236}">
                <a16:creationId xmlns:a16="http://schemas.microsoft.com/office/drawing/2014/main" id="{4EB62E89-3614-C43C-916B-D5D64EA87FAF}"/>
              </a:ext>
            </a:extLst>
          </p:cNvPr>
          <p:cNvSpPr>
            <a:spLocks noGrp="1"/>
          </p:cNvSpPr>
          <p:nvPr>
            <p:ph idx="1"/>
          </p:nvPr>
        </p:nvSpPr>
        <p:spPr/>
        <p:txBody>
          <a:bodyPr/>
          <a:lstStyle/>
          <a:p>
            <a:pPr marL="0" indent="0">
              <a:buNone/>
            </a:pPr>
            <a:r>
              <a:rPr lang="en-GB"/>
              <a:t>Q – What is the main purpose of any product/service?</a:t>
            </a:r>
          </a:p>
          <a:p>
            <a:r>
              <a:rPr lang="en-GB"/>
              <a:t> Fill Market Gaps – Research is essential in development – Value for the Customer</a:t>
            </a:r>
          </a:p>
          <a:p>
            <a:r>
              <a:rPr lang="en-GB"/>
              <a:t>Do People always want top Quality?</a:t>
            </a:r>
          </a:p>
          <a:p>
            <a:r>
              <a:rPr lang="en-GB"/>
              <a:t>What do People expect from:</a:t>
            </a:r>
          </a:p>
          <a:p>
            <a:r>
              <a:rPr lang="en-GB"/>
              <a:t>McDonalds</a:t>
            </a:r>
          </a:p>
          <a:p>
            <a:r>
              <a:rPr lang="en-GB"/>
              <a:t>Ferrari</a:t>
            </a:r>
          </a:p>
        </p:txBody>
      </p:sp>
    </p:spTree>
    <p:extLst>
      <p:ext uri="{BB962C8B-B14F-4D97-AF65-F5344CB8AC3E}">
        <p14:creationId xmlns:p14="http://schemas.microsoft.com/office/powerpoint/2010/main" val="868710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2DFD7-A3AA-97F7-61DE-5648A836A2B6}"/>
              </a:ext>
            </a:extLst>
          </p:cNvPr>
          <p:cNvSpPr>
            <a:spLocks noGrp="1"/>
          </p:cNvSpPr>
          <p:nvPr>
            <p:ph type="title"/>
          </p:nvPr>
        </p:nvSpPr>
        <p:spPr>
          <a:xfrm>
            <a:off x="640080" y="325369"/>
            <a:ext cx="4368602" cy="1956841"/>
          </a:xfrm>
        </p:spPr>
        <p:txBody>
          <a:bodyPr anchor="b">
            <a:normAutofit fontScale="90000"/>
          </a:bodyPr>
          <a:lstStyle/>
          <a:p>
            <a:r>
              <a:rPr lang="en-GB" sz="5400"/>
              <a:t>Three Levels of a Product</a:t>
            </a:r>
          </a:p>
        </p:txBody>
      </p:sp>
      <p:sp>
        <p:nvSpPr>
          <p:cNvPr id="3" name="Content Placeholder 2">
            <a:extLst>
              <a:ext uri="{FF2B5EF4-FFF2-40B4-BE49-F238E27FC236}">
                <a16:creationId xmlns:a16="http://schemas.microsoft.com/office/drawing/2014/main" id="{902E10CF-AFDE-183D-3894-6AAE77EE9894}"/>
              </a:ext>
            </a:extLst>
          </p:cNvPr>
          <p:cNvSpPr>
            <a:spLocks noGrp="1"/>
          </p:cNvSpPr>
          <p:nvPr>
            <p:ph idx="1"/>
          </p:nvPr>
        </p:nvSpPr>
        <p:spPr>
          <a:xfrm>
            <a:off x="640080" y="2872899"/>
            <a:ext cx="4243589" cy="3320668"/>
          </a:xfrm>
        </p:spPr>
        <p:txBody>
          <a:bodyPr>
            <a:normAutofit fontScale="92500" lnSpcReduction="10000"/>
          </a:bodyPr>
          <a:lstStyle/>
          <a:p>
            <a:r>
              <a:rPr lang="en-GB" sz="1700"/>
              <a:t>Core – What does the customer really want to buy </a:t>
            </a:r>
          </a:p>
          <a:p>
            <a:r>
              <a:rPr lang="en-GB" sz="1700"/>
              <a:t>Actual Product – Creation of Product and supporting Image</a:t>
            </a:r>
          </a:p>
          <a:p>
            <a:r>
              <a:rPr lang="en-GB" sz="1700"/>
              <a:t>Augmented Product  - Bonus Features </a:t>
            </a:r>
          </a:p>
          <a:p>
            <a:r>
              <a:rPr lang="en-GB" sz="1700"/>
              <a:t>Differentiation – Businesses should differentiate on all levels</a:t>
            </a:r>
          </a:p>
          <a:p>
            <a:r>
              <a:rPr lang="en-GB" sz="1700"/>
              <a:t>Q – If two products were the same, but one came with a warranty, which one would you chose?</a:t>
            </a:r>
          </a:p>
          <a:p>
            <a:endParaRPr lang="en-GB" sz="1700"/>
          </a:p>
        </p:txBody>
      </p:sp>
      <p:pic>
        <p:nvPicPr>
          <p:cNvPr id="4" name="Picture 3" descr="A diagram of a product&#10;&#10;AI-generated content may be incorrect.">
            <a:extLst>
              <a:ext uri="{FF2B5EF4-FFF2-40B4-BE49-F238E27FC236}">
                <a16:creationId xmlns:a16="http://schemas.microsoft.com/office/drawing/2014/main" id="{06E86EB8-1659-412E-B7D5-7B4679073BD6}"/>
              </a:ext>
            </a:extLst>
          </p:cNvPr>
          <p:cNvPicPr>
            <a:picLocks noChangeAspect="1"/>
          </p:cNvPicPr>
          <p:nvPr/>
        </p:nvPicPr>
        <p:blipFill>
          <a:blip r:embed="rId3">
            <a:extLst>
              <a:ext uri="{28A0092B-C50C-407E-A947-70E740481C1C}">
                <a14:useLocalDpi xmlns:a14="http://schemas.microsoft.com/office/drawing/2010/main" val="0"/>
              </a:ext>
            </a:extLst>
          </a:blip>
          <a:srcRect b="303"/>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4418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9A3B2-3D5C-4AAD-BECF-BE9391575A9C}"/>
              </a:ext>
            </a:extLst>
          </p:cNvPr>
          <p:cNvSpPr>
            <a:spLocks noGrp="1"/>
          </p:cNvSpPr>
          <p:nvPr>
            <p:ph type="title"/>
          </p:nvPr>
        </p:nvSpPr>
        <p:spPr>
          <a:xfrm>
            <a:off x="575894" y="729658"/>
            <a:ext cx="11029616" cy="579590"/>
          </a:xfrm>
        </p:spPr>
        <p:txBody>
          <a:bodyPr>
            <a:normAutofit/>
          </a:bodyPr>
          <a:lstStyle/>
          <a:p>
            <a:r>
              <a:rPr lang="en-GB" b="1">
                <a:latin typeface="Arial" panose="020B0604020202020204" pitchFamily="34" charset="0"/>
                <a:cs typeface="Arial" panose="020B0604020202020204" pitchFamily="34" charset="0"/>
              </a:rPr>
              <a:t>Product Differentiation</a:t>
            </a:r>
          </a:p>
        </p:txBody>
      </p:sp>
      <p:sp>
        <p:nvSpPr>
          <p:cNvPr id="4" name="Footer Placeholder 3">
            <a:extLst>
              <a:ext uri="{FF2B5EF4-FFF2-40B4-BE49-F238E27FC236}">
                <a16:creationId xmlns:a16="http://schemas.microsoft.com/office/drawing/2014/main" id="{86129A5E-362D-43E2-84FD-60AD2B9B97C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0FF2D1C6-A321-4D2E-9D39-0DDE5923D5C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900" b="0" i="0" u="none" strike="noStrike" kern="1200" cap="none" spc="0" normalizeH="0" baseline="0" noProof="0" smtClean="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graphicFrame>
        <p:nvGraphicFramePr>
          <p:cNvPr id="6" name="Table 6">
            <a:extLst>
              <a:ext uri="{FF2B5EF4-FFF2-40B4-BE49-F238E27FC236}">
                <a16:creationId xmlns:a16="http://schemas.microsoft.com/office/drawing/2014/main" id="{52CAA0A7-9FAB-485B-6CDB-7AFA791CC308}"/>
              </a:ext>
            </a:extLst>
          </p:cNvPr>
          <p:cNvGraphicFramePr>
            <a:graphicFrameLocks noGrp="1"/>
          </p:cNvGraphicFramePr>
          <p:nvPr/>
        </p:nvGraphicFramePr>
        <p:xfrm>
          <a:off x="172720" y="1625600"/>
          <a:ext cx="11785599" cy="5172776"/>
        </p:xfrm>
        <a:graphic>
          <a:graphicData uri="http://schemas.openxmlformats.org/drawingml/2006/table">
            <a:tbl>
              <a:tblPr firstRow="1" bandRow="1">
                <a:tableStyleId>{72833802-FEF1-4C79-8D5D-14CF1EAF98D9}</a:tableStyleId>
              </a:tblPr>
              <a:tblGrid>
                <a:gridCol w="3928533">
                  <a:extLst>
                    <a:ext uri="{9D8B030D-6E8A-4147-A177-3AD203B41FA5}">
                      <a16:colId xmlns:a16="http://schemas.microsoft.com/office/drawing/2014/main" val="1153792383"/>
                    </a:ext>
                  </a:extLst>
                </a:gridCol>
                <a:gridCol w="3928533">
                  <a:extLst>
                    <a:ext uri="{9D8B030D-6E8A-4147-A177-3AD203B41FA5}">
                      <a16:colId xmlns:a16="http://schemas.microsoft.com/office/drawing/2014/main" val="2539369271"/>
                    </a:ext>
                  </a:extLst>
                </a:gridCol>
                <a:gridCol w="3928533">
                  <a:extLst>
                    <a:ext uri="{9D8B030D-6E8A-4147-A177-3AD203B41FA5}">
                      <a16:colId xmlns:a16="http://schemas.microsoft.com/office/drawing/2014/main" val="1538658123"/>
                    </a:ext>
                  </a:extLst>
                </a:gridCol>
              </a:tblGrid>
              <a:tr h="448497">
                <a:tc>
                  <a:txBody>
                    <a:bodyPr/>
                    <a:lstStyle/>
                    <a:p>
                      <a:pPr algn="l" fontAlgn="b"/>
                      <a:r>
                        <a:rPr lang="en-GB" sz="2400">
                          <a:effectLst/>
                          <a:latin typeface="Arial" panose="020B0604020202020204" pitchFamily="34" charset="0"/>
                          <a:cs typeface="Arial" panose="020B0604020202020204" pitchFamily="34" charset="0"/>
                        </a:rPr>
                        <a:t>Core Differentiation</a:t>
                      </a:r>
                    </a:p>
                  </a:txBody>
                  <a:tcPr anchor="b"/>
                </a:tc>
                <a:tc>
                  <a:txBody>
                    <a:bodyPr/>
                    <a:lstStyle/>
                    <a:p>
                      <a:pPr algn="l" fontAlgn="b"/>
                      <a:r>
                        <a:rPr lang="en-GB" sz="2400">
                          <a:effectLst/>
                          <a:latin typeface="Arial" panose="020B0604020202020204" pitchFamily="34" charset="0"/>
                          <a:cs typeface="Arial" panose="020B0604020202020204" pitchFamily="34" charset="0"/>
                        </a:rPr>
                        <a:t>Actual Differentiation</a:t>
                      </a:r>
                    </a:p>
                  </a:txBody>
                  <a:tcPr anchor="b"/>
                </a:tc>
                <a:tc>
                  <a:txBody>
                    <a:bodyPr/>
                    <a:lstStyle/>
                    <a:p>
                      <a:pPr algn="l" fontAlgn="b"/>
                      <a:r>
                        <a:rPr lang="en-GB" sz="2400">
                          <a:effectLst/>
                        </a:rPr>
                        <a:t>Augmented Differentiation</a:t>
                      </a:r>
                    </a:p>
                  </a:txBody>
                  <a:tcPr anchor="b"/>
                </a:tc>
                <a:extLst>
                  <a:ext uri="{0D108BD9-81ED-4DB2-BD59-A6C34878D82A}">
                    <a16:rowId xmlns:a16="http://schemas.microsoft.com/office/drawing/2014/main" val="2687610851"/>
                  </a:ext>
                </a:extLst>
              </a:tr>
              <a:tr h="4349816">
                <a:tc>
                  <a:txBody>
                    <a:bodyPr/>
                    <a:lstStyle/>
                    <a:p>
                      <a:pPr marL="285750" indent="-285750" fontAlgn="t">
                        <a:buFont typeface="Arial" panose="020B0604020202020204" pitchFamily="34" charset="0"/>
                        <a:buChar char="•"/>
                      </a:pPr>
                      <a:r>
                        <a:rPr lang="en-GB" sz="2000" b="1">
                          <a:solidFill>
                            <a:srgbClr val="595959"/>
                          </a:solidFill>
                          <a:effectLst/>
                          <a:latin typeface="Arial" panose="020B0604020202020204" pitchFamily="34" charset="0"/>
                          <a:cs typeface="Arial" panose="020B0604020202020204" pitchFamily="34" charset="0"/>
                        </a:rPr>
                        <a:t>Occurs as a result of new disruptive technology or techniques</a:t>
                      </a:r>
                    </a:p>
                    <a:p>
                      <a:pPr marL="0" indent="0" fontAlgn="t">
                        <a:buFont typeface="Arial" panose="020B0604020202020204" pitchFamily="34" charset="0"/>
                        <a:buNone/>
                      </a:pPr>
                      <a:endParaRPr lang="en-GB" sz="2000">
                        <a:solidFill>
                          <a:srgbClr val="595959"/>
                        </a:solidFill>
                        <a:effectLst/>
                        <a:latin typeface="Arial" panose="020B0604020202020204" pitchFamily="34" charset="0"/>
                        <a:cs typeface="Arial" panose="020B0604020202020204" pitchFamily="34" charset="0"/>
                      </a:endParaRPr>
                    </a:p>
                    <a:p>
                      <a:pPr marL="285750" indent="-285750" fontAlgn="t">
                        <a:buFont typeface="Arial" panose="020B0604020202020204" pitchFamily="34" charset="0"/>
                        <a:buChar char="•"/>
                      </a:pPr>
                      <a:r>
                        <a:rPr lang="en-GB" sz="2000">
                          <a:solidFill>
                            <a:srgbClr val="595959"/>
                          </a:solidFill>
                          <a:effectLst/>
                          <a:latin typeface="Arial" panose="020B0604020202020204" pitchFamily="34" charset="0"/>
                          <a:cs typeface="Arial" panose="020B0604020202020204" pitchFamily="34" charset="0"/>
                        </a:rPr>
                        <a:t>Example: the TV faces a challenge from new competitors (Netflix) who have moved away from the model of providing a certain show at a certain time, by releasing every episode of a new season at once for customers to view when and where they want</a:t>
                      </a:r>
                      <a:r>
                        <a:rPr lang="en-GB" sz="2000">
                          <a:solidFill>
                            <a:srgbClr val="595959"/>
                          </a:solidFill>
                          <a:effectLst/>
                        </a:rPr>
                        <a:t>.</a:t>
                      </a:r>
                    </a:p>
                  </a:txBody>
                  <a:tcPr marL="15240" marR="15240" marT="15240" marB="15240"/>
                </a:tc>
                <a:tc>
                  <a:txBody>
                    <a:bodyPr/>
                    <a:lstStyle/>
                    <a:p>
                      <a:pPr marL="285750" indent="-285750" fontAlgn="t">
                        <a:buFont typeface="Arial" panose="020B0604020202020204" pitchFamily="34" charset="0"/>
                        <a:buChar char="•"/>
                      </a:pPr>
                      <a:r>
                        <a:rPr lang="en-GB" sz="2000" b="1">
                          <a:solidFill>
                            <a:srgbClr val="595959"/>
                          </a:solidFill>
                          <a:effectLst/>
                          <a:latin typeface="Arial" panose="020B0604020202020204" pitchFamily="34" charset="0"/>
                          <a:cs typeface="Arial" panose="020B0604020202020204" pitchFamily="34" charset="0"/>
                        </a:rPr>
                        <a:t>When a business competes by having superior quality, functionality, or design</a:t>
                      </a:r>
                    </a:p>
                    <a:p>
                      <a:pPr marL="285750" indent="-285750" fontAlgn="t">
                        <a:buFont typeface="Arial" panose="020B0604020202020204" pitchFamily="34" charset="0"/>
                        <a:buChar char="•"/>
                      </a:pPr>
                      <a:endParaRPr lang="en-GB" sz="2000" b="1">
                        <a:solidFill>
                          <a:srgbClr val="595959"/>
                        </a:solidFill>
                        <a:effectLst/>
                        <a:latin typeface="Arial" panose="020B0604020202020204" pitchFamily="34" charset="0"/>
                        <a:cs typeface="Arial" panose="020B0604020202020204" pitchFamily="34" charset="0"/>
                      </a:endParaRPr>
                    </a:p>
                    <a:p>
                      <a:pPr marL="285750" indent="-285750" fontAlgn="t">
                        <a:buFont typeface="Arial" panose="020B0604020202020204" pitchFamily="34" charset="0"/>
                        <a:buChar char="•"/>
                      </a:pPr>
                      <a:r>
                        <a:rPr lang="en-GB" sz="2000">
                          <a:solidFill>
                            <a:srgbClr val="595959"/>
                          </a:solidFill>
                          <a:effectLst/>
                          <a:latin typeface="Arial" panose="020B0604020202020204" pitchFamily="34" charset="0"/>
                          <a:cs typeface="Arial" panose="020B0604020202020204" pitchFamily="34" charset="0"/>
                        </a:rPr>
                        <a:t>Mobile phones tend to compete on this basis. E.g. better speakers, higher resolution screens, curved aluminium backs, etc.</a:t>
                      </a:r>
                    </a:p>
                  </a:txBody>
                  <a:tcPr marL="15240" marR="15240" marT="15240" marB="15240"/>
                </a:tc>
                <a:tc>
                  <a:txBody>
                    <a:bodyPr/>
                    <a:lstStyle/>
                    <a:p>
                      <a:pPr marL="285750" indent="-285750" fontAlgn="t">
                        <a:buFont typeface="Arial" panose="020B0604020202020204" pitchFamily="34" charset="0"/>
                        <a:buChar char="•"/>
                      </a:pPr>
                      <a:r>
                        <a:rPr lang="en-GB" sz="2000" b="1">
                          <a:solidFill>
                            <a:srgbClr val="595959"/>
                          </a:solidFill>
                          <a:effectLst/>
                          <a:latin typeface="Arial" panose="020B0604020202020204" pitchFamily="34" charset="0"/>
                          <a:cs typeface="Arial" panose="020B0604020202020204" pitchFamily="34" charset="0"/>
                        </a:rPr>
                        <a:t>Most differentiation happens at this level</a:t>
                      </a:r>
                    </a:p>
                    <a:p>
                      <a:pPr marL="285750" indent="-285750" fontAlgn="t">
                        <a:buFont typeface="Arial" panose="020B0604020202020204" pitchFamily="34" charset="0"/>
                        <a:buChar char="•"/>
                      </a:pPr>
                      <a:endParaRPr lang="en-GB" sz="2000" b="1">
                        <a:solidFill>
                          <a:srgbClr val="595959"/>
                        </a:solidFill>
                        <a:effectLst/>
                        <a:latin typeface="Arial" panose="020B0604020202020204" pitchFamily="34" charset="0"/>
                        <a:cs typeface="Arial" panose="020B0604020202020204" pitchFamily="34" charset="0"/>
                      </a:endParaRPr>
                    </a:p>
                    <a:p>
                      <a:pPr marL="285750" indent="-285750" fontAlgn="t">
                        <a:buFont typeface="Arial" panose="020B0604020202020204" pitchFamily="34" charset="0"/>
                        <a:buChar char="•"/>
                      </a:pPr>
                      <a:endParaRPr lang="en-GB" sz="2000">
                        <a:solidFill>
                          <a:srgbClr val="595959"/>
                        </a:solidFill>
                        <a:effectLst/>
                        <a:latin typeface="Arial" panose="020B0604020202020204" pitchFamily="34" charset="0"/>
                        <a:cs typeface="Arial" panose="020B0604020202020204" pitchFamily="34" charset="0"/>
                      </a:endParaRPr>
                    </a:p>
                    <a:p>
                      <a:pPr marL="285750" indent="-285750" fontAlgn="t">
                        <a:buFont typeface="Arial" panose="020B0604020202020204" pitchFamily="34" charset="0"/>
                        <a:buChar char="•"/>
                      </a:pPr>
                      <a:r>
                        <a:rPr lang="en-GB" sz="2000">
                          <a:solidFill>
                            <a:srgbClr val="595959"/>
                          </a:solidFill>
                          <a:effectLst/>
                          <a:latin typeface="Arial" panose="020B0604020202020204" pitchFamily="34" charset="0"/>
                          <a:cs typeface="Arial" panose="020B0604020202020204" pitchFamily="34" charset="0"/>
                        </a:rPr>
                        <a:t>By building an admired and respected brand, Apple can charge premium prices on their product ranges.</a:t>
                      </a:r>
                    </a:p>
                  </a:txBody>
                  <a:tcPr marL="15240" marR="15240" marT="15240" marB="15240"/>
                </a:tc>
                <a:extLst>
                  <a:ext uri="{0D108BD9-81ED-4DB2-BD59-A6C34878D82A}">
                    <a16:rowId xmlns:a16="http://schemas.microsoft.com/office/drawing/2014/main" val="1368446967"/>
                  </a:ext>
                </a:extLst>
              </a:tr>
            </a:tbl>
          </a:graphicData>
        </a:graphic>
      </p:graphicFrame>
    </p:spTree>
    <p:extLst>
      <p:ext uri="{BB962C8B-B14F-4D97-AF65-F5344CB8AC3E}">
        <p14:creationId xmlns:p14="http://schemas.microsoft.com/office/powerpoint/2010/main" val="1397129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4B99E-92E2-2DF4-60A4-9153DC3FD8FE}"/>
              </a:ext>
            </a:extLst>
          </p:cNvPr>
          <p:cNvSpPr>
            <a:spLocks noGrp="1"/>
          </p:cNvSpPr>
          <p:nvPr>
            <p:ph type="title"/>
          </p:nvPr>
        </p:nvSpPr>
        <p:spPr>
          <a:xfrm>
            <a:off x="630936" y="639520"/>
            <a:ext cx="3429000" cy="1719072"/>
          </a:xfrm>
        </p:spPr>
        <p:txBody>
          <a:bodyPr anchor="b">
            <a:normAutofit fontScale="90000"/>
          </a:bodyPr>
          <a:lstStyle/>
          <a:p>
            <a:r>
              <a:rPr lang="en-GB" sz="5000"/>
              <a:t>Product Life Cycle (PLC)</a:t>
            </a:r>
          </a:p>
        </p:txBody>
      </p:sp>
      <p:sp>
        <p:nvSpPr>
          <p:cNvPr id="3" name="Content Placeholder 2">
            <a:extLst>
              <a:ext uri="{FF2B5EF4-FFF2-40B4-BE49-F238E27FC236}">
                <a16:creationId xmlns:a16="http://schemas.microsoft.com/office/drawing/2014/main" id="{0A0E2922-9742-0D00-1820-334E9F1D601A}"/>
              </a:ext>
            </a:extLst>
          </p:cNvPr>
          <p:cNvSpPr>
            <a:spLocks noGrp="1"/>
          </p:cNvSpPr>
          <p:nvPr>
            <p:ph idx="1"/>
          </p:nvPr>
        </p:nvSpPr>
        <p:spPr>
          <a:xfrm>
            <a:off x="630936" y="2807208"/>
            <a:ext cx="3429000" cy="3410712"/>
          </a:xfrm>
        </p:spPr>
        <p:txBody>
          <a:bodyPr anchor="t">
            <a:normAutofit fontScale="92500" lnSpcReduction="10000"/>
          </a:bodyPr>
          <a:lstStyle/>
          <a:p>
            <a:r>
              <a:rPr lang="en-GB" sz="2200" b="1"/>
              <a:t>Do all products complete the cycle</a:t>
            </a:r>
            <a:r>
              <a:rPr lang="en-GB" sz="2200"/>
              <a:t>?</a:t>
            </a:r>
          </a:p>
          <a:p>
            <a:r>
              <a:rPr lang="en-GB" sz="2200"/>
              <a:t>Intro/growth – promotion</a:t>
            </a:r>
          </a:p>
          <a:p>
            <a:r>
              <a:rPr lang="en-GB" sz="2200"/>
              <a:t>Maturity – extension strategies implemented</a:t>
            </a:r>
          </a:p>
          <a:p>
            <a:r>
              <a:rPr lang="en-GB" sz="2200"/>
              <a:t>Time spent in stages varies</a:t>
            </a:r>
          </a:p>
          <a:p>
            <a:r>
              <a:rPr lang="en-GB" sz="2200"/>
              <a:t>Dependent on segment e.g. overseas markets.</a:t>
            </a:r>
          </a:p>
          <a:p>
            <a:endParaRPr lang="en-GB" sz="2200"/>
          </a:p>
        </p:txBody>
      </p:sp>
      <p:pic>
        <p:nvPicPr>
          <p:cNvPr id="4" name="Picture 3" descr="A green line with a black background&#10;&#10;AI-generated content may be incorrect.">
            <a:extLst>
              <a:ext uri="{FF2B5EF4-FFF2-40B4-BE49-F238E27FC236}">
                <a16:creationId xmlns:a16="http://schemas.microsoft.com/office/drawing/2014/main" id="{B6FA516E-97AE-AA3E-203D-F03AE46C2BF5}"/>
              </a:ext>
            </a:extLst>
          </p:cNvPr>
          <p:cNvPicPr>
            <a:picLocks noChangeAspect="1"/>
          </p:cNvPicPr>
          <p:nvPr/>
        </p:nvPicPr>
        <p:blipFill>
          <a:blip r:embed="rId3"/>
          <a:stretch>
            <a:fillRect/>
          </a:stretch>
        </p:blipFill>
        <p:spPr>
          <a:xfrm>
            <a:off x="4654296" y="1340226"/>
            <a:ext cx="6903720" cy="4177547"/>
          </a:xfrm>
          <a:prstGeom prst="rect">
            <a:avLst/>
          </a:prstGeom>
        </p:spPr>
      </p:pic>
    </p:spTree>
    <p:extLst>
      <p:ext uri="{BB962C8B-B14F-4D97-AF65-F5344CB8AC3E}">
        <p14:creationId xmlns:p14="http://schemas.microsoft.com/office/powerpoint/2010/main" val="5679191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2B6C2-FFA1-D109-CE30-A529682295DD}"/>
              </a:ext>
            </a:extLst>
          </p:cNvPr>
          <p:cNvSpPr>
            <a:spLocks noGrp="1"/>
          </p:cNvSpPr>
          <p:nvPr>
            <p:ph type="title"/>
          </p:nvPr>
        </p:nvSpPr>
        <p:spPr>
          <a:xfrm>
            <a:off x="1241170" y="4616970"/>
            <a:ext cx="9732773" cy="903051"/>
          </a:xfrm>
        </p:spPr>
        <p:txBody>
          <a:bodyPr vert="horz" lIns="91440" tIns="45720" rIns="91440" bIns="45720" rtlCol="0" anchor="ctr">
            <a:normAutofit/>
          </a:bodyPr>
          <a:lstStyle/>
          <a:p>
            <a:pPr algn="ctr">
              <a:lnSpc>
                <a:spcPct val="83000"/>
              </a:lnSpc>
            </a:pPr>
            <a:r>
              <a:rPr lang="en-US" sz="4400" cap="all" spc="-100"/>
              <a:t>Apple </a:t>
            </a:r>
            <a:r>
              <a:rPr lang="en-US" sz="4400" cap="all" spc="-100" err="1"/>
              <a:t>Iphone</a:t>
            </a:r>
            <a:r>
              <a:rPr lang="en-US" sz="4400" cap="all" spc="-100"/>
              <a:t> life cycle  2007 - 2017</a:t>
            </a:r>
          </a:p>
        </p:txBody>
      </p:sp>
      <p:sp>
        <p:nvSpPr>
          <p:cNvPr id="3" name="Footer Placeholder 2">
            <a:extLst>
              <a:ext uri="{FF2B5EF4-FFF2-40B4-BE49-F238E27FC236}">
                <a16:creationId xmlns:a16="http://schemas.microsoft.com/office/drawing/2014/main" id="{34BEE9A6-8002-1D96-EA26-BA26AB402C6E}"/>
              </a:ext>
            </a:extLst>
          </p:cNvPr>
          <p:cNvSpPr>
            <a:spLocks noGrp="1"/>
          </p:cNvSpPr>
          <p:nvPr>
            <p:ph type="ftr" sz="quarter" idx="11"/>
          </p:nvPr>
        </p:nvSpPr>
        <p:spPr>
          <a:xfrm>
            <a:off x="3143250" y="5874068"/>
            <a:ext cx="5905500" cy="228600"/>
          </a:xfrm>
        </p:spPr>
        <p:txBody>
          <a:bodyPr vert="horz" lIns="91440" tIns="45720" rIns="91440" bIns="45720" rtlCol="0" anchor="b">
            <a:normAutofit lnSpcReduction="10000"/>
          </a:bodyPr>
          <a:lstStyle/>
          <a:p>
            <a:pPr algn="ctr" defTabSz="457200"/>
            <a:endParaRPr lang="en-US" kern="1200">
              <a:solidFill>
                <a:schemeClr val="tx1"/>
              </a:solidFill>
              <a:latin typeface="+mn-lt"/>
              <a:ea typeface="+mn-ea"/>
              <a:cs typeface="+mn-cs"/>
            </a:endParaRPr>
          </a:p>
        </p:txBody>
      </p:sp>
      <p:sp>
        <p:nvSpPr>
          <p:cNvPr id="4" name="Slide Number Placeholder 3">
            <a:extLst>
              <a:ext uri="{FF2B5EF4-FFF2-40B4-BE49-F238E27FC236}">
                <a16:creationId xmlns:a16="http://schemas.microsoft.com/office/drawing/2014/main" id="{534267C8-BF78-920E-1B05-D3C18F9D59A4}"/>
              </a:ext>
            </a:extLst>
          </p:cNvPr>
          <p:cNvSpPr>
            <a:spLocks noGrp="1"/>
          </p:cNvSpPr>
          <p:nvPr>
            <p:ph type="sldNum" sz="quarter" idx="12"/>
          </p:nvPr>
        </p:nvSpPr>
        <p:spPr>
          <a:xfrm>
            <a:off x="10282344" y="5897843"/>
            <a:ext cx="1097280" cy="228600"/>
          </a:xfrm>
        </p:spPr>
        <p:txBody>
          <a:bodyPr vert="horz" lIns="91440" tIns="45720" rIns="91440" bIns="45720" rtlCol="0" anchor="b">
            <a:normAutofit/>
          </a:bodyPr>
          <a:lstStyle/>
          <a:p>
            <a:pPr algn="l" defTabSz="457200">
              <a:spcAft>
                <a:spcPts val="600"/>
              </a:spcAft>
            </a:pPr>
            <a:fld id="{3A98EE3D-8CD1-4C3F-BD1C-C98C9596463C}" type="slidenum">
              <a:rPr lang="en-US" sz="900">
                <a:solidFill>
                  <a:schemeClr val="tx1"/>
                </a:solidFill>
              </a:rPr>
              <a:pPr algn="l" defTabSz="457200">
                <a:spcAft>
                  <a:spcPts val="600"/>
                </a:spcAft>
              </a:pPr>
              <a:t>11</a:t>
            </a:fld>
            <a:endParaRPr lang="en-US" sz="900">
              <a:solidFill>
                <a:schemeClr val="tx1"/>
              </a:solidFill>
            </a:endParaRPr>
          </a:p>
        </p:txBody>
      </p:sp>
      <p:pic>
        <p:nvPicPr>
          <p:cNvPr id="1026" name="Picture 2" descr="The life cycle of all the iPhone models | Download Scientific Diagram">
            <a:extLst>
              <a:ext uri="{FF2B5EF4-FFF2-40B4-BE49-F238E27FC236}">
                <a16:creationId xmlns:a16="http://schemas.microsoft.com/office/drawing/2014/main" id="{85C3B76D-F201-548A-7871-F35A930ED87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71599" y="1485251"/>
            <a:ext cx="9459385" cy="2471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0273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3D10E-16AA-14AB-E2A6-7A002A35422F}"/>
              </a:ext>
            </a:extLst>
          </p:cNvPr>
          <p:cNvSpPr>
            <a:spLocks noGrp="1"/>
          </p:cNvSpPr>
          <p:nvPr>
            <p:ph type="title"/>
          </p:nvPr>
        </p:nvSpPr>
        <p:spPr>
          <a:xfrm>
            <a:off x="630936" y="639520"/>
            <a:ext cx="3429000" cy="1719072"/>
          </a:xfrm>
        </p:spPr>
        <p:txBody>
          <a:bodyPr anchor="b">
            <a:normAutofit/>
          </a:bodyPr>
          <a:lstStyle/>
          <a:p>
            <a:r>
              <a:rPr lang="en-GB" sz="3800"/>
              <a:t>Why do we need new products?</a:t>
            </a:r>
          </a:p>
        </p:txBody>
      </p:sp>
      <p:sp>
        <p:nvSpPr>
          <p:cNvPr id="3" name="Content Placeholder 2">
            <a:extLst>
              <a:ext uri="{FF2B5EF4-FFF2-40B4-BE49-F238E27FC236}">
                <a16:creationId xmlns:a16="http://schemas.microsoft.com/office/drawing/2014/main" id="{5E19800C-95CD-1B84-0D72-098F62BACD02}"/>
              </a:ext>
            </a:extLst>
          </p:cNvPr>
          <p:cNvSpPr>
            <a:spLocks noGrp="1"/>
          </p:cNvSpPr>
          <p:nvPr>
            <p:ph idx="1"/>
          </p:nvPr>
        </p:nvSpPr>
        <p:spPr>
          <a:xfrm>
            <a:off x="630936" y="2807208"/>
            <a:ext cx="3429000" cy="3410712"/>
          </a:xfrm>
        </p:spPr>
        <p:txBody>
          <a:bodyPr anchor="t">
            <a:normAutofit fontScale="85000" lnSpcReduction="10000"/>
          </a:bodyPr>
          <a:lstStyle/>
          <a:p>
            <a:r>
              <a:rPr lang="en-GB" sz="2000"/>
              <a:t>Increase/defend market share – more choice, new product,etc</a:t>
            </a:r>
          </a:p>
          <a:p>
            <a:r>
              <a:rPr lang="en-GB" sz="2000"/>
              <a:t>Appeal to new segments</a:t>
            </a:r>
          </a:p>
          <a:p>
            <a:r>
              <a:rPr lang="en-GB" sz="2000"/>
              <a:t>Diversification</a:t>
            </a:r>
          </a:p>
          <a:p>
            <a:r>
              <a:rPr lang="en-GB" sz="2000"/>
              <a:t>Utilise resources e.g. take advantage of production capacity</a:t>
            </a:r>
          </a:p>
          <a:p>
            <a:r>
              <a:rPr lang="en-GB" sz="2000"/>
              <a:t>Even out peaks and troughs in demand </a:t>
            </a:r>
          </a:p>
          <a:p>
            <a:endParaRPr lang="en-GB" sz="2000"/>
          </a:p>
        </p:txBody>
      </p:sp>
      <p:pic>
        <p:nvPicPr>
          <p:cNvPr id="1026" name="Picture 2" descr="Ansoff matrix - Wikipedia">
            <a:extLst>
              <a:ext uri="{FF2B5EF4-FFF2-40B4-BE49-F238E27FC236}">
                <a16:creationId xmlns:a16="http://schemas.microsoft.com/office/drawing/2014/main" id="{62C139E9-C86C-DBE7-1B41-5858D506612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54296" y="952290"/>
            <a:ext cx="6903720" cy="4953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7369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BB5EA-84EB-B7AB-8717-42D6FDED4360}"/>
              </a:ext>
            </a:extLst>
          </p:cNvPr>
          <p:cNvSpPr>
            <a:spLocks noGrp="1"/>
          </p:cNvSpPr>
          <p:nvPr>
            <p:ph type="title"/>
          </p:nvPr>
        </p:nvSpPr>
        <p:spPr/>
        <p:txBody>
          <a:bodyPr/>
          <a:lstStyle/>
          <a:p>
            <a:r>
              <a:rPr lang="en-GB"/>
              <a:t>Extension Strategies – Keep a product alive</a:t>
            </a:r>
          </a:p>
        </p:txBody>
      </p:sp>
      <p:sp>
        <p:nvSpPr>
          <p:cNvPr id="3" name="Content Placeholder 2">
            <a:extLst>
              <a:ext uri="{FF2B5EF4-FFF2-40B4-BE49-F238E27FC236}">
                <a16:creationId xmlns:a16="http://schemas.microsoft.com/office/drawing/2014/main" id="{5AB1C1BE-392F-C6E3-17C0-2A7E6FDA30C1}"/>
              </a:ext>
            </a:extLst>
          </p:cNvPr>
          <p:cNvSpPr>
            <a:spLocks noGrp="1"/>
          </p:cNvSpPr>
          <p:nvPr>
            <p:ph idx="1"/>
          </p:nvPr>
        </p:nvSpPr>
        <p:spPr/>
        <p:txBody>
          <a:bodyPr>
            <a:normAutofit fontScale="85000" lnSpcReduction="20000"/>
          </a:bodyPr>
          <a:lstStyle/>
          <a:p>
            <a:r>
              <a:rPr lang="en-GB"/>
              <a:t>Aims to keep a product in maturity – offering variations to the product can be done by a firm of any size</a:t>
            </a:r>
          </a:p>
          <a:p>
            <a:r>
              <a:rPr lang="en-GB"/>
              <a:t>You can change the</a:t>
            </a:r>
          </a:p>
          <a:p>
            <a:r>
              <a:rPr lang="en-GB"/>
              <a:t>Product</a:t>
            </a:r>
          </a:p>
          <a:p>
            <a:r>
              <a:rPr lang="en-GB"/>
              <a:t>Price</a:t>
            </a:r>
          </a:p>
          <a:p>
            <a:r>
              <a:rPr lang="en-GB"/>
              <a:t>Place</a:t>
            </a:r>
          </a:p>
          <a:p>
            <a:r>
              <a:rPr lang="en-GB"/>
              <a:t>Promotion</a:t>
            </a:r>
          </a:p>
          <a:p>
            <a:r>
              <a:rPr lang="en-GB"/>
              <a:t>Packaging</a:t>
            </a:r>
          </a:p>
          <a:p>
            <a:r>
              <a:rPr lang="en-GB"/>
              <a:t>Usage</a:t>
            </a:r>
          </a:p>
          <a:p>
            <a:r>
              <a:rPr lang="en-GB"/>
              <a:t>Name</a:t>
            </a:r>
          </a:p>
          <a:p>
            <a:endParaRPr lang="en-GB"/>
          </a:p>
        </p:txBody>
      </p:sp>
    </p:spTree>
    <p:extLst>
      <p:ext uri="{BB962C8B-B14F-4D97-AF65-F5344CB8AC3E}">
        <p14:creationId xmlns:p14="http://schemas.microsoft.com/office/powerpoint/2010/main" val="22831310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0F7ED-6C29-376E-A855-AACA93FF74A2}"/>
              </a:ext>
            </a:extLst>
          </p:cNvPr>
          <p:cNvSpPr>
            <a:spLocks noGrp="1"/>
          </p:cNvSpPr>
          <p:nvPr>
            <p:ph type="title"/>
          </p:nvPr>
        </p:nvSpPr>
        <p:spPr/>
        <p:txBody>
          <a:bodyPr/>
          <a:lstStyle/>
          <a:p>
            <a:r>
              <a:rPr lang="en-GB"/>
              <a:t>New Product Types </a:t>
            </a:r>
          </a:p>
        </p:txBody>
      </p:sp>
      <p:sp>
        <p:nvSpPr>
          <p:cNvPr id="3" name="Content Placeholder 2">
            <a:extLst>
              <a:ext uri="{FF2B5EF4-FFF2-40B4-BE49-F238E27FC236}">
                <a16:creationId xmlns:a16="http://schemas.microsoft.com/office/drawing/2014/main" id="{459A521B-72A5-C727-1534-9F8C2FA777FE}"/>
              </a:ext>
            </a:extLst>
          </p:cNvPr>
          <p:cNvSpPr>
            <a:spLocks noGrp="1"/>
          </p:cNvSpPr>
          <p:nvPr>
            <p:ph idx="1"/>
          </p:nvPr>
        </p:nvSpPr>
        <p:spPr/>
        <p:txBody>
          <a:bodyPr/>
          <a:lstStyle/>
          <a:p>
            <a:r>
              <a:rPr lang="en-GB"/>
              <a:t>Innovative – Medical breakthrough</a:t>
            </a:r>
          </a:p>
          <a:p>
            <a:r>
              <a:rPr lang="en-GB"/>
              <a:t>Variant – Different flavour, size, etc.</a:t>
            </a:r>
          </a:p>
          <a:p>
            <a:r>
              <a:rPr lang="en-GB"/>
              <a:t>Replacement – </a:t>
            </a:r>
            <a:r>
              <a:rPr lang="en-GB" err="1"/>
              <a:t>e.g</a:t>
            </a:r>
            <a:r>
              <a:rPr lang="en-GB"/>
              <a:t> MP3 replaced </a:t>
            </a:r>
            <a:r>
              <a:rPr lang="en-GB" err="1"/>
              <a:t>steroes</a:t>
            </a:r>
            <a:endParaRPr lang="en-GB"/>
          </a:p>
          <a:p>
            <a:r>
              <a:rPr lang="en-GB"/>
              <a:t>Me-Too (Own brand)</a:t>
            </a:r>
          </a:p>
          <a:p>
            <a:r>
              <a:rPr lang="en-GB"/>
              <a:t>Relaunch – new marketing (Old Spice)</a:t>
            </a:r>
          </a:p>
        </p:txBody>
      </p:sp>
    </p:spTree>
    <p:extLst>
      <p:ext uri="{BB962C8B-B14F-4D97-AF65-F5344CB8AC3E}">
        <p14:creationId xmlns:p14="http://schemas.microsoft.com/office/powerpoint/2010/main" val="29336283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38AFE-2979-069A-3D5F-D0C9E476FC91}"/>
              </a:ext>
            </a:extLst>
          </p:cNvPr>
          <p:cNvSpPr>
            <a:spLocks noGrp="1"/>
          </p:cNvSpPr>
          <p:nvPr>
            <p:ph type="title"/>
          </p:nvPr>
        </p:nvSpPr>
        <p:spPr/>
        <p:txBody>
          <a:bodyPr/>
          <a:lstStyle/>
          <a:p>
            <a:endParaRPr lang="en-GB"/>
          </a:p>
        </p:txBody>
      </p:sp>
      <p:pic>
        <p:nvPicPr>
          <p:cNvPr id="4" name="Online Media 3" title="The trailer, from Invention: A Life, by James Dyson">
            <a:hlinkClick r:id="" action="ppaction://media"/>
            <a:extLst>
              <a:ext uri="{FF2B5EF4-FFF2-40B4-BE49-F238E27FC236}">
                <a16:creationId xmlns:a16="http://schemas.microsoft.com/office/drawing/2014/main" id="{B9D17732-6766-8D80-16CA-478346221D76}"/>
              </a:ext>
            </a:extLst>
          </p:cNvPr>
          <p:cNvPicPr>
            <a:picLocks noGrp="1" noRot="1" noChangeAspect="1"/>
          </p:cNvPicPr>
          <p:nvPr>
            <p:ph idx="1"/>
            <a:videoFile r:link="rId1"/>
          </p:nvPr>
        </p:nvPicPr>
        <p:blipFill>
          <a:blip r:embed="rId4"/>
          <a:stretch>
            <a:fillRect/>
          </a:stretch>
        </p:blipFill>
        <p:spPr>
          <a:xfrm>
            <a:off x="-49636" y="0"/>
            <a:ext cx="12241636" cy="6858000"/>
          </a:xfrm>
          <a:prstGeom prst="rect">
            <a:avLst/>
          </a:prstGeom>
        </p:spPr>
      </p:pic>
    </p:spTree>
    <p:extLst>
      <p:ext uri="{BB962C8B-B14F-4D97-AF65-F5344CB8AC3E}">
        <p14:creationId xmlns:p14="http://schemas.microsoft.com/office/powerpoint/2010/main" val="1889545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7F4A8-3EED-6578-E28D-5064C10B79D9}"/>
              </a:ext>
            </a:extLst>
          </p:cNvPr>
          <p:cNvSpPr>
            <a:spLocks noGrp="1"/>
          </p:cNvSpPr>
          <p:nvPr>
            <p:ph type="title"/>
          </p:nvPr>
        </p:nvSpPr>
        <p:spPr/>
        <p:txBody>
          <a:bodyPr/>
          <a:lstStyle/>
          <a:p>
            <a:r>
              <a:rPr lang="en-GB"/>
              <a:t>Services </a:t>
            </a:r>
          </a:p>
        </p:txBody>
      </p:sp>
      <p:sp>
        <p:nvSpPr>
          <p:cNvPr id="3" name="Content Placeholder 2">
            <a:extLst>
              <a:ext uri="{FF2B5EF4-FFF2-40B4-BE49-F238E27FC236}">
                <a16:creationId xmlns:a16="http://schemas.microsoft.com/office/drawing/2014/main" id="{6D29D75C-9194-BD21-341E-C7942512CAE2}"/>
              </a:ext>
            </a:extLst>
          </p:cNvPr>
          <p:cNvSpPr>
            <a:spLocks noGrp="1"/>
          </p:cNvSpPr>
          <p:nvPr>
            <p:ph idx="1"/>
          </p:nvPr>
        </p:nvSpPr>
        <p:spPr/>
        <p:txBody>
          <a:bodyPr/>
          <a:lstStyle/>
          <a:p>
            <a:r>
              <a:rPr lang="en-GB"/>
              <a:t>Q – How does a product differentiate from a service?</a:t>
            </a:r>
          </a:p>
          <a:p>
            <a:r>
              <a:rPr lang="en-GB"/>
              <a:t>Non tangible </a:t>
            </a:r>
          </a:p>
          <a:p>
            <a:r>
              <a:rPr lang="en-GB"/>
              <a:t>Activities, benefits, satisfactions etc.</a:t>
            </a:r>
          </a:p>
          <a:p>
            <a:r>
              <a:rPr lang="en-GB"/>
              <a:t>Typically accompany a product</a:t>
            </a:r>
          </a:p>
          <a:p>
            <a:r>
              <a:rPr lang="en-GB"/>
              <a:t>Services are variable based on who provides it</a:t>
            </a:r>
          </a:p>
          <a:p>
            <a:r>
              <a:rPr lang="en-GB"/>
              <a:t>Services cannot be separated from their providers</a:t>
            </a:r>
          </a:p>
          <a:p>
            <a:r>
              <a:rPr lang="en-GB"/>
              <a:t>They are perishable- cant be stored for later use</a:t>
            </a:r>
          </a:p>
          <a:p>
            <a:endParaRPr lang="en-GB"/>
          </a:p>
        </p:txBody>
      </p:sp>
    </p:spTree>
    <p:extLst>
      <p:ext uri="{BB962C8B-B14F-4D97-AF65-F5344CB8AC3E}">
        <p14:creationId xmlns:p14="http://schemas.microsoft.com/office/powerpoint/2010/main" val="208401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3" name="Picture 3" descr="fig07_03.jpg">
            <a:extLst>
              <a:ext uri="{FF2B5EF4-FFF2-40B4-BE49-F238E27FC236}">
                <a16:creationId xmlns:a16="http://schemas.microsoft.com/office/drawing/2014/main" id="{97664D74-6D8A-4D57-BC79-38590452A99E}"/>
              </a:ext>
            </a:extLst>
          </p:cNvPr>
          <p:cNvPicPr>
            <a:picLocks noChangeAspect="1"/>
          </p:cNvPicPr>
          <p:nvPr/>
        </p:nvPicPr>
        <p:blipFill>
          <a:blip r:embed="rId3">
            <a:extLst>
              <a:ext uri="{28A0092B-C50C-407E-A947-70E740481C1C}">
                <a14:useLocalDpi xmlns:a14="http://schemas.microsoft.com/office/drawing/2010/main" val="0"/>
              </a:ext>
            </a:extLst>
          </a:blip>
          <a:srcRect l="31480" b="12685"/>
          <a:stretch>
            <a:fillRect/>
          </a:stretch>
        </p:blipFill>
        <p:spPr bwMode="auto">
          <a:xfrm>
            <a:off x="1101424" y="803063"/>
            <a:ext cx="9989151" cy="4909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C99D7942-1636-462B-825A-F37DD8C7286E}"/>
              </a:ext>
            </a:extLst>
          </p:cNvPr>
          <p:cNvSpPr txBox="1"/>
          <p:nvPr/>
        </p:nvSpPr>
        <p:spPr>
          <a:xfrm>
            <a:off x="8908200" y="5781002"/>
            <a:ext cx="2033331" cy="281937"/>
          </a:xfrm>
          <a:prstGeom prst="rect">
            <a:avLst/>
          </a:prstGeom>
          <a:noFill/>
        </p:spPr>
        <p:txBody>
          <a:bodyPr>
            <a:spAutoFit/>
          </a:bodyPr>
          <a:lstStyle/>
          <a:p>
            <a:pPr defTabSz="804672">
              <a:spcAft>
                <a:spcPts val="600"/>
              </a:spcAft>
              <a:defRPr/>
            </a:pPr>
            <a:r>
              <a:rPr lang="en-GB" sz="1232" kern="1200" err="1">
                <a:solidFill>
                  <a:schemeClr val="tx1"/>
                </a:solidFill>
                <a:latin typeface="+mn-lt"/>
                <a:ea typeface="+mn-ea"/>
                <a:cs typeface="Arial" charset="0"/>
              </a:rPr>
              <a:t>Kotler</a:t>
            </a:r>
            <a:r>
              <a:rPr lang="en-GB" sz="1232" kern="1200">
                <a:solidFill>
                  <a:schemeClr val="tx1"/>
                </a:solidFill>
                <a:latin typeface="+mn-lt"/>
                <a:ea typeface="+mn-ea"/>
                <a:cs typeface="Arial" charset="0"/>
              </a:rPr>
              <a:t> &amp; Armstrong (2010)</a:t>
            </a:r>
            <a:endParaRPr lang="en-GB" sz="140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E8CDD-75C8-D552-E0C9-22E178CF3155}"/>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6600" kern="1200">
                <a:solidFill>
                  <a:schemeClr val="tx1"/>
                </a:solidFill>
                <a:latin typeface="+mj-lt"/>
                <a:ea typeface="+mj-ea"/>
                <a:cs typeface="+mj-cs"/>
              </a:rPr>
              <a:t>Boston Matrix </a:t>
            </a:r>
          </a:p>
        </p:txBody>
      </p:sp>
      <p:pic>
        <p:nvPicPr>
          <p:cNvPr id="2050" name="Picture 2" descr="Boston Matrix and Ansoff Matrix | SkillsYouNeed">
            <a:extLst>
              <a:ext uri="{FF2B5EF4-FFF2-40B4-BE49-F238E27FC236}">
                <a16:creationId xmlns:a16="http://schemas.microsoft.com/office/drawing/2014/main" id="{95496718-4B82-4097-F826-F9AD29A95BE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307596" y="640080"/>
            <a:ext cx="6940626" cy="5550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2952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675DD-D9D3-ACC6-F89D-D3A1B8A379EB}"/>
              </a:ext>
            </a:extLst>
          </p:cNvPr>
          <p:cNvSpPr>
            <a:spLocks noGrp="1"/>
          </p:cNvSpPr>
          <p:nvPr>
            <p:ph type="title"/>
          </p:nvPr>
        </p:nvSpPr>
        <p:spPr>
          <a:xfrm>
            <a:off x="1175512" y="870132"/>
            <a:ext cx="9792208" cy="1527078"/>
          </a:xfrm>
        </p:spPr>
        <p:txBody>
          <a:bodyPr>
            <a:normAutofit/>
          </a:bodyPr>
          <a:lstStyle/>
          <a:p>
            <a:r>
              <a:rPr lang="en-GB" b="1">
                <a:latin typeface="Arial" panose="020B0604020202020204" pitchFamily="34" charset="0"/>
                <a:cs typeface="Arial" panose="020B0604020202020204" pitchFamily="34" charset="0"/>
              </a:rPr>
              <a:t>Task </a:t>
            </a:r>
          </a:p>
        </p:txBody>
      </p:sp>
      <p:sp>
        <p:nvSpPr>
          <p:cNvPr id="4" name="Content Placeholder 3">
            <a:extLst>
              <a:ext uri="{FF2B5EF4-FFF2-40B4-BE49-F238E27FC236}">
                <a16:creationId xmlns:a16="http://schemas.microsoft.com/office/drawing/2014/main" id="{E2C46AB3-583A-CE4E-8F60-C0106A23E40F}"/>
              </a:ext>
            </a:extLst>
          </p:cNvPr>
          <p:cNvSpPr>
            <a:spLocks noGrp="1"/>
          </p:cNvSpPr>
          <p:nvPr>
            <p:ph idx="1"/>
          </p:nvPr>
        </p:nvSpPr>
        <p:spPr>
          <a:xfrm>
            <a:off x="1175512" y="2557849"/>
            <a:ext cx="9792208" cy="3407862"/>
          </a:xfrm>
        </p:spPr>
        <p:txBody>
          <a:bodyPr>
            <a:normAutofit/>
          </a:bodyPr>
          <a:lstStyle/>
          <a:p>
            <a:r>
              <a:rPr lang="en-GB" sz="2400">
                <a:latin typeface="Arial" panose="020B0604020202020204" pitchFamily="34" charset="0"/>
                <a:cs typeface="Arial" panose="020B0604020202020204" pitchFamily="34" charset="0"/>
              </a:rPr>
              <a:t>Work in small groups </a:t>
            </a:r>
          </a:p>
          <a:p>
            <a:endParaRPr lang="en-GB" sz="2400">
              <a:latin typeface="Arial" panose="020B0604020202020204" pitchFamily="34" charset="0"/>
              <a:cs typeface="Arial" panose="020B0604020202020204" pitchFamily="34" charset="0"/>
            </a:endParaRPr>
          </a:p>
          <a:p>
            <a:r>
              <a:rPr lang="en-GB" sz="2400">
                <a:latin typeface="Arial" panose="020B0604020202020204" pitchFamily="34" charset="0"/>
                <a:cs typeface="Arial" panose="020B0604020202020204" pitchFamily="34" charset="0"/>
              </a:rPr>
              <a:t>Plot Virgin’s products on The Boston Box</a:t>
            </a:r>
          </a:p>
          <a:p>
            <a:endParaRPr lang="en-GB" sz="2400">
              <a:latin typeface="Arial" panose="020B0604020202020204" pitchFamily="34" charset="0"/>
              <a:cs typeface="Arial" panose="020B0604020202020204" pitchFamily="34" charset="0"/>
            </a:endParaRPr>
          </a:p>
          <a:p>
            <a:r>
              <a:rPr lang="en-GB" sz="2400">
                <a:latin typeface="Arial" panose="020B0604020202020204" pitchFamily="34" charset="0"/>
                <a:cs typeface="Arial" panose="020B0604020202020204" pitchFamily="34" charset="0"/>
              </a:rPr>
              <a:t>Time – 10 mins</a:t>
            </a:r>
          </a:p>
          <a:p>
            <a:endParaRPr lang="en-GB" sz="2400">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7691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643944" y="293431"/>
            <a:ext cx="9101719" cy="832107"/>
          </a:xfrm>
        </p:spPr>
        <p:txBody>
          <a:bodyPr>
            <a:normAutofit/>
          </a:bodyPr>
          <a:lstStyle/>
          <a:p>
            <a:r>
              <a:rPr lang="en-GB" altLang="en-US" sz="2400" b="1">
                <a:latin typeface="Arial" panose="020B0604020202020204" pitchFamily="34" charset="0"/>
                <a:cs typeface="Arial" panose="020B0604020202020204" pitchFamily="34" charset="0"/>
              </a:rPr>
              <a:t>Using the Boston Matrix to Maximise Resource Capabilities </a:t>
            </a:r>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62758" y="1183229"/>
            <a:ext cx="4375755" cy="4258239"/>
          </a:xfrm>
        </p:spPr>
      </p:pic>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974" y="1125538"/>
            <a:ext cx="11488994" cy="5561711"/>
          </a:xfrm>
          <a:prstGeom prst="rect">
            <a:avLst/>
          </a:prstGeom>
        </p:spPr>
      </p:pic>
    </p:spTree>
    <p:extLst>
      <p:ext uri="{BB962C8B-B14F-4D97-AF65-F5344CB8AC3E}">
        <p14:creationId xmlns:p14="http://schemas.microsoft.com/office/powerpoint/2010/main" val="35871142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FD088FAA-CB64-404C-AF7E-8F58010170EF}"/>
              </a:ext>
            </a:extLst>
          </p:cNvPr>
          <p:cNvSpPr>
            <a:spLocks noGrp="1"/>
          </p:cNvSpPr>
          <p:nvPr>
            <p:ph type="title"/>
          </p:nvPr>
        </p:nvSpPr>
        <p:spPr>
          <a:xfrm>
            <a:off x="866440" y="1000370"/>
            <a:ext cx="3462079" cy="4857262"/>
          </a:xfrm>
        </p:spPr>
        <p:txBody>
          <a:bodyPr>
            <a:normAutofit/>
          </a:bodyPr>
          <a:lstStyle/>
          <a:p>
            <a:pPr algn="r"/>
            <a:r>
              <a:rPr lang="en-GB" altLang="en-US" sz="4400" b="1">
                <a:latin typeface="Arial" panose="020B0604020202020204" pitchFamily="34" charset="0"/>
                <a:cs typeface="Arial" panose="020B0604020202020204" pitchFamily="34" charset="0"/>
              </a:rPr>
              <a:t>Price</a:t>
            </a:r>
            <a:r>
              <a:rPr lang="en-GB" altLang="en-US" sz="4400" b="1">
                <a:solidFill>
                  <a:srgbClr val="FFFFFF"/>
                </a:solidFill>
              </a:rPr>
              <a:t> </a:t>
            </a:r>
          </a:p>
        </p:txBody>
      </p:sp>
      <p:sp>
        <p:nvSpPr>
          <p:cNvPr id="13315" name="Content Placeholder 2">
            <a:extLst>
              <a:ext uri="{FF2B5EF4-FFF2-40B4-BE49-F238E27FC236}">
                <a16:creationId xmlns:a16="http://schemas.microsoft.com/office/drawing/2014/main" id="{E4A06785-7D9B-4CBB-AF86-AD209EC93F99}"/>
              </a:ext>
            </a:extLst>
          </p:cNvPr>
          <p:cNvSpPr>
            <a:spLocks noGrp="1"/>
          </p:cNvSpPr>
          <p:nvPr>
            <p:ph idx="1"/>
          </p:nvPr>
        </p:nvSpPr>
        <p:spPr>
          <a:xfrm>
            <a:off x="4963691" y="1000370"/>
            <a:ext cx="6212310" cy="4857262"/>
          </a:xfrm>
        </p:spPr>
        <p:txBody>
          <a:bodyPr anchor="ctr">
            <a:normAutofit/>
          </a:bodyPr>
          <a:lstStyle/>
          <a:p>
            <a:r>
              <a:rPr lang="en-GB" altLang="en-US" sz="3200">
                <a:latin typeface="Arial" panose="020B0604020202020204" pitchFamily="34" charset="0"/>
                <a:cs typeface="Arial" panose="020B0604020202020204" pitchFamily="34" charset="0"/>
              </a:rPr>
              <a:t>How do we determine the selling price? </a:t>
            </a:r>
          </a:p>
          <a:p>
            <a:pPr marL="822960" lvl="3" indent="0">
              <a:buNone/>
            </a:pPr>
            <a:r>
              <a:rPr lang="en-GB" altLang="en-US" sz="2000">
                <a:solidFill>
                  <a:srgbClr val="FFFFFF"/>
                </a:solidFill>
              </a:rPr>
              <a:t> </a:t>
            </a:r>
          </a:p>
        </p:txBody>
      </p:sp>
    </p:spTree>
    <p:extLst>
      <p:ext uri="{BB962C8B-B14F-4D97-AF65-F5344CB8AC3E}">
        <p14:creationId xmlns:p14="http://schemas.microsoft.com/office/powerpoint/2010/main" val="340518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3EC62-7A25-4745-62FD-744DA1932434}"/>
              </a:ext>
            </a:extLst>
          </p:cNvPr>
          <p:cNvSpPr>
            <a:spLocks noGrp="1"/>
          </p:cNvSpPr>
          <p:nvPr>
            <p:ph type="title"/>
          </p:nvPr>
        </p:nvSpPr>
        <p:spPr>
          <a:xfrm>
            <a:off x="601255" y="702155"/>
            <a:ext cx="3409783" cy="1300365"/>
          </a:xfrm>
        </p:spPr>
        <p:txBody>
          <a:bodyPr>
            <a:normAutofit/>
          </a:bodyPr>
          <a:lstStyle/>
          <a:p>
            <a:r>
              <a:rPr lang="en-GB" b="1">
                <a:solidFill>
                  <a:schemeClr val="tx1"/>
                </a:solidFill>
                <a:latin typeface="Arial" panose="020B0604020202020204" pitchFamily="34" charset="0"/>
                <a:cs typeface="Arial" panose="020B0604020202020204" pitchFamily="34" charset="0"/>
              </a:rPr>
              <a:t>Price</a:t>
            </a:r>
          </a:p>
        </p:txBody>
      </p:sp>
      <p:sp>
        <p:nvSpPr>
          <p:cNvPr id="3" name="Content Placeholder 2">
            <a:extLst>
              <a:ext uri="{FF2B5EF4-FFF2-40B4-BE49-F238E27FC236}">
                <a16:creationId xmlns:a16="http://schemas.microsoft.com/office/drawing/2014/main" id="{3806E738-3EC5-FD38-19CA-6D59702D1B94}"/>
              </a:ext>
            </a:extLst>
          </p:cNvPr>
          <p:cNvSpPr>
            <a:spLocks noGrp="1"/>
          </p:cNvSpPr>
          <p:nvPr>
            <p:ph idx="1"/>
          </p:nvPr>
        </p:nvSpPr>
        <p:spPr>
          <a:xfrm>
            <a:off x="601255" y="2002520"/>
            <a:ext cx="3409782" cy="3998229"/>
          </a:xfrm>
        </p:spPr>
        <p:txBody>
          <a:bodyPr>
            <a:normAutofit lnSpcReduction="10000"/>
          </a:bodyPr>
          <a:lstStyle/>
          <a:p>
            <a:r>
              <a:rPr lang="en-GB" sz="2000">
                <a:latin typeface="Arial" panose="020B0604020202020204" pitchFamily="34" charset="0"/>
                <a:cs typeface="Arial" panose="020B0604020202020204" pitchFamily="34" charset="0"/>
              </a:rPr>
              <a:t>Price is one element of the Marketing Mix that produces </a:t>
            </a:r>
            <a:r>
              <a:rPr lang="en-GB" sz="2000" b="1" i="1">
                <a:latin typeface="Arial" panose="020B0604020202020204" pitchFamily="34" charset="0"/>
                <a:cs typeface="Arial" panose="020B0604020202020204" pitchFamily="34" charset="0"/>
              </a:rPr>
              <a:t>Revenue</a:t>
            </a:r>
            <a:r>
              <a:rPr lang="en-GB" sz="2000">
                <a:latin typeface="Arial" panose="020B0604020202020204" pitchFamily="34" charset="0"/>
                <a:cs typeface="Arial" panose="020B0604020202020204" pitchFamily="34" charset="0"/>
              </a:rPr>
              <a:t> – the others produce </a:t>
            </a:r>
            <a:r>
              <a:rPr lang="en-GB" sz="2000" b="1" i="1">
                <a:latin typeface="Arial" panose="020B0604020202020204" pitchFamily="34" charset="0"/>
                <a:cs typeface="Arial" panose="020B0604020202020204" pitchFamily="34" charset="0"/>
              </a:rPr>
              <a:t>Costs</a:t>
            </a:r>
            <a:r>
              <a:rPr lang="en-GB" sz="2000">
                <a:latin typeface="Arial" panose="020B0604020202020204" pitchFamily="34" charset="0"/>
                <a:cs typeface="Arial" panose="020B0604020202020204" pitchFamily="34" charset="0"/>
              </a:rPr>
              <a:t>.</a:t>
            </a:r>
          </a:p>
          <a:p>
            <a:endParaRPr lang="en-GB" sz="2000">
              <a:latin typeface="Arial" panose="020B0604020202020204" pitchFamily="34" charset="0"/>
              <a:cs typeface="Arial" panose="020B0604020202020204" pitchFamily="34" charset="0"/>
            </a:endParaRPr>
          </a:p>
          <a:p>
            <a:r>
              <a:rPr lang="en-GB" sz="2000">
                <a:latin typeface="Arial" panose="020B0604020202020204" pitchFamily="34" charset="0"/>
                <a:cs typeface="Arial" panose="020B0604020202020204" pitchFamily="34" charset="0"/>
              </a:rPr>
              <a:t>An organisation must set a price for a product.</a:t>
            </a:r>
          </a:p>
          <a:p>
            <a:endParaRPr lang="en-GB" sz="2000">
              <a:latin typeface="Arial" panose="020B0604020202020204" pitchFamily="34" charset="0"/>
              <a:cs typeface="Arial" panose="020B0604020202020204" pitchFamily="34" charset="0"/>
            </a:endParaRPr>
          </a:p>
          <a:p>
            <a:r>
              <a:rPr lang="en-GB" sz="2000">
                <a:latin typeface="Arial" panose="020B0604020202020204" pitchFamily="34" charset="0"/>
                <a:cs typeface="Arial" panose="020B0604020202020204" pitchFamily="34" charset="0"/>
              </a:rPr>
              <a:t>Prices can be changed quickly.</a:t>
            </a:r>
          </a:p>
          <a:p>
            <a:endParaRPr lang="en-GB">
              <a:solidFill>
                <a:srgbClr val="FFFFFF"/>
              </a:solidFill>
            </a:endParaRPr>
          </a:p>
        </p:txBody>
      </p:sp>
      <p:sp>
        <p:nvSpPr>
          <p:cNvPr id="4" name="Footer Placeholder 3">
            <a:extLst>
              <a:ext uri="{FF2B5EF4-FFF2-40B4-BE49-F238E27FC236}">
                <a16:creationId xmlns:a16="http://schemas.microsoft.com/office/drawing/2014/main" id="{CD04577E-7B8C-2BE6-0E01-D4424F1728E8}"/>
              </a:ext>
            </a:extLst>
          </p:cNvPr>
          <p:cNvSpPr>
            <a:spLocks noGrp="1"/>
          </p:cNvSpPr>
          <p:nvPr>
            <p:ph type="ftr" sz="quarter" idx="11"/>
          </p:nvPr>
        </p:nvSpPr>
        <p:spPr>
          <a:xfrm>
            <a:off x="581192" y="6400800"/>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D63A00"/>
              </a:solidFill>
              <a:effectLst/>
              <a:uLnTx/>
              <a:uFillTx/>
              <a:latin typeface="Garamond" panose="02020404030301010803"/>
              <a:ea typeface="+mn-ea"/>
              <a:cs typeface="+mn-cs"/>
            </a:endParaRPr>
          </a:p>
        </p:txBody>
      </p:sp>
      <p:sp>
        <p:nvSpPr>
          <p:cNvPr id="5" name="Slide Number Placeholder 4">
            <a:extLst>
              <a:ext uri="{FF2B5EF4-FFF2-40B4-BE49-F238E27FC236}">
                <a16:creationId xmlns:a16="http://schemas.microsoft.com/office/drawing/2014/main" id="{E2D33649-A2E7-96DB-7D3A-16A620C08A78}"/>
              </a:ext>
            </a:extLst>
          </p:cNvPr>
          <p:cNvSpPr>
            <a:spLocks noGrp="1"/>
          </p:cNvSpPr>
          <p:nvPr>
            <p:ph type="sldNum" sz="quarter" idx="12"/>
          </p:nvPr>
        </p:nvSpPr>
        <p:spPr>
          <a:xfrm>
            <a:off x="10558300" y="6400800"/>
            <a:ext cx="1052508"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1000" b="0" i="0" u="none" strike="noStrike" kern="1200" cap="none" spc="0" normalizeH="0" baseline="0" noProof="0">
                <a:ln>
                  <a:noFill/>
                </a:ln>
                <a:solidFill>
                  <a:srgbClr val="D63A00"/>
                </a:solidFill>
                <a:effectLst/>
                <a:uLnTx/>
                <a:uFillTx/>
                <a:latin typeface="Garamond" panose="020204040303010108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22</a:t>
            </a:fld>
            <a:endParaRPr kumimoji="0" lang="en-US" sz="1000" b="0" i="0" u="none" strike="noStrike" kern="1200" cap="none" spc="0" normalizeH="0" baseline="0" noProof="0">
              <a:ln>
                <a:noFill/>
              </a:ln>
              <a:solidFill>
                <a:srgbClr val="D63A00"/>
              </a:solidFill>
              <a:effectLst/>
              <a:uLnTx/>
              <a:uFillTx/>
              <a:latin typeface="Garamond" panose="02020404030301010803"/>
              <a:ea typeface="+mn-ea"/>
              <a:cs typeface="+mn-cs"/>
            </a:endParaRPr>
          </a:p>
        </p:txBody>
      </p:sp>
      <p:pic>
        <p:nvPicPr>
          <p:cNvPr id="6" name="Picture 2" descr="Why Everyone is Talking About TripTease's Price Check Widget">
            <a:extLst>
              <a:ext uri="{FF2B5EF4-FFF2-40B4-BE49-F238E27FC236}">
                <a16:creationId xmlns:a16="http://schemas.microsoft.com/office/drawing/2014/main" id="{4AD40DD8-A42A-DD76-8FC7-3CBAA0A71E4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92231" y="1200055"/>
            <a:ext cx="6831503" cy="4440476"/>
          </a:xfrm>
          <a:prstGeom prst="rect">
            <a:avLst/>
          </a:prstGeom>
          <a:solidFill>
            <a:srgbClr val="FFFFFF"/>
          </a:solidFill>
        </p:spPr>
      </p:pic>
    </p:spTree>
    <p:extLst>
      <p:ext uri="{BB962C8B-B14F-4D97-AF65-F5344CB8AC3E}">
        <p14:creationId xmlns:p14="http://schemas.microsoft.com/office/powerpoint/2010/main" val="28848622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5810F-BEF9-5E1E-6824-AA6A049FD7F9}"/>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Pricing Strategy</a:t>
            </a:r>
          </a:p>
        </p:txBody>
      </p:sp>
      <p:sp>
        <p:nvSpPr>
          <p:cNvPr id="4" name="Footer Placeholder 3">
            <a:extLst>
              <a:ext uri="{FF2B5EF4-FFF2-40B4-BE49-F238E27FC236}">
                <a16:creationId xmlns:a16="http://schemas.microsoft.com/office/drawing/2014/main" id="{E971DD62-E22E-BDC5-F0BA-A44BE47545B3}"/>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srgbClr val="000000">
                  <a:lumMod val="85000"/>
                  <a:lumOff val="15000"/>
                </a:srgbClr>
              </a:solidFill>
              <a:effectLst/>
              <a:uLnTx/>
              <a:uFillTx/>
              <a:latin typeface="Garamond" panose="02020404030301010803"/>
              <a:ea typeface="+mn-ea"/>
              <a:cs typeface="+mn-cs"/>
            </a:endParaRPr>
          </a:p>
        </p:txBody>
      </p:sp>
      <p:sp>
        <p:nvSpPr>
          <p:cNvPr id="5" name="Slide Number Placeholder 4">
            <a:extLst>
              <a:ext uri="{FF2B5EF4-FFF2-40B4-BE49-F238E27FC236}">
                <a16:creationId xmlns:a16="http://schemas.microsoft.com/office/drawing/2014/main" id="{AB8384C4-2205-ECAE-16BB-C12B2A5BE77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98EE3D-8CD1-4C3F-BD1C-C98C9596463C}" type="slidenum">
              <a:rPr kumimoji="0" lang="en-US" sz="1000" b="0" i="0" u="none" strike="noStrike" kern="1200" cap="none" spc="0" normalizeH="0" baseline="0" noProof="0" smtClean="0">
                <a:ln>
                  <a:noFill/>
                </a:ln>
                <a:solidFill>
                  <a:srgbClr val="000000">
                    <a:lumMod val="75000"/>
                    <a:lumOff val="25000"/>
                  </a:srgbClr>
                </a:solidFill>
                <a:effectLst/>
                <a:uLnTx/>
                <a:uFillTx/>
                <a:latin typeface="Garamond" panose="020204040303010108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000" b="0" i="0" u="none" strike="noStrike" kern="1200" cap="none" spc="0" normalizeH="0" baseline="0" noProof="0">
              <a:ln>
                <a:noFill/>
              </a:ln>
              <a:solidFill>
                <a:srgbClr val="000000">
                  <a:lumMod val="75000"/>
                  <a:lumOff val="25000"/>
                </a:srgbClr>
              </a:solidFill>
              <a:effectLst/>
              <a:uLnTx/>
              <a:uFillTx/>
              <a:latin typeface="Garamond" panose="02020404030301010803"/>
              <a:ea typeface="+mn-ea"/>
              <a:cs typeface="+mn-cs"/>
            </a:endParaRPr>
          </a:p>
        </p:txBody>
      </p:sp>
      <p:graphicFrame>
        <p:nvGraphicFramePr>
          <p:cNvPr id="7" name="TextBox 6">
            <a:extLst>
              <a:ext uri="{FF2B5EF4-FFF2-40B4-BE49-F238E27FC236}">
                <a16:creationId xmlns:a16="http://schemas.microsoft.com/office/drawing/2014/main" id="{13AA3106-BE42-AD81-B7EC-1FBB3F62363A}"/>
              </a:ext>
            </a:extLst>
          </p:cNvPr>
          <p:cNvGraphicFramePr/>
          <p:nvPr/>
        </p:nvGraphicFramePr>
        <p:xfrm>
          <a:off x="952500" y="1939108"/>
          <a:ext cx="10352810" cy="41107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29656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F635F-B807-B742-428B-7C5BB4FF302D}"/>
              </a:ext>
            </a:extLst>
          </p:cNvPr>
          <p:cNvSpPr>
            <a:spLocks noGrp="1"/>
          </p:cNvSpPr>
          <p:nvPr>
            <p:ph type="title"/>
          </p:nvPr>
        </p:nvSpPr>
        <p:spPr/>
        <p:txBody>
          <a:bodyPr/>
          <a:lstStyle/>
          <a:p>
            <a:r>
              <a:rPr lang="en-GB"/>
              <a:t>Place </a:t>
            </a:r>
          </a:p>
        </p:txBody>
      </p:sp>
      <p:sp>
        <p:nvSpPr>
          <p:cNvPr id="3" name="Content Placeholder 2">
            <a:extLst>
              <a:ext uri="{FF2B5EF4-FFF2-40B4-BE49-F238E27FC236}">
                <a16:creationId xmlns:a16="http://schemas.microsoft.com/office/drawing/2014/main" id="{2345A48A-708F-7DE7-10F1-5CACA1D4F1CF}"/>
              </a:ext>
            </a:extLst>
          </p:cNvPr>
          <p:cNvSpPr>
            <a:spLocks noGrp="1"/>
          </p:cNvSpPr>
          <p:nvPr>
            <p:ph idx="1"/>
          </p:nvPr>
        </p:nvSpPr>
        <p:spPr/>
        <p:txBody>
          <a:bodyPr/>
          <a:lstStyle/>
          <a:p>
            <a:r>
              <a:rPr lang="en-GB"/>
              <a:t>Q – What do you think is meant by Place? </a:t>
            </a:r>
          </a:p>
          <a:p>
            <a:r>
              <a:rPr lang="en-GB"/>
              <a:t>Where the product is sold -  Not all locations are physical – Where would younger audiences be more likely to purchase a phone?</a:t>
            </a:r>
          </a:p>
          <a:p>
            <a:r>
              <a:rPr lang="en-GB"/>
              <a:t>Also related to distribution</a:t>
            </a:r>
          </a:p>
          <a:p>
            <a:pPr marL="0" indent="0">
              <a:buNone/>
            </a:pPr>
            <a:endParaRPr lang="en-GB"/>
          </a:p>
        </p:txBody>
      </p:sp>
    </p:spTree>
    <p:extLst>
      <p:ext uri="{BB962C8B-B14F-4D97-AF65-F5344CB8AC3E}">
        <p14:creationId xmlns:p14="http://schemas.microsoft.com/office/powerpoint/2010/main" val="3809508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22CD7B19-A589-4E54-A50F-29F1F47AECB1}"/>
              </a:ext>
            </a:extLst>
          </p:cNvPr>
          <p:cNvSpPr>
            <a:spLocks noGrp="1"/>
          </p:cNvSpPr>
          <p:nvPr>
            <p:ph type="title"/>
          </p:nvPr>
        </p:nvSpPr>
        <p:spPr>
          <a:xfrm>
            <a:off x="413657" y="130630"/>
            <a:ext cx="8229600" cy="1143000"/>
          </a:xfrm>
        </p:spPr>
        <p:txBody>
          <a:bodyPr>
            <a:normAutofit/>
          </a:bodyPr>
          <a:lstStyle/>
          <a:p>
            <a:r>
              <a:rPr lang="en-GB" altLang="en-US" sz="6600" b="1">
                <a:latin typeface="Arial" panose="020B0604020202020204" pitchFamily="34" charset="0"/>
                <a:cs typeface="Arial" panose="020B0604020202020204" pitchFamily="34" charset="0"/>
              </a:rPr>
              <a:t>Place</a:t>
            </a:r>
          </a:p>
        </p:txBody>
      </p:sp>
      <p:sp>
        <p:nvSpPr>
          <p:cNvPr id="15363" name="Content Placeholder 2">
            <a:extLst>
              <a:ext uri="{FF2B5EF4-FFF2-40B4-BE49-F238E27FC236}">
                <a16:creationId xmlns:a16="http://schemas.microsoft.com/office/drawing/2014/main" id="{D09AF825-7042-48FA-AB7C-8B70926CB8A9}"/>
              </a:ext>
            </a:extLst>
          </p:cNvPr>
          <p:cNvSpPr>
            <a:spLocks noGrp="1"/>
          </p:cNvSpPr>
          <p:nvPr>
            <p:ph idx="1"/>
          </p:nvPr>
        </p:nvSpPr>
        <p:spPr>
          <a:xfrm>
            <a:off x="596537" y="1273630"/>
            <a:ext cx="10998926" cy="4744126"/>
          </a:xfrm>
        </p:spPr>
        <p:txBody>
          <a:bodyPr>
            <a:noAutofit/>
          </a:bodyPr>
          <a:lstStyle/>
          <a:p>
            <a:r>
              <a:rPr lang="en-GB" altLang="en-US">
                <a:latin typeface="Arial" panose="020B0604020202020204" pitchFamily="34" charset="0"/>
                <a:cs typeface="Arial" panose="020B0604020202020204" pitchFamily="34" charset="0"/>
              </a:rPr>
              <a:t>What will your distribution strategy/channels be?</a:t>
            </a:r>
          </a:p>
          <a:p>
            <a:endParaRPr lang="en-GB" altLang="en-US">
              <a:latin typeface="Arial" panose="020B0604020202020204" pitchFamily="34" charset="0"/>
              <a:cs typeface="Arial" panose="020B0604020202020204" pitchFamily="34" charset="0"/>
            </a:endParaRPr>
          </a:p>
          <a:p>
            <a:r>
              <a:rPr lang="en-GB" altLang="en-US">
                <a:latin typeface="Arial" panose="020B0604020202020204" pitchFamily="34" charset="0"/>
                <a:cs typeface="Arial" panose="020B0604020202020204" pitchFamily="34" charset="0"/>
              </a:rPr>
              <a:t>How will you get the product to the customer?</a:t>
            </a:r>
          </a:p>
          <a:p>
            <a:pPr lvl="1"/>
            <a:r>
              <a:rPr lang="en-GB" altLang="en-US" sz="2000">
                <a:latin typeface="Arial" panose="020B0604020202020204" pitchFamily="34" charset="0"/>
                <a:cs typeface="Arial" panose="020B0604020202020204" pitchFamily="34" charset="0"/>
              </a:rPr>
              <a:t>Direct Sales, agents, wholesalers, retailers, export agents?, Online Vs high street – where is best to sell considering your demographic</a:t>
            </a:r>
          </a:p>
          <a:p>
            <a:pPr marL="274320" lvl="1" indent="0">
              <a:buNone/>
            </a:pPr>
            <a:endParaRPr lang="en-GB" altLang="en-US" sz="2000">
              <a:latin typeface="Arial" panose="020B0604020202020204" pitchFamily="34" charset="0"/>
              <a:cs typeface="Arial" panose="020B0604020202020204" pitchFamily="34" charset="0"/>
            </a:endParaRPr>
          </a:p>
          <a:p>
            <a:r>
              <a:rPr lang="en-GB" altLang="en-US">
                <a:latin typeface="Arial" panose="020B0604020202020204" pitchFamily="34" charset="0"/>
                <a:cs typeface="Arial" panose="020B0604020202020204" pitchFamily="34" charset="0"/>
              </a:rPr>
              <a:t>How does this help you achieve your marketing objectives?</a:t>
            </a:r>
          </a:p>
          <a:p>
            <a:pPr marL="0" indent="0">
              <a:buNone/>
            </a:pPr>
            <a:endParaRPr lang="en-GB" altLang="en-US">
              <a:latin typeface="Arial" panose="020B0604020202020204" pitchFamily="34" charset="0"/>
              <a:cs typeface="Arial" panose="020B0604020202020204" pitchFamily="34" charset="0"/>
            </a:endParaRPr>
          </a:p>
          <a:p>
            <a:r>
              <a:rPr lang="en-GB" altLang="en-US">
                <a:latin typeface="Arial" panose="020B0604020202020204" pitchFamily="34" charset="0"/>
                <a:cs typeface="Arial" panose="020B0604020202020204" pitchFamily="34" charset="0"/>
              </a:rPr>
              <a:t>How does this fit with the image you are trying to project?... Perception</a:t>
            </a:r>
          </a:p>
          <a:p>
            <a:endParaRPr lang="en-GB" altLang="en-US" sz="1600"/>
          </a:p>
          <a:p>
            <a:endParaRPr lang="en-GB" altLang="en-US"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536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536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EEAC8-3941-B9D9-A04C-520102FAE371}"/>
              </a:ext>
            </a:extLst>
          </p:cNvPr>
          <p:cNvSpPr>
            <a:spLocks noGrp="1"/>
          </p:cNvSpPr>
          <p:nvPr>
            <p:ph type="title"/>
          </p:nvPr>
        </p:nvSpPr>
        <p:spPr/>
        <p:txBody>
          <a:bodyPr/>
          <a:lstStyle/>
          <a:p>
            <a:r>
              <a:rPr lang="en-GB"/>
              <a:t>Distribution Types</a:t>
            </a:r>
          </a:p>
        </p:txBody>
      </p:sp>
      <p:sp>
        <p:nvSpPr>
          <p:cNvPr id="3" name="Content Placeholder 2">
            <a:extLst>
              <a:ext uri="{FF2B5EF4-FFF2-40B4-BE49-F238E27FC236}">
                <a16:creationId xmlns:a16="http://schemas.microsoft.com/office/drawing/2014/main" id="{9209BF12-6D0E-3D7E-56AB-81D46EA1C1F8}"/>
              </a:ext>
            </a:extLst>
          </p:cNvPr>
          <p:cNvSpPr>
            <a:spLocks noGrp="1"/>
          </p:cNvSpPr>
          <p:nvPr>
            <p:ph idx="1"/>
          </p:nvPr>
        </p:nvSpPr>
        <p:spPr/>
        <p:txBody>
          <a:bodyPr/>
          <a:lstStyle/>
          <a:p>
            <a:r>
              <a:rPr lang="en-GB"/>
              <a:t>Intensive – sell in as many outlets as possible – often used by soft drinks</a:t>
            </a:r>
          </a:p>
          <a:p>
            <a:r>
              <a:rPr lang="en-GB"/>
              <a:t>Selective -  Only sold in select outlets e.g. </a:t>
            </a:r>
            <a:r>
              <a:rPr lang="en-GB" err="1"/>
              <a:t>Geogrsaphical</a:t>
            </a:r>
            <a:r>
              <a:rPr lang="en-GB"/>
              <a:t> – could be to meet a criteria</a:t>
            </a:r>
          </a:p>
          <a:p>
            <a:r>
              <a:rPr lang="en-GB"/>
              <a:t>Franchising – Franchisees are sold the right to use a business model and will have to pay fees to the franchisor.</a:t>
            </a:r>
          </a:p>
          <a:p>
            <a:endParaRPr lang="en-GB"/>
          </a:p>
        </p:txBody>
      </p:sp>
    </p:spTree>
    <p:extLst>
      <p:ext uri="{BB962C8B-B14F-4D97-AF65-F5344CB8AC3E}">
        <p14:creationId xmlns:p14="http://schemas.microsoft.com/office/powerpoint/2010/main" val="7545172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39A14-E18C-55D7-9485-87CE7E4FEA17}"/>
              </a:ext>
            </a:extLst>
          </p:cNvPr>
          <p:cNvSpPr>
            <a:spLocks noGrp="1"/>
          </p:cNvSpPr>
          <p:nvPr>
            <p:ph type="title"/>
          </p:nvPr>
        </p:nvSpPr>
        <p:spPr>
          <a:xfrm>
            <a:off x="581192" y="702156"/>
            <a:ext cx="11029616" cy="1188720"/>
          </a:xfrm>
        </p:spPr>
        <p:txBody>
          <a:bodyPr>
            <a:normAutofit/>
          </a:bodyPr>
          <a:lstStyle/>
          <a:p>
            <a:r>
              <a:rPr lang="en-GB" b="1">
                <a:latin typeface="Arial" panose="020B0604020202020204" pitchFamily="34" charset="0"/>
                <a:cs typeface="Arial" panose="020B0604020202020204" pitchFamily="34" charset="0"/>
              </a:rPr>
              <a:t>Distribution</a:t>
            </a:r>
          </a:p>
        </p:txBody>
      </p:sp>
      <p:pic>
        <p:nvPicPr>
          <p:cNvPr id="6" name="Picture 5" descr="Cardboard boxes on conveyor belt">
            <a:extLst>
              <a:ext uri="{FF2B5EF4-FFF2-40B4-BE49-F238E27FC236}">
                <a16:creationId xmlns:a16="http://schemas.microsoft.com/office/drawing/2014/main" id="{68800BA7-BFA6-326F-1341-7C1E3C723AC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3" b="-3"/>
          <a:stretch/>
        </p:blipFill>
        <p:spPr>
          <a:xfrm>
            <a:off x="581192" y="3187918"/>
            <a:ext cx="3850621" cy="2816850"/>
          </a:xfrm>
          <a:prstGeom prst="rect">
            <a:avLst/>
          </a:prstGeom>
          <a:noFill/>
        </p:spPr>
      </p:pic>
      <p:sp>
        <p:nvSpPr>
          <p:cNvPr id="3" name="Content Placeholder 2">
            <a:extLst>
              <a:ext uri="{FF2B5EF4-FFF2-40B4-BE49-F238E27FC236}">
                <a16:creationId xmlns:a16="http://schemas.microsoft.com/office/drawing/2014/main" id="{335C58F9-EACB-4CB4-F2D2-1CFC1E1A026A}"/>
              </a:ext>
            </a:extLst>
          </p:cNvPr>
          <p:cNvSpPr>
            <a:spLocks noGrp="1"/>
          </p:cNvSpPr>
          <p:nvPr>
            <p:ph idx="1"/>
          </p:nvPr>
        </p:nvSpPr>
        <p:spPr>
          <a:xfrm>
            <a:off x="4661941" y="1257786"/>
            <a:ext cx="7458939" cy="4898058"/>
          </a:xfrm>
        </p:spPr>
        <p:txBody>
          <a:bodyPr>
            <a:normAutofit lnSpcReduction="10000"/>
          </a:bodyPr>
          <a:lstStyle/>
          <a:p>
            <a:r>
              <a:rPr lang="en-GB" sz="2400" b="1">
                <a:solidFill>
                  <a:srgbClr val="00B0F0"/>
                </a:solidFill>
                <a:latin typeface="Arial" panose="020B0604020202020204" pitchFamily="34" charset="0"/>
                <a:cs typeface="Arial" panose="020B0604020202020204" pitchFamily="34" charset="0"/>
              </a:rPr>
              <a:t>Distribution </a:t>
            </a:r>
            <a:r>
              <a:rPr lang="en-GB" sz="2400">
                <a:latin typeface="Arial" panose="020B0604020202020204" pitchFamily="34" charset="0"/>
                <a:cs typeface="Arial" panose="020B0604020202020204" pitchFamily="34" charset="0"/>
              </a:rPr>
              <a:t>is the process of moving products from its manufacturing source to its customers.</a:t>
            </a:r>
          </a:p>
          <a:p>
            <a:r>
              <a:rPr lang="en-GB" sz="2400">
                <a:latin typeface="Arial" panose="020B0604020202020204" pitchFamily="34" charset="0"/>
                <a:cs typeface="Arial" panose="020B0604020202020204" pitchFamily="34" charset="0"/>
              </a:rPr>
              <a:t>Two forms of Distribution</a:t>
            </a:r>
          </a:p>
          <a:p>
            <a:endParaRPr lang="en-GB" sz="2400">
              <a:latin typeface="Arial" panose="020B0604020202020204" pitchFamily="34" charset="0"/>
              <a:cs typeface="Arial" panose="020B0604020202020204" pitchFamily="34" charset="0"/>
            </a:endParaRPr>
          </a:p>
          <a:p>
            <a:r>
              <a:rPr lang="en-GB" sz="1800"/>
              <a:t>:</a:t>
            </a:r>
          </a:p>
          <a:p>
            <a:pPr lvl="1"/>
            <a:r>
              <a:rPr lang="en-GB" sz="2400" b="1">
                <a:solidFill>
                  <a:srgbClr val="00B0F0"/>
                </a:solidFill>
                <a:latin typeface="Arial" panose="020B0604020202020204" pitchFamily="34" charset="0"/>
                <a:cs typeface="Arial" panose="020B0604020202020204" pitchFamily="34" charset="0"/>
              </a:rPr>
              <a:t>Indirect </a:t>
            </a:r>
          </a:p>
          <a:p>
            <a:pPr lvl="1"/>
            <a:endParaRPr lang="en-GB" sz="1800" b="1">
              <a:solidFill>
                <a:srgbClr val="00B0F0"/>
              </a:solidFill>
            </a:endParaRPr>
          </a:p>
          <a:p>
            <a:pPr lvl="1"/>
            <a:endParaRPr lang="en-GB" sz="1800" b="1">
              <a:solidFill>
                <a:srgbClr val="00B0F0"/>
              </a:solidFill>
            </a:endParaRPr>
          </a:p>
          <a:p>
            <a:pPr lvl="1"/>
            <a:endParaRPr lang="en-GB" sz="1800" b="1">
              <a:solidFill>
                <a:srgbClr val="00B0F0"/>
              </a:solidFill>
            </a:endParaRPr>
          </a:p>
          <a:p>
            <a:pPr lvl="1"/>
            <a:endParaRPr lang="en-GB" sz="1800" b="1">
              <a:solidFill>
                <a:srgbClr val="00B0F0"/>
              </a:solidFill>
            </a:endParaRPr>
          </a:p>
          <a:p>
            <a:pPr lvl="1"/>
            <a:r>
              <a:rPr lang="en-GB" sz="2400" b="1">
                <a:solidFill>
                  <a:srgbClr val="00B0F0"/>
                </a:solidFill>
                <a:latin typeface="Arial" panose="020B0604020202020204" pitchFamily="34" charset="0"/>
                <a:cs typeface="Arial" panose="020B0604020202020204" pitchFamily="34" charset="0"/>
              </a:rPr>
              <a:t>Direct </a:t>
            </a:r>
          </a:p>
        </p:txBody>
      </p:sp>
      <p:sp>
        <p:nvSpPr>
          <p:cNvPr id="4" name="Footer Placeholder 3">
            <a:extLst>
              <a:ext uri="{FF2B5EF4-FFF2-40B4-BE49-F238E27FC236}">
                <a16:creationId xmlns:a16="http://schemas.microsoft.com/office/drawing/2014/main" id="{2BBC9523-2517-EA48-EBC4-574D9EE3ED4A}"/>
              </a:ext>
            </a:extLst>
          </p:cNvPr>
          <p:cNvSpPr>
            <a:spLocks noGrp="1"/>
          </p:cNvSpPr>
          <p:nvPr>
            <p:ph type="ftr" sz="quarter" idx="11"/>
          </p:nvPr>
        </p:nvSpPr>
        <p:spPr>
          <a:xfrm>
            <a:off x="581192" y="6423914"/>
            <a:ext cx="6917210" cy="365125"/>
          </a:xfrm>
        </p:spPr>
        <p:txBody>
          <a:bodyPr>
            <a:normAutofit/>
          </a:bodyPr>
          <a:lstStyle/>
          <a:p>
            <a:endParaRPr lang="en-US">
              <a:solidFill>
                <a:srgbClr val="2BE1A9"/>
              </a:solidFill>
            </a:endParaRPr>
          </a:p>
        </p:txBody>
      </p:sp>
      <p:sp>
        <p:nvSpPr>
          <p:cNvPr id="5" name="Slide Number Placeholder 4">
            <a:extLst>
              <a:ext uri="{FF2B5EF4-FFF2-40B4-BE49-F238E27FC236}">
                <a16:creationId xmlns:a16="http://schemas.microsoft.com/office/drawing/2014/main" id="{0CF27732-BDE8-8441-1E63-D096DF0EB39C}"/>
              </a:ext>
            </a:extLst>
          </p:cNvPr>
          <p:cNvSpPr>
            <a:spLocks noGrp="1"/>
          </p:cNvSpPr>
          <p:nvPr>
            <p:ph type="sldNum" sz="quarter" idx="12"/>
          </p:nvPr>
        </p:nvSpPr>
        <p:spPr>
          <a:xfrm>
            <a:off x="10558300" y="6423914"/>
            <a:ext cx="1052510" cy="365125"/>
          </a:xfrm>
        </p:spPr>
        <p:txBody>
          <a:bodyPr>
            <a:normAutofit fontScale="77500" lnSpcReduction="20000"/>
          </a:bodyPr>
          <a:lstStyle/>
          <a:p>
            <a:pPr>
              <a:spcAft>
                <a:spcPts val="600"/>
              </a:spcAft>
            </a:pPr>
            <a:fld id="{3A98EE3D-8CD1-4C3F-BD1C-C98C9596463C}" type="slidenum">
              <a:rPr lang="en-US" smtClean="0">
                <a:solidFill>
                  <a:srgbClr val="2BE1A9"/>
                </a:solidFill>
              </a:rPr>
              <a:pPr>
                <a:spcAft>
                  <a:spcPts val="600"/>
                </a:spcAft>
              </a:pPr>
              <a:t>27</a:t>
            </a:fld>
            <a:endParaRPr lang="en-US">
              <a:solidFill>
                <a:srgbClr val="2BE1A9"/>
              </a:solidFill>
            </a:endParaRPr>
          </a:p>
        </p:txBody>
      </p:sp>
      <p:pic>
        <p:nvPicPr>
          <p:cNvPr id="9" name="Picture 8">
            <a:extLst>
              <a:ext uri="{FF2B5EF4-FFF2-40B4-BE49-F238E27FC236}">
                <a16:creationId xmlns:a16="http://schemas.microsoft.com/office/drawing/2014/main" id="{843C2A66-6005-7C6A-6C87-BBB96DB87E8B}"/>
              </a:ext>
            </a:extLst>
          </p:cNvPr>
          <p:cNvPicPr>
            <a:picLocks noChangeAspect="1"/>
          </p:cNvPicPr>
          <p:nvPr/>
        </p:nvPicPr>
        <p:blipFill>
          <a:blip r:embed="rId4"/>
          <a:stretch>
            <a:fillRect/>
          </a:stretch>
        </p:blipFill>
        <p:spPr>
          <a:xfrm>
            <a:off x="6580682" y="3293782"/>
            <a:ext cx="5339197" cy="2417470"/>
          </a:xfrm>
          <a:prstGeom prst="rect">
            <a:avLst/>
          </a:prstGeom>
        </p:spPr>
      </p:pic>
    </p:spTree>
    <p:extLst>
      <p:ext uri="{BB962C8B-B14F-4D97-AF65-F5344CB8AC3E}">
        <p14:creationId xmlns:p14="http://schemas.microsoft.com/office/powerpoint/2010/main" val="7885845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13317" name="Rectangle 13316">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8" name="Rectangle 13317">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Title 1">
            <a:extLst>
              <a:ext uri="{FF2B5EF4-FFF2-40B4-BE49-F238E27FC236}">
                <a16:creationId xmlns:a16="http://schemas.microsoft.com/office/drawing/2014/main" id="{FD088FAA-CB64-404C-AF7E-8F58010170EF}"/>
              </a:ext>
            </a:extLst>
          </p:cNvPr>
          <p:cNvSpPr>
            <a:spLocks noGrp="1"/>
          </p:cNvSpPr>
          <p:nvPr>
            <p:ph type="title"/>
          </p:nvPr>
        </p:nvSpPr>
        <p:spPr>
          <a:xfrm>
            <a:off x="849683" y="1240076"/>
            <a:ext cx="2727813" cy="4584527"/>
          </a:xfrm>
        </p:spPr>
        <p:txBody>
          <a:bodyPr>
            <a:normAutofit/>
          </a:bodyPr>
          <a:lstStyle/>
          <a:p>
            <a:r>
              <a:rPr lang="en-GB" altLang="en-US" b="1">
                <a:solidFill>
                  <a:srgbClr val="FFFFFF"/>
                </a:solidFill>
                <a:latin typeface="Arial" panose="020B0604020202020204" pitchFamily="34" charset="0"/>
                <a:cs typeface="Arial" panose="020B0604020202020204" pitchFamily="34" charset="0"/>
              </a:rPr>
              <a:t>Promotion</a:t>
            </a:r>
            <a:r>
              <a:rPr lang="en-GB" altLang="en-US" b="1">
                <a:solidFill>
                  <a:srgbClr val="FFFFFF"/>
                </a:solidFill>
              </a:rPr>
              <a:t> </a:t>
            </a:r>
          </a:p>
        </p:txBody>
      </p:sp>
      <p:sp>
        <p:nvSpPr>
          <p:cNvPr id="13315" name="Content Placeholder 2">
            <a:extLst>
              <a:ext uri="{FF2B5EF4-FFF2-40B4-BE49-F238E27FC236}">
                <a16:creationId xmlns:a16="http://schemas.microsoft.com/office/drawing/2014/main" id="{E4A06785-7D9B-4CBB-AF86-AD209EC93F99}"/>
              </a:ext>
            </a:extLst>
          </p:cNvPr>
          <p:cNvSpPr>
            <a:spLocks noGrp="1"/>
          </p:cNvSpPr>
          <p:nvPr>
            <p:ph idx="1"/>
          </p:nvPr>
        </p:nvSpPr>
        <p:spPr>
          <a:xfrm>
            <a:off x="4705594" y="1240077"/>
            <a:ext cx="6034827" cy="4916465"/>
          </a:xfrm>
        </p:spPr>
        <p:txBody>
          <a:bodyPr anchor="t">
            <a:normAutofit lnSpcReduction="10000"/>
          </a:bodyPr>
          <a:lstStyle/>
          <a:p>
            <a:r>
              <a:rPr lang="en-GB" altLang="en-US">
                <a:latin typeface="Arial" panose="020B0604020202020204" pitchFamily="34" charset="0"/>
                <a:cs typeface="Arial" panose="020B0604020202020204" pitchFamily="34" charset="0"/>
              </a:rPr>
              <a:t>How do we communicate with customers and other stakeholders?</a:t>
            </a:r>
          </a:p>
          <a:p>
            <a:endParaRPr lang="en-GB" altLang="en-US">
              <a:latin typeface="Arial" panose="020B0604020202020204" pitchFamily="34" charset="0"/>
              <a:cs typeface="Arial" panose="020B0604020202020204" pitchFamily="34" charset="0"/>
            </a:endParaRPr>
          </a:p>
          <a:p>
            <a:r>
              <a:rPr lang="en-GB" altLang="en-US">
                <a:latin typeface="Arial" panose="020B0604020202020204" pitchFamily="34" charset="0"/>
                <a:cs typeface="Arial" panose="020B0604020202020204" pitchFamily="34" charset="0"/>
              </a:rPr>
              <a:t>Promotion Aims to raise awareness</a:t>
            </a:r>
          </a:p>
          <a:p>
            <a:r>
              <a:rPr lang="en-GB" altLang="en-US">
                <a:latin typeface="Arial" panose="020B0604020202020204" pitchFamily="34" charset="0"/>
                <a:cs typeface="Arial" panose="020B0604020202020204" pitchFamily="34" charset="0"/>
              </a:rPr>
              <a:t>Unique element of 7Ps -Has its own subset of tools </a:t>
            </a:r>
          </a:p>
          <a:p>
            <a:r>
              <a:rPr lang="en-GB" altLang="en-US">
                <a:latin typeface="Arial" panose="020B0604020202020204" pitchFamily="34" charset="0"/>
                <a:cs typeface="Arial" panose="020B0604020202020204" pitchFamily="34" charset="0"/>
              </a:rPr>
              <a:t>Focus on key </a:t>
            </a:r>
            <a:r>
              <a:rPr lang="en-GB" altLang="en-US" err="1">
                <a:latin typeface="Arial" panose="020B0604020202020204" pitchFamily="34" charset="0"/>
                <a:cs typeface="Arial" panose="020B0604020202020204" pitchFamily="34" charset="0"/>
              </a:rPr>
              <a:t>profuct</a:t>
            </a:r>
            <a:r>
              <a:rPr lang="en-GB" altLang="en-US">
                <a:latin typeface="Arial" panose="020B0604020202020204" pitchFamily="34" charset="0"/>
                <a:cs typeface="Arial" panose="020B0604020202020204" pitchFamily="34" charset="0"/>
              </a:rPr>
              <a:t> elements </a:t>
            </a:r>
          </a:p>
          <a:p>
            <a:endParaRPr lang="en-GB" altLang="en-US">
              <a:latin typeface="Arial" panose="020B0604020202020204" pitchFamily="34" charset="0"/>
              <a:cs typeface="Arial" panose="020B0604020202020204" pitchFamily="34" charset="0"/>
            </a:endParaRPr>
          </a:p>
          <a:p>
            <a:pPr marL="0" indent="0">
              <a:buNone/>
            </a:pPr>
            <a:r>
              <a:rPr lang="en-GB" altLang="en-US">
                <a:latin typeface="Arial" panose="020B0604020202020204" pitchFamily="34" charset="0"/>
                <a:cs typeface="Arial" panose="020B0604020202020204" pitchFamily="34" charset="0"/>
              </a:rPr>
              <a:t>- Q – Can you think any promotional techniques?</a:t>
            </a:r>
          </a:p>
          <a:p>
            <a:endParaRPr lang="en-GB" altLang="en-US">
              <a:latin typeface="Arial" panose="020B0604020202020204" pitchFamily="34" charset="0"/>
              <a:cs typeface="Arial" panose="020B0604020202020204" pitchFamily="34" charset="0"/>
            </a:endParaRPr>
          </a:p>
          <a:p>
            <a:pPr marL="822960" lvl="3" indent="0">
              <a:buNone/>
            </a:pPr>
            <a:r>
              <a:rPr lang="en-GB" altLang="en-US"/>
              <a:t> </a:t>
            </a:r>
          </a:p>
        </p:txBody>
      </p:sp>
    </p:spTree>
    <p:extLst>
      <p:ext uri="{BB962C8B-B14F-4D97-AF65-F5344CB8AC3E}">
        <p14:creationId xmlns:p14="http://schemas.microsoft.com/office/powerpoint/2010/main" val="1416897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31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31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0" name="Picture 9">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2" name="Straight Connector 11">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6" name="Rectangle 15">
            <a:extLst>
              <a:ext uri="{FF2B5EF4-FFF2-40B4-BE49-F238E27FC236}">
                <a16:creationId xmlns:a16="http://schemas.microsoft.com/office/drawing/2014/main" id="{2FA7AD0A-1871-4DF8-9235-F49D0513B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6B04CFB-FAE5-47DD-9B3E-4E9BA7A89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ED90646F-89FB-5148-66AE-C618D81F4E0F}"/>
              </a:ext>
            </a:extLst>
          </p:cNvPr>
          <p:cNvSpPr>
            <a:spLocks noGrp="1"/>
          </p:cNvSpPr>
          <p:nvPr>
            <p:ph type="title"/>
          </p:nvPr>
        </p:nvSpPr>
        <p:spPr>
          <a:xfrm>
            <a:off x="659301" y="1474969"/>
            <a:ext cx="2823919" cy="1868760"/>
          </a:xfrm>
        </p:spPr>
        <p:txBody>
          <a:bodyPr vert="horz" lIns="91440" tIns="45720" rIns="91440" bIns="0" rtlCol="0" anchor="b">
            <a:normAutofit/>
          </a:bodyPr>
          <a:lstStyle/>
          <a:p>
            <a:r>
              <a:rPr lang="en-US" sz="3600"/>
              <a:t>AIDA </a:t>
            </a:r>
          </a:p>
        </p:txBody>
      </p:sp>
      <p:cxnSp>
        <p:nvCxnSpPr>
          <p:cNvPr id="20" name="Straight Connector 19">
            <a:extLst>
              <a:ext uri="{FF2B5EF4-FFF2-40B4-BE49-F238E27FC236}">
                <a16:creationId xmlns:a16="http://schemas.microsoft.com/office/drawing/2014/main" id="{EE68D41B-9286-479F-9AB7-678C8E348D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9301" y="3528543"/>
            <a:ext cx="28239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22" name="Group 21">
            <a:extLst>
              <a:ext uri="{FF2B5EF4-FFF2-40B4-BE49-F238E27FC236}">
                <a16:creationId xmlns:a16="http://schemas.microsoft.com/office/drawing/2014/main" id="{E8ACF89C-CFC3-4D68-B3C4-2BEFB7BBE5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3979389" y="482171"/>
            <a:chExt cx="7560115" cy="5149101"/>
          </a:xfrm>
        </p:grpSpPr>
        <p:sp>
          <p:nvSpPr>
            <p:cNvPr id="23" name="Rectangle 22">
              <a:extLst>
                <a:ext uri="{FF2B5EF4-FFF2-40B4-BE49-F238E27FC236}">
                  <a16:creationId xmlns:a16="http://schemas.microsoft.com/office/drawing/2014/main" id="{3B770B7D-3C5C-4682-8DF0-20783592F3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9389" y="482171"/>
              <a:ext cx="7560115"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6893E11-7EC1-4EB6-A2A8-0B693F8FE5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92448" y="812507"/>
              <a:ext cx="692827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622F7FD7-8884-4FD5-95AB-0B5C6033A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5487" y="977965"/>
            <a:ext cx="6615582"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diagram of a company&#10;&#10;AI-generated content may be incorrect.">
            <a:extLst>
              <a:ext uri="{FF2B5EF4-FFF2-40B4-BE49-F238E27FC236}">
                <a16:creationId xmlns:a16="http://schemas.microsoft.com/office/drawing/2014/main" id="{88F83090-4C90-42FB-252A-0C187997D092}"/>
              </a:ext>
            </a:extLst>
          </p:cNvPr>
          <p:cNvPicPr>
            <a:picLocks noChangeAspect="1"/>
          </p:cNvPicPr>
          <p:nvPr/>
        </p:nvPicPr>
        <p:blipFill>
          <a:blip r:embed="rId4"/>
          <a:stretch>
            <a:fillRect/>
          </a:stretch>
        </p:blipFill>
        <p:spPr>
          <a:xfrm>
            <a:off x="4618374" y="1227385"/>
            <a:ext cx="6282919" cy="3644092"/>
          </a:xfrm>
          <a:prstGeom prst="rect">
            <a:avLst/>
          </a:prstGeom>
        </p:spPr>
      </p:pic>
      <p:pic>
        <p:nvPicPr>
          <p:cNvPr id="28" name="Picture 27">
            <a:extLst>
              <a:ext uri="{FF2B5EF4-FFF2-40B4-BE49-F238E27FC236}">
                <a16:creationId xmlns:a16="http://schemas.microsoft.com/office/drawing/2014/main" id="{16EFE474-4FE0-4E8F-8F09-5ED2C9E76A8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0" name="Straight Connector 29">
            <a:extLst>
              <a:ext uri="{FF2B5EF4-FFF2-40B4-BE49-F238E27FC236}">
                <a16:creationId xmlns:a16="http://schemas.microsoft.com/office/drawing/2014/main" id="{CF8B8C81-54DC-4AF5-B682-3A2C70A6B5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83658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FAD66-2FF5-6362-A1BB-7A583D5056F1}"/>
              </a:ext>
            </a:extLst>
          </p:cNvPr>
          <p:cNvSpPr>
            <a:spLocks noGrp="1"/>
          </p:cNvSpPr>
          <p:nvPr>
            <p:ph type="title"/>
          </p:nvPr>
        </p:nvSpPr>
        <p:spPr>
          <a:xfrm>
            <a:off x="672279" y="773799"/>
            <a:ext cx="4679209" cy="602306"/>
          </a:xfrm>
        </p:spPr>
        <p:txBody>
          <a:bodyPr>
            <a:normAutofit/>
          </a:bodyPr>
          <a:lstStyle/>
          <a:p>
            <a:r>
              <a:rPr lang="en-GB" b="1">
                <a:solidFill>
                  <a:schemeClr val="tx1"/>
                </a:solidFill>
                <a:latin typeface="Arial" panose="020B0604020202020204" pitchFamily="34" charset="0"/>
                <a:cs typeface="Arial" panose="020B0604020202020204" pitchFamily="34" charset="0"/>
              </a:rPr>
              <a:t>Promotions Mix</a:t>
            </a:r>
          </a:p>
        </p:txBody>
      </p:sp>
      <p:sp>
        <p:nvSpPr>
          <p:cNvPr id="3" name="Content Placeholder 2">
            <a:extLst>
              <a:ext uri="{FF2B5EF4-FFF2-40B4-BE49-F238E27FC236}">
                <a16:creationId xmlns:a16="http://schemas.microsoft.com/office/drawing/2014/main" id="{92C8C0B5-96D2-0B0B-8394-ACDF15D075E8}"/>
              </a:ext>
            </a:extLst>
          </p:cNvPr>
          <p:cNvSpPr>
            <a:spLocks noGrp="1"/>
          </p:cNvSpPr>
          <p:nvPr>
            <p:ph idx="1"/>
          </p:nvPr>
        </p:nvSpPr>
        <p:spPr>
          <a:xfrm>
            <a:off x="340311" y="1483360"/>
            <a:ext cx="5690632" cy="4724607"/>
          </a:xfrm>
        </p:spPr>
        <p:txBody>
          <a:bodyPr anchor="t">
            <a:noAutofit/>
          </a:bodyPr>
          <a:lstStyle/>
          <a:p>
            <a:pPr>
              <a:lnSpc>
                <a:spcPct val="90000"/>
              </a:lnSpc>
            </a:pPr>
            <a:r>
              <a:rPr lang="en-GB" sz="2000">
                <a:latin typeface="Arial" panose="020B0604020202020204" pitchFamily="34" charset="0"/>
                <a:cs typeface="Arial" panose="020B0604020202020204" pitchFamily="34" charset="0"/>
              </a:rPr>
              <a:t>Refers to the specific blend of tools the company can use to communicate customer value and build customer relationships persuasively</a:t>
            </a:r>
          </a:p>
          <a:p>
            <a:pPr>
              <a:lnSpc>
                <a:spcPct val="90000"/>
              </a:lnSpc>
            </a:pPr>
            <a:r>
              <a:rPr lang="en-GB" sz="2000">
                <a:latin typeface="Arial" panose="020B0604020202020204" pitchFamily="34" charset="0"/>
                <a:cs typeface="Arial" panose="020B0604020202020204" pitchFamily="34" charset="0"/>
              </a:rPr>
              <a:t>The core of any promotions mix includes six key elements:</a:t>
            </a:r>
          </a:p>
          <a:p>
            <a:pPr lvl="1">
              <a:lnSpc>
                <a:spcPct val="90000"/>
              </a:lnSpc>
            </a:pPr>
            <a:r>
              <a:rPr lang="en-GB" sz="2000">
                <a:latin typeface="Arial" panose="020B0604020202020204" pitchFamily="34" charset="0"/>
                <a:cs typeface="Arial" panose="020B0604020202020204" pitchFamily="34" charset="0"/>
              </a:rPr>
              <a:t>Advertising</a:t>
            </a:r>
          </a:p>
          <a:p>
            <a:pPr lvl="1">
              <a:lnSpc>
                <a:spcPct val="90000"/>
              </a:lnSpc>
            </a:pPr>
            <a:r>
              <a:rPr lang="en-GB" sz="2000">
                <a:latin typeface="Arial" panose="020B0604020202020204" pitchFamily="34" charset="0"/>
                <a:cs typeface="Arial" panose="020B0604020202020204" pitchFamily="34" charset="0"/>
              </a:rPr>
              <a:t>Sales promotion</a:t>
            </a:r>
          </a:p>
          <a:p>
            <a:pPr lvl="1">
              <a:lnSpc>
                <a:spcPct val="90000"/>
              </a:lnSpc>
            </a:pPr>
            <a:r>
              <a:rPr lang="en-GB" sz="2000">
                <a:latin typeface="Arial" panose="020B0604020202020204" pitchFamily="34" charset="0"/>
                <a:cs typeface="Arial" panose="020B0604020202020204" pitchFamily="34" charset="0"/>
              </a:rPr>
              <a:t>Personal selling</a:t>
            </a:r>
          </a:p>
          <a:p>
            <a:pPr lvl="1">
              <a:lnSpc>
                <a:spcPct val="90000"/>
              </a:lnSpc>
            </a:pPr>
            <a:r>
              <a:rPr lang="en-GB" sz="2000">
                <a:latin typeface="Arial" panose="020B0604020202020204" pitchFamily="34" charset="0"/>
                <a:cs typeface="Arial" panose="020B0604020202020204" pitchFamily="34" charset="0"/>
              </a:rPr>
              <a:t>Public relations (PR)</a:t>
            </a:r>
          </a:p>
          <a:p>
            <a:pPr lvl="1">
              <a:lnSpc>
                <a:spcPct val="90000"/>
              </a:lnSpc>
            </a:pPr>
            <a:r>
              <a:rPr lang="en-GB" sz="2000">
                <a:latin typeface="Arial" panose="020B0604020202020204" pitchFamily="34" charset="0"/>
                <a:cs typeface="Arial" panose="020B0604020202020204" pitchFamily="34" charset="0"/>
              </a:rPr>
              <a:t>Direct marketing</a:t>
            </a:r>
          </a:p>
          <a:p>
            <a:pPr lvl="1">
              <a:lnSpc>
                <a:spcPct val="90000"/>
              </a:lnSpc>
            </a:pPr>
            <a:r>
              <a:rPr lang="en-GB" sz="2000">
                <a:latin typeface="Arial" panose="020B0604020202020204" pitchFamily="34" charset="0"/>
                <a:cs typeface="Arial" panose="020B0604020202020204" pitchFamily="34" charset="0"/>
              </a:rPr>
              <a:t>Digital marketing</a:t>
            </a:r>
          </a:p>
        </p:txBody>
      </p:sp>
      <p:pic>
        <p:nvPicPr>
          <p:cNvPr id="7" name="Picture 6" descr="Group of cupcakes">
            <a:extLst>
              <a:ext uri="{FF2B5EF4-FFF2-40B4-BE49-F238E27FC236}">
                <a16:creationId xmlns:a16="http://schemas.microsoft.com/office/drawing/2014/main" id="{76C8111D-C9A1-D801-B4BB-ED236D0F764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09633" y="1213980"/>
            <a:ext cx="4847042" cy="3739693"/>
          </a:xfrm>
          <a:prstGeom prst="rect">
            <a:avLst/>
          </a:prstGeom>
        </p:spPr>
      </p:pic>
      <p:sp>
        <p:nvSpPr>
          <p:cNvPr id="4" name="Footer Placeholder 3">
            <a:extLst>
              <a:ext uri="{FF2B5EF4-FFF2-40B4-BE49-F238E27FC236}">
                <a16:creationId xmlns:a16="http://schemas.microsoft.com/office/drawing/2014/main" id="{2BE88D16-8752-4279-41F7-E3011A522171}"/>
              </a:ext>
            </a:extLst>
          </p:cNvPr>
          <p:cNvSpPr>
            <a:spLocks noGrp="1"/>
          </p:cNvSpPr>
          <p:nvPr>
            <p:ph type="ftr" sz="quarter" idx="11"/>
          </p:nvPr>
        </p:nvSpPr>
        <p:spPr>
          <a:xfrm>
            <a:off x="581192" y="6423914"/>
            <a:ext cx="6917210" cy="365125"/>
          </a:xfrm>
        </p:spPr>
        <p:txBody>
          <a:bodyP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DD22172D-51CC-2E05-DF97-74F4BE4A6459}"/>
              </a:ext>
            </a:extLst>
          </p:cNvPr>
          <p:cNvSpPr>
            <a:spLocks noGrp="1"/>
          </p:cNvSpPr>
          <p:nvPr>
            <p:ph type="sldNum" sz="quarter" idx="12"/>
          </p:nvPr>
        </p:nvSpPr>
        <p:spPr>
          <a:xfrm>
            <a:off x="10558300" y="6423914"/>
            <a:ext cx="1052510" cy="365125"/>
          </a:xfrm>
        </p:spPr>
        <p:txBody>
          <a:bodyP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3A98EE3D-8CD1-4C3F-BD1C-C98C9596463C}" type="slidenum">
              <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30</a:t>
            </a:fld>
            <a:endParaRPr kumimoji="0" lang="en-US" sz="900" b="0" i="0" u="none" strike="noStrike" kern="1200" cap="none" spc="0" normalizeH="0" baseline="0" noProof="0">
              <a:ln>
                <a:noFill/>
              </a:ln>
              <a:solidFill>
                <a:prstClr val="black">
                  <a:lumMod val="75000"/>
                  <a:lumOff val="25000"/>
                </a:prstClr>
              </a:solidFill>
              <a:effectLst/>
              <a:uLnTx/>
              <a:uFillTx/>
              <a:latin typeface="Franklin Gothic Book" panose="020B0502020104020203"/>
              <a:ea typeface="+mn-ea"/>
              <a:cs typeface="+mn-cs"/>
            </a:endParaRPr>
          </a:p>
        </p:txBody>
      </p:sp>
      <p:sp>
        <p:nvSpPr>
          <p:cNvPr id="8" name="TextBox 7">
            <a:extLst>
              <a:ext uri="{FF2B5EF4-FFF2-40B4-BE49-F238E27FC236}">
                <a16:creationId xmlns:a16="http://schemas.microsoft.com/office/drawing/2014/main" id="{BE4E027C-7B02-C182-08B1-AA9A8E00538C}"/>
              </a:ext>
            </a:extLst>
          </p:cNvPr>
          <p:cNvSpPr txBox="1"/>
          <p:nvPr/>
        </p:nvSpPr>
        <p:spPr>
          <a:xfrm>
            <a:off x="446535" y="5777580"/>
            <a:ext cx="11405154" cy="757130"/>
          </a:xfrm>
          <a:prstGeom prst="rect">
            <a:avLst/>
          </a:prstGeom>
          <a:noFill/>
        </p:spPr>
        <p:txBody>
          <a:bodyPr wrap="square">
            <a:spAutoFit/>
          </a:bodyPr>
          <a:lstStyle/>
          <a:p>
            <a:pPr>
              <a:lnSpc>
                <a:spcPct val="90000"/>
              </a:lnSpc>
            </a:pPr>
            <a:r>
              <a:rPr lang="en-GB" sz="2400" b="1">
                <a:solidFill>
                  <a:srgbClr val="C00000"/>
                </a:solidFill>
                <a:highlight>
                  <a:srgbClr val="FFFF00"/>
                </a:highlight>
              </a:rPr>
              <a:t>The Promotions Mix is often what people think ‘Marketing’ is, as it is most visible</a:t>
            </a:r>
          </a:p>
        </p:txBody>
      </p:sp>
    </p:spTree>
    <p:extLst>
      <p:ext uri="{BB962C8B-B14F-4D97-AF65-F5344CB8AC3E}">
        <p14:creationId xmlns:p14="http://schemas.microsoft.com/office/powerpoint/2010/main" val="39263843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CB735-C48D-41C5-A759-444F2186826F}"/>
              </a:ext>
            </a:extLst>
          </p:cNvPr>
          <p:cNvSpPr>
            <a:spLocks noGrp="1"/>
          </p:cNvSpPr>
          <p:nvPr>
            <p:ph type="title"/>
          </p:nvPr>
        </p:nvSpPr>
        <p:spPr/>
        <p:txBody>
          <a:bodyPr/>
          <a:lstStyle/>
          <a:p>
            <a:endParaRPr lang="en-GB"/>
          </a:p>
        </p:txBody>
      </p:sp>
      <p:pic>
        <p:nvPicPr>
          <p:cNvPr id="4" name="Online Media 3" title="The Promotional Mix Explained | McDonald's Examples">
            <a:hlinkClick r:id="" action="ppaction://media"/>
            <a:extLst>
              <a:ext uri="{FF2B5EF4-FFF2-40B4-BE49-F238E27FC236}">
                <a16:creationId xmlns:a16="http://schemas.microsoft.com/office/drawing/2014/main" id="{4F86E4CF-BEB2-F526-6D3A-BC9B6428363D}"/>
              </a:ext>
            </a:extLst>
          </p:cNvPr>
          <p:cNvPicPr>
            <a:picLocks noGrp="1" noRot="1" noChangeAspect="1"/>
          </p:cNvPicPr>
          <p:nvPr>
            <p:ph idx="1"/>
            <a:videoFile r:link="rId1"/>
          </p:nvPr>
        </p:nvPicPr>
        <p:blipFill>
          <a:blip r:embed="rId4"/>
          <a:stretch>
            <a:fillRect/>
          </a:stretch>
        </p:blipFill>
        <p:spPr>
          <a:xfrm>
            <a:off x="-35731" y="-50724"/>
            <a:ext cx="12227731" cy="6908724"/>
          </a:xfrm>
          <a:prstGeom prst="rect">
            <a:avLst/>
          </a:prstGeom>
        </p:spPr>
      </p:pic>
    </p:spTree>
    <p:extLst>
      <p:ext uri="{BB962C8B-B14F-4D97-AF65-F5344CB8AC3E}">
        <p14:creationId xmlns:p14="http://schemas.microsoft.com/office/powerpoint/2010/main" val="471872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A04AB-76DF-C4DA-8883-840251593D44}"/>
              </a:ext>
            </a:extLst>
          </p:cNvPr>
          <p:cNvSpPr>
            <a:spLocks noGrp="1"/>
          </p:cNvSpPr>
          <p:nvPr>
            <p:ph type="title"/>
          </p:nvPr>
        </p:nvSpPr>
        <p:spPr/>
        <p:txBody>
          <a:bodyPr/>
          <a:lstStyle/>
          <a:p>
            <a:r>
              <a:rPr lang="en-GB"/>
              <a:t>People</a:t>
            </a:r>
          </a:p>
        </p:txBody>
      </p:sp>
      <p:sp>
        <p:nvSpPr>
          <p:cNvPr id="3" name="Content Placeholder 2">
            <a:extLst>
              <a:ext uri="{FF2B5EF4-FFF2-40B4-BE49-F238E27FC236}">
                <a16:creationId xmlns:a16="http://schemas.microsoft.com/office/drawing/2014/main" id="{C1C7EE39-0C2B-B2D9-E939-BF3A736283C3}"/>
              </a:ext>
            </a:extLst>
          </p:cNvPr>
          <p:cNvSpPr>
            <a:spLocks noGrp="1"/>
          </p:cNvSpPr>
          <p:nvPr>
            <p:ph idx="1"/>
          </p:nvPr>
        </p:nvSpPr>
        <p:spPr/>
        <p:txBody>
          <a:bodyPr/>
          <a:lstStyle/>
          <a:p>
            <a:r>
              <a:rPr lang="en-GB"/>
              <a:t>Q – Would you return to a place where you received poor customer service?</a:t>
            </a:r>
          </a:p>
          <a:p>
            <a:r>
              <a:rPr lang="en-GB"/>
              <a:t>Many people attach their service experience to the employee who provides it </a:t>
            </a:r>
          </a:p>
          <a:p>
            <a:r>
              <a:rPr lang="en-GB"/>
              <a:t>Good news spreads fast – so does bad news (especially with social media)</a:t>
            </a:r>
          </a:p>
          <a:p>
            <a:r>
              <a:rPr lang="en-GB"/>
              <a:t>Marketing is done through People – Employees need to provide good service, hold good product knowledge and delivery staff need to think about how they present themselves.</a:t>
            </a:r>
          </a:p>
        </p:txBody>
      </p:sp>
    </p:spTree>
    <p:extLst>
      <p:ext uri="{BB962C8B-B14F-4D97-AF65-F5344CB8AC3E}">
        <p14:creationId xmlns:p14="http://schemas.microsoft.com/office/powerpoint/2010/main" val="16403693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A4A2A-B74D-DE44-2594-39F9BFA3CB07}"/>
              </a:ext>
            </a:extLst>
          </p:cNvPr>
          <p:cNvSpPr>
            <a:spLocks noGrp="1"/>
          </p:cNvSpPr>
          <p:nvPr>
            <p:ph type="title"/>
          </p:nvPr>
        </p:nvSpPr>
        <p:spPr/>
        <p:txBody>
          <a:bodyPr/>
          <a:lstStyle/>
          <a:p>
            <a:r>
              <a:rPr lang="en-GB"/>
              <a:t>Process – What is meant by process?</a:t>
            </a:r>
          </a:p>
        </p:txBody>
      </p:sp>
      <p:sp>
        <p:nvSpPr>
          <p:cNvPr id="3" name="Content Placeholder 2">
            <a:extLst>
              <a:ext uri="{FF2B5EF4-FFF2-40B4-BE49-F238E27FC236}">
                <a16:creationId xmlns:a16="http://schemas.microsoft.com/office/drawing/2014/main" id="{97201961-F800-4117-F535-2A2B03759B9D}"/>
              </a:ext>
            </a:extLst>
          </p:cNvPr>
          <p:cNvSpPr>
            <a:spLocks noGrp="1"/>
          </p:cNvSpPr>
          <p:nvPr>
            <p:ph idx="1"/>
          </p:nvPr>
        </p:nvSpPr>
        <p:spPr/>
        <p:txBody>
          <a:bodyPr/>
          <a:lstStyle/>
          <a:p>
            <a:r>
              <a:rPr lang="en-GB"/>
              <a:t>“How do people access our product/service?”</a:t>
            </a:r>
          </a:p>
          <a:p>
            <a:r>
              <a:rPr lang="en-GB"/>
              <a:t>How can we make this process easy </a:t>
            </a:r>
          </a:p>
          <a:p>
            <a:r>
              <a:rPr lang="en-GB"/>
              <a:t>E.g. User interfaces on websites and wait times</a:t>
            </a:r>
          </a:p>
          <a:p>
            <a:r>
              <a:rPr lang="en-GB"/>
              <a:t>A good process can be a competitive advantage.</a:t>
            </a:r>
          </a:p>
        </p:txBody>
      </p:sp>
    </p:spTree>
    <p:extLst>
      <p:ext uri="{BB962C8B-B14F-4D97-AF65-F5344CB8AC3E}">
        <p14:creationId xmlns:p14="http://schemas.microsoft.com/office/powerpoint/2010/main" val="40951231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F494E-3C0E-5EFB-CF3D-5B0418465830}"/>
              </a:ext>
            </a:extLst>
          </p:cNvPr>
          <p:cNvSpPr>
            <a:spLocks noGrp="1"/>
          </p:cNvSpPr>
          <p:nvPr>
            <p:ph type="title"/>
          </p:nvPr>
        </p:nvSpPr>
        <p:spPr/>
        <p:txBody>
          <a:bodyPr/>
          <a:lstStyle/>
          <a:p>
            <a:r>
              <a:rPr lang="en-GB"/>
              <a:t>PHYSICAL </a:t>
            </a:r>
            <a:r>
              <a:rPr lang="en-GB" err="1"/>
              <a:t>eVIDENCE</a:t>
            </a:r>
            <a:endParaRPr lang="en-GB"/>
          </a:p>
        </p:txBody>
      </p:sp>
      <p:sp>
        <p:nvSpPr>
          <p:cNvPr id="3" name="Content Placeholder 2">
            <a:extLst>
              <a:ext uri="{FF2B5EF4-FFF2-40B4-BE49-F238E27FC236}">
                <a16:creationId xmlns:a16="http://schemas.microsoft.com/office/drawing/2014/main" id="{BA857CC4-0386-DCCE-4D13-D28FC2ADE141}"/>
              </a:ext>
            </a:extLst>
          </p:cNvPr>
          <p:cNvSpPr>
            <a:spLocks noGrp="1"/>
          </p:cNvSpPr>
          <p:nvPr>
            <p:ph idx="1"/>
          </p:nvPr>
        </p:nvSpPr>
        <p:spPr/>
        <p:txBody>
          <a:bodyPr>
            <a:normAutofit lnSpcReduction="10000"/>
          </a:bodyPr>
          <a:lstStyle/>
          <a:p>
            <a:r>
              <a:rPr lang="en-GB"/>
              <a:t>Does the atmosphere of the environment suit the product service being consumed?</a:t>
            </a:r>
          </a:p>
          <a:p>
            <a:r>
              <a:rPr lang="en-GB"/>
              <a:t> Think about how you would expect a 5-star restraint to look?</a:t>
            </a:r>
          </a:p>
          <a:p>
            <a:r>
              <a:rPr lang="en-GB"/>
              <a:t>How would you expect a kids play area to look?</a:t>
            </a:r>
          </a:p>
          <a:p>
            <a:pPr marL="0" indent="0">
              <a:buNone/>
            </a:pPr>
            <a:r>
              <a:rPr lang="en-GB"/>
              <a:t> Relates to product e.g. what does the packaging convey (think of premium aftershaves) – but there are other factors at play e.g. Employee dress and act.</a:t>
            </a:r>
          </a:p>
          <a:p>
            <a:pPr marL="0" indent="0">
              <a:buNone/>
            </a:pPr>
            <a:r>
              <a:rPr lang="en-GB"/>
              <a:t>- Additional Paraphernalia – </a:t>
            </a:r>
            <a:r>
              <a:rPr lang="en-GB" err="1"/>
              <a:t>e..g</a:t>
            </a:r>
            <a:r>
              <a:rPr lang="en-GB"/>
              <a:t> Receipts and thanks for ordering cards – should exhibit customer expectations</a:t>
            </a:r>
          </a:p>
          <a:p>
            <a:pPr>
              <a:buFontTx/>
              <a:buChar char="-"/>
            </a:pPr>
            <a:r>
              <a:rPr lang="en-GB"/>
              <a:t>Can help coney value e.g. Jewellery kept in a locked cabinet. </a:t>
            </a:r>
          </a:p>
          <a:p>
            <a:endParaRPr lang="en-GB"/>
          </a:p>
        </p:txBody>
      </p:sp>
    </p:spTree>
    <p:extLst>
      <p:ext uri="{BB962C8B-B14F-4D97-AF65-F5344CB8AC3E}">
        <p14:creationId xmlns:p14="http://schemas.microsoft.com/office/powerpoint/2010/main" val="311131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6D624-87CA-AAB6-DEF9-BDEBE38E474E}"/>
              </a:ext>
            </a:extLst>
          </p:cNvPr>
          <p:cNvSpPr>
            <a:spLocks noGrp="1"/>
          </p:cNvSpPr>
          <p:nvPr>
            <p:ph type="title"/>
          </p:nvPr>
        </p:nvSpPr>
        <p:spPr>
          <a:xfrm>
            <a:off x="899097" y="216599"/>
            <a:ext cx="6922289" cy="4857262"/>
          </a:xfrm>
        </p:spPr>
        <p:txBody>
          <a:bodyPr>
            <a:normAutofit/>
          </a:bodyPr>
          <a:lstStyle/>
          <a:p>
            <a:pPr algn="r"/>
            <a:r>
              <a:rPr lang="en-GB" sz="4400">
                <a:latin typeface="Arial" panose="020B0604020202020204" pitchFamily="34" charset="0"/>
                <a:cs typeface="Arial" panose="020B0604020202020204" pitchFamily="34" charset="0"/>
              </a:rPr>
              <a:t>Further Resources</a:t>
            </a:r>
          </a:p>
        </p:txBody>
      </p:sp>
      <p:sp>
        <p:nvSpPr>
          <p:cNvPr id="3" name="Content Placeholder 2">
            <a:extLst>
              <a:ext uri="{FF2B5EF4-FFF2-40B4-BE49-F238E27FC236}">
                <a16:creationId xmlns:a16="http://schemas.microsoft.com/office/drawing/2014/main" id="{71704D3B-B6D9-4D0B-2071-C728B28519D8}"/>
              </a:ext>
            </a:extLst>
          </p:cNvPr>
          <p:cNvSpPr>
            <a:spLocks noGrp="1"/>
          </p:cNvSpPr>
          <p:nvPr>
            <p:ph idx="1"/>
          </p:nvPr>
        </p:nvSpPr>
        <p:spPr>
          <a:xfrm>
            <a:off x="2808319" y="1000369"/>
            <a:ext cx="6212310" cy="4857262"/>
          </a:xfrm>
        </p:spPr>
        <p:txBody>
          <a:bodyPr anchor="ctr">
            <a:normAutofit/>
          </a:bodyPr>
          <a:lstStyle/>
          <a:p>
            <a:r>
              <a:rPr lang="en-GB" sz="240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The 7 Ps of marketing | CIM Content hub</a:t>
            </a:r>
            <a:endParaRPr lang="en-GB" sz="2400">
              <a:latin typeface="Arial" panose="020B0604020202020204" pitchFamily="34" charset="0"/>
              <a:cs typeface="Arial" panose="020B0604020202020204" pitchFamily="34" charset="0"/>
            </a:endParaRPr>
          </a:p>
          <a:p>
            <a:endParaRPr lang="en-GB" sz="2000">
              <a:solidFill>
                <a:srgbClr val="FFFFFF"/>
              </a:solidFill>
            </a:endParaRPr>
          </a:p>
        </p:txBody>
      </p:sp>
    </p:spTree>
    <p:extLst>
      <p:ext uri="{BB962C8B-B14F-4D97-AF65-F5344CB8AC3E}">
        <p14:creationId xmlns:p14="http://schemas.microsoft.com/office/powerpoint/2010/main" val="3597850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FD449-1E67-95E1-D370-2CC8FE1541CF}"/>
              </a:ext>
            </a:extLst>
          </p:cNvPr>
          <p:cNvSpPr>
            <a:spLocks noGrp="1"/>
          </p:cNvSpPr>
          <p:nvPr>
            <p:ph type="title"/>
          </p:nvPr>
        </p:nvSpPr>
        <p:spPr/>
        <p:txBody>
          <a:bodyPr/>
          <a:lstStyle/>
          <a:p>
            <a:r>
              <a:rPr lang="en-GB"/>
              <a:t>Closing Activity: The Marketing Mix</a:t>
            </a:r>
          </a:p>
        </p:txBody>
      </p:sp>
      <p:sp>
        <p:nvSpPr>
          <p:cNvPr id="3" name="Content Placeholder 2">
            <a:extLst>
              <a:ext uri="{FF2B5EF4-FFF2-40B4-BE49-F238E27FC236}">
                <a16:creationId xmlns:a16="http://schemas.microsoft.com/office/drawing/2014/main" id="{F6A04297-81D0-7741-8848-1C6B9B253A8F}"/>
              </a:ext>
            </a:extLst>
          </p:cNvPr>
          <p:cNvSpPr>
            <a:spLocks noGrp="1"/>
          </p:cNvSpPr>
          <p:nvPr>
            <p:ph idx="1"/>
          </p:nvPr>
        </p:nvSpPr>
        <p:spPr/>
        <p:txBody>
          <a:bodyPr>
            <a:normAutofit fontScale="85000" lnSpcReduction="20000"/>
          </a:bodyPr>
          <a:lstStyle/>
          <a:p>
            <a:r>
              <a:rPr lang="en-GB" b="1"/>
              <a:t>Discuss - What factors can affect the marketing mix?</a:t>
            </a:r>
          </a:p>
          <a:p>
            <a:r>
              <a:rPr lang="en-GB" altLang="en-US">
                <a:latin typeface="Arial" panose="020B0604020202020204" pitchFamily="34" charset="0"/>
                <a:cs typeface="Arial" panose="020B0604020202020204" pitchFamily="34" charset="0"/>
              </a:rPr>
              <a:t>Marketing objectives</a:t>
            </a:r>
          </a:p>
          <a:p>
            <a:r>
              <a:rPr lang="en-GB" altLang="en-US">
                <a:latin typeface="Arial" panose="020B0604020202020204" pitchFamily="34" charset="0"/>
                <a:cs typeface="Arial" panose="020B0604020202020204" pitchFamily="34" charset="0"/>
              </a:rPr>
              <a:t>Type of product</a:t>
            </a:r>
          </a:p>
          <a:p>
            <a:r>
              <a:rPr lang="en-GB" altLang="en-US">
                <a:latin typeface="Arial" panose="020B0604020202020204" pitchFamily="34" charset="0"/>
                <a:cs typeface="Arial" panose="020B0604020202020204" pitchFamily="34" charset="0"/>
              </a:rPr>
              <a:t>Target market</a:t>
            </a:r>
          </a:p>
          <a:p>
            <a:r>
              <a:rPr lang="en-GB" altLang="en-US">
                <a:latin typeface="Arial" panose="020B0604020202020204" pitchFamily="34" charset="0"/>
                <a:cs typeface="Arial" panose="020B0604020202020204" pitchFamily="34" charset="0"/>
              </a:rPr>
              <a:t>Market structure</a:t>
            </a:r>
          </a:p>
          <a:p>
            <a:r>
              <a:rPr lang="en-GB" altLang="en-US">
                <a:latin typeface="Arial" panose="020B0604020202020204" pitchFamily="34" charset="0"/>
                <a:cs typeface="Arial" panose="020B0604020202020204" pitchFamily="34" charset="0"/>
              </a:rPr>
              <a:t>Competitor behaviour</a:t>
            </a:r>
          </a:p>
          <a:p>
            <a:r>
              <a:rPr lang="en-GB" altLang="en-US">
                <a:latin typeface="Arial" panose="020B0604020202020204" pitchFamily="34" charset="0"/>
                <a:cs typeface="Arial" panose="020B0604020202020204" pitchFamily="34" charset="0"/>
              </a:rPr>
              <a:t>Global issues – culture/religion etc</a:t>
            </a:r>
          </a:p>
          <a:p>
            <a:r>
              <a:rPr lang="en-GB" altLang="en-US">
                <a:latin typeface="Arial" panose="020B0604020202020204" pitchFamily="34" charset="0"/>
                <a:cs typeface="Arial" panose="020B0604020202020204" pitchFamily="34" charset="0"/>
              </a:rPr>
              <a:t>Marketing position</a:t>
            </a:r>
          </a:p>
          <a:p>
            <a:r>
              <a:rPr lang="en-GB" altLang="en-US">
                <a:latin typeface="Arial" panose="020B0604020202020204" pitchFamily="34" charset="0"/>
                <a:cs typeface="Arial" panose="020B0604020202020204" pitchFamily="34" charset="0"/>
              </a:rPr>
              <a:t>Product portfolio</a:t>
            </a:r>
          </a:p>
          <a:p>
            <a:endParaRPr lang="en-GB"/>
          </a:p>
        </p:txBody>
      </p:sp>
    </p:spTree>
    <p:extLst>
      <p:ext uri="{BB962C8B-B14F-4D97-AF65-F5344CB8AC3E}">
        <p14:creationId xmlns:p14="http://schemas.microsoft.com/office/powerpoint/2010/main" val="2539942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28915-E6C6-27EB-76E1-8519BADE5892}"/>
              </a:ext>
            </a:extLst>
          </p:cNvPr>
          <p:cNvSpPr>
            <a:spLocks noGrp="1"/>
          </p:cNvSpPr>
          <p:nvPr>
            <p:ph type="title"/>
          </p:nvPr>
        </p:nvSpPr>
        <p:spPr/>
        <p:txBody>
          <a:bodyPr/>
          <a:lstStyle/>
          <a:p>
            <a:r>
              <a:rPr lang="en-GB"/>
              <a:t>REVISIT OBJECTIVEs</a:t>
            </a:r>
          </a:p>
        </p:txBody>
      </p:sp>
      <p:sp>
        <p:nvSpPr>
          <p:cNvPr id="3" name="Content Placeholder 2">
            <a:extLst>
              <a:ext uri="{FF2B5EF4-FFF2-40B4-BE49-F238E27FC236}">
                <a16:creationId xmlns:a16="http://schemas.microsoft.com/office/drawing/2014/main" id="{87A708D9-125D-6464-83C3-CECC59CB25B2}"/>
              </a:ext>
            </a:extLst>
          </p:cNvPr>
          <p:cNvSpPr>
            <a:spLocks noGrp="1"/>
          </p:cNvSpPr>
          <p:nvPr>
            <p:ph idx="1"/>
          </p:nvPr>
        </p:nvSpPr>
        <p:spPr/>
        <p:txBody>
          <a:bodyPr/>
          <a:lstStyle/>
          <a:p>
            <a:r>
              <a:rPr lang="en-GB"/>
              <a:t>To identify each stage of the marketing mix</a:t>
            </a:r>
          </a:p>
          <a:p>
            <a:r>
              <a:rPr lang="en-GB"/>
              <a:t>Explain the elements  involved in each of these stages</a:t>
            </a:r>
          </a:p>
          <a:p>
            <a:pPr marL="0" indent="0">
              <a:buNone/>
            </a:pPr>
            <a:endParaRPr lang="en-GB"/>
          </a:p>
        </p:txBody>
      </p:sp>
    </p:spTree>
    <p:extLst>
      <p:ext uri="{BB962C8B-B14F-4D97-AF65-F5344CB8AC3E}">
        <p14:creationId xmlns:p14="http://schemas.microsoft.com/office/powerpoint/2010/main" val="177614834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1_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15" ma:contentTypeDescription="Create a new document." ma:contentTypeScope="" ma:versionID="82bb56d570c6334a1568c0db16ed8a95">
  <xsd:schema xmlns:xsd="http://www.w3.org/2001/XMLSchema" xmlns:xs="http://www.w3.org/2001/XMLSchema" xmlns:p="http://schemas.microsoft.com/office/2006/metadata/properties" xmlns:ns3="4055ddc6-ee7b-4b5b-b8fb-52871646f80e" xmlns:ns4="0338428b-3fc8-4989-9d03-78e16c931d9f" targetNamespace="http://schemas.microsoft.com/office/2006/metadata/properties" ma:root="true" ma:fieldsID="4ffa1518029ee8034f2aa367a36d796e" ns3:_="" ns4:_="">
    <xsd:import namespace="4055ddc6-ee7b-4b5b-b8fb-52871646f80e"/>
    <xsd:import namespace="0338428b-3fc8-4989-9d03-78e16c931d9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LengthInSeconds" minOccurs="0"/>
                <xsd:element ref="ns3:MediaServiceSearchProperties" minOccurs="0"/>
                <xsd:element ref="ns3:_activity" minOccurs="0"/>
                <xsd:element ref="ns3:MediaServiceAutoTags" minOccurs="0"/>
                <xsd:element ref="ns3:MediaServiceOCR" minOccurs="0"/>
                <xsd:element ref="ns3:MediaServiceGenerationTime" minOccurs="0"/>
                <xsd:element ref="ns3:MediaServiceEventHashCode"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_activity" ma:index="16" nillable="true" ma:displayName="_activity" ma:hidden="true" ma:internalName="_activity">
      <xsd:simpleType>
        <xsd:restriction base="dms:Note"/>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ystemTags" ma:index="2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338428b-3fc8-4989-9d03-78e16c931d9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055ddc6-ee7b-4b5b-b8fb-52871646f80e" xsi:nil="true"/>
  </documentManagement>
</p:properties>
</file>

<file path=customXml/itemProps1.xml><?xml version="1.0" encoding="utf-8"?>
<ds:datastoreItem xmlns:ds="http://schemas.openxmlformats.org/officeDocument/2006/customXml" ds:itemID="{D28E9416-7E6A-4BC9-892B-8078A1A1DD19}">
  <ds:schemaRefs>
    <ds:schemaRef ds:uri="0338428b-3fc8-4989-9d03-78e16c931d9f"/>
    <ds:schemaRef ds:uri="4055ddc6-ee7b-4b5b-b8fb-52871646f80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8C764B1-7288-473A-9EA2-FD2A7DE8BEFF}">
  <ds:schemaRefs>
    <ds:schemaRef ds:uri="http://schemas.microsoft.com/sharepoint/v3/contenttype/forms"/>
  </ds:schemaRefs>
</ds:datastoreItem>
</file>

<file path=customXml/itemProps3.xml><?xml version="1.0" encoding="utf-8"?>
<ds:datastoreItem xmlns:ds="http://schemas.openxmlformats.org/officeDocument/2006/customXml" ds:itemID="{FACD22F0-F7B5-45FE-A60F-742923841A13}">
  <ds:schemaRefs>
    <ds:schemaRef ds:uri="0338428b-3fc8-4989-9d03-78e16c931d9f"/>
    <ds:schemaRef ds:uri="4055ddc6-ee7b-4b5b-b8fb-52871646f80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37</Slides>
  <Notes>17</Notes>
  <HiddenSlides>0</HiddenSlides>
  <ScaleCrop>false</ScaleCrop>
  <HeadingPairs>
    <vt:vector size="4" baseType="variant">
      <vt:variant>
        <vt:lpstr>Theme</vt:lpstr>
      </vt:variant>
      <vt:variant>
        <vt:i4>2</vt:i4>
      </vt:variant>
      <vt:variant>
        <vt:lpstr>Slide Titles</vt:lpstr>
      </vt:variant>
      <vt:variant>
        <vt:i4>37</vt:i4>
      </vt:variant>
    </vt:vector>
  </HeadingPairs>
  <TitlesOfParts>
    <vt:vector size="39" baseType="lpstr">
      <vt:lpstr>Gallery</vt:lpstr>
      <vt:lpstr>1_Gallery</vt:lpstr>
      <vt:lpstr>Marketing Mix </vt:lpstr>
      <vt:lpstr>Learning Objectives </vt:lpstr>
      <vt:lpstr>Quick Starter </vt:lpstr>
      <vt:lpstr>The Marketing Mix – 7Ps </vt:lpstr>
      <vt:lpstr>PowerPoint Presentation</vt:lpstr>
      <vt:lpstr>PESTLE and the Marketing Mix </vt:lpstr>
      <vt:lpstr>Product – The First Stage</vt:lpstr>
      <vt:lpstr>Three Levels of a Product</vt:lpstr>
      <vt:lpstr>Product Differentiation</vt:lpstr>
      <vt:lpstr>Product Life Cycle (PLC)</vt:lpstr>
      <vt:lpstr>Apple Iphone life cycle  2007 - 2017</vt:lpstr>
      <vt:lpstr>Why do we need new products?</vt:lpstr>
      <vt:lpstr>Extension Strategies – Keep a product alive</vt:lpstr>
      <vt:lpstr>New Product Types </vt:lpstr>
      <vt:lpstr>PowerPoint Presentation</vt:lpstr>
      <vt:lpstr>Services </vt:lpstr>
      <vt:lpstr>PowerPoint Presentation</vt:lpstr>
      <vt:lpstr>Boston Matrix </vt:lpstr>
      <vt:lpstr>Task </vt:lpstr>
      <vt:lpstr>Using the Boston Matrix to Maximise Resource Capabilities </vt:lpstr>
      <vt:lpstr>Price </vt:lpstr>
      <vt:lpstr>Price</vt:lpstr>
      <vt:lpstr>Pricing Strategy</vt:lpstr>
      <vt:lpstr>Place </vt:lpstr>
      <vt:lpstr>Place</vt:lpstr>
      <vt:lpstr>Distribution Types</vt:lpstr>
      <vt:lpstr>Distribution</vt:lpstr>
      <vt:lpstr>Promotion </vt:lpstr>
      <vt:lpstr>AIDA </vt:lpstr>
      <vt:lpstr>Promotions Mix</vt:lpstr>
      <vt:lpstr>PowerPoint Presentation</vt:lpstr>
      <vt:lpstr>People</vt:lpstr>
      <vt:lpstr>Process – What is meant by process?</vt:lpstr>
      <vt:lpstr>PHYSICAL eVIDENCE</vt:lpstr>
      <vt:lpstr>Further Resources</vt:lpstr>
      <vt:lpstr>Closing Activity: The Marketing Mix</vt:lpstr>
      <vt:lpstr>REVISIT OBJECTIVEs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Jac Thomas (2204038)</dc:creator>
  <cp:revision>1</cp:revision>
  <dcterms:created xsi:type="dcterms:W3CDTF">2025-11-05T22:02:28Z</dcterms:created>
  <dcterms:modified xsi:type="dcterms:W3CDTF">2025-11-07T08:53:08Z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