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ly York (2317170)" userId="5c3f851f-1570-4742-be7c-e219ca499712" providerId="ADAL" clId="{0924609C-074A-4779-B34F-BF6CE6F13EEC}"/>
    <pc:docChg chg="undo redo custSel mod addSld delSld modSld addMainMaster delMainMaster modMainMaster setSldSz">
      <pc:chgData name="Lilly York (2317170)" userId="5c3f851f-1570-4742-be7c-e219ca499712" providerId="ADAL" clId="{0924609C-074A-4779-B34F-BF6CE6F13EEC}" dt="2025-10-20T11:38:25.319" v="5497" actId="20577"/>
      <pc:docMkLst>
        <pc:docMk/>
      </pc:docMkLst>
      <pc:sldChg chg="addSp delSp modSp mod">
        <pc:chgData name="Lilly York (2317170)" userId="5c3f851f-1570-4742-be7c-e219ca499712" providerId="ADAL" clId="{0924609C-074A-4779-B34F-BF6CE6F13EEC}" dt="2025-10-20T11:38:25.319" v="5497" actId="20577"/>
        <pc:sldMkLst>
          <pc:docMk/>
          <pc:sldMk cId="687762754" sldId="256"/>
        </pc:sldMkLst>
        <pc:spChg chg="add mod">
          <ac:chgData name="Lilly York (2317170)" userId="5c3f851f-1570-4742-be7c-e219ca499712" providerId="ADAL" clId="{0924609C-074A-4779-B34F-BF6CE6F13EEC}" dt="2025-10-20T09:10:34.858" v="5366" actId="255"/>
          <ac:spMkLst>
            <pc:docMk/>
            <pc:sldMk cId="687762754" sldId="256"/>
            <ac:spMk id="2" creationId="{CEB86CDE-C002-4EFE-19D2-4FECA36E7EE3}"/>
          </ac:spMkLst>
        </pc:spChg>
        <pc:spChg chg="add mod ord">
          <ac:chgData name="Lilly York (2317170)" userId="5c3f851f-1570-4742-be7c-e219ca499712" providerId="ADAL" clId="{0924609C-074A-4779-B34F-BF6CE6F13EEC}" dt="2025-10-20T09:14:14.400" v="5399" actId="255"/>
          <ac:spMkLst>
            <pc:docMk/>
            <pc:sldMk cId="687762754" sldId="256"/>
            <ac:spMk id="3" creationId="{741DB517-A02E-CB4E-0D54-FBB8CF37D4E7}"/>
          </ac:spMkLst>
        </pc:spChg>
        <pc:spChg chg="add mod ord">
          <ac:chgData name="Lilly York (2317170)" userId="5c3f851f-1570-4742-be7c-e219ca499712" providerId="ADAL" clId="{0924609C-074A-4779-B34F-BF6CE6F13EEC}" dt="2025-10-16T16:56:56.420" v="4584" actId="13822"/>
          <ac:spMkLst>
            <pc:docMk/>
            <pc:sldMk cId="687762754" sldId="256"/>
            <ac:spMk id="4" creationId="{5479DAE7-1937-00DA-DB3E-87C6B4F62F3C}"/>
          </ac:spMkLst>
        </pc:spChg>
        <pc:spChg chg="add del mod ord">
          <ac:chgData name="Lilly York (2317170)" userId="5c3f851f-1570-4742-be7c-e219ca499712" providerId="ADAL" clId="{0924609C-074A-4779-B34F-BF6CE6F13EEC}" dt="2025-10-20T11:38:25.319" v="5497" actId="20577"/>
          <ac:spMkLst>
            <pc:docMk/>
            <pc:sldMk cId="687762754" sldId="256"/>
            <ac:spMk id="5" creationId="{A41CF059-8A9A-3C36-D6E1-07E16EEFF935}"/>
          </ac:spMkLst>
        </pc:spChg>
        <pc:spChg chg="add del mod ord">
          <ac:chgData name="Lilly York (2317170)" userId="5c3f851f-1570-4742-be7c-e219ca499712" providerId="ADAL" clId="{0924609C-074A-4779-B34F-BF6CE6F13EEC}" dt="2025-10-20T11:28:25.158" v="5490" actId="1076"/>
          <ac:spMkLst>
            <pc:docMk/>
            <pc:sldMk cId="687762754" sldId="256"/>
            <ac:spMk id="8" creationId="{8B5C2783-2D70-D18A-96A4-D70A71F10363}"/>
          </ac:spMkLst>
        </pc:spChg>
        <pc:spChg chg="add mod ord">
          <ac:chgData name="Lilly York (2317170)" userId="5c3f851f-1570-4742-be7c-e219ca499712" providerId="ADAL" clId="{0924609C-074A-4779-B34F-BF6CE6F13EEC}" dt="2025-10-20T11:28:31.951" v="5493" actId="20577"/>
          <ac:spMkLst>
            <pc:docMk/>
            <pc:sldMk cId="687762754" sldId="256"/>
            <ac:spMk id="10" creationId="{22161B64-FDAE-A84A-6179-8AF0CB0F1D63}"/>
          </ac:spMkLst>
        </pc:spChg>
        <pc:spChg chg="add mod ord">
          <ac:chgData name="Lilly York (2317170)" userId="5c3f851f-1570-4742-be7c-e219ca499712" providerId="ADAL" clId="{0924609C-074A-4779-B34F-BF6CE6F13EEC}" dt="2025-10-20T09:16:30.302" v="5425" actId="1076"/>
          <ac:spMkLst>
            <pc:docMk/>
            <pc:sldMk cId="687762754" sldId="256"/>
            <ac:spMk id="11" creationId="{FE539489-1AC3-0308-9633-32B549688F75}"/>
          </ac:spMkLst>
        </pc:spChg>
        <pc:spChg chg="add mod ord">
          <ac:chgData name="Lilly York (2317170)" userId="5c3f851f-1570-4742-be7c-e219ca499712" providerId="ADAL" clId="{0924609C-074A-4779-B34F-BF6CE6F13EEC}" dt="2025-10-20T09:09:14.385" v="5318" actId="20577"/>
          <ac:spMkLst>
            <pc:docMk/>
            <pc:sldMk cId="687762754" sldId="256"/>
            <ac:spMk id="15" creationId="{C800FBC4-D088-B085-140B-6617A4399466}"/>
          </ac:spMkLst>
        </pc:spChg>
        <pc:picChg chg="add del mod">
          <ac:chgData name="Lilly York (2317170)" userId="5c3f851f-1570-4742-be7c-e219ca499712" providerId="ADAL" clId="{0924609C-074A-4779-B34F-BF6CE6F13EEC}" dt="2025-10-20T09:16:34.087" v="5429" actId="931"/>
          <ac:picMkLst>
            <pc:docMk/>
            <pc:sldMk cId="687762754" sldId="256"/>
            <ac:picMk id="6" creationId="{210814DA-88E0-7EF6-B3FE-E7A1E349BDC9}"/>
          </ac:picMkLst>
        </pc:picChg>
        <pc:picChg chg="add mod ord">
          <ac:chgData name="Lilly York (2317170)" userId="5c3f851f-1570-4742-be7c-e219ca499712" providerId="ADAL" clId="{0924609C-074A-4779-B34F-BF6CE6F13EEC}" dt="2025-10-20T09:12:36.092" v="5388" actId="208"/>
          <ac:picMkLst>
            <pc:docMk/>
            <pc:sldMk cId="687762754" sldId="256"/>
            <ac:picMk id="9" creationId="{7AE6EBC2-A574-F405-27CB-2E06C22E883F}"/>
          </ac:picMkLst>
        </pc:picChg>
        <pc:picChg chg="add mod">
          <ac:chgData name="Lilly York (2317170)" userId="5c3f851f-1570-4742-be7c-e219ca499712" providerId="ADAL" clId="{0924609C-074A-4779-B34F-BF6CE6F13EEC}" dt="2025-10-20T09:12:58.720" v="5391" actId="14100"/>
          <ac:picMkLst>
            <pc:docMk/>
            <pc:sldMk cId="687762754" sldId="256"/>
            <ac:picMk id="12" creationId="{59B24E05-B3F3-9D68-CBD4-668049160F41}"/>
          </ac:picMkLst>
        </pc:picChg>
        <pc:picChg chg="add mod">
          <ac:chgData name="Lilly York (2317170)" userId="5c3f851f-1570-4742-be7c-e219ca499712" providerId="ADAL" clId="{0924609C-074A-4779-B34F-BF6CE6F13EEC}" dt="2025-10-20T09:16:24.786" v="5417" actId="1076"/>
          <ac:picMkLst>
            <pc:docMk/>
            <pc:sldMk cId="687762754" sldId="256"/>
            <ac:picMk id="13" creationId="{AEC71459-BFB8-3EB8-AA1E-B0A8C6FC941D}"/>
          </ac:picMkLst>
        </pc:picChg>
      </pc:sldChg>
      <pc:sldMasterChg chg="modSp mod modSldLayout">
        <pc:chgData name="Lilly York (2317170)" userId="5c3f851f-1570-4742-be7c-e219ca499712" providerId="ADAL" clId="{0924609C-074A-4779-B34F-BF6CE6F13EEC}" dt="2025-10-16T16:52:31.706" v="4560" actId="26743"/>
        <pc:sldMasterMkLst>
          <pc:docMk/>
          <pc:sldMasterMk cId="3333087418" sldId="2147483648"/>
        </pc:sldMasterMkLst>
        <pc:spChg chg="mod">
          <ac:chgData name="Lilly York (2317170)" userId="5c3f851f-1570-4742-be7c-e219ca499712" providerId="ADAL" clId="{0924609C-074A-4779-B34F-BF6CE6F13EEC}" dt="2025-10-16T16:52:31.706" v="4560" actId="26743"/>
          <ac:spMkLst>
            <pc:docMk/>
            <pc:sldMasterMk cId="3333087418" sldId="2147483648"/>
            <ac:spMk id="2" creationId="{DF86AC30-B89A-70D8-67B0-1244558A0B98}"/>
          </ac:spMkLst>
        </pc:spChg>
        <pc:spChg chg="mod">
          <ac:chgData name="Lilly York (2317170)" userId="5c3f851f-1570-4742-be7c-e219ca499712" providerId="ADAL" clId="{0924609C-074A-4779-B34F-BF6CE6F13EEC}" dt="2025-10-16T16:52:31.706" v="4560" actId="26743"/>
          <ac:spMkLst>
            <pc:docMk/>
            <pc:sldMasterMk cId="3333087418" sldId="2147483648"/>
            <ac:spMk id="3" creationId="{F53B34A1-32D4-66AD-7778-C52A824C6527}"/>
          </ac:spMkLst>
        </pc:spChg>
        <pc:spChg chg="mod">
          <ac:chgData name="Lilly York (2317170)" userId="5c3f851f-1570-4742-be7c-e219ca499712" providerId="ADAL" clId="{0924609C-074A-4779-B34F-BF6CE6F13EEC}" dt="2025-10-16T16:52:31.706" v="4560" actId="26743"/>
          <ac:spMkLst>
            <pc:docMk/>
            <pc:sldMasterMk cId="3333087418" sldId="2147483648"/>
            <ac:spMk id="4" creationId="{61793F13-6DAC-B841-05A6-9AA897A67F9B}"/>
          </ac:spMkLst>
        </pc:spChg>
        <pc:spChg chg="mod">
          <ac:chgData name="Lilly York (2317170)" userId="5c3f851f-1570-4742-be7c-e219ca499712" providerId="ADAL" clId="{0924609C-074A-4779-B34F-BF6CE6F13EEC}" dt="2025-10-16T16:52:31.706" v="4560" actId="26743"/>
          <ac:spMkLst>
            <pc:docMk/>
            <pc:sldMasterMk cId="3333087418" sldId="2147483648"/>
            <ac:spMk id="5" creationId="{FB5D0DAD-4745-5C92-78AF-45A2AA339E22}"/>
          </ac:spMkLst>
        </pc:spChg>
        <pc:spChg chg="mod">
          <ac:chgData name="Lilly York (2317170)" userId="5c3f851f-1570-4742-be7c-e219ca499712" providerId="ADAL" clId="{0924609C-074A-4779-B34F-BF6CE6F13EEC}" dt="2025-10-16T16:52:31.706" v="4560" actId="26743"/>
          <ac:spMkLst>
            <pc:docMk/>
            <pc:sldMasterMk cId="3333087418" sldId="2147483648"/>
            <ac:spMk id="6" creationId="{0FBDA79F-834A-AB25-2F63-6F5748076F94}"/>
          </ac:spMkLst>
        </pc:sp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4105820911" sldId="2147483649"/>
          </pc:sldLayoutMkLst>
          <pc:spChg chg="mod">
            <ac:chgData name="Lilly York (2317170)" userId="5c3f851f-1570-4742-be7c-e219ca499712" providerId="ADAL" clId="{0924609C-074A-4779-B34F-BF6CE6F13EEC}" dt="2025-10-16T16:52:31.706" v="4560" actId="26743"/>
            <ac:spMkLst>
              <pc:docMk/>
              <pc:sldMasterMk cId="3333087418" sldId="2147483648"/>
              <pc:sldLayoutMk cId="4105820911" sldId="2147483649"/>
              <ac:spMk id="2" creationId="{B82178FA-83B6-9B76-3715-3BABD6069ADE}"/>
            </ac:spMkLst>
          </pc:spChg>
          <pc:spChg chg="mod">
            <ac:chgData name="Lilly York (2317170)" userId="5c3f851f-1570-4742-be7c-e219ca499712" providerId="ADAL" clId="{0924609C-074A-4779-B34F-BF6CE6F13EEC}" dt="2025-10-16T16:52:31.706" v="4560" actId="26743"/>
            <ac:spMkLst>
              <pc:docMk/>
              <pc:sldMasterMk cId="3333087418" sldId="2147483648"/>
              <pc:sldLayoutMk cId="4105820911" sldId="2147483649"/>
              <ac:spMk id="3" creationId="{2B6A4ACC-535B-9CDE-EE2D-123FDD5E9DE2}"/>
            </ac:spMkLst>
          </pc:spChg>
        </pc:sldLayout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4165530567" sldId="2147483651"/>
          </pc:sldLayoutMkLst>
          <pc:spChg chg="mod">
            <ac:chgData name="Lilly York (2317170)" userId="5c3f851f-1570-4742-be7c-e219ca499712" providerId="ADAL" clId="{0924609C-074A-4779-B34F-BF6CE6F13EEC}" dt="2025-10-16T16:52:31.706" v="4560" actId="26743"/>
            <ac:spMkLst>
              <pc:docMk/>
              <pc:sldMasterMk cId="3333087418" sldId="2147483648"/>
              <pc:sldLayoutMk cId="4165530567" sldId="2147483651"/>
              <ac:spMk id="2" creationId="{DB0C4E05-F18D-E423-14E3-94B2D222D97D}"/>
            </ac:spMkLst>
          </pc:spChg>
          <pc:spChg chg="mod">
            <ac:chgData name="Lilly York (2317170)" userId="5c3f851f-1570-4742-be7c-e219ca499712" providerId="ADAL" clId="{0924609C-074A-4779-B34F-BF6CE6F13EEC}" dt="2025-10-16T16:52:31.706" v="4560" actId="26743"/>
            <ac:spMkLst>
              <pc:docMk/>
              <pc:sldMasterMk cId="3333087418" sldId="2147483648"/>
              <pc:sldLayoutMk cId="4165530567" sldId="2147483651"/>
              <ac:spMk id="3" creationId="{72C8FC63-89D8-543F-0563-AB0C6A7A768A}"/>
            </ac:spMkLst>
          </pc:spChg>
        </pc:sldLayout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3113360167" sldId="2147483652"/>
          </pc:sldLayoutMkLst>
          <pc:spChg chg="mod">
            <ac:chgData name="Lilly York (2317170)" userId="5c3f851f-1570-4742-be7c-e219ca499712" providerId="ADAL" clId="{0924609C-074A-4779-B34F-BF6CE6F13EEC}" dt="2025-10-16T16:52:31.706" v="4560" actId="26743"/>
            <ac:spMkLst>
              <pc:docMk/>
              <pc:sldMasterMk cId="3333087418" sldId="2147483648"/>
              <pc:sldLayoutMk cId="3113360167" sldId="2147483652"/>
              <ac:spMk id="3" creationId="{BA42FFC4-6FFD-71E3-4934-4BC22826F24C}"/>
            </ac:spMkLst>
          </pc:spChg>
          <pc:spChg chg="mod">
            <ac:chgData name="Lilly York (2317170)" userId="5c3f851f-1570-4742-be7c-e219ca499712" providerId="ADAL" clId="{0924609C-074A-4779-B34F-BF6CE6F13EEC}" dt="2025-10-16T16:52:31.706" v="4560" actId="26743"/>
            <ac:spMkLst>
              <pc:docMk/>
              <pc:sldMasterMk cId="3333087418" sldId="2147483648"/>
              <pc:sldLayoutMk cId="3113360167" sldId="2147483652"/>
              <ac:spMk id="4" creationId="{29C1FE3E-CD7E-923B-2E7E-22FA15AB775C}"/>
            </ac:spMkLst>
          </pc:spChg>
        </pc:sldLayout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970840515" sldId="2147483653"/>
          </pc:sldLayoutMkLst>
          <pc:spChg chg="mod">
            <ac:chgData name="Lilly York (2317170)" userId="5c3f851f-1570-4742-be7c-e219ca499712" providerId="ADAL" clId="{0924609C-074A-4779-B34F-BF6CE6F13EEC}" dt="2025-10-16T16:52:31.706" v="4560" actId="26743"/>
            <ac:spMkLst>
              <pc:docMk/>
              <pc:sldMasterMk cId="3333087418" sldId="2147483648"/>
              <pc:sldLayoutMk cId="970840515" sldId="2147483653"/>
              <ac:spMk id="2" creationId="{2BC13130-9CB8-A4BB-5DAB-66538F0B8794}"/>
            </ac:spMkLst>
          </pc:spChg>
          <pc:spChg chg="mod">
            <ac:chgData name="Lilly York (2317170)" userId="5c3f851f-1570-4742-be7c-e219ca499712" providerId="ADAL" clId="{0924609C-074A-4779-B34F-BF6CE6F13EEC}" dt="2025-10-16T16:52:31.706" v="4560" actId="26743"/>
            <ac:spMkLst>
              <pc:docMk/>
              <pc:sldMasterMk cId="3333087418" sldId="2147483648"/>
              <pc:sldLayoutMk cId="970840515" sldId="2147483653"/>
              <ac:spMk id="3" creationId="{F22D10F9-73D5-C07D-92E0-23132F18194C}"/>
            </ac:spMkLst>
          </pc:spChg>
          <pc:spChg chg="mod">
            <ac:chgData name="Lilly York (2317170)" userId="5c3f851f-1570-4742-be7c-e219ca499712" providerId="ADAL" clId="{0924609C-074A-4779-B34F-BF6CE6F13EEC}" dt="2025-10-16T16:52:31.706" v="4560" actId="26743"/>
            <ac:spMkLst>
              <pc:docMk/>
              <pc:sldMasterMk cId="3333087418" sldId="2147483648"/>
              <pc:sldLayoutMk cId="970840515" sldId="2147483653"/>
              <ac:spMk id="4" creationId="{A665BDD8-BB09-AFEA-8146-16CB82E17AB8}"/>
            </ac:spMkLst>
          </pc:spChg>
          <pc:spChg chg="mod">
            <ac:chgData name="Lilly York (2317170)" userId="5c3f851f-1570-4742-be7c-e219ca499712" providerId="ADAL" clId="{0924609C-074A-4779-B34F-BF6CE6F13EEC}" dt="2025-10-16T16:52:31.706" v="4560" actId="26743"/>
            <ac:spMkLst>
              <pc:docMk/>
              <pc:sldMasterMk cId="3333087418" sldId="2147483648"/>
              <pc:sldLayoutMk cId="970840515" sldId="2147483653"/>
              <ac:spMk id="5" creationId="{97BF10A2-73EF-B218-78D3-83E8CF688216}"/>
            </ac:spMkLst>
          </pc:spChg>
          <pc:spChg chg="mod">
            <ac:chgData name="Lilly York (2317170)" userId="5c3f851f-1570-4742-be7c-e219ca499712" providerId="ADAL" clId="{0924609C-074A-4779-B34F-BF6CE6F13EEC}" dt="2025-10-16T16:52:31.706" v="4560" actId="26743"/>
            <ac:spMkLst>
              <pc:docMk/>
              <pc:sldMasterMk cId="3333087418" sldId="2147483648"/>
              <pc:sldLayoutMk cId="970840515" sldId="2147483653"/>
              <ac:spMk id="6" creationId="{859C7D77-B727-87A1-9465-3CA951BB7C97}"/>
            </ac:spMkLst>
          </pc:spChg>
        </pc:sldLayout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2853523134" sldId="2147483656"/>
          </pc:sldLayoutMkLst>
          <pc:spChg chg="mod">
            <ac:chgData name="Lilly York (2317170)" userId="5c3f851f-1570-4742-be7c-e219ca499712" providerId="ADAL" clId="{0924609C-074A-4779-B34F-BF6CE6F13EEC}" dt="2025-10-16T16:52:31.706" v="4560" actId="26743"/>
            <ac:spMkLst>
              <pc:docMk/>
              <pc:sldMasterMk cId="3333087418" sldId="2147483648"/>
              <pc:sldLayoutMk cId="2853523134" sldId="2147483656"/>
              <ac:spMk id="2" creationId="{1E40D8CE-CE70-02ED-505B-3E98CBE850EE}"/>
            </ac:spMkLst>
          </pc:spChg>
          <pc:spChg chg="mod">
            <ac:chgData name="Lilly York (2317170)" userId="5c3f851f-1570-4742-be7c-e219ca499712" providerId="ADAL" clId="{0924609C-074A-4779-B34F-BF6CE6F13EEC}" dt="2025-10-16T16:52:31.706" v="4560" actId="26743"/>
            <ac:spMkLst>
              <pc:docMk/>
              <pc:sldMasterMk cId="3333087418" sldId="2147483648"/>
              <pc:sldLayoutMk cId="2853523134" sldId="2147483656"/>
              <ac:spMk id="3" creationId="{94509A78-BD8E-9142-0443-690A645B1674}"/>
            </ac:spMkLst>
          </pc:spChg>
          <pc:spChg chg="mod">
            <ac:chgData name="Lilly York (2317170)" userId="5c3f851f-1570-4742-be7c-e219ca499712" providerId="ADAL" clId="{0924609C-074A-4779-B34F-BF6CE6F13EEC}" dt="2025-10-16T16:52:31.706" v="4560" actId="26743"/>
            <ac:spMkLst>
              <pc:docMk/>
              <pc:sldMasterMk cId="3333087418" sldId="2147483648"/>
              <pc:sldLayoutMk cId="2853523134" sldId="2147483656"/>
              <ac:spMk id="4" creationId="{6F58AD3A-2B54-07E1-F5DD-EF786E2CD53E}"/>
            </ac:spMkLst>
          </pc:spChg>
        </pc:sldLayout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2273337749" sldId="2147483657"/>
          </pc:sldLayoutMkLst>
          <pc:spChg chg="mod">
            <ac:chgData name="Lilly York (2317170)" userId="5c3f851f-1570-4742-be7c-e219ca499712" providerId="ADAL" clId="{0924609C-074A-4779-B34F-BF6CE6F13EEC}" dt="2025-10-16T16:52:31.706" v="4560" actId="26743"/>
            <ac:spMkLst>
              <pc:docMk/>
              <pc:sldMasterMk cId="3333087418" sldId="2147483648"/>
              <pc:sldLayoutMk cId="2273337749" sldId="2147483657"/>
              <ac:spMk id="2" creationId="{267BB66A-95FC-FBC7-B0BE-C51920B42B5F}"/>
            </ac:spMkLst>
          </pc:spChg>
          <pc:spChg chg="mod">
            <ac:chgData name="Lilly York (2317170)" userId="5c3f851f-1570-4742-be7c-e219ca499712" providerId="ADAL" clId="{0924609C-074A-4779-B34F-BF6CE6F13EEC}" dt="2025-10-16T16:52:31.706" v="4560" actId="26743"/>
            <ac:spMkLst>
              <pc:docMk/>
              <pc:sldMasterMk cId="3333087418" sldId="2147483648"/>
              <pc:sldLayoutMk cId="2273337749" sldId="2147483657"/>
              <ac:spMk id="3" creationId="{51609942-E2CD-62E0-C501-5D2E54CB6FE2}"/>
            </ac:spMkLst>
          </pc:spChg>
          <pc:spChg chg="mod">
            <ac:chgData name="Lilly York (2317170)" userId="5c3f851f-1570-4742-be7c-e219ca499712" providerId="ADAL" clId="{0924609C-074A-4779-B34F-BF6CE6F13EEC}" dt="2025-10-16T16:52:31.706" v="4560" actId="26743"/>
            <ac:spMkLst>
              <pc:docMk/>
              <pc:sldMasterMk cId="3333087418" sldId="2147483648"/>
              <pc:sldLayoutMk cId="2273337749" sldId="2147483657"/>
              <ac:spMk id="4" creationId="{E63E622F-E18F-9ECE-09E2-B1FF323676BC}"/>
            </ac:spMkLst>
          </pc:spChg>
        </pc:sldLayoutChg>
        <pc:sldLayoutChg chg="modSp mod">
          <pc:chgData name="Lilly York (2317170)" userId="5c3f851f-1570-4742-be7c-e219ca499712" providerId="ADAL" clId="{0924609C-074A-4779-B34F-BF6CE6F13EEC}" dt="2025-10-16T16:52:31.706" v="4560" actId="26743"/>
          <pc:sldLayoutMkLst>
            <pc:docMk/>
            <pc:sldMasterMk cId="3333087418" sldId="2147483648"/>
            <pc:sldLayoutMk cId="1550241330" sldId="2147483659"/>
          </pc:sldLayoutMkLst>
          <pc:spChg chg="mod">
            <ac:chgData name="Lilly York (2317170)" userId="5c3f851f-1570-4742-be7c-e219ca499712" providerId="ADAL" clId="{0924609C-074A-4779-B34F-BF6CE6F13EEC}" dt="2025-10-16T16:52:31.706" v="4560" actId="26743"/>
            <ac:spMkLst>
              <pc:docMk/>
              <pc:sldMasterMk cId="3333087418" sldId="2147483648"/>
              <pc:sldLayoutMk cId="1550241330" sldId="2147483659"/>
              <ac:spMk id="2" creationId="{1A5250ED-F1E1-2997-F045-51B52ADF66E2}"/>
            </ac:spMkLst>
          </pc:spChg>
          <pc:spChg chg="mod">
            <ac:chgData name="Lilly York (2317170)" userId="5c3f851f-1570-4742-be7c-e219ca499712" providerId="ADAL" clId="{0924609C-074A-4779-B34F-BF6CE6F13EEC}" dt="2025-10-16T16:52:31.706" v="4560" actId="26743"/>
            <ac:spMkLst>
              <pc:docMk/>
              <pc:sldMasterMk cId="3333087418" sldId="2147483648"/>
              <pc:sldLayoutMk cId="1550241330" sldId="2147483659"/>
              <ac:spMk id="3" creationId="{28579A4A-0F41-1FCC-1D78-1DEFDC7E7877}"/>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78FA-83B6-9B76-3715-3BABD6069ADE}"/>
              </a:ext>
            </a:extLst>
          </p:cNvPr>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B6A4ACC-535B-9CDE-EE2D-123FDD5E9DE2}"/>
              </a:ext>
            </a:extLst>
          </p:cNvPr>
          <p:cNvSpPr>
            <a:spLocks noGrp="1"/>
          </p:cNvSpPr>
          <p:nvPr>
            <p:ph type="subTitle" idx="1"/>
          </p:nvPr>
        </p:nvSpPr>
        <p:spPr>
          <a:xfrm>
            <a:off x="857250" y="6403623"/>
            <a:ext cx="5143500" cy="2943577"/>
          </a:xfrm>
        </p:spPr>
        <p:txBody>
          <a:bodyPr/>
          <a:lstStyle>
            <a:lvl1pPr marL="0" indent="0" algn="ctr">
              <a:buNone/>
              <a:defRPr sz="1350"/>
            </a:lvl1pPr>
            <a:lvl2pPr marL="257178" indent="0" algn="ctr">
              <a:buNone/>
              <a:defRPr sz="1125"/>
            </a:lvl2pPr>
            <a:lvl3pPr marL="514356" indent="0" algn="ctr">
              <a:buNone/>
              <a:defRPr sz="1013"/>
            </a:lvl3pPr>
            <a:lvl4pPr marL="771535" indent="0" algn="ctr">
              <a:buNone/>
              <a:defRPr sz="900"/>
            </a:lvl4pPr>
            <a:lvl5pPr marL="1028713" indent="0" algn="ctr">
              <a:buNone/>
              <a:defRPr sz="900"/>
            </a:lvl5pPr>
            <a:lvl6pPr marL="1285891" indent="0" algn="ctr">
              <a:buNone/>
              <a:defRPr sz="900"/>
            </a:lvl6pPr>
            <a:lvl7pPr marL="1543069" indent="0" algn="ctr">
              <a:buNone/>
              <a:defRPr sz="900"/>
            </a:lvl7pPr>
            <a:lvl8pPr marL="1800248" indent="0" algn="ctr">
              <a:buNone/>
              <a:defRPr sz="900"/>
            </a:lvl8pPr>
            <a:lvl9pPr marL="2057426"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8070E4-E436-C852-C9D0-B4DB9F224C0D}"/>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5" name="Footer Placeholder 4">
            <a:extLst>
              <a:ext uri="{FF2B5EF4-FFF2-40B4-BE49-F238E27FC236}">
                <a16:creationId xmlns:a16="http://schemas.microsoft.com/office/drawing/2014/main" id="{A39CEC71-88E0-CFE5-963D-050C31E326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D7FD1C-B9C4-4536-2FB3-F8D577314D09}"/>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4105820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F1B3-7143-9FBD-7324-35BD36EBD8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05704A0-D9CE-E267-7B41-8C4B3B11D03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79D2F0-DE8E-C9B0-B276-B1120E0A9C1B}"/>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5" name="Footer Placeholder 4">
            <a:extLst>
              <a:ext uri="{FF2B5EF4-FFF2-40B4-BE49-F238E27FC236}">
                <a16:creationId xmlns:a16="http://schemas.microsoft.com/office/drawing/2014/main" id="{960AC615-7102-A6BA-8809-8CCD358C4D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5E0EFB-EDBD-CC8F-78FE-09BE6A078FDA}"/>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1279753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C4E05-F18D-E423-14E3-94B2D222D97D}"/>
              </a:ext>
            </a:extLst>
          </p:cNvPr>
          <p:cNvSpPr>
            <a:spLocks noGrp="1"/>
          </p:cNvSpPr>
          <p:nvPr>
            <p:ph type="title"/>
          </p:nvPr>
        </p:nvSpPr>
        <p:spPr>
          <a:xfrm>
            <a:off x="467917" y="3039535"/>
            <a:ext cx="5915025" cy="5071532"/>
          </a:xfr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2C8FC63-89D8-543F-0563-AB0C6A7A768A}"/>
              </a:ext>
            </a:extLst>
          </p:cNvPr>
          <p:cNvSpPr>
            <a:spLocks noGrp="1"/>
          </p:cNvSpPr>
          <p:nvPr>
            <p:ph type="body" idx="1"/>
          </p:nvPr>
        </p:nvSpPr>
        <p:spPr>
          <a:xfrm>
            <a:off x="467917" y="8159048"/>
            <a:ext cx="5915025" cy="2666999"/>
          </a:xfrm>
        </p:spPr>
        <p:txBody>
          <a:bodyPr/>
          <a:lstStyle>
            <a:lvl1pPr marL="0" indent="0">
              <a:buNone/>
              <a:defRPr sz="1350">
                <a:solidFill>
                  <a:schemeClr val="tx1">
                    <a:tint val="82000"/>
                  </a:schemeClr>
                </a:solidFill>
              </a:defRPr>
            </a:lvl1pPr>
            <a:lvl2pPr marL="257178" indent="0">
              <a:buNone/>
              <a:defRPr sz="1125">
                <a:solidFill>
                  <a:schemeClr val="tx1">
                    <a:tint val="82000"/>
                  </a:schemeClr>
                </a:solidFill>
              </a:defRPr>
            </a:lvl2pPr>
            <a:lvl3pPr marL="514356" indent="0">
              <a:buNone/>
              <a:defRPr sz="1013">
                <a:solidFill>
                  <a:schemeClr val="tx1">
                    <a:tint val="82000"/>
                  </a:schemeClr>
                </a:solidFill>
              </a:defRPr>
            </a:lvl3pPr>
            <a:lvl4pPr marL="771535" indent="0">
              <a:buNone/>
              <a:defRPr sz="900">
                <a:solidFill>
                  <a:schemeClr val="tx1">
                    <a:tint val="82000"/>
                  </a:schemeClr>
                </a:solidFill>
              </a:defRPr>
            </a:lvl4pPr>
            <a:lvl5pPr marL="1028713" indent="0">
              <a:buNone/>
              <a:defRPr sz="900">
                <a:solidFill>
                  <a:schemeClr val="tx1">
                    <a:tint val="82000"/>
                  </a:schemeClr>
                </a:solidFill>
              </a:defRPr>
            </a:lvl5pPr>
            <a:lvl6pPr marL="1285891" indent="0">
              <a:buNone/>
              <a:defRPr sz="900">
                <a:solidFill>
                  <a:schemeClr val="tx1">
                    <a:tint val="82000"/>
                  </a:schemeClr>
                </a:solidFill>
              </a:defRPr>
            </a:lvl6pPr>
            <a:lvl7pPr marL="1543069" indent="0">
              <a:buNone/>
              <a:defRPr sz="900">
                <a:solidFill>
                  <a:schemeClr val="tx1">
                    <a:tint val="82000"/>
                  </a:schemeClr>
                </a:solidFill>
              </a:defRPr>
            </a:lvl7pPr>
            <a:lvl8pPr marL="1800248" indent="0">
              <a:buNone/>
              <a:defRPr sz="900">
                <a:solidFill>
                  <a:schemeClr val="tx1">
                    <a:tint val="82000"/>
                  </a:schemeClr>
                </a:solidFill>
              </a:defRPr>
            </a:lvl8pPr>
            <a:lvl9pPr marL="2057426" indent="0">
              <a:buNone/>
              <a:defRPr sz="9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E130FD-7621-6611-A190-65FC889BD927}"/>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5" name="Footer Placeholder 4">
            <a:extLst>
              <a:ext uri="{FF2B5EF4-FFF2-40B4-BE49-F238E27FC236}">
                <a16:creationId xmlns:a16="http://schemas.microsoft.com/office/drawing/2014/main" id="{8A5EE076-95FA-BC9B-EA63-791ACE58EB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4EB38E-AD7A-18C0-F11B-A7AC8D3BCB8C}"/>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416553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F5186-A7CD-2E21-41E0-1882CBAB99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42FFC4-6FFD-71E3-4934-4BC22826F24C}"/>
              </a:ext>
            </a:extLst>
          </p:cNvPr>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9C1FE3E-CD7E-923B-2E7E-22FA15AB775C}"/>
              </a:ext>
            </a:extLst>
          </p:cNvPr>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DB345FD-F343-D5D7-671D-E9A10BEA54B6}"/>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6" name="Footer Placeholder 5">
            <a:extLst>
              <a:ext uri="{FF2B5EF4-FFF2-40B4-BE49-F238E27FC236}">
                <a16:creationId xmlns:a16="http://schemas.microsoft.com/office/drawing/2014/main" id="{A555EF11-BC04-2CD6-F6D7-6C9A76CCFC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CFB8FF-03AC-4BBA-5C55-90C5ABA32BD6}"/>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3113360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3130-9CB8-A4BB-5DAB-66538F0B8794}"/>
              </a:ext>
            </a:extLst>
          </p:cNvPr>
          <p:cNvSpPr>
            <a:spLocks noGrp="1"/>
          </p:cNvSpPr>
          <p:nvPr>
            <p:ph type="title"/>
          </p:nvPr>
        </p:nvSpPr>
        <p:spPr>
          <a:xfrm>
            <a:off x="472381" y="649112"/>
            <a:ext cx="5915025" cy="2356556"/>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2D10F9-73D5-C07D-92E0-23132F18194C}"/>
              </a:ext>
            </a:extLst>
          </p:cNvPr>
          <p:cNvSpPr>
            <a:spLocks noGrp="1"/>
          </p:cNvSpPr>
          <p:nvPr>
            <p:ph type="body" idx="1"/>
          </p:nvPr>
        </p:nvSpPr>
        <p:spPr>
          <a:xfrm>
            <a:off x="472382" y="2988734"/>
            <a:ext cx="2901255" cy="1464732"/>
          </a:xfrm>
        </p:spPr>
        <p:txBody>
          <a:bodyPr anchor="b"/>
          <a:lstStyle>
            <a:lvl1pPr marL="0" indent="0">
              <a:buNone/>
              <a:defRPr sz="1350" b="1"/>
            </a:lvl1pPr>
            <a:lvl2pPr marL="257178" indent="0">
              <a:buNone/>
              <a:defRPr sz="1125" b="1"/>
            </a:lvl2pPr>
            <a:lvl3pPr marL="514356" indent="0">
              <a:buNone/>
              <a:defRPr sz="1013" b="1"/>
            </a:lvl3pPr>
            <a:lvl4pPr marL="771535" indent="0">
              <a:buNone/>
              <a:defRPr sz="900" b="1"/>
            </a:lvl4pPr>
            <a:lvl5pPr marL="1028713" indent="0">
              <a:buNone/>
              <a:defRPr sz="900" b="1"/>
            </a:lvl5pPr>
            <a:lvl6pPr marL="1285891" indent="0">
              <a:buNone/>
              <a:defRPr sz="900" b="1"/>
            </a:lvl6pPr>
            <a:lvl7pPr marL="1543069" indent="0">
              <a:buNone/>
              <a:defRPr sz="900" b="1"/>
            </a:lvl7pPr>
            <a:lvl8pPr marL="1800248" indent="0">
              <a:buNone/>
              <a:defRPr sz="900" b="1"/>
            </a:lvl8pPr>
            <a:lvl9pPr marL="2057426"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A665BDD8-BB09-AFEA-8146-16CB82E17AB8}"/>
              </a:ext>
            </a:extLst>
          </p:cNvPr>
          <p:cNvSpPr>
            <a:spLocks noGrp="1"/>
          </p:cNvSpPr>
          <p:nvPr>
            <p:ph sz="half" idx="2"/>
          </p:nvPr>
        </p:nvSpPr>
        <p:spPr>
          <a:xfrm>
            <a:off x="472382" y="4453468"/>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BF10A2-73EF-B218-78D3-83E8CF688216}"/>
              </a:ext>
            </a:extLst>
          </p:cNvPr>
          <p:cNvSpPr>
            <a:spLocks noGrp="1"/>
          </p:cNvSpPr>
          <p:nvPr>
            <p:ph type="body" sz="quarter" idx="3"/>
          </p:nvPr>
        </p:nvSpPr>
        <p:spPr>
          <a:xfrm>
            <a:off x="3471864" y="2988734"/>
            <a:ext cx="2915543" cy="1464732"/>
          </a:xfrm>
        </p:spPr>
        <p:txBody>
          <a:bodyPr anchor="b"/>
          <a:lstStyle>
            <a:lvl1pPr marL="0" indent="0">
              <a:buNone/>
              <a:defRPr sz="1350" b="1"/>
            </a:lvl1pPr>
            <a:lvl2pPr marL="257178" indent="0">
              <a:buNone/>
              <a:defRPr sz="1125" b="1"/>
            </a:lvl2pPr>
            <a:lvl3pPr marL="514356" indent="0">
              <a:buNone/>
              <a:defRPr sz="1013" b="1"/>
            </a:lvl3pPr>
            <a:lvl4pPr marL="771535" indent="0">
              <a:buNone/>
              <a:defRPr sz="900" b="1"/>
            </a:lvl4pPr>
            <a:lvl5pPr marL="1028713" indent="0">
              <a:buNone/>
              <a:defRPr sz="900" b="1"/>
            </a:lvl5pPr>
            <a:lvl6pPr marL="1285891" indent="0">
              <a:buNone/>
              <a:defRPr sz="900" b="1"/>
            </a:lvl6pPr>
            <a:lvl7pPr marL="1543069" indent="0">
              <a:buNone/>
              <a:defRPr sz="900" b="1"/>
            </a:lvl7pPr>
            <a:lvl8pPr marL="1800248" indent="0">
              <a:buNone/>
              <a:defRPr sz="900" b="1"/>
            </a:lvl8pPr>
            <a:lvl9pPr marL="2057426"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859C7D77-B727-87A1-9465-3CA951BB7C97}"/>
              </a:ext>
            </a:extLst>
          </p:cNvPr>
          <p:cNvSpPr>
            <a:spLocks noGrp="1"/>
          </p:cNvSpPr>
          <p:nvPr>
            <p:ph sz="quarter" idx="4"/>
          </p:nvPr>
        </p:nvSpPr>
        <p:spPr>
          <a:xfrm>
            <a:off x="3471864" y="4453468"/>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9956842-FCF1-1292-FE53-FD620AE40C6B}"/>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8" name="Footer Placeholder 7">
            <a:extLst>
              <a:ext uri="{FF2B5EF4-FFF2-40B4-BE49-F238E27FC236}">
                <a16:creationId xmlns:a16="http://schemas.microsoft.com/office/drawing/2014/main" id="{31DEEA19-E0CB-C89E-983E-3DF6FFA0A87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CA2A96-C25A-37C0-6006-DE3FEC7CE070}"/>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970840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BBC6-B17D-9E49-7271-C94A3ABC5A8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674D1D9-A45A-068E-C7DA-A41908B6B8FC}"/>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4" name="Footer Placeholder 3">
            <a:extLst>
              <a:ext uri="{FF2B5EF4-FFF2-40B4-BE49-F238E27FC236}">
                <a16:creationId xmlns:a16="http://schemas.microsoft.com/office/drawing/2014/main" id="{8380F8CB-72C8-63E7-D81E-F234DC6CEE7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15EA98-8ABE-B9A0-8BCD-1701919C92B8}"/>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610762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4F1E8-EFDE-62C5-94A4-6386F1480180}"/>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3" name="Footer Placeholder 2">
            <a:extLst>
              <a:ext uri="{FF2B5EF4-FFF2-40B4-BE49-F238E27FC236}">
                <a16:creationId xmlns:a16="http://schemas.microsoft.com/office/drawing/2014/main" id="{E763AEBA-23E9-08AA-CDFB-FE4A1252EF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E31A7A-97D8-D61A-9D2C-761FE2162432}"/>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874905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0D8CE-CE70-02ED-505B-3E98CBE850EE}"/>
              </a:ext>
            </a:extLst>
          </p:cNvPr>
          <p:cNvSpPr>
            <a:spLocks noGrp="1"/>
          </p:cNvSpPr>
          <p:nvPr>
            <p:ph type="title"/>
          </p:nvPr>
        </p:nvSpPr>
        <p:spPr>
          <a:xfrm>
            <a:off x="472382" y="812800"/>
            <a:ext cx="2211883" cy="2844800"/>
          </a:xfr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4509A78-BD8E-9142-0443-690A645B1674}"/>
              </a:ext>
            </a:extLst>
          </p:cNvPr>
          <p:cNvSpPr>
            <a:spLocks noGrp="1"/>
          </p:cNvSpPr>
          <p:nvPr>
            <p:ph idx="1"/>
          </p:nvPr>
        </p:nvSpPr>
        <p:spPr>
          <a:xfrm>
            <a:off x="2915544"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F58AD3A-2B54-07E1-F5DD-EF786E2CD53E}"/>
              </a:ext>
            </a:extLst>
          </p:cNvPr>
          <p:cNvSpPr>
            <a:spLocks noGrp="1"/>
          </p:cNvSpPr>
          <p:nvPr>
            <p:ph type="body" sz="half" idx="2"/>
          </p:nvPr>
        </p:nvSpPr>
        <p:spPr>
          <a:xfrm>
            <a:off x="472382" y="3657600"/>
            <a:ext cx="2211883" cy="6776156"/>
          </a:xfrm>
        </p:spPr>
        <p:txBody>
          <a:bodyPr/>
          <a:lstStyle>
            <a:lvl1pPr marL="0" indent="0">
              <a:buNone/>
              <a:defRPr sz="900"/>
            </a:lvl1pPr>
            <a:lvl2pPr marL="257178" indent="0">
              <a:buNone/>
              <a:defRPr sz="788"/>
            </a:lvl2pPr>
            <a:lvl3pPr marL="514356" indent="0">
              <a:buNone/>
              <a:defRPr sz="675"/>
            </a:lvl3pPr>
            <a:lvl4pPr marL="771535" indent="0">
              <a:buNone/>
              <a:defRPr sz="563"/>
            </a:lvl4pPr>
            <a:lvl5pPr marL="1028713" indent="0">
              <a:buNone/>
              <a:defRPr sz="563"/>
            </a:lvl5pPr>
            <a:lvl6pPr marL="1285891" indent="0">
              <a:buNone/>
              <a:defRPr sz="563"/>
            </a:lvl6pPr>
            <a:lvl7pPr marL="1543069" indent="0">
              <a:buNone/>
              <a:defRPr sz="563"/>
            </a:lvl7pPr>
            <a:lvl8pPr marL="1800248" indent="0">
              <a:buNone/>
              <a:defRPr sz="563"/>
            </a:lvl8pPr>
            <a:lvl9pPr marL="2057426"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037CEB6-3013-F1F7-1ADC-2B9381FE5933}"/>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6" name="Footer Placeholder 5">
            <a:extLst>
              <a:ext uri="{FF2B5EF4-FFF2-40B4-BE49-F238E27FC236}">
                <a16:creationId xmlns:a16="http://schemas.microsoft.com/office/drawing/2014/main" id="{A4EA4C9D-0F19-93F2-827B-E0FEFB315C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A026DD-8460-FEBB-9137-973F1D82E397}"/>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2853523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BB66A-95FC-FBC7-B0BE-C51920B42B5F}"/>
              </a:ext>
            </a:extLst>
          </p:cNvPr>
          <p:cNvSpPr>
            <a:spLocks noGrp="1"/>
          </p:cNvSpPr>
          <p:nvPr>
            <p:ph type="title"/>
          </p:nvPr>
        </p:nvSpPr>
        <p:spPr>
          <a:xfrm>
            <a:off x="472382" y="812800"/>
            <a:ext cx="2211883" cy="2844800"/>
          </a:xfr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1609942-E2CD-62E0-C501-5D2E54CB6FE2}"/>
              </a:ext>
            </a:extLst>
          </p:cNvPr>
          <p:cNvSpPr>
            <a:spLocks noGrp="1"/>
          </p:cNvSpPr>
          <p:nvPr>
            <p:ph type="pic" idx="1"/>
          </p:nvPr>
        </p:nvSpPr>
        <p:spPr>
          <a:xfrm>
            <a:off x="2915544" y="1755423"/>
            <a:ext cx="3471863" cy="8664222"/>
          </a:xfrm>
        </p:spPr>
        <p:txBody>
          <a:bodyPr/>
          <a:lstStyle>
            <a:lvl1pPr marL="0" indent="0">
              <a:buNone/>
              <a:defRPr sz="1800"/>
            </a:lvl1pPr>
            <a:lvl2pPr marL="257178" indent="0">
              <a:buNone/>
              <a:defRPr sz="1575"/>
            </a:lvl2pPr>
            <a:lvl3pPr marL="514356" indent="0">
              <a:buNone/>
              <a:defRPr sz="1350"/>
            </a:lvl3pPr>
            <a:lvl4pPr marL="771535" indent="0">
              <a:buNone/>
              <a:defRPr sz="1125"/>
            </a:lvl4pPr>
            <a:lvl5pPr marL="1028713" indent="0">
              <a:buNone/>
              <a:defRPr sz="1125"/>
            </a:lvl5pPr>
            <a:lvl6pPr marL="1285891" indent="0">
              <a:buNone/>
              <a:defRPr sz="1125"/>
            </a:lvl6pPr>
            <a:lvl7pPr marL="1543069" indent="0">
              <a:buNone/>
              <a:defRPr sz="1125"/>
            </a:lvl7pPr>
            <a:lvl8pPr marL="1800248" indent="0">
              <a:buNone/>
              <a:defRPr sz="1125"/>
            </a:lvl8pPr>
            <a:lvl9pPr marL="2057426" indent="0">
              <a:buNone/>
              <a:defRPr sz="1125"/>
            </a:lvl9pPr>
          </a:lstStyle>
          <a:p>
            <a:endParaRPr lang="en-US"/>
          </a:p>
        </p:txBody>
      </p:sp>
      <p:sp>
        <p:nvSpPr>
          <p:cNvPr id="4" name="Text Placeholder 3">
            <a:extLst>
              <a:ext uri="{FF2B5EF4-FFF2-40B4-BE49-F238E27FC236}">
                <a16:creationId xmlns:a16="http://schemas.microsoft.com/office/drawing/2014/main" id="{E63E622F-E18F-9ECE-09E2-B1FF323676BC}"/>
              </a:ext>
            </a:extLst>
          </p:cNvPr>
          <p:cNvSpPr>
            <a:spLocks noGrp="1"/>
          </p:cNvSpPr>
          <p:nvPr>
            <p:ph type="body" sz="half" idx="2"/>
          </p:nvPr>
        </p:nvSpPr>
        <p:spPr>
          <a:xfrm>
            <a:off x="472382" y="3657600"/>
            <a:ext cx="2211883" cy="6776156"/>
          </a:xfrm>
        </p:spPr>
        <p:txBody>
          <a:bodyPr/>
          <a:lstStyle>
            <a:lvl1pPr marL="0" indent="0">
              <a:buNone/>
              <a:defRPr sz="900"/>
            </a:lvl1pPr>
            <a:lvl2pPr marL="257178" indent="0">
              <a:buNone/>
              <a:defRPr sz="788"/>
            </a:lvl2pPr>
            <a:lvl3pPr marL="514356" indent="0">
              <a:buNone/>
              <a:defRPr sz="675"/>
            </a:lvl3pPr>
            <a:lvl4pPr marL="771535" indent="0">
              <a:buNone/>
              <a:defRPr sz="563"/>
            </a:lvl4pPr>
            <a:lvl5pPr marL="1028713" indent="0">
              <a:buNone/>
              <a:defRPr sz="563"/>
            </a:lvl5pPr>
            <a:lvl6pPr marL="1285891" indent="0">
              <a:buNone/>
              <a:defRPr sz="563"/>
            </a:lvl6pPr>
            <a:lvl7pPr marL="1543069" indent="0">
              <a:buNone/>
              <a:defRPr sz="563"/>
            </a:lvl7pPr>
            <a:lvl8pPr marL="1800248" indent="0">
              <a:buNone/>
              <a:defRPr sz="563"/>
            </a:lvl8pPr>
            <a:lvl9pPr marL="2057426"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9D7D0BEE-63D9-1A13-7059-8D200E519D86}"/>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6" name="Footer Placeholder 5">
            <a:extLst>
              <a:ext uri="{FF2B5EF4-FFF2-40B4-BE49-F238E27FC236}">
                <a16:creationId xmlns:a16="http://schemas.microsoft.com/office/drawing/2014/main" id="{48AF6B85-58C9-4773-01E5-5E5B0F2BF4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A2CC92-3F5A-3E01-5FEE-558A6E7A7FB6}"/>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2273337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5839D-3F96-0AC1-04B7-FB15D1750C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79B32E-515D-5540-7EA6-A449057C33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4E5724-93DC-D135-6FA7-EC826DC2DFEE}"/>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5" name="Footer Placeholder 4">
            <a:extLst>
              <a:ext uri="{FF2B5EF4-FFF2-40B4-BE49-F238E27FC236}">
                <a16:creationId xmlns:a16="http://schemas.microsoft.com/office/drawing/2014/main" id="{D47BD126-D0A2-C39A-695C-F545FE58CC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A323CC-821F-80A4-03ED-FC4F2BCDFA02}"/>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2925739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250ED-F1E1-2997-F045-51B52ADF66E2}"/>
              </a:ext>
            </a:extLst>
          </p:cNvPr>
          <p:cNvSpPr>
            <a:spLocks noGrp="1"/>
          </p:cNvSpPr>
          <p:nvPr>
            <p:ph type="title" orient="vert"/>
          </p:nvPr>
        </p:nvSpPr>
        <p:spPr>
          <a:xfrm>
            <a:off x="4907756" y="649111"/>
            <a:ext cx="1478756" cy="10332156"/>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579A4A-0F41-1FCC-1D78-1DEFDC7E7877}"/>
              </a:ext>
            </a:extLst>
          </p:cNvPr>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D49740-BE12-CADC-1DBE-76D2466E5590}"/>
              </a:ext>
            </a:extLst>
          </p:cNvPr>
          <p:cNvSpPr>
            <a:spLocks noGrp="1"/>
          </p:cNvSpPr>
          <p:nvPr>
            <p:ph type="dt" sz="half" idx="10"/>
          </p:nvPr>
        </p:nvSpPr>
        <p:spPr/>
        <p:txBody>
          <a:bodyPr/>
          <a:lstStyle/>
          <a:p>
            <a:fld id="{5C22A279-430D-E24F-903B-CB9C38E8170D}" type="datetimeFigureOut">
              <a:rPr lang="en-US" smtClean="0"/>
              <a:t>10/20/25</a:t>
            </a:fld>
            <a:endParaRPr lang="en-US"/>
          </a:p>
        </p:txBody>
      </p:sp>
      <p:sp>
        <p:nvSpPr>
          <p:cNvPr id="5" name="Footer Placeholder 4">
            <a:extLst>
              <a:ext uri="{FF2B5EF4-FFF2-40B4-BE49-F238E27FC236}">
                <a16:creationId xmlns:a16="http://schemas.microsoft.com/office/drawing/2014/main" id="{C6B55214-8AF1-6C95-7761-20B961EB5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F62A02-655B-29BD-A992-49EC1D1A4ED7}"/>
              </a:ext>
            </a:extLst>
          </p:cNvPr>
          <p:cNvSpPr>
            <a:spLocks noGrp="1"/>
          </p:cNvSpPr>
          <p:nvPr>
            <p:ph type="sldNum" sz="quarter" idx="12"/>
          </p:nvPr>
        </p:nvSpPr>
        <p:spPr/>
        <p:txBody>
          <a:bodyPr/>
          <a:lstStyle/>
          <a:p>
            <a:fld id="{EB3183D0-29C9-CE42-B301-B9C3265B4DC2}" type="slidenum">
              <a:rPr lang="en-US" smtClean="0"/>
              <a:t>‹#›</a:t>
            </a:fld>
            <a:endParaRPr lang="en-US"/>
          </a:p>
        </p:txBody>
      </p:sp>
    </p:spTree>
    <p:extLst>
      <p:ext uri="{BB962C8B-B14F-4D97-AF65-F5344CB8AC3E}">
        <p14:creationId xmlns:p14="http://schemas.microsoft.com/office/powerpoint/2010/main" val="1550241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86AC30-B89A-70D8-67B0-1244558A0B98}"/>
              </a:ext>
            </a:extLst>
          </p:cNvPr>
          <p:cNvSpPr>
            <a:spLocks noGrp="1"/>
          </p:cNvSpPr>
          <p:nvPr>
            <p:ph type="title"/>
          </p:nvPr>
        </p:nvSpPr>
        <p:spPr>
          <a:xfrm>
            <a:off x="471489" y="649112"/>
            <a:ext cx="5915025" cy="235655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3B34A1-32D4-66AD-7778-C52A824C6527}"/>
              </a:ext>
            </a:extLst>
          </p:cNvPr>
          <p:cNvSpPr>
            <a:spLocks noGrp="1"/>
          </p:cNvSpPr>
          <p:nvPr>
            <p:ph type="body" idx="1"/>
          </p:nvPr>
        </p:nvSpPr>
        <p:spPr>
          <a:xfrm>
            <a:off x="471489"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793F13-6DAC-B841-05A6-9AA897A67F9B}"/>
              </a:ext>
            </a:extLst>
          </p:cNvPr>
          <p:cNvSpPr>
            <a:spLocks noGrp="1"/>
          </p:cNvSpPr>
          <p:nvPr>
            <p:ph type="dt" sz="half" idx="2"/>
          </p:nvPr>
        </p:nvSpPr>
        <p:spPr>
          <a:xfrm>
            <a:off x="471487" y="11300181"/>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5C22A279-430D-E24F-903B-CB9C38E8170D}" type="datetimeFigureOut">
              <a:rPr lang="en-US" smtClean="0"/>
              <a:t>10/20/25</a:t>
            </a:fld>
            <a:endParaRPr lang="en-US"/>
          </a:p>
        </p:txBody>
      </p:sp>
      <p:sp>
        <p:nvSpPr>
          <p:cNvPr id="5" name="Footer Placeholder 4">
            <a:extLst>
              <a:ext uri="{FF2B5EF4-FFF2-40B4-BE49-F238E27FC236}">
                <a16:creationId xmlns:a16="http://schemas.microsoft.com/office/drawing/2014/main" id="{FB5D0DAD-4745-5C92-78AF-45A2AA339E22}"/>
              </a:ext>
            </a:extLst>
          </p:cNvPr>
          <p:cNvSpPr>
            <a:spLocks noGrp="1"/>
          </p:cNvSpPr>
          <p:nvPr>
            <p:ph type="ftr" sz="quarter" idx="3"/>
          </p:nvPr>
        </p:nvSpPr>
        <p:spPr>
          <a:xfrm>
            <a:off x="2271714" y="11300181"/>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FBDA79F-834A-AB25-2F63-6F5748076F94}"/>
              </a:ext>
            </a:extLst>
          </p:cNvPr>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EB3183D0-29C9-CE42-B301-B9C3265B4DC2}" type="slidenum">
              <a:rPr lang="en-US" smtClean="0"/>
              <a:t>‹#›</a:t>
            </a:fld>
            <a:endParaRPr lang="en-US"/>
          </a:p>
        </p:txBody>
      </p:sp>
    </p:spTree>
    <p:extLst>
      <p:ext uri="{BB962C8B-B14F-4D97-AF65-F5344CB8AC3E}">
        <p14:creationId xmlns:p14="http://schemas.microsoft.com/office/powerpoint/2010/main" val="33330874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E6EBC2-A574-F405-27CB-2E06C22E88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4635" y="1947493"/>
            <a:ext cx="2850100" cy="3775533"/>
          </a:xfrm>
          <a:prstGeom prst="rect">
            <a:avLst/>
          </a:prstGeom>
          <a:solidFill>
            <a:srgbClr val="FFFFFF">
              <a:shade val="85000"/>
            </a:srgbClr>
          </a:solidFill>
          <a:ln w="88900" cap="sq">
            <a:solidFill>
              <a:schemeClr val="accent2"/>
            </a:solidFill>
            <a:miter lim="800000"/>
          </a:ln>
          <a:effectLst>
            <a:outerShdw blurRad="50800" dist="76200" dir="5400000" algn="t" rotWithShape="0">
              <a:prstClr val="black">
                <a:alpha val="40000"/>
              </a:prstClr>
            </a:outerShdw>
            <a:reflection blurRad="6350" stA="52000" endA="300" endPos="35000" dir="5400000" sy="-100000" algn="bl" rotWithShape="0"/>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5479DAE7-1937-00DA-DB3E-87C6B4F62F3C}"/>
              </a:ext>
            </a:extLst>
          </p:cNvPr>
          <p:cNvSpPr txBox="1"/>
          <p:nvPr/>
        </p:nvSpPr>
        <p:spPr>
          <a:xfrm>
            <a:off x="67514" y="55194"/>
            <a:ext cx="4568746" cy="1692771"/>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l"/>
            <a:r>
              <a:rPr lang="en-GB" sz="3200" dirty="0">
                <a:latin typeface="Perpetua" panose="02020502060401020303" pitchFamily="18" charset="77"/>
              </a:rPr>
              <a:t>Predynastic Decorated Ceramic Vessel</a:t>
            </a:r>
          </a:p>
          <a:p>
            <a:pPr algn="l"/>
            <a:r>
              <a:rPr lang="en-GB" sz="2000" dirty="0">
                <a:latin typeface="Perpetua" panose="02020502060401020303" pitchFamily="18" charset="77"/>
              </a:rPr>
              <a:t>Lillian York, Exhibiting the past: Ancient Egypt, death and modern representation </a:t>
            </a:r>
            <a:endParaRPr lang="en-US" sz="2000" dirty="0">
              <a:latin typeface="Perpetua" panose="02020502060401020303" pitchFamily="18" charset="77"/>
            </a:endParaRPr>
          </a:p>
        </p:txBody>
      </p:sp>
      <p:pic>
        <p:nvPicPr>
          <p:cNvPr id="12" name="Picture 11">
            <a:extLst>
              <a:ext uri="{FF2B5EF4-FFF2-40B4-BE49-F238E27FC236}">
                <a16:creationId xmlns:a16="http://schemas.microsoft.com/office/drawing/2014/main" id="{59B24E05-B3F3-9D68-CBD4-668049160F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8651" y="55194"/>
            <a:ext cx="2289254" cy="1692771"/>
          </a:xfrm>
          <a:prstGeom prst="rect">
            <a:avLst/>
          </a:prstGeom>
        </p:spPr>
      </p:pic>
      <p:pic>
        <p:nvPicPr>
          <p:cNvPr id="13" name="Picture 12">
            <a:extLst>
              <a:ext uri="{FF2B5EF4-FFF2-40B4-BE49-F238E27FC236}">
                <a16:creationId xmlns:a16="http://schemas.microsoft.com/office/drawing/2014/main" id="{AEC71459-BFB8-3EB8-AA1E-B0A8C6FC94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004" y="5817854"/>
            <a:ext cx="2058622" cy="2091681"/>
          </a:xfrm>
          <a:prstGeom prst="rect">
            <a:avLst/>
          </a:prstGeom>
          <a:ln>
            <a:solidFill>
              <a:schemeClr val="accent2"/>
            </a:solidFill>
            <a:extLst>
              <a:ext uri="{C807C97D-BFC1-408E-A445-0C87EB9F89A2}">
                <ask:lineSketchStyleProps xmlns:ask="http://schemas.microsoft.com/office/drawing/2018/sketchyshapes" sd="1219033472">
                  <a:custGeom>
                    <a:avLst/>
                    <a:gdLst>
                      <a:gd name="connsiteX0" fmla="*/ 0 w 2058622"/>
                      <a:gd name="connsiteY0" fmla="*/ 0 h 2091681"/>
                      <a:gd name="connsiteX1" fmla="*/ 514656 w 2058622"/>
                      <a:gd name="connsiteY1" fmla="*/ 0 h 2091681"/>
                      <a:gd name="connsiteX2" fmla="*/ 1049897 w 2058622"/>
                      <a:gd name="connsiteY2" fmla="*/ 0 h 2091681"/>
                      <a:gd name="connsiteX3" fmla="*/ 1502794 w 2058622"/>
                      <a:gd name="connsiteY3" fmla="*/ 0 h 2091681"/>
                      <a:gd name="connsiteX4" fmla="*/ 2058622 w 2058622"/>
                      <a:gd name="connsiteY4" fmla="*/ 0 h 2091681"/>
                      <a:gd name="connsiteX5" fmla="*/ 2058622 w 2058622"/>
                      <a:gd name="connsiteY5" fmla="*/ 543837 h 2091681"/>
                      <a:gd name="connsiteX6" fmla="*/ 2058622 w 2058622"/>
                      <a:gd name="connsiteY6" fmla="*/ 1024924 h 2091681"/>
                      <a:gd name="connsiteX7" fmla="*/ 2058622 w 2058622"/>
                      <a:gd name="connsiteY7" fmla="*/ 1547844 h 2091681"/>
                      <a:gd name="connsiteX8" fmla="*/ 2058622 w 2058622"/>
                      <a:gd name="connsiteY8" fmla="*/ 2091681 h 2091681"/>
                      <a:gd name="connsiteX9" fmla="*/ 1605725 w 2058622"/>
                      <a:gd name="connsiteY9" fmla="*/ 2091681 h 2091681"/>
                      <a:gd name="connsiteX10" fmla="*/ 1070483 w 2058622"/>
                      <a:gd name="connsiteY10" fmla="*/ 2091681 h 2091681"/>
                      <a:gd name="connsiteX11" fmla="*/ 597000 w 2058622"/>
                      <a:gd name="connsiteY11" fmla="*/ 2091681 h 2091681"/>
                      <a:gd name="connsiteX12" fmla="*/ 0 w 2058622"/>
                      <a:gd name="connsiteY12" fmla="*/ 2091681 h 2091681"/>
                      <a:gd name="connsiteX13" fmla="*/ 0 w 2058622"/>
                      <a:gd name="connsiteY13" fmla="*/ 1589678 h 2091681"/>
                      <a:gd name="connsiteX14" fmla="*/ 0 w 2058622"/>
                      <a:gd name="connsiteY14" fmla="*/ 1066757 h 2091681"/>
                      <a:gd name="connsiteX15" fmla="*/ 0 w 2058622"/>
                      <a:gd name="connsiteY15" fmla="*/ 522920 h 2091681"/>
                      <a:gd name="connsiteX16" fmla="*/ 0 w 2058622"/>
                      <a:gd name="connsiteY16" fmla="*/ 0 h 209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8622" h="2091681" fill="none" extrusionOk="0">
                        <a:moveTo>
                          <a:pt x="0" y="0"/>
                        </a:moveTo>
                        <a:cubicBezTo>
                          <a:pt x="177469" y="-33569"/>
                          <a:pt x="349481" y="54369"/>
                          <a:pt x="514656" y="0"/>
                        </a:cubicBezTo>
                        <a:cubicBezTo>
                          <a:pt x="679831" y="-54369"/>
                          <a:pt x="920553" y="29371"/>
                          <a:pt x="1049897" y="0"/>
                        </a:cubicBezTo>
                        <a:cubicBezTo>
                          <a:pt x="1179241" y="-29371"/>
                          <a:pt x="1375618" y="50431"/>
                          <a:pt x="1502794" y="0"/>
                        </a:cubicBezTo>
                        <a:cubicBezTo>
                          <a:pt x="1629970" y="-50431"/>
                          <a:pt x="1907223" y="44613"/>
                          <a:pt x="2058622" y="0"/>
                        </a:cubicBezTo>
                        <a:cubicBezTo>
                          <a:pt x="2105898" y="120928"/>
                          <a:pt x="2014670" y="422310"/>
                          <a:pt x="2058622" y="543837"/>
                        </a:cubicBezTo>
                        <a:cubicBezTo>
                          <a:pt x="2102574" y="665364"/>
                          <a:pt x="2021169" y="911533"/>
                          <a:pt x="2058622" y="1024924"/>
                        </a:cubicBezTo>
                        <a:cubicBezTo>
                          <a:pt x="2096075" y="1138315"/>
                          <a:pt x="2028404" y="1392546"/>
                          <a:pt x="2058622" y="1547844"/>
                        </a:cubicBezTo>
                        <a:cubicBezTo>
                          <a:pt x="2088840" y="1703142"/>
                          <a:pt x="2010884" y="1838268"/>
                          <a:pt x="2058622" y="2091681"/>
                        </a:cubicBezTo>
                        <a:cubicBezTo>
                          <a:pt x="1896858" y="2122406"/>
                          <a:pt x="1725615" y="2046074"/>
                          <a:pt x="1605725" y="2091681"/>
                        </a:cubicBezTo>
                        <a:cubicBezTo>
                          <a:pt x="1485835" y="2137288"/>
                          <a:pt x="1216198" y="2033806"/>
                          <a:pt x="1070483" y="2091681"/>
                        </a:cubicBezTo>
                        <a:cubicBezTo>
                          <a:pt x="924768" y="2149556"/>
                          <a:pt x="770506" y="2038638"/>
                          <a:pt x="597000" y="2091681"/>
                        </a:cubicBezTo>
                        <a:cubicBezTo>
                          <a:pt x="423494" y="2144724"/>
                          <a:pt x="149957" y="2088595"/>
                          <a:pt x="0" y="2091681"/>
                        </a:cubicBezTo>
                        <a:cubicBezTo>
                          <a:pt x="-41332" y="1928123"/>
                          <a:pt x="45168" y="1743950"/>
                          <a:pt x="0" y="1589678"/>
                        </a:cubicBezTo>
                        <a:cubicBezTo>
                          <a:pt x="-45168" y="1435406"/>
                          <a:pt x="34264" y="1238074"/>
                          <a:pt x="0" y="1066757"/>
                        </a:cubicBezTo>
                        <a:cubicBezTo>
                          <a:pt x="-34264" y="895440"/>
                          <a:pt x="44905" y="790924"/>
                          <a:pt x="0" y="522920"/>
                        </a:cubicBezTo>
                        <a:cubicBezTo>
                          <a:pt x="-44905" y="254916"/>
                          <a:pt x="34896" y="226529"/>
                          <a:pt x="0" y="0"/>
                        </a:cubicBezTo>
                        <a:close/>
                      </a:path>
                      <a:path w="2058622" h="2091681" stroke="0" extrusionOk="0">
                        <a:moveTo>
                          <a:pt x="0" y="0"/>
                        </a:moveTo>
                        <a:cubicBezTo>
                          <a:pt x="117188" y="-17669"/>
                          <a:pt x="308526" y="27384"/>
                          <a:pt x="494069" y="0"/>
                        </a:cubicBezTo>
                        <a:cubicBezTo>
                          <a:pt x="679612" y="-27384"/>
                          <a:pt x="756245" y="42391"/>
                          <a:pt x="946966" y="0"/>
                        </a:cubicBezTo>
                        <a:cubicBezTo>
                          <a:pt x="1137687" y="-42391"/>
                          <a:pt x="1347537" y="29696"/>
                          <a:pt x="1502794" y="0"/>
                        </a:cubicBezTo>
                        <a:cubicBezTo>
                          <a:pt x="1658051" y="-29696"/>
                          <a:pt x="1918124" y="17915"/>
                          <a:pt x="2058622" y="0"/>
                        </a:cubicBezTo>
                        <a:cubicBezTo>
                          <a:pt x="2116267" y="246437"/>
                          <a:pt x="2028720" y="339035"/>
                          <a:pt x="2058622" y="502003"/>
                        </a:cubicBezTo>
                        <a:cubicBezTo>
                          <a:pt x="2088524" y="664971"/>
                          <a:pt x="2019813" y="764954"/>
                          <a:pt x="2058622" y="983090"/>
                        </a:cubicBezTo>
                        <a:cubicBezTo>
                          <a:pt x="2097431" y="1201226"/>
                          <a:pt x="2055871" y="1387073"/>
                          <a:pt x="2058622" y="1506010"/>
                        </a:cubicBezTo>
                        <a:cubicBezTo>
                          <a:pt x="2061373" y="1624947"/>
                          <a:pt x="2023850" y="1887902"/>
                          <a:pt x="2058622" y="2091681"/>
                        </a:cubicBezTo>
                        <a:cubicBezTo>
                          <a:pt x="1949936" y="2118140"/>
                          <a:pt x="1757825" y="2083505"/>
                          <a:pt x="1585139" y="2091681"/>
                        </a:cubicBezTo>
                        <a:cubicBezTo>
                          <a:pt x="1412453" y="2099857"/>
                          <a:pt x="1212768" y="2081153"/>
                          <a:pt x="1070483" y="2091681"/>
                        </a:cubicBezTo>
                        <a:cubicBezTo>
                          <a:pt x="928198" y="2102209"/>
                          <a:pt x="683077" y="2049781"/>
                          <a:pt x="555828" y="2091681"/>
                        </a:cubicBezTo>
                        <a:cubicBezTo>
                          <a:pt x="428580" y="2133581"/>
                          <a:pt x="204116" y="2066095"/>
                          <a:pt x="0" y="2091681"/>
                        </a:cubicBezTo>
                        <a:cubicBezTo>
                          <a:pt x="-65466" y="1818790"/>
                          <a:pt x="49566" y="1765627"/>
                          <a:pt x="0" y="1526927"/>
                        </a:cubicBezTo>
                        <a:cubicBezTo>
                          <a:pt x="-49566" y="1288227"/>
                          <a:pt x="17879" y="1130613"/>
                          <a:pt x="0" y="962173"/>
                        </a:cubicBezTo>
                        <a:cubicBezTo>
                          <a:pt x="-17879" y="793733"/>
                          <a:pt x="95293" y="438533"/>
                          <a:pt x="0" y="0"/>
                        </a:cubicBezTo>
                        <a:close/>
                      </a:path>
                    </a:pathLst>
                  </a:custGeom>
                  <ask:type>
                    <ask:lineSketchNone/>
                  </ask:type>
                </ask:lineSketchStyleProps>
              </a:ext>
            </a:extLst>
          </a:ln>
          <a:effectLst>
            <a:outerShdw blurRad="76200" dir="18900000" sy="23000" kx="-1200000" algn="bl" rotWithShape="0">
              <a:prstClr val="black">
                <a:alpha val="20000"/>
              </a:prstClr>
            </a:outerShdw>
          </a:effectLst>
        </p:spPr>
      </p:pic>
      <p:sp>
        <p:nvSpPr>
          <p:cNvPr id="8" name="TextBox 7">
            <a:extLst>
              <a:ext uri="{FF2B5EF4-FFF2-40B4-BE49-F238E27FC236}">
                <a16:creationId xmlns:a16="http://schemas.microsoft.com/office/drawing/2014/main" id="{8B5C2783-2D70-D18A-96A4-D70A71F10363}"/>
              </a:ext>
            </a:extLst>
          </p:cNvPr>
          <p:cNvSpPr txBox="1"/>
          <p:nvPr/>
        </p:nvSpPr>
        <p:spPr>
          <a:xfrm>
            <a:off x="18464" y="10504627"/>
            <a:ext cx="6821071" cy="1477328"/>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l"/>
            <a:r>
              <a:rPr lang="en-GB" sz="900" dirty="0"/>
              <a:t>Bibliography </a:t>
            </a:r>
          </a:p>
          <a:p>
            <a:pPr algn="l"/>
            <a:r>
              <a:rPr lang="en-GB" sz="900" dirty="0"/>
              <a:t>Fig 1 &amp; 2, photos by Lillian Mary York,2025</a:t>
            </a:r>
          </a:p>
          <a:p>
            <a:pPr algn="l"/>
            <a:r>
              <a:rPr lang="en-GB" sz="900" dirty="0"/>
              <a:t>Stevenson, A., 2009. Social relationships in Predynastic burials. </a:t>
            </a:r>
            <a:r>
              <a:rPr lang="en-GB" sz="900" i="1" dirty="0"/>
              <a:t>Journal of Egyptian Archaeology, 95,</a:t>
            </a:r>
          </a:p>
          <a:p>
            <a:pPr algn="l"/>
            <a:r>
              <a:rPr lang="en-GB" sz="900" i="1" dirty="0"/>
              <a:t>pp.175-192.</a:t>
            </a:r>
          </a:p>
          <a:p>
            <a:pPr algn="l"/>
            <a:r>
              <a:rPr lang="en-GB" sz="900" dirty="0"/>
              <a:t>Castillos, J.J., 2025. </a:t>
            </a:r>
            <a:r>
              <a:rPr lang="en-GB" sz="900" i="1" dirty="0"/>
              <a:t>Decorated pots in Egyptian Predynastic tombs of children and subadults. </a:t>
            </a:r>
            <a:r>
              <a:rPr lang="en-GB" sz="900" dirty="0"/>
              <a:t>Göttinger Miszellen, 272, pp.15-16. </a:t>
            </a:r>
          </a:p>
          <a:p>
            <a:pPr algn="l"/>
            <a:r>
              <a:rPr lang="en-GB" sz="900" dirty="0" err="1"/>
              <a:t>Saito</a:t>
            </a:r>
            <a:r>
              <a:rPr lang="en-GB" sz="900" dirty="0"/>
              <a:t>, M., 2006. </a:t>
            </a:r>
            <a:r>
              <a:rPr lang="en-GB" sz="900" i="1" dirty="0"/>
              <a:t>The modes of Pottery Production during the Naqada Period in Predynastic Egypt: Remarks on the Technical changes in Pottery-making as indicated by Mineralogical and Experimental Examinations of the Clays. Bulletin of the Society for Near Easter Studies in Japan, 49(1), pp.110-130.</a:t>
            </a:r>
          </a:p>
          <a:p>
            <a:pPr algn="l"/>
            <a:r>
              <a:rPr lang="en-GB" sz="900" dirty="0"/>
              <a:t>Bader, B., 2015. </a:t>
            </a:r>
            <a:r>
              <a:rPr lang="en-GB" sz="900" i="1" dirty="0"/>
              <a:t>Ancient Egyptian Pottery. </a:t>
            </a:r>
            <a:r>
              <a:rPr lang="en-GB" sz="900" dirty="0"/>
              <a:t>In: </a:t>
            </a:r>
            <a:r>
              <a:rPr lang="en-GB" sz="900" dirty="0" err="1"/>
              <a:t>Wendrich</a:t>
            </a:r>
            <a:r>
              <a:rPr lang="en-GB" sz="900" dirty="0"/>
              <a:t>, W. (Ed.) </a:t>
            </a:r>
            <a:r>
              <a:rPr lang="en-GB" sz="900" i="1" dirty="0"/>
              <a:t>The Oxford Handbook of Egyptology. </a:t>
            </a:r>
            <a:r>
              <a:rPr lang="en-GB" sz="900" dirty="0"/>
              <a:t>Pp. 301-316. </a:t>
            </a:r>
          </a:p>
          <a:p>
            <a:pPr algn="l"/>
            <a:r>
              <a:rPr lang="en-GB" sz="900" dirty="0" err="1"/>
              <a:t>Huyge</a:t>
            </a:r>
            <a:r>
              <a:rPr lang="en-GB" sz="900" dirty="0"/>
              <a:t>, D., 2014. </a:t>
            </a:r>
            <a:r>
              <a:rPr lang="en-GB" sz="900" i="1" dirty="0"/>
              <a:t> The painted tomb, rock art and the recycling of Predynastic Egyptian imagery. </a:t>
            </a:r>
            <a:r>
              <a:rPr lang="en-GB" sz="900" i="1" dirty="0" err="1"/>
              <a:t>Archéo-Nil</a:t>
            </a:r>
            <a:r>
              <a:rPr lang="en-GB" sz="900" i="1" dirty="0"/>
              <a:t>,</a:t>
            </a:r>
            <a:r>
              <a:rPr lang="en-GB" sz="900" dirty="0"/>
              <a:t> </a:t>
            </a:r>
            <a:r>
              <a:rPr lang="en-GB" sz="900" dirty="0" err="1"/>
              <a:t>24,pp.93-102</a:t>
            </a:r>
            <a:r>
              <a:rPr lang="en-GB" sz="900" dirty="0"/>
              <a:t>. </a:t>
            </a:r>
            <a:endParaRPr lang="en-US" sz="1200" dirty="0"/>
          </a:p>
        </p:txBody>
      </p:sp>
      <p:sp>
        <p:nvSpPr>
          <p:cNvPr id="5" name="TextBox 4">
            <a:extLst>
              <a:ext uri="{FF2B5EF4-FFF2-40B4-BE49-F238E27FC236}">
                <a16:creationId xmlns:a16="http://schemas.microsoft.com/office/drawing/2014/main" id="{A41CF059-8A9A-3C36-D6E1-07E16EEFF935}"/>
              </a:ext>
            </a:extLst>
          </p:cNvPr>
          <p:cNvSpPr txBox="1"/>
          <p:nvPr/>
        </p:nvSpPr>
        <p:spPr>
          <a:xfrm>
            <a:off x="3494359" y="6118325"/>
            <a:ext cx="3055637" cy="1569660"/>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kern="100" dirty="0">
                <a:latin typeface="Palatino Linotype" panose="02040502050505030304" pitchFamily="18" charset="0"/>
                <a:ea typeface="Times New Roman" panose="02020603050405020304" pitchFamily="18" charset="0"/>
                <a:cs typeface="Times New Roman" panose="02020603050405020304" pitchFamily="18" charset="0"/>
              </a:rPr>
              <a:t>Description:</a:t>
            </a:r>
          </a:p>
          <a:p>
            <a:endParaRPr lang="en-GB" sz="1200" kern="100" dirty="0">
              <a:latin typeface="Palatino Linotype" panose="02040502050505030304" pitchFamily="18" charset="0"/>
              <a:cs typeface="Times New Roman" panose="02020603050405020304" pitchFamily="18" charset="0"/>
            </a:endParaRPr>
          </a:p>
          <a:p>
            <a:r>
              <a:rPr lang="en-GB" sz="1200" dirty="0">
                <a:latin typeface="Palatino Linotype" panose="02040502050505030304" pitchFamily="18" charset="0"/>
              </a:rPr>
              <a:t>This is a large ceramic pot, which has been decorated by using a red ochre paint. It has a height of 30cm and width (at largest point) of 28cm. There are fitted ‘lugs’ which once secured a lid. The motifs have meaning </a:t>
            </a:r>
            <a:r>
              <a:rPr lang="en-GB" sz="1200">
                <a:latin typeface="Palatino Linotype" panose="02040502050505030304" pitchFamily="18" charset="0"/>
              </a:rPr>
              <a:t>and functions</a:t>
            </a:r>
            <a:r>
              <a:rPr lang="en-GB" sz="1200" dirty="0">
                <a:latin typeface="Palatino Linotype" panose="02040502050505030304" pitchFamily="18" charset="0"/>
              </a:rPr>
              <a:t> </a:t>
            </a:r>
            <a:r>
              <a:rPr lang="en-GB" sz="1200" i="1">
                <a:latin typeface="Palatino Linotype" panose="02040502050505030304" pitchFamily="18" charset="0"/>
              </a:rPr>
              <a:t>Bader</a:t>
            </a:r>
            <a:r>
              <a:rPr lang="en-GB" sz="1200">
                <a:latin typeface="Palatino Linotype" panose="02040502050505030304" pitchFamily="18" charset="0"/>
              </a:rPr>
              <a:t> </a:t>
            </a:r>
            <a:r>
              <a:rPr lang="en-GB" sz="1200" i="1" dirty="0">
                <a:latin typeface="Palatino Linotype" panose="02040502050505030304" pitchFamily="18" charset="0"/>
              </a:rPr>
              <a:t>(</a:t>
            </a:r>
            <a:r>
              <a:rPr lang="en-GB" sz="1200" i="1">
                <a:latin typeface="Palatino Linotype" panose="02040502050505030304" pitchFamily="18" charset="0"/>
              </a:rPr>
              <a:t>2015).</a:t>
            </a:r>
            <a:endParaRPr lang="en-GB" sz="1200" dirty="0">
              <a:latin typeface="Palatino Linotype" panose="02040502050505030304" pitchFamily="18" charset="0"/>
            </a:endParaRPr>
          </a:p>
        </p:txBody>
      </p:sp>
      <p:sp>
        <p:nvSpPr>
          <p:cNvPr id="11" name="TextBox 10">
            <a:extLst>
              <a:ext uri="{FF2B5EF4-FFF2-40B4-BE49-F238E27FC236}">
                <a16:creationId xmlns:a16="http://schemas.microsoft.com/office/drawing/2014/main" id="{FE539489-1AC3-0308-9633-32B549688F75}"/>
              </a:ext>
            </a:extLst>
          </p:cNvPr>
          <p:cNvSpPr txBox="1"/>
          <p:nvPr/>
        </p:nvSpPr>
        <p:spPr>
          <a:xfrm>
            <a:off x="289520" y="8107633"/>
            <a:ext cx="2134316" cy="230832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l"/>
            <a:r>
              <a:rPr lang="en-GB" sz="1200" dirty="0">
                <a:latin typeface="Palatino Linotype" panose="02040502050505030304" pitchFamily="18" charset="0"/>
              </a:rPr>
              <a:t>Funerary beliefs: </a:t>
            </a:r>
          </a:p>
          <a:p>
            <a:r>
              <a:rPr lang="en-GB" sz="1200" dirty="0">
                <a:latin typeface="Palatino Linotype" panose="02040502050505030304" pitchFamily="18" charset="0"/>
              </a:rPr>
              <a:t>According to </a:t>
            </a:r>
            <a:r>
              <a:rPr lang="en-GB" sz="1200" i="1" dirty="0">
                <a:latin typeface="Palatino Linotype" panose="02040502050505030304" pitchFamily="18" charset="0"/>
              </a:rPr>
              <a:t>Stevenson (2009) </a:t>
            </a:r>
            <a:r>
              <a:rPr lang="en-GB" sz="1200" dirty="0">
                <a:latin typeface="Palatino Linotype" panose="02040502050505030304" pitchFamily="18" charset="0"/>
              </a:rPr>
              <a:t>and </a:t>
            </a:r>
            <a:r>
              <a:rPr lang="en-GB" sz="1200" i="1" dirty="0">
                <a:latin typeface="Palatino Linotype" panose="02040502050505030304" pitchFamily="18" charset="0"/>
              </a:rPr>
              <a:t>Castillos (2025) </a:t>
            </a:r>
            <a:r>
              <a:rPr lang="en-GB" sz="1200" dirty="0">
                <a:latin typeface="Palatino Linotype" panose="02040502050505030304" pitchFamily="18" charset="0"/>
              </a:rPr>
              <a:t>pottery was often used as grave goods. This was a significant symbolic gesture related to the desire for continuation of life  after death. Pots like this one, were often used as storage for food offerings and provisions for the afterlife. </a:t>
            </a:r>
            <a:endParaRPr lang="en-US" sz="1200" dirty="0"/>
          </a:p>
        </p:txBody>
      </p:sp>
      <p:sp>
        <p:nvSpPr>
          <p:cNvPr id="10" name="TextBox 9">
            <a:extLst>
              <a:ext uri="{FF2B5EF4-FFF2-40B4-BE49-F238E27FC236}">
                <a16:creationId xmlns:a16="http://schemas.microsoft.com/office/drawing/2014/main" id="{22161B64-FDAE-A84A-6179-8AF0CB0F1D63}"/>
              </a:ext>
            </a:extLst>
          </p:cNvPr>
          <p:cNvSpPr txBox="1"/>
          <p:nvPr/>
        </p:nvSpPr>
        <p:spPr>
          <a:xfrm>
            <a:off x="2704039" y="8106944"/>
            <a:ext cx="3864441" cy="230832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l"/>
            <a:r>
              <a:rPr lang="en-GB" sz="1200" dirty="0">
                <a:latin typeface="Palatino Linotype" panose="02040502050505030304" pitchFamily="18" charset="0"/>
              </a:rPr>
              <a:t>Symbolism:</a:t>
            </a:r>
          </a:p>
          <a:p>
            <a:pPr algn="l"/>
            <a:r>
              <a:rPr lang="en-GB" sz="1200" dirty="0">
                <a:latin typeface="Palatino Linotype" panose="02040502050505030304" pitchFamily="18" charset="0"/>
              </a:rPr>
              <a:t>Symbolic motifs in Predynastic art have been linked to early Egyptian conceptions of the environment. The motifs symbolise the natural elements. The triangles represent mountains, the slanted lines represent the water of the Nile, and the palm leaves new life. Using the environment in pottery decoration was a very common practice within the Naqada II period. The designs may have represented cosmological concepts which are tied to life and death. (</a:t>
            </a:r>
            <a:r>
              <a:rPr lang="en-GB" sz="1200" i="1" dirty="0">
                <a:latin typeface="Palatino Linotype" panose="02040502050505030304" pitchFamily="18" charset="0"/>
              </a:rPr>
              <a:t>Bader 2015</a:t>
            </a:r>
            <a:r>
              <a:rPr lang="en-GB" sz="1200" dirty="0">
                <a:latin typeface="Palatino Linotype" panose="02040502050505030304" pitchFamily="18" charset="0"/>
              </a:rPr>
              <a:t>. </a:t>
            </a:r>
            <a:r>
              <a:rPr lang="en-GB" sz="1200" i="1" dirty="0" err="1">
                <a:latin typeface="Palatino Linotype" panose="02040502050505030304" pitchFamily="18" charset="0"/>
              </a:rPr>
              <a:t>Huyge</a:t>
            </a:r>
            <a:r>
              <a:rPr lang="en-GB" sz="1200" i="1" dirty="0">
                <a:latin typeface="Palatino Linotype" panose="02040502050505030304" pitchFamily="18" charset="0"/>
              </a:rPr>
              <a:t>  2014). </a:t>
            </a:r>
            <a:endParaRPr lang="en-GB" sz="1200" dirty="0">
              <a:latin typeface="Palatino Linotype" panose="02040502050505030304" pitchFamily="18" charset="0"/>
            </a:endParaRPr>
          </a:p>
          <a:p>
            <a:pPr algn="l"/>
            <a:endParaRPr lang="en-US" sz="1200" dirty="0">
              <a:latin typeface="Palatino Linotype" panose="02040502050505030304" pitchFamily="18" charset="0"/>
            </a:endParaRPr>
          </a:p>
        </p:txBody>
      </p:sp>
      <p:sp>
        <p:nvSpPr>
          <p:cNvPr id="3" name="TextBox 2">
            <a:extLst>
              <a:ext uri="{FF2B5EF4-FFF2-40B4-BE49-F238E27FC236}">
                <a16:creationId xmlns:a16="http://schemas.microsoft.com/office/drawing/2014/main" id="{741DB517-A02E-CB4E-0D54-FBB8CF37D4E7}"/>
              </a:ext>
            </a:extLst>
          </p:cNvPr>
          <p:cNvSpPr txBox="1"/>
          <p:nvPr/>
        </p:nvSpPr>
        <p:spPr>
          <a:xfrm>
            <a:off x="293265" y="1922664"/>
            <a:ext cx="2701541" cy="3785652"/>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l"/>
            <a:r>
              <a:rPr lang="en-GB" sz="1200" dirty="0">
                <a:latin typeface="Palatino Linotype" panose="02040502050505030304" pitchFamily="18" charset="0"/>
              </a:rPr>
              <a:t>Background:</a:t>
            </a:r>
          </a:p>
          <a:p>
            <a:pPr algn="l"/>
            <a:r>
              <a:rPr lang="en-GB" sz="1200" dirty="0">
                <a:latin typeface="Palatino Linotype" panose="02040502050505030304" pitchFamily="18" charset="0"/>
              </a:rPr>
              <a:t>The pot is from the Predynastic period of Ancient Egypt (.c.3550-3100 bc) they were placed within burials as grave goods to take into the afterlife. This reflects on early Egyptian beliefs about afterlife and identity. </a:t>
            </a:r>
          </a:p>
          <a:p>
            <a:pPr algn="l"/>
            <a:endParaRPr lang="en-GB" sz="1200" dirty="0">
              <a:latin typeface="Palatino Linotype" panose="02040502050505030304" pitchFamily="18" charset="0"/>
            </a:endParaRPr>
          </a:p>
          <a:p>
            <a:pPr algn="l"/>
            <a:r>
              <a:rPr lang="en-GB" sz="1200" dirty="0">
                <a:latin typeface="Palatino Linotype" panose="02040502050505030304" pitchFamily="18" charset="0"/>
              </a:rPr>
              <a:t>The pot provides evidence of symbolic and artistic expression and represents the complex social and ritual behaviour of Predynastic society. </a:t>
            </a:r>
            <a:r>
              <a:rPr lang="en-GB" sz="1200" i="1" dirty="0" err="1">
                <a:latin typeface="Palatino Linotype" panose="02040502050505030304" pitchFamily="18" charset="0"/>
              </a:rPr>
              <a:t>Saito</a:t>
            </a:r>
            <a:r>
              <a:rPr lang="en-GB" sz="1200" i="1" dirty="0">
                <a:latin typeface="Palatino Linotype" panose="02040502050505030304" pitchFamily="18" charset="0"/>
              </a:rPr>
              <a:t> (2006) </a:t>
            </a:r>
            <a:r>
              <a:rPr lang="en-GB" sz="1200" dirty="0">
                <a:latin typeface="Palatino Linotype" panose="02040502050505030304" pitchFamily="18" charset="0"/>
              </a:rPr>
              <a:t>highlights the technical skills and choices of materials, these materials used in the process of producing this pot display a deliberate artistic and symbolic choice. </a:t>
            </a:r>
          </a:p>
          <a:p>
            <a:pPr algn="l"/>
            <a:r>
              <a:rPr lang="en-GB" sz="1200" dirty="0">
                <a:latin typeface="Palatino Linotype" panose="02040502050505030304" pitchFamily="18" charset="0"/>
              </a:rPr>
              <a:t> </a:t>
            </a:r>
            <a:endParaRPr lang="en-US" sz="1200" dirty="0">
              <a:latin typeface="Palatino Linotype" panose="02040502050505030304" pitchFamily="18" charset="0"/>
            </a:endParaRPr>
          </a:p>
        </p:txBody>
      </p:sp>
      <p:sp>
        <p:nvSpPr>
          <p:cNvPr id="15" name="TextBox 14">
            <a:extLst>
              <a:ext uri="{FF2B5EF4-FFF2-40B4-BE49-F238E27FC236}">
                <a16:creationId xmlns:a16="http://schemas.microsoft.com/office/drawing/2014/main" id="{C800FBC4-D088-B085-140B-6617A4399466}"/>
              </a:ext>
            </a:extLst>
          </p:cNvPr>
          <p:cNvSpPr txBox="1"/>
          <p:nvPr/>
        </p:nvSpPr>
        <p:spPr>
          <a:xfrm>
            <a:off x="3924478" y="5161311"/>
            <a:ext cx="1828800" cy="461665"/>
          </a:xfrm>
          <a:prstGeom prst="rect">
            <a:avLst/>
          </a:prstGeom>
          <a:noFill/>
        </p:spPr>
        <p:txBody>
          <a:bodyPr wrap="square" rtlCol="0">
            <a:spAutoFit/>
          </a:bodyPr>
          <a:lstStyle/>
          <a:p>
            <a:pPr algn="l"/>
            <a:r>
              <a:rPr lang="en-GB" sz="1200" dirty="0">
                <a:solidFill>
                  <a:schemeClr val="bg1"/>
                </a:solidFill>
              </a:rPr>
              <a:t>Fig.1, front view, York,2025</a:t>
            </a:r>
            <a:endParaRPr lang="en-US" sz="1200" dirty="0">
              <a:solidFill>
                <a:schemeClr val="bg1"/>
              </a:solidFill>
            </a:endParaRPr>
          </a:p>
        </p:txBody>
      </p:sp>
      <p:sp>
        <p:nvSpPr>
          <p:cNvPr id="2" name="TextBox 1">
            <a:extLst>
              <a:ext uri="{FF2B5EF4-FFF2-40B4-BE49-F238E27FC236}">
                <a16:creationId xmlns:a16="http://schemas.microsoft.com/office/drawing/2014/main" id="{CEB86CDE-C002-4EFE-19D2-4FECA36E7EE3}"/>
              </a:ext>
            </a:extLst>
          </p:cNvPr>
          <p:cNvSpPr txBox="1"/>
          <p:nvPr/>
        </p:nvSpPr>
        <p:spPr>
          <a:xfrm>
            <a:off x="395013" y="5885477"/>
            <a:ext cx="1884605" cy="276999"/>
          </a:xfrm>
          <a:prstGeom prst="rect">
            <a:avLst/>
          </a:prstGeom>
          <a:noFill/>
          <a:ln>
            <a:solidFill>
              <a:schemeClr val="bg1"/>
            </a:solidFill>
          </a:ln>
        </p:spPr>
        <p:txBody>
          <a:bodyPr wrap="square" rtlCol="0">
            <a:spAutoFit/>
          </a:bodyPr>
          <a:lstStyle/>
          <a:p>
            <a:pPr algn="l"/>
            <a:r>
              <a:rPr lang="en-GB" sz="1200" dirty="0">
                <a:solidFill>
                  <a:schemeClr val="bg1"/>
                </a:solidFill>
              </a:rPr>
              <a:t>Fig 2, top view, York, 2025</a:t>
            </a:r>
            <a:endParaRPr lang="en-US" sz="1200" dirty="0">
              <a:solidFill>
                <a:schemeClr val="bg1"/>
              </a:solidFill>
            </a:endParaRPr>
          </a:p>
        </p:txBody>
      </p:sp>
    </p:spTree>
    <p:extLst>
      <p:ext uri="{BB962C8B-B14F-4D97-AF65-F5344CB8AC3E}">
        <p14:creationId xmlns:p14="http://schemas.microsoft.com/office/powerpoint/2010/main" val="687762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Lilly York (2317170)</dc:creator>
  <cp:lastModifiedBy>Lilly York (2317170)</cp:lastModifiedBy>
  <cp:revision>5</cp:revision>
  <dcterms:created xsi:type="dcterms:W3CDTF">2025-10-13T15:14:23Z</dcterms:created>
  <dcterms:modified xsi:type="dcterms:W3CDTF">2025-10-20T11:38:31Z</dcterms:modified>
</cp:coreProperties>
</file>