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1F1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3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278" y="-108"/>
      </p:cViewPr>
      <p:guideLst>
        <p:guide orient="horz" pos="2160"/>
        <p:guide pos="31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7788" cy="7373778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2130427"/>
            <a:ext cx="84201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506" y="4406901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506" y="2906714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6576" y="1600201"/>
            <a:ext cx="474662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48301" y="1600201"/>
            <a:ext cx="474662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1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2111" y="1535113"/>
            <a:ext cx="437859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2111" y="2174875"/>
            <a:ext cx="437859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1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2972" y="273052"/>
            <a:ext cx="5537728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1" y="1435101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80337" y="274640"/>
            <a:ext cx="2414588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6576" y="274640"/>
            <a:ext cx="7078663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600201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5300" y="6356352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3A427-7890-4816-B5FF-A9BA06DB8E5E}" type="datetimeFigureOut">
              <a:rPr lang="en-US" smtClean="0"/>
              <a:pPr/>
              <a:t>11/4/2021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84550" y="6356352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099300" y="6356352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D4DAA-30AA-4555-9ECC-BAB44C0860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4953000" cy="68580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accent6">
                    <a:lumMod val="75000"/>
                  </a:schemeClr>
                </a:solidFill>
              </a:ln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953000" y="0"/>
            <a:ext cx="4953000" cy="68580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ounded Rectangle 19"/>
          <p:cNvSpPr/>
          <p:nvPr/>
        </p:nvSpPr>
        <p:spPr>
          <a:xfrm>
            <a:off x="5000660" y="71414"/>
            <a:ext cx="4810124" cy="6715148"/>
          </a:xfrm>
          <a:prstGeom prst="roundRect">
            <a:avLst>
              <a:gd name="adj" fmla="val 7330"/>
            </a:avLst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ounded Rectangle 17"/>
          <p:cNvSpPr/>
          <p:nvPr/>
        </p:nvSpPr>
        <p:spPr>
          <a:xfrm>
            <a:off x="71438" y="71414"/>
            <a:ext cx="4810124" cy="6715148"/>
          </a:xfrm>
          <a:prstGeom prst="roundRect">
            <a:avLst>
              <a:gd name="adj" fmla="val 7330"/>
            </a:avLst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accent6">
                    <a:lumMod val="75000"/>
                  </a:schemeClr>
                </a:solidFill>
              </a:ln>
            </a:endParaRPr>
          </a:p>
        </p:txBody>
      </p:sp>
      <p:sp>
        <p:nvSpPr>
          <p:cNvPr id="9" name="Flowchart: Punched Tape 8"/>
          <p:cNvSpPr/>
          <p:nvPr/>
        </p:nvSpPr>
        <p:spPr>
          <a:xfrm>
            <a:off x="4953000" y="71414"/>
            <a:ext cx="4953000" cy="1785950"/>
          </a:xfrm>
          <a:prstGeom prst="flowChartPunchedTap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238356" y="285728"/>
            <a:ext cx="2210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Hotel Trinity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953132" y="681319"/>
            <a:ext cx="2863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  <a:latin typeface="Arial Black" pitchFamily="34" charset="0"/>
                <a:cs typeface="Times New Roman" pitchFamily="18" charset="0"/>
              </a:rPr>
              <a:t>HOTEL</a:t>
            </a:r>
            <a:r>
              <a:rPr lang="en-GB" sz="2400" dirty="0" smtClean="0">
                <a:solidFill>
                  <a:schemeClr val="bg2">
                    <a:lumMod val="50000"/>
                  </a:schemeClr>
                </a:solidFill>
                <a:latin typeface="Arial Black" pitchFamily="34" charset="0"/>
                <a:cs typeface="Times New Roman" pitchFamily="18" charset="0"/>
              </a:rPr>
              <a:t> </a:t>
            </a:r>
            <a:r>
              <a:rPr lang="en-GB" sz="2400" dirty="0">
                <a:solidFill>
                  <a:schemeClr val="bg2">
                    <a:lumMod val="25000"/>
                  </a:schemeClr>
                </a:solidFill>
                <a:latin typeface="Arial Black" pitchFamily="34" charset="0"/>
                <a:cs typeface="Times New Roman" pitchFamily="18" charset="0"/>
              </a:rPr>
              <a:t>T</a:t>
            </a:r>
            <a:r>
              <a:rPr lang="en-GB" sz="2400" dirty="0" smtClean="0">
                <a:solidFill>
                  <a:schemeClr val="bg2">
                    <a:lumMod val="25000"/>
                  </a:schemeClr>
                </a:solidFill>
                <a:latin typeface="Arial Black" pitchFamily="34" charset="0"/>
                <a:cs typeface="Times New Roman" pitchFamily="18" charset="0"/>
              </a:rPr>
              <a:t>RINITY</a:t>
            </a:r>
            <a:endParaRPr lang="en-GB" sz="2400" dirty="0">
              <a:solidFill>
                <a:schemeClr val="bg2">
                  <a:lumMod val="25000"/>
                </a:schemeClr>
              </a:solidFill>
              <a:latin typeface="Arial Black" pitchFamily="34" charset="0"/>
              <a:cs typeface="Times New Roman" pitchFamily="18" charset="0"/>
            </a:endParaRPr>
          </a:p>
        </p:txBody>
      </p:sp>
      <p:sp>
        <p:nvSpPr>
          <p:cNvPr id="14" name="Oval 13"/>
          <p:cNvSpPr/>
          <p:nvPr/>
        </p:nvSpPr>
        <p:spPr>
          <a:xfrm rot="17712243">
            <a:off x="-951734" y="1376992"/>
            <a:ext cx="6885768" cy="4095894"/>
          </a:xfrm>
          <a:prstGeom prst="ellipse">
            <a:avLst/>
          </a:prstGeom>
          <a:blipFill>
            <a:blip r:embed="rId2" cstate="print">
              <a:lum contrast="-73000"/>
            </a:blip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Rectangle 22"/>
          <p:cNvSpPr/>
          <p:nvPr/>
        </p:nvSpPr>
        <p:spPr>
          <a:xfrm>
            <a:off x="5167314" y="5572140"/>
            <a:ext cx="1785950" cy="102962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Vertical Scroll 12"/>
          <p:cNvSpPr/>
          <p:nvPr/>
        </p:nvSpPr>
        <p:spPr>
          <a:xfrm>
            <a:off x="7881958" y="1753192"/>
            <a:ext cx="2000264" cy="1714512"/>
          </a:xfrm>
          <a:prstGeom prst="verticalScroll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Contact us</a:t>
            </a:r>
          </a:p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01792600421</a:t>
            </a:r>
          </a:p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Penarth Beach</a:t>
            </a:r>
          </a:p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South Wales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Snip Diagonal Corner Rectangle 15"/>
          <p:cNvSpPr/>
          <p:nvPr/>
        </p:nvSpPr>
        <p:spPr>
          <a:xfrm rot="20729660">
            <a:off x="7094625" y="5013917"/>
            <a:ext cx="2357454" cy="142876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We are also available</a:t>
            </a:r>
          </a:p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Just Eat , </a:t>
            </a:r>
            <a:r>
              <a:rPr lang="en-GB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Deliveroo</a:t>
            </a:r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and Uber Eat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6" name="Oval Callout 25"/>
          <p:cNvSpPr/>
          <p:nvPr/>
        </p:nvSpPr>
        <p:spPr>
          <a:xfrm>
            <a:off x="5143536" y="3643314"/>
            <a:ext cx="4524372" cy="1214446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If you have a food allergy or special dietary requirements. Please inform a member of staff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024438" y="1984556"/>
            <a:ext cx="2857520" cy="16430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Opening Hours </a:t>
            </a:r>
          </a:p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Mon -Thu 12pm - 11pm</a:t>
            </a:r>
          </a:p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Fri - Sat     12 pm - 12 pm</a:t>
            </a:r>
          </a:p>
          <a:p>
            <a:pPr algn="ctr"/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Sunday 12pm - 9pm</a:t>
            </a:r>
          </a:p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Free Delivery within 3  Miles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5024438" y="71414"/>
            <a:ext cx="4810124" cy="6715148"/>
          </a:xfrm>
          <a:prstGeom prst="roundRect">
            <a:avLst>
              <a:gd name="adj" fmla="val 7330"/>
            </a:avLst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Cloud 28"/>
          <p:cNvSpPr/>
          <p:nvPr/>
        </p:nvSpPr>
        <p:spPr>
          <a:xfrm>
            <a:off x="166654" y="357166"/>
            <a:ext cx="1357322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Starter</a:t>
            </a:r>
            <a:endParaRPr lang="en-GB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1666852" y="166852"/>
            <a:ext cx="31432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Prawns and seasonal veg. With rainbow salsa  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5.00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Spring Rolls    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3.60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Goat Cheese salad and house dressing           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7.20</a:t>
            </a:r>
            <a:endParaRPr lang="en-GB" sz="1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66654" y="3769530"/>
            <a:ext cx="342902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Prawns and seasonal veg.&amp; rainbow salsa   + Chilean sauvignon Blanc (White Wine)      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25.00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Goat Cheese Salad &amp; House Dressing       + Merlot Wine (Red Wine)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27.20</a:t>
            </a:r>
            <a:endParaRPr lang="en-GB" sz="1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1438" y="1571613"/>
            <a:ext cx="34528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Turkey Breast with Roasted </a:t>
            </a:r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ed Pepper and Garlic Bread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8.50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Poached Salmon with cucumber Dill Sauce + Choice of Extras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12.00                    </a:t>
            </a:r>
            <a:endParaRPr lang="en-GB" sz="1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452538" y="2571744"/>
            <a:ext cx="335758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Jacket Potatoes with Bean/Cheese 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             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5.50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Delicious Fish and Chips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5.50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Beef Burger And Chips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5.10 </a:t>
            </a:r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                                     </a:t>
            </a:r>
            <a:endParaRPr lang="en-GB" sz="16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80968" y="5857892"/>
            <a:ext cx="41434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Prosecco</a:t>
            </a:r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(75mL)            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14.90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Merlot  Red Wine (750ml)                       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17.80</a:t>
            </a:r>
          </a:p>
          <a:p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Chilean Sauvignon Blanc (</a:t>
            </a:r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W</a:t>
            </a:r>
            <a:r>
              <a:rPr lang="en-GB" sz="1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hite Wine)   </a:t>
            </a:r>
            <a:r>
              <a:rPr lang="en-GB" sz="1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18.20</a:t>
            </a:r>
            <a:endParaRPr lang="en-GB" sz="1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Cloud 40"/>
          <p:cNvSpPr/>
          <p:nvPr/>
        </p:nvSpPr>
        <p:spPr>
          <a:xfrm>
            <a:off x="3452802" y="3840968"/>
            <a:ext cx="1357322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Wine Pairing </a:t>
            </a:r>
            <a:endParaRPr lang="en-GB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2" name="Cloud 41"/>
          <p:cNvSpPr/>
          <p:nvPr/>
        </p:nvSpPr>
        <p:spPr>
          <a:xfrm>
            <a:off x="166654" y="2643182"/>
            <a:ext cx="1357322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Kids Menu</a:t>
            </a:r>
            <a:endParaRPr lang="en-GB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3" name="Cloud 42"/>
          <p:cNvSpPr/>
          <p:nvPr/>
        </p:nvSpPr>
        <p:spPr>
          <a:xfrm>
            <a:off x="1523976" y="5000636"/>
            <a:ext cx="1738290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Beverages</a:t>
            </a:r>
            <a:endParaRPr lang="en-GB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4" name="Cloud 43"/>
          <p:cNvSpPr/>
          <p:nvPr/>
        </p:nvSpPr>
        <p:spPr>
          <a:xfrm>
            <a:off x="3452802" y="1571612"/>
            <a:ext cx="1357322" cy="78581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Main course</a:t>
            </a:r>
            <a:endParaRPr lang="en-GB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178</Words>
  <Application>Microsoft Office PowerPoint</Application>
  <PresentationFormat>A4 Paper (210x297 mm)</PresentationFormat>
  <Paragraphs>33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riz</dc:creator>
  <cp:lastModifiedBy>riz</cp:lastModifiedBy>
  <cp:revision>8</cp:revision>
  <dcterms:created xsi:type="dcterms:W3CDTF">2021-11-04T14:32:40Z</dcterms:created>
  <dcterms:modified xsi:type="dcterms:W3CDTF">2021-11-04T20:57:17Z</dcterms:modified>
</cp:coreProperties>
</file>