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Dissociation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731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learning to be present</a:t>
            </a:r>
          </a:p>
          <a:p>
            <a:r>
              <a:rPr lang="en-GB" dirty="0" smtClean="0"/>
              <a:t>2. overcoming the phobia of inner experience</a:t>
            </a:r>
          </a:p>
          <a:p>
            <a:r>
              <a:rPr lang="en-GB" dirty="0" smtClean="0"/>
              <a:t>3. learning to reflect</a:t>
            </a:r>
          </a:p>
          <a:p>
            <a:r>
              <a:rPr lang="en-GB" dirty="0" smtClean="0"/>
              <a:t>4. working with dissociated parts</a:t>
            </a:r>
          </a:p>
          <a:p>
            <a:r>
              <a:rPr lang="en-GB" dirty="0" smtClean="0"/>
              <a:t>5. developing an inner sense of safety</a:t>
            </a:r>
          </a:p>
          <a:p>
            <a:r>
              <a:rPr lang="en-GB" dirty="0" smtClean="0"/>
              <a:t>6. identifying triggers</a:t>
            </a:r>
          </a:p>
          <a:p>
            <a:r>
              <a:rPr lang="en-GB" dirty="0" smtClean="0"/>
              <a:t>7. understanding </a:t>
            </a:r>
            <a:r>
              <a:rPr lang="en-GB" dirty="0" err="1" smtClean="0"/>
              <a:t>emotons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810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inner experience did you avoid or want to avoid?</a:t>
            </a:r>
          </a:p>
          <a:p>
            <a:r>
              <a:rPr lang="en-GB" dirty="0" smtClean="0"/>
              <a:t>What were your beliefs or concerns about what might happen if you allowed yourself to accept that inner experience</a:t>
            </a:r>
          </a:p>
          <a:p>
            <a:r>
              <a:rPr lang="en-GB" dirty="0" smtClean="0"/>
              <a:t>What did you do to avoid the experience</a:t>
            </a:r>
          </a:p>
          <a:p>
            <a:r>
              <a:rPr lang="en-GB" dirty="0" smtClean="0"/>
              <a:t>What help </a:t>
            </a:r>
            <a:r>
              <a:rPr lang="en-GB" smtClean="0"/>
              <a:t>or resources </a:t>
            </a:r>
            <a:r>
              <a:rPr lang="en-GB" dirty="0" smtClean="0"/>
              <a:t>do you imagine you might need in order to be less avoidant of this inner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0966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26</TotalTime>
  <Words>100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Dissociation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Dissociation</dc:title>
  <dc:creator>Carol U Hughes</dc:creator>
  <cp:lastModifiedBy>Carol U Hughes</cp:lastModifiedBy>
  <cp:revision>2</cp:revision>
  <dcterms:created xsi:type="dcterms:W3CDTF">2019-03-18T16:10:55Z</dcterms:created>
  <dcterms:modified xsi:type="dcterms:W3CDTF">2019-03-18T16:37:49Z</dcterms:modified>
</cp:coreProperties>
</file>