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7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8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9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0"/>
  </p:notesMasterIdLst>
  <p:sldIdLst>
    <p:sldId id="261" r:id="rId2"/>
    <p:sldId id="291" r:id="rId3"/>
    <p:sldId id="450" r:id="rId4"/>
    <p:sldId id="318" r:id="rId5"/>
    <p:sldId id="316" r:id="rId6"/>
    <p:sldId id="319" r:id="rId7"/>
    <p:sldId id="320" r:id="rId8"/>
    <p:sldId id="457" r:id="rId9"/>
    <p:sldId id="322" r:id="rId10"/>
    <p:sldId id="321" r:id="rId11"/>
    <p:sldId id="309" r:id="rId12"/>
    <p:sldId id="314" r:id="rId13"/>
    <p:sldId id="324" r:id="rId14"/>
    <p:sldId id="459" r:id="rId15"/>
    <p:sldId id="305" r:id="rId16"/>
    <p:sldId id="306" r:id="rId17"/>
    <p:sldId id="461" r:id="rId18"/>
    <p:sldId id="300" r:id="rId19"/>
    <p:sldId id="311" r:id="rId20"/>
    <p:sldId id="458" r:id="rId21"/>
    <p:sldId id="304" r:id="rId22"/>
    <p:sldId id="465" r:id="rId23"/>
    <p:sldId id="447" r:id="rId24"/>
    <p:sldId id="462" r:id="rId25"/>
    <p:sldId id="299" r:id="rId26"/>
    <p:sldId id="463" r:id="rId27"/>
    <p:sldId id="464" r:id="rId28"/>
    <p:sldId id="270" r:id="rId29"/>
    <p:sldId id="303" r:id="rId30"/>
    <p:sldId id="308" r:id="rId31"/>
    <p:sldId id="295" r:id="rId32"/>
    <p:sldId id="325" r:id="rId33"/>
    <p:sldId id="328" r:id="rId34"/>
    <p:sldId id="443" r:id="rId35"/>
    <p:sldId id="446" r:id="rId36"/>
    <p:sldId id="444" r:id="rId37"/>
    <p:sldId id="445" r:id="rId38"/>
    <p:sldId id="315" r:id="rId39"/>
    <p:sldId id="323" r:id="rId40"/>
    <p:sldId id="329" r:id="rId41"/>
    <p:sldId id="460" r:id="rId42"/>
    <p:sldId id="326" r:id="rId43"/>
    <p:sldId id="301" r:id="rId44"/>
    <p:sldId id="276" r:id="rId45"/>
    <p:sldId id="438" r:id="rId46"/>
    <p:sldId id="448" r:id="rId47"/>
    <p:sldId id="292" r:id="rId48"/>
    <p:sldId id="327" r:id="rId4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70" autoAdjust="0"/>
    <p:restoredTop sz="94660"/>
  </p:normalViewPr>
  <p:slideViewPr>
    <p:cSldViewPr>
      <p:cViewPr varScale="1">
        <p:scale>
          <a:sx n="62" d="100"/>
          <a:sy n="62" d="100"/>
        </p:scale>
        <p:origin x="1554" y="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presProps" Target="presProps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DE16187-C0BD-4CE2-AD74-9E0377C9ECE6}" type="doc">
      <dgm:prSet loTypeId="urn:microsoft.com/office/officeart/2005/8/layout/arrow5" loCatId="relationship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C53D286-9161-4796-BC7C-B1ACFAEF628B}">
      <dgm:prSet/>
      <dgm:spPr/>
      <dgm:t>
        <a:bodyPr/>
        <a:lstStyle/>
        <a:p>
          <a:r>
            <a:rPr lang="en-GB" dirty="0"/>
            <a:t>I feel</a:t>
          </a:r>
          <a:endParaRPr lang="en-US" dirty="0"/>
        </a:p>
      </dgm:t>
    </dgm:pt>
    <dgm:pt modelId="{5B77B287-F71F-4ED4-8DA7-10070549BDE4}" type="parTrans" cxnId="{C85E1A34-45E2-43B6-8E4D-EED464C1ABF4}">
      <dgm:prSet/>
      <dgm:spPr/>
      <dgm:t>
        <a:bodyPr/>
        <a:lstStyle/>
        <a:p>
          <a:endParaRPr lang="en-US"/>
        </a:p>
      </dgm:t>
    </dgm:pt>
    <dgm:pt modelId="{7B5349C6-F5D0-449F-9671-DDD1A46DC7A9}" type="sibTrans" cxnId="{C85E1A34-45E2-43B6-8E4D-EED464C1ABF4}">
      <dgm:prSet/>
      <dgm:spPr/>
      <dgm:t>
        <a:bodyPr/>
        <a:lstStyle/>
        <a:p>
          <a:endParaRPr lang="en-US"/>
        </a:p>
      </dgm:t>
    </dgm:pt>
    <dgm:pt modelId="{5029ED97-C689-4716-A292-2199FD45D528}">
      <dgm:prSet/>
      <dgm:spPr/>
      <dgm:t>
        <a:bodyPr/>
        <a:lstStyle/>
        <a:p>
          <a:r>
            <a:rPr lang="en-GB"/>
            <a:t>I notice</a:t>
          </a:r>
          <a:endParaRPr lang="en-US"/>
        </a:p>
      </dgm:t>
    </dgm:pt>
    <dgm:pt modelId="{95E3D27B-BA10-4FFA-A8A2-6884601F19F0}" type="parTrans" cxnId="{FE1D79E3-DCCC-43CC-8D56-6A1DCEBDAAC7}">
      <dgm:prSet/>
      <dgm:spPr/>
      <dgm:t>
        <a:bodyPr/>
        <a:lstStyle/>
        <a:p>
          <a:endParaRPr lang="en-US"/>
        </a:p>
      </dgm:t>
    </dgm:pt>
    <dgm:pt modelId="{BA331F1D-0F0F-4573-BC00-822BC2575CED}" type="sibTrans" cxnId="{FE1D79E3-DCCC-43CC-8D56-6A1DCEBDAAC7}">
      <dgm:prSet/>
      <dgm:spPr/>
      <dgm:t>
        <a:bodyPr/>
        <a:lstStyle/>
        <a:p>
          <a:endParaRPr lang="en-US"/>
        </a:p>
      </dgm:t>
    </dgm:pt>
    <dgm:pt modelId="{22061A98-3205-4A4F-88F2-88734D52FF48}">
      <dgm:prSet/>
      <dgm:spPr/>
      <dgm:t>
        <a:bodyPr/>
        <a:lstStyle/>
        <a:p>
          <a:r>
            <a:rPr lang="en-GB"/>
            <a:t>I Imagine</a:t>
          </a:r>
          <a:endParaRPr lang="en-US"/>
        </a:p>
      </dgm:t>
    </dgm:pt>
    <dgm:pt modelId="{4C1865DF-5D04-4774-9301-486692695647}" type="parTrans" cxnId="{833730F3-4511-458A-9F2F-5C1390B737E7}">
      <dgm:prSet/>
      <dgm:spPr/>
      <dgm:t>
        <a:bodyPr/>
        <a:lstStyle/>
        <a:p>
          <a:endParaRPr lang="en-US"/>
        </a:p>
      </dgm:t>
    </dgm:pt>
    <dgm:pt modelId="{549C0E99-FDCE-4F92-A876-33F1EC994CCB}" type="sibTrans" cxnId="{833730F3-4511-458A-9F2F-5C1390B737E7}">
      <dgm:prSet/>
      <dgm:spPr/>
      <dgm:t>
        <a:bodyPr/>
        <a:lstStyle/>
        <a:p>
          <a:endParaRPr lang="en-US"/>
        </a:p>
      </dgm:t>
    </dgm:pt>
    <dgm:pt modelId="{21AD0BB3-0951-4181-9B08-2185BE49E029}" type="pres">
      <dgm:prSet presAssocID="{4DE16187-C0BD-4CE2-AD74-9E0377C9ECE6}" presName="diagram" presStyleCnt="0">
        <dgm:presLayoutVars>
          <dgm:dir/>
          <dgm:resizeHandles val="exact"/>
        </dgm:presLayoutVars>
      </dgm:prSet>
      <dgm:spPr/>
    </dgm:pt>
    <dgm:pt modelId="{7FA02123-C22D-491B-ADE3-C6F5135D9F9B}" type="pres">
      <dgm:prSet presAssocID="{8C53D286-9161-4796-BC7C-B1ACFAEF628B}" presName="arrow" presStyleLbl="node1" presStyleIdx="0" presStyleCnt="3">
        <dgm:presLayoutVars>
          <dgm:bulletEnabled val="1"/>
        </dgm:presLayoutVars>
      </dgm:prSet>
      <dgm:spPr/>
    </dgm:pt>
    <dgm:pt modelId="{F101D9B7-210E-43AA-843C-E3680E81D5EE}" type="pres">
      <dgm:prSet presAssocID="{5029ED97-C689-4716-A292-2199FD45D528}" presName="arrow" presStyleLbl="node1" presStyleIdx="1" presStyleCnt="3">
        <dgm:presLayoutVars>
          <dgm:bulletEnabled val="1"/>
        </dgm:presLayoutVars>
      </dgm:prSet>
      <dgm:spPr/>
    </dgm:pt>
    <dgm:pt modelId="{18931CD7-AE8F-4150-8D63-BCD9B4476036}" type="pres">
      <dgm:prSet presAssocID="{22061A98-3205-4A4F-88F2-88734D52FF48}" presName="arrow" presStyleLbl="node1" presStyleIdx="2" presStyleCnt="3">
        <dgm:presLayoutVars>
          <dgm:bulletEnabled val="1"/>
        </dgm:presLayoutVars>
      </dgm:prSet>
      <dgm:spPr/>
    </dgm:pt>
  </dgm:ptLst>
  <dgm:cxnLst>
    <dgm:cxn modelId="{3945B31C-3CCE-4612-ADC3-C282A2A34F01}" type="presOf" srcId="{4DE16187-C0BD-4CE2-AD74-9E0377C9ECE6}" destId="{21AD0BB3-0951-4181-9B08-2185BE49E029}" srcOrd="0" destOrd="0" presId="urn:microsoft.com/office/officeart/2005/8/layout/arrow5"/>
    <dgm:cxn modelId="{C85E1A34-45E2-43B6-8E4D-EED464C1ABF4}" srcId="{4DE16187-C0BD-4CE2-AD74-9E0377C9ECE6}" destId="{8C53D286-9161-4796-BC7C-B1ACFAEF628B}" srcOrd="0" destOrd="0" parTransId="{5B77B287-F71F-4ED4-8DA7-10070549BDE4}" sibTransId="{7B5349C6-F5D0-449F-9671-DDD1A46DC7A9}"/>
    <dgm:cxn modelId="{C23A9261-3F3A-434E-A120-F19B41BB32DB}" type="presOf" srcId="{22061A98-3205-4A4F-88F2-88734D52FF48}" destId="{18931CD7-AE8F-4150-8D63-BCD9B4476036}" srcOrd="0" destOrd="0" presId="urn:microsoft.com/office/officeart/2005/8/layout/arrow5"/>
    <dgm:cxn modelId="{2CF85D6A-98B5-42CE-B83E-F9F172F5884B}" type="presOf" srcId="{8C53D286-9161-4796-BC7C-B1ACFAEF628B}" destId="{7FA02123-C22D-491B-ADE3-C6F5135D9F9B}" srcOrd="0" destOrd="0" presId="urn:microsoft.com/office/officeart/2005/8/layout/arrow5"/>
    <dgm:cxn modelId="{A1EFBBE0-E766-47DC-BC58-06AB73D93893}" type="presOf" srcId="{5029ED97-C689-4716-A292-2199FD45D528}" destId="{F101D9B7-210E-43AA-843C-E3680E81D5EE}" srcOrd="0" destOrd="0" presId="urn:microsoft.com/office/officeart/2005/8/layout/arrow5"/>
    <dgm:cxn modelId="{FE1D79E3-DCCC-43CC-8D56-6A1DCEBDAAC7}" srcId="{4DE16187-C0BD-4CE2-AD74-9E0377C9ECE6}" destId="{5029ED97-C689-4716-A292-2199FD45D528}" srcOrd="1" destOrd="0" parTransId="{95E3D27B-BA10-4FFA-A8A2-6884601F19F0}" sibTransId="{BA331F1D-0F0F-4573-BC00-822BC2575CED}"/>
    <dgm:cxn modelId="{833730F3-4511-458A-9F2F-5C1390B737E7}" srcId="{4DE16187-C0BD-4CE2-AD74-9E0377C9ECE6}" destId="{22061A98-3205-4A4F-88F2-88734D52FF48}" srcOrd="2" destOrd="0" parTransId="{4C1865DF-5D04-4774-9301-486692695647}" sibTransId="{549C0E99-FDCE-4F92-A876-33F1EC994CCB}"/>
    <dgm:cxn modelId="{3DA81557-D311-47A3-8E0D-B8028A2F9247}" type="presParOf" srcId="{21AD0BB3-0951-4181-9B08-2185BE49E029}" destId="{7FA02123-C22D-491B-ADE3-C6F5135D9F9B}" srcOrd="0" destOrd="0" presId="urn:microsoft.com/office/officeart/2005/8/layout/arrow5"/>
    <dgm:cxn modelId="{5B19116C-A792-4716-ADFE-8C68E46C86F2}" type="presParOf" srcId="{21AD0BB3-0951-4181-9B08-2185BE49E029}" destId="{F101D9B7-210E-43AA-843C-E3680E81D5EE}" srcOrd="1" destOrd="0" presId="urn:microsoft.com/office/officeart/2005/8/layout/arrow5"/>
    <dgm:cxn modelId="{9F8D94E0-336C-4813-B4C1-C896893248E0}" type="presParOf" srcId="{21AD0BB3-0951-4181-9B08-2185BE49E029}" destId="{18931CD7-AE8F-4150-8D63-BCD9B4476036}" srcOrd="2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2CC7675-8A21-42EE-B54B-20B6AE99A937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87329F08-A8A8-4966-8E48-36477A946C2D}">
      <dgm:prSet custT="1"/>
      <dgm:spPr/>
      <dgm:t>
        <a:bodyPr/>
        <a:lstStyle/>
        <a:p>
          <a:pPr>
            <a:defRPr cap="all"/>
          </a:pPr>
          <a:r>
            <a:rPr lang="en-GB" sz="3200" dirty="0"/>
            <a:t>Switch off from internal dialogue</a:t>
          </a:r>
          <a:endParaRPr lang="en-US" sz="3200" dirty="0"/>
        </a:p>
      </dgm:t>
    </dgm:pt>
    <dgm:pt modelId="{D77EF251-106D-4461-9141-FAA1B76D8288}" type="parTrans" cxnId="{CEA8DFFC-9C24-487C-8CA9-1A58A856D735}">
      <dgm:prSet/>
      <dgm:spPr/>
      <dgm:t>
        <a:bodyPr/>
        <a:lstStyle/>
        <a:p>
          <a:endParaRPr lang="en-US"/>
        </a:p>
      </dgm:t>
    </dgm:pt>
    <dgm:pt modelId="{E1DD6189-1E9E-4EE3-8465-921E67057CAE}" type="sibTrans" cxnId="{CEA8DFFC-9C24-487C-8CA9-1A58A856D735}">
      <dgm:prSet/>
      <dgm:spPr/>
      <dgm:t>
        <a:bodyPr/>
        <a:lstStyle/>
        <a:p>
          <a:endParaRPr lang="en-US"/>
        </a:p>
      </dgm:t>
    </dgm:pt>
    <dgm:pt modelId="{EAB59D86-6E71-4ED8-B123-0CCBAB48E121}">
      <dgm:prSet/>
      <dgm:spPr/>
      <dgm:t>
        <a:bodyPr/>
        <a:lstStyle/>
        <a:p>
          <a:pPr>
            <a:defRPr cap="all"/>
          </a:pPr>
          <a:r>
            <a:rPr lang="en-GB" dirty="0"/>
            <a:t>Relax</a:t>
          </a:r>
          <a:endParaRPr lang="en-US" dirty="0"/>
        </a:p>
      </dgm:t>
    </dgm:pt>
    <dgm:pt modelId="{DB6DDE5C-BFA9-4A6D-9EDA-DB12781E2766}" type="parTrans" cxnId="{FB09C133-4921-40B6-9FD6-FE8FDCF38C3B}">
      <dgm:prSet/>
      <dgm:spPr/>
      <dgm:t>
        <a:bodyPr/>
        <a:lstStyle/>
        <a:p>
          <a:endParaRPr lang="en-US"/>
        </a:p>
      </dgm:t>
    </dgm:pt>
    <dgm:pt modelId="{3F63A0C0-75D2-4550-84AD-F910CCDFDA44}" type="sibTrans" cxnId="{FB09C133-4921-40B6-9FD6-FE8FDCF38C3B}">
      <dgm:prSet/>
      <dgm:spPr/>
      <dgm:t>
        <a:bodyPr/>
        <a:lstStyle/>
        <a:p>
          <a:endParaRPr lang="en-US"/>
        </a:p>
      </dgm:t>
    </dgm:pt>
    <dgm:pt modelId="{062775C2-C066-4976-B62B-FF21D62DF232}">
      <dgm:prSet/>
      <dgm:spPr/>
      <dgm:t>
        <a:bodyPr/>
        <a:lstStyle/>
        <a:p>
          <a:pPr>
            <a:defRPr cap="all"/>
          </a:pPr>
          <a:r>
            <a:rPr lang="en-GB"/>
            <a:t>Feel</a:t>
          </a:r>
          <a:endParaRPr lang="en-US"/>
        </a:p>
      </dgm:t>
    </dgm:pt>
    <dgm:pt modelId="{9C7E714C-761C-439A-837B-607EA1434126}" type="parTrans" cxnId="{1AA9B8E8-AF31-415D-AF7F-9C7EC9BA572A}">
      <dgm:prSet/>
      <dgm:spPr/>
      <dgm:t>
        <a:bodyPr/>
        <a:lstStyle/>
        <a:p>
          <a:endParaRPr lang="en-US"/>
        </a:p>
      </dgm:t>
    </dgm:pt>
    <dgm:pt modelId="{D72DEE38-86B2-4E17-B38A-022901A9471F}" type="sibTrans" cxnId="{1AA9B8E8-AF31-415D-AF7F-9C7EC9BA572A}">
      <dgm:prSet/>
      <dgm:spPr/>
      <dgm:t>
        <a:bodyPr/>
        <a:lstStyle/>
        <a:p>
          <a:endParaRPr lang="en-US"/>
        </a:p>
      </dgm:t>
    </dgm:pt>
    <dgm:pt modelId="{0CA6EAC7-5FBD-4E9C-A755-C5DCEEE3152D}" type="pres">
      <dgm:prSet presAssocID="{72CC7675-8A21-42EE-B54B-20B6AE99A937}" presName="root" presStyleCnt="0">
        <dgm:presLayoutVars>
          <dgm:dir/>
          <dgm:resizeHandles val="exact"/>
        </dgm:presLayoutVars>
      </dgm:prSet>
      <dgm:spPr/>
    </dgm:pt>
    <dgm:pt modelId="{9FFEF522-FC34-4137-817D-B5030E4BC9B4}" type="pres">
      <dgm:prSet presAssocID="{87329F08-A8A8-4966-8E48-36477A946C2D}" presName="compNode" presStyleCnt="0"/>
      <dgm:spPr/>
    </dgm:pt>
    <dgm:pt modelId="{D8C00EC6-2693-4987-B1E2-79309368115F}" type="pres">
      <dgm:prSet presAssocID="{87329F08-A8A8-4966-8E48-36477A946C2D}" presName="iconBgRect" presStyleLbl="bgShp" presStyleIdx="0" presStyleCnt="3"/>
      <dgm:spPr/>
    </dgm:pt>
    <dgm:pt modelId="{384233F4-791D-409B-9868-3A754A8A872A}" type="pres">
      <dgm:prSet presAssocID="{87329F08-A8A8-4966-8E48-36477A946C2D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8A409566-50F0-4811-9B92-EDE67AD37184}" type="pres">
      <dgm:prSet presAssocID="{87329F08-A8A8-4966-8E48-36477A946C2D}" presName="spaceRect" presStyleCnt="0"/>
      <dgm:spPr/>
    </dgm:pt>
    <dgm:pt modelId="{5D7AEFDB-1245-4520-9E83-55D1A0741F28}" type="pres">
      <dgm:prSet presAssocID="{87329F08-A8A8-4966-8E48-36477A946C2D}" presName="textRect" presStyleLbl="revTx" presStyleIdx="0" presStyleCnt="3">
        <dgm:presLayoutVars>
          <dgm:chMax val="1"/>
          <dgm:chPref val="1"/>
        </dgm:presLayoutVars>
      </dgm:prSet>
      <dgm:spPr/>
    </dgm:pt>
    <dgm:pt modelId="{66B3A9DA-A0E0-4583-9176-DFB44E4F25A9}" type="pres">
      <dgm:prSet presAssocID="{E1DD6189-1E9E-4EE3-8465-921E67057CAE}" presName="sibTrans" presStyleCnt="0"/>
      <dgm:spPr/>
    </dgm:pt>
    <dgm:pt modelId="{2DACB48C-D429-45D2-A16E-863C59FBF2DE}" type="pres">
      <dgm:prSet presAssocID="{EAB59D86-6E71-4ED8-B123-0CCBAB48E121}" presName="compNode" presStyleCnt="0"/>
      <dgm:spPr/>
    </dgm:pt>
    <dgm:pt modelId="{7B3E7678-3AD4-4677-9692-BBB1CCB04E0C}" type="pres">
      <dgm:prSet presAssocID="{EAB59D86-6E71-4ED8-B123-0CCBAB48E121}" presName="iconBgRect" presStyleLbl="bgShp" presStyleIdx="1" presStyleCnt="3"/>
      <dgm:spPr/>
    </dgm:pt>
    <dgm:pt modelId="{D117D1E2-3B14-42F0-897A-DF140E25C64D}" type="pres">
      <dgm:prSet presAssocID="{EAB59D86-6E71-4ED8-B123-0CCBAB48E121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leep"/>
        </a:ext>
      </dgm:extLst>
    </dgm:pt>
    <dgm:pt modelId="{1F1662B1-9849-4023-BB9F-AC4A2F2BCF34}" type="pres">
      <dgm:prSet presAssocID="{EAB59D86-6E71-4ED8-B123-0CCBAB48E121}" presName="spaceRect" presStyleCnt="0"/>
      <dgm:spPr/>
    </dgm:pt>
    <dgm:pt modelId="{B5E907CC-7DB0-4CBF-BFAA-BBA2CAD551A5}" type="pres">
      <dgm:prSet presAssocID="{EAB59D86-6E71-4ED8-B123-0CCBAB48E121}" presName="textRect" presStyleLbl="revTx" presStyleIdx="1" presStyleCnt="3">
        <dgm:presLayoutVars>
          <dgm:chMax val="1"/>
          <dgm:chPref val="1"/>
        </dgm:presLayoutVars>
      </dgm:prSet>
      <dgm:spPr/>
    </dgm:pt>
    <dgm:pt modelId="{8116D94E-FE99-4DD3-B0E0-9BD8C85EE554}" type="pres">
      <dgm:prSet presAssocID="{3F63A0C0-75D2-4550-84AD-F910CCDFDA44}" presName="sibTrans" presStyleCnt="0"/>
      <dgm:spPr/>
    </dgm:pt>
    <dgm:pt modelId="{49C8A09E-6011-4DE0-8093-FDCA495CAB56}" type="pres">
      <dgm:prSet presAssocID="{062775C2-C066-4976-B62B-FF21D62DF232}" presName="compNode" presStyleCnt="0"/>
      <dgm:spPr/>
    </dgm:pt>
    <dgm:pt modelId="{AFBA50F9-A92B-470D-AD26-02492C65B821}" type="pres">
      <dgm:prSet presAssocID="{062775C2-C066-4976-B62B-FF21D62DF232}" presName="iconBgRect" presStyleLbl="bgShp" presStyleIdx="2" presStyleCnt="3"/>
      <dgm:spPr/>
    </dgm:pt>
    <dgm:pt modelId="{7D1822A3-1ED6-4213-9A1A-B384750CF114}" type="pres">
      <dgm:prSet presAssocID="{062775C2-C066-4976-B62B-FF21D62DF23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ongue Face with Solid Fill"/>
        </a:ext>
      </dgm:extLst>
    </dgm:pt>
    <dgm:pt modelId="{F7AD2E17-24FE-4238-824B-CAEBF1792033}" type="pres">
      <dgm:prSet presAssocID="{062775C2-C066-4976-B62B-FF21D62DF232}" presName="spaceRect" presStyleCnt="0"/>
      <dgm:spPr/>
    </dgm:pt>
    <dgm:pt modelId="{3DF99B5F-A8FD-4D99-B793-4E913164D1C0}" type="pres">
      <dgm:prSet presAssocID="{062775C2-C066-4976-B62B-FF21D62DF232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FB09C133-4921-40B6-9FD6-FE8FDCF38C3B}" srcId="{72CC7675-8A21-42EE-B54B-20B6AE99A937}" destId="{EAB59D86-6E71-4ED8-B123-0CCBAB48E121}" srcOrd="1" destOrd="0" parTransId="{DB6DDE5C-BFA9-4A6D-9EDA-DB12781E2766}" sibTransId="{3F63A0C0-75D2-4550-84AD-F910CCDFDA44}"/>
    <dgm:cxn modelId="{4CF31874-F2B3-43BC-9C14-B5C2A59E940A}" type="presOf" srcId="{87329F08-A8A8-4966-8E48-36477A946C2D}" destId="{5D7AEFDB-1245-4520-9E83-55D1A0741F28}" srcOrd="0" destOrd="0" presId="urn:microsoft.com/office/officeart/2018/5/layout/IconCircleLabelList"/>
    <dgm:cxn modelId="{414CCCBD-0C3E-4EEF-BBAB-E584C1648E43}" type="presOf" srcId="{EAB59D86-6E71-4ED8-B123-0CCBAB48E121}" destId="{B5E907CC-7DB0-4CBF-BFAA-BBA2CAD551A5}" srcOrd="0" destOrd="0" presId="urn:microsoft.com/office/officeart/2018/5/layout/IconCircleLabelList"/>
    <dgm:cxn modelId="{1AA9B8E8-AF31-415D-AF7F-9C7EC9BA572A}" srcId="{72CC7675-8A21-42EE-B54B-20B6AE99A937}" destId="{062775C2-C066-4976-B62B-FF21D62DF232}" srcOrd="2" destOrd="0" parTransId="{9C7E714C-761C-439A-837B-607EA1434126}" sibTransId="{D72DEE38-86B2-4E17-B38A-022901A9471F}"/>
    <dgm:cxn modelId="{B95747EC-618E-41E5-AEA1-C10AE9877530}" type="presOf" srcId="{72CC7675-8A21-42EE-B54B-20B6AE99A937}" destId="{0CA6EAC7-5FBD-4E9C-A755-C5DCEEE3152D}" srcOrd="0" destOrd="0" presId="urn:microsoft.com/office/officeart/2018/5/layout/IconCircleLabelList"/>
    <dgm:cxn modelId="{E650E1EF-4BE6-4E04-A48F-C3E6FD079BEE}" type="presOf" srcId="{062775C2-C066-4976-B62B-FF21D62DF232}" destId="{3DF99B5F-A8FD-4D99-B793-4E913164D1C0}" srcOrd="0" destOrd="0" presId="urn:microsoft.com/office/officeart/2018/5/layout/IconCircleLabelList"/>
    <dgm:cxn modelId="{CEA8DFFC-9C24-487C-8CA9-1A58A856D735}" srcId="{72CC7675-8A21-42EE-B54B-20B6AE99A937}" destId="{87329F08-A8A8-4966-8E48-36477A946C2D}" srcOrd="0" destOrd="0" parTransId="{D77EF251-106D-4461-9141-FAA1B76D8288}" sibTransId="{E1DD6189-1E9E-4EE3-8465-921E67057CAE}"/>
    <dgm:cxn modelId="{34FB34AC-0CE8-4581-A99B-39F105297571}" type="presParOf" srcId="{0CA6EAC7-5FBD-4E9C-A755-C5DCEEE3152D}" destId="{9FFEF522-FC34-4137-817D-B5030E4BC9B4}" srcOrd="0" destOrd="0" presId="urn:microsoft.com/office/officeart/2018/5/layout/IconCircleLabelList"/>
    <dgm:cxn modelId="{48F7C64B-BDEF-4806-84B6-F98EF64EBE95}" type="presParOf" srcId="{9FFEF522-FC34-4137-817D-B5030E4BC9B4}" destId="{D8C00EC6-2693-4987-B1E2-79309368115F}" srcOrd="0" destOrd="0" presId="urn:microsoft.com/office/officeart/2018/5/layout/IconCircleLabelList"/>
    <dgm:cxn modelId="{45E4D0BB-60A9-46AE-B738-1D51C2C021BF}" type="presParOf" srcId="{9FFEF522-FC34-4137-817D-B5030E4BC9B4}" destId="{384233F4-791D-409B-9868-3A754A8A872A}" srcOrd="1" destOrd="0" presId="urn:microsoft.com/office/officeart/2018/5/layout/IconCircleLabelList"/>
    <dgm:cxn modelId="{D171A469-B626-4913-9A9D-06984711BE8A}" type="presParOf" srcId="{9FFEF522-FC34-4137-817D-B5030E4BC9B4}" destId="{8A409566-50F0-4811-9B92-EDE67AD37184}" srcOrd="2" destOrd="0" presId="urn:microsoft.com/office/officeart/2018/5/layout/IconCircleLabelList"/>
    <dgm:cxn modelId="{466D6354-B665-438C-8896-A6D2DD4E42E6}" type="presParOf" srcId="{9FFEF522-FC34-4137-817D-B5030E4BC9B4}" destId="{5D7AEFDB-1245-4520-9E83-55D1A0741F28}" srcOrd="3" destOrd="0" presId="urn:microsoft.com/office/officeart/2018/5/layout/IconCircleLabelList"/>
    <dgm:cxn modelId="{C85840C0-EA97-49F3-92EB-39804A9BBD8A}" type="presParOf" srcId="{0CA6EAC7-5FBD-4E9C-A755-C5DCEEE3152D}" destId="{66B3A9DA-A0E0-4583-9176-DFB44E4F25A9}" srcOrd="1" destOrd="0" presId="urn:microsoft.com/office/officeart/2018/5/layout/IconCircleLabelList"/>
    <dgm:cxn modelId="{08776B79-D987-40AC-ABBB-6AB6BA1D6251}" type="presParOf" srcId="{0CA6EAC7-5FBD-4E9C-A755-C5DCEEE3152D}" destId="{2DACB48C-D429-45D2-A16E-863C59FBF2DE}" srcOrd="2" destOrd="0" presId="urn:microsoft.com/office/officeart/2018/5/layout/IconCircleLabelList"/>
    <dgm:cxn modelId="{7DD23CF8-088C-4DE6-8F56-13AD885C43F5}" type="presParOf" srcId="{2DACB48C-D429-45D2-A16E-863C59FBF2DE}" destId="{7B3E7678-3AD4-4677-9692-BBB1CCB04E0C}" srcOrd="0" destOrd="0" presId="urn:microsoft.com/office/officeart/2018/5/layout/IconCircleLabelList"/>
    <dgm:cxn modelId="{DD8D2759-A79C-43E2-87B0-6625B1BA2E82}" type="presParOf" srcId="{2DACB48C-D429-45D2-A16E-863C59FBF2DE}" destId="{D117D1E2-3B14-42F0-897A-DF140E25C64D}" srcOrd="1" destOrd="0" presId="urn:microsoft.com/office/officeart/2018/5/layout/IconCircleLabelList"/>
    <dgm:cxn modelId="{1AD69E41-6050-43B4-A82B-0172091B3E1D}" type="presParOf" srcId="{2DACB48C-D429-45D2-A16E-863C59FBF2DE}" destId="{1F1662B1-9849-4023-BB9F-AC4A2F2BCF34}" srcOrd="2" destOrd="0" presId="urn:microsoft.com/office/officeart/2018/5/layout/IconCircleLabelList"/>
    <dgm:cxn modelId="{FEA6A970-886C-47B7-80E0-45C7A1E885AE}" type="presParOf" srcId="{2DACB48C-D429-45D2-A16E-863C59FBF2DE}" destId="{B5E907CC-7DB0-4CBF-BFAA-BBA2CAD551A5}" srcOrd="3" destOrd="0" presId="urn:microsoft.com/office/officeart/2018/5/layout/IconCircleLabelList"/>
    <dgm:cxn modelId="{9F50C290-A2B2-46B3-ACBC-89F8AF38C90D}" type="presParOf" srcId="{0CA6EAC7-5FBD-4E9C-A755-C5DCEEE3152D}" destId="{8116D94E-FE99-4DD3-B0E0-9BD8C85EE554}" srcOrd="3" destOrd="0" presId="urn:microsoft.com/office/officeart/2018/5/layout/IconCircleLabelList"/>
    <dgm:cxn modelId="{06368B25-CD57-4D38-809B-AB59CB5F19E5}" type="presParOf" srcId="{0CA6EAC7-5FBD-4E9C-A755-C5DCEEE3152D}" destId="{49C8A09E-6011-4DE0-8093-FDCA495CAB56}" srcOrd="4" destOrd="0" presId="urn:microsoft.com/office/officeart/2018/5/layout/IconCircleLabelList"/>
    <dgm:cxn modelId="{7F47D42D-9779-4330-ADD1-1C2E2306B6EE}" type="presParOf" srcId="{49C8A09E-6011-4DE0-8093-FDCA495CAB56}" destId="{AFBA50F9-A92B-470D-AD26-02492C65B821}" srcOrd="0" destOrd="0" presId="urn:microsoft.com/office/officeart/2018/5/layout/IconCircleLabelList"/>
    <dgm:cxn modelId="{7365C889-D0E8-4DDB-8161-3862C204F332}" type="presParOf" srcId="{49C8A09E-6011-4DE0-8093-FDCA495CAB56}" destId="{7D1822A3-1ED6-4213-9A1A-B384750CF114}" srcOrd="1" destOrd="0" presId="urn:microsoft.com/office/officeart/2018/5/layout/IconCircleLabelList"/>
    <dgm:cxn modelId="{448FC405-431B-4AEB-971F-BBA9539FF275}" type="presParOf" srcId="{49C8A09E-6011-4DE0-8093-FDCA495CAB56}" destId="{F7AD2E17-24FE-4238-824B-CAEBF1792033}" srcOrd="2" destOrd="0" presId="urn:microsoft.com/office/officeart/2018/5/layout/IconCircleLabelList"/>
    <dgm:cxn modelId="{27664CEE-1976-4E03-A82F-578069D67FB0}" type="presParOf" srcId="{49C8A09E-6011-4DE0-8093-FDCA495CAB56}" destId="{3DF99B5F-A8FD-4D99-B793-4E913164D1C0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2DC82EE-A55F-4960-9470-FD40FC8A2BE5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88DD5C6-48DC-4F8F-8480-D045FC6A6165}">
      <dgm:prSet custT="1"/>
      <dgm:spPr/>
      <dgm:t>
        <a:bodyPr/>
        <a:lstStyle/>
        <a:p>
          <a:r>
            <a:rPr lang="en-GB" sz="2800" dirty="0"/>
            <a:t>An example of this could be, "a heavy weight in my chest," or “a lump in my throat”, or “butterflies in my stomach or “my chest feels tight“.</a:t>
          </a:r>
          <a:endParaRPr lang="en-US" sz="2800" dirty="0"/>
        </a:p>
      </dgm:t>
    </dgm:pt>
    <dgm:pt modelId="{0059B8CD-85A6-4C84-A7DD-88C7CB353F45}" type="parTrans" cxnId="{B855D517-6BFB-49F0-ABA1-E6258B08DDAC}">
      <dgm:prSet/>
      <dgm:spPr/>
      <dgm:t>
        <a:bodyPr/>
        <a:lstStyle/>
        <a:p>
          <a:endParaRPr lang="en-US"/>
        </a:p>
      </dgm:t>
    </dgm:pt>
    <dgm:pt modelId="{3F87D3D6-7CBF-45FC-B2E9-C670ACC4F4CC}" type="sibTrans" cxnId="{B855D517-6BFB-49F0-ABA1-E6258B08DDAC}">
      <dgm:prSet/>
      <dgm:spPr/>
      <dgm:t>
        <a:bodyPr/>
        <a:lstStyle/>
        <a:p>
          <a:endParaRPr lang="en-US"/>
        </a:p>
      </dgm:t>
    </dgm:pt>
    <dgm:pt modelId="{CA926923-FD4C-4AE1-942C-C6BE29BC8150}">
      <dgm:prSet custT="1"/>
      <dgm:spPr/>
      <dgm:t>
        <a:bodyPr/>
        <a:lstStyle/>
        <a:p>
          <a:r>
            <a:rPr lang="en-GB" sz="2800" dirty="0"/>
            <a:t>Bringing the emotional experience to awareness in the body helps the client stay present and process their emotions more effectively</a:t>
          </a:r>
          <a:endParaRPr lang="en-US" sz="2800" dirty="0"/>
        </a:p>
      </dgm:t>
    </dgm:pt>
    <dgm:pt modelId="{3846BE08-EF57-4ABD-B7D6-F92EC3B5FF12}" type="parTrans" cxnId="{CDA5839B-4624-4EE0-85F4-53D50002A760}">
      <dgm:prSet/>
      <dgm:spPr/>
      <dgm:t>
        <a:bodyPr/>
        <a:lstStyle/>
        <a:p>
          <a:endParaRPr lang="en-US"/>
        </a:p>
      </dgm:t>
    </dgm:pt>
    <dgm:pt modelId="{AF1DA91C-F5DA-4E57-AF0C-0E0CF4798F56}" type="sibTrans" cxnId="{CDA5839B-4624-4EE0-85F4-53D50002A760}">
      <dgm:prSet/>
      <dgm:spPr/>
      <dgm:t>
        <a:bodyPr/>
        <a:lstStyle/>
        <a:p>
          <a:endParaRPr lang="en-US"/>
        </a:p>
      </dgm:t>
    </dgm:pt>
    <dgm:pt modelId="{83762CCC-2F04-472C-8BA0-0785B3350141}" type="pres">
      <dgm:prSet presAssocID="{B2DC82EE-A55F-4960-9470-FD40FC8A2BE5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13D873EF-480E-4E09-A248-AA6917C68CE8}" type="pres">
      <dgm:prSet presAssocID="{588DD5C6-48DC-4F8F-8480-D045FC6A6165}" presName="hierRoot1" presStyleCnt="0"/>
      <dgm:spPr/>
    </dgm:pt>
    <dgm:pt modelId="{4E99E002-29D1-4356-BAB6-AAD2FFAE582B}" type="pres">
      <dgm:prSet presAssocID="{588DD5C6-48DC-4F8F-8480-D045FC6A6165}" presName="composite" presStyleCnt="0"/>
      <dgm:spPr/>
    </dgm:pt>
    <dgm:pt modelId="{4509C842-A787-4F02-AE77-CCF4257F2ACB}" type="pres">
      <dgm:prSet presAssocID="{588DD5C6-48DC-4F8F-8480-D045FC6A6165}" presName="background" presStyleLbl="node0" presStyleIdx="0" presStyleCnt="2"/>
      <dgm:spPr/>
    </dgm:pt>
    <dgm:pt modelId="{EB757D18-4C79-46D5-8A0D-753E5EAFB882}" type="pres">
      <dgm:prSet presAssocID="{588DD5C6-48DC-4F8F-8480-D045FC6A6165}" presName="text" presStyleLbl="fgAcc0" presStyleIdx="0" presStyleCnt="2" custScaleX="159917" custScaleY="250954">
        <dgm:presLayoutVars>
          <dgm:chPref val="3"/>
        </dgm:presLayoutVars>
      </dgm:prSet>
      <dgm:spPr/>
    </dgm:pt>
    <dgm:pt modelId="{600A6EBC-FB8F-4BD8-BC4E-74C02AEBF256}" type="pres">
      <dgm:prSet presAssocID="{588DD5C6-48DC-4F8F-8480-D045FC6A6165}" presName="hierChild2" presStyleCnt="0"/>
      <dgm:spPr/>
    </dgm:pt>
    <dgm:pt modelId="{6A1ACFE2-4302-4F92-8240-99FD514808C0}" type="pres">
      <dgm:prSet presAssocID="{CA926923-FD4C-4AE1-942C-C6BE29BC8150}" presName="hierRoot1" presStyleCnt="0"/>
      <dgm:spPr/>
    </dgm:pt>
    <dgm:pt modelId="{61CC5BDD-F240-4638-BF17-BC1C4B1AD1FB}" type="pres">
      <dgm:prSet presAssocID="{CA926923-FD4C-4AE1-942C-C6BE29BC8150}" presName="composite" presStyleCnt="0"/>
      <dgm:spPr/>
    </dgm:pt>
    <dgm:pt modelId="{EB47ADE6-1BB4-4E25-80F7-9F6A5EF510E3}" type="pres">
      <dgm:prSet presAssocID="{CA926923-FD4C-4AE1-942C-C6BE29BC8150}" presName="background" presStyleLbl="node0" presStyleIdx="1" presStyleCnt="2"/>
      <dgm:spPr/>
    </dgm:pt>
    <dgm:pt modelId="{1EE93967-8BAE-4FAE-ACA1-AD136366BB1D}" type="pres">
      <dgm:prSet presAssocID="{CA926923-FD4C-4AE1-942C-C6BE29BC8150}" presName="text" presStyleLbl="fgAcc0" presStyleIdx="1" presStyleCnt="2" custScaleX="176419" custScaleY="217516">
        <dgm:presLayoutVars>
          <dgm:chPref val="3"/>
        </dgm:presLayoutVars>
      </dgm:prSet>
      <dgm:spPr/>
    </dgm:pt>
    <dgm:pt modelId="{13193371-6964-4250-A9CD-E29D41A9E614}" type="pres">
      <dgm:prSet presAssocID="{CA926923-FD4C-4AE1-942C-C6BE29BC8150}" presName="hierChild2" presStyleCnt="0"/>
      <dgm:spPr/>
    </dgm:pt>
  </dgm:ptLst>
  <dgm:cxnLst>
    <dgm:cxn modelId="{B855D517-6BFB-49F0-ABA1-E6258B08DDAC}" srcId="{B2DC82EE-A55F-4960-9470-FD40FC8A2BE5}" destId="{588DD5C6-48DC-4F8F-8480-D045FC6A6165}" srcOrd="0" destOrd="0" parTransId="{0059B8CD-85A6-4C84-A7DD-88C7CB353F45}" sibTransId="{3F87D3D6-7CBF-45FC-B2E9-C670ACC4F4CC}"/>
    <dgm:cxn modelId="{5A42FB5E-08B1-439B-B343-354AABB22F3C}" type="presOf" srcId="{B2DC82EE-A55F-4960-9470-FD40FC8A2BE5}" destId="{83762CCC-2F04-472C-8BA0-0785B3350141}" srcOrd="0" destOrd="0" presId="urn:microsoft.com/office/officeart/2005/8/layout/hierarchy1"/>
    <dgm:cxn modelId="{11F52E89-3D16-432B-A670-58C5DE5869BA}" type="presOf" srcId="{588DD5C6-48DC-4F8F-8480-D045FC6A6165}" destId="{EB757D18-4C79-46D5-8A0D-753E5EAFB882}" srcOrd="0" destOrd="0" presId="urn:microsoft.com/office/officeart/2005/8/layout/hierarchy1"/>
    <dgm:cxn modelId="{CDA5839B-4624-4EE0-85F4-53D50002A760}" srcId="{B2DC82EE-A55F-4960-9470-FD40FC8A2BE5}" destId="{CA926923-FD4C-4AE1-942C-C6BE29BC8150}" srcOrd="1" destOrd="0" parTransId="{3846BE08-EF57-4ABD-B7D6-F92EC3B5FF12}" sibTransId="{AF1DA91C-F5DA-4E57-AF0C-0E0CF4798F56}"/>
    <dgm:cxn modelId="{AECA9FFA-3555-49B4-9815-7E98C4156D4F}" type="presOf" srcId="{CA926923-FD4C-4AE1-942C-C6BE29BC8150}" destId="{1EE93967-8BAE-4FAE-ACA1-AD136366BB1D}" srcOrd="0" destOrd="0" presId="urn:microsoft.com/office/officeart/2005/8/layout/hierarchy1"/>
    <dgm:cxn modelId="{08C32689-8696-4326-94F6-0197CD0B84A4}" type="presParOf" srcId="{83762CCC-2F04-472C-8BA0-0785B3350141}" destId="{13D873EF-480E-4E09-A248-AA6917C68CE8}" srcOrd="0" destOrd="0" presId="urn:microsoft.com/office/officeart/2005/8/layout/hierarchy1"/>
    <dgm:cxn modelId="{2CB1EBDF-186D-40B3-928A-3FCE2C9F98DA}" type="presParOf" srcId="{13D873EF-480E-4E09-A248-AA6917C68CE8}" destId="{4E99E002-29D1-4356-BAB6-AAD2FFAE582B}" srcOrd="0" destOrd="0" presId="urn:microsoft.com/office/officeart/2005/8/layout/hierarchy1"/>
    <dgm:cxn modelId="{1274801D-1344-442C-97F9-1E398806125A}" type="presParOf" srcId="{4E99E002-29D1-4356-BAB6-AAD2FFAE582B}" destId="{4509C842-A787-4F02-AE77-CCF4257F2ACB}" srcOrd="0" destOrd="0" presId="urn:microsoft.com/office/officeart/2005/8/layout/hierarchy1"/>
    <dgm:cxn modelId="{27AD0B2C-41D6-4051-8153-7AE7C049D0FE}" type="presParOf" srcId="{4E99E002-29D1-4356-BAB6-AAD2FFAE582B}" destId="{EB757D18-4C79-46D5-8A0D-753E5EAFB882}" srcOrd="1" destOrd="0" presId="urn:microsoft.com/office/officeart/2005/8/layout/hierarchy1"/>
    <dgm:cxn modelId="{CD88E28C-40F5-4E2F-BDA6-632EE3155B5D}" type="presParOf" srcId="{13D873EF-480E-4E09-A248-AA6917C68CE8}" destId="{600A6EBC-FB8F-4BD8-BC4E-74C02AEBF256}" srcOrd="1" destOrd="0" presId="urn:microsoft.com/office/officeart/2005/8/layout/hierarchy1"/>
    <dgm:cxn modelId="{D89F1EA8-3350-400D-BE06-B5EE0070E891}" type="presParOf" srcId="{83762CCC-2F04-472C-8BA0-0785B3350141}" destId="{6A1ACFE2-4302-4F92-8240-99FD514808C0}" srcOrd="1" destOrd="0" presId="urn:microsoft.com/office/officeart/2005/8/layout/hierarchy1"/>
    <dgm:cxn modelId="{82F19488-04D0-4B19-9147-645028FD7614}" type="presParOf" srcId="{6A1ACFE2-4302-4F92-8240-99FD514808C0}" destId="{61CC5BDD-F240-4638-BF17-BC1C4B1AD1FB}" srcOrd="0" destOrd="0" presId="urn:microsoft.com/office/officeart/2005/8/layout/hierarchy1"/>
    <dgm:cxn modelId="{43F40F7F-48AB-4A37-82F1-0BBE8A011171}" type="presParOf" srcId="{61CC5BDD-F240-4638-BF17-BC1C4B1AD1FB}" destId="{EB47ADE6-1BB4-4E25-80F7-9F6A5EF510E3}" srcOrd="0" destOrd="0" presId="urn:microsoft.com/office/officeart/2005/8/layout/hierarchy1"/>
    <dgm:cxn modelId="{0B2DB8F2-A5A6-407A-9676-147DDC34F9B7}" type="presParOf" srcId="{61CC5BDD-F240-4638-BF17-BC1C4B1AD1FB}" destId="{1EE93967-8BAE-4FAE-ACA1-AD136366BB1D}" srcOrd="1" destOrd="0" presId="urn:microsoft.com/office/officeart/2005/8/layout/hierarchy1"/>
    <dgm:cxn modelId="{CFA16869-7AC1-475B-93A2-49321C05E2FA}" type="presParOf" srcId="{6A1ACFE2-4302-4F92-8240-99FD514808C0}" destId="{13193371-6964-4250-A9CD-E29D41A9E614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6178A93-EA7A-4ECD-A09A-E2491A730587}" type="doc">
      <dgm:prSet loTypeId="urn:microsoft.com/office/officeart/2005/8/layout/process4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C1297B3-C6D5-40F1-87EB-7EE9EE8B32C4}">
      <dgm:prSet custT="1"/>
      <dgm:spPr/>
      <dgm:t>
        <a:bodyPr/>
        <a:lstStyle/>
        <a:p>
          <a:r>
            <a:rPr lang="en-GB" sz="2800" dirty="0"/>
            <a:t>A common exercise in gestalt therapy is the exaggeration exercise. </a:t>
          </a:r>
          <a:endParaRPr lang="en-US" sz="2800" dirty="0"/>
        </a:p>
      </dgm:t>
    </dgm:pt>
    <dgm:pt modelId="{D8648D63-5D28-427E-B6B2-D3384FDFC6D0}" type="parTrans" cxnId="{13E85B64-F71D-4673-9686-62F8C8D01EFE}">
      <dgm:prSet/>
      <dgm:spPr/>
      <dgm:t>
        <a:bodyPr/>
        <a:lstStyle/>
        <a:p>
          <a:endParaRPr lang="en-US" sz="2800"/>
        </a:p>
      </dgm:t>
    </dgm:pt>
    <dgm:pt modelId="{BBB159C7-EF68-4B58-BE08-EC5F4C4659D5}" type="sibTrans" cxnId="{13E85B64-F71D-4673-9686-62F8C8D01EFE}">
      <dgm:prSet/>
      <dgm:spPr/>
      <dgm:t>
        <a:bodyPr/>
        <a:lstStyle/>
        <a:p>
          <a:endParaRPr lang="en-US" sz="2800"/>
        </a:p>
      </dgm:t>
    </dgm:pt>
    <dgm:pt modelId="{DDD0AE83-BEAE-4A0A-AD69-63DC3AC9CF68}">
      <dgm:prSet custT="1"/>
      <dgm:spPr/>
      <dgm:t>
        <a:bodyPr/>
        <a:lstStyle/>
        <a:p>
          <a:r>
            <a:rPr lang="en-GB" sz="2800" dirty="0"/>
            <a:t>During this exercise, the person in therapy is asked to repeat and exaggerate a particular movement or expression, such as frowning or bouncing a leg, in order to </a:t>
          </a:r>
          <a:r>
            <a:rPr lang="en-GB" sz="2800" b="1" dirty="0"/>
            <a:t>make the person more aware of the emotions </a:t>
          </a:r>
          <a:r>
            <a:rPr lang="en-GB" sz="2800" dirty="0"/>
            <a:t>attached to the behaviour.</a:t>
          </a:r>
          <a:endParaRPr lang="en-US" sz="2800" dirty="0"/>
        </a:p>
      </dgm:t>
    </dgm:pt>
    <dgm:pt modelId="{053BCF0E-2756-4F29-9ED1-805127A2211E}" type="parTrans" cxnId="{84867BB8-2885-4E0A-B947-2103BA0E4126}">
      <dgm:prSet/>
      <dgm:spPr/>
      <dgm:t>
        <a:bodyPr/>
        <a:lstStyle/>
        <a:p>
          <a:endParaRPr lang="en-US" sz="2800"/>
        </a:p>
      </dgm:t>
    </dgm:pt>
    <dgm:pt modelId="{5464BE9D-0A96-40AE-BCCF-6074C7E1A01A}" type="sibTrans" cxnId="{84867BB8-2885-4E0A-B947-2103BA0E4126}">
      <dgm:prSet/>
      <dgm:spPr/>
      <dgm:t>
        <a:bodyPr/>
        <a:lstStyle/>
        <a:p>
          <a:endParaRPr lang="en-US" sz="2800"/>
        </a:p>
      </dgm:t>
    </dgm:pt>
    <dgm:pt modelId="{ACBE1874-6573-4515-9DFD-CF241A698CA1}" type="pres">
      <dgm:prSet presAssocID="{06178A93-EA7A-4ECD-A09A-E2491A730587}" presName="Name0" presStyleCnt="0">
        <dgm:presLayoutVars>
          <dgm:dir/>
          <dgm:animLvl val="lvl"/>
          <dgm:resizeHandles val="exact"/>
        </dgm:presLayoutVars>
      </dgm:prSet>
      <dgm:spPr/>
    </dgm:pt>
    <dgm:pt modelId="{03AAA13A-EF91-4617-9D45-7C3518A95B89}" type="pres">
      <dgm:prSet presAssocID="{DDD0AE83-BEAE-4A0A-AD69-63DC3AC9CF68}" presName="boxAndChildren" presStyleCnt="0"/>
      <dgm:spPr/>
    </dgm:pt>
    <dgm:pt modelId="{716D7364-3123-4E65-A36D-F846E8E189B9}" type="pres">
      <dgm:prSet presAssocID="{DDD0AE83-BEAE-4A0A-AD69-63DC3AC9CF68}" presName="parentTextBox" presStyleLbl="node1" presStyleIdx="0" presStyleCnt="2"/>
      <dgm:spPr/>
    </dgm:pt>
    <dgm:pt modelId="{F4C75DBF-CEA1-49A9-8559-EA742CB881A1}" type="pres">
      <dgm:prSet presAssocID="{BBB159C7-EF68-4B58-BE08-EC5F4C4659D5}" presName="sp" presStyleCnt="0"/>
      <dgm:spPr/>
    </dgm:pt>
    <dgm:pt modelId="{802B99E5-D62A-40AD-95DC-46890B1E4655}" type="pres">
      <dgm:prSet presAssocID="{8C1297B3-C6D5-40F1-87EB-7EE9EE8B32C4}" presName="arrowAndChildren" presStyleCnt="0"/>
      <dgm:spPr/>
    </dgm:pt>
    <dgm:pt modelId="{EE8BAF6C-2C1C-426D-8FB9-0BA657FDDAA5}" type="pres">
      <dgm:prSet presAssocID="{8C1297B3-C6D5-40F1-87EB-7EE9EE8B32C4}" presName="parentTextArrow" presStyleLbl="node1" presStyleIdx="1" presStyleCnt="2"/>
      <dgm:spPr/>
    </dgm:pt>
  </dgm:ptLst>
  <dgm:cxnLst>
    <dgm:cxn modelId="{EB63AE18-339C-4B2D-AC6E-37753BA042C9}" type="presOf" srcId="{DDD0AE83-BEAE-4A0A-AD69-63DC3AC9CF68}" destId="{716D7364-3123-4E65-A36D-F846E8E189B9}" srcOrd="0" destOrd="0" presId="urn:microsoft.com/office/officeart/2005/8/layout/process4"/>
    <dgm:cxn modelId="{13E85B64-F71D-4673-9686-62F8C8D01EFE}" srcId="{06178A93-EA7A-4ECD-A09A-E2491A730587}" destId="{8C1297B3-C6D5-40F1-87EB-7EE9EE8B32C4}" srcOrd="0" destOrd="0" parTransId="{D8648D63-5D28-427E-B6B2-D3384FDFC6D0}" sibTransId="{BBB159C7-EF68-4B58-BE08-EC5F4C4659D5}"/>
    <dgm:cxn modelId="{F8889F7E-37C9-4FD7-89E8-C7D554EEAC34}" type="presOf" srcId="{06178A93-EA7A-4ECD-A09A-E2491A730587}" destId="{ACBE1874-6573-4515-9DFD-CF241A698CA1}" srcOrd="0" destOrd="0" presId="urn:microsoft.com/office/officeart/2005/8/layout/process4"/>
    <dgm:cxn modelId="{7FC4AE84-30F1-4438-BC06-C67E1E597EA5}" type="presOf" srcId="{8C1297B3-C6D5-40F1-87EB-7EE9EE8B32C4}" destId="{EE8BAF6C-2C1C-426D-8FB9-0BA657FDDAA5}" srcOrd="0" destOrd="0" presId="urn:microsoft.com/office/officeart/2005/8/layout/process4"/>
    <dgm:cxn modelId="{84867BB8-2885-4E0A-B947-2103BA0E4126}" srcId="{06178A93-EA7A-4ECD-A09A-E2491A730587}" destId="{DDD0AE83-BEAE-4A0A-AD69-63DC3AC9CF68}" srcOrd="1" destOrd="0" parTransId="{053BCF0E-2756-4F29-9ED1-805127A2211E}" sibTransId="{5464BE9D-0A96-40AE-BCCF-6074C7E1A01A}"/>
    <dgm:cxn modelId="{462F18D0-6DDB-4FA5-92A4-8C899070C2DF}" type="presParOf" srcId="{ACBE1874-6573-4515-9DFD-CF241A698CA1}" destId="{03AAA13A-EF91-4617-9D45-7C3518A95B89}" srcOrd="0" destOrd="0" presId="urn:microsoft.com/office/officeart/2005/8/layout/process4"/>
    <dgm:cxn modelId="{34D7DD0E-983B-4851-854E-E36CB952D3D4}" type="presParOf" srcId="{03AAA13A-EF91-4617-9D45-7C3518A95B89}" destId="{716D7364-3123-4E65-A36D-F846E8E189B9}" srcOrd="0" destOrd="0" presId="urn:microsoft.com/office/officeart/2005/8/layout/process4"/>
    <dgm:cxn modelId="{8B92AB25-24BF-4844-9B39-EF3FA014BE21}" type="presParOf" srcId="{ACBE1874-6573-4515-9DFD-CF241A698CA1}" destId="{F4C75DBF-CEA1-49A9-8559-EA742CB881A1}" srcOrd="1" destOrd="0" presId="urn:microsoft.com/office/officeart/2005/8/layout/process4"/>
    <dgm:cxn modelId="{1F063B7F-B37E-48AC-825C-263BCC7ABD2A}" type="presParOf" srcId="{ACBE1874-6573-4515-9DFD-CF241A698CA1}" destId="{802B99E5-D62A-40AD-95DC-46890B1E4655}" srcOrd="2" destOrd="0" presId="urn:microsoft.com/office/officeart/2005/8/layout/process4"/>
    <dgm:cxn modelId="{EF39E23B-9591-4660-A7D7-03DBDA2A6522}" type="presParOf" srcId="{802B99E5-D62A-40AD-95DC-46890B1E4655}" destId="{EE8BAF6C-2C1C-426D-8FB9-0BA657FDDAA5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60CBA13-462B-464D-8B87-258248A08A0B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E85DD8C5-85A8-413E-BF82-F8085AE84B35}">
      <dgm:prSet/>
      <dgm:spPr/>
      <dgm:t>
        <a:bodyPr/>
        <a:lstStyle/>
        <a:p>
          <a:r>
            <a:rPr lang="en-GB" dirty="0"/>
            <a:t>The therapist is likely to  </a:t>
          </a:r>
          <a:r>
            <a:rPr lang="en-GB" b="1" dirty="0"/>
            <a:t>not only observe </a:t>
          </a:r>
          <a:r>
            <a:rPr lang="en-GB" dirty="0"/>
            <a:t>and reflect body language, they specifically mention their observation of this action and ask what is happening for the person at that moment</a:t>
          </a:r>
          <a:endParaRPr lang="en-US" dirty="0"/>
        </a:p>
      </dgm:t>
    </dgm:pt>
    <dgm:pt modelId="{9617968B-9DB1-4CD1-AE4B-E74F64F92B35}" type="parTrans" cxnId="{16E25BFE-4DB7-4C77-8477-43B069F4D3EC}">
      <dgm:prSet/>
      <dgm:spPr/>
      <dgm:t>
        <a:bodyPr/>
        <a:lstStyle/>
        <a:p>
          <a:endParaRPr lang="en-US"/>
        </a:p>
      </dgm:t>
    </dgm:pt>
    <dgm:pt modelId="{E5D11EFA-EC13-415E-BA16-A3B0FC04F4EB}" type="sibTrans" cxnId="{16E25BFE-4DB7-4C77-8477-43B069F4D3EC}">
      <dgm:prSet/>
      <dgm:spPr/>
      <dgm:t>
        <a:bodyPr/>
        <a:lstStyle/>
        <a:p>
          <a:endParaRPr lang="en-US"/>
        </a:p>
      </dgm:t>
    </dgm:pt>
    <dgm:pt modelId="{94C2B6CB-094A-461D-94A1-73672836A138}">
      <dgm:prSet/>
      <dgm:spPr/>
      <dgm:t>
        <a:bodyPr/>
        <a:lstStyle/>
        <a:p>
          <a:r>
            <a:rPr lang="en-GB" dirty="0"/>
            <a:t>I’m noticing that you are tapping your foot as you say that, what is happening for you now?</a:t>
          </a:r>
          <a:endParaRPr lang="en-US" dirty="0"/>
        </a:p>
      </dgm:t>
    </dgm:pt>
    <dgm:pt modelId="{289F9936-4CF5-43A8-BB31-BAA0B2664F3E}" type="parTrans" cxnId="{522D12F3-C3A1-42E0-988A-877B18E9E7B1}">
      <dgm:prSet/>
      <dgm:spPr/>
      <dgm:t>
        <a:bodyPr/>
        <a:lstStyle/>
        <a:p>
          <a:endParaRPr lang="en-US"/>
        </a:p>
      </dgm:t>
    </dgm:pt>
    <dgm:pt modelId="{F13F1D88-4B1F-4731-9EDF-E2E71BAE39CC}" type="sibTrans" cxnId="{522D12F3-C3A1-42E0-988A-877B18E9E7B1}">
      <dgm:prSet/>
      <dgm:spPr/>
      <dgm:t>
        <a:bodyPr/>
        <a:lstStyle/>
        <a:p>
          <a:endParaRPr lang="en-US"/>
        </a:p>
      </dgm:t>
    </dgm:pt>
    <dgm:pt modelId="{A9094BC9-1E5E-4E12-84EF-FA7B2E7F8036}">
      <dgm:prSet/>
      <dgm:spPr/>
      <dgm:t>
        <a:bodyPr/>
        <a:lstStyle/>
        <a:p>
          <a:r>
            <a:rPr lang="en-GB" dirty="0"/>
            <a:t>Giving body language a voice</a:t>
          </a:r>
          <a:endParaRPr lang="en-US" dirty="0"/>
        </a:p>
      </dgm:t>
    </dgm:pt>
    <dgm:pt modelId="{089618D0-0718-4885-86CE-9288F835DD98}" type="parTrans" cxnId="{D5AD8EB1-7D6C-4426-9167-E880087032D6}">
      <dgm:prSet/>
      <dgm:spPr/>
      <dgm:t>
        <a:bodyPr/>
        <a:lstStyle/>
        <a:p>
          <a:endParaRPr lang="en-US"/>
        </a:p>
      </dgm:t>
    </dgm:pt>
    <dgm:pt modelId="{5904E065-3D22-4BAD-AE3B-FACC4918971B}" type="sibTrans" cxnId="{D5AD8EB1-7D6C-4426-9167-E880087032D6}">
      <dgm:prSet/>
      <dgm:spPr/>
      <dgm:t>
        <a:bodyPr/>
        <a:lstStyle/>
        <a:p>
          <a:endParaRPr lang="en-US"/>
        </a:p>
      </dgm:t>
    </dgm:pt>
    <dgm:pt modelId="{1EECAA6E-EC64-4718-9F56-1CB3963917AB}" type="pres">
      <dgm:prSet presAssocID="{060CBA13-462B-464D-8B87-258248A08A0B}" presName="linear" presStyleCnt="0">
        <dgm:presLayoutVars>
          <dgm:animLvl val="lvl"/>
          <dgm:resizeHandles val="exact"/>
        </dgm:presLayoutVars>
      </dgm:prSet>
      <dgm:spPr/>
    </dgm:pt>
    <dgm:pt modelId="{E9672E40-4CD8-403D-A21F-3580632544E0}" type="pres">
      <dgm:prSet presAssocID="{E85DD8C5-85A8-413E-BF82-F8085AE84B35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CF030501-6F6B-4BCC-A5BA-BE9DF427D230}" type="pres">
      <dgm:prSet presAssocID="{E5D11EFA-EC13-415E-BA16-A3B0FC04F4EB}" presName="spacer" presStyleCnt="0"/>
      <dgm:spPr/>
    </dgm:pt>
    <dgm:pt modelId="{BC34D5C3-0066-48F3-BA6B-6C2DB4AE4EF3}" type="pres">
      <dgm:prSet presAssocID="{94C2B6CB-094A-461D-94A1-73672836A138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83124542-7F84-48E7-B627-8D2B563C090A}" type="pres">
      <dgm:prSet presAssocID="{F13F1D88-4B1F-4731-9EDF-E2E71BAE39CC}" presName="spacer" presStyleCnt="0"/>
      <dgm:spPr/>
    </dgm:pt>
    <dgm:pt modelId="{1855560C-37B0-4C69-BC49-8AA9C1AE1BBA}" type="pres">
      <dgm:prSet presAssocID="{A9094BC9-1E5E-4E12-84EF-FA7B2E7F8036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FC07B313-6D2D-4A77-8675-332555AFC87C}" type="presOf" srcId="{060CBA13-462B-464D-8B87-258248A08A0B}" destId="{1EECAA6E-EC64-4718-9F56-1CB3963917AB}" srcOrd="0" destOrd="0" presId="urn:microsoft.com/office/officeart/2005/8/layout/vList2"/>
    <dgm:cxn modelId="{DBF76B25-6341-4712-8E92-563724F7FFC7}" type="presOf" srcId="{A9094BC9-1E5E-4E12-84EF-FA7B2E7F8036}" destId="{1855560C-37B0-4C69-BC49-8AA9C1AE1BBA}" srcOrd="0" destOrd="0" presId="urn:microsoft.com/office/officeart/2005/8/layout/vList2"/>
    <dgm:cxn modelId="{D5AD8EB1-7D6C-4426-9167-E880087032D6}" srcId="{060CBA13-462B-464D-8B87-258248A08A0B}" destId="{A9094BC9-1E5E-4E12-84EF-FA7B2E7F8036}" srcOrd="2" destOrd="0" parTransId="{089618D0-0718-4885-86CE-9288F835DD98}" sibTransId="{5904E065-3D22-4BAD-AE3B-FACC4918971B}"/>
    <dgm:cxn modelId="{6D7AEDB8-9A9E-46A3-B70B-0A357F085A2A}" type="presOf" srcId="{E85DD8C5-85A8-413E-BF82-F8085AE84B35}" destId="{E9672E40-4CD8-403D-A21F-3580632544E0}" srcOrd="0" destOrd="0" presId="urn:microsoft.com/office/officeart/2005/8/layout/vList2"/>
    <dgm:cxn modelId="{151CB6E1-FC10-464D-9D02-D29A91416D53}" type="presOf" srcId="{94C2B6CB-094A-461D-94A1-73672836A138}" destId="{BC34D5C3-0066-48F3-BA6B-6C2DB4AE4EF3}" srcOrd="0" destOrd="0" presId="urn:microsoft.com/office/officeart/2005/8/layout/vList2"/>
    <dgm:cxn modelId="{522D12F3-C3A1-42E0-988A-877B18E9E7B1}" srcId="{060CBA13-462B-464D-8B87-258248A08A0B}" destId="{94C2B6CB-094A-461D-94A1-73672836A138}" srcOrd="1" destOrd="0" parTransId="{289F9936-4CF5-43A8-BB31-BAA0B2664F3E}" sibTransId="{F13F1D88-4B1F-4731-9EDF-E2E71BAE39CC}"/>
    <dgm:cxn modelId="{16E25BFE-4DB7-4C77-8477-43B069F4D3EC}" srcId="{060CBA13-462B-464D-8B87-258248A08A0B}" destId="{E85DD8C5-85A8-413E-BF82-F8085AE84B35}" srcOrd="0" destOrd="0" parTransId="{9617968B-9DB1-4CD1-AE4B-E74F64F92B35}" sibTransId="{E5D11EFA-EC13-415E-BA16-A3B0FC04F4EB}"/>
    <dgm:cxn modelId="{D67568C4-32BF-4427-96B7-E5F0307484AA}" type="presParOf" srcId="{1EECAA6E-EC64-4718-9F56-1CB3963917AB}" destId="{E9672E40-4CD8-403D-A21F-3580632544E0}" srcOrd="0" destOrd="0" presId="urn:microsoft.com/office/officeart/2005/8/layout/vList2"/>
    <dgm:cxn modelId="{EDFA0220-EF22-42D4-9A5A-40026E895810}" type="presParOf" srcId="{1EECAA6E-EC64-4718-9F56-1CB3963917AB}" destId="{CF030501-6F6B-4BCC-A5BA-BE9DF427D230}" srcOrd="1" destOrd="0" presId="urn:microsoft.com/office/officeart/2005/8/layout/vList2"/>
    <dgm:cxn modelId="{B6087198-F36C-4F0B-AE31-496C47894664}" type="presParOf" srcId="{1EECAA6E-EC64-4718-9F56-1CB3963917AB}" destId="{BC34D5C3-0066-48F3-BA6B-6C2DB4AE4EF3}" srcOrd="2" destOrd="0" presId="urn:microsoft.com/office/officeart/2005/8/layout/vList2"/>
    <dgm:cxn modelId="{C883C79C-A8DA-4D45-96F6-4BD603A2333D}" type="presParOf" srcId="{1EECAA6E-EC64-4718-9F56-1CB3963917AB}" destId="{83124542-7F84-48E7-B627-8D2B563C090A}" srcOrd="3" destOrd="0" presId="urn:microsoft.com/office/officeart/2005/8/layout/vList2"/>
    <dgm:cxn modelId="{AFADA114-73E3-4B61-A445-2D346F2A4416}" type="presParOf" srcId="{1EECAA6E-EC64-4718-9F56-1CB3963917AB}" destId="{1855560C-37B0-4C69-BC49-8AA9C1AE1BBA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0F8F576-E191-4591-B4E4-070819729699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87D2E972-F704-4C87-B375-FE89DD259DC6}">
      <dgm:prSet custT="1"/>
      <dgm:spPr/>
      <dgm:t>
        <a:bodyPr/>
        <a:lstStyle/>
        <a:p>
          <a:r>
            <a:rPr lang="en-GB" sz="2400" dirty="0"/>
            <a:t>Use a here-and-now perspective</a:t>
          </a:r>
          <a:r>
            <a:rPr lang="en-GB" sz="2100" dirty="0"/>
            <a:t>. </a:t>
          </a:r>
          <a:endParaRPr lang="en-US" sz="2100" dirty="0"/>
        </a:p>
      </dgm:t>
    </dgm:pt>
    <dgm:pt modelId="{E75E6D31-23B1-4047-9D9A-216C73BECCAA}" type="parTrans" cxnId="{C577517A-FCD1-4582-9A76-60BCA706E9AA}">
      <dgm:prSet/>
      <dgm:spPr/>
      <dgm:t>
        <a:bodyPr/>
        <a:lstStyle/>
        <a:p>
          <a:endParaRPr lang="en-US"/>
        </a:p>
      </dgm:t>
    </dgm:pt>
    <dgm:pt modelId="{863250C4-974C-4BC7-90D1-2E2F1F5DF328}" type="sibTrans" cxnId="{C577517A-FCD1-4582-9A76-60BCA706E9AA}">
      <dgm:prSet/>
      <dgm:spPr/>
      <dgm:t>
        <a:bodyPr/>
        <a:lstStyle/>
        <a:p>
          <a:endParaRPr lang="en-US"/>
        </a:p>
      </dgm:t>
    </dgm:pt>
    <dgm:pt modelId="{ADD8DE72-CD77-4736-BD54-DE32E54950FA}">
      <dgm:prSet custT="1"/>
      <dgm:spPr/>
      <dgm:t>
        <a:bodyPr/>
        <a:lstStyle/>
        <a:p>
          <a:r>
            <a:rPr lang="en-GB" sz="2400" dirty="0"/>
            <a:t>Task a client to talk directly to a person they are discussing in therapy</a:t>
          </a:r>
          <a:r>
            <a:rPr lang="en-GB" sz="2100" dirty="0"/>
            <a:t>. </a:t>
          </a:r>
          <a:endParaRPr lang="en-US" sz="2100" dirty="0"/>
        </a:p>
      </dgm:t>
    </dgm:pt>
    <dgm:pt modelId="{8C4CE4D1-6030-4A3A-ACEA-1485B6AB791D}" type="parTrans" cxnId="{278BDF9C-4244-43C0-8510-0045B354BE42}">
      <dgm:prSet/>
      <dgm:spPr/>
      <dgm:t>
        <a:bodyPr/>
        <a:lstStyle/>
        <a:p>
          <a:endParaRPr lang="en-US"/>
        </a:p>
      </dgm:t>
    </dgm:pt>
    <dgm:pt modelId="{98D80AB5-DFED-418C-8A7C-FCFE4BCCA13F}" type="sibTrans" cxnId="{278BDF9C-4244-43C0-8510-0045B354BE42}">
      <dgm:prSet/>
      <dgm:spPr/>
      <dgm:t>
        <a:bodyPr/>
        <a:lstStyle/>
        <a:p>
          <a:endParaRPr lang="en-US"/>
        </a:p>
      </dgm:t>
    </dgm:pt>
    <dgm:pt modelId="{CD724135-5DD1-4910-B6F4-1206374D5541}">
      <dgm:prSet custT="1"/>
      <dgm:spPr/>
      <dgm:t>
        <a:bodyPr/>
        <a:lstStyle/>
        <a:p>
          <a:r>
            <a:rPr lang="en-GB" sz="2400" dirty="0"/>
            <a:t>Bringing the past into the present.</a:t>
          </a:r>
          <a:endParaRPr lang="en-US" sz="2400" dirty="0"/>
        </a:p>
      </dgm:t>
    </dgm:pt>
    <dgm:pt modelId="{DADA0BB9-6884-4547-9499-373F3B5193B6}" type="parTrans" cxnId="{1FD1D2F1-C56D-4B3B-BCBF-FE01D45AC5FB}">
      <dgm:prSet/>
      <dgm:spPr/>
      <dgm:t>
        <a:bodyPr/>
        <a:lstStyle/>
        <a:p>
          <a:endParaRPr lang="en-US"/>
        </a:p>
      </dgm:t>
    </dgm:pt>
    <dgm:pt modelId="{D604209B-0EE0-4115-8007-5A1DA205B09E}" type="sibTrans" cxnId="{1FD1D2F1-C56D-4B3B-BCBF-FE01D45AC5FB}">
      <dgm:prSet/>
      <dgm:spPr/>
      <dgm:t>
        <a:bodyPr/>
        <a:lstStyle/>
        <a:p>
          <a:endParaRPr lang="en-US"/>
        </a:p>
      </dgm:t>
    </dgm:pt>
    <dgm:pt modelId="{F6C9CE26-2991-4E7F-92FC-FE3D8E14DCB0}">
      <dgm:prSet custT="1"/>
      <dgm:spPr/>
      <dgm:t>
        <a:bodyPr/>
        <a:lstStyle/>
        <a:p>
          <a:r>
            <a:rPr lang="en-GB" sz="2400" dirty="0"/>
            <a:t>Stay in the present and be present</a:t>
          </a:r>
        </a:p>
      </dgm:t>
    </dgm:pt>
    <dgm:pt modelId="{EF497BCD-7503-4162-8A6D-2CC6CDFDB1C2}" type="parTrans" cxnId="{F76535F0-FA2E-4EB2-AA0D-0BD1DF322A46}">
      <dgm:prSet/>
      <dgm:spPr/>
      <dgm:t>
        <a:bodyPr/>
        <a:lstStyle/>
        <a:p>
          <a:endParaRPr lang="en-GB"/>
        </a:p>
      </dgm:t>
    </dgm:pt>
    <dgm:pt modelId="{D94897AF-0DDB-4BA3-AB8D-9E7BB19D8847}" type="sibTrans" cxnId="{F76535F0-FA2E-4EB2-AA0D-0BD1DF322A46}">
      <dgm:prSet/>
      <dgm:spPr/>
      <dgm:t>
        <a:bodyPr/>
        <a:lstStyle/>
        <a:p>
          <a:endParaRPr lang="en-GB"/>
        </a:p>
      </dgm:t>
    </dgm:pt>
    <dgm:pt modelId="{CCFACB28-20B6-44A5-A3BD-5F43D64EB2CF}" type="pres">
      <dgm:prSet presAssocID="{30F8F576-E191-4591-B4E4-070819729699}" presName="linear" presStyleCnt="0">
        <dgm:presLayoutVars>
          <dgm:animLvl val="lvl"/>
          <dgm:resizeHandles val="exact"/>
        </dgm:presLayoutVars>
      </dgm:prSet>
      <dgm:spPr/>
    </dgm:pt>
    <dgm:pt modelId="{1629CC45-EC0B-439C-99B2-2BDA6BB695A4}" type="pres">
      <dgm:prSet presAssocID="{87D2E972-F704-4C87-B375-FE89DD259DC6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3BE1A879-A531-4986-9969-DACE44F95DA7}" type="pres">
      <dgm:prSet presAssocID="{863250C4-974C-4BC7-90D1-2E2F1F5DF328}" presName="spacer" presStyleCnt="0"/>
      <dgm:spPr/>
    </dgm:pt>
    <dgm:pt modelId="{A5B713CE-61D9-4EDC-B0EF-5BAC72491DBA}" type="pres">
      <dgm:prSet presAssocID="{ADD8DE72-CD77-4736-BD54-DE32E54950FA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897D0C12-3F01-4BF2-94AA-683EFDE99A92}" type="pres">
      <dgm:prSet presAssocID="{98D80AB5-DFED-418C-8A7C-FCFE4BCCA13F}" presName="spacer" presStyleCnt="0"/>
      <dgm:spPr/>
    </dgm:pt>
    <dgm:pt modelId="{8F58C014-4A49-4809-8B53-6E5CFF9E8762}" type="pres">
      <dgm:prSet presAssocID="{F6C9CE26-2991-4E7F-92FC-FE3D8E14DCB0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23B093CD-CFC4-4B10-8B52-E63B1FDBED98}" type="pres">
      <dgm:prSet presAssocID="{D94897AF-0DDB-4BA3-AB8D-9E7BB19D8847}" presName="spacer" presStyleCnt="0"/>
      <dgm:spPr/>
    </dgm:pt>
    <dgm:pt modelId="{F4226224-8EDF-4939-A646-DDB42884930C}" type="pres">
      <dgm:prSet presAssocID="{CD724135-5DD1-4910-B6F4-1206374D5541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61C96809-822C-4A98-A1E9-17A9C51C6D04}" type="presOf" srcId="{F6C9CE26-2991-4E7F-92FC-FE3D8E14DCB0}" destId="{8F58C014-4A49-4809-8B53-6E5CFF9E8762}" srcOrd="0" destOrd="0" presId="urn:microsoft.com/office/officeart/2005/8/layout/vList2"/>
    <dgm:cxn modelId="{02BE055B-BA69-4717-B003-87A0A4F1125F}" type="presOf" srcId="{30F8F576-E191-4591-B4E4-070819729699}" destId="{CCFACB28-20B6-44A5-A3BD-5F43D64EB2CF}" srcOrd="0" destOrd="0" presId="urn:microsoft.com/office/officeart/2005/8/layout/vList2"/>
    <dgm:cxn modelId="{8524B35C-4878-4D7E-881B-CF1CD5F78168}" type="presOf" srcId="{87D2E972-F704-4C87-B375-FE89DD259DC6}" destId="{1629CC45-EC0B-439C-99B2-2BDA6BB695A4}" srcOrd="0" destOrd="0" presId="urn:microsoft.com/office/officeart/2005/8/layout/vList2"/>
    <dgm:cxn modelId="{5339CD58-9276-4CE0-9E1A-2CF2D8F1008B}" type="presOf" srcId="{ADD8DE72-CD77-4736-BD54-DE32E54950FA}" destId="{A5B713CE-61D9-4EDC-B0EF-5BAC72491DBA}" srcOrd="0" destOrd="0" presId="urn:microsoft.com/office/officeart/2005/8/layout/vList2"/>
    <dgm:cxn modelId="{C577517A-FCD1-4582-9A76-60BCA706E9AA}" srcId="{30F8F576-E191-4591-B4E4-070819729699}" destId="{87D2E972-F704-4C87-B375-FE89DD259DC6}" srcOrd="0" destOrd="0" parTransId="{E75E6D31-23B1-4047-9D9A-216C73BECCAA}" sibTransId="{863250C4-974C-4BC7-90D1-2E2F1F5DF328}"/>
    <dgm:cxn modelId="{278BDF9C-4244-43C0-8510-0045B354BE42}" srcId="{30F8F576-E191-4591-B4E4-070819729699}" destId="{ADD8DE72-CD77-4736-BD54-DE32E54950FA}" srcOrd="1" destOrd="0" parTransId="{8C4CE4D1-6030-4A3A-ACEA-1485B6AB791D}" sibTransId="{98D80AB5-DFED-418C-8A7C-FCFE4BCCA13F}"/>
    <dgm:cxn modelId="{2ED4CED0-596E-47C8-951D-7B385DC6C4CD}" type="presOf" srcId="{CD724135-5DD1-4910-B6F4-1206374D5541}" destId="{F4226224-8EDF-4939-A646-DDB42884930C}" srcOrd="0" destOrd="0" presId="urn:microsoft.com/office/officeart/2005/8/layout/vList2"/>
    <dgm:cxn modelId="{F76535F0-FA2E-4EB2-AA0D-0BD1DF322A46}" srcId="{30F8F576-E191-4591-B4E4-070819729699}" destId="{F6C9CE26-2991-4E7F-92FC-FE3D8E14DCB0}" srcOrd="2" destOrd="0" parTransId="{EF497BCD-7503-4162-8A6D-2CC6CDFDB1C2}" sibTransId="{D94897AF-0DDB-4BA3-AB8D-9E7BB19D8847}"/>
    <dgm:cxn modelId="{1FD1D2F1-C56D-4B3B-BCBF-FE01D45AC5FB}" srcId="{30F8F576-E191-4591-B4E4-070819729699}" destId="{CD724135-5DD1-4910-B6F4-1206374D5541}" srcOrd="3" destOrd="0" parTransId="{DADA0BB9-6884-4547-9499-373F3B5193B6}" sibTransId="{D604209B-0EE0-4115-8007-5A1DA205B09E}"/>
    <dgm:cxn modelId="{6EADD21F-A1E8-43D8-8465-2771C1845F98}" type="presParOf" srcId="{CCFACB28-20B6-44A5-A3BD-5F43D64EB2CF}" destId="{1629CC45-EC0B-439C-99B2-2BDA6BB695A4}" srcOrd="0" destOrd="0" presId="urn:microsoft.com/office/officeart/2005/8/layout/vList2"/>
    <dgm:cxn modelId="{91885AB7-859D-4982-AE4E-BB82273239F5}" type="presParOf" srcId="{CCFACB28-20B6-44A5-A3BD-5F43D64EB2CF}" destId="{3BE1A879-A531-4986-9969-DACE44F95DA7}" srcOrd="1" destOrd="0" presId="urn:microsoft.com/office/officeart/2005/8/layout/vList2"/>
    <dgm:cxn modelId="{CCFEB0D4-503E-4592-8460-E2EB78016EF1}" type="presParOf" srcId="{CCFACB28-20B6-44A5-A3BD-5F43D64EB2CF}" destId="{A5B713CE-61D9-4EDC-B0EF-5BAC72491DBA}" srcOrd="2" destOrd="0" presId="urn:microsoft.com/office/officeart/2005/8/layout/vList2"/>
    <dgm:cxn modelId="{C8F6F150-3E6D-4EFF-B2DB-5DDF938EDC2C}" type="presParOf" srcId="{CCFACB28-20B6-44A5-A3BD-5F43D64EB2CF}" destId="{897D0C12-3F01-4BF2-94AA-683EFDE99A92}" srcOrd="3" destOrd="0" presId="urn:microsoft.com/office/officeart/2005/8/layout/vList2"/>
    <dgm:cxn modelId="{CE4B211F-74CD-4C68-893D-7B90C3B19D69}" type="presParOf" srcId="{CCFACB28-20B6-44A5-A3BD-5F43D64EB2CF}" destId="{8F58C014-4A49-4809-8B53-6E5CFF9E8762}" srcOrd="4" destOrd="0" presId="urn:microsoft.com/office/officeart/2005/8/layout/vList2"/>
    <dgm:cxn modelId="{5F83024E-C1E9-47B4-8BE1-DA948303DF07}" type="presParOf" srcId="{CCFACB28-20B6-44A5-A3BD-5F43D64EB2CF}" destId="{23B093CD-CFC4-4B10-8B52-E63B1FDBED98}" srcOrd="5" destOrd="0" presId="urn:microsoft.com/office/officeart/2005/8/layout/vList2"/>
    <dgm:cxn modelId="{6BBFAE9A-EE66-4453-842C-9B2BE38F3794}" type="presParOf" srcId="{CCFACB28-20B6-44A5-A3BD-5F43D64EB2CF}" destId="{F4226224-8EDF-4939-A646-DDB42884930C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57F0CCF7-E0BC-4603-BCDB-D8CCB93211E9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3FB72DA5-DDE5-486D-95F2-CC942C51B317}">
      <dgm:prSet/>
      <dgm:spPr/>
      <dgm:t>
        <a:bodyPr/>
        <a:lstStyle/>
        <a:p>
          <a:r>
            <a:rPr lang="en-GB"/>
            <a:t>In Gestalt psychology when any aspect of a client’s life is left hanging, it is related to unfinished business. </a:t>
          </a:r>
          <a:endParaRPr lang="en-US"/>
        </a:p>
      </dgm:t>
    </dgm:pt>
    <dgm:pt modelId="{629E4433-4D10-4819-ACC5-4AA411A1311C}" type="parTrans" cxnId="{3260C96A-5A7A-451F-B46B-F4BA3294463A}">
      <dgm:prSet/>
      <dgm:spPr/>
      <dgm:t>
        <a:bodyPr/>
        <a:lstStyle/>
        <a:p>
          <a:endParaRPr lang="en-US"/>
        </a:p>
      </dgm:t>
    </dgm:pt>
    <dgm:pt modelId="{76ADDBD0-D040-4E93-9940-39CDFEE31018}" type="sibTrans" cxnId="{3260C96A-5A7A-451F-B46B-F4BA3294463A}">
      <dgm:prSet/>
      <dgm:spPr/>
      <dgm:t>
        <a:bodyPr/>
        <a:lstStyle/>
        <a:p>
          <a:endParaRPr lang="en-US"/>
        </a:p>
      </dgm:t>
    </dgm:pt>
    <dgm:pt modelId="{6E0B1FBF-23A6-4E40-8198-8FA386130860}">
      <dgm:prSet/>
      <dgm:spPr/>
      <dgm:t>
        <a:bodyPr/>
        <a:lstStyle/>
        <a:p>
          <a:r>
            <a:rPr lang="en-GB" dirty="0"/>
            <a:t>This state can eat away at a client, really affecting the quality of relationships and how a client sees the world. </a:t>
          </a:r>
          <a:endParaRPr lang="en-US" dirty="0"/>
        </a:p>
      </dgm:t>
    </dgm:pt>
    <dgm:pt modelId="{76E4A620-9618-4940-AEE5-72B7FAF70D49}" type="parTrans" cxnId="{6A6E6D25-3C85-4966-B208-D4C309E7039B}">
      <dgm:prSet/>
      <dgm:spPr/>
      <dgm:t>
        <a:bodyPr/>
        <a:lstStyle/>
        <a:p>
          <a:endParaRPr lang="en-US"/>
        </a:p>
      </dgm:t>
    </dgm:pt>
    <dgm:pt modelId="{8FE1DE11-FF19-4E93-BF43-1D6643E5A5C2}" type="sibTrans" cxnId="{6A6E6D25-3C85-4966-B208-D4C309E7039B}">
      <dgm:prSet/>
      <dgm:spPr/>
      <dgm:t>
        <a:bodyPr/>
        <a:lstStyle/>
        <a:p>
          <a:endParaRPr lang="en-US"/>
        </a:p>
      </dgm:t>
    </dgm:pt>
    <dgm:pt modelId="{BEB49384-F278-4C2C-99C7-5292D5D55947}">
      <dgm:prSet/>
      <dgm:spPr/>
      <dgm:t>
        <a:bodyPr/>
        <a:lstStyle/>
        <a:p>
          <a:r>
            <a:rPr lang="en-GB" dirty="0"/>
            <a:t>Some common experiences that are attached to unfinished business are abuse suffered at the hands of primary caregivers, difficult endings of romantic relationships, and deaths of important people.</a:t>
          </a:r>
          <a:endParaRPr lang="en-US" dirty="0"/>
        </a:p>
      </dgm:t>
    </dgm:pt>
    <dgm:pt modelId="{FAA55657-53DC-463B-BDA2-55FBC018D102}" type="parTrans" cxnId="{B3FEC803-9EFA-4E5E-8CC9-821F1BADFAFE}">
      <dgm:prSet/>
      <dgm:spPr/>
      <dgm:t>
        <a:bodyPr/>
        <a:lstStyle/>
        <a:p>
          <a:endParaRPr lang="en-US"/>
        </a:p>
      </dgm:t>
    </dgm:pt>
    <dgm:pt modelId="{2AFBB0B7-1B6A-4466-B0B2-FBFB95A14F0A}" type="sibTrans" cxnId="{B3FEC803-9EFA-4E5E-8CC9-821F1BADFAFE}">
      <dgm:prSet/>
      <dgm:spPr/>
      <dgm:t>
        <a:bodyPr/>
        <a:lstStyle/>
        <a:p>
          <a:endParaRPr lang="en-US"/>
        </a:p>
      </dgm:t>
    </dgm:pt>
    <dgm:pt modelId="{892F08A6-5E3E-457B-A426-087BC2D698AF}" type="pres">
      <dgm:prSet presAssocID="{57F0CCF7-E0BC-4603-BCDB-D8CCB93211E9}" presName="linear" presStyleCnt="0">
        <dgm:presLayoutVars>
          <dgm:animLvl val="lvl"/>
          <dgm:resizeHandles val="exact"/>
        </dgm:presLayoutVars>
      </dgm:prSet>
      <dgm:spPr/>
    </dgm:pt>
    <dgm:pt modelId="{5CDDA4A1-11BC-4BA9-B975-05F424D91F5F}" type="pres">
      <dgm:prSet presAssocID="{3FB72DA5-DDE5-486D-95F2-CC942C51B317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FF706922-5251-4F0B-B820-13399DB086D3}" type="pres">
      <dgm:prSet presAssocID="{76ADDBD0-D040-4E93-9940-39CDFEE31018}" presName="spacer" presStyleCnt="0"/>
      <dgm:spPr/>
    </dgm:pt>
    <dgm:pt modelId="{A146A33C-76B7-450F-8057-D870C4C94C7F}" type="pres">
      <dgm:prSet presAssocID="{6E0B1FBF-23A6-4E40-8198-8FA386130860}" presName="parentText" presStyleLbl="node1" presStyleIdx="1" presStyleCnt="3" custLinFactNeighborX="-37" custLinFactNeighborY="59196">
        <dgm:presLayoutVars>
          <dgm:chMax val="0"/>
          <dgm:bulletEnabled val="1"/>
        </dgm:presLayoutVars>
      </dgm:prSet>
      <dgm:spPr/>
    </dgm:pt>
    <dgm:pt modelId="{68B240A7-742F-4CBC-85CA-34C567C11C0B}" type="pres">
      <dgm:prSet presAssocID="{8FE1DE11-FF19-4E93-BF43-1D6643E5A5C2}" presName="spacer" presStyleCnt="0"/>
      <dgm:spPr/>
    </dgm:pt>
    <dgm:pt modelId="{4DD058CA-59C8-4DB1-B838-483D5DE89B8F}" type="pres">
      <dgm:prSet presAssocID="{BEB49384-F278-4C2C-99C7-5292D5D55947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B3FEC803-9EFA-4E5E-8CC9-821F1BADFAFE}" srcId="{57F0CCF7-E0BC-4603-BCDB-D8CCB93211E9}" destId="{BEB49384-F278-4C2C-99C7-5292D5D55947}" srcOrd="2" destOrd="0" parTransId="{FAA55657-53DC-463B-BDA2-55FBC018D102}" sibTransId="{2AFBB0B7-1B6A-4466-B0B2-FBFB95A14F0A}"/>
    <dgm:cxn modelId="{4E9FA31B-1771-41BC-854C-8A5F099A4BCF}" type="presOf" srcId="{BEB49384-F278-4C2C-99C7-5292D5D55947}" destId="{4DD058CA-59C8-4DB1-B838-483D5DE89B8F}" srcOrd="0" destOrd="0" presId="urn:microsoft.com/office/officeart/2005/8/layout/vList2"/>
    <dgm:cxn modelId="{6A6E6D25-3C85-4966-B208-D4C309E7039B}" srcId="{57F0CCF7-E0BC-4603-BCDB-D8CCB93211E9}" destId="{6E0B1FBF-23A6-4E40-8198-8FA386130860}" srcOrd="1" destOrd="0" parTransId="{76E4A620-9618-4940-AEE5-72B7FAF70D49}" sibTransId="{8FE1DE11-FF19-4E93-BF43-1D6643E5A5C2}"/>
    <dgm:cxn modelId="{3260C96A-5A7A-451F-B46B-F4BA3294463A}" srcId="{57F0CCF7-E0BC-4603-BCDB-D8CCB93211E9}" destId="{3FB72DA5-DDE5-486D-95F2-CC942C51B317}" srcOrd="0" destOrd="0" parTransId="{629E4433-4D10-4819-ACC5-4AA411A1311C}" sibTransId="{76ADDBD0-D040-4E93-9940-39CDFEE31018}"/>
    <dgm:cxn modelId="{4A60648F-B90E-43C1-A6CA-79572886FDA9}" type="presOf" srcId="{6E0B1FBF-23A6-4E40-8198-8FA386130860}" destId="{A146A33C-76B7-450F-8057-D870C4C94C7F}" srcOrd="0" destOrd="0" presId="urn:microsoft.com/office/officeart/2005/8/layout/vList2"/>
    <dgm:cxn modelId="{4EAA73A4-E811-475C-9664-47A64426918D}" type="presOf" srcId="{57F0CCF7-E0BC-4603-BCDB-D8CCB93211E9}" destId="{892F08A6-5E3E-457B-A426-087BC2D698AF}" srcOrd="0" destOrd="0" presId="urn:microsoft.com/office/officeart/2005/8/layout/vList2"/>
    <dgm:cxn modelId="{C20375B3-8A6C-4FFB-A144-D54FDC957C91}" type="presOf" srcId="{3FB72DA5-DDE5-486D-95F2-CC942C51B317}" destId="{5CDDA4A1-11BC-4BA9-B975-05F424D91F5F}" srcOrd="0" destOrd="0" presId="urn:microsoft.com/office/officeart/2005/8/layout/vList2"/>
    <dgm:cxn modelId="{F5D0FAF5-FA23-4229-91AA-2A00412FED21}" type="presParOf" srcId="{892F08A6-5E3E-457B-A426-087BC2D698AF}" destId="{5CDDA4A1-11BC-4BA9-B975-05F424D91F5F}" srcOrd="0" destOrd="0" presId="urn:microsoft.com/office/officeart/2005/8/layout/vList2"/>
    <dgm:cxn modelId="{1768C4A0-B016-4C96-BE88-A0D17389C034}" type="presParOf" srcId="{892F08A6-5E3E-457B-A426-087BC2D698AF}" destId="{FF706922-5251-4F0B-B820-13399DB086D3}" srcOrd="1" destOrd="0" presId="urn:microsoft.com/office/officeart/2005/8/layout/vList2"/>
    <dgm:cxn modelId="{D3320E84-A5BC-4619-8926-854EF2F86895}" type="presParOf" srcId="{892F08A6-5E3E-457B-A426-087BC2D698AF}" destId="{A146A33C-76B7-450F-8057-D870C4C94C7F}" srcOrd="2" destOrd="0" presId="urn:microsoft.com/office/officeart/2005/8/layout/vList2"/>
    <dgm:cxn modelId="{9EB356DB-7B6F-4E74-A9C7-20A5182A49D3}" type="presParOf" srcId="{892F08A6-5E3E-457B-A426-087BC2D698AF}" destId="{68B240A7-742F-4CBC-85CA-34C567C11C0B}" srcOrd="3" destOrd="0" presId="urn:microsoft.com/office/officeart/2005/8/layout/vList2"/>
    <dgm:cxn modelId="{6934B4DD-46DB-4F31-B2E1-548D761D4784}" type="presParOf" srcId="{892F08A6-5E3E-457B-A426-087BC2D698AF}" destId="{4DD058CA-59C8-4DB1-B838-483D5DE89B8F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5E6086F3-5F7C-4689-A6EA-905E503C3A67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F17FE711-F0DA-4FB3-B276-1E4BC27405C3}">
      <dgm:prSet/>
      <dgm:spPr/>
      <dgm:t>
        <a:bodyPr/>
        <a:lstStyle/>
        <a:p>
          <a:r>
            <a:rPr lang="en-GB" dirty="0"/>
            <a:t>Unfinished business can be understood by paying attention to what a client is doing with their body, and how it might contrast with their words.</a:t>
          </a:r>
          <a:endParaRPr lang="en-US" dirty="0"/>
        </a:p>
      </dgm:t>
    </dgm:pt>
    <dgm:pt modelId="{D0E05CF5-B70A-4FDC-8784-416B63B272B8}" type="parTrans" cxnId="{2F9F1BAF-CBAE-482F-9F80-3003993EBD33}">
      <dgm:prSet/>
      <dgm:spPr/>
      <dgm:t>
        <a:bodyPr/>
        <a:lstStyle/>
        <a:p>
          <a:endParaRPr lang="en-US"/>
        </a:p>
      </dgm:t>
    </dgm:pt>
    <dgm:pt modelId="{7B91617A-211C-46B5-BF33-8564B3CBF5CF}" type="sibTrans" cxnId="{2F9F1BAF-CBAE-482F-9F80-3003993EBD33}">
      <dgm:prSet/>
      <dgm:spPr/>
      <dgm:t>
        <a:bodyPr/>
        <a:lstStyle/>
        <a:p>
          <a:endParaRPr lang="en-US"/>
        </a:p>
      </dgm:t>
    </dgm:pt>
    <dgm:pt modelId="{DB7BD05F-154A-4F39-AD05-3012981952E2}">
      <dgm:prSet/>
      <dgm:spPr/>
      <dgm:t>
        <a:bodyPr/>
        <a:lstStyle/>
        <a:p>
          <a:r>
            <a:rPr lang="en-GB"/>
            <a:t>A therapist might ask their client to act out what a particular body part is saying</a:t>
          </a:r>
          <a:endParaRPr lang="en-US"/>
        </a:p>
      </dgm:t>
    </dgm:pt>
    <dgm:pt modelId="{51EE70B6-DC3D-401F-ACF5-878F96E19D79}" type="parTrans" cxnId="{3C54AD39-54F3-433D-AF89-9CBEE399C944}">
      <dgm:prSet/>
      <dgm:spPr/>
      <dgm:t>
        <a:bodyPr/>
        <a:lstStyle/>
        <a:p>
          <a:endParaRPr lang="en-US"/>
        </a:p>
      </dgm:t>
    </dgm:pt>
    <dgm:pt modelId="{07D1BA81-B50F-4273-9AAD-2E180F0F6C1F}" type="sibTrans" cxnId="{3C54AD39-54F3-433D-AF89-9CBEE399C944}">
      <dgm:prSet/>
      <dgm:spPr/>
      <dgm:t>
        <a:bodyPr/>
        <a:lstStyle/>
        <a:p>
          <a:endParaRPr lang="en-US"/>
        </a:p>
      </dgm:t>
    </dgm:pt>
    <dgm:pt modelId="{EC3C865E-22E3-4B06-A2B4-540955422564}" type="pres">
      <dgm:prSet presAssocID="{5E6086F3-5F7C-4689-A6EA-905E503C3A67}" presName="linear" presStyleCnt="0">
        <dgm:presLayoutVars>
          <dgm:animLvl val="lvl"/>
          <dgm:resizeHandles val="exact"/>
        </dgm:presLayoutVars>
      </dgm:prSet>
      <dgm:spPr/>
    </dgm:pt>
    <dgm:pt modelId="{AA030517-854B-4787-96E5-621FB0BC6E61}" type="pres">
      <dgm:prSet presAssocID="{F17FE711-F0DA-4FB3-B276-1E4BC27405C3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003FE90D-CBC4-43C2-A537-42B0B18D5B39}" type="pres">
      <dgm:prSet presAssocID="{7B91617A-211C-46B5-BF33-8564B3CBF5CF}" presName="spacer" presStyleCnt="0"/>
      <dgm:spPr/>
    </dgm:pt>
    <dgm:pt modelId="{C8C3B265-6B4B-4440-A4FB-E5C037CE400D}" type="pres">
      <dgm:prSet presAssocID="{DB7BD05F-154A-4F39-AD05-3012981952E2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BAD56930-ABFA-4FDD-9B22-EF3CB0038A14}" type="presOf" srcId="{DB7BD05F-154A-4F39-AD05-3012981952E2}" destId="{C8C3B265-6B4B-4440-A4FB-E5C037CE400D}" srcOrd="0" destOrd="0" presId="urn:microsoft.com/office/officeart/2005/8/layout/vList2"/>
    <dgm:cxn modelId="{3C54AD39-54F3-433D-AF89-9CBEE399C944}" srcId="{5E6086F3-5F7C-4689-A6EA-905E503C3A67}" destId="{DB7BD05F-154A-4F39-AD05-3012981952E2}" srcOrd="1" destOrd="0" parTransId="{51EE70B6-DC3D-401F-ACF5-878F96E19D79}" sibTransId="{07D1BA81-B50F-4273-9AAD-2E180F0F6C1F}"/>
    <dgm:cxn modelId="{7AE30D40-2121-48C9-B809-5A2E48F15369}" type="presOf" srcId="{5E6086F3-5F7C-4689-A6EA-905E503C3A67}" destId="{EC3C865E-22E3-4B06-A2B4-540955422564}" srcOrd="0" destOrd="0" presId="urn:microsoft.com/office/officeart/2005/8/layout/vList2"/>
    <dgm:cxn modelId="{4B31A271-FA54-4F20-9F33-4BC9E917D7B5}" type="presOf" srcId="{F17FE711-F0DA-4FB3-B276-1E4BC27405C3}" destId="{AA030517-854B-4787-96E5-621FB0BC6E61}" srcOrd="0" destOrd="0" presId="urn:microsoft.com/office/officeart/2005/8/layout/vList2"/>
    <dgm:cxn modelId="{2F9F1BAF-CBAE-482F-9F80-3003993EBD33}" srcId="{5E6086F3-5F7C-4689-A6EA-905E503C3A67}" destId="{F17FE711-F0DA-4FB3-B276-1E4BC27405C3}" srcOrd="0" destOrd="0" parTransId="{D0E05CF5-B70A-4FDC-8784-416B63B272B8}" sibTransId="{7B91617A-211C-46B5-BF33-8564B3CBF5CF}"/>
    <dgm:cxn modelId="{241AF1CB-1551-4C62-85C2-7AF0C9580EA3}" type="presParOf" srcId="{EC3C865E-22E3-4B06-A2B4-540955422564}" destId="{AA030517-854B-4787-96E5-621FB0BC6E61}" srcOrd="0" destOrd="0" presId="urn:microsoft.com/office/officeart/2005/8/layout/vList2"/>
    <dgm:cxn modelId="{7EAB4693-8A98-4C12-82FB-9AAFFE801F5B}" type="presParOf" srcId="{EC3C865E-22E3-4B06-A2B4-540955422564}" destId="{003FE90D-CBC4-43C2-A537-42B0B18D5B39}" srcOrd="1" destOrd="0" presId="urn:microsoft.com/office/officeart/2005/8/layout/vList2"/>
    <dgm:cxn modelId="{1D6D923E-1350-4C30-8E1B-E309DE56D396}" type="presParOf" srcId="{EC3C865E-22E3-4B06-A2B4-540955422564}" destId="{C8C3B265-6B4B-4440-A4FB-E5C037CE400D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FD69C811-31AE-4B1A-A4B6-5716E92864A9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52172F3-68D3-4500-9A73-74039D68259F}">
      <dgm:prSet/>
      <dgm:spPr/>
      <dgm:t>
        <a:bodyPr/>
        <a:lstStyle/>
        <a:p>
          <a:r>
            <a:rPr lang="en-GB" dirty="0"/>
            <a:t>People with unfinished business often resent the past and because of this are unable to focus on the here and now. </a:t>
          </a:r>
          <a:endParaRPr lang="en-US" dirty="0"/>
        </a:p>
      </dgm:t>
    </dgm:pt>
    <dgm:pt modelId="{124218AF-4384-4EBC-B008-4809EB15E021}" type="parTrans" cxnId="{2E331E39-4F35-492D-ABB3-6890A1D3AB2B}">
      <dgm:prSet/>
      <dgm:spPr/>
      <dgm:t>
        <a:bodyPr/>
        <a:lstStyle/>
        <a:p>
          <a:endParaRPr lang="en-US"/>
        </a:p>
      </dgm:t>
    </dgm:pt>
    <dgm:pt modelId="{098D6682-CFAF-4D53-BFA7-A71725E0705E}" type="sibTrans" cxnId="{2E331E39-4F35-492D-ABB3-6890A1D3AB2B}">
      <dgm:prSet/>
      <dgm:spPr/>
      <dgm:t>
        <a:bodyPr/>
        <a:lstStyle/>
        <a:p>
          <a:endParaRPr lang="en-US"/>
        </a:p>
      </dgm:t>
    </dgm:pt>
    <dgm:pt modelId="{94AC5FD9-B6C7-4600-94A9-2B619586E936}">
      <dgm:prSet/>
      <dgm:spPr/>
      <dgm:t>
        <a:bodyPr/>
        <a:lstStyle/>
        <a:p>
          <a:r>
            <a:rPr lang="en-GB" dirty="0"/>
            <a:t>A major goal of Gestalt Therapy is to help people work through their unfinished business and bring about closure.</a:t>
          </a:r>
          <a:endParaRPr lang="en-US" dirty="0"/>
        </a:p>
      </dgm:t>
    </dgm:pt>
    <dgm:pt modelId="{B49E90E3-A9CE-46B9-8845-D5F136E63EE4}" type="parTrans" cxnId="{3B0491ED-115F-4C6B-B007-203735AD8C44}">
      <dgm:prSet/>
      <dgm:spPr/>
      <dgm:t>
        <a:bodyPr/>
        <a:lstStyle/>
        <a:p>
          <a:endParaRPr lang="en-US"/>
        </a:p>
      </dgm:t>
    </dgm:pt>
    <dgm:pt modelId="{EB114D38-4411-4C34-B533-A1DFCFF77E07}" type="sibTrans" cxnId="{3B0491ED-115F-4C6B-B007-203735AD8C44}">
      <dgm:prSet/>
      <dgm:spPr/>
      <dgm:t>
        <a:bodyPr/>
        <a:lstStyle/>
        <a:p>
          <a:endParaRPr lang="en-US"/>
        </a:p>
      </dgm:t>
    </dgm:pt>
    <dgm:pt modelId="{8269A56B-1B47-4CAE-B5B1-F6A88DC86770}" type="pres">
      <dgm:prSet presAssocID="{FD69C811-31AE-4B1A-A4B6-5716E92864A9}" presName="linear" presStyleCnt="0">
        <dgm:presLayoutVars>
          <dgm:animLvl val="lvl"/>
          <dgm:resizeHandles val="exact"/>
        </dgm:presLayoutVars>
      </dgm:prSet>
      <dgm:spPr/>
    </dgm:pt>
    <dgm:pt modelId="{67B4DC9C-FA68-4FBA-8893-DA79D96771E5}" type="pres">
      <dgm:prSet presAssocID="{A52172F3-68D3-4500-9A73-74039D68259F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19898EFB-D2D4-40D8-AC0C-E9E5CE0912DE}" type="pres">
      <dgm:prSet presAssocID="{098D6682-CFAF-4D53-BFA7-A71725E0705E}" presName="spacer" presStyleCnt="0"/>
      <dgm:spPr/>
    </dgm:pt>
    <dgm:pt modelId="{55384C32-E53C-465F-90DC-D3D78E141374}" type="pres">
      <dgm:prSet presAssocID="{94AC5FD9-B6C7-4600-94A9-2B619586E936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2E331E39-4F35-492D-ABB3-6890A1D3AB2B}" srcId="{FD69C811-31AE-4B1A-A4B6-5716E92864A9}" destId="{A52172F3-68D3-4500-9A73-74039D68259F}" srcOrd="0" destOrd="0" parTransId="{124218AF-4384-4EBC-B008-4809EB15E021}" sibTransId="{098D6682-CFAF-4D53-BFA7-A71725E0705E}"/>
    <dgm:cxn modelId="{D2E7769C-5101-4022-AC45-CB3CF3EABB41}" type="presOf" srcId="{FD69C811-31AE-4B1A-A4B6-5716E92864A9}" destId="{8269A56B-1B47-4CAE-B5B1-F6A88DC86770}" srcOrd="0" destOrd="0" presId="urn:microsoft.com/office/officeart/2005/8/layout/vList2"/>
    <dgm:cxn modelId="{B52E2DAE-EE3C-47E6-800F-DFB53980A032}" type="presOf" srcId="{94AC5FD9-B6C7-4600-94A9-2B619586E936}" destId="{55384C32-E53C-465F-90DC-D3D78E141374}" srcOrd="0" destOrd="0" presId="urn:microsoft.com/office/officeart/2005/8/layout/vList2"/>
    <dgm:cxn modelId="{EF5C44CE-0C89-4AF1-B8DD-5D6A478E84AC}" type="presOf" srcId="{A52172F3-68D3-4500-9A73-74039D68259F}" destId="{67B4DC9C-FA68-4FBA-8893-DA79D96771E5}" srcOrd="0" destOrd="0" presId="urn:microsoft.com/office/officeart/2005/8/layout/vList2"/>
    <dgm:cxn modelId="{3B0491ED-115F-4C6B-B007-203735AD8C44}" srcId="{FD69C811-31AE-4B1A-A4B6-5716E92864A9}" destId="{94AC5FD9-B6C7-4600-94A9-2B619586E936}" srcOrd="1" destOrd="0" parTransId="{B49E90E3-A9CE-46B9-8845-D5F136E63EE4}" sibTransId="{EB114D38-4411-4C34-B533-A1DFCFF77E07}"/>
    <dgm:cxn modelId="{110CD5F8-BDF6-4188-B2E5-E4FB4A4DE74A}" type="presParOf" srcId="{8269A56B-1B47-4CAE-B5B1-F6A88DC86770}" destId="{67B4DC9C-FA68-4FBA-8893-DA79D96771E5}" srcOrd="0" destOrd="0" presId="urn:microsoft.com/office/officeart/2005/8/layout/vList2"/>
    <dgm:cxn modelId="{6BE14DA0-1796-4EC0-AC4F-DD95C38B0F09}" type="presParOf" srcId="{8269A56B-1B47-4CAE-B5B1-F6A88DC86770}" destId="{19898EFB-D2D4-40D8-AC0C-E9E5CE0912DE}" srcOrd="1" destOrd="0" presId="urn:microsoft.com/office/officeart/2005/8/layout/vList2"/>
    <dgm:cxn modelId="{F3BF85BC-2D8F-4221-B7CF-A95CAC9CFFCD}" type="presParOf" srcId="{8269A56B-1B47-4CAE-B5B1-F6A88DC86770}" destId="{55384C32-E53C-465F-90DC-D3D78E141374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CA908B59-2A90-4B4B-9FFC-FB4FE128CC01}" type="doc">
      <dgm:prSet loTypeId="urn:microsoft.com/office/officeart/2016/7/layout/HorizontalActionList" loCatId="List" qsTypeId="urn:microsoft.com/office/officeart/2005/8/quickstyle/simple2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D4F71529-85E2-4D6E-8871-43F50D89AB15}">
      <dgm:prSet/>
      <dgm:spPr/>
      <dgm:t>
        <a:bodyPr/>
        <a:lstStyle/>
        <a:p>
          <a:r>
            <a:rPr lang="en-US"/>
            <a:t>Become</a:t>
          </a:r>
        </a:p>
      </dgm:t>
    </dgm:pt>
    <dgm:pt modelId="{D08BC52C-85F5-4A1C-8B24-6BABEBACFC7A}" type="parTrans" cxnId="{E72000BF-6911-4FD6-A743-6BA1A18AE854}">
      <dgm:prSet/>
      <dgm:spPr/>
      <dgm:t>
        <a:bodyPr/>
        <a:lstStyle/>
        <a:p>
          <a:endParaRPr lang="en-US"/>
        </a:p>
      </dgm:t>
    </dgm:pt>
    <dgm:pt modelId="{1134F822-32E6-4D68-850E-F10B63B5984E}" type="sibTrans" cxnId="{E72000BF-6911-4FD6-A743-6BA1A18AE854}">
      <dgm:prSet/>
      <dgm:spPr/>
      <dgm:t>
        <a:bodyPr/>
        <a:lstStyle/>
        <a:p>
          <a:endParaRPr lang="en-US"/>
        </a:p>
      </dgm:t>
    </dgm:pt>
    <dgm:pt modelId="{7083CB42-242A-452A-BBAE-F59AA550EC42}">
      <dgm:prSet custT="1"/>
      <dgm:spPr/>
      <dgm:t>
        <a:bodyPr/>
        <a:lstStyle/>
        <a:p>
          <a:r>
            <a:rPr lang="en-US" sz="3200" dirty="0"/>
            <a:t>Become more aware</a:t>
          </a:r>
        </a:p>
      </dgm:t>
    </dgm:pt>
    <dgm:pt modelId="{2A289CB4-2461-46CC-A881-2EC7241680AE}" type="parTrans" cxnId="{BFEBC44C-2AD8-4D35-8B23-B8A45817E981}">
      <dgm:prSet/>
      <dgm:spPr/>
      <dgm:t>
        <a:bodyPr/>
        <a:lstStyle/>
        <a:p>
          <a:endParaRPr lang="en-US"/>
        </a:p>
      </dgm:t>
    </dgm:pt>
    <dgm:pt modelId="{0F0CAF2B-8D9B-468F-8433-ED6022570C09}" type="sibTrans" cxnId="{BFEBC44C-2AD8-4D35-8B23-B8A45817E981}">
      <dgm:prSet/>
      <dgm:spPr/>
      <dgm:t>
        <a:bodyPr/>
        <a:lstStyle/>
        <a:p>
          <a:endParaRPr lang="en-US"/>
        </a:p>
      </dgm:t>
    </dgm:pt>
    <dgm:pt modelId="{73B08EB2-57EF-459C-9A91-36EFF0871450}">
      <dgm:prSet/>
      <dgm:spPr/>
      <dgm:t>
        <a:bodyPr/>
        <a:lstStyle/>
        <a:p>
          <a:r>
            <a:rPr lang="en-US"/>
            <a:t>Experience</a:t>
          </a:r>
        </a:p>
      </dgm:t>
    </dgm:pt>
    <dgm:pt modelId="{034742E5-52EB-454D-9182-E732040EDCAF}" type="parTrans" cxnId="{99C161FB-BE72-45CD-8018-C44A98C7D317}">
      <dgm:prSet/>
      <dgm:spPr/>
      <dgm:t>
        <a:bodyPr/>
        <a:lstStyle/>
        <a:p>
          <a:endParaRPr lang="en-US"/>
        </a:p>
      </dgm:t>
    </dgm:pt>
    <dgm:pt modelId="{EDD991A8-BA41-45A2-8E4D-65764FD71023}" type="sibTrans" cxnId="{99C161FB-BE72-45CD-8018-C44A98C7D317}">
      <dgm:prSet/>
      <dgm:spPr/>
      <dgm:t>
        <a:bodyPr/>
        <a:lstStyle/>
        <a:p>
          <a:endParaRPr lang="en-US"/>
        </a:p>
      </dgm:t>
    </dgm:pt>
    <dgm:pt modelId="{470CB0A2-4465-4277-978D-585CB299BB6F}">
      <dgm:prSet custT="1"/>
      <dgm:spPr/>
      <dgm:t>
        <a:bodyPr/>
        <a:lstStyle/>
        <a:p>
          <a:r>
            <a:rPr lang="en-US" sz="3200" dirty="0"/>
            <a:t>Experience different feelings and emotions</a:t>
          </a:r>
        </a:p>
      </dgm:t>
    </dgm:pt>
    <dgm:pt modelId="{49C9A6E5-0AEC-47A9-9EBC-5463F58E54B7}" type="parTrans" cxnId="{509789A0-8F1C-4C48-805E-2C21F7590B2A}">
      <dgm:prSet/>
      <dgm:spPr/>
      <dgm:t>
        <a:bodyPr/>
        <a:lstStyle/>
        <a:p>
          <a:endParaRPr lang="en-US"/>
        </a:p>
      </dgm:t>
    </dgm:pt>
    <dgm:pt modelId="{D414218C-01DA-4989-9EAC-323ACA7ABAAA}" type="sibTrans" cxnId="{509789A0-8F1C-4C48-805E-2C21F7590B2A}">
      <dgm:prSet/>
      <dgm:spPr/>
      <dgm:t>
        <a:bodyPr/>
        <a:lstStyle/>
        <a:p>
          <a:endParaRPr lang="en-US"/>
        </a:p>
      </dgm:t>
    </dgm:pt>
    <dgm:pt modelId="{DDBDF54F-1A9A-4ACB-BE0C-33C3DA543CEE}">
      <dgm:prSet/>
      <dgm:spPr/>
      <dgm:t>
        <a:bodyPr/>
        <a:lstStyle/>
        <a:p>
          <a:r>
            <a:rPr lang="en-US"/>
            <a:t>Understand</a:t>
          </a:r>
        </a:p>
      </dgm:t>
    </dgm:pt>
    <dgm:pt modelId="{1A0F403C-48EB-4541-97C0-371EB4835D96}" type="parTrans" cxnId="{CB1D0DA0-CDA4-42B5-8A25-A75B69B55F72}">
      <dgm:prSet/>
      <dgm:spPr/>
      <dgm:t>
        <a:bodyPr/>
        <a:lstStyle/>
        <a:p>
          <a:endParaRPr lang="en-US"/>
        </a:p>
      </dgm:t>
    </dgm:pt>
    <dgm:pt modelId="{032259C4-F052-4BBF-B292-B803907FEA3D}" type="sibTrans" cxnId="{CB1D0DA0-CDA4-42B5-8A25-A75B69B55F72}">
      <dgm:prSet/>
      <dgm:spPr/>
      <dgm:t>
        <a:bodyPr/>
        <a:lstStyle/>
        <a:p>
          <a:endParaRPr lang="en-US"/>
        </a:p>
      </dgm:t>
    </dgm:pt>
    <dgm:pt modelId="{DF889E0A-B9FE-4EF6-B6F9-259F4F8EFCC0}">
      <dgm:prSet custT="1"/>
      <dgm:spPr/>
      <dgm:t>
        <a:bodyPr/>
        <a:lstStyle/>
        <a:p>
          <a:r>
            <a:rPr lang="en-US" sz="3200" dirty="0"/>
            <a:t>Better understand how they present and </a:t>
          </a:r>
          <a:r>
            <a:rPr lang="en-US" sz="3200" dirty="0" err="1"/>
            <a:t>organise</a:t>
          </a:r>
          <a:r>
            <a:rPr lang="en-US" sz="3200" dirty="0"/>
            <a:t> themselves.</a:t>
          </a:r>
        </a:p>
      </dgm:t>
    </dgm:pt>
    <dgm:pt modelId="{F6A916A8-F540-4DAA-B316-2C0EECF5130F}" type="parTrans" cxnId="{D209AC91-0E4F-4877-A729-AFB5E6D834B5}">
      <dgm:prSet/>
      <dgm:spPr/>
      <dgm:t>
        <a:bodyPr/>
        <a:lstStyle/>
        <a:p>
          <a:endParaRPr lang="en-US"/>
        </a:p>
      </dgm:t>
    </dgm:pt>
    <dgm:pt modelId="{BAD1E77F-0C6F-46EE-A85D-0176BBAAE0D3}" type="sibTrans" cxnId="{D209AC91-0E4F-4877-A729-AFB5E6D834B5}">
      <dgm:prSet/>
      <dgm:spPr/>
      <dgm:t>
        <a:bodyPr/>
        <a:lstStyle/>
        <a:p>
          <a:endParaRPr lang="en-US"/>
        </a:p>
      </dgm:t>
    </dgm:pt>
    <dgm:pt modelId="{82987001-810C-4C82-B5E1-9044419EBBB2}" type="pres">
      <dgm:prSet presAssocID="{CA908B59-2A90-4B4B-9FFC-FB4FE128CC01}" presName="Name0" presStyleCnt="0">
        <dgm:presLayoutVars>
          <dgm:dir/>
          <dgm:animLvl val="lvl"/>
          <dgm:resizeHandles val="exact"/>
        </dgm:presLayoutVars>
      </dgm:prSet>
      <dgm:spPr/>
    </dgm:pt>
    <dgm:pt modelId="{389CBAF9-11AB-4E0E-B181-8A59AE7A4036}" type="pres">
      <dgm:prSet presAssocID="{D4F71529-85E2-4D6E-8871-43F50D89AB15}" presName="composite" presStyleCnt="0"/>
      <dgm:spPr/>
    </dgm:pt>
    <dgm:pt modelId="{B1DAA554-41D3-406E-A01D-A5A619AF3E11}" type="pres">
      <dgm:prSet presAssocID="{D4F71529-85E2-4D6E-8871-43F50D89AB15}" presName="parTx" presStyleLbl="alignNode1" presStyleIdx="0" presStyleCnt="3">
        <dgm:presLayoutVars>
          <dgm:chMax val="0"/>
          <dgm:chPref val="0"/>
        </dgm:presLayoutVars>
      </dgm:prSet>
      <dgm:spPr/>
    </dgm:pt>
    <dgm:pt modelId="{9C688880-1194-4FAF-9821-E327FF9B885E}" type="pres">
      <dgm:prSet presAssocID="{D4F71529-85E2-4D6E-8871-43F50D89AB15}" presName="desTx" presStyleLbl="alignAccFollowNode1" presStyleIdx="0" presStyleCnt="3">
        <dgm:presLayoutVars/>
      </dgm:prSet>
      <dgm:spPr/>
    </dgm:pt>
    <dgm:pt modelId="{88414ECF-1E01-4EB1-AD23-BA1C816AFD20}" type="pres">
      <dgm:prSet presAssocID="{1134F822-32E6-4D68-850E-F10B63B5984E}" presName="space" presStyleCnt="0"/>
      <dgm:spPr/>
    </dgm:pt>
    <dgm:pt modelId="{4434F547-262E-488B-A4F6-3FA49630ED1D}" type="pres">
      <dgm:prSet presAssocID="{73B08EB2-57EF-459C-9A91-36EFF0871450}" presName="composite" presStyleCnt="0"/>
      <dgm:spPr/>
    </dgm:pt>
    <dgm:pt modelId="{961DC3A4-6520-4EDA-AFFC-5FAC83A891C6}" type="pres">
      <dgm:prSet presAssocID="{73B08EB2-57EF-459C-9A91-36EFF0871450}" presName="parTx" presStyleLbl="alignNode1" presStyleIdx="1" presStyleCnt="3">
        <dgm:presLayoutVars>
          <dgm:chMax val="0"/>
          <dgm:chPref val="0"/>
        </dgm:presLayoutVars>
      </dgm:prSet>
      <dgm:spPr/>
    </dgm:pt>
    <dgm:pt modelId="{325E6F75-1E90-4543-972F-C0441275E235}" type="pres">
      <dgm:prSet presAssocID="{73B08EB2-57EF-459C-9A91-36EFF0871450}" presName="desTx" presStyleLbl="alignAccFollowNode1" presStyleIdx="1" presStyleCnt="3">
        <dgm:presLayoutVars/>
      </dgm:prSet>
      <dgm:spPr/>
    </dgm:pt>
    <dgm:pt modelId="{72423630-FCC3-41B7-9DCE-F75535501CE8}" type="pres">
      <dgm:prSet presAssocID="{EDD991A8-BA41-45A2-8E4D-65764FD71023}" presName="space" presStyleCnt="0"/>
      <dgm:spPr/>
    </dgm:pt>
    <dgm:pt modelId="{32313DF7-837C-4820-9DD2-CEF361A3DDC0}" type="pres">
      <dgm:prSet presAssocID="{DDBDF54F-1A9A-4ACB-BE0C-33C3DA543CEE}" presName="composite" presStyleCnt="0"/>
      <dgm:spPr/>
    </dgm:pt>
    <dgm:pt modelId="{60CC2C72-94C0-40CD-B6B7-D4EF709E7812}" type="pres">
      <dgm:prSet presAssocID="{DDBDF54F-1A9A-4ACB-BE0C-33C3DA543CEE}" presName="parTx" presStyleLbl="alignNode1" presStyleIdx="2" presStyleCnt="3">
        <dgm:presLayoutVars>
          <dgm:chMax val="0"/>
          <dgm:chPref val="0"/>
        </dgm:presLayoutVars>
      </dgm:prSet>
      <dgm:spPr/>
    </dgm:pt>
    <dgm:pt modelId="{E485B5B7-666B-4A60-AC5E-8A5DD674ABA3}" type="pres">
      <dgm:prSet presAssocID="{DDBDF54F-1A9A-4ACB-BE0C-33C3DA543CEE}" presName="desTx" presStyleLbl="alignAccFollowNode1" presStyleIdx="2" presStyleCnt="3">
        <dgm:presLayoutVars/>
      </dgm:prSet>
      <dgm:spPr/>
    </dgm:pt>
  </dgm:ptLst>
  <dgm:cxnLst>
    <dgm:cxn modelId="{4BD56C46-2FD8-4668-837A-3FE22F2B77FF}" type="presOf" srcId="{CA908B59-2A90-4B4B-9FFC-FB4FE128CC01}" destId="{82987001-810C-4C82-B5E1-9044419EBBB2}" srcOrd="0" destOrd="0" presId="urn:microsoft.com/office/officeart/2016/7/layout/HorizontalActionList"/>
    <dgm:cxn modelId="{BFEBC44C-2AD8-4D35-8B23-B8A45817E981}" srcId="{D4F71529-85E2-4D6E-8871-43F50D89AB15}" destId="{7083CB42-242A-452A-BBAE-F59AA550EC42}" srcOrd="0" destOrd="0" parTransId="{2A289CB4-2461-46CC-A881-2EC7241680AE}" sibTransId="{0F0CAF2B-8D9B-468F-8433-ED6022570C09}"/>
    <dgm:cxn modelId="{65F9B352-5B64-4BEA-BD62-06C6A155ED82}" type="presOf" srcId="{7083CB42-242A-452A-BBAE-F59AA550EC42}" destId="{9C688880-1194-4FAF-9821-E327FF9B885E}" srcOrd="0" destOrd="0" presId="urn:microsoft.com/office/officeart/2016/7/layout/HorizontalActionList"/>
    <dgm:cxn modelId="{D209AC91-0E4F-4877-A729-AFB5E6D834B5}" srcId="{DDBDF54F-1A9A-4ACB-BE0C-33C3DA543CEE}" destId="{DF889E0A-B9FE-4EF6-B6F9-259F4F8EFCC0}" srcOrd="0" destOrd="0" parTransId="{F6A916A8-F540-4DAA-B316-2C0EECF5130F}" sibTransId="{BAD1E77F-0C6F-46EE-A85D-0176BBAAE0D3}"/>
    <dgm:cxn modelId="{C2426797-14A9-460F-98D6-E26F250E4735}" type="presOf" srcId="{D4F71529-85E2-4D6E-8871-43F50D89AB15}" destId="{B1DAA554-41D3-406E-A01D-A5A619AF3E11}" srcOrd="0" destOrd="0" presId="urn:microsoft.com/office/officeart/2016/7/layout/HorizontalActionList"/>
    <dgm:cxn modelId="{CB1D0DA0-CDA4-42B5-8A25-A75B69B55F72}" srcId="{CA908B59-2A90-4B4B-9FFC-FB4FE128CC01}" destId="{DDBDF54F-1A9A-4ACB-BE0C-33C3DA543CEE}" srcOrd="2" destOrd="0" parTransId="{1A0F403C-48EB-4541-97C0-371EB4835D96}" sibTransId="{032259C4-F052-4BBF-B292-B803907FEA3D}"/>
    <dgm:cxn modelId="{509789A0-8F1C-4C48-805E-2C21F7590B2A}" srcId="{73B08EB2-57EF-459C-9A91-36EFF0871450}" destId="{470CB0A2-4465-4277-978D-585CB299BB6F}" srcOrd="0" destOrd="0" parTransId="{49C9A6E5-0AEC-47A9-9EBC-5463F58E54B7}" sibTransId="{D414218C-01DA-4989-9EAC-323ACA7ABAAA}"/>
    <dgm:cxn modelId="{688A98BD-4352-4D20-B566-2DB2168412B3}" type="presOf" srcId="{DDBDF54F-1A9A-4ACB-BE0C-33C3DA543CEE}" destId="{60CC2C72-94C0-40CD-B6B7-D4EF709E7812}" srcOrd="0" destOrd="0" presId="urn:microsoft.com/office/officeart/2016/7/layout/HorizontalActionList"/>
    <dgm:cxn modelId="{E72000BF-6911-4FD6-A743-6BA1A18AE854}" srcId="{CA908B59-2A90-4B4B-9FFC-FB4FE128CC01}" destId="{D4F71529-85E2-4D6E-8871-43F50D89AB15}" srcOrd="0" destOrd="0" parTransId="{D08BC52C-85F5-4A1C-8B24-6BABEBACFC7A}" sibTransId="{1134F822-32E6-4D68-850E-F10B63B5984E}"/>
    <dgm:cxn modelId="{8A2268C8-0308-4CEE-82A1-ECADE0915C86}" type="presOf" srcId="{DF889E0A-B9FE-4EF6-B6F9-259F4F8EFCC0}" destId="{E485B5B7-666B-4A60-AC5E-8A5DD674ABA3}" srcOrd="0" destOrd="0" presId="urn:microsoft.com/office/officeart/2016/7/layout/HorizontalActionList"/>
    <dgm:cxn modelId="{1F2139D3-8A27-4141-8CDE-EAC1BB3C9F18}" type="presOf" srcId="{73B08EB2-57EF-459C-9A91-36EFF0871450}" destId="{961DC3A4-6520-4EDA-AFFC-5FAC83A891C6}" srcOrd="0" destOrd="0" presId="urn:microsoft.com/office/officeart/2016/7/layout/HorizontalActionList"/>
    <dgm:cxn modelId="{D779BAF2-5B13-4587-A1B5-844F7A4BF3D0}" type="presOf" srcId="{470CB0A2-4465-4277-978D-585CB299BB6F}" destId="{325E6F75-1E90-4543-972F-C0441275E235}" srcOrd="0" destOrd="0" presId="urn:microsoft.com/office/officeart/2016/7/layout/HorizontalActionList"/>
    <dgm:cxn modelId="{99C161FB-BE72-45CD-8018-C44A98C7D317}" srcId="{CA908B59-2A90-4B4B-9FFC-FB4FE128CC01}" destId="{73B08EB2-57EF-459C-9A91-36EFF0871450}" srcOrd="1" destOrd="0" parTransId="{034742E5-52EB-454D-9182-E732040EDCAF}" sibTransId="{EDD991A8-BA41-45A2-8E4D-65764FD71023}"/>
    <dgm:cxn modelId="{AA099837-CD37-4410-98F6-F44C650B32EF}" type="presParOf" srcId="{82987001-810C-4C82-B5E1-9044419EBBB2}" destId="{389CBAF9-11AB-4E0E-B181-8A59AE7A4036}" srcOrd="0" destOrd="0" presId="urn:microsoft.com/office/officeart/2016/7/layout/HorizontalActionList"/>
    <dgm:cxn modelId="{8109FB78-4724-4380-885B-A9FF36B0473D}" type="presParOf" srcId="{389CBAF9-11AB-4E0E-B181-8A59AE7A4036}" destId="{B1DAA554-41D3-406E-A01D-A5A619AF3E11}" srcOrd="0" destOrd="0" presId="urn:microsoft.com/office/officeart/2016/7/layout/HorizontalActionList"/>
    <dgm:cxn modelId="{EE5F740B-1D19-4B31-B74D-FCEEE849C34A}" type="presParOf" srcId="{389CBAF9-11AB-4E0E-B181-8A59AE7A4036}" destId="{9C688880-1194-4FAF-9821-E327FF9B885E}" srcOrd="1" destOrd="0" presId="urn:microsoft.com/office/officeart/2016/7/layout/HorizontalActionList"/>
    <dgm:cxn modelId="{15F1C674-C300-4010-BAA2-AA7526ED0438}" type="presParOf" srcId="{82987001-810C-4C82-B5E1-9044419EBBB2}" destId="{88414ECF-1E01-4EB1-AD23-BA1C816AFD20}" srcOrd="1" destOrd="0" presId="urn:microsoft.com/office/officeart/2016/7/layout/HorizontalActionList"/>
    <dgm:cxn modelId="{20E315FB-3E78-43E7-9989-5667E624F7F1}" type="presParOf" srcId="{82987001-810C-4C82-B5E1-9044419EBBB2}" destId="{4434F547-262E-488B-A4F6-3FA49630ED1D}" srcOrd="2" destOrd="0" presId="urn:microsoft.com/office/officeart/2016/7/layout/HorizontalActionList"/>
    <dgm:cxn modelId="{83B59D56-0BD8-466C-B623-D43A7556D738}" type="presParOf" srcId="{4434F547-262E-488B-A4F6-3FA49630ED1D}" destId="{961DC3A4-6520-4EDA-AFFC-5FAC83A891C6}" srcOrd="0" destOrd="0" presId="urn:microsoft.com/office/officeart/2016/7/layout/HorizontalActionList"/>
    <dgm:cxn modelId="{167ECBC3-2001-45A9-913C-F99E9F355191}" type="presParOf" srcId="{4434F547-262E-488B-A4F6-3FA49630ED1D}" destId="{325E6F75-1E90-4543-972F-C0441275E235}" srcOrd="1" destOrd="0" presId="urn:microsoft.com/office/officeart/2016/7/layout/HorizontalActionList"/>
    <dgm:cxn modelId="{DFA32DF7-57F7-4F92-8B5B-F75772DEED72}" type="presParOf" srcId="{82987001-810C-4C82-B5E1-9044419EBBB2}" destId="{72423630-FCC3-41B7-9DCE-F75535501CE8}" srcOrd="3" destOrd="0" presId="urn:microsoft.com/office/officeart/2016/7/layout/HorizontalActionList"/>
    <dgm:cxn modelId="{1C225EDB-FBCE-461B-82C8-631BA782778A}" type="presParOf" srcId="{82987001-810C-4C82-B5E1-9044419EBBB2}" destId="{32313DF7-837C-4820-9DD2-CEF361A3DDC0}" srcOrd="4" destOrd="0" presId="urn:microsoft.com/office/officeart/2016/7/layout/HorizontalActionList"/>
    <dgm:cxn modelId="{BC8D3692-6E6E-4DFC-822C-EB5AECACEBCD}" type="presParOf" srcId="{32313DF7-837C-4820-9DD2-CEF361A3DDC0}" destId="{60CC2C72-94C0-40CD-B6B7-D4EF709E7812}" srcOrd="0" destOrd="0" presId="urn:microsoft.com/office/officeart/2016/7/layout/HorizontalActionList"/>
    <dgm:cxn modelId="{648C7566-54FA-4980-8AE4-6D5C00E286A1}" type="presParOf" srcId="{32313DF7-837C-4820-9DD2-CEF361A3DDC0}" destId="{E485B5B7-666B-4A60-AC5E-8A5DD674ABA3}" srcOrd="1" destOrd="0" presId="urn:microsoft.com/office/officeart/2016/7/layout/HorizontalAction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C9AED26B-05E6-4F72-8263-36B188B5B9AD}" type="doc">
      <dgm:prSet loTypeId="urn:microsoft.com/office/officeart/2005/8/layout/vProcess5" loCatId="process" qsTypeId="urn:microsoft.com/office/officeart/2005/8/quickstyle/simple5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9572A944-EA77-408D-AEE1-90B63218952E}">
      <dgm:prSet/>
      <dgm:spPr/>
      <dgm:t>
        <a:bodyPr/>
        <a:lstStyle/>
        <a:p>
          <a:r>
            <a:rPr lang="en-GB" b="0" i="0" dirty="0"/>
            <a:t>For clients, role-playing offers refinement for some aspects of more typical talk therapies (Hackett, 2011).  </a:t>
          </a:r>
          <a:endParaRPr lang="en-US" dirty="0"/>
        </a:p>
      </dgm:t>
    </dgm:pt>
    <dgm:pt modelId="{C4DADC64-D548-4CAA-9BB1-53F5BFE11AFB}" type="parTrans" cxnId="{6DC57A21-5326-4080-9793-9039C74FF878}">
      <dgm:prSet/>
      <dgm:spPr/>
      <dgm:t>
        <a:bodyPr/>
        <a:lstStyle/>
        <a:p>
          <a:endParaRPr lang="en-US"/>
        </a:p>
      </dgm:t>
    </dgm:pt>
    <dgm:pt modelId="{38D8C082-092C-4B82-9960-2DB489680B5A}" type="sibTrans" cxnId="{6DC57A21-5326-4080-9793-9039C74FF878}">
      <dgm:prSet/>
      <dgm:spPr/>
      <dgm:t>
        <a:bodyPr/>
        <a:lstStyle/>
        <a:p>
          <a:endParaRPr lang="en-US"/>
        </a:p>
      </dgm:t>
    </dgm:pt>
    <dgm:pt modelId="{6F66F588-2076-4E2D-8E54-0CF6C8029FD0}" type="pres">
      <dgm:prSet presAssocID="{C9AED26B-05E6-4F72-8263-36B188B5B9AD}" presName="outerComposite" presStyleCnt="0">
        <dgm:presLayoutVars>
          <dgm:chMax val="5"/>
          <dgm:dir/>
          <dgm:resizeHandles val="exact"/>
        </dgm:presLayoutVars>
      </dgm:prSet>
      <dgm:spPr/>
    </dgm:pt>
    <dgm:pt modelId="{C491F8F9-2A97-439F-B0B0-F0F7FC7756AE}" type="pres">
      <dgm:prSet presAssocID="{C9AED26B-05E6-4F72-8263-36B188B5B9AD}" presName="dummyMaxCanvas" presStyleCnt="0">
        <dgm:presLayoutVars/>
      </dgm:prSet>
      <dgm:spPr/>
    </dgm:pt>
    <dgm:pt modelId="{44B36DC8-EA98-4BF4-9037-04DFC6C5A6EB}" type="pres">
      <dgm:prSet presAssocID="{C9AED26B-05E6-4F72-8263-36B188B5B9AD}" presName="OneNode_1" presStyleLbl="node1" presStyleIdx="0" presStyleCnt="1" custScaleY="154718">
        <dgm:presLayoutVars>
          <dgm:bulletEnabled val="1"/>
        </dgm:presLayoutVars>
      </dgm:prSet>
      <dgm:spPr/>
    </dgm:pt>
  </dgm:ptLst>
  <dgm:cxnLst>
    <dgm:cxn modelId="{B1CC6610-7B05-453C-AF9C-3D1E66DEAD6F}" type="presOf" srcId="{9572A944-EA77-408D-AEE1-90B63218952E}" destId="{44B36DC8-EA98-4BF4-9037-04DFC6C5A6EB}" srcOrd="0" destOrd="0" presId="urn:microsoft.com/office/officeart/2005/8/layout/vProcess5"/>
    <dgm:cxn modelId="{755D0021-8646-42F3-BB6C-9937CDDFB667}" type="presOf" srcId="{C9AED26B-05E6-4F72-8263-36B188B5B9AD}" destId="{6F66F588-2076-4E2D-8E54-0CF6C8029FD0}" srcOrd="0" destOrd="0" presId="urn:microsoft.com/office/officeart/2005/8/layout/vProcess5"/>
    <dgm:cxn modelId="{6DC57A21-5326-4080-9793-9039C74FF878}" srcId="{C9AED26B-05E6-4F72-8263-36B188B5B9AD}" destId="{9572A944-EA77-408D-AEE1-90B63218952E}" srcOrd="0" destOrd="0" parTransId="{C4DADC64-D548-4CAA-9BB1-53F5BFE11AFB}" sibTransId="{38D8C082-092C-4B82-9960-2DB489680B5A}"/>
    <dgm:cxn modelId="{6B0C080E-A7F4-426D-BD70-36D36547905F}" type="presParOf" srcId="{6F66F588-2076-4E2D-8E54-0CF6C8029FD0}" destId="{C491F8F9-2A97-439F-B0B0-F0F7FC7756AE}" srcOrd="0" destOrd="0" presId="urn:microsoft.com/office/officeart/2005/8/layout/vProcess5"/>
    <dgm:cxn modelId="{6D823D60-D282-474A-82BA-7291C3BF9B9B}" type="presParOf" srcId="{6F66F588-2076-4E2D-8E54-0CF6C8029FD0}" destId="{44B36DC8-EA98-4BF4-9037-04DFC6C5A6EB}" srcOrd="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6C4A40D6-477B-4D80-99AF-D824CC25C51C}" type="doc">
      <dgm:prSet loTypeId="urn:microsoft.com/office/officeart/2005/8/layout/vList2" loCatId="list" qsTypeId="urn:microsoft.com/office/officeart/2005/8/quickstyle/simple1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776FDC42-4841-443F-93F9-F9C8055210DC}">
      <dgm:prSet/>
      <dgm:spPr/>
      <dgm:t>
        <a:bodyPr/>
        <a:lstStyle/>
        <a:p>
          <a:r>
            <a:rPr lang="en-GB"/>
            <a:t>Practising new behaviours</a:t>
          </a:r>
          <a:endParaRPr lang="en-US"/>
        </a:p>
      </dgm:t>
    </dgm:pt>
    <dgm:pt modelId="{425210B2-A79E-4AC4-86A3-6BE15EDD9154}" type="parTrans" cxnId="{F249148D-BD86-45C5-9541-3D03D8626A15}">
      <dgm:prSet/>
      <dgm:spPr/>
      <dgm:t>
        <a:bodyPr/>
        <a:lstStyle/>
        <a:p>
          <a:endParaRPr lang="en-US"/>
        </a:p>
      </dgm:t>
    </dgm:pt>
    <dgm:pt modelId="{88FA7BBC-62EC-4B88-9DC4-8E88B15CFADE}" type="sibTrans" cxnId="{F249148D-BD86-45C5-9541-3D03D8626A15}">
      <dgm:prSet/>
      <dgm:spPr/>
      <dgm:t>
        <a:bodyPr/>
        <a:lstStyle/>
        <a:p>
          <a:endParaRPr lang="en-US"/>
        </a:p>
      </dgm:t>
    </dgm:pt>
    <dgm:pt modelId="{B965FD29-5D0D-4AC5-8BBE-D0978BCF9568}">
      <dgm:prSet/>
      <dgm:spPr/>
      <dgm:t>
        <a:bodyPr/>
        <a:lstStyle/>
        <a:p>
          <a:r>
            <a:rPr lang="en-GB"/>
            <a:t>Reverse role play</a:t>
          </a:r>
          <a:endParaRPr lang="en-US"/>
        </a:p>
      </dgm:t>
    </dgm:pt>
    <dgm:pt modelId="{37EBA7BD-4B59-4CAA-A27C-0020E9653BC6}" type="parTrans" cxnId="{CCFA3F87-3554-4ACF-B701-DA0B90DBB305}">
      <dgm:prSet/>
      <dgm:spPr/>
      <dgm:t>
        <a:bodyPr/>
        <a:lstStyle/>
        <a:p>
          <a:endParaRPr lang="en-US"/>
        </a:p>
      </dgm:t>
    </dgm:pt>
    <dgm:pt modelId="{656D2C30-A873-4058-8DC1-10CC4D56A35E}" type="sibTrans" cxnId="{CCFA3F87-3554-4ACF-B701-DA0B90DBB305}">
      <dgm:prSet/>
      <dgm:spPr/>
      <dgm:t>
        <a:bodyPr/>
        <a:lstStyle/>
        <a:p>
          <a:endParaRPr lang="en-US"/>
        </a:p>
      </dgm:t>
    </dgm:pt>
    <dgm:pt modelId="{6BF39632-0922-47DA-9DA7-7DF79840425C}" type="pres">
      <dgm:prSet presAssocID="{6C4A40D6-477B-4D80-99AF-D824CC25C51C}" presName="linear" presStyleCnt="0">
        <dgm:presLayoutVars>
          <dgm:animLvl val="lvl"/>
          <dgm:resizeHandles val="exact"/>
        </dgm:presLayoutVars>
      </dgm:prSet>
      <dgm:spPr/>
    </dgm:pt>
    <dgm:pt modelId="{1A94F243-257C-4FE1-A387-0F302AFE0C58}" type="pres">
      <dgm:prSet presAssocID="{776FDC42-4841-443F-93F9-F9C8055210DC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C732EB2E-31A4-4B99-8EE6-15E6364FADB4}" type="pres">
      <dgm:prSet presAssocID="{88FA7BBC-62EC-4B88-9DC4-8E88B15CFADE}" presName="spacer" presStyleCnt="0"/>
      <dgm:spPr/>
    </dgm:pt>
    <dgm:pt modelId="{04578B4A-1C0D-4B39-80F0-A5D71A888CB1}" type="pres">
      <dgm:prSet presAssocID="{B965FD29-5D0D-4AC5-8BBE-D0978BCF9568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CE3BC428-CD92-415F-8EF3-B3CAC7F0AA66}" type="presOf" srcId="{6C4A40D6-477B-4D80-99AF-D824CC25C51C}" destId="{6BF39632-0922-47DA-9DA7-7DF79840425C}" srcOrd="0" destOrd="0" presId="urn:microsoft.com/office/officeart/2005/8/layout/vList2"/>
    <dgm:cxn modelId="{2666CD46-CE75-47E0-92BD-FB81A860219A}" type="presOf" srcId="{776FDC42-4841-443F-93F9-F9C8055210DC}" destId="{1A94F243-257C-4FE1-A387-0F302AFE0C58}" srcOrd="0" destOrd="0" presId="urn:microsoft.com/office/officeart/2005/8/layout/vList2"/>
    <dgm:cxn modelId="{CCFA3F87-3554-4ACF-B701-DA0B90DBB305}" srcId="{6C4A40D6-477B-4D80-99AF-D824CC25C51C}" destId="{B965FD29-5D0D-4AC5-8BBE-D0978BCF9568}" srcOrd="1" destOrd="0" parTransId="{37EBA7BD-4B59-4CAA-A27C-0020E9653BC6}" sibTransId="{656D2C30-A873-4058-8DC1-10CC4D56A35E}"/>
    <dgm:cxn modelId="{F249148D-BD86-45C5-9541-3D03D8626A15}" srcId="{6C4A40D6-477B-4D80-99AF-D824CC25C51C}" destId="{776FDC42-4841-443F-93F9-F9C8055210DC}" srcOrd="0" destOrd="0" parTransId="{425210B2-A79E-4AC4-86A3-6BE15EDD9154}" sibTransId="{88FA7BBC-62EC-4B88-9DC4-8E88B15CFADE}"/>
    <dgm:cxn modelId="{9A9CCAEA-E2C4-4993-9EF7-DC366E04B9F2}" type="presOf" srcId="{B965FD29-5D0D-4AC5-8BBE-D0978BCF9568}" destId="{04578B4A-1C0D-4B39-80F0-A5D71A888CB1}" srcOrd="0" destOrd="0" presId="urn:microsoft.com/office/officeart/2005/8/layout/vList2"/>
    <dgm:cxn modelId="{C528A41D-59A8-46B7-BFB4-CCDF095068D9}" type="presParOf" srcId="{6BF39632-0922-47DA-9DA7-7DF79840425C}" destId="{1A94F243-257C-4FE1-A387-0F302AFE0C58}" srcOrd="0" destOrd="0" presId="urn:microsoft.com/office/officeart/2005/8/layout/vList2"/>
    <dgm:cxn modelId="{B290DA07-BCC7-4951-A16D-AFA266CA25FD}" type="presParOf" srcId="{6BF39632-0922-47DA-9DA7-7DF79840425C}" destId="{C732EB2E-31A4-4B99-8EE6-15E6364FADB4}" srcOrd="1" destOrd="0" presId="urn:microsoft.com/office/officeart/2005/8/layout/vList2"/>
    <dgm:cxn modelId="{8615A542-4B2A-44F1-B137-3B77B00F6B58}" type="presParOf" srcId="{6BF39632-0922-47DA-9DA7-7DF79840425C}" destId="{04578B4A-1C0D-4B39-80F0-A5D71A888CB1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5DE83930-2C55-4487-9F74-A8E040232DA0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D5AFC360-AC2F-44E7-9E2D-CF6C017487CD}">
      <dgm:prSet/>
      <dgm:spPr/>
      <dgm:t>
        <a:bodyPr/>
        <a:lstStyle/>
        <a:p>
          <a:r>
            <a:rPr lang="en-GB" dirty="0"/>
            <a:t>In Dyads …   …   … </a:t>
          </a:r>
          <a:endParaRPr lang="en-US" dirty="0"/>
        </a:p>
      </dgm:t>
    </dgm:pt>
    <dgm:pt modelId="{6C9BE7AF-6826-4412-9775-FA46E189611F}" type="parTrans" cxnId="{9A4A8DC7-B182-41CC-A1CA-3EA4A00B5586}">
      <dgm:prSet/>
      <dgm:spPr/>
      <dgm:t>
        <a:bodyPr/>
        <a:lstStyle/>
        <a:p>
          <a:endParaRPr lang="en-US"/>
        </a:p>
      </dgm:t>
    </dgm:pt>
    <dgm:pt modelId="{903D0F2A-C502-492B-A359-27BA4254A4B0}" type="sibTrans" cxnId="{9A4A8DC7-B182-41CC-A1CA-3EA4A00B5586}">
      <dgm:prSet/>
      <dgm:spPr/>
      <dgm:t>
        <a:bodyPr/>
        <a:lstStyle/>
        <a:p>
          <a:endParaRPr lang="en-US"/>
        </a:p>
      </dgm:t>
    </dgm:pt>
    <dgm:pt modelId="{1BD2AB7B-6AB8-4BE6-88DE-21383C195D00}">
      <dgm:prSet/>
      <dgm:spPr/>
      <dgm:t>
        <a:bodyPr/>
        <a:lstStyle/>
        <a:p>
          <a:r>
            <a:rPr lang="en-GB" dirty="0"/>
            <a:t>Then, facilitate them in role-playing this character, e.g.., I’m Superman and I spend a lot of my time incognito, but then , at times, I develop superpowers to become a hero….</a:t>
          </a:r>
          <a:endParaRPr lang="en-US" dirty="0"/>
        </a:p>
      </dgm:t>
    </dgm:pt>
    <dgm:pt modelId="{607D2A1F-2551-4536-8B48-ECA2EA67E342}" type="parTrans" cxnId="{A187D36F-A57E-4128-AF15-8F22B4F0813D}">
      <dgm:prSet/>
      <dgm:spPr/>
      <dgm:t>
        <a:bodyPr/>
        <a:lstStyle/>
        <a:p>
          <a:endParaRPr lang="en-US"/>
        </a:p>
      </dgm:t>
    </dgm:pt>
    <dgm:pt modelId="{02FA4966-82DF-450C-A0CB-F2F3D397EFAE}" type="sibTrans" cxnId="{A187D36F-A57E-4128-AF15-8F22B4F0813D}">
      <dgm:prSet/>
      <dgm:spPr/>
      <dgm:t>
        <a:bodyPr/>
        <a:lstStyle/>
        <a:p>
          <a:endParaRPr lang="en-US"/>
        </a:p>
      </dgm:t>
    </dgm:pt>
    <dgm:pt modelId="{6C82B559-C3AC-4127-BAC9-0351FD46F089}">
      <dgm:prSet/>
      <dgm:spPr/>
      <dgm:t>
        <a:bodyPr/>
        <a:lstStyle/>
        <a:p>
          <a:r>
            <a:rPr lang="en-GB" dirty="0">
              <a:solidFill>
                <a:srgbClr val="FEFFFF"/>
              </a:solidFill>
            </a:rPr>
            <a:t>Ask your client to take a moment to think of  one of their favourite characters in a film, book, story, or nursery rhyme … … …</a:t>
          </a:r>
        </a:p>
      </dgm:t>
    </dgm:pt>
    <dgm:pt modelId="{7189F4B4-4B61-4DA7-8F14-4689D9D1001E}" type="parTrans" cxnId="{EBE68550-94EF-4105-AEA4-5FF62085B35D}">
      <dgm:prSet/>
      <dgm:spPr/>
      <dgm:t>
        <a:bodyPr/>
        <a:lstStyle/>
        <a:p>
          <a:endParaRPr lang="en-GB"/>
        </a:p>
      </dgm:t>
    </dgm:pt>
    <dgm:pt modelId="{D2317A99-3660-4AFF-AD0E-8C70471E516A}" type="sibTrans" cxnId="{EBE68550-94EF-4105-AEA4-5FF62085B35D}">
      <dgm:prSet/>
      <dgm:spPr/>
      <dgm:t>
        <a:bodyPr/>
        <a:lstStyle/>
        <a:p>
          <a:endParaRPr lang="en-GB"/>
        </a:p>
      </dgm:t>
    </dgm:pt>
    <dgm:pt modelId="{98E76741-E4F4-4391-BFDE-4E0108DF7EF4}" type="pres">
      <dgm:prSet presAssocID="{5DE83930-2C55-4487-9F74-A8E040232DA0}" presName="linear" presStyleCnt="0">
        <dgm:presLayoutVars>
          <dgm:animLvl val="lvl"/>
          <dgm:resizeHandles val="exact"/>
        </dgm:presLayoutVars>
      </dgm:prSet>
      <dgm:spPr/>
    </dgm:pt>
    <dgm:pt modelId="{1A8FB598-77EF-434D-993B-9F90BF2CC06F}" type="pres">
      <dgm:prSet presAssocID="{D5AFC360-AC2F-44E7-9E2D-CF6C017487CD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90982804-5ADC-465B-B799-C43E86B0360A}" type="pres">
      <dgm:prSet presAssocID="{903D0F2A-C502-492B-A359-27BA4254A4B0}" presName="spacer" presStyleCnt="0"/>
      <dgm:spPr/>
    </dgm:pt>
    <dgm:pt modelId="{5BE09125-2B67-4B58-9739-BEBF8BC32FA1}" type="pres">
      <dgm:prSet presAssocID="{6C82B559-C3AC-4127-BAC9-0351FD46F089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E40FD142-ABB9-4312-88B8-2041B0AB9EC8}" type="pres">
      <dgm:prSet presAssocID="{D2317A99-3660-4AFF-AD0E-8C70471E516A}" presName="spacer" presStyleCnt="0"/>
      <dgm:spPr/>
    </dgm:pt>
    <dgm:pt modelId="{92BED81A-AD85-4660-A166-43C227EADD0D}" type="pres">
      <dgm:prSet presAssocID="{1BD2AB7B-6AB8-4BE6-88DE-21383C195D00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69775507-6656-431B-984A-60A7E8FE5B68}" type="presOf" srcId="{5DE83930-2C55-4487-9F74-A8E040232DA0}" destId="{98E76741-E4F4-4391-BFDE-4E0108DF7EF4}" srcOrd="0" destOrd="0" presId="urn:microsoft.com/office/officeart/2005/8/layout/vList2"/>
    <dgm:cxn modelId="{A6C8A432-050B-40E9-AEA0-4C0522D77CDA}" type="presOf" srcId="{6C82B559-C3AC-4127-BAC9-0351FD46F089}" destId="{5BE09125-2B67-4B58-9739-BEBF8BC32FA1}" srcOrd="0" destOrd="0" presId="urn:microsoft.com/office/officeart/2005/8/layout/vList2"/>
    <dgm:cxn modelId="{A187D36F-A57E-4128-AF15-8F22B4F0813D}" srcId="{5DE83930-2C55-4487-9F74-A8E040232DA0}" destId="{1BD2AB7B-6AB8-4BE6-88DE-21383C195D00}" srcOrd="2" destOrd="0" parTransId="{607D2A1F-2551-4536-8B48-ECA2EA67E342}" sibTransId="{02FA4966-82DF-450C-A0CB-F2F3D397EFAE}"/>
    <dgm:cxn modelId="{EBE68550-94EF-4105-AEA4-5FF62085B35D}" srcId="{5DE83930-2C55-4487-9F74-A8E040232DA0}" destId="{6C82B559-C3AC-4127-BAC9-0351FD46F089}" srcOrd="1" destOrd="0" parTransId="{7189F4B4-4B61-4DA7-8F14-4689D9D1001E}" sibTransId="{D2317A99-3660-4AFF-AD0E-8C70471E516A}"/>
    <dgm:cxn modelId="{1B920573-BF93-4252-8D22-40616CFD8629}" type="presOf" srcId="{D5AFC360-AC2F-44E7-9E2D-CF6C017487CD}" destId="{1A8FB598-77EF-434D-993B-9F90BF2CC06F}" srcOrd="0" destOrd="0" presId="urn:microsoft.com/office/officeart/2005/8/layout/vList2"/>
    <dgm:cxn modelId="{501FA1B4-968E-408C-9715-621303708FE0}" type="presOf" srcId="{1BD2AB7B-6AB8-4BE6-88DE-21383C195D00}" destId="{92BED81A-AD85-4660-A166-43C227EADD0D}" srcOrd="0" destOrd="0" presId="urn:microsoft.com/office/officeart/2005/8/layout/vList2"/>
    <dgm:cxn modelId="{9A4A8DC7-B182-41CC-A1CA-3EA4A00B5586}" srcId="{5DE83930-2C55-4487-9F74-A8E040232DA0}" destId="{D5AFC360-AC2F-44E7-9E2D-CF6C017487CD}" srcOrd="0" destOrd="0" parTransId="{6C9BE7AF-6826-4412-9775-FA46E189611F}" sibTransId="{903D0F2A-C502-492B-A359-27BA4254A4B0}"/>
    <dgm:cxn modelId="{07D50BB8-0C8B-457E-936F-914012EF9DF9}" type="presParOf" srcId="{98E76741-E4F4-4391-BFDE-4E0108DF7EF4}" destId="{1A8FB598-77EF-434D-993B-9F90BF2CC06F}" srcOrd="0" destOrd="0" presId="urn:microsoft.com/office/officeart/2005/8/layout/vList2"/>
    <dgm:cxn modelId="{AB6F45D2-3477-4B81-8B49-153485E33862}" type="presParOf" srcId="{98E76741-E4F4-4391-BFDE-4E0108DF7EF4}" destId="{90982804-5ADC-465B-B799-C43E86B0360A}" srcOrd="1" destOrd="0" presId="urn:microsoft.com/office/officeart/2005/8/layout/vList2"/>
    <dgm:cxn modelId="{97F8D91C-E6A1-41B9-B0C4-996D5EEF9C19}" type="presParOf" srcId="{98E76741-E4F4-4391-BFDE-4E0108DF7EF4}" destId="{5BE09125-2B67-4B58-9739-BEBF8BC32FA1}" srcOrd="2" destOrd="0" presId="urn:microsoft.com/office/officeart/2005/8/layout/vList2"/>
    <dgm:cxn modelId="{D4A19DBE-D108-4C0C-9B0E-774B138BF4E5}" type="presParOf" srcId="{98E76741-E4F4-4391-BFDE-4E0108DF7EF4}" destId="{E40FD142-ABB9-4312-88B8-2041B0AB9EC8}" srcOrd="3" destOrd="0" presId="urn:microsoft.com/office/officeart/2005/8/layout/vList2"/>
    <dgm:cxn modelId="{334676F2-F453-41AA-8DED-6EFFC6CDB232}" type="presParOf" srcId="{98E76741-E4F4-4391-BFDE-4E0108DF7EF4}" destId="{92BED81A-AD85-4660-A166-43C227EADD0D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A02123-C22D-491B-ADE3-C6F5135D9F9B}">
      <dsp:nvSpPr>
        <dsp:cNvPr id="0" name=""/>
        <dsp:cNvSpPr/>
      </dsp:nvSpPr>
      <dsp:spPr>
        <a:xfrm>
          <a:off x="3193547" y="443"/>
          <a:ext cx="2264208" cy="2264208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I feel</a:t>
          </a:r>
          <a:endParaRPr lang="en-US" sz="3000" kern="1200" dirty="0"/>
        </a:p>
      </dsp:txBody>
      <dsp:txXfrm>
        <a:off x="3759599" y="443"/>
        <a:ext cx="1132104" cy="1867972"/>
      </dsp:txXfrm>
    </dsp:sp>
    <dsp:sp modelId="{F101D9B7-210E-43AA-843C-E3680E81D5EE}">
      <dsp:nvSpPr>
        <dsp:cNvPr id="0" name=""/>
        <dsp:cNvSpPr/>
      </dsp:nvSpPr>
      <dsp:spPr>
        <a:xfrm rot="7200000">
          <a:off x="4504945" y="2271851"/>
          <a:ext cx="2264208" cy="2264208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I notice</a:t>
          </a:r>
          <a:endParaRPr lang="en-US" sz="3000" kern="1200"/>
        </a:p>
      </dsp:txBody>
      <dsp:txXfrm rot="-5400000">
        <a:off x="4874638" y="2936962"/>
        <a:ext cx="1867972" cy="1132104"/>
      </dsp:txXfrm>
    </dsp:sp>
    <dsp:sp modelId="{18931CD7-AE8F-4150-8D63-BCD9B4476036}">
      <dsp:nvSpPr>
        <dsp:cNvPr id="0" name=""/>
        <dsp:cNvSpPr/>
      </dsp:nvSpPr>
      <dsp:spPr>
        <a:xfrm rot="14400000">
          <a:off x="1882150" y="2271851"/>
          <a:ext cx="2264208" cy="2264208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I Imagine</a:t>
          </a:r>
          <a:endParaRPr lang="en-US" sz="3000" kern="1200"/>
        </a:p>
      </dsp:txBody>
      <dsp:txXfrm rot="5400000">
        <a:off x="1908693" y="2936962"/>
        <a:ext cx="1867972" cy="113210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C00EC6-2693-4987-B1E2-79309368115F}">
      <dsp:nvSpPr>
        <dsp:cNvPr id="0" name=""/>
        <dsp:cNvSpPr/>
      </dsp:nvSpPr>
      <dsp:spPr>
        <a:xfrm>
          <a:off x="518185" y="228902"/>
          <a:ext cx="1475437" cy="147543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4233F4-791D-409B-9868-3A754A8A872A}">
      <dsp:nvSpPr>
        <dsp:cNvPr id="0" name=""/>
        <dsp:cNvSpPr/>
      </dsp:nvSpPr>
      <dsp:spPr>
        <a:xfrm>
          <a:off x="832623" y="543340"/>
          <a:ext cx="846562" cy="8465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7AEFDB-1245-4520-9E83-55D1A0741F28}">
      <dsp:nvSpPr>
        <dsp:cNvPr id="0" name=""/>
        <dsp:cNvSpPr/>
      </dsp:nvSpPr>
      <dsp:spPr>
        <a:xfrm>
          <a:off x="46529" y="2163902"/>
          <a:ext cx="2418750" cy="180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3200" kern="1200" dirty="0"/>
            <a:t>Switch off from internal dialogue</a:t>
          </a:r>
          <a:endParaRPr lang="en-US" sz="3200" kern="1200" dirty="0"/>
        </a:p>
      </dsp:txBody>
      <dsp:txXfrm>
        <a:off x="46529" y="2163902"/>
        <a:ext cx="2418750" cy="1800000"/>
      </dsp:txXfrm>
    </dsp:sp>
    <dsp:sp modelId="{7B3E7678-3AD4-4677-9692-BBB1CCB04E0C}">
      <dsp:nvSpPr>
        <dsp:cNvPr id="0" name=""/>
        <dsp:cNvSpPr/>
      </dsp:nvSpPr>
      <dsp:spPr>
        <a:xfrm>
          <a:off x="3360216" y="228902"/>
          <a:ext cx="1475437" cy="147543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17D1E2-3B14-42F0-897A-DF140E25C64D}">
      <dsp:nvSpPr>
        <dsp:cNvPr id="0" name=""/>
        <dsp:cNvSpPr/>
      </dsp:nvSpPr>
      <dsp:spPr>
        <a:xfrm>
          <a:off x="3674654" y="543340"/>
          <a:ext cx="846562" cy="8465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E907CC-7DB0-4CBF-BFAA-BBA2CAD551A5}">
      <dsp:nvSpPr>
        <dsp:cNvPr id="0" name=""/>
        <dsp:cNvSpPr/>
      </dsp:nvSpPr>
      <dsp:spPr>
        <a:xfrm>
          <a:off x="2888560" y="2163902"/>
          <a:ext cx="2418750" cy="180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4000" kern="1200" dirty="0"/>
            <a:t>Relax</a:t>
          </a:r>
          <a:endParaRPr lang="en-US" sz="4000" kern="1200" dirty="0"/>
        </a:p>
      </dsp:txBody>
      <dsp:txXfrm>
        <a:off x="2888560" y="2163902"/>
        <a:ext cx="2418750" cy="1800000"/>
      </dsp:txXfrm>
    </dsp:sp>
    <dsp:sp modelId="{AFBA50F9-A92B-470D-AD26-02492C65B821}">
      <dsp:nvSpPr>
        <dsp:cNvPr id="0" name=""/>
        <dsp:cNvSpPr/>
      </dsp:nvSpPr>
      <dsp:spPr>
        <a:xfrm>
          <a:off x="6202248" y="228902"/>
          <a:ext cx="1475437" cy="147543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1822A3-1ED6-4213-9A1A-B384750CF114}">
      <dsp:nvSpPr>
        <dsp:cNvPr id="0" name=""/>
        <dsp:cNvSpPr/>
      </dsp:nvSpPr>
      <dsp:spPr>
        <a:xfrm>
          <a:off x="6516685" y="543340"/>
          <a:ext cx="846562" cy="84656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F99B5F-A8FD-4D99-B793-4E913164D1C0}">
      <dsp:nvSpPr>
        <dsp:cNvPr id="0" name=""/>
        <dsp:cNvSpPr/>
      </dsp:nvSpPr>
      <dsp:spPr>
        <a:xfrm>
          <a:off x="5730591" y="2163902"/>
          <a:ext cx="2418750" cy="180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4000" kern="1200"/>
            <a:t>Feel</a:t>
          </a:r>
          <a:endParaRPr lang="en-US" sz="4000" kern="1200"/>
        </a:p>
      </dsp:txBody>
      <dsp:txXfrm>
        <a:off x="5730591" y="2163902"/>
        <a:ext cx="2418750" cy="180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509C842-A787-4F02-AE77-CCF4257F2ACB}">
      <dsp:nvSpPr>
        <dsp:cNvPr id="0" name=""/>
        <dsp:cNvSpPr/>
      </dsp:nvSpPr>
      <dsp:spPr>
        <a:xfrm>
          <a:off x="3725" y="3591"/>
          <a:ext cx="3507412" cy="349510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757D18-4C79-46D5-8A0D-753E5EAFB882}">
      <dsp:nvSpPr>
        <dsp:cNvPr id="0" name=""/>
        <dsp:cNvSpPr/>
      </dsp:nvSpPr>
      <dsp:spPr>
        <a:xfrm>
          <a:off x="247422" y="235103"/>
          <a:ext cx="3507412" cy="349510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An example of this could be, "a heavy weight in my chest," or “a lump in my throat”, or “butterflies in my stomach or “my chest feels tight“.</a:t>
          </a:r>
          <a:endParaRPr lang="en-US" sz="2800" kern="1200" dirty="0"/>
        </a:p>
      </dsp:txBody>
      <dsp:txXfrm>
        <a:off x="349790" y="337471"/>
        <a:ext cx="3302676" cy="3290367"/>
      </dsp:txXfrm>
    </dsp:sp>
    <dsp:sp modelId="{EB47ADE6-1BB4-4E25-80F7-9F6A5EF510E3}">
      <dsp:nvSpPr>
        <dsp:cNvPr id="0" name=""/>
        <dsp:cNvSpPr/>
      </dsp:nvSpPr>
      <dsp:spPr>
        <a:xfrm>
          <a:off x="3998531" y="3591"/>
          <a:ext cx="3869346" cy="302940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E93967-8BAE-4FAE-ACA1-AD136366BB1D}">
      <dsp:nvSpPr>
        <dsp:cNvPr id="0" name=""/>
        <dsp:cNvSpPr/>
      </dsp:nvSpPr>
      <dsp:spPr>
        <a:xfrm>
          <a:off x="4242228" y="235103"/>
          <a:ext cx="3869346" cy="302940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Bringing the emotional experience to awareness in the body helps the client stay present and process their emotions more effectively</a:t>
          </a:r>
          <a:endParaRPr lang="en-US" sz="2800" kern="1200" dirty="0"/>
        </a:p>
      </dsp:txBody>
      <dsp:txXfrm>
        <a:off x="4330956" y="323831"/>
        <a:ext cx="3691890" cy="285194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6D7364-3123-4E65-A36D-F846E8E189B9}">
      <dsp:nvSpPr>
        <dsp:cNvPr id="0" name=""/>
        <dsp:cNvSpPr/>
      </dsp:nvSpPr>
      <dsp:spPr>
        <a:xfrm>
          <a:off x="0" y="3007602"/>
          <a:ext cx="8229600" cy="197331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During this exercise, the person in therapy is asked to repeat and exaggerate a particular movement or expression, such as frowning or bouncing a leg, in order to </a:t>
          </a:r>
          <a:r>
            <a:rPr lang="en-GB" sz="2800" b="1" kern="1200" dirty="0"/>
            <a:t>make the person more aware of the emotions </a:t>
          </a:r>
          <a:r>
            <a:rPr lang="en-GB" sz="2800" kern="1200" dirty="0"/>
            <a:t>attached to the behaviour.</a:t>
          </a:r>
          <a:endParaRPr lang="en-US" sz="2800" kern="1200" dirty="0"/>
        </a:p>
      </dsp:txBody>
      <dsp:txXfrm>
        <a:off x="0" y="3007602"/>
        <a:ext cx="8229600" cy="1973312"/>
      </dsp:txXfrm>
    </dsp:sp>
    <dsp:sp modelId="{EE8BAF6C-2C1C-426D-8FB9-0BA657FDDAA5}">
      <dsp:nvSpPr>
        <dsp:cNvPr id="0" name=""/>
        <dsp:cNvSpPr/>
      </dsp:nvSpPr>
      <dsp:spPr>
        <a:xfrm rot="10800000">
          <a:off x="0" y="2247"/>
          <a:ext cx="8229600" cy="3034954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A common exercise in gestalt therapy is the exaggeration exercise. </a:t>
          </a:r>
          <a:endParaRPr lang="en-US" sz="2800" kern="1200" dirty="0"/>
        </a:p>
      </dsp:txBody>
      <dsp:txXfrm rot="10800000">
        <a:off x="0" y="2247"/>
        <a:ext cx="8229600" cy="197202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672E40-4CD8-403D-A21F-3580632544E0}">
      <dsp:nvSpPr>
        <dsp:cNvPr id="0" name=""/>
        <dsp:cNvSpPr/>
      </dsp:nvSpPr>
      <dsp:spPr>
        <a:xfrm>
          <a:off x="0" y="80654"/>
          <a:ext cx="4690291" cy="216216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The therapist is likely to  </a:t>
          </a:r>
          <a:r>
            <a:rPr lang="en-GB" sz="2100" b="1" kern="1200" dirty="0"/>
            <a:t>not only observe </a:t>
          </a:r>
          <a:r>
            <a:rPr lang="en-GB" sz="2100" kern="1200" dirty="0"/>
            <a:t>and reflect body language, they specifically mention their observation of this action and ask what is happening for the person at that moment</a:t>
          </a:r>
          <a:endParaRPr lang="en-US" sz="2100" kern="1200" dirty="0"/>
        </a:p>
      </dsp:txBody>
      <dsp:txXfrm>
        <a:off x="105548" y="186202"/>
        <a:ext cx="4479195" cy="1951064"/>
      </dsp:txXfrm>
    </dsp:sp>
    <dsp:sp modelId="{BC34D5C3-0066-48F3-BA6B-6C2DB4AE4EF3}">
      <dsp:nvSpPr>
        <dsp:cNvPr id="0" name=""/>
        <dsp:cNvSpPr/>
      </dsp:nvSpPr>
      <dsp:spPr>
        <a:xfrm>
          <a:off x="0" y="2303294"/>
          <a:ext cx="4690291" cy="2162160"/>
        </a:xfrm>
        <a:prstGeom prst="roundRect">
          <a:avLst/>
        </a:prstGeom>
        <a:solidFill>
          <a:schemeClr val="accent5">
            <a:hueOff val="207253"/>
            <a:satOff val="19748"/>
            <a:lumOff val="-823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I’m noticing that you are tapping your foot as you say that, what is happening for you now?</a:t>
          </a:r>
          <a:endParaRPr lang="en-US" sz="2100" kern="1200" dirty="0"/>
        </a:p>
      </dsp:txBody>
      <dsp:txXfrm>
        <a:off x="105548" y="2408842"/>
        <a:ext cx="4479195" cy="1951064"/>
      </dsp:txXfrm>
    </dsp:sp>
    <dsp:sp modelId="{1855560C-37B0-4C69-BC49-8AA9C1AE1BBA}">
      <dsp:nvSpPr>
        <dsp:cNvPr id="0" name=""/>
        <dsp:cNvSpPr/>
      </dsp:nvSpPr>
      <dsp:spPr>
        <a:xfrm>
          <a:off x="0" y="4525934"/>
          <a:ext cx="4690291" cy="2162160"/>
        </a:xfrm>
        <a:prstGeom prst="roundRect">
          <a:avLst/>
        </a:prstGeom>
        <a:solidFill>
          <a:schemeClr val="accent5">
            <a:hueOff val="414507"/>
            <a:satOff val="39495"/>
            <a:lumOff val="-1647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Giving body language a voice</a:t>
          </a:r>
          <a:endParaRPr lang="en-US" sz="2100" kern="1200" dirty="0"/>
        </a:p>
      </dsp:txBody>
      <dsp:txXfrm>
        <a:off x="105548" y="4631482"/>
        <a:ext cx="4479195" cy="195106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29CC45-EC0B-439C-99B2-2BDA6BB695A4}">
      <dsp:nvSpPr>
        <dsp:cNvPr id="0" name=""/>
        <dsp:cNvSpPr/>
      </dsp:nvSpPr>
      <dsp:spPr>
        <a:xfrm>
          <a:off x="0" y="1468"/>
          <a:ext cx="5259278" cy="871501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Use a here-and-now perspective</a:t>
          </a:r>
          <a:r>
            <a:rPr lang="en-GB" sz="2100" kern="1200" dirty="0"/>
            <a:t>. </a:t>
          </a:r>
          <a:endParaRPr lang="en-US" sz="2100" kern="1200" dirty="0"/>
        </a:p>
      </dsp:txBody>
      <dsp:txXfrm>
        <a:off x="42543" y="44011"/>
        <a:ext cx="5174192" cy="786415"/>
      </dsp:txXfrm>
    </dsp:sp>
    <dsp:sp modelId="{A5B713CE-61D9-4EDC-B0EF-5BAC72491DBA}">
      <dsp:nvSpPr>
        <dsp:cNvPr id="0" name=""/>
        <dsp:cNvSpPr/>
      </dsp:nvSpPr>
      <dsp:spPr>
        <a:xfrm>
          <a:off x="0" y="887271"/>
          <a:ext cx="5259278" cy="871501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Task a client to talk directly to a person they are discussing in therapy</a:t>
          </a:r>
          <a:r>
            <a:rPr lang="en-GB" sz="2100" kern="1200" dirty="0"/>
            <a:t>. </a:t>
          </a:r>
          <a:endParaRPr lang="en-US" sz="2100" kern="1200" dirty="0"/>
        </a:p>
      </dsp:txBody>
      <dsp:txXfrm>
        <a:off x="42543" y="929814"/>
        <a:ext cx="5174192" cy="786415"/>
      </dsp:txXfrm>
    </dsp:sp>
    <dsp:sp modelId="{8F58C014-4A49-4809-8B53-6E5CFF9E8762}">
      <dsp:nvSpPr>
        <dsp:cNvPr id="0" name=""/>
        <dsp:cNvSpPr/>
      </dsp:nvSpPr>
      <dsp:spPr>
        <a:xfrm>
          <a:off x="0" y="1773074"/>
          <a:ext cx="5259278" cy="871501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Stay in the present and be present</a:t>
          </a:r>
        </a:p>
      </dsp:txBody>
      <dsp:txXfrm>
        <a:off x="42543" y="1815617"/>
        <a:ext cx="5174192" cy="786415"/>
      </dsp:txXfrm>
    </dsp:sp>
    <dsp:sp modelId="{F4226224-8EDF-4939-A646-DDB42884930C}">
      <dsp:nvSpPr>
        <dsp:cNvPr id="0" name=""/>
        <dsp:cNvSpPr/>
      </dsp:nvSpPr>
      <dsp:spPr>
        <a:xfrm>
          <a:off x="0" y="2658877"/>
          <a:ext cx="5259278" cy="871501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Bringing the past into the present.</a:t>
          </a:r>
          <a:endParaRPr lang="en-US" sz="2400" kern="1200" dirty="0"/>
        </a:p>
      </dsp:txBody>
      <dsp:txXfrm>
        <a:off x="42543" y="2701420"/>
        <a:ext cx="5174192" cy="786415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DDA4A1-11BC-4BA9-B975-05F424D91F5F}">
      <dsp:nvSpPr>
        <dsp:cNvPr id="0" name=""/>
        <dsp:cNvSpPr/>
      </dsp:nvSpPr>
      <dsp:spPr>
        <a:xfrm>
          <a:off x="0" y="92309"/>
          <a:ext cx="6462792" cy="2148046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In Gestalt psychology when any aspect of a client’s life is left hanging, it is related to unfinished business. </a:t>
          </a:r>
          <a:endParaRPr lang="en-US" sz="2500" kern="1200"/>
        </a:p>
      </dsp:txBody>
      <dsp:txXfrm>
        <a:off x="104859" y="197168"/>
        <a:ext cx="6253074" cy="1938328"/>
      </dsp:txXfrm>
    </dsp:sp>
    <dsp:sp modelId="{A146A33C-76B7-450F-8057-D870C4C94C7F}">
      <dsp:nvSpPr>
        <dsp:cNvPr id="0" name=""/>
        <dsp:cNvSpPr/>
      </dsp:nvSpPr>
      <dsp:spPr>
        <a:xfrm>
          <a:off x="0" y="2354977"/>
          <a:ext cx="6462792" cy="2148046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This state can eat away at a client, really affecting the quality of relationships and how a client sees the world. </a:t>
          </a:r>
          <a:endParaRPr lang="en-US" sz="2500" kern="1200" dirty="0"/>
        </a:p>
      </dsp:txBody>
      <dsp:txXfrm>
        <a:off x="104859" y="2459836"/>
        <a:ext cx="6253074" cy="1938328"/>
      </dsp:txXfrm>
    </dsp:sp>
    <dsp:sp modelId="{4DD058CA-59C8-4DB1-B838-483D5DE89B8F}">
      <dsp:nvSpPr>
        <dsp:cNvPr id="0" name=""/>
        <dsp:cNvSpPr/>
      </dsp:nvSpPr>
      <dsp:spPr>
        <a:xfrm>
          <a:off x="0" y="4532402"/>
          <a:ext cx="6462792" cy="2148046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Some common experiences that are attached to unfinished business are abuse suffered at the hands of primary caregivers, difficult endings of romantic relationships, and deaths of important people.</a:t>
          </a:r>
          <a:endParaRPr lang="en-US" sz="2500" kern="1200" dirty="0"/>
        </a:p>
      </dsp:txBody>
      <dsp:txXfrm>
        <a:off x="104859" y="4637261"/>
        <a:ext cx="6253074" cy="1938328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030517-854B-4787-96E5-621FB0BC6E61}">
      <dsp:nvSpPr>
        <dsp:cNvPr id="0" name=""/>
        <dsp:cNvSpPr/>
      </dsp:nvSpPr>
      <dsp:spPr>
        <a:xfrm>
          <a:off x="0" y="62275"/>
          <a:ext cx="5259278" cy="319176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Unfinished business can be understood by paying attention to what a client is doing with their body, and how it might contrast with their words.</a:t>
          </a:r>
          <a:endParaRPr lang="en-US" sz="3100" kern="1200" dirty="0"/>
        </a:p>
      </dsp:txBody>
      <dsp:txXfrm>
        <a:off x="155809" y="218084"/>
        <a:ext cx="4947660" cy="2880142"/>
      </dsp:txXfrm>
    </dsp:sp>
    <dsp:sp modelId="{C8C3B265-6B4B-4440-A4FB-E5C037CE400D}">
      <dsp:nvSpPr>
        <dsp:cNvPr id="0" name=""/>
        <dsp:cNvSpPr/>
      </dsp:nvSpPr>
      <dsp:spPr>
        <a:xfrm>
          <a:off x="0" y="3343315"/>
          <a:ext cx="5259278" cy="3191760"/>
        </a:xfrm>
        <a:prstGeom prst="roundRect">
          <a:avLst/>
        </a:prstGeom>
        <a:gradFill rotWithShape="0">
          <a:gsLst>
            <a:gs pos="0">
              <a:schemeClr val="accent5">
                <a:hueOff val="414507"/>
                <a:satOff val="39495"/>
                <a:lumOff val="-16471"/>
                <a:alphaOff val="0"/>
                <a:shade val="51000"/>
                <a:satMod val="130000"/>
              </a:schemeClr>
            </a:gs>
            <a:gs pos="80000">
              <a:schemeClr val="accent5">
                <a:hueOff val="414507"/>
                <a:satOff val="39495"/>
                <a:lumOff val="-16471"/>
                <a:alphaOff val="0"/>
                <a:shade val="93000"/>
                <a:satMod val="130000"/>
              </a:schemeClr>
            </a:gs>
            <a:gs pos="100000">
              <a:schemeClr val="accent5">
                <a:hueOff val="414507"/>
                <a:satOff val="39495"/>
                <a:lumOff val="-16471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A therapist might ask their client to act out what a particular body part is saying</a:t>
          </a:r>
          <a:endParaRPr lang="en-US" sz="3100" kern="1200"/>
        </a:p>
      </dsp:txBody>
      <dsp:txXfrm>
        <a:off x="155809" y="3499124"/>
        <a:ext cx="4947660" cy="2880142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7B4DC9C-FA68-4FBA-8893-DA79D96771E5}">
      <dsp:nvSpPr>
        <dsp:cNvPr id="0" name=""/>
        <dsp:cNvSpPr/>
      </dsp:nvSpPr>
      <dsp:spPr>
        <a:xfrm>
          <a:off x="0" y="71640"/>
          <a:ext cx="5259278" cy="311687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/>
            <a:t>People with unfinished business often resent the past and because of this are unable to focus on the here and now. </a:t>
          </a:r>
          <a:endParaRPr lang="en-US" sz="3600" kern="1200" dirty="0"/>
        </a:p>
      </dsp:txBody>
      <dsp:txXfrm>
        <a:off x="152153" y="223793"/>
        <a:ext cx="4954972" cy="2812573"/>
      </dsp:txXfrm>
    </dsp:sp>
    <dsp:sp modelId="{55384C32-E53C-465F-90DC-D3D78E141374}">
      <dsp:nvSpPr>
        <dsp:cNvPr id="0" name=""/>
        <dsp:cNvSpPr/>
      </dsp:nvSpPr>
      <dsp:spPr>
        <a:xfrm>
          <a:off x="0" y="3292200"/>
          <a:ext cx="5259278" cy="311687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/>
            <a:t>A major goal of Gestalt Therapy is to help people work through their unfinished business and bring about closure.</a:t>
          </a:r>
          <a:endParaRPr lang="en-US" sz="3600" kern="1200" dirty="0"/>
        </a:p>
      </dsp:txBody>
      <dsp:txXfrm>
        <a:off x="152153" y="3444353"/>
        <a:ext cx="4954972" cy="2812573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DAA554-41D3-406E-A01D-A5A619AF3E11}">
      <dsp:nvSpPr>
        <dsp:cNvPr id="0" name=""/>
        <dsp:cNvSpPr/>
      </dsp:nvSpPr>
      <dsp:spPr>
        <a:xfrm>
          <a:off x="9447" y="199864"/>
          <a:ext cx="2550671" cy="76520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1560" tIns="201560" rIns="201560" bIns="20156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Become</a:t>
          </a:r>
        </a:p>
      </dsp:txBody>
      <dsp:txXfrm>
        <a:off x="9447" y="199864"/>
        <a:ext cx="2550671" cy="765201"/>
      </dsp:txXfrm>
    </dsp:sp>
    <dsp:sp modelId="{9C688880-1194-4FAF-9821-E327FF9B885E}">
      <dsp:nvSpPr>
        <dsp:cNvPr id="0" name=""/>
        <dsp:cNvSpPr/>
      </dsp:nvSpPr>
      <dsp:spPr>
        <a:xfrm>
          <a:off x="9447" y="965066"/>
          <a:ext cx="2550671" cy="3186406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1950" tIns="251950" rIns="251950" bIns="25195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/>
            <a:t>Become more aware</a:t>
          </a:r>
        </a:p>
      </dsp:txBody>
      <dsp:txXfrm>
        <a:off x="9447" y="965066"/>
        <a:ext cx="2550671" cy="3186406"/>
      </dsp:txXfrm>
    </dsp:sp>
    <dsp:sp modelId="{961DC3A4-6520-4EDA-AFFC-5FAC83A891C6}">
      <dsp:nvSpPr>
        <dsp:cNvPr id="0" name=""/>
        <dsp:cNvSpPr/>
      </dsp:nvSpPr>
      <dsp:spPr>
        <a:xfrm>
          <a:off x="2668014" y="199864"/>
          <a:ext cx="2550671" cy="76520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1560" tIns="201560" rIns="201560" bIns="20156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Experience</a:t>
          </a:r>
        </a:p>
      </dsp:txBody>
      <dsp:txXfrm>
        <a:off x="2668014" y="199864"/>
        <a:ext cx="2550671" cy="765201"/>
      </dsp:txXfrm>
    </dsp:sp>
    <dsp:sp modelId="{325E6F75-1E90-4543-972F-C0441275E235}">
      <dsp:nvSpPr>
        <dsp:cNvPr id="0" name=""/>
        <dsp:cNvSpPr/>
      </dsp:nvSpPr>
      <dsp:spPr>
        <a:xfrm>
          <a:off x="2668014" y="965066"/>
          <a:ext cx="2550671" cy="3186406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1950" tIns="251950" rIns="251950" bIns="25195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/>
            <a:t>Experience different feelings and emotions</a:t>
          </a:r>
        </a:p>
      </dsp:txBody>
      <dsp:txXfrm>
        <a:off x="2668014" y="965066"/>
        <a:ext cx="2550671" cy="3186406"/>
      </dsp:txXfrm>
    </dsp:sp>
    <dsp:sp modelId="{60CC2C72-94C0-40CD-B6B7-D4EF709E7812}">
      <dsp:nvSpPr>
        <dsp:cNvPr id="0" name=""/>
        <dsp:cNvSpPr/>
      </dsp:nvSpPr>
      <dsp:spPr>
        <a:xfrm>
          <a:off x="5326580" y="199864"/>
          <a:ext cx="2550671" cy="765201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1560" tIns="201560" rIns="201560" bIns="20156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Understand</a:t>
          </a:r>
        </a:p>
      </dsp:txBody>
      <dsp:txXfrm>
        <a:off x="5326580" y="199864"/>
        <a:ext cx="2550671" cy="765201"/>
      </dsp:txXfrm>
    </dsp:sp>
    <dsp:sp modelId="{E485B5B7-666B-4A60-AC5E-8A5DD674ABA3}">
      <dsp:nvSpPr>
        <dsp:cNvPr id="0" name=""/>
        <dsp:cNvSpPr/>
      </dsp:nvSpPr>
      <dsp:spPr>
        <a:xfrm>
          <a:off x="5326580" y="965066"/>
          <a:ext cx="2550671" cy="3186406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1950" tIns="251950" rIns="251950" bIns="25195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/>
            <a:t>Better understand how they present and </a:t>
          </a:r>
          <a:r>
            <a:rPr lang="en-US" sz="3200" kern="1200" dirty="0" err="1"/>
            <a:t>organise</a:t>
          </a:r>
          <a:r>
            <a:rPr lang="en-US" sz="3200" kern="1200" dirty="0"/>
            <a:t> themselves.</a:t>
          </a:r>
        </a:p>
      </dsp:txBody>
      <dsp:txXfrm>
        <a:off x="5326580" y="965066"/>
        <a:ext cx="2550671" cy="3186406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4B36DC8-EA98-4BF4-9037-04DFC6C5A6EB}">
      <dsp:nvSpPr>
        <dsp:cNvPr id="0" name=""/>
        <dsp:cNvSpPr/>
      </dsp:nvSpPr>
      <dsp:spPr>
        <a:xfrm>
          <a:off x="0" y="470294"/>
          <a:ext cx="5370763" cy="321377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b="0" i="0" kern="1200" dirty="0"/>
            <a:t>For clients, role-playing offers refinement for some aspects of more typical talk therapies (Hackett, 2011).  </a:t>
          </a:r>
          <a:endParaRPr lang="en-US" sz="3900" kern="1200" dirty="0"/>
        </a:p>
      </dsp:txBody>
      <dsp:txXfrm>
        <a:off x="94128" y="564422"/>
        <a:ext cx="5182507" cy="3025516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94F243-257C-4FE1-A387-0F302AFE0C58}">
      <dsp:nvSpPr>
        <dsp:cNvPr id="0" name=""/>
        <dsp:cNvSpPr/>
      </dsp:nvSpPr>
      <dsp:spPr>
        <a:xfrm>
          <a:off x="0" y="6555"/>
          <a:ext cx="8272463" cy="13431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marL="0" lvl="0" indent="0" algn="l" defTabSz="2489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600" kern="1200"/>
            <a:t>Practising new behaviours</a:t>
          </a:r>
          <a:endParaRPr lang="en-US" sz="5600" kern="1200"/>
        </a:p>
      </dsp:txBody>
      <dsp:txXfrm>
        <a:off x="65568" y="72123"/>
        <a:ext cx="8141327" cy="1212024"/>
      </dsp:txXfrm>
    </dsp:sp>
    <dsp:sp modelId="{04578B4A-1C0D-4B39-80F0-A5D71A888CB1}">
      <dsp:nvSpPr>
        <dsp:cNvPr id="0" name=""/>
        <dsp:cNvSpPr/>
      </dsp:nvSpPr>
      <dsp:spPr>
        <a:xfrm>
          <a:off x="0" y="1510995"/>
          <a:ext cx="8272463" cy="13431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marL="0" lvl="0" indent="0" algn="l" defTabSz="2489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600" kern="1200"/>
            <a:t>Reverse role play</a:t>
          </a:r>
          <a:endParaRPr lang="en-US" sz="5600" kern="1200"/>
        </a:p>
      </dsp:txBody>
      <dsp:txXfrm>
        <a:off x="65568" y="1576563"/>
        <a:ext cx="8141327" cy="1212024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8FB598-77EF-434D-993B-9F90BF2CC06F}">
      <dsp:nvSpPr>
        <dsp:cNvPr id="0" name=""/>
        <dsp:cNvSpPr/>
      </dsp:nvSpPr>
      <dsp:spPr>
        <a:xfrm>
          <a:off x="0" y="400307"/>
          <a:ext cx="5000124" cy="1974967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In Dyads …   …   … </a:t>
          </a:r>
          <a:endParaRPr lang="en-US" sz="2300" kern="1200" dirty="0"/>
        </a:p>
      </dsp:txBody>
      <dsp:txXfrm>
        <a:off x="96410" y="496717"/>
        <a:ext cx="4807304" cy="1782147"/>
      </dsp:txXfrm>
    </dsp:sp>
    <dsp:sp modelId="{5BE09125-2B67-4B58-9739-BEBF8BC32FA1}">
      <dsp:nvSpPr>
        <dsp:cNvPr id="0" name=""/>
        <dsp:cNvSpPr/>
      </dsp:nvSpPr>
      <dsp:spPr>
        <a:xfrm>
          <a:off x="0" y="2441515"/>
          <a:ext cx="5000124" cy="1974967"/>
        </a:xfrm>
        <a:prstGeom prst="roundRect">
          <a:avLst/>
        </a:prstGeom>
        <a:gradFill rotWithShape="0">
          <a:gsLst>
            <a:gs pos="0">
              <a:schemeClr val="accent5">
                <a:hueOff val="207253"/>
                <a:satOff val="19748"/>
                <a:lumOff val="-8236"/>
                <a:alphaOff val="0"/>
                <a:shade val="51000"/>
                <a:satMod val="130000"/>
              </a:schemeClr>
            </a:gs>
            <a:gs pos="80000">
              <a:schemeClr val="accent5">
                <a:hueOff val="207253"/>
                <a:satOff val="19748"/>
                <a:lumOff val="-8236"/>
                <a:alphaOff val="0"/>
                <a:shade val="93000"/>
                <a:satMod val="130000"/>
              </a:schemeClr>
            </a:gs>
            <a:gs pos="100000">
              <a:schemeClr val="accent5">
                <a:hueOff val="207253"/>
                <a:satOff val="19748"/>
                <a:lumOff val="-823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>
              <a:solidFill>
                <a:srgbClr val="FEFFFF"/>
              </a:solidFill>
            </a:rPr>
            <a:t>Ask your client to take a moment to think of  one of their favourite characters in a film, book, story, or nursery rhyme … … …</a:t>
          </a:r>
        </a:p>
      </dsp:txBody>
      <dsp:txXfrm>
        <a:off x="96410" y="2537925"/>
        <a:ext cx="4807304" cy="1782147"/>
      </dsp:txXfrm>
    </dsp:sp>
    <dsp:sp modelId="{92BED81A-AD85-4660-A166-43C227EADD0D}">
      <dsp:nvSpPr>
        <dsp:cNvPr id="0" name=""/>
        <dsp:cNvSpPr/>
      </dsp:nvSpPr>
      <dsp:spPr>
        <a:xfrm>
          <a:off x="0" y="4482723"/>
          <a:ext cx="5000124" cy="1974967"/>
        </a:xfrm>
        <a:prstGeom prst="roundRect">
          <a:avLst/>
        </a:prstGeom>
        <a:gradFill rotWithShape="0">
          <a:gsLst>
            <a:gs pos="0">
              <a:schemeClr val="accent5">
                <a:hueOff val="414507"/>
                <a:satOff val="39495"/>
                <a:lumOff val="-16471"/>
                <a:alphaOff val="0"/>
                <a:shade val="51000"/>
                <a:satMod val="130000"/>
              </a:schemeClr>
            </a:gs>
            <a:gs pos="80000">
              <a:schemeClr val="accent5">
                <a:hueOff val="414507"/>
                <a:satOff val="39495"/>
                <a:lumOff val="-16471"/>
                <a:alphaOff val="0"/>
                <a:shade val="93000"/>
                <a:satMod val="130000"/>
              </a:schemeClr>
            </a:gs>
            <a:gs pos="100000">
              <a:schemeClr val="accent5">
                <a:hueOff val="414507"/>
                <a:satOff val="39495"/>
                <a:lumOff val="-16471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Then, facilitate them in role-playing this character, e.g.., I’m Superman and I spend a lot of my time incognito, but then , at times, I develop superpowers to become a hero….</a:t>
          </a:r>
          <a:endParaRPr lang="en-US" sz="2300" kern="1200" dirty="0"/>
        </a:p>
      </dsp:txBody>
      <dsp:txXfrm>
        <a:off x="96410" y="4579133"/>
        <a:ext cx="4807304" cy="178214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6/7/layout/HorizontalActionList">
  <dgm:title val="Horizontal Action List"/>
  <dgm:desc val="Used to show non-sequential or grouped lists of information. Works well with large amounts of text. All text has the same level of emphasis, and direction is not implied."/>
  <dgm:catLst>
    <dgm:cat type="list" pri="5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 fact="0.6"/>
      <dgm:constr type="h" for="des" forName="composite" op="equ"/>
      <dgm:constr type="w" for="ch" forName="composite" refType="w"/>
      <dgm:constr type="w" for="des" forName="parTx"/>
      <dgm:constr type="h" for="des" forName="parTx" op="equ"/>
      <dgm:constr type="w" for="des" forName="desTx"/>
      <dgm:constr type="primFontSz" for="des" forName="parTx" val="54"/>
      <dgm:constr type="primFontSz" for="des" forName="desTx" refType="primFontSz" refFor="des" refForName="parTx" op="lte" fact="0.75"/>
      <dgm:constr type="h" for="des" forName="desTx" op="equ"/>
      <dgm:constr type="w" for="ch" forName="space" op="equ" val="3"/>
    </dgm:constrLst>
    <dgm:ruleLst>
      <dgm:rule type="w" for="ch" forName="composite" val="0" fact="NaN" max="NaN"/>
    </dgm:ruleLst>
    <dgm:forEach name="Name6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3"/>
            <dgm:constr type="h"/>
            <dgm:constr type="tMarg" refType="w" fact="0.224"/>
            <dgm:constr type="bMarg" refType="w" fact="0.224"/>
            <dgm:constr type="lMarg" refType="w" fact="0.224"/>
            <dgm:constr type="rMarg" refType="w" fact="0.224"/>
          </dgm:constrLst>
          <dgm:ruleLst>
            <dgm:rule type="h" val="INF" fact="NaN" max="NaN"/>
            <dgm:rule type="primFontSz" val="14" fact="NaN" max="NaN"/>
          </dgm:ruleLst>
        </dgm:layoutNode>
        <dgm:layoutNode name="desTx" styleLbl="alignAccFollowNode1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primFontSz" val="28"/>
            <dgm:constr type="tMarg" refType="w" fact="0.28"/>
            <dgm:constr type="bMarg" refType="w" fact="0.28"/>
            <dgm:constr type="lMarg" refType="w" fact="0.28"/>
            <dgm:constr type="rMarg" refType="w" fact="0.28"/>
          </dgm:constrLst>
          <dgm:ruleLst>
            <dgm:rule type="h" val="INF" fact="NaN" max="NaN"/>
            <dgm:rule type="primFontSz" val="11" fact="NaN" max="NaN"/>
          </dgm:ruleLst>
        </dgm:layoutNode>
      </dgm:layoutNode>
      <dgm:forEach name="Name19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7962D1-9E1C-4E28-A072-BDB2B6A5AA7C}" type="datetimeFigureOut">
              <a:rPr lang="en-GB" smtClean="0"/>
              <a:t>15/11/2022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1A6CD45-DFCC-4A7C-92C6-67DC827C70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0595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1A6CD45-DFCC-4A7C-92C6-67DC827C708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892869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1A6CD45-DFCC-4A7C-92C6-67DC827C708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33539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1A6CD45-DFCC-4A7C-92C6-67DC827C708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164619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1A6CD45-DFCC-4A7C-92C6-67DC827C708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406124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1A6CD45-DFCC-4A7C-92C6-67DC827C708C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286249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2BD71C-A708-42BD-9FA1-B165714C8670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199622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1A6CD45-DFCC-4A7C-92C6-67DC827C708C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030771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1A6CD45-DFCC-4A7C-92C6-67DC827C708C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526442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1A6CD45-DFCC-4A7C-92C6-67DC827C708C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95848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1A6CD45-DFCC-4A7C-92C6-67DC827C708C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102458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1A6CD45-DFCC-4A7C-92C6-67DC827C708C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434161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1A6CD45-DFCC-4A7C-92C6-67DC827C708C}" type="slidenum">
              <a:rPr lang="en-GB" smtClean="0"/>
              <a:t>48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77613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336B7C-11DA-47FA-9BDB-428DCA6739A4}" type="datetimeFigureOut">
              <a:rPr lang="en-GB" smtClean="0"/>
              <a:t>15/11/2022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A3145-55AE-4177-B797-AC44B18B934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86929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336B7C-11DA-47FA-9BDB-428DCA6739A4}" type="datetimeFigureOut">
              <a:rPr lang="en-GB" smtClean="0"/>
              <a:t>15/11/2022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A3145-55AE-4177-B797-AC44B18B934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58683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336B7C-11DA-47FA-9BDB-428DCA6739A4}" type="datetimeFigureOut">
              <a:rPr lang="en-GB" smtClean="0"/>
              <a:t>15/11/2022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A3145-55AE-4177-B797-AC44B18B934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28716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336B7C-11DA-47FA-9BDB-428DCA6739A4}" type="datetimeFigureOut">
              <a:rPr lang="en-GB" smtClean="0"/>
              <a:t>15/11/2022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A3145-55AE-4177-B797-AC44B18B934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59497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336B7C-11DA-47FA-9BDB-428DCA6739A4}" type="datetimeFigureOut">
              <a:rPr lang="en-GB" smtClean="0"/>
              <a:t>15/11/2022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A3145-55AE-4177-B797-AC44B18B934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98126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336B7C-11DA-47FA-9BDB-428DCA6739A4}" type="datetimeFigureOut">
              <a:rPr lang="en-GB" smtClean="0"/>
              <a:t>15/11/2022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A3145-55AE-4177-B797-AC44B18B934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70199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336B7C-11DA-47FA-9BDB-428DCA6739A4}" type="datetimeFigureOut">
              <a:rPr lang="en-GB" smtClean="0"/>
              <a:t>15/11/2022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A3145-55AE-4177-B797-AC44B18B934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59945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336B7C-11DA-47FA-9BDB-428DCA6739A4}" type="datetimeFigureOut">
              <a:rPr lang="en-GB" smtClean="0"/>
              <a:t>15/11/2022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A3145-55AE-4177-B797-AC44B18B934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19876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336B7C-11DA-47FA-9BDB-428DCA6739A4}" type="datetimeFigureOut">
              <a:rPr lang="en-GB" smtClean="0"/>
              <a:t>15/11/2022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A3145-55AE-4177-B797-AC44B18B934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10517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336B7C-11DA-47FA-9BDB-428DCA6739A4}" type="datetimeFigureOut">
              <a:rPr lang="en-GB" smtClean="0"/>
              <a:t>15/11/2022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A3145-55AE-4177-B797-AC44B18B934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11270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336B7C-11DA-47FA-9BDB-428DCA6739A4}" type="datetimeFigureOut">
              <a:rPr lang="en-GB" smtClean="0"/>
              <a:t>15/11/2022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A3145-55AE-4177-B797-AC44B18B934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00767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336B7C-11DA-47FA-9BDB-428DCA6739A4}" type="datetimeFigureOut">
              <a:rPr lang="en-GB" smtClean="0"/>
              <a:t>15/11/2022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4A3145-55AE-4177-B797-AC44B18B934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61207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gi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3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0.xml"/><Relationship Id="rId3" Type="http://schemas.openxmlformats.org/officeDocument/2006/relationships/image" Target="../media/image24.jpeg"/><Relationship Id="rId7" Type="http://schemas.openxmlformats.org/officeDocument/2006/relationships/diagramColors" Target="../diagrams/colors10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0.xml"/><Relationship Id="rId5" Type="http://schemas.openxmlformats.org/officeDocument/2006/relationships/diagramLayout" Target="../diagrams/layout10.xml"/><Relationship Id="rId4" Type="http://schemas.openxmlformats.org/officeDocument/2006/relationships/diagramData" Target="../diagrams/data10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svg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3A930249-8242-4E2B-AF17-C018264883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A5BDD999-C5E1-4B3E-A710-7686738191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000000"/>
              </a:solidFill>
            </a:endParaRP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015E319F-B7B8-7DC4-3F16-929570B1BC2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l="1580" r="16754" b="1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98635" y="1122363"/>
            <a:ext cx="7346728" cy="2220775"/>
          </a:xfrm>
        </p:spPr>
        <p:txBody>
          <a:bodyPr>
            <a:normAutofit/>
          </a:bodyPr>
          <a:lstStyle/>
          <a:p>
            <a:r>
              <a:rPr lang="en-GB" sz="4500" b="1">
                <a:solidFill>
                  <a:srgbClr val="FFFFFF"/>
                </a:solidFill>
              </a:rPr>
              <a:t>  </a:t>
            </a:r>
            <a:br>
              <a:rPr lang="en-GB" sz="4500" b="1">
                <a:solidFill>
                  <a:srgbClr val="FFFFFF"/>
                </a:solidFill>
              </a:rPr>
            </a:br>
            <a:r>
              <a:rPr lang="en-GB" sz="4500" b="1">
                <a:solidFill>
                  <a:srgbClr val="FFFFFF"/>
                </a:solidFill>
              </a:rPr>
              <a:t>GESTALT THERAPY</a:t>
            </a:r>
            <a:br>
              <a:rPr lang="en-GB" sz="4500">
                <a:solidFill>
                  <a:srgbClr val="FFFFFF"/>
                </a:solidFill>
              </a:rPr>
            </a:br>
            <a:endParaRPr lang="en-GB" sz="4500" b="1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98635" y="3514853"/>
            <a:ext cx="7346728" cy="205704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How can we work with this in skills dyads and in the therapy room?  </a:t>
            </a:r>
          </a:p>
        </p:txBody>
      </p:sp>
    </p:spTree>
    <p:extLst>
      <p:ext uri="{BB962C8B-B14F-4D97-AF65-F5344CB8AC3E}">
        <p14:creationId xmlns:p14="http://schemas.microsoft.com/office/powerpoint/2010/main" val="42287131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OPENING ROUND…. Locating emotion - I feel, I Imagine, I Notice …</a:t>
            </a:r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600200"/>
            <a:ext cx="9144000" cy="5257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3570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CA891F-459F-410F-AEB0-7B7B364775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200" dirty="0"/>
              <a:t>The aim of this lesson is to translate Gestalt Theory into practice</a:t>
            </a:r>
            <a:br>
              <a:rPr lang="en-GB" sz="3200" dirty="0"/>
            </a:br>
            <a:endParaRPr lang="en-GB" sz="3200" dirty="0"/>
          </a:p>
        </p:txBody>
      </p:sp>
      <p:pic>
        <p:nvPicPr>
          <p:cNvPr id="4" name="Content Placeholder 4" descr="A picture containing window, indoor, orange, sitting&#10;&#10;Description automatically generated">
            <a:extLst>
              <a:ext uri="{FF2B5EF4-FFF2-40B4-BE49-F238E27FC236}">
                <a16:creationId xmlns:a16="http://schemas.microsoft.com/office/drawing/2014/main" id="{E775D455-6851-477E-88E5-C038ABEE5E3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2900" y="2464626"/>
            <a:ext cx="8136606" cy="3243263"/>
          </a:xfrm>
        </p:spPr>
      </p:pic>
      <p:pic>
        <p:nvPicPr>
          <p:cNvPr id="1026" name="Picture 2" descr="All images">
            <a:extLst>
              <a:ext uri="{FF2B5EF4-FFF2-40B4-BE49-F238E27FC236}">
                <a16:creationId xmlns:a16="http://schemas.microsoft.com/office/drawing/2014/main" id="{724FCAA7-2CC7-4B58-A61F-D04BFE3795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4368" y="1128965"/>
            <a:ext cx="885825" cy="1200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Arrow: Right 2">
            <a:extLst>
              <a:ext uri="{FF2B5EF4-FFF2-40B4-BE49-F238E27FC236}">
                <a16:creationId xmlns:a16="http://schemas.microsoft.com/office/drawing/2014/main" id="{76FE5141-3311-12A0-831C-2AD0C3393D4C}"/>
              </a:ext>
            </a:extLst>
          </p:cNvPr>
          <p:cNvSpPr/>
          <p:nvPr/>
        </p:nvSpPr>
        <p:spPr>
          <a:xfrm rot="10800000" flipH="1">
            <a:off x="7668344" y="6165304"/>
            <a:ext cx="1101849" cy="62864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29870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6F408D19-0582-264C-180D-DA982AC382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Gestalt … Locating emotion  </a:t>
            </a:r>
          </a:p>
        </p:txBody>
      </p:sp>
      <p:graphicFrame>
        <p:nvGraphicFramePr>
          <p:cNvPr id="13" name="Content Placeholder 9">
            <a:extLst>
              <a:ext uri="{FF2B5EF4-FFF2-40B4-BE49-F238E27FC236}">
                <a16:creationId xmlns:a16="http://schemas.microsoft.com/office/drawing/2014/main" id="{81DC9F8A-C8E2-CE17-1CF4-5603578A8B0B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3551057059"/>
              </p:ext>
            </p:extLst>
          </p:nvPr>
        </p:nvGraphicFramePr>
        <p:xfrm>
          <a:off x="457200" y="1556792"/>
          <a:ext cx="8651304" cy="453650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Arrow: Right 1">
            <a:extLst>
              <a:ext uri="{FF2B5EF4-FFF2-40B4-BE49-F238E27FC236}">
                <a16:creationId xmlns:a16="http://schemas.microsoft.com/office/drawing/2014/main" id="{8BEA4842-E076-0DCA-291B-B8D48AD987C4}"/>
              </a:ext>
            </a:extLst>
          </p:cNvPr>
          <p:cNvSpPr/>
          <p:nvPr/>
        </p:nvSpPr>
        <p:spPr>
          <a:xfrm rot="10800000" flipH="1">
            <a:off x="7668344" y="6165304"/>
            <a:ext cx="1101849" cy="62864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23861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C62C69-903C-48CE-AE4F-9538AA799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Gestalt therapy … … …</a:t>
            </a:r>
            <a:r>
              <a:rPr lang="en-GB" kern="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Paradoxical Theory of Change</a:t>
            </a:r>
            <a:endParaRPr lang="en-GB" dirty="0">
              <a:cs typeface="Calibri" panose="020F0502020204030204" pitchFamily="34" charset="0"/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7F9A52B-3C01-4CD8-A38D-294D69D2D34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6636" y="1600200"/>
            <a:ext cx="6590727" cy="4525963"/>
          </a:xfrm>
        </p:spPr>
      </p:pic>
      <p:sp>
        <p:nvSpPr>
          <p:cNvPr id="3" name="Arrow: Right 2">
            <a:extLst>
              <a:ext uri="{FF2B5EF4-FFF2-40B4-BE49-F238E27FC236}">
                <a16:creationId xmlns:a16="http://schemas.microsoft.com/office/drawing/2014/main" id="{67C9B4E2-3F37-29C9-A658-5DA227EC95C7}"/>
              </a:ext>
            </a:extLst>
          </p:cNvPr>
          <p:cNvSpPr/>
          <p:nvPr/>
        </p:nvSpPr>
        <p:spPr>
          <a:xfrm rot="10800000" flipH="1">
            <a:off x="7668344" y="6165304"/>
            <a:ext cx="1101849" cy="62864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53712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5DF88B-F925-F26A-552C-08B49EE309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Gestalt therapy … … …</a:t>
            </a:r>
            <a:r>
              <a:rPr lang="en-GB" kern="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Paradoxical Theory of Change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8F2A78-5606-AEE2-18B3-79C2133E7A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lnSpcReduction="10000"/>
          </a:bodyPr>
          <a:lstStyle/>
          <a:p>
            <a:r>
              <a:rPr lang="en-GB" sz="2800" kern="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</a:rPr>
              <a:t>Gestalt </a:t>
            </a:r>
            <a:r>
              <a:rPr lang="en-GB" sz="2800" b="1" kern="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</a:rPr>
              <a:t>rejects the role of "changer</a:t>
            </a:r>
            <a:r>
              <a:rPr lang="en-GB" sz="2800" kern="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</a:rPr>
              <a:t>," preferring to </a:t>
            </a:r>
            <a:r>
              <a:rPr lang="en-GB" sz="2800" b="1" kern="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</a:rPr>
              <a:t>encourage</a:t>
            </a:r>
            <a:r>
              <a:rPr lang="en-GB" sz="2800" kern="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</a:rPr>
              <a:t>, even </a:t>
            </a:r>
            <a:r>
              <a:rPr lang="en-GB" sz="2800" b="1" kern="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</a:rPr>
              <a:t>insist</a:t>
            </a:r>
            <a:r>
              <a:rPr lang="en-GB" sz="2800" kern="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</a:rPr>
              <a:t>, that a client </a:t>
            </a:r>
            <a:r>
              <a:rPr lang="en-GB" sz="2800" b="1" i="1" kern="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</a:rPr>
              <a:t>be</a:t>
            </a:r>
            <a:r>
              <a:rPr lang="en-GB" sz="2800" b="1" kern="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</a:rPr>
              <a:t> </a:t>
            </a:r>
            <a:r>
              <a:rPr lang="en-GB" sz="2800" kern="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</a:rPr>
              <a:t>where and what he </a:t>
            </a:r>
            <a:r>
              <a:rPr lang="en-GB" sz="2800" b="1" i="1" kern="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</a:rPr>
              <a:t>is</a:t>
            </a:r>
            <a:r>
              <a:rPr lang="en-GB" sz="2800" kern="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</a:rPr>
              <a:t>. </a:t>
            </a:r>
          </a:p>
          <a:p>
            <a:r>
              <a:rPr lang="en-GB" sz="2800" kern="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</a:rPr>
              <a:t>The </a:t>
            </a:r>
            <a:r>
              <a:rPr lang="en-GB" sz="2800" kern="0" dirty="0">
                <a:solidFill>
                  <a:srgbClr val="000000"/>
                </a:solidFill>
                <a:latin typeface="+mj-lt"/>
                <a:ea typeface="Times New Roman" panose="02020603050405020304" pitchFamily="18" charset="0"/>
              </a:rPr>
              <a:t>context is that </a:t>
            </a:r>
            <a:r>
              <a:rPr lang="en-GB" sz="2800" b="1" kern="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</a:rPr>
              <a:t>change does not take place </a:t>
            </a:r>
            <a:r>
              <a:rPr lang="en-GB" sz="2800" kern="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</a:rPr>
              <a:t>by "</a:t>
            </a:r>
            <a:r>
              <a:rPr lang="en-GB" sz="2800" b="1" kern="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</a:rPr>
              <a:t>trying," coercion, or persuasion</a:t>
            </a:r>
            <a:r>
              <a:rPr lang="en-GB" sz="2800" kern="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</a:rPr>
              <a:t>, or by </a:t>
            </a:r>
            <a:r>
              <a:rPr lang="en-GB" sz="2800" b="1" kern="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</a:rPr>
              <a:t>insight</a:t>
            </a:r>
            <a:r>
              <a:rPr lang="en-GB" sz="2800" kern="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</a:rPr>
              <a:t>, </a:t>
            </a:r>
            <a:r>
              <a:rPr lang="en-GB" sz="2800" b="1" kern="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</a:rPr>
              <a:t>interpretation</a:t>
            </a:r>
            <a:r>
              <a:rPr lang="en-GB" sz="2800" kern="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</a:rPr>
              <a:t>, or any </a:t>
            </a:r>
            <a:r>
              <a:rPr lang="en-GB" sz="2800" b="1" kern="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</a:rPr>
              <a:t>other such means</a:t>
            </a:r>
            <a:r>
              <a:rPr lang="en-GB" sz="2800" kern="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</a:rPr>
              <a:t>. </a:t>
            </a:r>
          </a:p>
          <a:p>
            <a:r>
              <a:rPr lang="en-GB" sz="2800" kern="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</a:rPr>
              <a:t>Rather, </a:t>
            </a:r>
            <a:r>
              <a:rPr lang="en-GB" sz="2800" b="1" kern="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</a:rPr>
              <a:t>change</a:t>
            </a:r>
            <a:r>
              <a:rPr lang="en-GB" sz="2800" kern="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</a:rPr>
              <a:t> can </a:t>
            </a:r>
            <a:r>
              <a:rPr lang="en-GB" sz="2800" b="1" kern="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</a:rPr>
              <a:t>occur</a:t>
            </a:r>
            <a:r>
              <a:rPr lang="en-GB" sz="2800" kern="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</a:rPr>
              <a:t> when the patient abandons, at least for the moment, what he would </a:t>
            </a:r>
            <a:r>
              <a:rPr lang="en-GB" sz="2800" b="1" i="1" kern="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</a:rPr>
              <a:t>like</a:t>
            </a:r>
            <a:r>
              <a:rPr lang="en-GB" sz="2800" kern="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</a:rPr>
              <a:t> to become and attempts to be what he </a:t>
            </a:r>
            <a:r>
              <a:rPr lang="en-GB" sz="2800" b="1" i="1" kern="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</a:rPr>
              <a:t>is</a:t>
            </a:r>
            <a:r>
              <a:rPr lang="en-GB" sz="2800" kern="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</a:rPr>
              <a:t>.</a:t>
            </a:r>
          </a:p>
          <a:p>
            <a:pPr marL="0" indent="0">
              <a:buNone/>
            </a:pPr>
            <a:endParaRPr lang="en-GB" sz="2800" kern="0" dirty="0">
              <a:solidFill>
                <a:srgbClr val="000000"/>
              </a:solidFill>
              <a:effectLst/>
              <a:latin typeface="+mj-lt"/>
              <a:ea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b="0" i="0" dirty="0" err="1">
                <a:solidFill>
                  <a:srgbClr val="777777"/>
                </a:solidFill>
                <a:effectLst/>
                <a:latin typeface="Poppins" panose="00000500000000000000" pitchFamily="2" charset="0"/>
              </a:rPr>
              <a:t>Beisser</a:t>
            </a:r>
            <a:r>
              <a:rPr lang="en-GB" sz="1600" b="0" i="0" dirty="0">
                <a:solidFill>
                  <a:srgbClr val="777777"/>
                </a:solidFill>
                <a:effectLst/>
                <a:latin typeface="Poppins" panose="00000500000000000000" pitchFamily="2" charset="0"/>
              </a:rPr>
              <a:t>, A. (1970). The paradoxical theory of change. Originally published in Fagan and Shepherd (Ed.), </a:t>
            </a:r>
            <a:r>
              <a:rPr lang="en-GB" sz="1600" b="0" i="1" dirty="0">
                <a:solidFill>
                  <a:srgbClr val="777777"/>
                </a:solidFill>
                <a:effectLst/>
                <a:latin typeface="Poppins" panose="00000500000000000000" pitchFamily="2" charset="0"/>
              </a:rPr>
              <a:t>Gestalt therapy now</a:t>
            </a:r>
            <a:r>
              <a:rPr lang="en-GB" sz="1600" b="0" i="0" dirty="0">
                <a:solidFill>
                  <a:srgbClr val="777777"/>
                </a:solidFill>
                <a:effectLst/>
                <a:latin typeface="Poppins" panose="00000500000000000000" pitchFamily="2" charset="0"/>
              </a:rPr>
              <a:t>. NY: Harper Colophon.</a:t>
            </a:r>
            <a:endParaRPr lang="en-GB" sz="2800" kern="1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88949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87F4F1C-8D3D-4EC1-B72D-A0470A5A0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D1E3DD61-64DB-46AD-B249-E273CD86B0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296011"/>
            <a:ext cx="9144000" cy="3561989"/>
            <a:chOff x="0" y="3296011"/>
            <a:chExt cx="12192000" cy="3561989"/>
          </a:xfrm>
          <a:effectLst>
            <a:outerShdw blurRad="254000" dist="152400" dir="16200000" rotWithShape="0">
              <a:prstClr val="black">
                <a:alpha val="10000"/>
              </a:prstClr>
            </a:outerShdw>
          </a:effectLst>
        </p:grpSpPr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0D7053D3-590A-4E94-B092-C96EAF744C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0" y="3681702"/>
              <a:ext cx="12192000" cy="3176298"/>
              <a:chOff x="0" y="3681702"/>
              <a:chExt cx="12192000" cy="3176298"/>
            </a:xfrm>
          </p:grpSpPr>
          <p:sp>
            <p:nvSpPr>
              <p:cNvPr id="15" name="Freeform: Shape 14">
                <a:extLst>
                  <a:ext uri="{FF2B5EF4-FFF2-40B4-BE49-F238E27FC236}">
                    <a16:creationId xmlns:a16="http://schemas.microsoft.com/office/drawing/2014/main" id="{2EB67199-6FF0-4DED-89D1-BAEA95F9F59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681702"/>
                <a:ext cx="12192000" cy="3176298"/>
              </a:xfrm>
              <a:custGeom>
                <a:avLst/>
                <a:gdLst>
                  <a:gd name="connsiteX0" fmla="*/ 12192000 w 12192000"/>
                  <a:gd name="connsiteY0" fmla="*/ 0 h 3176298"/>
                  <a:gd name="connsiteX1" fmla="*/ 12192000 w 12192000"/>
                  <a:gd name="connsiteY1" fmla="*/ 3176298 h 3176298"/>
                  <a:gd name="connsiteX2" fmla="*/ 0 w 12192000"/>
                  <a:gd name="connsiteY2" fmla="*/ 3176298 h 3176298"/>
                  <a:gd name="connsiteX3" fmla="*/ 0 w 12192000"/>
                  <a:gd name="connsiteY3" fmla="*/ 2264980 h 3176298"/>
                  <a:gd name="connsiteX4" fmla="*/ 544 w 12192000"/>
                  <a:gd name="connsiteY4" fmla="*/ 2264980 h 3176298"/>
                  <a:gd name="connsiteX5" fmla="*/ 544 w 12192000"/>
                  <a:gd name="connsiteY5" fmla="*/ 2392219 h 3176298"/>
                  <a:gd name="connsiteX6" fmla="*/ 61197 w 12192000"/>
                  <a:gd name="connsiteY6" fmla="*/ 2387448 h 3176298"/>
                  <a:gd name="connsiteX7" fmla="*/ 119613 w 12192000"/>
                  <a:gd name="connsiteY7" fmla="*/ 2369945 h 3176298"/>
                  <a:gd name="connsiteX8" fmla="*/ 172384 w 12192000"/>
                  <a:gd name="connsiteY8" fmla="*/ 2347084 h 3176298"/>
                  <a:gd name="connsiteX9" fmla="*/ 274873 w 12192000"/>
                  <a:gd name="connsiteY9" fmla="*/ 2336988 h 3176298"/>
                  <a:gd name="connsiteX10" fmla="*/ 307259 w 12192000"/>
                  <a:gd name="connsiteY10" fmla="*/ 2331461 h 3176298"/>
                  <a:gd name="connsiteX11" fmla="*/ 394511 w 12192000"/>
                  <a:gd name="connsiteY11" fmla="*/ 2308601 h 3176298"/>
                  <a:gd name="connsiteX12" fmla="*/ 494337 w 12192000"/>
                  <a:gd name="connsiteY12" fmla="*/ 2268213 h 3176298"/>
                  <a:gd name="connsiteX13" fmla="*/ 546917 w 12192000"/>
                  <a:gd name="connsiteY13" fmla="*/ 2283264 h 3176298"/>
                  <a:gd name="connsiteX14" fmla="*/ 730754 w 12192000"/>
                  <a:gd name="connsiteY14" fmla="*/ 2240780 h 3176298"/>
                  <a:gd name="connsiteX15" fmla="*/ 785432 w 12192000"/>
                  <a:gd name="connsiteY15" fmla="*/ 2218682 h 3176298"/>
                  <a:gd name="connsiteX16" fmla="*/ 801053 w 12192000"/>
                  <a:gd name="connsiteY16" fmla="*/ 2204013 h 3176298"/>
                  <a:gd name="connsiteX17" fmla="*/ 858205 w 12192000"/>
                  <a:gd name="connsiteY17" fmla="*/ 2169532 h 3176298"/>
                  <a:gd name="connsiteX18" fmla="*/ 949646 w 12192000"/>
                  <a:gd name="connsiteY18" fmla="*/ 2157340 h 3176298"/>
                  <a:gd name="connsiteX19" fmla="*/ 960887 w 12192000"/>
                  <a:gd name="connsiteY19" fmla="*/ 2150099 h 3176298"/>
                  <a:gd name="connsiteX20" fmla="*/ 977653 w 12192000"/>
                  <a:gd name="connsiteY20" fmla="*/ 2138480 h 3176298"/>
                  <a:gd name="connsiteX21" fmla="*/ 1071762 w 12192000"/>
                  <a:gd name="connsiteY21" fmla="*/ 2117905 h 3176298"/>
                  <a:gd name="connsiteX22" fmla="*/ 1092527 w 12192000"/>
                  <a:gd name="connsiteY22" fmla="*/ 2111428 h 3176298"/>
                  <a:gd name="connsiteX23" fmla="*/ 1109865 w 12192000"/>
                  <a:gd name="connsiteY23" fmla="*/ 2100568 h 3176298"/>
                  <a:gd name="connsiteX24" fmla="*/ 1162823 w 12192000"/>
                  <a:gd name="connsiteY24" fmla="*/ 2075613 h 3176298"/>
                  <a:gd name="connsiteX25" fmla="*/ 1206641 w 12192000"/>
                  <a:gd name="connsiteY25" fmla="*/ 2074851 h 3176298"/>
                  <a:gd name="connsiteX26" fmla="*/ 1267411 w 12192000"/>
                  <a:gd name="connsiteY26" fmla="*/ 2060753 h 3176298"/>
                  <a:gd name="connsiteX27" fmla="*/ 1380762 w 12192000"/>
                  <a:gd name="connsiteY27" fmla="*/ 2046847 h 3176298"/>
                  <a:gd name="connsiteX28" fmla="*/ 1404006 w 12192000"/>
                  <a:gd name="connsiteY28" fmla="*/ 2038844 h 3176298"/>
                  <a:gd name="connsiteX29" fmla="*/ 1544598 w 12192000"/>
                  <a:gd name="connsiteY29" fmla="*/ 2000932 h 3176298"/>
                  <a:gd name="connsiteX30" fmla="*/ 1657188 w 12192000"/>
                  <a:gd name="connsiteY30" fmla="*/ 2001697 h 3176298"/>
                  <a:gd name="connsiteX31" fmla="*/ 1665950 w 12192000"/>
                  <a:gd name="connsiteY31" fmla="*/ 2003411 h 3176298"/>
                  <a:gd name="connsiteX32" fmla="*/ 1709006 w 12192000"/>
                  <a:gd name="connsiteY32" fmla="*/ 2015983 h 3176298"/>
                  <a:gd name="connsiteX33" fmla="*/ 1775684 w 12192000"/>
                  <a:gd name="connsiteY33" fmla="*/ 2012555 h 3176298"/>
                  <a:gd name="connsiteX34" fmla="*/ 1821596 w 12192000"/>
                  <a:gd name="connsiteY34" fmla="*/ 1995218 h 3176298"/>
                  <a:gd name="connsiteX35" fmla="*/ 1878748 w 12192000"/>
                  <a:gd name="connsiteY35" fmla="*/ 1994457 h 3176298"/>
                  <a:gd name="connsiteX36" fmla="*/ 1944092 w 12192000"/>
                  <a:gd name="connsiteY36" fmla="*/ 2005315 h 3176298"/>
                  <a:gd name="connsiteX37" fmla="*/ 1973429 w 12192000"/>
                  <a:gd name="connsiteY37" fmla="*/ 2007601 h 3176298"/>
                  <a:gd name="connsiteX38" fmla="*/ 2054013 w 12192000"/>
                  <a:gd name="connsiteY38" fmla="*/ 2030082 h 3176298"/>
                  <a:gd name="connsiteX39" fmla="*/ 2102021 w 12192000"/>
                  <a:gd name="connsiteY39" fmla="*/ 2024557 h 3176298"/>
                  <a:gd name="connsiteX40" fmla="*/ 2149267 w 12192000"/>
                  <a:gd name="connsiteY40" fmla="*/ 2009697 h 3176298"/>
                  <a:gd name="connsiteX41" fmla="*/ 2179556 w 12192000"/>
                  <a:gd name="connsiteY41" fmla="*/ 1995409 h 3176298"/>
                  <a:gd name="connsiteX42" fmla="*/ 2240710 w 12192000"/>
                  <a:gd name="connsiteY42" fmla="*/ 1985312 h 3176298"/>
                  <a:gd name="connsiteX43" fmla="*/ 2251948 w 12192000"/>
                  <a:gd name="connsiteY43" fmla="*/ 1986836 h 3176298"/>
                  <a:gd name="connsiteX44" fmla="*/ 2434456 w 12192000"/>
                  <a:gd name="connsiteY44" fmla="*/ 1999410 h 3176298"/>
                  <a:gd name="connsiteX45" fmla="*/ 2506847 w 12192000"/>
                  <a:gd name="connsiteY45" fmla="*/ 2019603 h 3176298"/>
                  <a:gd name="connsiteX46" fmla="*/ 2522279 w 12192000"/>
                  <a:gd name="connsiteY46" fmla="*/ 2022080 h 3176298"/>
                  <a:gd name="connsiteX47" fmla="*/ 2676398 w 12192000"/>
                  <a:gd name="connsiteY47" fmla="*/ 2044751 h 3176298"/>
                  <a:gd name="connsiteX48" fmla="*/ 2693543 w 12192000"/>
                  <a:gd name="connsiteY48" fmla="*/ 2045703 h 3176298"/>
                  <a:gd name="connsiteX49" fmla="*/ 2741360 w 12192000"/>
                  <a:gd name="connsiteY49" fmla="*/ 2041701 h 3176298"/>
                  <a:gd name="connsiteX50" fmla="*/ 2854140 w 12192000"/>
                  <a:gd name="connsiteY50" fmla="*/ 2082851 h 3176298"/>
                  <a:gd name="connsiteX51" fmla="*/ 2967110 w 12192000"/>
                  <a:gd name="connsiteY51" fmla="*/ 2096949 h 3176298"/>
                  <a:gd name="connsiteX52" fmla="*/ 3029216 w 12192000"/>
                  <a:gd name="connsiteY52" fmla="*/ 2096757 h 3176298"/>
                  <a:gd name="connsiteX53" fmla="*/ 3073604 w 12192000"/>
                  <a:gd name="connsiteY53" fmla="*/ 2106856 h 3176298"/>
                  <a:gd name="connsiteX54" fmla="*/ 3182763 w 12192000"/>
                  <a:gd name="connsiteY54" fmla="*/ 2137527 h 3176298"/>
                  <a:gd name="connsiteX55" fmla="*/ 3234202 w 12192000"/>
                  <a:gd name="connsiteY55" fmla="*/ 2142289 h 3176298"/>
                  <a:gd name="connsiteX56" fmla="*/ 3288877 w 12192000"/>
                  <a:gd name="connsiteY56" fmla="*/ 2152578 h 3176298"/>
                  <a:gd name="connsiteX57" fmla="*/ 3424135 w 12192000"/>
                  <a:gd name="connsiteY57" fmla="*/ 2198680 h 3176298"/>
                  <a:gd name="connsiteX58" fmla="*/ 3534629 w 12192000"/>
                  <a:gd name="connsiteY58" fmla="*/ 2196013 h 3176298"/>
                  <a:gd name="connsiteX59" fmla="*/ 3605116 w 12192000"/>
                  <a:gd name="connsiteY59" fmla="*/ 2196583 h 3176298"/>
                  <a:gd name="connsiteX60" fmla="*/ 3689131 w 12192000"/>
                  <a:gd name="connsiteY60" fmla="*/ 2211824 h 3176298"/>
                  <a:gd name="connsiteX61" fmla="*/ 3757902 w 12192000"/>
                  <a:gd name="connsiteY61" fmla="*/ 2234114 h 3176298"/>
                  <a:gd name="connsiteX62" fmla="*/ 3852966 w 12192000"/>
                  <a:gd name="connsiteY62" fmla="*/ 2251831 h 3176298"/>
                  <a:gd name="connsiteX63" fmla="*/ 3947648 w 12192000"/>
                  <a:gd name="connsiteY63" fmla="*/ 2285932 h 3176298"/>
                  <a:gd name="connsiteX64" fmla="*/ 4013753 w 12192000"/>
                  <a:gd name="connsiteY64" fmla="*/ 2312031 h 3176298"/>
                  <a:gd name="connsiteX65" fmla="*/ 4105766 w 12192000"/>
                  <a:gd name="connsiteY65" fmla="*/ 2335082 h 3176298"/>
                  <a:gd name="connsiteX66" fmla="*/ 4246551 w 12192000"/>
                  <a:gd name="connsiteY66" fmla="*/ 2351274 h 3176298"/>
                  <a:gd name="connsiteX67" fmla="*/ 4311323 w 12192000"/>
                  <a:gd name="connsiteY67" fmla="*/ 2352991 h 3176298"/>
                  <a:gd name="connsiteX68" fmla="*/ 4413817 w 12192000"/>
                  <a:gd name="connsiteY68" fmla="*/ 2390899 h 3176298"/>
                  <a:gd name="connsiteX69" fmla="*/ 4457632 w 12192000"/>
                  <a:gd name="connsiteY69" fmla="*/ 2409188 h 3176298"/>
                  <a:gd name="connsiteX70" fmla="*/ 4497068 w 12192000"/>
                  <a:gd name="connsiteY70" fmla="*/ 2393947 h 3176298"/>
                  <a:gd name="connsiteX71" fmla="*/ 4522596 w 12192000"/>
                  <a:gd name="connsiteY71" fmla="*/ 2376421 h 3176298"/>
                  <a:gd name="connsiteX72" fmla="*/ 4603368 w 12192000"/>
                  <a:gd name="connsiteY72" fmla="*/ 2391282 h 3176298"/>
                  <a:gd name="connsiteX73" fmla="*/ 4689098 w 12192000"/>
                  <a:gd name="connsiteY73" fmla="*/ 2406903 h 3176298"/>
                  <a:gd name="connsiteX74" fmla="*/ 4719697 w 12192000"/>
                  <a:gd name="connsiteY74" fmla="*/ 2413428 h 3176298"/>
                  <a:gd name="connsiteX75" fmla="*/ 4726469 w 12192000"/>
                  <a:gd name="connsiteY75" fmla="*/ 2414298 h 3176298"/>
                  <a:gd name="connsiteX76" fmla="*/ 4785776 w 12192000"/>
                  <a:gd name="connsiteY76" fmla="*/ 2414298 h 3176298"/>
                  <a:gd name="connsiteX77" fmla="*/ 4788661 w 12192000"/>
                  <a:gd name="connsiteY77" fmla="*/ 2414047 h 3176298"/>
                  <a:gd name="connsiteX78" fmla="*/ 4827024 w 12192000"/>
                  <a:gd name="connsiteY78" fmla="*/ 2408999 h 3176298"/>
                  <a:gd name="connsiteX79" fmla="*/ 4887415 w 12192000"/>
                  <a:gd name="connsiteY79" fmla="*/ 2405570 h 3176298"/>
                  <a:gd name="connsiteX80" fmla="*/ 4936184 w 12192000"/>
                  <a:gd name="connsiteY80" fmla="*/ 2395853 h 3176298"/>
                  <a:gd name="connsiteX81" fmla="*/ 4953328 w 12192000"/>
                  <a:gd name="connsiteY81" fmla="*/ 2390138 h 3176298"/>
                  <a:gd name="connsiteX82" fmla="*/ 5089162 w 12192000"/>
                  <a:gd name="connsiteY82" fmla="*/ 2345560 h 3176298"/>
                  <a:gd name="connsiteX83" fmla="*/ 5234326 w 12192000"/>
                  <a:gd name="connsiteY83" fmla="*/ 2309935 h 3176298"/>
                  <a:gd name="connsiteX84" fmla="*/ 5328438 w 12192000"/>
                  <a:gd name="connsiteY84" fmla="*/ 2332416 h 3176298"/>
                  <a:gd name="connsiteX85" fmla="*/ 5363491 w 12192000"/>
                  <a:gd name="connsiteY85" fmla="*/ 2332034 h 3176298"/>
                  <a:gd name="connsiteX86" fmla="*/ 5524660 w 12192000"/>
                  <a:gd name="connsiteY86" fmla="*/ 2337178 h 3176298"/>
                  <a:gd name="connsiteX87" fmla="*/ 5553045 w 12192000"/>
                  <a:gd name="connsiteY87" fmla="*/ 2342701 h 3176298"/>
                  <a:gd name="connsiteX88" fmla="*/ 5706401 w 12192000"/>
                  <a:gd name="connsiteY88" fmla="*/ 2320032 h 3176298"/>
                  <a:gd name="connsiteX89" fmla="*/ 5762029 w 12192000"/>
                  <a:gd name="connsiteY89" fmla="*/ 2316221 h 3176298"/>
                  <a:gd name="connsiteX90" fmla="*/ 5813276 w 12192000"/>
                  <a:gd name="connsiteY90" fmla="*/ 2309935 h 3176298"/>
                  <a:gd name="connsiteX91" fmla="*/ 5884906 w 12192000"/>
                  <a:gd name="connsiteY91" fmla="*/ 2308411 h 3176298"/>
                  <a:gd name="connsiteX92" fmla="*/ 5959204 w 12192000"/>
                  <a:gd name="connsiteY92" fmla="*/ 2311269 h 3176298"/>
                  <a:gd name="connsiteX93" fmla="*/ 6042072 w 12192000"/>
                  <a:gd name="connsiteY93" fmla="*/ 2310697 h 3176298"/>
                  <a:gd name="connsiteX94" fmla="*/ 6074842 w 12192000"/>
                  <a:gd name="connsiteY94" fmla="*/ 2305745 h 3176298"/>
                  <a:gd name="connsiteX95" fmla="*/ 6163425 w 12192000"/>
                  <a:gd name="connsiteY95" fmla="*/ 2309172 h 3176298"/>
                  <a:gd name="connsiteX96" fmla="*/ 6209909 w 12192000"/>
                  <a:gd name="connsiteY96" fmla="*/ 2303459 h 3176298"/>
                  <a:gd name="connsiteX97" fmla="*/ 6286493 w 12192000"/>
                  <a:gd name="connsiteY97" fmla="*/ 2302315 h 3176298"/>
                  <a:gd name="connsiteX98" fmla="*/ 6311449 w 12192000"/>
                  <a:gd name="connsiteY98" fmla="*/ 2300980 h 3176298"/>
                  <a:gd name="connsiteX99" fmla="*/ 6333739 w 12192000"/>
                  <a:gd name="connsiteY99" fmla="*/ 2300218 h 3176298"/>
                  <a:gd name="connsiteX100" fmla="*/ 6410131 w 12192000"/>
                  <a:gd name="connsiteY100" fmla="*/ 2315841 h 3176298"/>
                  <a:gd name="connsiteX101" fmla="*/ 6477951 w 12192000"/>
                  <a:gd name="connsiteY101" fmla="*/ 2316793 h 3176298"/>
                  <a:gd name="connsiteX102" fmla="*/ 6596828 w 12192000"/>
                  <a:gd name="connsiteY102" fmla="*/ 2329368 h 3176298"/>
                  <a:gd name="connsiteX103" fmla="*/ 6623118 w 12192000"/>
                  <a:gd name="connsiteY103" fmla="*/ 2324985 h 3176298"/>
                  <a:gd name="connsiteX104" fmla="*/ 6705417 w 12192000"/>
                  <a:gd name="connsiteY104" fmla="*/ 2323272 h 3176298"/>
                  <a:gd name="connsiteX105" fmla="*/ 6752283 w 12192000"/>
                  <a:gd name="connsiteY105" fmla="*/ 2321937 h 3176298"/>
                  <a:gd name="connsiteX106" fmla="*/ 6810195 w 12192000"/>
                  <a:gd name="connsiteY106" fmla="*/ 2331082 h 3176298"/>
                  <a:gd name="connsiteX107" fmla="*/ 6910782 w 12192000"/>
                  <a:gd name="connsiteY107" fmla="*/ 2350512 h 3176298"/>
                  <a:gd name="connsiteX108" fmla="*/ 6937263 w 12192000"/>
                  <a:gd name="connsiteY108" fmla="*/ 2353561 h 3176298"/>
                  <a:gd name="connsiteX109" fmla="*/ 6985653 w 12192000"/>
                  <a:gd name="connsiteY109" fmla="*/ 2362897 h 3176298"/>
                  <a:gd name="connsiteX110" fmla="*/ 6994415 w 12192000"/>
                  <a:gd name="connsiteY110" fmla="*/ 2364611 h 3176298"/>
                  <a:gd name="connsiteX111" fmla="*/ 7068141 w 12192000"/>
                  <a:gd name="connsiteY111" fmla="*/ 2388234 h 3176298"/>
                  <a:gd name="connsiteX112" fmla="*/ 7106432 w 12192000"/>
                  <a:gd name="connsiteY112" fmla="*/ 2390138 h 3176298"/>
                  <a:gd name="connsiteX113" fmla="*/ 7216547 w 12192000"/>
                  <a:gd name="connsiteY113" fmla="*/ 2390330 h 3176298"/>
                  <a:gd name="connsiteX114" fmla="*/ 7263220 w 12192000"/>
                  <a:gd name="connsiteY114" fmla="*/ 2386709 h 3176298"/>
                  <a:gd name="connsiteX115" fmla="*/ 7375428 w 12192000"/>
                  <a:gd name="connsiteY115" fmla="*/ 2372803 h 3176298"/>
                  <a:gd name="connsiteX116" fmla="*/ 7445916 w 12192000"/>
                  <a:gd name="connsiteY116" fmla="*/ 2365945 h 3176298"/>
                  <a:gd name="connsiteX117" fmla="*/ 7526880 w 12192000"/>
                  <a:gd name="connsiteY117" fmla="*/ 2355084 h 3176298"/>
                  <a:gd name="connsiteX118" fmla="*/ 7619655 w 12192000"/>
                  <a:gd name="connsiteY118" fmla="*/ 2348226 h 3176298"/>
                  <a:gd name="connsiteX119" fmla="*/ 7788636 w 12192000"/>
                  <a:gd name="connsiteY119" fmla="*/ 2327461 h 3176298"/>
                  <a:gd name="connsiteX120" fmla="*/ 7952280 w 12192000"/>
                  <a:gd name="connsiteY120" fmla="*/ 2305935 h 3176298"/>
                  <a:gd name="connsiteX121" fmla="*/ 8019339 w 12192000"/>
                  <a:gd name="connsiteY121" fmla="*/ 2286884 h 3176298"/>
                  <a:gd name="connsiteX122" fmla="*/ 8137835 w 12192000"/>
                  <a:gd name="connsiteY122" fmla="*/ 2259832 h 3176298"/>
                  <a:gd name="connsiteX123" fmla="*/ 8189651 w 12192000"/>
                  <a:gd name="connsiteY123" fmla="*/ 2243639 h 3176298"/>
                  <a:gd name="connsiteX124" fmla="*/ 8313671 w 12192000"/>
                  <a:gd name="connsiteY124" fmla="*/ 2209920 h 3176298"/>
                  <a:gd name="connsiteX125" fmla="*/ 8459979 w 12192000"/>
                  <a:gd name="connsiteY125" fmla="*/ 2158864 h 3176298"/>
                  <a:gd name="connsiteX126" fmla="*/ 8516369 w 12192000"/>
                  <a:gd name="connsiteY126" fmla="*/ 2144003 h 3176298"/>
                  <a:gd name="connsiteX127" fmla="*/ 8657726 w 12192000"/>
                  <a:gd name="connsiteY127" fmla="*/ 2106284 h 3176298"/>
                  <a:gd name="connsiteX128" fmla="*/ 8711448 w 12192000"/>
                  <a:gd name="connsiteY128" fmla="*/ 2098664 h 3176298"/>
                  <a:gd name="connsiteX129" fmla="*/ 8772219 w 12192000"/>
                  <a:gd name="connsiteY129" fmla="*/ 2082280 h 3176298"/>
                  <a:gd name="connsiteX130" fmla="*/ 8845565 w 12192000"/>
                  <a:gd name="connsiteY130" fmla="*/ 2053705 h 3176298"/>
                  <a:gd name="connsiteX131" fmla="*/ 8967871 w 12192000"/>
                  <a:gd name="connsiteY131" fmla="*/ 2011221 h 3176298"/>
                  <a:gd name="connsiteX132" fmla="*/ 9015878 w 12192000"/>
                  <a:gd name="connsiteY132" fmla="*/ 2001124 h 3176298"/>
                  <a:gd name="connsiteX133" fmla="*/ 9234579 w 12192000"/>
                  <a:gd name="connsiteY133" fmla="*/ 1935209 h 3176298"/>
                  <a:gd name="connsiteX134" fmla="*/ 9346597 w 12192000"/>
                  <a:gd name="connsiteY134" fmla="*/ 1896917 h 3176298"/>
                  <a:gd name="connsiteX135" fmla="*/ 9416321 w 12192000"/>
                  <a:gd name="connsiteY135" fmla="*/ 1880724 h 3176298"/>
                  <a:gd name="connsiteX136" fmla="*/ 9477283 w 12192000"/>
                  <a:gd name="connsiteY136" fmla="*/ 1856149 h 3176298"/>
                  <a:gd name="connsiteX137" fmla="*/ 9666265 w 12192000"/>
                  <a:gd name="connsiteY137" fmla="*/ 1787186 h 3176298"/>
                  <a:gd name="connsiteX138" fmla="*/ 9754088 w 12192000"/>
                  <a:gd name="connsiteY138" fmla="*/ 1741464 h 3176298"/>
                  <a:gd name="connsiteX139" fmla="*/ 9899446 w 12192000"/>
                  <a:gd name="connsiteY139" fmla="*/ 1656880 h 3176298"/>
                  <a:gd name="connsiteX140" fmla="*/ 9993175 w 12192000"/>
                  <a:gd name="connsiteY140" fmla="*/ 1576487 h 3176298"/>
                  <a:gd name="connsiteX141" fmla="*/ 10044230 w 12192000"/>
                  <a:gd name="connsiteY141" fmla="*/ 1540480 h 3176298"/>
                  <a:gd name="connsiteX142" fmla="*/ 10131863 w 12192000"/>
                  <a:gd name="connsiteY142" fmla="*/ 1485613 h 3176298"/>
                  <a:gd name="connsiteX143" fmla="*/ 10242357 w 12192000"/>
                  <a:gd name="connsiteY143" fmla="*/ 1410555 h 3176298"/>
                  <a:gd name="connsiteX144" fmla="*/ 10363709 w 12192000"/>
                  <a:gd name="connsiteY144" fmla="*/ 1359499 h 3176298"/>
                  <a:gd name="connsiteX145" fmla="*/ 10428291 w 12192000"/>
                  <a:gd name="connsiteY145" fmla="*/ 1314920 h 3176298"/>
                  <a:gd name="connsiteX146" fmla="*/ 10490969 w 12192000"/>
                  <a:gd name="connsiteY146" fmla="*/ 1267104 h 3176298"/>
                  <a:gd name="connsiteX147" fmla="*/ 10523354 w 12192000"/>
                  <a:gd name="connsiteY147" fmla="*/ 1238337 h 3176298"/>
                  <a:gd name="connsiteX148" fmla="*/ 10590031 w 12192000"/>
                  <a:gd name="connsiteY148" fmla="*/ 1191664 h 3176298"/>
                  <a:gd name="connsiteX149" fmla="*/ 10656519 w 12192000"/>
                  <a:gd name="connsiteY149" fmla="*/ 1156038 h 3176298"/>
                  <a:gd name="connsiteX150" fmla="*/ 10703573 w 12192000"/>
                  <a:gd name="connsiteY150" fmla="*/ 1120603 h 3176298"/>
                  <a:gd name="connsiteX151" fmla="*/ 10764534 w 12192000"/>
                  <a:gd name="connsiteY151" fmla="*/ 1067643 h 3176298"/>
                  <a:gd name="connsiteX152" fmla="*/ 10850453 w 12192000"/>
                  <a:gd name="connsiteY152" fmla="*/ 1014301 h 3176298"/>
                  <a:gd name="connsiteX153" fmla="*/ 10929704 w 12192000"/>
                  <a:gd name="connsiteY153" fmla="*/ 980201 h 3176298"/>
                  <a:gd name="connsiteX154" fmla="*/ 10967423 w 12192000"/>
                  <a:gd name="connsiteY154" fmla="*/ 930289 h 3176298"/>
                  <a:gd name="connsiteX155" fmla="*/ 11058869 w 12192000"/>
                  <a:gd name="connsiteY155" fmla="*/ 838084 h 3176298"/>
                  <a:gd name="connsiteX156" fmla="*/ 11172600 w 12192000"/>
                  <a:gd name="connsiteY156" fmla="*/ 762834 h 3176298"/>
                  <a:gd name="connsiteX157" fmla="*/ 11275283 w 12192000"/>
                  <a:gd name="connsiteY157" fmla="*/ 673676 h 3176298"/>
                  <a:gd name="connsiteX158" fmla="*/ 11320623 w 12192000"/>
                  <a:gd name="connsiteY158" fmla="*/ 639195 h 3176298"/>
                  <a:gd name="connsiteX159" fmla="*/ 11374346 w 12192000"/>
                  <a:gd name="connsiteY159" fmla="*/ 601664 h 3176298"/>
                  <a:gd name="connsiteX160" fmla="*/ 11448453 w 12192000"/>
                  <a:gd name="connsiteY160" fmla="*/ 567755 h 3176298"/>
                  <a:gd name="connsiteX161" fmla="*/ 11532275 w 12192000"/>
                  <a:gd name="connsiteY161" fmla="*/ 522605 h 3176298"/>
                  <a:gd name="connsiteX162" fmla="*/ 11562947 w 12192000"/>
                  <a:gd name="connsiteY162" fmla="*/ 486598 h 3176298"/>
                  <a:gd name="connsiteX163" fmla="*/ 11672489 w 12192000"/>
                  <a:gd name="connsiteY163" fmla="*/ 335337 h 3176298"/>
                  <a:gd name="connsiteX164" fmla="*/ 11821656 w 12192000"/>
                  <a:gd name="connsiteY164" fmla="*/ 207889 h 3176298"/>
                  <a:gd name="connsiteX165" fmla="*/ 11986443 w 12192000"/>
                  <a:gd name="connsiteY165" fmla="*/ 104824 h 3176298"/>
                  <a:gd name="connsiteX166" fmla="*/ 12026448 w 12192000"/>
                  <a:gd name="connsiteY166" fmla="*/ 88821 h 3176298"/>
                  <a:gd name="connsiteX167" fmla="*/ 12160947 w 12192000"/>
                  <a:gd name="connsiteY167" fmla="*/ 28621 h 3176298"/>
                  <a:gd name="connsiteX168" fmla="*/ 12192000 w 12192000"/>
                  <a:gd name="connsiteY168" fmla="*/ 0 h 3176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</a:cxnLst>
                <a:rect l="l" t="t" r="r" b="b"/>
                <a:pathLst>
                  <a:path w="12192000" h="3176298">
                    <a:moveTo>
                      <a:pt x="12192000" y="0"/>
                    </a:moveTo>
                    <a:lnTo>
                      <a:pt x="12192000" y="3176298"/>
                    </a:lnTo>
                    <a:lnTo>
                      <a:pt x="0" y="3176298"/>
                    </a:lnTo>
                    <a:lnTo>
                      <a:pt x="0" y="2264980"/>
                    </a:lnTo>
                    <a:lnTo>
                      <a:pt x="544" y="2264980"/>
                    </a:lnTo>
                    <a:lnTo>
                      <a:pt x="544" y="2392219"/>
                    </a:lnTo>
                    <a:lnTo>
                      <a:pt x="61197" y="2387448"/>
                    </a:lnTo>
                    <a:cubicBezTo>
                      <a:pt x="80794" y="2382137"/>
                      <a:pt x="99990" y="2374707"/>
                      <a:pt x="119613" y="2369945"/>
                    </a:cubicBezTo>
                    <a:cubicBezTo>
                      <a:pt x="137898" y="2365563"/>
                      <a:pt x="155046" y="2355466"/>
                      <a:pt x="172384" y="2347084"/>
                    </a:cubicBezTo>
                    <a:cubicBezTo>
                      <a:pt x="205529" y="2331082"/>
                      <a:pt x="240965" y="2341178"/>
                      <a:pt x="274873" y="2336988"/>
                    </a:cubicBezTo>
                    <a:cubicBezTo>
                      <a:pt x="285732" y="2335653"/>
                      <a:pt x="296590" y="2334130"/>
                      <a:pt x="307259" y="2331461"/>
                    </a:cubicBezTo>
                    <a:cubicBezTo>
                      <a:pt x="336408" y="2324413"/>
                      <a:pt x="366127" y="2318317"/>
                      <a:pt x="394511" y="2308601"/>
                    </a:cubicBezTo>
                    <a:cubicBezTo>
                      <a:pt x="426709" y="2297743"/>
                      <a:pt x="457572" y="2283264"/>
                      <a:pt x="494337" y="2268213"/>
                    </a:cubicBezTo>
                    <a:cubicBezTo>
                      <a:pt x="507102" y="2272024"/>
                      <a:pt x="526724" y="2282312"/>
                      <a:pt x="546917" y="2283264"/>
                    </a:cubicBezTo>
                    <a:cubicBezTo>
                      <a:pt x="611880" y="2286503"/>
                      <a:pt x="672650" y="2268786"/>
                      <a:pt x="730754" y="2240780"/>
                    </a:cubicBezTo>
                    <a:cubicBezTo>
                      <a:pt x="748471" y="2232399"/>
                      <a:pt x="767524" y="2226874"/>
                      <a:pt x="785432" y="2218682"/>
                    </a:cubicBezTo>
                    <a:cubicBezTo>
                      <a:pt x="791717" y="2215826"/>
                      <a:pt x="799909" y="2209730"/>
                      <a:pt x="801053" y="2204013"/>
                    </a:cubicBezTo>
                    <a:cubicBezTo>
                      <a:pt x="807719" y="2170866"/>
                      <a:pt x="832486" y="2171436"/>
                      <a:pt x="858205" y="2169532"/>
                    </a:cubicBezTo>
                    <a:cubicBezTo>
                      <a:pt x="888877" y="2167247"/>
                      <a:pt x="919165" y="2161912"/>
                      <a:pt x="949646" y="2157340"/>
                    </a:cubicBezTo>
                    <a:cubicBezTo>
                      <a:pt x="953648" y="2156768"/>
                      <a:pt x="957266" y="2152768"/>
                      <a:pt x="960887" y="2150099"/>
                    </a:cubicBezTo>
                    <a:cubicBezTo>
                      <a:pt x="966411" y="2146099"/>
                      <a:pt x="971554" y="2140003"/>
                      <a:pt x="977653" y="2138480"/>
                    </a:cubicBezTo>
                    <a:cubicBezTo>
                      <a:pt x="1008894" y="2131049"/>
                      <a:pt x="1040327" y="2124763"/>
                      <a:pt x="1071762" y="2117905"/>
                    </a:cubicBezTo>
                    <a:cubicBezTo>
                      <a:pt x="1078810" y="2116380"/>
                      <a:pt x="1086048" y="2114476"/>
                      <a:pt x="1092527" y="2111428"/>
                    </a:cubicBezTo>
                    <a:cubicBezTo>
                      <a:pt x="1098623" y="2108570"/>
                      <a:pt x="1103767" y="2103616"/>
                      <a:pt x="1109865" y="2100568"/>
                    </a:cubicBezTo>
                    <a:cubicBezTo>
                      <a:pt x="1126437" y="2092378"/>
                      <a:pt x="1143394" y="2084757"/>
                      <a:pt x="1162823" y="2075613"/>
                    </a:cubicBezTo>
                    <a:cubicBezTo>
                      <a:pt x="1173681" y="2092757"/>
                      <a:pt x="1188354" y="2083041"/>
                      <a:pt x="1206641" y="2074851"/>
                    </a:cubicBezTo>
                    <a:cubicBezTo>
                      <a:pt x="1225310" y="2066468"/>
                      <a:pt x="1246837" y="2063801"/>
                      <a:pt x="1267411" y="2060753"/>
                    </a:cubicBezTo>
                    <a:cubicBezTo>
                      <a:pt x="1305132" y="2055228"/>
                      <a:pt x="1343044" y="2051799"/>
                      <a:pt x="1380762" y="2046847"/>
                    </a:cubicBezTo>
                    <a:cubicBezTo>
                      <a:pt x="1388765" y="2045703"/>
                      <a:pt x="1397909" y="2043608"/>
                      <a:pt x="1404006" y="2038844"/>
                    </a:cubicBezTo>
                    <a:cubicBezTo>
                      <a:pt x="1445725" y="2006839"/>
                      <a:pt x="1496403" y="1997887"/>
                      <a:pt x="1544598" y="2000932"/>
                    </a:cubicBezTo>
                    <a:cubicBezTo>
                      <a:pt x="1582510" y="2003220"/>
                      <a:pt x="1619658" y="2004935"/>
                      <a:pt x="1657188" y="2001697"/>
                    </a:cubicBezTo>
                    <a:cubicBezTo>
                      <a:pt x="1660046" y="2001505"/>
                      <a:pt x="1663856" y="2001887"/>
                      <a:pt x="1665950" y="2003411"/>
                    </a:cubicBezTo>
                    <a:cubicBezTo>
                      <a:pt x="1678904" y="2013507"/>
                      <a:pt x="1692431" y="2014269"/>
                      <a:pt x="1709006" y="2015983"/>
                    </a:cubicBezTo>
                    <a:cubicBezTo>
                      <a:pt x="1732439" y="2018461"/>
                      <a:pt x="1753965" y="2016745"/>
                      <a:pt x="1775684" y="2012555"/>
                    </a:cubicBezTo>
                    <a:cubicBezTo>
                      <a:pt x="1791496" y="2009507"/>
                      <a:pt x="1807497" y="2003220"/>
                      <a:pt x="1821596" y="1995218"/>
                    </a:cubicBezTo>
                    <a:cubicBezTo>
                      <a:pt x="1841216" y="1983978"/>
                      <a:pt x="1860079" y="1979597"/>
                      <a:pt x="1878748" y="1994457"/>
                    </a:cubicBezTo>
                    <a:cubicBezTo>
                      <a:pt x="1898940" y="2010269"/>
                      <a:pt x="1921800" y="2004745"/>
                      <a:pt x="1944092" y="2005315"/>
                    </a:cubicBezTo>
                    <a:cubicBezTo>
                      <a:pt x="1953806" y="2005507"/>
                      <a:pt x="1964094" y="2005124"/>
                      <a:pt x="1973429" y="2007601"/>
                    </a:cubicBezTo>
                    <a:cubicBezTo>
                      <a:pt x="2000479" y="2014651"/>
                      <a:pt x="2026581" y="2025320"/>
                      <a:pt x="2054013" y="2030082"/>
                    </a:cubicBezTo>
                    <a:cubicBezTo>
                      <a:pt x="2069254" y="2032747"/>
                      <a:pt x="2086208" y="2027986"/>
                      <a:pt x="2102021" y="2024557"/>
                    </a:cubicBezTo>
                    <a:cubicBezTo>
                      <a:pt x="2118023" y="2020937"/>
                      <a:pt x="2133834" y="2015413"/>
                      <a:pt x="2149267" y="2009697"/>
                    </a:cubicBezTo>
                    <a:cubicBezTo>
                      <a:pt x="2159743" y="2005887"/>
                      <a:pt x="2171173" y="2002267"/>
                      <a:pt x="2179556" y="1995409"/>
                    </a:cubicBezTo>
                    <a:cubicBezTo>
                      <a:pt x="2198608" y="1979788"/>
                      <a:pt x="2218229" y="1977120"/>
                      <a:pt x="2240710" y="1985312"/>
                    </a:cubicBezTo>
                    <a:cubicBezTo>
                      <a:pt x="2244137" y="1986647"/>
                      <a:pt x="2248138" y="1986647"/>
                      <a:pt x="2251948" y="1986836"/>
                    </a:cubicBezTo>
                    <a:cubicBezTo>
                      <a:pt x="2312915" y="1990836"/>
                      <a:pt x="2373874" y="1993314"/>
                      <a:pt x="2434456" y="1999410"/>
                    </a:cubicBezTo>
                    <a:cubicBezTo>
                      <a:pt x="2459029" y="2001887"/>
                      <a:pt x="2482652" y="2012745"/>
                      <a:pt x="2506847" y="2019603"/>
                    </a:cubicBezTo>
                    <a:cubicBezTo>
                      <a:pt x="2511800" y="2020937"/>
                      <a:pt x="2517327" y="2023033"/>
                      <a:pt x="2522279" y="2022080"/>
                    </a:cubicBezTo>
                    <a:cubicBezTo>
                      <a:pt x="2576191" y="2012555"/>
                      <a:pt x="2626677" y="2026461"/>
                      <a:pt x="2676398" y="2044751"/>
                    </a:cubicBezTo>
                    <a:cubicBezTo>
                      <a:pt x="2681540" y="2046656"/>
                      <a:pt x="2687827" y="2046084"/>
                      <a:pt x="2693543" y="2045703"/>
                    </a:cubicBezTo>
                    <a:cubicBezTo>
                      <a:pt x="2709548" y="2044370"/>
                      <a:pt x="2726882" y="2037701"/>
                      <a:pt x="2741360" y="2041701"/>
                    </a:cubicBezTo>
                    <a:cubicBezTo>
                      <a:pt x="2779842" y="2052753"/>
                      <a:pt x="2817943" y="2066087"/>
                      <a:pt x="2854140" y="2082851"/>
                    </a:cubicBezTo>
                    <a:cubicBezTo>
                      <a:pt x="2890910" y="2099805"/>
                      <a:pt x="2925008" y="2114095"/>
                      <a:pt x="2967110" y="2096949"/>
                    </a:cubicBezTo>
                    <a:cubicBezTo>
                      <a:pt x="2985016" y="2089709"/>
                      <a:pt x="3008639" y="2094853"/>
                      <a:pt x="3029216" y="2096757"/>
                    </a:cubicBezTo>
                    <a:cubicBezTo>
                      <a:pt x="3044264" y="2098282"/>
                      <a:pt x="3058743" y="2106856"/>
                      <a:pt x="3073604" y="2106856"/>
                    </a:cubicBezTo>
                    <a:cubicBezTo>
                      <a:pt x="3113231" y="2106856"/>
                      <a:pt x="3148472" y="2116953"/>
                      <a:pt x="3182763" y="2137527"/>
                    </a:cubicBezTo>
                    <a:cubicBezTo>
                      <a:pt x="3196102" y="2145528"/>
                      <a:pt x="3216867" y="2140193"/>
                      <a:pt x="3234202" y="2142289"/>
                    </a:cubicBezTo>
                    <a:cubicBezTo>
                      <a:pt x="3252492" y="2144765"/>
                      <a:pt x="3271348" y="2147051"/>
                      <a:pt x="3288877" y="2152578"/>
                    </a:cubicBezTo>
                    <a:cubicBezTo>
                      <a:pt x="3334216" y="2167056"/>
                      <a:pt x="3378986" y="2183439"/>
                      <a:pt x="3424135" y="2198680"/>
                    </a:cubicBezTo>
                    <a:cubicBezTo>
                      <a:pt x="3461282" y="2211253"/>
                      <a:pt x="3497862" y="2201347"/>
                      <a:pt x="3534629" y="2196013"/>
                    </a:cubicBezTo>
                    <a:cubicBezTo>
                      <a:pt x="3557682" y="2192583"/>
                      <a:pt x="3579206" y="2184391"/>
                      <a:pt x="3605116" y="2196583"/>
                    </a:cubicBezTo>
                    <a:cubicBezTo>
                      <a:pt x="3629882" y="2208205"/>
                      <a:pt x="3661315" y="2205537"/>
                      <a:pt x="3689131" y="2211824"/>
                    </a:cubicBezTo>
                    <a:cubicBezTo>
                      <a:pt x="3712565" y="2217157"/>
                      <a:pt x="3735231" y="2225732"/>
                      <a:pt x="3757902" y="2234114"/>
                    </a:cubicBezTo>
                    <a:cubicBezTo>
                      <a:pt x="3788766" y="2245545"/>
                      <a:pt x="3819245" y="2257545"/>
                      <a:pt x="3852966" y="2251831"/>
                    </a:cubicBezTo>
                    <a:cubicBezTo>
                      <a:pt x="3891259" y="2245353"/>
                      <a:pt x="3917546" y="2269738"/>
                      <a:pt x="3947648" y="2285932"/>
                    </a:cubicBezTo>
                    <a:cubicBezTo>
                      <a:pt x="3968414" y="2296980"/>
                      <a:pt x="3991083" y="2305172"/>
                      <a:pt x="4013753" y="2312031"/>
                    </a:cubicBezTo>
                    <a:cubicBezTo>
                      <a:pt x="4044043" y="2320985"/>
                      <a:pt x="4075285" y="2326320"/>
                      <a:pt x="4105766" y="2335082"/>
                    </a:cubicBezTo>
                    <a:cubicBezTo>
                      <a:pt x="4151870" y="2348226"/>
                      <a:pt x="4198546" y="2358514"/>
                      <a:pt x="4246551" y="2351274"/>
                    </a:cubicBezTo>
                    <a:cubicBezTo>
                      <a:pt x="4268649" y="2348036"/>
                      <a:pt x="4289227" y="2348226"/>
                      <a:pt x="4311323" y="2352991"/>
                    </a:cubicBezTo>
                    <a:cubicBezTo>
                      <a:pt x="4347518" y="2360801"/>
                      <a:pt x="4384668" y="2361753"/>
                      <a:pt x="4413817" y="2390899"/>
                    </a:cubicBezTo>
                    <a:cubicBezTo>
                      <a:pt x="4424104" y="2401188"/>
                      <a:pt x="4442581" y="2403853"/>
                      <a:pt x="4457632" y="2409188"/>
                    </a:cubicBezTo>
                    <a:cubicBezTo>
                      <a:pt x="4474969" y="2415476"/>
                      <a:pt x="4487731" y="2412236"/>
                      <a:pt x="4497068" y="2393947"/>
                    </a:cubicBezTo>
                    <a:cubicBezTo>
                      <a:pt x="4501257" y="2385757"/>
                      <a:pt x="4513260" y="2377755"/>
                      <a:pt x="4522596" y="2376421"/>
                    </a:cubicBezTo>
                    <a:cubicBezTo>
                      <a:pt x="4550599" y="2372421"/>
                      <a:pt x="4576318" y="2378327"/>
                      <a:pt x="4603368" y="2391282"/>
                    </a:cubicBezTo>
                    <a:cubicBezTo>
                      <a:pt x="4628705" y="2403474"/>
                      <a:pt x="4660331" y="2402140"/>
                      <a:pt x="4689098" y="2406903"/>
                    </a:cubicBezTo>
                    <a:cubicBezTo>
                      <a:pt x="4699289" y="2408618"/>
                      <a:pt x="4709482" y="2411237"/>
                      <a:pt x="4719697" y="2413428"/>
                    </a:cubicBezTo>
                    <a:lnTo>
                      <a:pt x="4726469" y="2414298"/>
                    </a:lnTo>
                    <a:lnTo>
                      <a:pt x="4785776" y="2414298"/>
                    </a:lnTo>
                    <a:lnTo>
                      <a:pt x="4788661" y="2414047"/>
                    </a:lnTo>
                    <a:cubicBezTo>
                      <a:pt x="4801401" y="2412237"/>
                      <a:pt x="4814166" y="2410142"/>
                      <a:pt x="4827024" y="2408999"/>
                    </a:cubicBezTo>
                    <a:cubicBezTo>
                      <a:pt x="4847027" y="2407095"/>
                      <a:pt x="4867412" y="2407856"/>
                      <a:pt x="4887415" y="2405570"/>
                    </a:cubicBezTo>
                    <a:cubicBezTo>
                      <a:pt x="4903799" y="2403853"/>
                      <a:pt x="4919991" y="2399474"/>
                      <a:pt x="4936184" y="2395853"/>
                    </a:cubicBezTo>
                    <a:cubicBezTo>
                      <a:pt x="4942089" y="2394520"/>
                      <a:pt x="4947996" y="2389376"/>
                      <a:pt x="4953328" y="2390138"/>
                    </a:cubicBezTo>
                    <a:cubicBezTo>
                      <a:pt x="5006292" y="2398330"/>
                      <a:pt x="5044391" y="2361753"/>
                      <a:pt x="5089162" y="2345560"/>
                    </a:cubicBezTo>
                    <a:cubicBezTo>
                      <a:pt x="5136216" y="2328413"/>
                      <a:pt x="5181748" y="2302124"/>
                      <a:pt x="5234326" y="2309935"/>
                    </a:cubicBezTo>
                    <a:cubicBezTo>
                      <a:pt x="5266141" y="2314697"/>
                      <a:pt x="5296812" y="2325747"/>
                      <a:pt x="5328438" y="2332416"/>
                    </a:cubicBezTo>
                    <a:cubicBezTo>
                      <a:pt x="5339677" y="2334701"/>
                      <a:pt x="5352250" y="2334320"/>
                      <a:pt x="5363491" y="2332034"/>
                    </a:cubicBezTo>
                    <a:cubicBezTo>
                      <a:pt x="5417784" y="2321555"/>
                      <a:pt x="5471316" y="2320032"/>
                      <a:pt x="5524660" y="2337178"/>
                    </a:cubicBezTo>
                    <a:cubicBezTo>
                      <a:pt x="5533802" y="2340036"/>
                      <a:pt x="5543518" y="2342701"/>
                      <a:pt x="5553045" y="2342701"/>
                    </a:cubicBezTo>
                    <a:cubicBezTo>
                      <a:pt x="5605244" y="2342701"/>
                      <a:pt x="5656488" y="2338701"/>
                      <a:pt x="5706401" y="2320032"/>
                    </a:cubicBezTo>
                    <a:cubicBezTo>
                      <a:pt x="5723166" y="2313745"/>
                      <a:pt x="5743551" y="2317745"/>
                      <a:pt x="5762029" y="2316221"/>
                    </a:cubicBezTo>
                    <a:cubicBezTo>
                      <a:pt x="5779174" y="2314889"/>
                      <a:pt x="5796702" y="2314317"/>
                      <a:pt x="5813276" y="2309935"/>
                    </a:cubicBezTo>
                    <a:cubicBezTo>
                      <a:pt x="5837472" y="2303459"/>
                      <a:pt x="5859949" y="2302697"/>
                      <a:pt x="5884906" y="2308411"/>
                    </a:cubicBezTo>
                    <a:cubicBezTo>
                      <a:pt x="5908719" y="2313745"/>
                      <a:pt x="5934438" y="2311079"/>
                      <a:pt x="5959204" y="2311269"/>
                    </a:cubicBezTo>
                    <a:cubicBezTo>
                      <a:pt x="5986828" y="2311459"/>
                      <a:pt x="6014449" y="2311649"/>
                      <a:pt x="6042072" y="2310697"/>
                    </a:cubicBezTo>
                    <a:cubicBezTo>
                      <a:pt x="6053124" y="2310317"/>
                      <a:pt x="6065695" y="2302697"/>
                      <a:pt x="6074842" y="2305745"/>
                    </a:cubicBezTo>
                    <a:cubicBezTo>
                      <a:pt x="6104368" y="2316031"/>
                      <a:pt x="6133897" y="2303649"/>
                      <a:pt x="6163425" y="2309172"/>
                    </a:cubicBezTo>
                    <a:cubicBezTo>
                      <a:pt x="6177905" y="2312031"/>
                      <a:pt x="6194288" y="2304220"/>
                      <a:pt x="6209909" y="2303459"/>
                    </a:cubicBezTo>
                    <a:cubicBezTo>
                      <a:pt x="6235437" y="2302124"/>
                      <a:pt x="6260964" y="2302697"/>
                      <a:pt x="6286493" y="2302315"/>
                    </a:cubicBezTo>
                    <a:cubicBezTo>
                      <a:pt x="6294876" y="2302124"/>
                      <a:pt x="6303068" y="2301362"/>
                      <a:pt x="6311449" y="2300980"/>
                    </a:cubicBezTo>
                    <a:cubicBezTo>
                      <a:pt x="6318880" y="2300601"/>
                      <a:pt x="6326691" y="2298887"/>
                      <a:pt x="6333739" y="2300218"/>
                    </a:cubicBezTo>
                    <a:cubicBezTo>
                      <a:pt x="6359268" y="2304983"/>
                      <a:pt x="6384414" y="2312793"/>
                      <a:pt x="6410131" y="2315841"/>
                    </a:cubicBezTo>
                    <a:cubicBezTo>
                      <a:pt x="6432420" y="2318507"/>
                      <a:pt x="6455472" y="2314889"/>
                      <a:pt x="6477951" y="2316793"/>
                    </a:cubicBezTo>
                    <a:cubicBezTo>
                      <a:pt x="6517576" y="2320032"/>
                      <a:pt x="6557201" y="2325747"/>
                      <a:pt x="6596828" y="2329368"/>
                    </a:cubicBezTo>
                    <a:cubicBezTo>
                      <a:pt x="6605401" y="2330130"/>
                      <a:pt x="6614353" y="2325365"/>
                      <a:pt x="6623118" y="2324985"/>
                    </a:cubicBezTo>
                    <a:cubicBezTo>
                      <a:pt x="6650551" y="2324033"/>
                      <a:pt x="6677984" y="2323841"/>
                      <a:pt x="6705417" y="2323272"/>
                    </a:cubicBezTo>
                    <a:cubicBezTo>
                      <a:pt x="6721038" y="2323080"/>
                      <a:pt x="6736851" y="2323651"/>
                      <a:pt x="6752283" y="2321937"/>
                    </a:cubicBezTo>
                    <a:cubicBezTo>
                      <a:pt x="6772665" y="2319651"/>
                      <a:pt x="6791144" y="2316221"/>
                      <a:pt x="6810195" y="2331082"/>
                    </a:cubicBezTo>
                    <a:cubicBezTo>
                      <a:pt x="6839534" y="2354132"/>
                      <a:pt x="6876872" y="2345178"/>
                      <a:pt x="6910782" y="2350512"/>
                    </a:cubicBezTo>
                    <a:cubicBezTo>
                      <a:pt x="6919547" y="2351847"/>
                      <a:pt x="6928501" y="2352036"/>
                      <a:pt x="6937263" y="2353561"/>
                    </a:cubicBezTo>
                    <a:cubicBezTo>
                      <a:pt x="6953457" y="2356418"/>
                      <a:pt x="6969457" y="2359657"/>
                      <a:pt x="6985653" y="2362897"/>
                    </a:cubicBezTo>
                    <a:cubicBezTo>
                      <a:pt x="6988509" y="2363467"/>
                      <a:pt x="6991747" y="2363659"/>
                      <a:pt x="6994415" y="2364611"/>
                    </a:cubicBezTo>
                    <a:cubicBezTo>
                      <a:pt x="7018991" y="2372611"/>
                      <a:pt x="7043184" y="2381755"/>
                      <a:pt x="7068141" y="2388234"/>
                    </a:cubicBezTo>
                    <a:cubicBezTo>
                      <a:pt x="7080334" y="2391472"/>
                      <a:pt x="7093860" y="2391853"/>
                      <a:pt x="7106432" y="2390138"/>
                    </a:cubicBezTo>
                    <a:cubicBezTo>
                      <a:pt x="7143199" y="2385185"/>
                      <a:pt x="7179587" y="2383089"/>
                      <a:pt x="7216547" y="2390330"/>
                    </a:cubicBezTo>
                    <a:cubicBezTo>
                      <a:pt x="7231214" y="2393186"/>
                      <a:pt x="7247599" y="2388424"/>
                      <a:pt x="7263220" y="2386709"/>
                    </a:cubicBezTo>
                    <a:cubicBezTo>
                      <a:pt x="7300559" y="2382137"/>
                      <a:pt x="7337899" y="2377183"/>
                      <a:pt x="7375428" y="2372803"/>
                    </a:cubicBezTo>
                    <a:cubicBezTo>
                      <a:pt x="7398860" y="2370135"/>
                      <a:pt x="7422483" y="2368611"/>
                      <a:pt x="7445916" y="2365945"/>
                    </a:cubicBezTo>
                    <a:cubicBezTo>
                      <a:pt x="7472967" y="2362705"/>
                      <a:pt x="7499828" y="2357753"/>
                      <a:pt x="7526880" y="2355084"/>
                    </a:cubicBezTo>
                    <a:cubicBezTo>
                      <a:pt x="7557742" y="2352036"/>
                      <a:pt x="7588795" y="2351466"/>
                      <a:pt x="7619655" y="2348226"/>
                    </a:cubicBezTo>
                    <a:cubicBezTo>
                      <a:pt x="7676047" y="2341940"/>
                      <a:pt x="7732247" y="2334509"/>
                      <a:pt x="7788636" y="2327461"/>
                    </a:cubicBezTo>
                    <a:cubicBezTo>
                      <a:pt x="7843311" y="2320603"/>
                      <a:pt x="7897987" y="2314507"/>
                      <a:pt x="7952280" y="2305935"/>
                    </a:cubicBezTo>
                    <a:cubicBezTo>
                      <a:pt x="7975142" y="2302315"/>
                      <a:pt x="7996859" y="2292408"/>
                      <a:pt x="8019339" y="2286884"/>
                    </a:cubicBezTo>
                    <a:cubicBezTo>
                      <a:pt x="8058774" y="2277357"/>
                      <a:pt x="8098590" y="2269357"/>
                      <a:pt x="8137835" y="2259832"/>
                    </a:cubicBezTo>
                    <a:cubicBezTo>
                      <a:pt x="8155359" y="2255641"/>
                      <a:pt x="8172124" y="2248593"/>
                      <a:pt x="8189651" y="2243639"/>
                    </a:cubicBezTo>
                    <a:cubicBezTo>
                      <a:pt x="8230992" y="2232208"/>
                      <a:pt x="8272903" y="2222874"/>
                      <a:pt x="8313671" y="2209920"/>
                    </a:cubicBezTo>
                    <a:cubicBezTo>
                      <a:pt x="8362822" y="2194297"/>
                      <a:pt x="8411019" y="2175439"/>
                      <a:pt x="8459979" y="2158864"/>
                    </a:cubicBezTo>
                    <a:cubicBezTo>
                      <a:pt x="8478269" y="2152578"/>
                      <a:pt x="8497511" y="2148957"/>
                      <a:pt x="8516369" y="2144003"/>
                    </a:cubicBezTo>
                    <a:cubicBezTo>
                      <a:pt x="8563425" y="2131431"/>
                      <a:pt x="8610288" y="2118095"/>
                      <a:pt x="8657726" y="2106284"/>
                    </a:cubicBezTo>
                    <a:cubicBezTo>
                      <a:pt x="8675253" y="2101901"/>
                      <a:pt x="8693731" y="2102284"/>
                      <a:pt x="8711448" y="2098664"/>
                    </a:cubicBezTo>
                    <a:cubicBezTo>
                      <a:pt x="8732023" y="2094472"/>
                      <a:pt x="8752407" y="2089138"/>
                      <a:pt x="8772219" y="2082280"/>
                    </a:cubicBezTo>
                    <a:cubicBezTo>
                      <a:pt x="8796985" y="2073707"/>
                      <a:pt x="8820990" y="2062659"/>
                      <a:pt x="8845565" y="2053705"/>
                    </a:cubicBezTo>
                    <a:cubicBezTo>
                      <a:pt x="8886142" y="2039034"/>
                      <a:pt x="8926911" y="2024557"/>
                      <a:pt x="8967871" y="2011221"/>
                    </a:cubicBezTo>
                    <a:cubicBezTo>
                      <a:pt x="8983301" y="2006268"/>
                      <a:pt x="9000257" y="2005697"/>
                      <a:pt x="9015878" y="2001124"/>
                    </a:cubicBezTo>
                    <a:cubicBezTo>
                      <a:pt x="9088840" y="1979597"/>
                      <a:pt x="9161805" y="1957880"/>
                      <a:pt x="9234579" y="1935209"/>
                    </a:cubicBezTo>
                    <a:cubicBezTo>
                      <a:pt x="9272298" y="1923399"/>
                      <a:pt x="9308875" y="1908538"/>
                      <a:pt x="9346597" y="1896917"/>
                    </a:cubicBezTo>
                    <a:cubicBezTo>
                      <a:pt x="9369267" y="1889869"/>
                      <a:pt x="9393650" y="1887773"/>
                      <a:pt x="9416321" y="1880724"/>
                    </a:cubicBezTo>
                    <a:cubicBezTo>
                      <a:pt x="9437278" y="1874247"/>
                      <a:pt x="9456709" y="1863578"/>
                      <a:pt x="9477283" y="1856149"/>
                    </a:cubicBezTo>
                    <a:cubicBezTo>
                      <a:pt x="9540152" y="1833097"/>
                      <a:pt x="9603971" y="1811953"/>
                      <a:pt x="9666265" y="1787186"/>
                    </a:cubicBezTo>
                    <a:cubicBezTo>
                      <a:pt x="9696749" y="1775183"/>
                      <a:pt x="9725323" y="1757849"/>
                      <a:pt x="9754088" y="1741464"/>
                    </a:cubicBezTo>
                    <a:cubicBezTo>
                      <a:pt x="9802858" y="1713841"/>
                      <a:pt x="9850865" y="1685074"/>
                      <a:pt x="9899446" y="1656880"/>
                    </a:cubicBezTo>
                    <a:cubicBezTo>
                      <a:pt x="9935832" y="1635924"/>
                      <a:pt x="9968027" y="1611347"/>
                      <a:pt x="9993175" y="1576487"/>
                    </a:cubicBezTo>
                    <a:cubicBezTo>
                      <a:pt x="10004797" y="1560484"/>
                      <a:pt x="10024990" y="1546768"/>
                      <a:pt x="10044230" y="1540480"/>
                    </a:cubicBezTo>
                    <a:cubicBezTo>
                      <a:pt x="10078713" y="1529241"/>
                      <a:pt x="10104430" y="1507522"/>
                      <a:pt x="10131863" y="1485613"/>
                    </a:cubicBezTo>
                    <a:cubicBezTo>
                      <a:pt x="10166536" y="1457801"/>
                      <a:pt x="10203304" y="1431509"/>
                      <a:pt x="10242357" y="1410555"/>
                    </a:cubicBezTo>
                    <a:cubicBezTo>
                      <a:pt x="10280840" y="1389980"/>
                      <a:pt x="10324086" y="1378549"/>
                      <a:pt x="10363709" y="1359499"/>
                    </a:cubicBezTo>
                    <a:cubicBezTo>
                      <a:pt x="10386952" y="1348259"/>
                      <a:pt x="10407146" y="1330353"/>
                      <a:pt x="10428291" y="1314920"/>
                    </a:cubicBezTo>
                    <a:cubicBezTo>
                      <a:pt x="10449438" y="1299489"/>
                      <a:pt x="10470394" y="1283486"/>
                      <a:pt x="10490969" y="1267104"/>
                    </a:cubicBezTo>
                    <a:cubicBezTo>
                      <a:pt x="10502208" y="1258149"/>
                      <a:pt x="10511734" y="1246909"/>
                      <a:pt x="10523354" y="1238337"/>
                    </a:cubicBezTo>
                    <a:cubicBezTo>
                      <a:pt x="10545263" y="1222334"/>
                      <a:pt x="10569075" y="1208808"/>
                      <a:pt x="10590031" y="1191664"/>
                    </a:cubicBezTo>
                    <a:cubicBezTo>
                      <a:pt x="10610225" y="1175089"/>
                      <a:pt x="10633467" y="1166707"/>
                      <a:pt x="10656519" y="1156038"/>
                    </a:cubicBezTo>
                    <a:cubicBezTo>
                      <a:pt x="10674046" y="1148036"/>
                      <a:pt x="10686617" y="1130320"/>
                      <a:pt x="10703573" y="1120603"/>
                    </a:cubicBezTo>
                    <a:cubicBezTo>
                      <a:pt x="10727767" y="1106697"/>
                      <a:pt x="10746246" y="1089553"/>
                      <a:pt x="10764534" y="1067643"/>
                    </a:cubicBezTo>
                    <a:cubicBezTo>
                      <a:pt x="10785111" y="1043068"/>
                      <a:pt x="10820162" y="1029732"/>
                      <a:pt x="10850453" y="1014301"/>
                    </a:cubicBezTo>
                    <a:cubicBezTo>
                      <a:pt x="10876171" y="1001157"/>
                      <a:pt x="10906081" y="995632"/>
                      <a:pt x="10929704" y="980201"/>
                    </a:cubicBezTo>
                    <a:cubicBezTo>
                      <a:pt x="10946279" y="969342"/>
                      <a:pt x="10958661" y="948957"/>
                      <a:pt x="10967423" y="930289"/>
                    </a:cubicBezTo>
                    <a:cubicBezTo>
                      <a:pt x="10987046" y="887995"/>
                      <a:pt x="11021146" y="861897"/>
                      <a:pt x="11058869" y="838084"/>
                    </a:cubicBezTo>
                    <a:cubicBezTo>
                      <a:pt x="11097350" y="813699"/>
                      <a:pt x="11133927" y="786836"/>
                      <a:pt x="11172600" y="762834"/>
                    </a:cubicBezTo>
                    <a:cubicBezTo>
                      <a:pt x="11211843" y="738638"/>
                      <a:pt x="11243658" y="706443"/>
                      <a:pt x="11275283" y="673676"/>
                    </a:cubicBezTo>
                    <a:cubicBezTo>
                      <a:pt x="11288238" y="660150"/>
                      <a:pt x="11305192" y="650434"/>
                      <a:pt x="11320623" y="639195"/>
                    </a:cubicBezTo>
                    <a:cubicBezTo>
                      <a:pt x="11338339" y="626241"/>
                      <a:pt x="11355296" y="611953"/>
                      <a:pt x="11374346" y="601664"/>
                    </a:cubicBezTo>
                    <a:cubicBezTo>
                      <a:pt x="11398160" y="588709"/>
                      <a:pt x="11424069" y="579757"/>
                      <a:pt x="11448453" y="567755"/>
                    </a:cubicBezTo>
                    <a:cubicBezTo>
                      <a:pt x="11476838" y="553657"/>
                      <a:pt x="11505795" y="539750"/>
                      <a:pt x="11532275" y="522605"/>
                    </a:cubicBezTo>
                    <a:cubicBezTo>
                      <a:pt x="11545039" y="514413"/>
                      <a:pt x="11553613" y="499363"/>
                      <a:pt x="11562947" y="486598"/>
                    </a:cubicBezTo>
                    <a:cubicBezTo>
                      <a:pt x="11599714" y="436305"/>
                      <a:pt x="11635529" y="385441"/>
                      <a:pt x="11672489" y="335337"/>
                    </a:cubicBezTo>
                    <a:cubicBezTo>
                      <a:pt x="11712304" y="281424"/>
                      <a:pt x="11763931" y="241608"/>
                      <a:pt x="11821656" y="207889"/>
                    </a:cubicBezTo>
                    <a:cubicBezTo>
                      <a:pt x="11877664" y="175312"/>
                      <a:pt x="11931195" y="138734"/>
                      <a:pt x="11986443" y="104824"/>
                    </a:cubicBezTo>
                    <a:cubicBezTo>
                      <a:pt x="11998443" y="97395"/>
                      <a:pt x="12013114" y="94347"/>
                      <a:pt x="12026448" y="88821"/>
                    </a:cubicBezTo>
                    <a:cubicBezTo>
                      <a:pt x="12072360" y="69580"/>
                      <a:pt x="12118083" y="50147"/>
                      <a:pt x="12160947" y="28621"/>
                    </a:cubicBezTo>
                    <a:lnTo>
                      <a:pt x="12192000" y="0"/>
                    </a:lnTo>
                    <a:close/>
                  </a:path>
                </a:pathLst>
              </a:custGeom>
              <a:solidFill>
                <a:schemeClr val="tx1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6" name="Freeform: Shape 15">
                <a:extLst>
                  <a:ext uri="{FF2B5EF4-FFF2-40B4-BE49-F238E27FC236}">
                    <a16:creationId xmlns:a16="http://schemas.microsoft.com/office/drawing/2014/main" id="{D1A0BEEB-C008-4150-A935-C6AAF537DA1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681702"/>
                <a:ext cx="12192000" cy="3176298"/>
              </a:xfrm>
              <a:custGeom>
                <a:avLst/>
                <a:gdLst>
                  <a:gd name="connsiteX0" fmla="*/ 12192000 w 12192000"/>
                  <a:gd name="connsiteY0" fmla="*/ 0 h 3176298"/>
                  <a:gd name="connsiteX1" fmla="*/ 12192000 w 12192000"/>
                  <a:gd name="connsiteY1" fmla="*/ 3176298 h 3176298"/>
                  <a:gd name="connsiteX2" fmla="*/ 0 w 12192000"/>
                  <a:gd name="connsiteY2" fmla="*/ 3176298 h 3176298"/>
                  <a:gd name="connsiteX3" fmla="*/ 0 w 12192000"/>
                  <a:gd name="connsiteY3" fmla="*/ 2264980 h 3176298"/>
                  <a:gd name="connsiteX4" fmla="*/ 544 w 12192000"/>
                  <a:gd name="connsiteY4" fmla="*/ 2264980 h 3176298"/>
                  <a:gd name="connsiteX5" fmla="*/ 544 w 12192000"/>
                  <a:gd name="connsiteY5" fmla="*/ 2392219 h 3176298"/>
                  <a:gd name="connsiteX6" fmla="*/ 61197 w 12192000"/>
                  <a:gd name="connsiteY6" fmla="*/ 2387448 h 3176298"/>
                  <a:gd name="connsiteX7" fmla="*/ 119613 w 12192000"/>
                  <a:gd name="connsiteY7" fmla="*/ 2369945 h 3176298"/>
                  <a:gd name="connsiteX8" fmla="*/ 172384 w 12192000"/>
                  <a:gd name="connsiteY8" fmla="*/ 2347084 h 3176298"/>
                  <a:gd name="connsiteX9" fmla="*/ 274873 w 12192000"/>
                  <a:gd name="connsiteY9" fmla="*/ 2336988 h 3176298"/>
                  <a:gd name="connsiteX10" fmla="*/ 307259 w 12192000"/>
                  <a:gd name="connsiteY10" fmla="*/ 2331461 h 3176298"/>
                  <a:gd name="connsiteX11" fmla="*/ 394511 w 12192000"/>
                  <a:gd name="connsiteY11" fmla="*/ 2308601 h 3176298"/>
                  <a:gd name="connsiteX12" fmla="*/ 494337 w 12192000"/>
                  <a:gd name="connsiteY12" fmla="*/ 2268213 h 3176298"/>
                  <a:gd name="connsiteX13" fmla="*/ 546917 w 12192000"/>
                  <a:gd name="connsiteY13" fmla="*/ 2283264 h 3176298"/>
                  <a:gd name="connsiteX14" fmla="*/ 730754 w 12192000"/>
                  <a:gd name="connsiteY14" fmla="*/ 2240780 h 3176298"/>
                  <a:gd name="connsiteX15" fmla="*/ 785432 w 12192000"/>
                  <a:gd name="connsiteY15" fmla="*/ 2218682 h 3176298"/>
                  <a:gd name="connsiteX16" fmla="*/ 801053 w 12192000"/>
                  <a:gd name="connsiteY16" fmla="*/ 2204013 h 3176298"/>
                  <a:gd name="connsiteX17" fmla="*/ 858205 w 12192000"/>
                  <a:gd name="connsiteY17" fmla="*/ 2169532 h 3176298"/>
                  <a:gd name="connsiteX18" fmla="*/ 949646 w 12192000"/>
                  <a:gd name="connsiteY18" fmla="*/ 2157340 h 3176298"/>
                  <a:gd name="connsiteX19" fmla="*/ 960887 w 12192000"/>
                  <a:gd name="connsiteY19" fmla="*/ 2150099 h 3176298"/>
                  <a:gd name="connsiteX20" fmla="*/ 977653 w 12192000"/>
                  <a:gd name="connsiteY20" fmla="*/ 2138480 h 3176298"/>
                  <a:gd name="connsiteX21" fmla="*/ 1071762 w 12192000"/>
                  <a:gd name="connsiteY21" fmla="*/ 2117905 h 3176298"/>
                  <a:gd name="connsiteX22" fmla="*/ 1092527 w 12192000"/>
                  <a:gd name="connsiteY22" fmla="*/ 2111428 h 3176298"/>
                  <a:gd name="connsiteX23" fmla="*/ 1109865 w 12192000"/>
                  <a:gd name="connsiteY23" fmla="*/ 2100568 h 3176298"/>
                  <a:gd name="connsiteX24" fmla="*/ 1162823 w 12192000"/>
                  <a:gd name="connsiteY24" fmla="*/ 2075613 h 3176298"/>
                  <a:gd name="connsiteX25" fmla="*/ 1206641 w 12192000"/>
                  <a:gd name="connsiteY25" fmla="*/ 2074851 h 3176298"/>
                  <a:gd name="connsiteX26" fmla="*/ 1267411 w 12192000"/>
                  <a:gd name="connsiteY26" fmla="*/ 2060753 h 3176298"/>
                  <a:gd name="connsiteX27" fmla="*/ 1380762 w 12192000"/>
                  <a:gd name="connsiteY27" fmla="*/ 2046847 h 3176298"/>
                  <a:gd name="connsiteX28" fmla="*/ 1404006 w 12192000"/>
                  <a:gd name="connsiteY28" fmla="*/ 2038844 h 3176298"/>
                  <a:gd name="connsiteX29" fmla="*/ 1544598 w 12192000"/>
                  <a:gd name="connsiteY29" fmla="*/ 2000932 h 3176298"/>
                  <a:gd name="connsiteX30" fmla="*/ 1657188 w 12192000"/>
                  <a:gd name="connsiteY30" fmla="*/ 2001697 h 3176298"/>
                  <a:gd name="connsiteX31" fmla="*/ 1665950 w 12192000"/>
                  <a:gd name="connsiteY31" fmla="*/ 2003411 h 3176298"/>
                  <a:gd name="connsiteX32" fmla="*/ 1709006 w 12192000"/>
                  <a:gd name="connsiteY32" fmla="*/ 2015983 h 3176298"/>
                  <a:gd name="connsiteX33" fmla="*/ 1775684 w 12192000"/>
                  <a:gd name="connsiteY33" fmla="*/ 2012555 h 3176298"/>
                  <a:gd name="connsiteX34" fmla="*/ 1821596 w 12192000"/>
                  <a:gd name="connsiteY34" fmla="*/ 1995218 h 3176298"/>
                  <a:gd name="connsiteX35" fmla="*/ 1878748 w 12192000"/>
                  <a:gd name="connsiteY35" fmla="*/ 1994457 h 3176298"/>
                  <a:gd name="connsiteX36" fmla="*/ 1944092 w 12192000"/>
                  <a:gd name="connsiteY36" fmla="*/ 2005315 h 3176298"/>
                  <a:gd name="connsiteX37" fmla="*/ 1973429 w 12192000"/>
                  <a:gd name="connsiteY37" fmla="*/ 2007601 h 3176298"/>
                  <a:gd name="connsiteX38" fmla="*/ 2054013 w 12192000"/>
                  <a:gd name="connsiteY38" fmla="*/ 2030082 h 3176298"/>
                  <a:gd name="connsiteX39" fmla="*/ 2102021 w 12192000"/>
                  <a:gd name="connsiteY39" fmla="*/ 2024557 h 3176298"/>
                  <a:gd name="connsiteX40" fmla="*/ 2149267 w 12192000"/>
                  <a:gd name="connsiteY40" fmla="*/ 2009697 h 3176298"/>
                  <a:gd name="connsiteX41" fmla="*/ 2179556 w 12192000"/>
                  <a:gd name="connsiteY41" fmla="*/ 1995409 h 3176298"/>
                  <a:gd name="connsiteX42" fmla="*/ 2240710 w 12192000"/>
                  <a:gd name="connsiteY42" fmla="*/ 1985312 h 3176298"/>
                  <a:gd name="connsiteX43" fmla="*/ 2251948 w 12192000"/>
                  <a:gd name="connsiteY43" fmla="*/ 1986836 h 3176298"/>
                  <a:gd name="connsiteX44" fmla="*/ 2434456 w 12192000"/>
                  <a:gd name="connsiteY44" fmla="*/ 1999410 h 3176298"/>
                  <a:gd name="connsiteX45" fmla="*/ 2506847 w 12192000"/>
                  <a:gd name="connsiteY45" fmla="*/ 2019603 h 3176298"/>
                  <a:gd name="connsiteX46" fmla="*/ 2522279 w 12192000"/>
                  <a:gd name="connsiteY46" fmla="*/ 2022080 h 3176298"/>
                  <a:gd name="connsiteX47" fmla="*/ 2676398 w 12192000"/>
                  <a:gd name="connsiteY47" fmla="*/ 2044751 h 3176298"/>
                  <a:gd name="connsiteX48" fmla="*/ 2693543 w 12192000"/>
                  <a:gd name="connsiteY48" fmla="*/ 2045703 h 3176298"/>
                  <a:gd name="connsiteX49" fmla="*/ 2741360 w 12192000"/>
                  <a:gd name="connsiteY49" fmla="*/ 2041701 h 3176298"/>
                  <a:gd name="connsiteX50" fmla="*/ 2854140 w 12192000"/>
                  <a:gd name="connsiteY50" fmla="*/ 2082851 h 3176298"/>
                  <a:gd name="connsiteX51" fmla="*/ 2967110 w 12192000"/>
                  <a:gd name="connsiteY51" fmla="*/ 2096949 h 3176298"/>
                  <a:gd name="connsiteX52" fmla="*/ 3029216 w 12192000"/>
                  <a:gd name="connsiteY52" fmla="*/ 2096757 h 3176298"/>
                  <a:gd name="connsiteX53" fmla="*/ 3073604 w 12192000"/>
                  <a:gd name="connsiteY53" fmla="*/ 2106856 h 3176298"/>
                  <a:gd name="connsiteX54" fmla="*/ 3182763 w 12192000"/>
                  <a:gd name="connsiteY54" fmla="*/ 2137527 h 3176298"/>
                  <a:gd name="connsiteX55" fmla="*/ 3234202 w 12192000"/>
                  <a:gd name="connsiteY55" fmla="*/ 2142289 h 3176298"/>
                  <a:gd name="connsiteX56" fmla="*/ 3288877 w 12192000"/>
                  <a:gd name="connsiteY56" fmla="*/ 2152578 h 3176298"/>
                  <a:gd name="connsiteX57" fmla="*/ 3424135 w 12192000"/>
                  <a:gd name="connsiteY57" fmla="*/ 2198680 h 3176298"/>
                  <a:gd name="connsiteX58" fmla="*/ 3534629 w 12192000"/>
                  <a:gd name="connsiteY58" fmla="*/ 2196013 h 3176298"/>
                  <a:gd name="connsiteX59" fmla="*/ 3605116 w 12192000"/>
                  <a:gd name="connsiteY59" fmla="*/ 2196583 h 3176298"/>
                  <a:gd name="connsiteX60" fmla="*/ 3689131 w 12192000"/>
                  <a:gd name="connsiteY60" fmla="*/ 2211824 h 3176298"/>
                  <a:gd name="connsiteX61" fmla="*/ 3757902 w 12192000"/>
                  <a:gd name="connsiteY61" fmla="*/ 2234114 h 3176298"/>
                  <a:gd name="connsiteX62" fmla="*/ 3852966 w 12192000"/>
                  <a:gd name="connsiteY62" fmla="*/ 2251831 h 3176298"/>
                  <a:gd name="connsiteX63" fmla="*/ 3947648 w 12192000"/>
                  <a:gd name="connsiteY63" fmla="*/ 2285932 h 3176298"/>
                  <a:gd name="connsiteX64" fmla="*/ 4013753 w 12192000"/>
                  <a:gd name="connsiteY64" fmla="*/ 2312031 h 3176298"/>
                  <a:gd name="connsiteX65" fmla="*/ 4105766 w 12192000"/>
                  <a:gd name="connsiteY65" fmla="*/ 2335082 h 3176298"/>
                  <a:gd name="connsiteX66" fmla="*/ 4246551 w 12192000"/>
                  <a:gd name="connsiteY66" fmla="*/ 2351274 h 3176298"/>
                  <a:gd name="connsiteX67" fmla="*/ 4311323 w 12192000"/>
                  <a:gd name="connsiteY67" fmla="*/ 2352991 h 3176298"/>
                  <a:gd name="connsiteX68" fmla="*/ 4413817 w 12192000"/>
                  <a:gd name="connsiteY68" fmla="*/ 2390899 h 3176298"/>
                  <a:gd name="connsiteX69" fmla="*/ 4457632 w 12192000"/>
                  <a:gd name="connsiteY69" fmla="*/ 2409188 h 3176298"/>
                  <a:gd name="connsiteX70" fmla="*/ 4497068 w 12192000"/>
                  <a:gd name="connsiteY70" fmla="*/ 2393947 h 3176298"/>
                  <a:gd name="connsiteX71" fmla="*/ 4522596 w 12192000"/>
                  <a:gd name="connsiteY71" fmla="*/ 2376421 h 3176298"/>
                  <a:gd name="connsiteX72" fmla="*/ 4603368 w 12192000"/>
                  <a:gd name="connsiteY72" fmla="*/ 2391282 h 3176298"/>
                  <a:gd name="connsiteX73" fmla="*/ 4689098 w 12192000"/>
                  <a:gd name="connsiteY73" fmla="*/ 2406903 h 3176298"/>
                  <a:gd name="connsiteX74" fmla="*/ 4719697 w 12192000"/>
                  <a:gd name="connsiteY74" fmla="*/ 2413428 h 3176298"/>
                  <a:gd name="connsiteX75" fmla="*/ 4726469 w 12192000"/>
                  <a:gd name="connsiteY75" fmla="*/ 2414298 h 3176298"/>
                  <a:gd name="connsiteX76" fmla="*/ 4785776 w 12192000"/>
                  <a:gd name="connsiteY76" fmla="*/ 2414298 h 3176298"/>
                  <a:gd name="connsiteX77" fmla="*/ 4788661 w 12192000"/>
                  <a:gd name="connsiteY77" fmla="*/ 2414047 h 3176298"/>
                  <a:gd name="connsiteX78" fmla="*/ 4827024 w 12192000"/>
                  <a:gd name="connsiteY78" fmla="*/ 2408999 h 3176298"/>
                  <a:gd name="connsiteX79" fmla="*/ 4887415 w 12192000"/>
                  <a:gd name="connsiteY79" fmla="*/ 2405570 h 3176298"/>
                  <a:gd name="connsiteX80" fmla="*/ 4936184 w 12192000"/>
                  <a:gd name="connsiteY80" fmla="*/ 2395853 h 3176298"/>
                  <a:gd name="connsiteX81" fmla="*/ 4953328 w 12192000"/>
                  <a:gd name="connsiteY81" fmla="*/ 2390138 h 3176298"/>
                  <a:gd name="connsiteX82" fmla="*/ 5089162 w 12192000"/>
                  <a:gd name="connsiteY82" fmla="*/ 2345560 h 3176298"/>
                  <a:gd name="connsiteX83" fmla="*/ 5234326 w 12192000"/>
                  <a:gd name="connsiteY83" fmla="*/ 2309935 h 3176298"/>
                  <a:gd name="connsiteX84" fmla="*/ 5328438 w 12192000"/>
                  <a:gd name="connsiteY84" fmla="*/ 2332416 h 3176298"/>
                  <a:gd name="connsiteX85" fmla="*/ 5363491 w 12192000"/>
                  <a:gd name="connsiteY85" fmla="*/ 2332034 h 3176298"/>
                  <a:gd name="connsiteX86" fmla="*/ 5524660 w 12192000"/>
                  <a:gd name="connsiteY86" fmla="*/ 2337178 h 3176298"/>
                  <a:gd name="connsiteX87" fmla="*/ 5553045 w 12192000"/>
                  <a:gd name="connsiteY87" fmla="*/ 2342701 h 3176298"/>
                  <a:gd name="connsiteX88" fmla="*/ 5706401 w 12192000"/>
                  <a:gd name="connsiteY88" fmla="*/ 2320032 h 3176298"/>
                  <a:gd name="connsiteX89" fmla="*/ 5762029 w 12192000"/>
                  <a:gd name="connsiteY89" fmla="*/ 2316221 h 3176298"/>
                  <a:gd name="connsiteX90" fmla="*/ 5813276 w 12192000"/>
                  <a:gd name="connsiteY90" fmla="*/ 2309935 h 3176298"/>
                  <a:gd name="connsiteX91" fmla="*/ 5884906 w 12192000"/>
                  <a:gd name="connsiteY91" fmla="*/ 2308411 h 3176298"/>
                  <a:gd name="connsiteX92" fmla="*/ 5959204 w 12192000"/>
                  <a:gd name="connsiteY92" fmla="*/ 2311269 h 3176298"/>
                  <a:gd name="connsiteX93" fmla="*/ 6042072 w 12192000"/>
                  <a:gd name="connsiteY93" fmla="*/ 2310697 h 3176298"/>
                  <a:gd name="connsiteX94" fmla="*/ 6074842 w 12192000"/>
                  <a:gd name="connsiteY94" fmla="*/ 2305745 h 3176298"/>
                  <a:gd name="connsiteX95" fmla="*/ 6163425 w 12192000"/>
                  <a:gd name="connsiteY95" fmla="*/ 2309172 h 3176298"/>
                  <a:gd name="connsiteX96" fmla="*/ 6209909 w 12192000"/>
                  <a:gd name="connsiteY96" fmla="*/ 2303459 h 3176298"/>
                  <a:gd name="connsiteX97" fmla="*/ 6286493 w 12192000"/>
                  <a:gd name="connsiteY97" fmla="*/ 2302315 h 3176298"/>
                  <a:gd name="connsiteX98" fmla="*/ 6311449 w 12192000"/>
                  <a:gd name="connsiteY98" fmla="*/ 2300980 h 3176298"/>
                  <a:gd name="connsiteX99" fmla="*/ 6333739 w 12192000"/>
                  <a:gd name="connsiteY99" fmla="*/ 2300218 h 3176298"/>
                  <a:gd name="connsiteX100" fmla="*/ 6410131 w 12192000"/>
                  <a:gd name="connsiteY100" fmla="*/ 2315841 h 3176298"/>
                  <a:gd name="connsiteX101" fmla="*/ 6477951 w 12192000"/>
                  <a:gd name="connsiteY101" fmla="*/ 2316793 h 3176298"/>
                  <a:gd name="connsiteX102" fmla="*/ 6596828 w 12192000"/>
                  <a:gd name="connsiteY102" fmla="*/ 2329368 h 3176298"/>
                  <a:gd name="connsiteX103" fmla="*/ 6623118 w 12192000"/>
                  <a:gd name="connsiteY103" fmla="*/ 2324985 h 3176298"/>
                  <a:gd name="connsiteX104" fmla="*/ 6705417 w 12192000"/>
                  <a:gd name="connsiteY104" fmla="*/ 2323272 h 3176298"/>
                  <a:gd name="connsiteX105" fmla="*/ 6752283 w 12192000"/>
                  <a:gd name="connsiteY105" fmla="*/ 2321937 h 3176298"/>
                  <a:gd name="connsiteX106" fmla="*/ 6810195 w 12192000"/>
                  <a:gd name="connsiteY106" fmla="*/ 2331082 h 3176298"/>
                  <a:gd name="connsiteX107" fmla="*/ 6910782 w 12192000"/>
                  <a:gd name="connsiteY107" fmla="*/ 2350512 h 3176298"/>
                  <a:gd name="connsiteX108" fmla="*/ 6937263 w 12192000"/>
                  <a:gd name="connsiteY108" fmla="*/ 2353561 h 3176298"/>
                  <a:gd name="connsiteX109" fmla="*/ 6985653 w 12192000"/>
                  <a:gd name="connsiteY109" fmla="*/ 2362897 h 3176298"/>
                  <a:gd name="connsiteX110" fmla="*/ 6994415 w 12192000"/>
                  <a:gd name="connsiteY110" fmla="*/ 2364611 h 3176298"/>
                  <a:gd name="connsiteX111" fmla="*/ 7068141 w 12192000"/>
                  <a:gd name="connsiteY111" fmla="*/ 2388234 h 3176298"/>
                  <a:gd name="connsiteX112" fmla="*/ 7106432 w 12192000"/>
                  <a:gd name="connsiteY112" fmla="*/ 2390138 h 3176298"/>
                  <a:gd name="connsiteX113" fmla="*/ 7216547 w 12192000"/>
                  <a:gd name="connsiteY113" fmla="*/ 2390330 h 3176298"/>
                  <a:gd name="connsiteX114" fmla="*/ 7263220 w 12192000"/>
                  <a:gd name="connsiteY114" fmla="*/ 2386709 h 3176298"/>
                  <a:gd name="connsiteX115" fmla="*/ 7375428 w 12192000"/>
                  <a:gd name="connsiteY115" fmla="*/ 2372803 h 3176298"/>
                  <a:gd name="connsiteX116" fmla="*/ 7445916 w 12192000"/>
                  <a:gd name="connsiteY116" fmla="*/ 2365945 h 3176298"/>
                  <a:gd name="connsiteX117" fmla="*/ 7526880 w 12192000"/>
                  <a:gd name="connsiteY117" fmla="*/ 2355084 h 3176298"/>
                  <a:gd name="connsiteX118" fmla="*/ 7619655 w 12192000"/>
                  <a:gd name="connsiteY118" fmla="*/ 2348226 h 3176298"/>
                  <a:gd name="connsiteX119" fmla="*/ 7788636 w 12192000"/>
                  <a:gd name="connsiteY119" fmla="*/ 2327461 h 3176298"/>
                  <a:gd name="connsiteX120" fmla="*/ 7952280 w 12192000"/>
                  <a:gd name="connsiteY120" fmla="*/ 2305935 h 3176298"/>
                  <a:gd name="connsiteX121" fmla="*/ 8019339 w 12192000"/>
                  <a:gd name="connsiteY121" fmla="*/ 2286884 h 3176298"/>
                  <a:gd name="connsiteX122" fmla="*/ 8137835 w 12192000"/>
                  <a:gd name="connsiteY122" fmla="*/ 2259832 h 3176298"/>
                  <a:gd name="connsiteX123" fmla="*/ 8189651 w 12192000"/>
                  <a:gd name="connsiteY123" fmla="*/ 2243639 h 3176298"/>
                  <a:gd name="connsiteX124" fmla="*/ 8313671 w 12192000"/>
                  <a:gd name="connsiteY124" fmla="*/ 2209920 h 3176298"/>
                  <a:gd name="connsiteX125" fmla="*/ 8459979 w 12192000"/>
                  <a:gd name="connsiteY125" fmla="*/ 2158864 h 3176298"/>
                  <a:gd name="connsiteX126" fmla="*/ 8516369 w 12192000"/>
                  <a:gd name="connsiteY126" fmla="*/ 2144003 h 3176298"/>
                  <a:gd name="connsiteX127" fmla="*/ 8657726 w 12192000"/>
                  <a:gd name="connsiteY127" fmla="*/ 2106284 h 3176298"/>
                  <a:gd name="connsiteX128" fmla="*/ 8711448 w 12192000"/>
                  <a:gd name="connsiteY128" fmla="*/ 2098664 h 3176298"/>
                  <a:gd name="connsiteX129" fmla="*/ 8772219 w 12192000"/>
                  <a:gd name="connsiteY129" fmla="*/ 2082280 h 3176298"/>
                  <a:gd name="connsiteX130" fmla="*/ 8845565 w 12192000"/>
                  <a:gd name="connsiteY130" fmla="*/ 2053705 h 3176298"/>
                  <a:gd name="connsiteX131" fmla="*/ 8967871 w 12192000"/>
                  <a:gd name="connsiteY131" fmla="*/ 2011221 h 3176298"/>
                  <a:gd name="connsiteX132" fmla="*/ 9015878 w 12192000"/>
                  <a:gd name="connsiteY132" fmla="*/ 2001124 h 3176298"/>
                  <a:gd name="connsiteX133" fmla="*/ 9234579 w 12192000"/>
                  <a:gd name="connsiteY133" fmla="*/ 1935209 h 3176298"/>
                  <a:gd name="connsiteX134" fmla="*/ 9346597 w 12192000"/>
                  <a:gd name="connsiteY134" fmla="*/ 1896917 h 3176298"/>
                  <a:gd name="connsiteX135" fmla="*/ 9416321 w 12192000"/>
                  <a:gd name="connsiteY135" fmla="*/ 1880724 h 3176298"/>
                  <a:gd name="connsiteX136" fmla="*/ 9477283 w 12192000"/>
                  <a:gd name="connsiteY136" fmla="*/ 1856149 h 3176298"/>
                  <a:gd name="connsiteX137" fmla="*/ 9666265 w 12192000"/>
                  <a:gd name="connsiteY137" fmla="*/ 1787186 h 3176298"/>
                  <a:gd name="connsiteX138" fmla="*/ 9754088 w 12192000"/>
                  <a:gd name="connsiteY138" fmla="*/ 1741464 h 3176298"/>
                  <a:gd name="connsiteX139" fmla="*/ 9899446 w 12192000"/>
                  <a:gd name="connsiteY139" fmla="*/ 1656880 h 3176298"/>
                  <a:gd name="connsiteX140" fmla="*/ 9993175 w 12192000"/>
                  <a:gd name="connsiteY140" fmla="*/ 1576487 h 3176298"/>
                  <a:gd name="connsiteX141" fmla="*/ 10044230 w 12192000"/>
                  <a:gd name="connsiteY141" fmla="*/ 1540480 h 3176298"/>
                  <a:gd name="connsiteX142" fmla="*/ 10131863 w 12192000"/>
                  <a:gd name="connsiteY142" fmla="*/ 1485613 h 3176298"/>
                  <a:gd name="connsiteX143" fmla="*/ 10242357 w 12192000"/>
                  <a:gd name="connsiteY143" fmla="*/ 1410555 h 3176298"/>
                  <a:gd name="connsiteX144" fmla="*/ 10363709 w 12192000"/>
                  <a:gd name="connsiteY144" fmla="*/ 1359499 h 3176298"/>
                  <a:gd name="connsiteX145" fmla="*/ 10428291 w 12192000"/>
                  <a:gd name="connsiteY145" fmla="*/ 1314920 h 3176298"/>
                  <a:gd name="connsiteX146" fmla="*/ 10490969 w 12192000"/>
                  <a:gd name="connsiteY146" fmla="*/ 1267104 h 3176298"/>
                  <a:gd name="connsiteX147" fmla="*/ 10523354 w 12192000"/>
                  <a:gd name="connsiteY147" fmla="*/ 1238337 h 3176298"/>
                  <a:gd name="connsiteX148" fmla="*/ 10590031 w 12192000"/>
                  <a:gd name="connsiteY148" fmla="*/ 1191664 h 3176298"/>
                  <a:gd name="connsiteX149" fmla="*/ 10656519 w 12192000"/>
                  <a:gd name="connsiteY149" fmla="*/ 1156038 h 3176298"/>
                  <a:gd name="connsiteX150" fmla="*/ 10703573 w 12192000"/>
                  <a:gd name="connsiteY150" fmla="*/ 1120603 h 3176298"/>
                  <a:gd name="connsiteX151" fmla="*/ 10764534 w 12192000"/>
                  <a:gd name="connsiteY151" fmla="*/ 1067643 h 3176298"/>
                  <a:gd name="connsiteX152" fmla="*/ 10850453 w 12192000"/>
                  <a:gd name="connsiteY152" fmla="*/ 1014301 h 3176298"/>
                  <a:gd name="connsiteX153" fmla="*/ 10929704 w 12192000"/>
                  <a:gd name="connsiteY153" fmla="*/ 980201 h 3176298"/>
                  <a:gd name="connsiteX154" fmla="*/ 10967423 w 12192000"/>
                  <a:gd name="connsiteY154" fmla="*/ 930289 h 3176298"/>
                  <a:gd name="connsiteX155" fmla="*/ 11058869 w 12192000"/>
                  <a:gd name="connsiteY155" fmla="*/ 838084 h 3176298"/>
                  <a:gd name="connsiteX156" fmla="*/ 11172600 w 12192000"/>
                  <a:gd name="connsiteY156" fmla="*/ 762834 h 3176298"/>
                  <a:gd name="connsiteX157" fmla="*/ 11275283 w 12192000"/>
                  <a:gd name="connsiteY157" fmla="*/ 673676 h 3176298"/>
                  <a:gd name="connsiteX158" fmla="*/ 11320623 w 12192000"/>
                  <a:gd name="connsiteY158" fmla="*/ 639195 h 3176298"/>
                  <a:gd name="connsiteX159" fmla="*/ 11374346 w 12192000"/>
                  <a:gd name="connsiteY159" fmla="*/ 601664 h 3176298"/>
                  <a:gd name="connsiteX160" fmla="*/ 11448453 w 12192000"/>
                  <a:gd name="connsiteY160" fmla="*/ 567755 h 3176298"/>
                  <a:gd name="connsiteX161" fmla="*/ 11532275 w 12192000"/>
                  <a:gd name="connsiteY161" fmla="*/ 522605 h 3176298"/>
                  <a:gd name="connsiteX162" fmla="*/ 11562947 w 12192000"/>
                  <a:gd name="connsiteY162" fmla="*/ 486598 h 3176298"/>
                  <a:gd name="connsiteX163" fmla="*/ 11672489 w 12192000"/>
                  <a:gd name="connsiteY163" fmla="*/ 335337 h 3176298"/>
                  <a:gd name="connsiteX164" fmla="*/ 11821656 w 12192000"/>
                  <a:gd name="connsiteY164" fmla="*/ 207889 h 3176298"/>
                  <a:gd name="connsiteX165" fmla="*/ 11986443 w 12192000"/>
                  <a:gd name="connsiteY165" fmla="*/ 104824 h 3176298"/>
                  <a:gd name="connsiteX166" fmla="*/ 12026448 w 12192000"/>
                  <a:gd name="connsiteY166" fmla="*/ 88821 h 3176298"/>
                  <a:gd name="connsiteX167" fmla="*/ 12160947 w 12192000"/>
                  <a:gd name="connsiteY167" fmla="*/ 28621 h 3176298"/>
                  <a:gd name="connsiteX168" fmla="*/ 12192000 w 12192000"/>
                  <a:gd name="connsiteY168" fmla="*/ 0 h 3176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</a:cxnLst>
                <a:rect l="l" t="t" r="r" b="b"/>
                <a:pathLst>
                  <a:path w="12192000" h="3176298">
                    <a:moveTo>
                      <a:pt x="12192000" y="0"/>
                    </a:moveTo>
                    <a:lnTo>
                      <a:pt x="12192000" y="3176298"/>
                    </a:lnTo>
                    <a:lnTo>
                      <a:pt x="0" y="3176298"/>
                    </a:lnTo>
                    <a:lnTo>
                      <a:pt x="0" y="2264980"/>
                    </a:lnTo>
                    <a:lnTo>
                      <a:pt x="544" y="2264980"/>
                    </a:lnTo>
                    <a:lnTo>
                      <a:pt x="544" y="2392219"/>
                    </a:lnTo>
                    <a:lnTo>
                      <a:pt x="61197" y="2387448"/>
                    </a:lnTo>
                    <a:cubicBezTo>
                      <a:pt x="80794" y="2382137"/>
                      <a:pt x="99990" y="2374707"/>
                      <a:pt x="119613" y="2369945"/>
                    </a:cubicBezTo>
                    <a:cubicBezTo>
                      <a:pt x="137898" y="2365563"/>
                      <a:pt x="155046" y="2355466"/>
                      <a:pt x="172384" y="2347084"/>
                    </a:cubicBezTo>
                    <a:cubicBezTo>
                      <a:pt x="205529" y="2331082"/>
                      <a:pt x="240965" y="2341178"/>
                      <a:pt x="274873" y="2336988"/>
                    </a:cubicBezTo>
                    <a:cubicBezTo>
                      <a:pt x="285732" y="2335653"/>
                      <a:pt x="296590" y="2334130"/>
                      <a:pt x="307259" y="2331461"/>
                    </a:cubicBezTo>
                    <a:cubicBezTo>
                      <a:pt x="336408" y="2324413"/>
                      <a:pt x="366127" y="2318317"/>
                      <a:pt x="394511" y="2308601"/>
                    </a:cubicBezTo>
                    <a:cubicBezTo>
                      <a:pt x="426709" y="2297743"/>
                      <a:pt x="457572" y="2283264"/>
                      <a:pt x="494337" y="2268213"/>
                    </a:cubicBezTo>
                    <a:cubicBezTo>
                      <a:pt x="507102" y="2272024"/>
                      <a:pt x="526724" y="2282312"/>
                      <a:pt x="546917" y="2283264"/>
                    </a:cubicBezTo>
                    <a:cubicBezTo>
                      <a:pt x="611880" y="2286503"/>
                      <a:pt x="672650" y="2268786"/>
                      <a:pt x="730754" y="2240780"/>
                    </a:cubicBezTo>
                    <a:cubicBezTo>
                      <a:pt x="748471" y="2232399"/>
                      <a:pt x="767524" y="2226874"/>
                      <a:pt x="785432" y="2218682"/>
                    </a:cubicBezTo>
                    <a:cubicBezTo>
                      <a:pt x="791717" y="2215826"/>
                      <a:pt x="799909" y="2209730"/>
                      <a:pt x="801053" y="2204013"/>
                    </a:cubicBezTo>
                    <a:cubicBezTo>
                      <a:pt x="807719" y="2170866"/>
                      <a:pt x="832486" y="2171436"/>
                      <a:pt x="858205" y="2169532"/>
                    </a:cubicBezTo>
                    <a:cubicBezTo>
                      <a:pt x="888877" y="2167247"/>
                      <a:pt x="919165" y="2161912"/>
                      <a:pt x="949646" y="2157340"/>
                    </a:cubicBezTo>
                    <a:cubicBezTo>
                      <a:pt x="953648" y="2156768"/>
                      <a:pt x="957266" y="2152768"/>
                      <a:pt x="960887" y="2150099"/>
                    </a:cubicBezTo>
                    <a:cubicBezTo>
                      <a:pt x="966411" y="2146099"/>
                      <a:pt x="971554" y="2140003"/>
                      <a:pt x="977653" y="2138480"/>
                    </a:cubicBezTo>
                    <a:cubicBezTo>
                      <a:pt x="1008894" y="2131049"/>
                      <a:pt x="1040327" y="2124763"/>
                      <a:pt x="1071762" y="2117905"/>
                    </a:cubicBezTo>
                    <a:cubicBezTo>
                      <a:pt x="1078810" y="2116380"/>
                      <a:pt x="1086048" y="2114476"/>
                      <a:pt x="1092527" y="2111428"/>
                    </a:cubicBezTo>
                    <a:cubicBezTo>
                      <a:pt x="1098623" y="2108570"/>
                      <a:pt x="1103767" y="2103616"/>
                      <a:pt x="1109865" y="2100568"/>
                    </a:cubicBezTo>
                    <a:cubicBezTo>
                      <a:pt x="1126437" y="2092378"/>
                      <a:pt x="1143394" y="2084757"/>
                      <a:pt x="1162823" y="2075613"/>
                    </a:cubicBezTo>
                    <a:cubicBezTo>
                      <a:pt x="1173681" y="2092757"/>
                      <a:pt x="1188354" y="2083041"/>
                      <a:pt x="1206641" y="2074851"/>
                    </a:cubicBezTo>
                    <a:cubicBezTo>
                      <a:pt x="1225310" y="2066468"/>
                      <a:pt x="1246837" y="2063801"/>
                      <a:pt x="1267411" y="2060753"/>
                    </a:cubicBezTo>
                    <a:cubicBezTo>
                      <a:pt x="1305132" y="2055228"/>
                      <a:pt x="1343044" y="2051799"/>
                      <a:pt x="1380762" y="2046847"/>
                    </a:cubicBezTo>
                    <a:cubicBezTo>
                      <a:pt x="1388765" y="2045703"/>
                      <a:pt x="1397909" y="2043608"/>
                      <a:pt x="1404006" y="2038844"/>
                    </a:cubicBezTo>
                    <a:cubicBezTo>
                      <a:pt x="1445725" y="2006839"/>
                      <a:pt x="1496403" y="1997887"/>
                      <a:pt x="1544598" y="2000932"/>
                    </a:cubicBezTo>
                    <a:cubicBezTo>
                      <a:pt x="1582510" y="2003220"/>
                      <a:pt x="1619658" y="2004935"/>
                      <a:pt x="1657188" y="2001697"/>
                    </a:cubicBezTo>
                    <a:cubicBezTo>
                      <a:pt x="1660046" y="2001505"/>
                      <a:pt x="1663856" y="2001887"/>
                      <a:pt x="1665950" y="2003411"/>
                    </a:cubicBezTo>
                    <a:cubicBezTo>
                      <a:pt x="1678904" y="2013507"/>
                      <a:pt x="1692431" y="2014269"/>
                      <a:pt x="1709006" y="2015983"/>
                    </a:cubicBezTo>
                    <a:cubicBezTo>
                      <a:pt x="1732439" y="2018461"/>
                      <a:pt x="1753965" y="2016745"/>
                      <a:pt x="1775684" y="2012555"/>
                    </a:cubicBezTo>
                    <a:cubicBezTo>
                      <a:pt x="1791496" y="2009507"/>
                      <a:pt x="1807497" y="2003220"/>
                      <a:pt x="1821596" y="1995218"/>
                    </a:cubicBezTo>
                    <a:cubicBezTo>
                      <a:pt x="1841216" y="1983978"/>
                      <a:pt x="1860079" y="1979597"/>
                      <a:pt x="1878748" y="1994457"/>
                    </a:cubicBezTo>
                    <a:cubicBezTo>
                      <a:pt x="1898940" y="2010269"/>
                      <a:pt x="1921800" y="2004745"/>
                      <a:pt x="1944092" y="2005315"/>
                    </a:cubicBezTo>
                    <a:cubicBezTo>
                      <a:pt x="1953806" y="2005507"/>
                      <a:pt x="1964094" y="2005124"/>
                      <a:pt x="1973429" y="2007601"/>
                    </a:cubicBezTo>
                    <a:cubicBezTo>
                      <a:pt x="2000479" y="2014651"/>
                      <a:pt x="2026581" y="2025320"/>
                      <a:pt x="2054013" y="2030082"/>
                    </a:cubicBezTo>
                    <a:cubicBezTo>
                      <a:pt x="2069254" y="2032747"/>
                      <a:pt x="2086208" y="2027986"/>
                      <a:pt x="2102021" y="2024557"/>
                    </a:cubicBezTo>
                    <a:cubicBezTo>
                      <a:pt x="2118023" y="2020937"/>
                      <a:pt x="2133834" y="2015413"/>
                      <a:pt x="2149267" y="2009697"/>
                    </a:cubicBezTo>
                    <a:cubicBezTo>
                      <a:pt x="2159743" y="2005887"/>
                      <a:pt x="2171173" y="2002267"/>
                      <a:pt x="2179556" y="1995409"/>
                    </a:cubicBezTo>
                    <a:cubicBezTo>
                      <a:pt x="2198608" y="1979788"/>
                      <a:pt x="2218229" y="1977120"/>
                      <a:pt x="2240710" y="1985312"/>
                    </a:cubicBezTo>
                    <a:cubicBezTo>
                      <a:pt x="2244137" y="1986647"/>
                      <a:pt x="2248138" y="1986647"/>
                      <a:pt x="2251948" y="1986836"/>
                    </a:cubicBezTo>
                    <a:cubicBezTo>
                      <a:pt x="2312915" y="1990836"/>
                      <a:pt x="2373874" y="1993314"/>
                      <a:pt x="2434456" y="1999410"/>
                    </a:cubicBezTo>
                    <a:cubicBezTo>
                      <a:pt x="2459029" y="2001887"/>
                      <a:pt x="2482652" y="2012745"/>
                      <a:pt x="2506847" y="2019603"/>
                    </a:cubicBezTo>
                    <a:cubicBezTo>
                      <a:pt x="2511800" y="2020937"/>
                      <a:pt x="2517327" y="2023033"/>
                      <a:pt x="2522279" y="2022080"/>
                    </a:cubicBezTo>
                    <a:cubicBezTo>
                      <a:pt x="2576191" y="2012555"/>
                      <a:pt x="2626677" y="2026461"/>
                      <a:pt x="2676398" y="2044751"/>
                    </a:cubicBezTo>
                    <a:cubicBezTo>
                      <a:pt x="2681540" y="2046656"/>
                      <a:pt x="2687827" y="2046084"/>
                      <a:pt x="2693543" y="2045703"/>
                    </a:cubicBezTo>
                    <a:cubicBezTo>
                      <a:pt x="2709548" y="2044370"/>
                      <a:pt x="2726882" y="2037701"/>
                      <a:pt x="2741360" y="2041701"/>
                    </a:cubicBezTo>
                    <a:cubicBezTo>
                      <a:pt x="2779842" y="2052753"/>
                      <a:pt x="2817943" y="2066087"/>
                      <a:pt x="2854140" y="2082851"/>
                    </a:cubicBezTo>
                    <a:cubicBezTo>
                      <a:pt x="2890910" y="2099805"/>
                      <a:pt x="2925008" y="2114095"/>
                      <a:pt x="2967110" y="2096949"/>
                    </a:cubicBezTo>
                    <a:cubicBezTo>
                      <a:pt x="2985016" y="2089709"/>
                      <a:pt x="3008639" y="2094853"/>
                      <a:pt x="3029216" y="2096757"/>
                    </a:cubicBezTo>
                    <a:cubicBezTo>
                      <a:pt x="3044264" y="2098282"/>
                      <a:pt x="3058743" y="2106856"/>
                      <a:pt x="3073604" y="2106856"/>
                    </a:cubicBezTo>
                    <a:cubicBezTo>
                      <a:pt x="3113231" y="2106856"/>
                      <a:pt x="3148472" y="2116953"/>
                      <a:pt x="3182763" y="2137527"/>
                    </a:cubicBezTo>
                    <a:cubicBezTo>
                      <a:pt x="3196102" y="2145528"/>
                      <a:pt x="3216867" y="2140193"/>
                      <a:pt x="3234202" y="2142289"/>
                    </a:cubicBezTo>
                    <a:cubicBezTo>
                      <a:pt x="3252492" y="2144765"/>
                      <a:pt x="3271348" y="2147051"/>
                      <a:pt x="3288877" y="2152578"/>
                    </a:cubicBezTo>
                    <a:cubicBezTo>
                      <a:pt x="3334216" y="2167056"/>
                      <a:pt x="3378986" y="2183439"/>
                      <a:pt x="3424135" y="2198680"/>
                    </a:cubicBezTo>
                    <a:cubicBezTo>
                      <a:pt x="3461282" y="2211253"/>
                      <a:pt x="3497862" y="2201347"/>
                      <a:pt x="3534629" y="2196013"/>
                    </a:cubicBezTo>
                    <a:cubicBezTo>
                      <a:pt x="3557682" y="2192583"/>
                      <a:pt x="3579206" y="2184391"/>
                      <a:pt x="3605116" y="2196583"/>
                    </a:cubicBezTo>
                    <a:cubicBezTo>
                      <a:pt x="3629882" y="2208205"/>
                      <a:pt x="3661315" y="2205537"/>
                      <a:pt x="3689131" y="2211824"/>
                    </a:cubicBezTo>
                    <a:cubicBezTo>
                      <a:pt x="3712565" y="2217157"/>
                      <a:pt x="3735231" y="2225732"/>
                      <a:pt x="3757902" y="2234114"/>
                    </a:cubicBezTo>
                    <a:cubicBezTo>
                      <a:pt x="3788766" y="2245545"/>
                      <a:pt x="3819245" y="2257545"/>
                      <a:pt x="3852966" y="2251831"/>
                    </a:cubicBezTo>
                    <a:cubicBezTo>
                      <a:pt x="3891259" y="2245353"/>
                      <a:pt x="3917546" y="2269738"/>
                      <a:pt x="3947648" y="2285932"/>
                    </a:cubicBezTo>
                    <a:cubicBezTo>
                      <a:pt x="3968414" y="2296980"/>
                      <a:pt x="3991083" y="2305172"/>
                      <a:pt x="4013753" y="2312031"/>
                    </a:cubicBezTo>
                    <a:cubicBezTo>
                      <a:pt x="4044043" y="2320985"/>
                      <a:pt x="4075285" y="2326320"/>
                      <a:pt x="4105766" y="2335082"/>
                    </a:cubicBezTo>
                    <a:cubicBezTo>
                      <a:pt x="4151870" y="2348226"/>
                      <a:pt x="4198546" y="2358514"/>
                      <a:pt x="4246551" y="2351274"/>
                    </a:cubicBezTo>
                    <a:cubicBezTo>
                      <a:pt x="4268649" y="2348036"/>
                      <a:pt x="4289227" y="2348226"/>
                      <a:pt x="4311323" y="2352991"/>
                    </a:cubicBezTo>
                    <a:cubicBezTo>
                      <a:pt x="4347518" y="2360801"/>
                      <a:pt x="4384668" y="2361753"/>
                      <a:pt x="4413817" y="2390899"/>
                    </a:cubicBezTo>
                    <a:cubicBezTo>
                      <a:pt x="4424104" y="2401188"/>
                      <a:pt x="4442581" y="2403853"/>
                      <a:pt x="4457632" y="2409188"/>
                    </a:cubicBezTo>
                    <a:cubicBezTo>
                      <a:pt x="4474969" y="2415476"/>
                      <a:pt x="4487731" y="2412236"/>
                      <a:pt x="4497068" y="2393947"/>
                    </a:cubicBezTo>
                    <a:cubicBezTo>
                      <a:pt x="4501257" y="2385757"/>
                      <a:pt x="4513260" y="2377755"/>
                      <a:pt x="4522596" y="2376421"/>
                    </a:cubicBezTo>
                    <a:cubicBezTo>
                      <a:pt x="4550599" y="2372421"/>
                      <a:pt x="4576318" y="2378327"/>
                      <a:pt x="4603368" y="2391282"/>
                    </a:cubicBezTo>
                    <a:cubicBezTo>
                      <a:pt x="4628705" y="2403474"/>
                      <a:pt x="4660331" y="2402140"/>
                      <a:pt x="4689098" y="2406903"/>
                    </a:cubicBezTo>
                    <a:cubicBezTo>
                      <a:pt x="4699289" y="2408618"/>
                      <a:pt x="4709482" y="2411237"/>
                      <a:pt x="4719697" y="2413428"/>
                    </a:cubicBezTo>
                    <a:lnTo>
                      <a:pt x="4726469" y="2414298"/>
                    </a:lnTo>
                    <a:lnTo>
                      <a:pt x="4785776" y="2414298"/>
                    </a:lnTo>
                    <a:lnTo>
                      <a:pt x="4788661" y="2414047"/>
                    </a:lnTo>
                    <a:cubicBezTo>
                      <a:pt x="4801401" y="2412237"/>
                      <a:pt x="4814166" y="2410142"/>
                      <a:pt x="4827024" y="2408999"/>
                    </a:cubicBezTo>
                    <a:cubicBezTo>
                      <a:pt x="4847027" y="2407095"/>
                      <a:pt x="4867412" y="2407856"/>
                      <a:pt x="4887415" y="2405570"/>
                    </a:cubicBezTo>
                    <a:cubicBezTo>
                      <a:pt x="4903799" y="2403853"/>
                      <a:pt x="4919991" y="2399474"/>
                      <a:pt x="4936184" y="2395853"/>
                    </a:cubicBezTo>
                    <a:cubicBezTo>
                      <a:pt x="4942089" y="2394520"/>
                      <a:pt x="4947996" y="2389376"/>
                      <a:pt x="4953328" y="2390138"/>
                    </a:cubicBezTo>
                    <a:cubicBezTo>
                      <a:pt x="5006292" y="2398330"/>
                      <a:pt x="5044391" y="2361753"/>
                      <a:pt x="5089162" y="2345560"/>
                    </a:cubicBezTo>
                    <a:cubicBezTo>
                      <a:pt x="5136216" y="2328413"/>
                      <a:pt x="5181748" y="2302124"/>
                      <a:pt x="5234326" y="2309935"/>
                    </a:cubicBezTo>
                    <a:cubicBezTo>
                      <a:pt x="5266141" y="2314697"/>
                      <a:pt x="5296812" y="2325747"/>
                      <a:pt x="5328438" y="2332416"/>
                    </a:cubicBezTo>
                    <a:cubicBezTo>
                      <a:pt x="5339677" y="2334701"/>
                      <a:pt x="5352250" y="2334320"/>
                      <a:pt x="5363491" y="2332034"/>
                    </a:cubicBezTo>
                    <a:cubicBezTo>
                      <a:pt x="5417784" y="2321555"/>
                      <a:pt x="5471316" y="2320032"/>
                      <a:pt x="5524660" y="2337178"/>
                    </a:cubicBezTo>
                    <a:cubicBezTo>
                      <a:pt x="5533802" y="2340036"/>
                      <a:pt x="5543518" y="2342701"/>
                      <a:pt x="5553045" y="2342701"/>
                    </a:cubicBezTo>
                    <a:cubicBezTo>
                      <a:pt x="5605244" y="2342701"/>
                      <a:pt x="5656488" y="2338701"/>
                      <a:pt x="5706401" y="2320032"/>
                    </a:cubicBezTo>
                    <a:cubicBezTo>
                      <a:pt x="5723166" y="2313745"/>
                      <a:pt x="5743551" y="2317745"/>
                      <a:pt x="5762029" y="2316221"/>
                    </a:cubicBezTo>
                    <a:cubicBezTo>
                      <a:pt x="5779174" y="2314889"/>
                      <a:pt x="5796702" y="2314317"/>
                      <a:pt x="5813276" y="2309935"/>
                    </a:cubicBezTo>
                    <a:cubicBezTo>
                      <a:pt x="5837472" y="2303459"/>
                      <a:pt x="5859949" y="2302697"/>
                      <a:pt x="5884906" y="2308411"/>
                    </a:cubicBezTo>
                    <a:cubicBezTo>
                      <a:pt x="5908719" y="2313745"/>
                      <a:pt x="5934438" y="2311079"/>
                      <a:pt x="5959204" y="2311269"/>
                    </a:cubicBezTo>
                    <a:cubicBezTo>
                      <a:pt x="5986828" y="2311459"/>
                      <a:pt x="6014449" y="2311649"/>
                      <a:pt x="6042072" y="2310697"/>
                    </a:cubicBezTo>
                    <a:cubicBezTo>
                      <a:pt x="6053124" y="2310317"/>
                      <a:pt x="6065695" y="2302697"/>
                      <a:pt x="6074842" y="2305745"/>
                    </a:cubicBezTo>
                    <a:cubicBezTo>
                      <a:pt x="6104368" y="2316031"/>
                      <a:pt x="6133897" y="2303649"/>
                      <a:pt x="6163425" y="2309172"/>
                    </a:cubicBezTo>
                    <a:cubicBezTo>
                      <a:pt x="6177905" y="2312031"/>
                      <a:pt x="6194288" y="2304220"/>
                      <a:pt x="6209909" y="2303459"/>
                    </a:cubicBezTo>
                    <a:cubicBezTo>
                      <a:pt x="6235437" y="2302124"/>
                      <a:pt x="6260964" y="2302697"/>
                      <a:pt x="6286493" y="2302315"/>
                    </a:cubicBezTo>
                    <a:cubicBezTo>
                      <a:pt x="6294876" y="2302124"/>
                      <a:pt x="6303068" y="2301362"/>
                      <a:pt x="6311449" y="2300980"/>
                    </a:cubicBezTo>
                    <a:cubicBezTo>
                      <a:pt x="6318880" y="2300601"/>
                      <a:pt x="6326691" y="2298887"/>
                      <a:pt x="6333739" y="2300218"/>
                    </a:cubicBezTo>
                    <a:cubicBezTo>
                      <a:pt x="6359268" y="2304983"/>
                      <a:pt x="6384414" y="2312793"/>
                      <a:pt x="6410131" y="2315841"/>
                    </a:cubicBezTo>
                    <a:cubicBezTo>
                      <a:pt x="6432420" y="2318507"/>
                      <a:pt x="6455472" y="2314889"/>
                      <a:pt x="6477951" y="2316793"/>
                    </a:cubicBezTo>
                    <a:cubicBezTo>
                      <a:pt x="6517576" y="2320032"/>
                      <a:pt x="6557201" y="2325747"/>
                      <a:pt x="6596828" y="2329368"/>
                    </a:cubicBezTo>
                    <a:cubicBezTo>
                      <a:pt x="6605401" y="2330130"/>
                      <a:pt x="6614353" y="2325365"/>
                      <a:pt x="6623118" y="2324985"/>
                    </a:cubicBezTo>
                    <a:cubicBezTo>
                      <a:pt x="6650551" y="2324033"/>
                      <a:pt x="6677984" y="2323841"/>
                      <a:pt x="6705417" y="2323272"/>
                    </a:cubicBezTo>
                    <a:cubicBezTo>
                      <a:pt x="6721038" y="2323080"/>
                      <a:pt x="6736851" y="2323651"/>
                      <a:pt x="6752283" y="2321937"/>
                    </a:cubicBezTo>
                    <a:cubicBezTo>
                      <a:pt x="6772665" y="2319651"/>
                      <a:pt x="6791144" y="2316221"/>
                      <a:pt x="6810195" y="2331082"/>
                    </a:cubicBezTo>
                    <a:cubicBezTo>
                      <a:pt x="6839534" y="2354132"/>
                      <a:pt x="6876872" y="2345178"/>
                      <a:pt x="6910782" y="2350512"/>
                    </a:cubicBezTo>
                    <a:cubicBezTo>
                      <a:pt x="6919547" y="2351847"/>
                      <a:pt x="6928501" y="2352036"/>
                      <a:pt x="6937263" y="2353561"/>
                    </a:cubicBezTo>
                    <a:cubicBezTo>
                      <a:pt x="6953457" y="2356418"/>
                      <a:pt x="6969457" y="2359657"/>
                      <a:pt x="6985653" y="2362897"/>
                    </a:cubicBezTo>
                    <a:cubicBezTo>
                      <a:pt x="6988509" y="2363467"/>
                      <a:pt x="6991747" y="2363659"/>
                      <a:pt x="6994415" y="2364611"/>
                    </a:cubicBezTo>
                    <a:cubicBezTo>
                      <a:pt x="7018991" y="2372611"/>
                      <a:pt x="7043184" y="2381755"/>
                      <a:pt x="7068141" y="2388234"/>
                    </a:cubicBezTo>
                    <a:cubicBezTo>
                      <a:pt x="7080334" y="2391472"/>
                      <a:pt x="7093860" y="2391853"/>
                      <a:pt x="7106432" y="2390138"/>
                    </a:cubicBezTo>
                    <a:cubicBezTo>
                      <a:pt x="7143199" y="2385185"/>
                      <a:pt x="7179587" y="2383089"/>
                      <a:pt x="7216547" y="2390330"/>
                    </a:cubicBezTo>
                    <a:cubicBezTo>
                      <a:pt x="7231214" y="2393186"/>
                      <a:pt x="7247599" y="2388424"/>
                      <a:pt x="7263220" y="2386709"/>
                    </a:cubicBezTo>
                    <a:cubicBezTo>
                      <a:pt x="7300559" y="2382137"/>
                      <a:pt x="7337899" y="2377183"/>
                      <a:pt x="7375428" y="2372803"/>
                    </a:cubicBezTo>
                    <a:cubicBezTo>
                      <a:pt x="7398860" y="2370135"/>
                      <a:pt x="7422483" y="2368611"/>
                      <a:pt x="7445916" y="2365945"/>
                    </a:cubicBezTo>
                    <a:cubicBezTo>
                      <a:pt x="7472967" y="2362705"/>
                      <a:pt x="7499828" y="2357753"/>
                      <a:pt x="7526880" y="2355084"/>
                    </a:cubicBezTo>
                    <a:cubicBezTo>
                      <a:pt x="7557742" y="2352036"/>
                      <a:pt x="7588795" y="2351466"/>
                      <a:pt x="7619655" y="2348226"/>
                    </a:cubicBezTo>
                    <a:cubicBezTo>
                      <a:pt x="7676047" y="2341940"/>
                      <a:pt x="7732247" y="2334509"/>
                      <a:pt x="7788636" y="2327461"/>
                    </a:cubicBezTo>
                    <a:cubicBezTo>
                      <a:pt x="7843311" y="2320603"/>
                      <a:pt x="7897987" y="2314507"/>
                      <a:pt x="7952280" y="2305935"/>
                    </a:cubicBezTo>
                    <a:cubicBezTo>
                      <a:pt x="7975142" y="2302315"/>
                      <a:pt x="7996859" y="2292408"/>
                      <a:pt x="8019339" y="2286884"/>
                    </a:cubicBezTo>
                    <a:cubicBezTo>
                      <a:pt x="8058774" y="2277357"/>
                      <a:pt x="8098590" y="2269357"/>
                      <a:pt x="8137835" y="2259832"/>
                    </a:cubicBezTo>
                    <a:cubicBezTo>
                      <a:pt x="8155359" y="2255641"/>
                      <a:pt x="8172124" y="2248593"/>
                      <a:pt x="8189651" y="2243639"/>
                    </a:cubicBezTo>
                    <a:cubicBezTo>
                      <a:pt x="8230992" y="2232208"/>
                      <a:pt x="8272903" y="2222874"/>
                      <a:pt x="8313671" y="2209920"/>
                    </a:cubicBezTo>
                    <a:cubicBezTo>
                      <a:pt x="8362822" y="2194297"/>
                      <a:pt x="8411019" y="2175439"/>
                      <a:pt x="8459979" y="2158864"/>
                    </a:cubicBezTo>
                    <a:cubicBezTo>
                      <a:pt x="8478269" y="2152578"/>
                      <a:pt x="8497511" y="2148957"/>
                      <a:pt x="8516369" y="2144003"/>
                    </a:cubicBezTo>
                    <a:cubicBezTo>
                      <a:pt x="8563425" y="2131431"/>
                      <a:pt x="8610288" y="2118095"/>
                      <a:pt x="8657726" y="2106284"/>
                    </a:cubicBezTo>
                    <a:cubicBezTo>
                      <a:pt x="8675253" y="2101901"/>
                      <a:pt x="8693731" y="2102284"/>
                      <a:pt x="8711448" y="2098664"/>
                    </a:cubicBezTo>
                    <a:cubicBezTo>
                      <a:pt x="8732023" y="2094472"/>
                      <a:pt x="8752407" y="2089138"/>
                      <a:pt x="8772219" y="2082280"/>
                    </a:cubicBezTo>
                    <a:cubicBezTo>
                      <a:pt x="8796985" y="2073707"/>
                      <a:pt x="8820990" y="2062659"/>
                      <a:pt x="8845565" y="2053705"/>
                    </a:cubicBezTo>
                    <a:cubicBezTo>
                      <a:pt x="8886142" y="2039034"/>
                      <a:pt x="8926911" y="2024557"/>
                      <a:pt x="8967871" y="2011221"/>
                    </a:cubicBezTo>
                    <a:cubicBezTo>
                      <a:pt x="8983301" y="2006268"/>
                      <a:pt x="9000257" y="2005697"/>
                      <a:pt x="9015878" y="2001124"/>
                    </a:cubicBezTo>
                    <a:cubicBezTo>
                      <a:pt x="9088840" y="1979597"/>
                      <a:pt x="9161805" y="1957880"/>
                      <a:pt x="9234579" y="1935209"/>
                    </a:cubicBezTo>
                    <a:cubicBezTo>
                      <a:pt x="9272298" y="1923399"/>
                      <a:pt x="9308875" y="1908538"/>
                      <a:pt x="9346597" y="1896917"/>
                    </a:cubicBezTo>
                    <a:cubicBezTo>
                      <a:pt x="9369267" y="1889869"/>
                      <a:pt x="9393650" y="1887773"/>
                      <a:pt x="9416321" y="1880724"/>
                    </a:cubicBezTo>
                    <a:cubicBezTo>
                      <a:pt x="9437278" y="1874247"/>
                      <a:pt x="9456709" y="1863578"/>
                      <a:pt x="9477283" y="1856149"/>
                    </a:cubicBezTo>
                    <a:cubicBezTo>
                      <a:pt x="9540152" y="1833097"/>
                      <a:pt x="9603971" y="1811953"/>
                      <a:pt x="9666265" y="1787186"/>
                    </a:cubicBezTo>
                    <a:cubicBezTo>
                      <a:pt x="9696749" y="1775183"/>
                      <a:pt x="9725323" y="1757849"/>
                      <a:pt x="9754088" y="1741464"/>
                    </a:cubicBezTo>
                    <a:cubicBezTo>
                      <a:pt x="9802858" y="1713841"/>
                      <a:pt x="9850865" y="1685074"/>
                      <a:pt x="9899446" y="1656880"/>
                    </a:cubicBezTo>
                    <a:cubicBezTo>
                      <a:pt x="9935832" y="1635924"/>
                      <a:pt x="9968027" y="1611347"/>
                      <a:pt x="9993175" y="1576487"/>
                    </a:cubicBezTo>
                    <a:cubicBezTo>
                      <a:pt x="10004797" y="1560484"/>
                      <a:pt x="10024990" y="1546768"/>
                      <a:pt x="10044230" y="1540480"/>
                    </a:cubicBezTo>
                    <a:cubicBezTo>
                      <a:pt x="10078713" y="1529241"/>
                      <a:pt x="10104430" y="1507522"/>
                      <a:pt x="10131863" y="1485613"/>
                    </a:cubicBezTo>
                    <a:cubicBezTo>
                      <a:pt x="10166536" y="1457801"/>
                      <a:pt x="10203304" y="1431509"/>
                      <a:pt x="10242357" y="1410555"/>
                    </a:cubicBezTo>
                    <a:cubicBezTo>
                      <a:pt x="10280840" y="1389980"/>
                      <a:pt x="10324086" y="1378549"/>
                      <a:pt x="10363709" y="1359499"/>
                    </a:cubicBezTo>
                    <a:cubicBezTo>
                      <a:pt x="10386952" y="1348259"/>
                      <a:pt x="10407146" y="1330353"/>
                      <a:pt x="10428291" y="1314920"/>
                    </a:cubicBezTo>
                    <a:cubicBezTo>
                      <a:pt x="10449438" y="1299489"/>
                      <a:pt x="10470394" y="1283486"/>
                      <a:pt x="10490969" y="1267104"/>
                    </a:cubicBezTo>
                    <a:cubicBezTo>
                      <a:pt x="10502208" y="1258149"/>
                      <a:pt x="10511734" y="1246909"/>
                      <a:pt x="10523354" y="1238337"/>
                    </a:cubicBezTo>
                    <a:cubicBezTo>
                      <a:pt x="10545263" y="1222334"/>
                      <a:pt x="10569075" y="1208808"/>
                      <a:pt x="10590031" y="1191664"/>
                    </a:cubicBezTo>
                    <a:cubicBezTo>
                      <a:pt x="10610225" y="1175089"/>
                      <a:pt x="10633467" y="1166707"/>
                      <a:pt x="10656519" y="1156038"/>
                    </a:cubicBezTo>
                    <a:cubicBezTo>
                      <a:pt x="10674046" y="1148036"/>
                      <a:pt x="10686617" y="1130320"/>
                      <a:pt x="10703573" y="1120603"/>
                    </a:cubicBezTo>
                    <a:cubicBezTo>
                      <a:pt x="10727767" y="1106697"/>
                      <a:pt x="10746246" y="1089553"/>
                      <a:pt x="10764534" y="1067643"/>
                    </a:cubicBezTo>
                    <a:cubicBezTo>
                      <a:pt x="10785111" y="1043068"/>
                      <a:pt x="10820162" y="1029732"/>
                      <a:pt x="10850453" y="1014301"/>
                    </a:cubicBezTo>
                    <a:cubicBezTo>
                      <a:pt x="10876171" y="1001157"/>
                      <a:pt x="10906081" y="995632"/>
                      <a:pt x="10929704" y="980201"/>
                    </a:cubicBezTo>
                    <a:cubicBezTo>
                      <a:pt x="10946279" y="969342"/>
                      <a:pt x="10958661" y="948957"/>
                      <a:pt x="10967423" y="930289"/>
                    </a:cubicBezTo>
                    <a:cubicBezTo>
                      <a:pt x="10987046" y="887995"/>
                      <a:pt x="11021146" y="861897"/>
                      <a:pt x="11058869" y="838084"/>
                    </a:cubicBezTo>
                    <a:cubicBezTo>
                      <a:pt x="11097350" y="813699"/>
                      <a:pt x="11133927" y="786836"/>
                      <a:pt x="11172600" y="762834"/>
                    </a:cubicBezTo>
                    <a:cubicBezTo>
                      <a:pt x="11211843" y="738638"/>
                      <a:pt x="11243658" y="706443"/>
                      <a:pt x="11275283" y="673676"/>
                    </a:cubicBezTo>
                    <a:cubicBezTo>
                      <a:pt x="11288238" y="660150"/>
                      <a:pt x="11305192" y="650434"/>
                      <a:pt x="11320623" y="639195"/>
                    </a:cubicBezTo>
                    <a:cubicBezTo>
                      <a:pt x="11338339" y="626241"/>
                      <a:pt x="11355296" y="611953"/>
                      <a:pt x="11374346" y="601664"/>
                    </a:cubicBezTo>
                    <a:cubicBezTo>
                      <a:pt x="11398160" y="588709"/>
                      <a:pt x="11424069" y="579757"/>
                      <a:pt x="11448453" y="567755"/>
                    </a:cubicBezTo>
                    <a:cubicBezTo>
                      <a:pt x="11476838" y="553657"/>
                      <a:pt x="11505795" y="539750"/>
                      <a:pt x="11532275" y="522605"/>
                    </a:cubicBezTo>
                    <a:cubicBezTo>
                      <a:pt x="11545039" y="514413"/>
                      <a:pt x="11553613" y="499363"/>
                      <a:pt x="11562947" y="486598"/>
                    </a:cubicBezTo>
                    <a:cubicBezTo>
                      <a:pt x="11599714" y="436305"/>
                      <a:pt x="11635529" y="385441"/>
                      <a:pt x="11672489" y="335337"/>
                    </a:cubicBezTo>
                    <a:cubicBezTo>
                      <a:pt x="11712304" y="281424"/>
                      <a:pt x="11763931" y="241608"/>
                      <a:pt x="11821656" y="207889"/>
                    </a:cubicBezTo>
                    <a:cubicBezTo>
                      <a:pt x="11877664" y="175312"/>
                      <a:pt x="11931195" y="138734"/>
                      <a:pt x="11986443" y="104824"/>
                    </a:cubicBezTo>
                    <a:cubicBezTo>
                      <a:pt x="11998443" y="97395"/>
                      <a:pt x="12013114" y="94347"/>
                      <a:pt x="12026448" y="88821"/>
                    </a:cubicBezTo>
                    <a:cubicBezTo>
                      <a:pt x="12072360" y="69580"/>
                      <a:pt x="12118083" y="50147"/>
                      <a:pt x="12160947" y="28621"/>
                    </a:cubicBezTo>
                    <a:lnTo>
                      <a:pt x="12192000" y="0"/>
                    </a:lnTo>
                    <a:close/>
                  </a:path>
                </a:pathLst>
              </a:custGeom>
              <a:solidFill>
                <a:schemeClr val="bg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05148B0F-801C-45A1-80C1-EEC25A22A7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44" y="3296011"/>
              <a:ext cx="12191456" cy="2849975"/>
              <a:chOff x="544" y="3296011"/>
              <a:chExt cx="12191456" cy="2849975"/>
            </a:xfrm>
          </p:grpSpPr>
          <p:sp>
            <p:nvSpPr>
              <p:cNvPr id="13" name="Freeform: Shape 12">
                <a:extLst>
                  <a:ext uri="{FF2B5EF4-FFF2-40B4-BE49-F238E27FC236}">
                    <a16:creationId xmlns:a16="http://schemas.microsoft.com/office/drawing/2014/main" id="{E7715ED9-C8CE-4651-82AA-1C4B5F14A03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44" y="3296011"/>
                <a:ext cx="12191456" cy="2849975"/>
              </a:xfrm>
              <a:custGeom>
                <a:avLst/>
                <a:gdLst>
                  <a:gd name="connsiteX0" fmla="*/ 6095524 w 6095524"/>
                  <a:gd name="connsiteY0" fmla="*/ 0 h 1424940"/>
                  <a:gd name="connsiteX1" fmla="*/ 6095524 w 6095524"/>
                  <a:gd name="connsiteY1" fmla="*/ 17431 h 1424940"/>
                  <a:gd name="connsiteX2" fmla="*/ 6095524 w 6095524"/>
                  <a:gd name="connsiteY2" fmla="*/ 216290 h 1424940"/>
                  <a:gd name="connsiteX3" fmla="*/ 6079998 w 6095524"/>
                  <a:gd name="connsiteY3" fmla="*/ 230600 h 1424940"/>
                  <a:gd name="connsiteX4" fmla="*/ 6012751 w 6095524"/>
                  <a:gd name="connsiteY4" fmla="*/ 260699 h 1424940"/>
                  <a:gd name="connsiteX5" fmla="*/ 5992749 w 6095524"/>
                  <a:gd name="connsiteY5" fmla="*/ 268700 h 1424940"/>
                  <a:gd name="connsiteX6" fmla="*/ 5910358 w 6095524"/>
                  <a:gd name="connsiteY6" fmla="*/ 320231 h 1424940"/>
                  <a:gd name="connsiteX7" fmla="*/ 5835777 w 6095524"/>
                  <a:gd name="connsiteY7" fmla="*/ 383953 h 1424940"/>
                  <a:gd name="connsiteX8" fmla="*/ 5781008 w 6095524"/>
                  <a:gd name="connsiteY8" fmla="*/ 459581 h 1424940"/>
                  <a:gd name="connsiteX9" fmla="*/ 5765673 w 6095524"/>
                  <a:gd name="connsiteY9" fmla="*/ 477584 h 1424940"/>
                  <a:gd name="connsiteX10" fmla="*/ 5723763 w 6095524"/>
                  <a:gd name="connsiteY10" fmla="*/ 500158 h 1424940"/>
                  <a:gd name="connsiteX11" fmla="*/ 5686711 w 6095524"/>
                  <a:gd name="connsiteY11" fmla="*/ 517112 h 1424940"/>
                  <a:gd name="connsiteX12" fmla="*/ 5659850 w 6095524"/>
                  <a:gd name="connsiteY12" fmla="*/ 535877 h 1424940"/>
                  <a:gd name="connsiteX13" fmla="*/ 5637181 w 6095524"/>
                  <a:gd name="connsiteY13" fmla="*/ 553117 h 1424940"/>
                  <a:gd name="connsiteX14" fmla="*/ 5585841 w 6095524"/>
                  <a:gd name="connsiteY14" fmla="*/ 597694 h 1424940"/>
                  <a:gd name="connsiteX15" fmla="*/ 5528977 w 6095524"/>
                  <a:gd name="connsiteY15" fmla="*/ 635318 h 1424940"/>
                  <a:gd name="connsiteX16" fmla="*/ 5483256 w 6095524"/>
                  <a:gd name="connsiteY16" fmla="*/ 681419 h 1424940"/>
                  <a:gd name="connsiteX17" fmla="*/ 5464397 w 6095524"/>
                  <a:gd name="connsiteY17" fmla="*/ 706374 h 1424940"/>
                  <a:gd name="connsiteX18" fmla="*/ 5424773 w 6095524"/>
                  <a:gd name="connsiteY18" fmla="*/ 723424 h 1424940"/>
                  <a:gd name="connsiteX19" fmla="*/ 5381815 w 6095524"/>
                  <a:gd name="connsiteY19" fmla="*/ 750094 h 1424940"/>
                  <a:gd name="connsiteX20" fmla="*/ 5351335 w 6095524"/>
                  <a:gd name="connsiteY20" fmla="*/ 776573 h 1424940"/>
                  <a:gd name="connsiteX21" fmla="*/ 5327809 w 6095524"/>
                  <a:gd name="connsiteY21" fmla="*/ 794290 h 1424940"/>
                  <a:gd name="connsiteX22" fmla="*/ 5294566 w 6095524"/>
                  <a:gd name="connsiteY22" fmla="*/ 812102 h 1424940"/>
                  <a:gd name="connsiteX23" fmla="*/ 5261229 w 6095524"/>
                  <a:gd name="connsiteY23" fmla="*/ 835438 h 1424940"/>
                  <a:gd name="connsiteX24" fmla="*/ 5245037 w 6095524"/>
                  <a:gd name="connsiteY24" fmla="*/ 849821 h 1424940"/>
                  <a:gd name="connsiteX25" fmla="*/ 5213699 w 6095524"/>
                  <a:gd name="connsiteY25" fmla="*/ 873728 h 1424940"/>
                  <a:gd name="connsiteX26" fmla="*/ 5181409 w 6095524"/>
                  <a:gd name="connsiteY26" fmla="*/ 896017 h 1424940"/>
                  <a:gd name="connsiteX27" fmla="*/ 5120735 w 6095524"/>
                  <a:gd name="connsiteY27" fmla="*/ 921544 h 1424940"/>
                  <a:gd name="connsiteX28" fmla="*/ 5065490 w 6095524"/>
                  <a:gd name="connsiteY28" fmla="*/ 959072 h 1424940"/>
                  <a:gd name="connsiteX29" fmla="*/ 5021675 w 6095524"/>
                  <a:gd name="connsiteY29" fmla="*/ 986504 h 1424940"/>
                  <a:gd name="connsiteX30" fmla="*/ 4996148 w 6095524"/>
                  <a:gd name="connsiteY30" fmla="*/ 1004507 h 1424940"/>
                  <a:gd name="connsiteX31" fmla="*/ 4949285 w 6095524"/>
                  <a:gd name="connsiteY31" fmla="*/ 1044702 h 1424940"/>
                  <a:gd name="connsiteX32" fmla="*/ 4876609 w 6095524"/>
                  <a:gd name="connsiteY32" fmla="*/ 1086993 h 1424940"/>
                  <a:gd name="connsiteX33" fmla="*/ 4832699 w 6095524"/>
                  <a:gd name="connsiteY33" fmla="*/ 1109853 h 1424940"/>
                  <a:gd name="connsiteX34" fmla="*/ 4738211 w 6095524"/>
                  <a:gd name="connsiteY34" fmla="*/ 1144334 h 1424940"/>
                  <a:gd name="connsiteX35" fmla="*/ 4707731 w 6095524"/>
                  <a:gd name="connsiteY35" fmla="*/ 1156621 h 1424940"/>
                  <a:gd name="connsiteX36" fmla="*/ 4672870 w 6095524"/>
                  <a:gd name="connsiteY36" fmla="*/ 1164717 h 1424940"/>
                  <a:gd name="connsiteX37" fmla="*/ 4616863 w 6095524"/>
                  <a:gd name="connsiteY37" fmla="*/ 1183862 h 1424940"/>
                  <a:gd name="connsiteX38" fmla="*/ 4507516 w 6095524"/>
                  <a:gd name="connsiteY38" fmla="*/ 1216819 h 1424940"/>
                  <a:gd name="connsiteX39" fmla="*/ 4483513 w 6095524"/>
                  <a:gd name="connsiteY39" fmla="*/ 1221867 h 1424940"/>
                  <a:gd name="connsiteX40" fmla="*/ 4422362 w 6095524"/>
                  <a:gd name="connsiteY40" fmla="*/ 1243108 h 1424940"/>
                  <a:gd name="connsiteX41" fmla="*/ 4385691 w 6095524"/>
                  <a:gd name="connsiteY41" fmla="*/ 1257395 h 1424940"/>
                  <a:gd name="connsiteX42" fmla="*/ 4355306 w 6095524"/>
                  <a:gd name="connsiteY42" fmla="*/ 1265587 h 1424940"/>
                  <a:gd name="connsiteX43" fmla="*/ 4328446 w 6095524"/>
                  <a:gd name="connsiteY43" fmla="*/ 1269397 h 1424940"/>
                  <a:gd name="connsiteX44" fmla="*/ 4257770 w 6095524"/>
                  <a:gd name="connsiteY44" fmla="*/ 1288256 h 1424940"/>
                  <a:gd name="connsiteX45" fmla="*/ 4229576 w 6095524"/>
                  <a:gd name="connsiteY45" fmla="*/ 1295686 h 1424940"/>
                  <a:gd name="connsiteX46" fmla="*/ 4156424 w 6095524"/>
                  <a:gd name="connsiteY46" fmla="*/ 1321213 h 1424940"/>
                  <a:gd name="connsiteX47" fmla="*/ 4094416 w 6095524"/>
                  <a:gd name="connsiteY47" fmla="*/ 1338072 h 1424940"/>
                  <a:gd name="connsiteX48" fmla="*/ 4068509 w 6095524"/>
                  <a:gd name="connsiteY48" fmla="*/ 1346168 h 1424940"/>
                  <a:gd name="connsiteX49" fmla="*/ 4009263 w 6095524"/>
                  <a:gd name="connsiteY49" fmla="*/ 1359694 h 1424940"/>
                  <a:gd name="connsiteX50" fmla="*/ 3975735 w 6095524"/>
                  <a:gd name="connsiteY50" fmla="*/ 1369219 h 1424940"/>
                  <a:gd name="connsiteX51" fmla="*/ 3893915 w 6095524"/>
                  <a:gd name="connsiteY51" fmla="*/ 1379982 h 1424940"/>
                  <a:gd name="connsiteX52" fmla="*/ 3809428 w 6095524"/>
                  <a:gd name="connsiteY52" fmla="*/ 1390364 h 1424940"/>
                  <a:gd name="connsiteX53" fmla="*/ 3763042 w 6095524"/>
                  <a:gd name="connsiteY53" fmla="*/ 1393793 h 1424940"/>
                  <a:gd name="connsiteX54" fmla="*/ 3722561 w 6095524"/>
                  <a:gd name="connsiteY54" fmla="*/ 1399223 h 1424940"/>
                  <a:gd name="connsiteX55" fmla="*/ 3687318 w 6095524"/>
                  <a:gd name="connsiteY55" fmla="*/ 1402652 h 1424940"/>
                  <a:gd name="connsiteX56" fmla="*/ 3631216 w 6095524"/>
                  <a:gd name="connsiteY56" fmla="*/ 1409605 h 1424940"/>
                  <a:gd name="connsiteX57" fmla="*/ 3607880 w 6095524"/>
                  <a:gd name="connsiteY57" fmla="*/ 1411415 h 1424940"/>
                  <a:gd name="connsiteX58" fmla="*/ 3552825 w 6095524"/>
                  <a:gd name="connsiteY58" fmla="*/ 1411319 h 1424940"/>
                  <a:gd name="connsiteX59" fmla="*/ 3533680 w 6095524"/>
                  <a:gd name="connsiteY59" fmla="*/ 1410367 h 1424940"/>
                  <a:gd name="connsiteX60" fmla="*/ 3496818 w 6095524"/>
                  <a:gd name="connsiteY60" fmla="*/ 1398556 h 1424940"/>
                  <a:gd name="connsiteX61" fmla="*/ 3492437 w 6095524"/>
                  <a:gd name="connsiteY61" fmla="*/ 1397699 h 1424940"/>
                  <a:gd name="connsiteX62" fmla="*/ 3468243 w 6095524"/>
                  <a:gd name="connsiteY62" fmla="*/ 1393031 h 1424940"/>
                  <a:gd name="connsiteX63" fmla="*/ 3455003 w 6095524"/>
                  <a:gd name="connsiteY63" fmla="*/ 1391507 h 1424940"/>
                  <a:gd name="connsiteX64" fmla="*/ 3404711 w 6095524"/>
                  <a:gd name="connsiteY64" fmla="*/ 1381792 h 1424940"/>
                  <a:gd name="connsiteX65" fmla="*/ 3375756 w 6095524"/>
                  <a:gd name="connsiteY65" fmla="*/ 1377220 h 1424940"/>
                  <a:gd name="connsiteX66" fmla="*/ 3352324 w 6095524"/>
                  <a:gd name="connsiteY66" fmla="*/ 1377887 h 1424940"/>
                  <a:gd name="connsiteX67" fmla="*/ 3311176 w 6095524"/>
                  <a:gd name="connsiteY67" fmla="*/ 1378744 h 1424940"/>
                  <a:gd name="connsiteX68" fmla="*/ 3298031 w 6095524"/>
                  <a:gd name="connsiteY68" fmla="*/ 1380935 h 1424940"/>
                  <a:gd name="connsiteX69" fmla="*/ 3238595 w 6095524"/>
                  <a:gd name="connsiteY69" fmla="*/ 1374648 h 1424940"/>
                  <a:gd name="connsiteX70" fmla="*/ 3204686 w 6095524"/>
                  <a:gd name="connsiteY70" fmla="*/ 1374172 h 1424940"/>
                  <a:gd name="connsiteX71" fmla="*/ 3166491 w 6095524"/>
                  <a:gd name="connsiteY71" fmla="*/ 1366361 h 1424940"/>
                  <a:gd name="connsiteX72" fmla="*/ 3155347 w 6095524"/>
                  <a:gd name="connsiteY72" fmla="*/ 1366742 h 1424940"/>
                  <a:gd name="connsiteX73" fmla="*/ 3142869 w 6095524"/>
                  <a:gd name="connsiteY73" fmla="*/ 1367409 h 1424940"/>
                  <a:gd name="connsiteX74" fmla="*/ 3104578 w 6095524"/>
                  <a:gd name="connsiteY74" fmla="*/ 1367981 h 1424940"/>
                  <a:gd name="connsiteX75" fmla="*/ 3081337 w 6095524"/>
                  <a:gd name="connsiteY75" fmla="*/ 1370838 h 1424940"/>
                  <a:gd name="connsiteX76" fmla="*/ 3037047 w 6095524"/>
                  <a:gd name="connsiteY76" fmla="*/ 1369124 h 1424940"/>
                  <a:gd name="connsiteX77" fmla="*/ 3020663 w 6095524"/>
                  <a:gd name="connsiteY77" fmla="*/ 1371600 h 1424940"/>
                  <a:gd name="connsiteX78" fmla="*/ 2979230 w 6095524"/>
                  <a:gd name="connsiteY78" fmla="*/ 1371886 h 1424940"/>
                  <a:gd name="connsiteX79" fmla="*/ 2942082 w 6095524"/>
                  <a:gd name="connsiteY79" fmla="*/ 1370457 h 1424940"/>
                  <a:gd name="connsiteX80" fmla="*/ 2906268 w 6095524"/>
                  <a:gd name="connsiteY80" fmla="*/ 1371219 h 1424940"/>
                  <a:gd name="connsiteX81" fmla="*/ 2880646 w 6095524"/>
                  <a:gd name="connsiteY81" fmla="*/ 1374362 h 1424940"/>
                  <a:gd name="connsiteX82" fmla="*/ 2852833 w 6095524"/>
                  <a:gd name="connsiteY82" fmla="*/ 1376267 h 1424940"/>
                  <a:gd name="connsiteX83" fmla="*/ 2776157 w 6095524"/>
                  <a:gd name="connsiteY83" fmla="*/ 1387602 h 1424940"/>
                  <a:gd name="connsiteX84" fmla="*/ 2761965 w 6095524"/>
                  <a:gd name="connsiteY84" fmla="*/ 1384840 h 1424940"/>
                  <a:gd name="connsiteX85" fmla="*/ 2681383 w 6095524"/>
                  <a:gd name="connsiteY85" fmla="*/ 1382268 h 1424940"/>
                  <a:gd name="connsiteX86" fmla="*/ 2663857 w 6095524"/>
                  <a:gd name="connsiteY86" fmla="*/ 1382459 h 1424940"/>
                  <a:gd name="connsiteX87" fmla="*/ 2616803 w 6095524"/>
                  <a:gd name="connsiteY87" fmla="*/ 1371219 h 1424940"/>
                  <a:gd name="connsiteX88" fmla="*/ 2544223 w 6095524"/>
                  <a:gd name="connsiteY88" fmla="*/ 1389031 h 1424940"/>
                  <a:gd name="connsiteX89" fmla="*/ 2476309 w 6095524"/>
                  <a:gd name="connsiteY89" fmla="*/ 1411319 h 1424940"/>
                  <a:gd name="connsiteX90" fmla="*/ 2467737 w 6095524"/>
                  <a:gd name="connsiteY90" fmla="*/ 1414177 h 1424940"/>
                  <a:gd name="connsiteX91" fmla="*/ 2443353 w 6095524"/>
                  <a:gd name="connsiteY91" fmla="*/ 1419035 h 1424940"/>
                  <a:gd name="connsiteX92" fmla="*/ 2413159 w 6095524"/>
                  <a:gd name="connsiteY92" fmla="*/ 1420749 h 1424940"/>
                  <a:gd name="connsiteX93" fmla="*/ 2374868 w 6095524"/>
                  <a:gd name="connsiteY93" fmla="*/ 1424940 h 1424940"/>
                  <a:gd name="connsiteX94" fmla="*/ 2344198 w 6095524"/>
                  <a:gd name="connsiteY94" fmla="*/ 1419701 h 1424940"/>
                  <a:gd name="connsiteX95" fmla="*/ 2301335 w 6095524"/>
                  <a:gd name="connsiteY95" fmla="*/ 1411891 h 1424940"/>
                  <a:gd name="connsiteX96" fmla="*/ 2260949 w 6095524"/>
                  <a:gd name="connsiteY96" fmla="*/ 1404461 h 1424940"/>
                  <a:gd name="connsiteX97" fmla="*/ 2248186 w 6095524"/>
                  <a:gd name="connsiteY97" fmla="*/ 1413224 h 1424940"/>
                  <a:gd name="connsiteX98" fmla="*/ 2228469 w 6095524"/>
                  <a:gd name="connsiteY98" fmla="*/ 1420844 h 1424940"/>
                  <a:gd name="connsiteX99" fmla="*/ 2206562 w 6095524"/>
                  <a:gd name="connsiteY99" fmla="*/ 1411700 h 1424940"/>
                  <a:gd name="connsiteX100" fmla="*/ 2155317 w 6095524"/>
                  <a:gd name="connsiteY100" fmla="*/ 1392746 h 1424940"/>
                  <a:gd name="connsiteX101" fmla="*/ 2122932 w 6095524"/>
                  <a:gd name="connsiteY101" fmla="*/ 1391888 h 1424940"/>
                  <a:gd name="connsiteX102" fmla="*/ 2052542 w 6095524"/>
                  <a:gd name="connsiteY102" fmla="*/ 1383792 h 1424940"/>
                  <a:gd name="connsiteX103" fmla="*/ 2006537 w 6095524"/>
                  <a:gd name="connsiteY103" fmla="*/ 1372267 h 1424940"/>
                  <a:gd name="connsiteX104" fmla="*/ 1973486 w 6095524"/>
                  <a:gd name="connsiteY104" fmla="*/ 1359218 h 1424940"/>
                  <a:gd name="connsiteX105" fmla="*/ 1926146 w 6095524"/>
                  <a:gd name="connsiteY105" fmla="*/ 1342168 h 1424940"/>
                  <a:gd name="connsiteX106" fmla="*/ 1878616 w 6095524"/>
                  <a:gd name="connsiteY106" fmla="*/ 1333310 h 1424940"/>
                  <a:gd name="connsiteX107" fmla="*/ 1844231 w 6095524"/>
                  <a:gd name="connsiteY107" fmla="*/ 1322165 h 1424940"/>
                  <a:gd name="connsiteX108" fmla="*/ 1802225 w 6095524"/>
                  <a:gd name="connsiteY108" fmla="*/ 1314545 h 1424940"/>
                  <a:gd name="connsiteX109" fmla="*/ 1766983 w 6095524"/>
                  <a:gd name="connsiteY109" fmla="*/ 1314260 h 1424940"/>
                  <a:gd name="connsiteX110" fmla="*/ 1711738 w 6095524"/>
                  <a:gd name="connsiteY110" fmla="*/ 1315593 h 1424940"/>
                  <a:gd name="connsiteX111" fmla="*/ 1644111 w 6095524"/>
                  <a:gd name="connsiteY111" fmla="*/ 1292543 h 1424940"/>
                  <a:gd name="connsiteX112" fmla="*/ 1616774 w 6095524"/>
                  <a:gd name="connsiteY112" fmla="*/ 1287399 h 1424940"/>
                  <a:gd name="connsiteX113" fmla="*/ 1591056 w 6095524"/>
                  <a:gd name="connsiteY113" fmla="*/ 1285018 h 1424940"/>
                  <a:gd name="connsiteX114" fmla="*/ 1536478 w 6095524"/>
                  <a:gd name="connsiteY114" fmla="*/ 1269683 h 1424940"/>
                  <a:gd name="connsiteX115" fmla="*/ 1514285 w 6095524"/>
                  <a:gd name="connsiteY115" fmla="*/ 1264634 h 1424940"/>
                  <a:gd name="connsiteX116" fmla="*/ 1483233 w 6095524"/>
                  <a:gd name="connsiteY116" fmla="*/ 1264730 h 1424940"/>
                  <a:gd name="connsiteX117" fmla="*/ 1426750 w 6095524"/>
                  <a:gd name="connsiteY117" fmla="*/ 1257681 h 1424940"/>
                  <a:gd name="connsiteX118" fmla="*/ 1370362 w 6095524"/>
                  <a:gd name="connsiteY118" fmla="*/ 1237107 h 1424940"/>
                  <a:gd name="connsiteX119" fmla="*/ 1346454 w 6095524"/>
                  <a:gd name="connsiteY119" fmla="*/ 1239107 h 1424940"/>
                  <a:gd name="connsiteX120" fmla="*/ 1337882 w 6095524"/>
                  <a:gd name="connsiteY120" fmla="*/ 1238631 h 1424940"/>
                  <a:gd name="connsiteX121" fmla="*/ 1260825 w 6095524"/>
                  <a:gd name="connsiteY121" fmla="*/ 1227296 h 1424940"/>
                  <a:gd name="connsiteX122" fmla="*/ 1253109 w 6095524"/>
                  <a:gd name="connsiteY122" fmla="*/ 1226058 h 1424940"/>
                  <a:gd name="connsiteX123" fmla="*/ 1216915 w 6095524"/>
                  <a:gd name="connsiteY123" fmla="*/ 1215962 h 1424940"/>
                  <a:gd name="connsiteX124" fmla="*/ 1125664 w 6095524"/>
                  <a:gd name="connsiteY124" fmla="*/ 1209675 h 1424940"/>
                  <a:gd name="connsiteX125" fmla="*/ 1120045 w 6095524"/>
                  <a:gd name="connsiteY125" fmla="*/ 1208913 h 1424940"/>
                  <a:gd name="connsiteX126" fmla="*/ 1089469 w 6095524"/>
                  <a:gd name="connsiteY126" fmla="*/ 1213961 h 1424940"/>
                  <a:gd name="connsiteX127" fmla="*/ 1074325 w 6095524"/>
                  <a:gd name="connsiteY127" fmla="*/ 1221105 h 1424940"/>
                  <a:gd name="connsiteX128" fmla="*/ 1050703 w 6095524"/>
                  <a:gd name="connsiteY128" fmla="*/ 1228535 h 1424940"/>
                  <a:gd name="connsiteX129" fmla="*/ 1026700 w 6095524"/>
                  <a:gd name="connsiteY129" fmla="*/ 1231297 h 1424940"/>
                  <a:gd name="connsiteX130" fmla="*/ 986409 w 6095524"/>
                  <a:gd name="connsiteY130" fmla="*/ 1220057 h 1424940"/>
                  <a:gd name="connsiteX131" fmla="*/ 971741 w 6095524"/>
                  <a:gd name="connsiteY131" fmla="*/ 1218914 h 1424940"/>
                  <a:gd name="connsiteX132" fmla="*/ 939070 w 6095524"/>
                  <a:gd name="connsiteY132" fmla="*/ 1213485 h 1424940"/>
                  <a:gd name="connsiteX133" fmla="*/ 910495 w 6095524"/>
                  <a:gd name="connsiteY133" fmla="*/ 1213866 h 1424940"/>
                  <a:gd name="connsiteX134" fmla="*/ 887540 w 6095524"/>
                  <a:gd name="connsiteY134" fmla="*/ 1222534 h 1424940"/>
                  <a:gd name="connsiteX135" fmla="*/ 854202 w 6095524"/>
                  <a:gd name="connsiteY135" fmla="*/ 1224248 h 1424940"/>
                  <a:gd name="connsiteX136" fmla="*/ 832675 w 6095524"/>
                  <a:gd name="connsiteY136" fmla="*/ 1217962 h 1424940"/>
                  <a:gd name="connsiteX137" fmla="*/ 828294 w 6095524"/>
                  <a:gd name="connsiteY137" fmla="*/ 1217105 h 1424940"/>
                  <a:gd name="connsiteX138" fmla="*/ 772001 w 6095524"/>
                  <a:gd name="connsiteY138" fmla="*/ 1216723 h 1424940"/>
                  <a:gd name="connsiteX139" fmla="*/ 701707 w 6095524"/>
                  <a:gd name="connsiteY139" fmla="*/ 1235678 h 1424940"/>
                  <a:gd name="connsiteX140" fmla="*/ 690086 w 6095524"/>
                  <a:gd name="connsiteY140" fmla="*/ 1239679 h 1424940"/>
                  <a:gd name="connsiteX141" fmla="*/ 633412 w 6095524"/>
                  <a:gd name="connsiteY141" fmla="*/ 1246632 h 1424940"/>
                  <a:gd name="connsiteX142" fmla="*/ 603028 w 6095524"/>
                  <a:gd name="connsiteY142" fmla="*/ 1253681 h 1424940"/>
                  <a:gd name="connsiteX143" fmla="*/ 581120 w 6095524"/>
                  <a:gd name="connsiteY143" fmla="*/ 1254062 h 1424940"/>
                  <a:gd name="connsiteX144" fmla="*/ 554642 w 6095524"/>
                  <a:gd name="connsiteY144" fmla="*/ 1266539 h 1424940"/>
                  <a:gd name="connsiteX145" fmla="*/ 545973 w 6095524"/>
                  <a:gd name="connsiteY145" fmla="*/ 1271969 h 1424940"/>
                  <a:gd name="connsiteX146" fmla="*/ 535591 w 6095524"/>
                  <a:gd name="connsiteY146" fmla="*/ 1275207 h 1424940"/>
                  <a:gd name="connsiteX147" fmla="*/ 488538 w 6095524"/>
                  <a:gd name="connsiteY147" fmla="*/ 1285494 h 1424940"/>
                  <a:gd name="connsiteX148" fmla="*/ 480155 w 6095524"/>
                  <a:gd name="connsiteY148" fmla="*/ 1291304 h 1424940"/>
                  <a:gd name="connsiteX149" fmla="*/ 474535 w 6095524"/>
                  <a:gd name="connsiteY149" fmla="*/ 1294924 h 1424940"/>
                  <a:gd name="connsiteX150" fmla="*/ 428816 w 6095524"/>
                  <a:gd name="connsiteY150" fmla="*/ 1301020 h 1424940"/>
                  <a:gd name="connsiteX151" fmla="*/ 400241 w 6095524"/>
                  <a:gd name="connsiteY151" fmla="*/ 1318260 h 1424940"/>
                  <a:gd name="connsiteX152" fmla="*/ 392431 w 6095524"/>
                  <a:gd name="connsiteY152" fmla="*/ 1325594 h 1424940"/>
                  <a:gd name="connsiteX153" fmla="*/ 365093 w 6095524"/>
                  <a:gd name="connsiteY153" fmla="*/ 1336643 h 1424940"/>
                  <a:gd name="connsiteX154" fmla="*/ 273177 w 6095524"/>
                  <a:gd name="connsiteY154" fmla="*/ 1357884 h 1424940"/>
                  <a:gd name="connsiteX155" fmla="*/ 246888 w 6095524"/>
                  <a:gd name="connsiteY155" fmla="*/ 1350359 h 1424940"/>
                  <a:gd name="connsiteX156" fmla="*/ 196977 w 6095524"/>
                  <a:gd name="connsiteY156" fmla="*/ 1370552 h 1424940"/>
                  <a:gd name="connsiteX157" fmla="*/ 153352 w 6095524"/>
                  <a:gd name="connsiteY157" fmla="*/ 1381982 h 1424940"/>
                  <a:gd name="connsiteX158" fmla="*/ 137160 w 6095524"/>
                  <a:gd name="connsiteY158" fmla="*/ 1384745 h 1424940"/>
                  <a:gd name="connsiteX159" fmla="*/ 85917 w 6095524"/>
                  <a:gd name="connsiteY159" fmla="*/ 1389793 h 1424940"/>
                  <a:gd name="connsiteX160" fmla="*/ 59532 w 6095524"/>
                  <a:gd name="connsiteY160" fmla="*/ 1401223 h 1424940"/>
                  <a:gd name="connsiteX161" fmla="*/ 30325 w 6095524"/>
                  <a:gd name="connsiteY161" fmla="*/ 1409974 h 1424940"/>
                  <a:gd name="connsiteX162" fmla="*/ 0 w 6095524"/>
                  <a:gd name="connsiteY162" fmla="*/ 1412360 h 1424940"/>
                  <a:gd name="connsiteX163" fmla="*/ 0 w 6095524"/>
                  <a:gd name="connsiteY163" fmla="*/ 1058622 h 1424940"/>
                  <a:gd name="connsiteX164" fmla="*/ 17145 w 6095524"/>
                  <a:gd name="connsiteY164" fmla="*/ 1060228 h 1424940"/>
                  <a:gd name="connsiteX165" fmla="*/ 44672 w 6095524"/>
                  <a:gd name="connsiteY165" fmla="*/ 1066324 h 1424940"/>
                  <a:gd name="connsiteX166" fmla="*/ 84677 w 6095524"/>
                  <a:gd name="connsiteY166" fmla="*/ 1076230 h 1424940"/>
                  <a:gd name="connsiteX167" fmla="*/ 132017 w 6095524"/>
                  <a:gd name="connsiteY167" fmla="*/ 1064990 h 1424940"/>
                  <a:gd name="connsiteX168" fmla="*/ 136779 w 6095524"/>
                  <a:gd name="connsiteY168" fmla="*/ 1060323 h 1424940"/>
                  <a:gd name="connsiteX169" fmla="*/ 187547 w 6095524"/>
                  <a:gd name="connsiteY169" fmla="*/ 1049179 h 1424940"/>
                  <a:gd name="connsiteX170" fmla="*/ 270891 w 6095524"/>
                  <a:gd name="connsiteY170" fmla="*/ 1036415 h 1424940"/>
                  <a:gd name="connsiteX171" fmla="*/ 276320 w 6095524"/>
                  <a:gd name="connsiteY171" fmla="*/ 1035558 h 1424940"/>
                  <a:gd name="connsiteX172" fmla="*/ 323755 w 6095524"/>
                  <a:gd name="connsiteY172" fmla="*/ 1061561 h 1424940"/>
                  <a:gd name="connsiteX173" fmla="*/ 361855 w 6095524"/>
                  <a:gd name="connsiteY173" fmla="*/ 1057942 h 1424940"/>
                  <a:gd name="connsiteX174" fmla="*/ 379571 w 6095524"/>
                  <a:gd name="connsiteY174" fmla="*/ 1039939 h 1424940"/>
                  <a:gd name="connsiteX175" fmla="*/ 430530 w 6095524"/>
                  <a:gd name="connsiteY175" fmla="*/ 1025747 h 1424940"/>
                  <a:gd name="connsiteX176" fmla="*/ 493300 w 6095524"/>
                  <a:gd name="connsiteY176" fmla="*/ 1027176 h 1424940"/>
                  <a:gd name="connsiteX177" fmla="*/ 537782 w 6095524"/>
                  <a:gd name="connsiteY177" fmla="*/ 1025366 h 1424940"/>
                  <a:gd name="connsiteX178" fmla="*/ 562166 w 6095524"/>
                  <a:gd name="connsiteY178" fmla="*/ 1015746 h 1424940"/>
                  <a:gd name="connsiteX179" fmla="*/ 579596 w 6095524"/>
                  <a:gd name="connsiteY179" fmla="*/ 1016699 h 1424940"/>
                  <a:gd name="connsiteX180" fmla="*/ 612362 w 6095524"/>
                  <a:gd name="connsiteY180" fmla="*/ 1023557 h 1424940"/>
                  <a:gd name="connsiteX181" fmla="*/ 716090 w 6095524"/>
                  <a:gd name="connsiteY181" fmla="*/ 1031653 h 1424940"/>
                  <a:gd name="connsiteX182" fmla="*/ 758381 w 6095524"/>
                  <a:gd name="connsiteY182" fmla="*/ 1018985 h 1424940"/>
                  <a:gd name="connsiteX183" fmla="*/ 771049 w 6095524"/>
                  <a:gd name="connsiteY183" fmla="*/ 1018699 h 1424940"/>
                  <a:gd name="connsiteX184" fmla="*/ 799433 w 6095524"/>
                  <a:gd name="connsiteY184" fmla="*/ 1023652 h 1424940"/>
                  <a:gd name="connsiteX185" fmla="*/ 858012 w 6095524"/>
                  <a:gd name="connsiteY185" fmla="*/ 1020318 h 1424940"/>
                  <a:gd name="connsiteX186" fmla="*/ 879634 w 6095524"/>
                  <a:gd name="connsiteY186" fmla="*/ 1015270 h 1424940"/>
                  <a:gd name="connsiteX187" fmla="*/ 891635 w 6095524"/>
                  <a:gd name="connsiteY187" fmla="*/ 1012031 h 1424940"/>
                  <a:gd name="connsiteX188" fmla="*/ 953262 w 6095524"/>
                  <a:gd name="connsiteY188" fmla="*/ 1003078 h 1424940"/>
                  <a:gd name="connsiteX189" fmla="*/ 980694 w 6095524"/>
                  <a:gd name="connsiteY189" fmla="*/ 993458 h 1424940"/>
                  <a:gd name="connsiteX190" fmla="*/ 988124 w 6095524"/>
                  <a:gd name="connsiteY190" fmla="*/ 992029 h 1424940"/>
                  <a:gd name="connsiteX191" fmla="*/ 1028795 w 6095524"/>
                  <a:gd name="connsiteY191" fmla="*/ 996029 h 1424940"/>
                  <a:gd name="connsiteX192" fmla="*/ 1059275 w 6095524"/>
                  <a:gd name="connsiteY192" fmla="*/ 1011555 h 1424940"/>
                  <a:gd name="connsiteX193" fmla="*/ 1065181 w 6095524"/>
                  <a:gd name="connsiteY193" fmla="*/ 1016794 h 1424940"/>
                  <a:gd name="connsiteX194" fmla="*/ 1150144 w 6095524"/>
                  <a:gd name="connsiteY194" fmla="*/ 1014984 h 1424940"/>
                  <a:gd name="connsiteX195" fmla="*/ 1163193 w 6095524"/>
                  <a:gd name="connsiteY195" fmla="*/ 1012793 h 1424940"/>
                  <a:gd name="connsiteX196" fmla="*/ 1226249 w 6095524"/>
                  <a:gd name="connsiteY196" fmla="*/ 1021937 h 1424940"/>
                  <a:gd name="connsiteX197" fmla="*/ 1244632 w 6095524"/>
                  <a:gd name="connsiteY197" fmla="*/ 1023747 h 1424940"/>
                  <a:gd name="connsiteX198" fmla="*/ 1310545 w 6095524"/>
                  <a:gd name="connsiteY198" fmla="*/ 1031939 h 1424940"/>
                  <a:gd name="connsiteX199" fmla="*/ 1319879 w 6095524"/>
                  <a:gd name="connsiteY199" fmla="*/ 1024319 h 1424940"/>
                  <a:gd name="connsiteX200" fmla="*/ 1346740 w 6095524"/>
                  <a:gd name="connsiteY200" fmla="*/ 1005173 h 1424940"/>
                  <a:gd name="connsiteX201" fmla="*/ 1399699 w 6095524"/>
                  <a:gd name="connsiteY201" fmla="*/ 988219 h 1424940"/>
                  <a:gd name="connsiteX202" fmla="*/ 1414082 w 6095524"/>
                  <a:gd name="connsiteY202" fmla="*/ 989171 h 1424940"/>
                  <a:gd name="connsiteX203" fmla="*/ 1450467 w 6095524"/>
                  <a:gd name="connsiteY203" fmla="*/ 1017461 h 1424940"/>
                  <a:gd name="connsiteX204" fmla="*/ 1468184 w 6095524"/>
                  <a:gd name="connsiteY204" fmla="*/ 1028795 h 1424940"/>
                  <a:gd name="connsiteX205" fmla="*/ 1518476 w 6095524"/>
                  <a:gd name="connsiteY205" fmla="*/ 1049655 h 1424940"/>
                  <a:gd name="connsiteX206" fmla="*/ 1522667 w 6095524"/>
                  <a:gd name="connsiteY206" fmla="*/ 1053465 h 1424940"/>
                  <a:gd name="connsiteX207" fmla="*/ 1559814 w 6095524"/>
                  <a:gd name="connsiteY207" fmla="*/ 1098709 h 1424940"/>
                  <a:gd name="connsiteX208" fmla="*/ 1568196 w 6095524"/>
                  <a:gd name="connsiteY208" fmla="*/ 1106424 h 1424940"/>
                  <a:gd name="connsiteX209" fmla="*/ 1578293 w 6095524"/>
                  <a:gd name="connsiteY209" fmla="*/ 1118426 h 1424940"/>
                  <a:gd name="connsiteX210" fmla="*/ 1609820 w 6095524"/>
                  <a:gd name="connsiteY210" fmla="*/ 1141667 h 1424940"/>
                  <a:gd name="connsiteX211" fmla="*/ 1648873 w 6095524"/>
                  <a:gd name="connsiteY211" fmla="*/ 1149096 h 1424940"/>
                  <a:gd name="connsiteX212" fmla="*/ 1696022 w 6095524"/>
                  <a:gd name="connsiteY212" fmla="*/ 1160431 h 1424940"/>
                  <a:gd name="connsiteX213" fmla="*/ 1715739 w 6095524"/>
                  <a:gd name="connsiteY213" fmla="*/ 1168051 h 1424940"/>
                  <a:gd name="connsiteX214" fmla="*/ 1768602 w 6095524"/>
                  <a:gd name="connsiteY214" fmla="*/ 1182529 h 1424940"/>
                  <a:gd name="connsiteX215" fmla="*/ 1806321 w 6095524"/>
                  <a:gd name="connsiteY215" fmla="*/ 1194721 h 1424940"/>
                  <a:gd name="connsiteX216" fmla="*/ 1860709 w 6095524"/>
                  <a:gd name="connsiteY216" fmla="*/ 1201865 h 1424940"/>
                  <a:gd name="connsiteX217" fmla="*/ 1887093 w 6095524"/>
                  <a:gd name="connsiteY217" fmla="*/ 1202150 h 1424940"/>
                  <a:gd name="connsiteX218" fmla="*/ 1935575 w 6095524"/>
                  <a:gd name="connsiteY218" fmla="*/ 1238726 h 1424940"/>
                  <a:gd name="connsiteX219" fmla="*/ 1974247 w 6095524"/>
                  <a:gd name="connsiteY219" fmla="*/ 1262920 h 1424940"/>
                  <a:gd name="connsiteX220" fmla="*/ 2014919 w 6095524"/>
                  <a:gd name="connsiteY220" fmla="*/ 1251204 h 1424940"/>
                  <a:gd name="connsiteX221" fmla="*/ 2025968 w 6095524"/>
                  <a:gd name="connsiteY221" fmla="*/ 1240155 h 1424940"/>
                  <a:gd name="connsiteX222" fmla="*/ 2092643 w 6095524"/>
                  <a:gd name="connsiteY222" fmla="*/ 1229678 h 1424940"/>
                  <a:gd name="connsiteX223" fmla="*/ 2187893 w 6095524"/>
                  <a:gd name="connsiteY223" fmla="*/ 1229297 h 1424940"/>
                  <a:gd name="connsiteX224" fmla="*/ 2346294 w 6095524"/>
                  <a:gd name="connsiteY224" fmla="*/ 1205484 h 1424940"/>
                  <a:gd name="connsiteX225" fmla="*/ 2373916 w 6095524"/>
                  <a:gd name="connsiteY225" fmla="*/ 1194435 h 1424940"/>
                  <a:gd name="connsiteX226" fmla="*/ 2404967 w 6095524"/>
                  <a:gd name="connsiteY226" fmla="*/ 1191673 h 1424940"/>
                  <a:gd name="connsiteX227" fmla="*/ 2416874 w 6095524"/>
                  <a:gd name="connsiteY227" fmla="*/ 1198436 h 1424940"/>
                  <a:gd name="connsiteX228" fmla="*/ 2468975 w 6095524"/>
                  <a:gd name="connsiteY228" fmla="*/ 1208532 h 1424940"/>
                  <a:gd name="connsiteX229" fmla="*/ 2478882 w 6095524"/>
                  <a:gd name="connsiteY229" fmla="*/ 1208723 h 1424940"/>
                  <a:gd name="connsiteX230" fmla="*/ 2512791 w 6095524"/>
                  <a:gd name="connsiteY230" fmla="*/ 1204436 h 1424940"/>
                  <a:gd name="connsiteX231" fmla="*/ 2544223 w 6095524"/>
                  <a:gd name="connsiteY231" fmla="*/ 1201960 h 1424940"/>
                  <a:gd name="connsiteX232" fmla="*/ 2623471 w 6095524"/>
                  <a:gd name="connsiteY232" fmla="*/ 1210056 h 1424940"/>
                  <a:gd name="connsiteX233" fmla="*/ 2684241 w 6095524"/>
                  <a:gd name="connsiteY233" fmla="*/ 1208151 h 1424940"/>
                  <a:gd name="connsiteX234" fmla="*/ 2712244 w 6095524"/>
                  <a:gd name="connsiteY234" fmla="*/ 1210056 h 1424940"/>
                  <a:gd name="connsiteX235" fmla="*/ 2728055 w 6095524"/>
                  <a:gd name="connsiteY235" fmla="*/ 1212914 h 1424940"/>
                  <a:gd name="connsiteX236" fmla="*/ 2763869 w 6095524"/>
                  <a:gd name="connsiteY236" fmla="*/ 1232821 h 1424940"/>
                  <a:gd name="connsiteX237" fmla="*/ 2783491 w 6095524"/>
                  <a:gd name="connsiteY237" fmla="*/ 1237298 h 1424940"/>
                  <a:gd name="connsiteX238" fmla="*/ 2842546 w 6095524"/>
                  <a:gd name="connsiteY238" fmla="*/ 1236917 h 1424940"/>
                  <a:gd name="connsiteX239" fmla="*/ 2931128 w 6095524"/>
                  <a:gd name="connsiteY239" fmla="*/ 1206913 h 1424940"/>
                  <a:gd name="connsiteX240" fmla="*/ 2940368 w 6095524"/>
                  <a:gd name="connsiteY240" fmla="*/ 1202912 h 1424940"/>
                  <a:gd name="connsiteX241" fmla="*/ 2985421 w 6095524"/>
                  <a:gd name="connsiteY241" fmla="*/ 1197959 h 1424940"/>
                  <a:gd name="connsiteX242" fmla="*/ 3015996 w 6095524"/>
                  <a:gd name="connsiteY242" fmla="*/ 1204722 h 1424940"/>
                  <a:gd name="connsiteX243" fmla="*/ 3057621 w 6095524"/>
                  <a:gd name="connsiteY243" fmla="*/ 1218724 h 1424940"/>
                  <a:gd name="connsiteX244" fmla="*/ 3095054 w 6095524"/>
                  <a:gd name="connsiteY244" fmla="*/ 1230440 h 1424940"/>
                  <a:gd name="connsiteX245" fmla="*/ 3122295 w 6095524"/>
                  <a:gd name="connsiteY245" fmla="*/ 1243679 h 1424940"/>
                  <a:gd name="connsiteX246" fmla="*/ 3184589 w 6095524"/>
                  <a:gd name="connsiteY246" fmla="*/ 1253395 h 1424940"/>
                  <a:gd name="connsiteX247" fmla="*/ 3191066 w 6095524"/>
                  <a:gd name="connsiteY247" fmla="*/ 1255014 h 1424940"/>
                  <a:gd name="connsiteX248" fmla="*/ 3237929 w 6095524"/>
                  <a:gd name="connsiteY248" fmla="*/ 1243203 h 1424940"/>
                  <a:gd name="connsiteX249" fmla="*/ 3294221 w 6095524"/>
                  <a:gd name="connsiteY249" fmla="*/ 1231202 h 1424940"/>
                  <a:gd name="connsiteX250" fmla="*/ 3314319 w 6095524"/>
                  <a:gd name="connsiteY250" fmla="*/ 1235297 h 1424940"/>
                  <a:gd name="connsiteX251" fmla="*/ 3341846 w 6095524"/>
                  <a:gd name="connsiteY251" fmla="*/ 1241108 h 1424940"/>
                  <a:gd name="connsiteX252" fmla="*/ 3367373 w 6095524"/>
                  <a:gd name="connsiteY252" fmla="*/ 1238060 h 1424940"/>
                  <a:gd name="connsiteX253" fmla="*/ 3382899 w 6095524"/>
                  <a:gd name="connsiteY253" fmla="*/ 1237774 h 1424940"/>
                  <a:gd name="connsiteX254" fmla="*/ 3453765 w 6095524"/>
                  <a:gd name="connsiteY254" fmla="*/ 1273397 h 1424940"/>
                  <a:gd name="connsiteX255" fmla="*/ 3471767 w 6095524"/>
                  <a:gd name="connsiteY255" fmla="*/ 1276350 h 1424940"/>
                  <a:gd name="connsiteX256" fmla="*/ 3481959 w 6095524"/>
                  <a:gd name="connsiteY256" fmla="*/ 1280732 h 1424940"/>
                  <a:gd name="connsiteX257" fmla="*/ 3543396 w 6095524"/>
                  <a:gd name="connsiteY257" fmla="*/ 1324928 h 1424940"/>
                  <a:gd name="connsiteX258" fmla="*/ 3569494 w 6095524"/>
                  <a:gd name="connsiteY258" fmla="*/ 1333881 h 1424940"/>
                  <a:gd name="connsiteX259" fmla="*/ 3598164 w 6095524"/>
                  <a:gd name="connsiteY259" fmla="*/ 1332071 h 1424940"/>
                  <a:gd name="connsiteX260" fmla="*/ 3614738 w 6095524"/>
                  <a:gd name="connsiteY260" fmla="*/ 1328833 h 1424940"/>
                  <a:gd name="connsiteX261" fmla="*/ 3655886 w 6095524"/>
                  <a:gd name="connsiteY261" fmla="*/ 1300734 h 1424940"/>
                  <a:gd name="connsiteX262" fmla="*/ 3679317 w 6095524"/>
                  <a:gd name="connsiteY262" fmla="*/ 1301687 h 1424940"/>
                  <a:gd name="connsiteX263" fmla="*/ 3715893 w 6095524"/>
                  <a:gd name="connsiteY263" fmla="*/ 1321022 h 1424940"/>
                  <a:gd name="connsiteX264" fmla="*/ 3782282 w 6095524"/>
                  <a:gd name="connsiteY264" fmla="*/ 1329690 h 1424940"/>
                  <a:gd name="connsiteX265" fmla="*/ 3816001 w 6095524"/>
                  <a:gd name="connsiteY265" fmla="*/ 1302639 h 1424940"/>
                  <a:gd name="connsiteX266" fmla="*/ 3833431 w 6095524"/>
                  <a:gd name="connsiteY266" fmla="*/ 1276636 h 1424940"/>
                  <a:gd name="connsiteX267" fmla="*/ 3883819 w 6095524"/>
                  <a:gd name="connsiteY267" fmla="*/ 1246442 h 1424940"/>
                  <a:gd name="connsiteX268" fmla="*/ 3895821 w 6095524"/>
                  <a:gd name="connsiteY268" fmla="*/ 1257681 h 1424940"/>
                  <a:gd name="connsiteX269" fmla="*/ 3932778 w 6095524"/>
                  <a:gd name="connsiteY269" fmla="*/ 1262444 h 1424940"/>
                  <a:gd name="connsiteX270" fmla="*/ 3972782 w 6095524"/>
                  <a:gd name="connsiteY270" fmla="*/ 1262063 h 1424940"/>
                  <a:gd name="connsiteX271" fmla="*/ 4042505 w 6095524"/>
                  <a:gd name="connsiteY271" fmla="*/ 1267111 h 1424940"/>
                  <a:gd name="connsiteX272" fmla="*/ 4088892 w 6095524"/>
                  <a:gd name="connsiteY272" fmla="*/ 1238250 h 1424940"/>
                  <a:gd name="connsiteX273" fmla="*/ 4106609 w 6095524"/>
                  <a:gd name="connsiteY273" fmla="*/ 1226344 h 1424940"/>
                  <a:gd name="connsiteX274" fmla="*/ 4123182 w 6095524"/>
                  <a:gd name="connsiteY274" fmla="*/ 1218724 h 1424940"/>
                  <a:gd name="connsiteX275" fmla="*/ 4142328 w 6095524"/>
                  <a:gd name="connsiteY275" fmla="*/ 1214438 h 1424940"/>
                  <a:gd name="connsiteX276" fmla="*/ 4188524 w 6095524"/>
                  <a:gd name="connsiteY276" fmla="*/ 1198245 h 1424940"/>
                  <a:gd name="connsiteX277" fmla="*/ 4213860 w 6095524"/>
                  <a:gd name="connsiteY277" fmla="*/ 1182338 h 1424940"/>
                  <a:gd name="connsiteX278" fmla="*/ 4270820 w 6095524"/>
                  <a:gd name="connsiteY278" fmla="*/ 1167003 h 1424940"/>
                  <a:gd name="connsiteX279" fmla="*/ 4309587 w 6095524"/>
                  <a:gd name="connsiteY279" fmla="*/ 1153287 h 1424940"/>
                  <a:gd name="connsiteX280" fmla="*/ 4350449 w 6095524"/>
                  <a:gd name="connsiteY280" fmla="*/ 1129665 h 1424940"/>
                  <a:gd name="connsiteX281" fmla="*/ 4356164 w 6095524"/>
                  <a:gd name="connsiteY281" fmla="*/ 1126046 h 1424940"/>
                  <a:gd name="connsiteX282" fmla="*/ 4369880 w 6095524"/>
                  <a:gd name="connsiteY282" fmla="*/ 1110520 h 1424940"/>
                  <a:gd name="connsiteX283" fmla="*/ 4389787 w 6095524"/>
                  <a:gd name="connsiteY283" fmla="*/ 1057085 h 1424940"/>
                  <a:gd name="connsiteX284" fmla="*/ 4395502 w 6095524"/>
                  <a:gd name="connsiteY284" fmla="*/ 1046226 h 1424940"/>
                  <a:gd name="connsiteX285" fmla="*/ 4447413 w 6095524"/>
                  <a:gd name="connsiteY285" fmla="*/ 1009650 h 1424940"/>
                  <a:gd name="connsiteX286" fmla="*/ 4466654 w 6095524"/>
                  <a:gd name="connsiteY286" fmla="*/ 1013079 h 1424940"/>
                  <a:gd name="connsiteX287" fmla="*/ 4487894 w 6095524"/>
                  <a:gd name="connsiteY287" fmla="*/ 1025081 h 1424940"/>
                  <a:gd name="connsiteX288" fmla="*/ 4534472 w 6095524"/>
                  <a:gd name="connsiteY288" fmla="*/ 1028224 h 1424940"/>
                  <a:gd name="connsiteX289" fmla="*/ 4551903 w 6095524"/>
                  <a:gd name="connsiteY289" fmla="*/ 1022033 h 1424940"/>
                  <a:gd name="connsiteX290" fmla="*/ 4582382 w 6095524"/>
                  <a:gd name="connsiteY290" fmla="*/ 1005364 h 1424940"/>
                  <a:gd name="connsiteX291" fmla="*/ 4605909 w 6095524"/>
                  <a:gd name="connsiteY291" fmla="*/ 979551 h 1424940"/>
                  <a:gd name="connsiteX292" fmla="*/ 4640104 w 6095524"/>
                  <a:gd name="connsiteY292" fmla="*/ 936879 h 1424940"/>
                  <a:gd name="connsiteX293" fmla="*/ 4705731 w 6095524"/>
                  <a:gd name="connsiteY293" fmla="*/ 920591 h 1424940"/>
                  <a:gd name="connsiteX294" fmla="*/ 4730973 w 6095524"/>
                  <a:gd name="connsiteY294" fmla="*/ 915162 h 1424940"/>
                  <a:gd name="connsiteX295" fmla="*/ 4822794 w 6095524"/>
                  <a:gd name="connsiteY295" fmla="*/ 892397 h 1424940"/>
                  <a:gd name="connsiteX296" fmla="*/ 4830794 w 6095524"/>
                  <a:gd name="connsiteY296" fmla="*/ 891635 h 1424940"/>
                  <a:gd name="connsiteX297" fmla="*/ 4894421 w 6095524"/>
                  <a:gd name="connsiteY297" fmla="*/ 865442 h 1424940"/>
                  <a:gd name="connsiteX298" fmla="*/ 4909756 w 6095524"/>
                  <a:gd name="connsiteY298" fmla="*/ 858964 h 1424940"/>
                  <a:gd name="connsiteX299" fmla="*/ 4928521 w 6095524"/>
                  <a:gd name="connsiteY299" fmla="*/ 842391 h 1424940"/>
                  <a:gd name="connsiteX300" fmla="*/ 4945857 w 6095524"/>
                  <a:gd name="connsiteY300" fmla="*/ 795623 h 1424940"/>
                  <a:gd name="connsiteX301" fmla="*/ 4966145 w 6095524"/>
                  <a:gd name="connsiteY301" fmla="*/ 774287 h 1424940"/>
                  <a:gd name="connsiteX302" fmla="*/ 4980909 w 6095524"/>
                  <a:gd name="connsiteY302" fmla="*/ 761333 h 1424940"/>
                  <a:gd name="connsiteX303" fmla="*/ 4993862 w 6095524"/>
                  <a:gd name="connsiteY303" fmla="*/ 741712 h 1424940"/>
                  <a:gd name="connsiteX304" fmla="*/ 5006816 w 6095524"/>
                  <a:gd name="connsiteY304" fmla="*/ 694754 h 1424940"/>
                  <a:gd name="connsiteX305" fmla="*/ 5026724 w 6095524"/>
                  <a:gd name="connsiteY305" fmla="*/ 653129 h 1424940"/>
                  <a:gd name="connsiteX306" fmla="*/ 5062538 w 6095524"/>
                  <a:gd name="connsiteY306" fmla="*/ 630079 h 1424940"/>
                  <a:gd name="connsiteX307" fmla="*/ 5084731 w 6095524"/>
                  <a:gd name="connsiteY307" fmla="*/ 617982 h 1424940"/>
                  <a:gd name="connsiteX308" fmla="*/ 5172647 w 6095524"/>
                  <a:gd name="connsiteY308" fmla="*/ 630174 h 1424940"/>
                  <a:gd name="connsiteX309" fmla="*/ 5232654 w 6095524"/>
                  <a:gd name="connsiteY309" fmla="*/ 642080 h 1424940"/>
                  <a:gd name="connsiteX310" fmla="*/ 5252371 w 6095524"/>
                  <a:gd name="connsiteY310" fmla="*/ 637508 h 1424940"/>
                  <a:gd name="connsiteX311" fmla="*/ 5308092 w 6095524"/>
                  <a:gd name="connsiteY311" fmla="*/ 598646 h 1424940"/>
                  <a:gd name="connsiteX312" fmla="*/ 5363147 w 6095524"/>
                  <a:gd name="connsiteY312" fmla="*/ 581311 h 1424940"/>
                  <a:gd name="connsiteX313" fmla="*/ 5404580 w 6095524"/>
                  <a:gd name="connsiteY313" fmla="*/ 576358 h 1424940"/>
                  <a:gd name="connsiteX314" fmla="*/ 5440203 w 6095524"/>
                  <a:gd name="connsiteY314" fmla="*/ 572548 h 1424940"/>
                  <a:gd name="connsiteX315" fmla="*/ 5482971 w 6095524"/>
                  <a:gd name="connsiteY315" fmla="*/ 561880 h 1424940"/>
                  <a:gd name="connsiteX316" fmla="*/ 5507165 w 6095524"/>
                  <a:gd name="connsiteY316" fmla="*/ 550259 h 1424940"/>
                  <a:gd name="connsiteX317" fmla="*/ 5545645 w 6095524"/>
                  <a:gd name="connsiteY317" fmla="*/ 533591 h 1424940"/>
                  <a:gd name="connsiteX318" fmla="*/ 5585079 w 6095524"/>
                  <a:gd name="connsiteY318" fmla="*/ 511969 h 1424940"/>
                  <a:gd name="connsiteX319" fmla="*/ 5615368 w 6095524"/>
                  <a:gd name="connsiteY319" fmla="*/ 481679 h 1424940"/>
                  <a:gd name="connsiteX320" fmla="*/ 5631656 w 6095524"/>
                  <a:gd name="connsiteY320" fmla="*/ 456152 h 1424940"/>
                  <a:gd name="connsiteX321" fmla="*/ 5679377 w 6095524"/>
                  <a:gd name="connsiteY321" fmla="*/ 419576 h 1424940"/>
                  <a:gd name="connsiteX322" fmla="*/ 5722525 w 6095524"/>
                  <a:gd name="connsiteY322" fmla="*/ 350615 h 1424940"/>
                  <a:gd name="connsiteX323" fmla="*/ 5749576 w 6095524"/>
                  <a:gd name="connsiteY323" fmla="*/ 321945 h 1424940"/>
                  <a:gd name="connsiteX324" fmla="*/ 5764911 w 6095524"/>
                  <a:gd name="connsiteY324" fmla="*/ 313849 h 1424940"/>
                  <a:gd name="connsiteX325" fmla="*/ 5791009 w 6095524"/>
                  <a:gd name="connsiteY325" fmla="*/ 293942 h 1424940"/>
                  <a:gd name="connsiteX326" fmla="*/ 5806440 w 6095524"/>
                  <a:gd name="connsiteY326" fmla="*/ 279178 h 1424940"/>
                  <a:gd name="connsiteX327" fmla="*/ 5848636 w 6095524"/>
                  <a:gd name="connsiteY327" fmla="*/ 224885 h 1424940"/>
                  <a:gd name="connsiteX328" fmla="*/ 5861590 w 6095524"/>
                  <a:gd name="connsiteY328" fmla="*/ 208788 h 1424940"/>
                  <a:gd name="connsiteX329" fmla="*/ 5888355 w 6095524"/>
                  <a:gd name="connsiteY329" fmla="*/ 181166 h 1424940"/>
                  <a:gd name="connsiteX330" fmla="*/ 5900071 w 6095524"/>
                  <a:gd name="connsiteY330" fmla="*/ 172784 h 1424940"/>
                  <a:gd name="connsiteX331" fmla="*/ 5920740 w 6095524"/>
                  <a:gd name="connsiteY331" fmla="*/ 150305 h 1424940"/>
                  <a:gd name="connsiteX332" fmla="*/ 5969985 w 6095524"/>
                  <a:gd name="connsiteY332" fmla="*/ 91345 h 1424940"/>
                  <a:gd name="connsiteX333" fmla="*/ 5991130 w 6095524"/>
                  <a:gd name="connsiteY333" fmla="*/ 58293 h 1424940"/>
                  <a:gd name="connsiteX334" fmla="*/ 6033325 w 6095524"/>
                  <a:gd name="connsiteY334" fmla="*/ 33909 h 1424940"/>
                  <a:gd name="connsiteX335" fmla="*/ 6054376 w 6095524"/>
                  <a:gd name="connsiteY335" fmla="*/ 20955 h 1424940"/>
                  <a:gd name="connsiteX336" fmla="*/ 6095524 w 6095524"/>
                  <a:gd name="connsiteY336" fmla="*/ 0 h 14249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</a:cxnLst>
                <a:rect l="l" t="t" r="r" b="b"/>
                <a:pathLst>
                  <a:path w="6095524" h="1424940">
                    <a:moveTo>
                      <a:pt x="6095524" y="0"/>
                    </a:moveTo>
                    <a:cubicBezTo>
                      <a:pt x="6095524" y="7811"/>
                      <a:pt x="6095524" y="12573"/>
                      <a:pt x="6095524" y="17431"/>
                    </a:cubicBezTo>
                    <a:lnTo>
                      <a:pt x="6095524" y="216290"/>
                    </a:lnTo>
                    <a:lnTo>
                      <a:pt x="6079998" y="230600"/>
                    </a:lnTo>
                    <a:cubicBezTo>
                      <a:pt x="6058567" y="241363"/>
                      <a:pt x="6035706" y="251079"/>
                      <a:pt x="6012751" y="260699"/>
                    </a:cubicBezTo>
                    <a:cubicBezTo>
                      <a:pt x="6006084" y="263462"/>
                      <a:pt x="5998749" y="264986"/>
                      <a:pt x="5992749" y="268700"/>
                    </a:cubicBezTo>
                    <a:cubicBezTo>
                      <a:pt x="5965126" y="285655"/>
                      <a:pt x="5938361" y="303943"/>
                      <a:pt x="5910358" y="320231"/>
                    </a:cubicBezTo>
                    <a:cubicBezTo>
                      <a:pt x="5881497" y="337090"/>
                      <a:pt x="5855684" y="356997"/>
                      <a:pt x="5835777" y="383953"/>
                    </a:cubicBezTo>
                    <a:cubicBezTo>
                      <a:pt x="5817298" y="409004"/>
                      <a:pt x="5799391" y="434435"/>
                      <a:pt x="5781008" y="459581"/>
                    </a:cubicBezTo>
                    <a:cubicBezTo>
                      <a:pt x="5776341" y="465963"/>
                      <a:pt x="5772054" y="473488"/>
                      <a:pt x="5765673" y="477584"/>
                    </a:cubicBezTo>
                    <a:cubicBezTo>
                      <a:pt x="5752433" y="486156"/>
                      <a:pt x="5737955" y="493109"/>
                      <a:pt x="5723763" y="500158"/>
                    </a:cubicBezTo>
                    <a:cubicBezTo>
                      <a:pt x="5711571" y="506159"/>
                      <a:pt x="5698617" y="510635"/>
                      <a:pt x="5686711" y="517112"/>
                    </a:cubicBezTo>
                    <a:cubicBezTo>
                      <a:pt x="5677186" y="522256"/>
                      <a:pt x="5668708" y="529400"/>
                      <a:pt x="5659850" y="535877"/>
                    </a:cubicBezTo>
                    <a:cubicBezTo>
                      <a:pt x="5652135" y="541496"/>
                      <a:pt x="5643658" y="546354"/>
                      <a:pt x="5637181" y="553117"/>
                    </a:cubicBezTo>
                    <a:cubicBezTo>
                      <a:pt x="5621369" y="569500"/>
                      <a:pt x="5605462" y="585597"/>
                      <a:pt x="5585841" y="597694"/>
                    </a:cubicBezTo>
                    <a:cubicBezTo>
                      <a:pt x="5566505" y="609695"/>
                      <a:pt x="5548217" y="623126"/>
                      <a:pt x="5528977" y="635318"/>
                    </a:cubicBezTo>
                    <a:cubicBezTo>
                      <a:pt x="5510117" y="647224"/>
                      <a:pt x="5493067" y="660273"/>
                      <a:pt x="5483256" y="681419"/>
                    </a:cubicBezTo>
                    <a:cubicBezTo>
                      <a:pt x="5478875" y="690753"/>
                      <a:pt x="5472684" y="700945"/>
                      <a:pt x="5464397" y="706374"/>
                    </a:cubicBezTo>
                    <a:cubicBezTo>
                      <a:pt x="5452586" y="714089"/>
                      <a:pt x="5437632" y="716852"/>
                      <a:pt x="5424773" y="723424"/>
                    </a:cubicBezTo>
                    <a:cubicBezTo>
                      <a:pt x="5409628" y="731139"/>
                      <a:pt x="5392103" y="737807"/>
                      <a:pt x="5381815" y="750094"/>
                    </a:cubicBezTo>
                    <a:cubicBezTo>
                      <a:pt x="5372671" y="761048"/>
                      <a:pt x="5363432" y="769620"/>
                      <a:pt x="5351335" y="776573"/>
                    </a:cubicBezTo>
                    <a:cubicBezTo>
                      <a:pt x="5342858" y="781431"/>
                      <a:pt x="5336572" y="790289"/>
                      <a:pt x="5327809" y="794290"/>
                    </a:cubicBezTo>
                    <a:cubicBezTo>
                      <a:pt x="5316284" y="799624"/>
                      <a:pt x="5304663" y="803815"/>
                      <a:pt x="5294566" y="812102"/>
                    </a:cubicBezTo>
                    <a:cubicBezTo>
                      <a:pt x="5284089" y="820674"/>
                      <a:pt x="5272183" y="827437"/>
                      <a:pt x="5261229" y="835438"/>
                    </a:cubicBezTo>
                    <a:cubicBezTo>
                      <a:pt x="5255419" y="839724"/>
                      <a:pt x="5250656" y="845344"/>
                      <a:pt x="5245037" y="849821"/>
                    </a:cubicBezTo>
                    <a:cubicBezTo>
                      <a:pt x="5234750" y="858012"/>
                      <a:pt x="5224272" y="866013"/>
                      <a:pt x="5213699" y="873728"/>
                    </a:cubicBezTo>
                    <a:cubicBezTo>
                      <a:pt x="5203127" y="881444"/>
                      <a:pt x="5193030" y="890397"/>
                      <a:pt x="5181409" y="896017"/>
                    </a:cubicBezTo>
                    <a:cubicBezTo>
                      <a:pt x="5161598" y="905542"/>
                      <a:pt x="5139976" y="911257"/>
                      <a:pt x="5120735" y="921544"/>
                    </a:cubicBezTo>
                    <a:cubicBezTo>
                      <a:pt x="5101209" y="932021"/>
                      <a:pt x="5082826" y="945166"/>
                      <a:pt x="5065490" y="959072"/>
                    </a:cubicBezTo>
                    <a:cubicBezTo>
                      <a:pt x="5051774" y="970026"/>
                      <a:pt x="5038916" y="980885"/>
                      <a:pt x="5021675" y="986504"/>
                    </a:cubicBezTo>
                    <a:cubicBezTo>
                      <a:pt x="5012055" y="989648"/>
                      <a:pt x="5001959" y="996506"/>
                      <a:pt x="4996148" y="1004507"/>
                    </a:cubicBezTo>
                    <a:cubicBezTo>
                      <a:pt x="4983575" y="1021937"/>
                      <a:pt x="4967478" y="1034225"/>
                      <a:pt x="4949285" y="1044702"/>
                    </a:cubicBezTo>
                    <a:cubicBezTo>
                      <a:pt x="4924996" y="1058799"/>
                      <a:pt x="4900993" y="1073182"/>
                      <a:pt x="4876609" y="1086993"/>
                    </a:cubicBezTo>
                    <a:cubicBezTo>
                      <a:pt x="4862227" y="1095185"/>
                      <a:pt x="4847940" y="1103852"/>
                      <a:pt x="4832699" y="1109853"/>
                    </a:cubicBezTo>
                    <a:cubicBezTo>
                      <a:pt x="4801553" y="1122236"/>
                      <a:pt x="4769644" y="1132808"/>
                      <a:pt x="4738211" y="1144334"/>
                    </a:cubicBezTo>
                    <a:cubicBezTo>
                      <a:pt x="4727924" y="1148048"/>
                      <a:pt x="4718209" y="1153382"/>
                      <a:pt x="4707731" y="1156621"/>
                    </a:cubicBezTo>
                    <a:cubicBezTo>
                      <a:pt x="4696396" y="1160145"/>
                      <a:pt x="4684205" y="1161193"/>
                      <a:pt x="4672870" y="1164717"/>
                    </a:cubicBezTo>
                    <a:cubicBezTo>
                      <a:pt x="4654010" y="1170527"/>
                      <a:pt x="4635722" y="1177957"/>
                      <a:pt x="4616863" y="1183862"/>
                    </a:cubicBezTo>
                    <a:cubicBezTo>
                      <a:pt x="4580477" y="1195197"/>
                      <a:pt x="4543996" y="1206056"/>
                      <a:pt x="4507516" y="1216819"/>
                    </a:cubicBezTo>
                    <a:cubicBezTo>
                      <a:pt x="4499706" y="1219105"/>
                      <a:pt x="4491228" y="1219391"/>
                      <a:pt x="4483513" y="1221867"/>
                    </a:cubicBezTo>
                    <a:cubicBezTo>
                      <a:pt x="4463034" y="1228535"/>
                      <a:pt x="4442650" y="1235773"/>
                      <a:pt x="4422362" y="1243108"/>
                    </a:cubicBezTo>
                    <a:cubicBezTo>
                      <a:pt x="4410075" y="1247585"/>
                      <a:pt x="4398073" y="1253109"/>
                      <a:pt x="4385691" y="1257395"/>
                    </a:cubicBezTo>
                    <a:cubicBezTo>
                      <a:pt x="4375785" y="1260824"/>
                      <a:pt x="4365593" y="1263491"/>
                      <a:pt x="4355306" y="1265587"/>
                    </a:cubicBezTo>
                    <a:cubicBezTo>
                      <a:pt x="4346448" y="1267397"/>
                      <a:pt x="4337209" y="1267206"/>
                      <a:pt x="4328446" y="1269397"/>
                    </a:cubicBezTo>
                    <a:cubicBezTo>
                      <a:pt x="4304728" y="1275302"/>
                      <a:pt x="4281297" y="1281970"/>
                      <a:pt x="4257770" y="1288256"/>
                    </a:cubicBezTo>
                    <a:cubicBezTo>
                      <a:pt x="4248341" y="1290733"/>
                      <a:pt x="4238720" y="1292543"/>
                      <a:pt x="4229576" y="1295686"/>
                    </a:cubicBezTo>
                    <a:cubicBezTo>
                      <a:pt x="4205097" y="1303973"/>
                      <a:pt x="4180999" y="1313402"/>
                      <a:pt x="4156424" y="1321213"/>
                    </a:cubicBezTo>
                    <a:cubicBezTo>
                      <a:pt x="4136041" y="1327690"/>
                      <a:pt x="4115086" y="1332357"/>
                      <a:pt x="4094416" y="1338072"/>
                    </a:cubicBezTo>
                    <a:cubicBezTo>
                      <a:pt x="4085653" y="1340549"/>
                      <a:pt x="4077271" y="1344073"/>
                      <a:pt x="4068509" y="1346168"/>
                    </a:cubicBezTo>
                    <a:cubicBezTo>
                      <a:pt x="4048887" y="1350931"/>
                      <a:pt x="4028980" y="1354931"/>
                      <a:pt x="4009263" y="1359694"/>
                    </a:cubicBezTo>
                    <a:cubicBezTo>
                      <a:pt x="3998023" y="1362456"/>
                      <a:pt x="3987165" y="1367409"/>
                      <a:pt x="3975735" y="1369219"/>
                    </a:cubicBezTo>
                    <a:cubicBezTo>
                      <a:pt x="3948589" y="1373505"/>
                      <a:pt x="3921252" y="1376553"/>
                      <a:pt x="3893915" y="1379982"/>
                    </a:cubicBezTo>
                    <a:cubicBezTo>
                      <a:pt x="3865722" y="1383506"/>
                      <a:pt x="3837623" y="1387221"/>
                      <a:pt x="3809428" y="1390364"/>
                    </a:cubicBezTo>
                    <a:cubicBezTo>
                      <a:pt x="3793998" y="1391984"/>
                      <a:pt x="3778472" y="1392269"/>
                      <a:pt x="3763042" y="1393793"/>
                    </a:cubicBezTo>
                    <a:cubicBezTo>
                      <a:pt x="3749516" y="1395127"/>
                      <a:pt x="3736086" y="1397603"/>
                      <a:pt x="3722561" y="1399223"/>
                    </a:cubicBezTo>
                    <a:cubicBezTo>
                      <a:pt x="3710845" y="1400556"/>
                      <a:pt x="3699034" y="1401318"/>
                      <a:pt x="3687318" y="1402652"/>
                    </a:cubicBezTo>
                    <a:cubicBezTo>
                      <a:pt x="3668554" y="1404842"/>
                      <a:pt x="3649885" y="1407319"/>
                      <a:pt x="3631216" y="1409605"/>
                    </a:cubicBezTo>
                    <a:cubicBezTo>
                      <a:pt x="3623406" y="1410462"/>
                      <a:pt x="3615214" y="1412843"/>
                      <a:pt x="3607880" y="1411415"/>
                    </a:cubicBezTo>
                    <a:cubicBezTo>
                      <a:pt x="3589401" y="1407795"/>
                      <a:pt x="3571208" y="1408843"/>
                      <a:pt x="3552825" y="1411319"/>
                    </a:cubicBezTo>
                    <a:cubicBezTo>
                      <a:pt x="3546539" y="1412177"/>
                      <a:pt x="3539776" y="1411986"/>
                      <a:pt x="3533680" y="1410367"/>
                    </a:cubicBezTo>
                    <a:cubicBezTo>
                      <a:pt x="3521202" y="1407128"/>
                      <a:pt x="3509106" y="1402556"/>
                      <a:pt x="3496818" y="1398556"/>
                    </a:cubicBezTo>
                    <a:cubicBezTo>
                      <a:pt x="3495484" y="1398080"/>
                      <a:pt x="3493865" y="1397984"/>
                      <a:pt x="3492437" y="1397699"/>
                    </a:cubicBezTo>
                    <a:cubicBezTo>
                      <a:pt x="3484340" y="1396079"/>
                      <a:pt x="3476340" y="1394460"/>
                      <a:pt x="3468243" y="1393031"/>
                    </a:cubicBezTo>
                    <a:cubicBezTo>
                      <a:pt x="3463862" y="1392269"/>
                      <a:pt x="3459385" y="1392174"/>
                      <a:pt x="3455003" y="1391507"/>
                    </a:cubicBezTo>
                    <a:cubicBezTo>
                      <a:pt x="3438049" y="1388840"/>
                      <a:pt x="3419380" y="1393317"/>
                      <a:pt x="3404711" y="1381792"/>
                    </a:cubicBezTo>
                    <a:cubicBezTo>
                      <a:pt x="3395186" y="1374362"/>
                      <a:pt x="3385947" y="1376077"/>
                      <a:pt x="3375756" y="1377220"/>
                    </a:cubicBezTo>
                    <a:cubicBezTo>
                      <a:pt x="3368040" y="1378077"/>
                      <a:pt x="3360134" y="1377791"/>
                      <a:pt x="3352324" y="1377887"/>
                    </a:cubicBezTo>
                    <a:cubicBezTo>
                      <a:pt x="3338608" y="1378172"/>
                      <a:pt x="3324892" y="1378268"/>
                      <a:pt x="3311176" y="1378744"/>
                    </a:cubicBezTo>
                    <a:cubicBezTo>
                      <a:pt x="3306794" y="1378934"/>
                      <a:pt x="3302318" y="1381316"/>
                      <a:pt x="3298031" y="1380935"/>
                    </a:cubicBezTo>
                    <a:cubicBezTo>
                      <a:pt x="3278219" y="1379125"/>
                      <a:pt x="3258407" y="1376267"/>
                      <a:pt x="3238595" y="1374648"/>
                    </a:cubicBezTo>
                    <a:cubicBezTo>
                      <a:pt x="3227356" y="1373696"/>
                      <a:pt x="3215830" y="1375505"/>
                      <a:pt x="3204686" y="1374172"/>
                    </a:cubicBezTo>
                    <a:cubicBezTo>
                      <a:pt x="3191828" y="1372648"/>
                      <a:pt x="3179255" y="1368743"/>
                      <a:pt x="3166491" y="1366361"/>
                    </a:cubicBezTo>
                    <a:cubicBezTo>
                      <a:pt x="3162967" y="1365695"/>
                      <a:pt x="3159062" y="1366552"/>
                      <a:pt x="3155347" y="1366742"/>
                    </a:cubicBezTo>
                    <a:cubicBezTo>
                      <a:pt x="3151156" y="1366933"/>
                      <a:pt x="3147060" y="1367314"/>
                      <a:pt x="3142869" y="1367409"/>
                    </a:cubicBezTo>
                    <a:cubicBezTo>
                      <a:pt x="3130105" y="1367600"/>
                      <a:pt x="3117342" y="1367314"/>
                      <a:pt x="3104578" y="1367981"/>
                    </a:cubicBezTo>
                    <a:cubicBezTo>
                      <a:pt x="3096768" y="1368362"/>
                      <a:pt x="3088577" y="1372267"/>
                      <a:pt x="3081337" y="1370838"/>
                    </a:cubicBezTo>
                    <a:cubicBezTo>
                      <a:pt x="3066574" y="1368076"/>
                      <a:pt x="3051810" y="1374267"/>
                      <a:pt x="3037047" y="1369124"/>
                    </a:cubicBezTo>
                    <a:cubicBezTo>
                      <a:pt x="3032474" y="1367600"/>
                      <a:pt x="3026188" y="1371410"/>
                      <a:pt x="3020663" y="1371600"/>
                    </a:cubicBezTo>
                    <a:cubicBezTo>
                      <a:pt x="3006852" y="1372076"/>
                      <a:pt x="2993041" y="1371981"/>
                      <a:pt x="2979230" y="1371886"/>
                    </a:cubicBezTo>
                    <a:cubicBezTo>
                      <a:pt x="2966847" y="1371791"/>
                      <a:pt x="2953988" y="1373124"/>
                      <a:pt x="2942082" y="1370457"/>
                    </a:cubicBezTo>
                    <a:cubicBezTo>
                      <a:pt x="2929604" y="1367600"/>
                      <a:pt x="2918365" y="1367981"/>
                      <a:pt x="2906268" y="1371219"/>
                    </a:cubicBezTo>
                    <a:cubicBezTo>
                      <a:pt x="2897981" y="1373410"/>
                      <a:pt x="2889218" y="1373696"/>
                      <a:pt x="2880646" y="1374362"/>
                    </a:cubicBezTo>
                    <a:cubicBezTo>
                      <a:pt x="2871407" y="1375124"/>
                      <a:pt x="2861215" y="1373124"/>
                      <a:pt x="2852833" y="1376267"/>
                    </a:cubicBezTo>
                    <a:cubicBezTo>
                      <a:pt x="2827877" y="1385602"/>
                      <a:pt x="2802255" y="1387602"/>
                      <a:pt x="2776157" y="1387602"/>
                    </a:cubicBezTo>
                    <a:cubicBezTo>
                      <a:pt x="2771394" y="1387602"/>
                      <a:pt x="2766536" y="1386269"/>
                      <a:pt x="2761965" y="1384840"/>
                    </a:cubicBezTo>
                    <a:cubicBezTo>
                      <a:pt x="2735294" y="1376267"/>
                      <a:pt x="2708529" y="1377029"/>
                      <a:pt x="2681383" y="1382268"/>
                    </a:cubicBezTo>
                    <a:cubicBezTo>
                      <a:pt x="2675763" y="1383411"/>
                      <a:pt x="2669477" y="1383602"/>
                      <a:pt x="2663857" y="1382459"/>
                    </a:cubicBezTo>
                    <a:cubicBezTo>
                      <a:pt x="2648045" y="1379125"/>
                      <a:pt x="2632710" y="1373600"/>
                      <a:pt x="2616803" y="1371219"/>
                    </a:cubicBezTo>
                    <a:cubicBezTo>
                      <a:pt x="2590515" y="1367314"/>
                      <a:pt x="2567750" y="1380458"/>
                      <a:pt x="2544223" y="1389031"/>
                    </a:cubicBezTo>
                    <a:cubicBezTo>
                      <a:pt x="2521839" y="1397127"/>
                      <a:pt x="2502789" y="1415415"/>
                      <a:pt x="2476309" y="1411319"/>
                    </a:cubicBezTo>
                    <a:cubicBezTo>
                      <a:pt x="2473643" y="1410938"/>
                      <a:pt x="2470690" y="1413510"/>
                      <a:pt x="2467737" y="1414177"/>
                    </a:cubicBezTo>
                    <a:cubicBezTo>
                      <a:pt x="2459641" y="1415987"/>
                      <a:pt x="2451545" y="1418177"/>
                      <a:pt x="2443353" y="1419035"/>
                    </a:cubicBezTo>
                    <a:cubicBezTo>
                      <a:pt x="2433352" y="1420178"/>
                      <a:pt x="2423160" y="1419797"/>
                      <a:pt x="2413159" y="1420749"/>
                    </a:cubicBezTo>
                    <a:cubicBezTo>
                      <a:pt x="2400300" y="1421892"/>
                      <a:pt x="2387632" y="1424940"/>
                      <a:pt x="2374868" y="1424940"/>
                    </a:cubicBezTo>
                    <a:cubicBezTo>
                      <a:pt x="2364581" y="1424940"/>
                      <a:pt x="2354389" y="1421416"/>
                      <a:pt x="2344198" y="1419701"/>
                    </a:cubicBezTo>
                    <a:cubicBezTo>
                      <a:pt x="2329815" y="1417320"/>
                      <a:pt x="2314003" y="1417987"/>
                      <a:pt x="2301335" y="1411891"/>
                    </a:cubicBezTo>
                    <a:cubicBezTo>
                      <a:pt x="2287810" y="1405414"/>
                      <a:pt x="2274951" y="1402461"/>
                      <a:pt x="2260949" y="1404461"/>
                    </a:cubicBezTo>
                    <a:cubicBezTo>
                      <a:pt x="2256282" y="1405128"/>
                      <a:pt x="2250281" y="1409129"/>
                      <a:pt x="2248186" y="1413224"/>
                    </a:cubicBezTo>
                    <a:cubicBezTo>
                      <a:pt x="2243518" y="1422368"/>
                      <a:pt x="2237137" y="1423988"/>
                      <a:pt x="2228469" y="1420844"/>
                    </a:cubicBezTo>
                    <a:cubicBezTo>
                      <a:pt x="2220944" y="1418177"/>
                      <a:pt x="2211705" y="1416844"/>
                      <a:pt x="2206562" y="1411700"/>
                    </a:cubicBezTo>
                    <a:cubicBezTo>
                      <a:pt x="2191988" y="1397127"/>
                      <a:pt x="2173414" y="1396651"/>
                      <a:pt x="2155317" y="1392746"/>
                    </a:cubicBezTo>
                    <a:cubicBezTo>
                      <a:pt x="2144269" y="1390364"/>
                      <a:pt x="2133981" y="1390269"/>
                      <a:pt x="2122932" y="1391888"/>
                    </a:cubicBezTo>
                    <a:cubicBezTo>
                      <a:pt x="2098930" y="1395508"/>
                      <a:pt x="2075593" y="1390364"/>
                      <a:pt x="2052542" y="1383792"/>
                    </a:cubicBezTo>
                    <a:cubicBezTo>
                      <a:pt x="2037302" y="1379411"/>
                      <a:pt x="2021681" y="1376744"/>
                      <a:pt x="2006537" y="1372267"/>
                    </a:cubicBezTo>
                    <a:cubicBezTo>
                      <a:pt x="1995202" y="1368838"/>
                      <a:pt x="1983868" y="1364742"/>
                      <a:pt x="1973486" y="1359218"/>
                    </a:cubicBezTo>
                    <a:cubicBezTo>
                      <a:pt x="1958435" y="1351121"/>
                      <a:pt x="1945292" y="1338929"/>
                      <a:pt x="1926146" y="1342168"/>
                    </a:cubicBezTo>
                    <a:cubicBezTo>
                      <a:pt x="1909286" y="1345025"/>
                      <a:pt x="1894047" y="1339025"/>
                      <a:pt x="1878616" y="1333310"/>
                    </a:cubicBezTo>
                    <a:cubicBezTo>
                      <a:pt x="1867281" y="1329119"/>
                      <a:pt x="1855948" y="1324832"/>
                      <a:pt x="1844231" y="1322165"/>
                    </a:cubicBezTo>
                    <a:cubicBezTo>
                      <a:pt x="1830324" y="1319022"/>
                      <a:pt x="1814608" y="1320356"/>
                      <a:pt x="1802225" y="1314545"/>
                    </a:cubicBezTo>
                    <a:cubicBezTo>
                      <a:pt x="1789271" y="1308449"/>
                      <a:pt x="1778509" y="1312545"/>
                      <a:pt x="1766983" y="1314260"/>
                    </a:cubicBezTo>
                    <a:cubicBezTo>
                      <a:pt x="1748600" y="1316927"/>
                      <a:pt x="1730311" y="1321880"/>
                      <a:pt x="1711738" y="1315593"/>
                    </a:cubicBezTo>
                    <a:cubicBezTo>
                      <a:pt x="1689164" y="1307973"/>
                      <a:pt x="1666780" y="1299782"/>
                      <a:pt x="1644111" y="1292543"/>
                    </a:cubicBezTo>
                    <a:cubicBezTo>
                      <a:pt x="1635347" y="1289780"/>
                      <a:pt x="1625919" y="1288637"/>
                      <a:pt x="1616774" y="1287399"/>
                    </a:cubicBezTo>
                    <a:cubicBezTo>
                      <a:pt x="1608107" y="1286351"/>
                      <a:pt x="1597725" y="1289018"/>
                      <a:pt x="1591056" y="1285018"/>
                    </a:cubicBezTo>
                    <a:cubicBezTo>
                      <a:pt x="1573911" y="1274731"/>
                      <a:pt x="1556291" y="1269683"/>
                      <a:pt x="1536478" y="1269683"/>
                    </a:cubicBezTo>
                    <a:cubicBezTo>
                      <a:pt x="1529048" y="1269683"/>
                      <a:pt x="1521809" y="1265396"/>
                      <a:pt x="1514285" y="1264634"/>
                    </a:cubicBezTo>
                    <a:cubicBezTo>
                      <a:pt x="1503997" y="1263682"/>
                      <a:pt x="1492186" y="1261110"/>
                      <a:pt x="1483233" y="1264730"/>
                    </a:cubicBezTo>
                    <a:cubicBezTo>
                      <a:pt x="1462183" y="1273302"/>
                      <a:pt x="1445134" y="1266158"/>
                      <a:pt x="1426750" y="1257681"/>
                    </a:cubicBezTo>
                    <a:cubicBezTo>
                      <a:pt x="1408652" y="1249299"/>
                      <a:pt x="1389602" y="1242632"/>
                      <a:pt x="1370362" y="1237107"/>
                    </a:cubicBezTo>
                    <a:cubicBezTo>
                      <a:pt x="1363123" y="1235107"/>
                      <a:pt x="1354456" y="1238441"/>
                      <a:pt x="1346454" y="1239107"/>
                    </a:cubicBezTo>
                    <a:cubicBezTo>
                      <a:pt x="1343596" y="1239298"/>
                      <a:pt x="1340453" y="1239584"/>
                      <a:pt x="1337882" y="1238631"/>
                    </a:cubicBezTo>
                    <a:cubicBezTo>
                      <a:pt x="1313022" y="1229487"/>
                      <a:pt x="1287780" y="1222534"/>
                      <a:pt x="1260825" y="1227296"/>
                    </a:cubicBezTo>
                    <a:cubicBezTo>
                      <a:pt x="1258349" y="1227773"/>
                      <a:pt x="1255586" y="1226725"/>
                      <a:pt x="1253109" y="1226058"/>
                    </a:cubicBezTo>
                    <a:cubicBezTo>
                      <a:pt x="1241012" y="1222629"/>
                      <a:pt x="1229201" y="1217200"/>
                      <a:pt x="1216915" y="1215962"/>
                    </a:cubicBezTo>
                    <a:cubicBezTo>
                      <a:pt x="1186625" y="1212914"/>
                      <a:pt x="1156146" y="1211675"/>
                      <a:pt x="1125664" y="1209675"/>
                    </a:cubicBezTo>
                    <a:cubicBezTo>
                      <a:pt x="1123759" y="1209580"/>
                      <a:pt x="1121759" y="1209580"/>
                      <a:pt x="1120045" y="1208913"/>
                    </a:cubicBezTo>
                    <a:cubicBezTo>
                      <a:pt x="1108805" y="1204817"/>
                      <a:pt x="1098995" y="1206151"/>
                      <a:pt x="1089469" y="1213961"/>
                    </a:cubicBezTo>
                    <a:cubicBezTo>
                      <a:pt x="1085278" y="1217390"/>
                      <a:pt x="1079563" y="1219200"/>
                      <a:pt x="1074325" y="1221105"/>
                    </a:cubicBezTo>
                    <a:cubicBezTo>
                      <a:pt x="1066609" y="1223963"/>
                      <a:pt x="1058704" y="1226725"/>
                      <a:pt x="1050703" y="1228535"/>
                    </a:cubicBezTo>
                    <a:cubicBezTo>
                      <a:pt x="1042797" y="1230249"/>
                      <a:pt x="1034320" y="1232630"/>
                      <a:pt x="1026700" y="1231297"/>
                    </a:cubicBezTo>
                    <a:cubicBezTo>
                      <a:pt x="1012984" y="1228916"/>
                      <a:pt x="999934" y="1223582"/>
                      <a:pt x="986409" y="1220057"/>
                    </a:cubicBezTo>
                    <a:cubicBezTo>
                      <a:pt x="981742" y="1218819"/>
                      <a:pt x="976598" y="1219010"/>
                      <a:pt x="971741" y="1218914"/>
                    </a:cubicBezTo>
                    <a:cubicBezTo>
                      <a:pt x="960596" y="1218629"/>
                      <a:pt x="949166" y="1221391"/>
                      <a:pt x="939070" y="1213485"/>
                    </a:cubicBezTo>
                    <a:cubicBezTo>
                      <a:pt x="929736" y="1206056"/>
                      <a:pt x="920305" y="1208246"/>
                      <a:pt x="910495" y="1213866"/>
                    </a:cubicBezTo>
                    <a:cubicBezTo>
                      <a:pt x="903446" y="1217867"/>
                      <a:pt x="895446" y="1221010"/>
                      <a:pt x="887540" y="1222534"/>
                    </a:cubicBezTo>
                    <a:cubicBezTo>
                      <a:pt x="876681" y="1224629"/>
                      <a:pt x="865918" y="1225487"/>
                      <a:pt x="854202" y="1224248"/>
                    </a:cubicBezTo>
                    <a:cubicBezTo>
                      <a:pt x="845915" y="1223391"/>
                      <a:pt x="839152" y="1223010"/>
                      <a:pt x="832675" y="1217962"/>
                    </a:cubicBezTo>
                    <a:cubicBezTo>
                      <a:pt x="831628" y="1217200"/>
                      <a:pt x="829723" y="1217009"/>
                      <a:pt x="828294" y="1217105"/>
                    </a:cubicBezTo>
                    <a:cubicBezTo>
                      <a:pt x="809530" y="1218724"/>
                      <a:pt x="790956" y="1217867"/>
                      <a:pt x="772001" y="1216723"/>
                    </a:cubicBezTo>
                    <a:cubicBezTo>
                      <a:pt x="747904" y="1215200"/>
                      <a:pt x="722566" y="1219676"/>
                      <a:pt x="701707" y="1235678"/>
                    </a:cubicBezTo>
                    <a:cubicBezTo>
                      <a:pt x="698659" y="1238060"/>
                      <a:pt x="694087" y="1239107"/>
                      <a:pt x="690086" y="1239679"/>
                    </a:cubicBezTo>
                    <a:cubicBezTo>
                      <a:pt x="671227" y="1242155"/>
                      <a:pt x="652272" y="1243870"/>
                      <a:pt x="633412" y="1246632"/>
                    </a:cubicBezTo>
                    <a:cubicBezTo>
                      <a:pt x="623125" y="1248156"/>
                      <a:pt x="612362" y="1249490"/>
                      <a:pt x="603028" y="1253681"/>
                    </a:cubicBezTo>
                    <a:cubicBezTo>
                      <a:pt x="593885" y="1257776"/>
                      <a:pt x="586549" y="1262634"/>
                      <a:pt x="581120" y="1254062"/>
                    </a:cubicBezTo>
                    <a:cubicBezTo>
                      <a:pt x="571406" y="1258634"/>
                      <a:pt x="562927" y="1262444"/>
                      <a:pt x="554642" y="1266539"/>
                    </a:cubicBezTo>
                    <a:cubicBezTo>
                      <a:pt x="551593" y="1268063"/>
                      <a:pt x="549021" y="1270540"/>
                      <a:pt x="545973" y="1271969"/>
                    </a:cubicBezTo>
                    <a:cubicBezTo>
                      <a:pt x="542734" y="1273493"/>
                      <a:pt x="539115" y="1274445"/>
                      <a:pt x="535591" y="1275207"/>
                    </a:cubicBezTo>
                    <a:cubicBezTo>
                      <a:pt x="519874" y="1278636"/>
                      <a:pt x="504158" y="1281779"/>
                      <a:pt x="488538" y="1285494"/>
                    </a:cubicBezTo>
                    <a:cubicBezTo>
                      <a:pt x="485489" y="1286256"/>
                      <a:pt x="482917" y="1289304"/>
                      <a:pt x="480155" y="1291304"/>
                    </a:cubicBezTo>
                    <a:cubicBezTo>
                      <a:pt x="478345" y="1292638"/>
                      <a:pt x="476536" y="1294638"/>
                      <a:pt x="474535" y="1294924"/>
                    </a:cubicBezTo>
                    <a:cubicBezTo>
                      <a:pt x="459295" y="1297210"/>
                      <a:pt x="444151" y="1299877"/>
                      <a:pt x="428816" y="1301020"/>
                    </a:cubicBezTo>
                    <a:cubicBezTo>
                      <a:pt x="415957" y="1301972"/>
                      <a:pt x="403574" y="1301687"/>
                      <a:pt x="400241" y="1318260"/>
                    </a:cubicBezTo>
                    <a:cubicBezTo>
                      <a:pt x="399669" y="1321118"/>
                      <a:pt x="395573" y="1324166"/>
                      <a:pt x="392431" y="1325594"/>
                    </a:cubicBezTo>
                    <a:cubicBezTo>
                      <a:pt x="383477" y="1329690"/>
                      <a:pt x="373951" y="1332452"/>
                      <a:pt x="365093" y="1336643"/>
                    </a:cubicBezTo>
                    <a:cubicBezTo>
                      <a:pt x="336042" y="1350645"/>
                      <a:pt x="305658" y="1359503"/>
                      <a:pt x="273177" y="1357884"/>
                    </a:cubicBezTo>
                    <a:cubicBezTo>
                      <a:pt x="263081" y="1357408"/>
                      <a:pt x="253270" y="1352264"/>
                      <a:pt x="246888" y="1350359"/>
                    </a:cubicBezTo>
                    <a:cubicBezTo>
                      <a:pt x="228506" y="1357884"/>
                      <a:pt x="213075" y="1365123"/>
                      <a:pt x="196977" y="1370552"/>
                    </a:cubicBezTo>
                    <a:cubicBezTo>
                      <a:pt x="182785" y="1375410"/>
                      <a:pt x="167926" y="1378458"/>
                      <a:pt x="153352" y="1381982"/>
                    </a:cubicBezTo>
                    <a:cubicBezTo>
                      <a:pt x="148018" y="1383316"/>
                      <a:pt x="142589" y="1384078"/>
                      <a:pt x="137160" y="1384745"/>
                    </a:cubicBezTo>
                    <a:cubicBezTo>
                      <a:pt x="120206" y="1386840"/>
                      <a:pt x="102489" y="1381792"/>
                      <a:pt x="85917" y="1389793"/>
                    </a:cubicBezTo>
                    <a:cubicBezTo>
                      <a:pt x="77248" y="1393984"/>
                      <a:pt x="68675" y="1399032"/>
                      <a:pt x="59532" y="1401223"/>
                    </a:cubicBezTo>
                    <a:cubicBezTo>
                      <a:pt x="49721" y="1403604"/>
                      <a:pt x="40124" y="1407319"/>
                      <a:pt x="30325" y="1409974"/>
                    </a:cubicBezTo>
                    <a:lnTo>
                      <a:pt x="0" y="1412360"/>
                    </a:lnTo>
                    <a:lnTo>
                      <a:pt x="0" y="1058622"/>
                    </a:lnTo>
                    <a:lnTo>
                      <a:pt x="17145" y="1060228"/>
                    </a:lnTo>
                    <a:cubicBezTo>
                      <a:pt x="26480" y="1061561"/>
                      <a:pt x="35528" y="1066133"/>
                      <a:pt x="44672" y="1066324"/>
                    </a:cubicBezTo>
                    <a:cubicBezTo>
                      <a:pt x="59055" y="1066610"/>
                      <a:pt x="71819" y="1068419"/>
                      <a:pt x="84677" y="1076230"/>
                    </a:cubicBezTo>
                    <a:cubicBezTo>
                      <a:pt x="104108" y="1087946"/>
                      <a:pt x="120110" y="1082993"/>
                      <a:pt x="132017" y="1064990"/>
                    </a:cubicBezTo>
                    <a:cubicBezTo>
                      <a:pt x="133255" y="1063181"/>
                      <a:pt x="134874" y="1060799"/>
                      <a:pt x="136779" y="1060323"/>
                    </a:cubicBezTo>
                    <a:cubicBezTo>
                      <a:pt x="153639" y="1056132"/>
                      <a:pt x="170974" y="1048131"/>
                      <a:pt x="187547" y="1049179"/>
                    </a:cubicBezTo>
                    <a:cubicBezTo>
                      <a:pt x="216789" y="1051084"/>
                      <a:pt x="244316" y="1048798"/>
                      <a:pt x="270891" y="1036415"/>
                    </a:cubicBezTo>
                    <a:cubicBezTo>
                      <a:pt x="272510" y="1035653"/>
                      <a:pt x="274987" y="1034891"/>
                      <a:pt x="276320" y="1035558"/>
                    </a:cubicBezTo>
                    <a:cubicBezTo>
                      <a:pt x="292322" y="1043845"/>
                      <a:pt x="309848" y="1050417"/>
                      <a:pt x="323755" y="1061561"/>
                    </a:cubicBezTo>
                    <a:cubicBezTo>
                      <a:pt x="336995" y="1072134"/>
                      <a:pt x="352997" y="1072229"/>
                      <a:pt x="361855" y="1057942"/>
                    </a:cubicBezTo>
                    <a:cubicBezTo>
                      <a:pt x="366236" y="1050893"/>
                      <a:pt x="372332" y="1042702"/>
                      <a:pt x="379571" y="1039939"/>
                    </a:cubicBezTo>
                    <a:cubicBezTo>
                      <a:pt x="395954" y="1033653"/>
                      <a:pt x="413481" y="1030414"/>
                      <a:pt x="430530" y="1025747"/>
                    </a:cubicBezTo>
                    <a:cubicBezTo>
                      <a:pt x="451581" y="1020032"/>
                      <a:pt x="472345" y="1020032"/>
                      <a:pt x="493300" y="1027176"/>
                    </a:cubicBezTo>
                    <a:cubicBezTo>
                      <a:pt x="508064" y="1032224"/>
                      <a:pt x="523113" y="1032224"/>
                      <a:pt x="537782" y="1025366"/>
                    </a:cubicBezTo>
                    <a:cubicBezTo>
                      <a:pt x="545687" y="1021652"/>
                      <a:pt x="553784" y="1017842"/>
                      <a:pt x="562166" y="1015746"/>
                    </a:cubicBezTo>
                    <a:cubicBezTo>
                      <a:pt x="567595" y="1014412"/>
                      <a:pt x="573881" y="1015651"/>
                      <a:pt x="579596" y="1016699"/>
                    </a:cubicBezTo>
                    <a:cubicBezTo>
                      <a:pt x="590645" y="1018794"/>
                      <a:pt x="602075" y="1025176"/>
                      <a:pt x="612362" y="1023557"/>
                    </a:cubicBezTo>
                    <a:cubicBezTo>
                      <a:pt x="647891" y="1017842"/>
                      <a:pt x="681419" y="1031272"/>
                      <a:pt x="716090" y="1031653"/>
                    </a:cubicBezTo>
                    <a:cubicBezTo>
                      <a:pt x="731806" y="1031843"/>
                      <a:pt x="747332" y="1034891"/>
                      <a:pt x="758381" y="1018985"/>
                    </a:cubicBezTo>
                    <a:cubicBezTo>
                      <a:pt x="759809" y="1016889"/>
                      <a:pt x="766763" y="1018032"/>
                      <a:pt x="771049" y="1018699"/>
                    </a:cubicBezTo>
                    <a:cubicBezTo>
                      <a:pt x="780574" y="1020128"/>
                      <a:pt x="790004" y="1023747"/>
                      <a:pt x="799433" y="1023652"/>
                    </a:cubicBezTo>
                    <a:cubicBezTo>
                      <a:pt x="818960" y="1023557"/>
                      <a:pt x="838581" y="1022033"/>
                      <a:pt x="858012" y="1020318"/>
                    </a:cubicBezTo>
                    <a:cubicBezTo>
                      <a:pt x="865346" y="1019651"/>
                      <a:pt x="872395" y="1017080"/>
                      <a:pt x="879634" y="1015270"/>
                    </a:cubicBezTo>
                    <a:cubicBezTo>
                      <a:pt x="883634" y="1014222"/>
                      <a:pt x="887921" y="1011460"/>
                      <a:pt x="891635" y="1012031"/>
                    </a:cubicBezTo>
                    <a:cubicBezTo>
                      <a:pt x="913162" y="1015365"/>
                      <a:pt x="932879" y="1007174"/>
                      <a:pt x="953262" y="1003078"/>
                    </a:cubicBezTo>
                    <a:cubicBezTo>
                      <a:pt x="962692" y="1001173"/>
                      <a:pt x="971550" y="996601"/>
                      <a:pt x="980694" y="993458"/>
                    </a:cubicBezTo>
                    <a:cubicBezTo>
                      <a:pt x="983075" y="992600"/>
                      <a:pt x="985742" y="991838"/>
                      <a:pt x="988124" y="992029"/>
                    </a:cubicBezTo>
                    <a:cubicBezTo>
                      <a:pt x="1001744" y="993172"/>
                      <a:pt x="1015270" y="994791"/>
                      <a:pt x="1028795" y="996029"/>
                    </a:cubicBezTo>
                    <a:cubicBezTo>
                      <a:pt x="1041083" y="997172"/>
                      <a:pt x="1053465" y="997553"/>
                      <a:pt x="1059275" y="1011555"/>
                    </a:cubicBezTo>
                    <a:cubicBezTo>
                      <a:pt x="1060133" y="1013746"/>
                      <a:pt x="1062990" y="1015365"/>
                      <a:pt x="1065181" y="1016794"/>
                    </a:cubicBezTo>
                    <a:cubicBezTo>
                      <a:pt x="1098995" y="1038797"/>
                      <a:pt x="1117092" y="1038225"/>
                      <a:pt x="1150144" y="1014984"/>
                    </a:cubicBezTo>
                    <a:cubicBezTo>
                      <a:pt x="1153573" y="1012603"/>
                      <a:pt x="1160907" y="1010888"/>
                      <a:pt x="1163193" y="1012793"/>
                    </a:cubicBezTo>
                    <a:cubicBezTo>
                      <a:pt x="1182624" y="1028605"/>
                      <a:pt x="1203865" y="1026890"/>
                      <a:pt x="1226249" y="1021937"/>
                    </a:cubicBezTo>
                    <a:cubicBezTo>
                      <a:pt x="1232059" y="1020604"/>
                      <a:pt x="1240251" y="1020604"/>
                      <a:pt x="1244632" y="1023747"/>
                    </a:cubicBezTo>
                    <a:cubicBezTo>
                      <a:pt x="1265492" y="1038320"/>
                      <a:pt x="1287876" y="1036225"/>
                      <a:pt x="1310545" y="1031939"/>
                    </a:cubicBezTo>
                    <a:cubicBezTo>
                      <a:pt x="1314069" y="1031272"/>
                      <a:pt x="1318356" y="1027652"/>
                      <a:pt x="1319879" y="1024319"/>
                    </a:cubicBezTo>
                    <a:cubicBezTo>
                      <a:pt x="1325309" y="1012508"/>
                      <a:pt x="1335501" y="1008507"/>
                      <a:pt x="1346740" y="1005173"/>
                    </a:cubicBezTo>
                    <a:cubicBezTo>
                      <a:pt x="1364457" y="999744"/>
                      <a:pt x="1381887" y="993362"/>
                      <a:pt x="1399699" y="988219"/>
                    </a:cubicBezTo>
                    <a:cubicBezTo>
                      <a:pt x="1404081" y="986981"/>
                      <a:pt x="1409510" y="987743"/>
                      <a:pt x="1414082" y="989171"/>
                    </a:cubicBezTo>
                    <a:cubicBezTo>
                      <a:pt x="1429703" y="994029"/>
                      <a:pt x="1439609" y="1006221"/>
                      <a:pt x="1450467" y="1017461"/>
                    </a:cubicBezTo>
                    <a:cubicBezTo>
                      <a:pt x="1455230" y="1022414"/>
                      <a:pt x="1461802" y="1025938"/>
                      <a:pt x="1468184" y="1028795"/>
                    </a:cubicBezTo>
                    <a:cubicBezTo>
                      <a:pt x="1484757" y="1036130"/>
                      <a:pt x="1501712" y="1042702"/>
                      <a:pt x="1518476" y="1049655"/>
                    </a:cubicBezTo>
                    <a:cubicBezTo>
                      <a:pt x="1520095" y="1050322"/>
                      <a:pt x="1521428" y="1052036"/>
                      <a:pt x="1522667" y="1053465"/>
                    </a:cubicBezTo>
                    <a:cubicBezTo>
                      <a:pt x="1535049" y="1068515"/>
                      <a:pt x="1547336" y="1083659"/>
                      <a:pt x="1559814" y="1098709"/>
                    </a:cubicBezTo>
                    <a:cubicBezTo>
                      <a:pt x="1562195" y="1101566"/>
                      <a:pt x="1565625" y="1103662"/>
                      <a:pt x="1568196" y="1106424"/>
                    </a:cubicBezTo>
                    <a:cubicBezTo>
                      <a:pt x="1571816" y="1110234"/>
                      <a:pt x="1576388" y="1113854"/>
                      <a:pt x="1578293" y="1118426"/>
                    </a:cubicBezTo>
                    <a:cubicBezTo>
                      <a:pt x="1584198" y="1132808"/>
                      <a:pt x="1595533" y="1139000"/>
                      <a:pt x="1609820" y="1141667"/>
                    </a:cubicBezTo>
                    <a:cubicBezTo>
                      <a:pt x="1622870" y="1144143"/>
                      <a:pt x="1635919" y="1146239"/>
                      <a:pt x="1648873" y="1149096"/>
                    </a:cubicBezTo>
                    <a:cubicBezTo>
                      <a:pt x="1664684" y="1152525"/>
                      <a:pt x="1680401" y="1156240"/>
                      <a:pt x="1696022" y="1160431"/>
                    </a:cubicBezTo>
                    <a:cubicBezTo>
                      <a:pt x="1702784" y="1162241"/>
                      <a:pt x="1709928" y="1164336"/>
                      <a:pt x="1715739" y="1168051"/>
                    </a:cubicBezTo>
                    <a:cubicBezTo>
                      <a:pt x="1732026" y="1178338"/>
                      <a:pt x="1749457" y="1185291"/>
                      <a:pt x="1768602" y="1182529"/>
                    </a:cubicBezTo>
                    <a:cubicBezTo>
                      <a:pt x="1783937" y="1180338"/>
                      <a:pt x="1796796" y="1185958"/>
                      <a:pt x="1806321" y="1194721"/>
                    </a:cubicBezTo>
                    <a:cubicBezTo>
                      <a:pt x="1823657" y="1210628"/>
                      <a:pt x="1842230" y="1207008"/>
                      <a:pt x="1860709" y="1201865"/>
                    </a:cubicBezTo>
                    <a:cubicBezTo>
                      <a:pt x="1870234" y="1199198"/>
                      <a:pt x="1878044" y="1199579"/>
                      <a:pt x="1887093" y="1202150"/>
                    </a:cubicBezTo>
                    <a:cubicBezTo>
                      <a:pt x="1908048" y="1208151"/>
                      <a:pt x="1922050" y="1224439"/>
                      <a:pt x="1935575" y="1238726"/>
                    </a:cubicBezTo>
                    <a:cubicBezTo>
                      <a:pt x="1947101" y="1250918"/>
                      <a:pt x="1960055" y="1257776"/>
                      <a:pt x="1974247" y="1262920"/>
                    </a:cubicBezTo>
                    <a:cubicBezTo>
                      <a:pt x="1992154" y="1269492"/>
                      <a:pt x="2006346" y="1267016"/>
                      <a:pt x="2014919" y="1251204"/>
                    </a:cubicBezTo>
                    <a:cubicBezTo>
                      <a:pt x="2017300" y="1246727"/>
                      <a:pt x="2021491" y="1241488"/>
                      <a:pt x="2025968" y="1240155"/>
                    </a:cubicBezTo>
                    <a:cubicBezTo>
                      <a:pt x="2047589" y="1233488"/>
                      <a:pt x="2069497" y="1223772"/>
                      <a:pt x="2092643" y="1229678"/>
                    </a:cubicBezTo>
                    <a:cubicBezTo>
                      <a:pt x="2124647" y="1237774"/>
                      <a:pt x="2155889" y="1237298"/>
                      <a:pt x="2187893" y="1229297"/>
                    </a:cubicBezTo>
                    <a:cubicBezTo>
                      <a:pt x="2239804" y="1216343"/>
                      <a:pt x="2291715" y="1202627"/>
                      <a:pt x="2346294" y="1205484"/>
                    </a:cubicBezTo>
                    <a:cubicBezTo>
                      <a:pt x="2355342" y="1205960"/>
                      <a:pt x="2366105" y="1200150"/>
                      <a:pt x="2373916" y="1194435"/>
                    </a:cubicBezTo>
                    <a:cubicBezTo>
                      <a:pt x="2388870" y="1183577"/>
                      <a:pt x="2388203" y="1182719"/>
                      <a:pt x="2404967" y="1191673"/>
                    </a:cubicBezTo>
                    <a:cubicBezTo>
                      <a:pt x="2408968" y="1193864"/>
                      <a:pt x="2413921" y="1195197"/>
                      <a:pt x="2416874" y="1198436"/>
                    </a:cubicBezTo>
                    <a:cubicBezTo>
                      <a:pt x="2431923" y="1214914"/>
                      <a:pt x="2450497" y="1210913"/>
                      <a:pt x="2468975" y="1208532"/>
                    </a:cubicBezTo>
                    <a:cubicBezTo>
                      <a:pt x="2472214" y="1208056"/>
                      <a:pt x="2476119" y="1207389"/>
                      <a:pt x="2478882" y="1208723"/>
                    </a:cubicBezTo>
                    <a:cubicBezTo>
                      <a:pt x="2491359" y="1214723"/>
                      <a:pt x="2501932" y="1212628"/>
                      <a:pt x="2512791" y="1204436"/>
                    </a:cubicBezTo>
                    <a:cubicBezTo>
                      <a:pt x="2522220" y="1197388"/>
                      <a:pt x="2533079" y="1193197"/>
                      <a:pt x="2544223" y="1201960"/>
                    </a:cubicBezTo>
                    <a:cubicBezTo>
                      <a:pt x="2568988" y="1221391"/>
                      <a:pt x="2595467" y="1222343"/>
                      <a:pt x="2623471" y="1210056"/>
                    </a:cubicBezTo>
                    <a:cubicBezTo>
                      <a:pt x="2643473" y="1201293"/>
                      <a:pt x="2663190" y="1199293"/>
                      <a:pt x="2684241" y="1208151"/>
                    </a:cubicBezTo>
                    <a:cubicBezTo>
                      <a:pt x="2692337" y="1211580"/>
                      <a:pt x="2702814" y="1209294"/>
                      <a:pt x="2712244" y="1210056"/>
                    </a:cubicBezTo>
                    <a:cubicBezTo>
                      <a:pt x="2717578" y="1210437"/>
                      <a:pt x="2723484" y="1210532"/>
                      <a:pt x="2728055" y="1212914"/>
                    </a:cubicBezTo>
                    <a:cubicBezTo>
                      <a:pt x="2740248" y="1219010"/>
                      <a:pt x="2751582" y="1226820"/>
                      <a:pt x="2763869" y="1232821"/>
                    </a:cubicBezTo>
                    <a:cubicBezTo>
                      <a:pt x="2769775" y="1235678"/>
                      <a:pt x="2776823" y="1237202"/>
                      <a:pt x="2783491" y="1237298"/>
                    </a:cubicBezTo>
                    <a:cubicBezTo>
                      <a:pt x="2803208" y="1237774"/>
                      <a:pt x="2822925" y="1237774"/>
                      <a:pt x="2842546" y="1236917"/>
                    </a:cubicBezTo>
                    <a:cubicBezTo>
                      <a:pt x="2874931" y="1235583"/>
                      <a:pt x="2907792" y="1235297"/>
                      <a:pt x="2931128" y="1206913"/>
                    </a:cubicBezTo>
                    <a:cubicBezTo>
                      <a:pt x="2933034" y="1204627"/>
                      <a:pt x="2937129" y="1203293"/>
                      <a:pt x="2940368" y="1202912"/>
                    </a:cubicBezTo>
                    <a:cubicBezTo>
                      <a:pt x="2955322" y="1201103"/>
                      <a:pt x="2970657" y="1200912"/>
                      <a:pt x="2985421" y="1197959"/>
                    </a:cubicBezTo>
                    <a:cubicBezTo>
                      <a:pt x="2997232" y="1195578"/>
                      <a:pt x="3007043" y="1196340"/>
                      <a:pt x="3015996" y="1204722"/>
                    </a:cubicBezTo>
                    <a:cubicBezTo>
                      <a:pt x="3027712" y="1215771"/>
                      <a:pt x="3042000" y="1222248"/>
                      <a:pt x="3057621" y="1218724"/>
                    </a:cubicBezTo>
                    <a:cubicBezTo>
                      <a:pt x="3073241" y="1215295"/>
                      <a:pt x="3083528" y="1222724"/>
                      <a:pt x="3095054" y="1230440"/>
                    </a:cubicBezTo>
                    <a:cubicBezTo>
                      <a:pt x="3103436" y="1236059"/>
                      <a:pt x="3112961" y="1243108"/>
                      <a:pt x="3122295" y="1243679"/>
                    </a:cubicBezTo>
                    <a:cubicBezTo>
                      <a:pt x="3143441" y="1244917"/>
                      <a:pt x="3161634" y="1264539"/>
                      <a:pt x="3184589" y="1253395"/>
                    </a:cubicBezTo>
                    <a:cubicBezTo>
                      <a:pt x="3186113" y="1252633"/>
                      <a:pt x="3188875" y="1254538"/>
                      <a:pt x="3191066" y="1255014"/>
                    </a:cubicBezTo>
                    <a:cubicBezTo>
                      <a:pt x="3208592" y="1258634"/>
                      <a:pt x="3225070" y="1255109"/>
                      <a:pt x="3237929" y="1243203"/>
                    </a:cubicBezTo>
                    <a:cubicBezTo>
                      <a:pt x="3254788" y="1227677"/>
                      <a:pt x="3273457" y="1226153"/>
                      <a:pt x="3294221" y="1231202"/>
                    </a:cubicBezTo>
                    <a:cubicBezTo>
                      <a:pt x="3300889" y="1232821"/>
                      <a:pt x="3307557" y="1233964"/>
                      <a:pt x="3314319" y="1235297"/>
                    </a:cubicBezTo>
                    <a:cubicBezTo>
                      <a:pt x="3323463" y="1237202"/>
                      <a:pt x="3332703" y="1239203"/>
                      <a:pt x="3341846" y="1241108"/>
                    </a:cubicBezTo>
                    <a:cubicBezTo>
                      <a:pt x="3350705" y="1243013"/>
                      <a:pt x="3360516" y="1246251"/>
                      <a:pt x="3367373" y="1238060"/>
                    </a:cubicBezTo>
                    <a:cubicBezTo>
                      <a:pt x="3373279" y="1231011"/>
                      <a:pt x="3377470" y="1231678"/>
                      <a:pt x="3382899" y="1237774"/>
                    </a:cubicBezTo>
                    <a:cubicBezTo>
                      <a:pt x="3401759" y="1259110"/>
                      <a:pt x="3424619" y="1272445"/>
                      <a:pt x="3453765" y="1273397"/>
                    </a:cubicBezTo>
                    <a:cubicBezTo>
                      <a:pt x="3459766" y="1273588"/>
                      <a:pt x="3465862" y="1274921"/>
                      <a:pt x="3471767" y="1276350"/>
                    </a:cubicBezTo>
                    <a:cubicBezTo>
                      <a:pt x="3475387" y="1277207"/>
                      <a:pt x="3479769" y="1278160"/>
                      <a:pt x="3481959" y="1280732"/>
                    </a:cubicBezTo>
                    <a:cubicBezTo>
                      <a:pt x="3499009" y="1300353"/>
                      <a:pt x="3520250" y="1313974"/>
                      <a:pt x="3543396" y="1324928"/>
                    </a:cubicBezTo>
                    <a:cubicBezTo>
                      <a:pt x="3551682" y="1328833"/>
                      <a:pt x="3560541" y="1332738"/>
                      <a:pt x="3569494" y="1333881"/>
                    </a:cubicBezTo>
                    <a:cubicBezTo>
                      <a:pt x="3578828" y="1335024"/>
                      <a:pt x="3588639" y="1333119"/>
                      <a:pt x="3598164" y="1332071"/>
                    </a:cubicBezTo>
                    <a:cubicBezTo>
                      <a:pt x="3603784" y="1331500"/>
                      <a:pt x="3610261" y="1331595"/>
                      <a:pt x="3614738" y="1328833"/>
                    </a:cubicBezTo>
                    <a:cubicBezTo>
                      <a:pt x="3628930" y="1320165"/>
                      <a:pt x="3642646" y="1310831"/>
                      <a:pt x="3655886" y="1300734"/>
                    </a:cubicBezTo>
                    <a:cubicBezTo>
                      <a:pt x="3667221" y="1292066"/>
                      <a:pt x="3669507" y="1290828"/>
                      <a:pt x="3679317" y="1301687"/>
                    </a:cubicBezTo>
                    <a:cubicBezTo>
                      <a:pt x="3689414" y="1312831"/>
                      <a:pt x="3701987" y="1318641"/>
                      <a:pt x="3715893" y="1321022"/>
                    </a:cubicBezTo>
                    <a:cubicBezTo>
                      <a:pt x="3737896" y="1324737"/>
                      <a:pt x="3760089" y="1327880"/>
                      <a:pt x="3782282" y="1329690"/>
                    </a:cubicBezTo>
                    <a:cubicBezTo>
                      <a:pt x="3802380" y="1331309"/>
                      <a:pt x="3812000" y="1322546"/>
                      <a:pt x="3816001" y="1302639"/>
                    </a:cubicBezTo>
                    <a:cubicBezTo>
                      <a:pt x="3818287" y="1291590"/>
                      <a:pt x="3821240" y="1279588"/>
                      <a:pt x="3833431" y="1276636"/>
                    </a:cubicBezTo>
                    <a:cubicBezTo>
                      <a:pt x="3853339" y="1271873"/>
                      <a:pt x="3874008" y="1269778"/>
                      <a:pt x="3883819" y="1246442"/>
                    </a:cubicBezTo>
                    <a:cubicBezTo>
                      <a:pt x="3889248" y="1251585"/>
                      <a:pt x="3892582" y="1254633"/>
                      <a:pt x="3895821" y="1257681"/>
                    </a:cubicBezTo>
                    <a:cubicBezTo>
                      <a:pt x="3904774" y="1266158"/>
                      <a:pt x="3923347" y="1269778"/>
                      <a:pt x="3932778" y="1262444"/>
                    </a:cubicBezTo>
                    <a:cubicBezTo>
                      <a:pt x="3946684" y="1251776"/>
                      <a:pt x="3959448" y="1253776"/>
                      <a:pt x="3972782" y="1262063"/>
                    </a:cubicBezTo>
                    <a:cubicBezTo>
                      <a:pt x="3995071" y="1275779"/>
                      <a:pt x="4019931" y="1272635"/>
                      <a:pt x="4042505" y="1267111"/>
                    </a:cubicBezTo>
                    <a:cubicBezTo>
                      <a:pt x="4059555" y="1263015"/>
                      <a:pt x="4077748" y="1255490"/>
                      <a:pt x="4088892" y="1238250"/>
                    </a:cubicBezTo>
                    <a:cubicBezTo>
                      <a:pt x="4092416" y="1232726"/>
                      <a:pt x="4100322" y="1229963"/>
                      <a:pt x="4106609" y="1226344"/>
                    </a:cubicBezTo>
                    <a:cubicBezTo>
                      <a:pt x="4111848" y="1223391"/>
                      <a:pt x="4117372" y="1220629"/>
                      <a:pt x="4123182" y="1218724"/>
                    </a:cubicBezTo>
                    <a:cubicBezTo>
                      <a:pt x="4129373" y="1216628"/>
                      <a:pt x="4136232" y="1213580"/>
                      <a:pt x="4142328" y="1214438"/>
                    </a:cubicBezTo>
                    <a:cubicBezTo>
                      <a:pt x="4160806" y="1216914"/>
                      <a:pt x="4175475" y="1212056"/>
                      <a:pt x="4188524" y="1198245"/>
                    </a:cubicBezTo>
                    <a:cubicBezTo>
                      <a:pt x="4195287" y="1191101"/>
                      <a:pt x="4205288" y="1182434"/>
                      <a:pt x="4213860" y="1182338"/>
                    </a:cubicBezTo>
                    <a:cubicBezTo>
                      <a:pt x="4234720" y="1182053"/>
                      <a:pt x="4252055" y="1175195"/>
                      <a:pt x="4270820" y="1167003"/>
                    </a:cubicBezTo>
                    <a:cubicBezTo>
                      <a:pt x="4282916" y="1161764"/>
                      <a:pt x="4296632" y="1158145"/>
                      <a:pt x="4309587" y="1153287"/>
                    </a:cubicBezTo>
                    <a:cubicBezTo>
                      <a:pt x="4324731" y="1147572"/>
                      <a:pt x="4341210" y="1145477"/>
                      <a:pt x="4350449" y="1129665"/>
                    </a:cubicBezTo>
                    <a:cubicBezTo>
                      <a:pt x="4351496" y="1127951"/>
                      <a:pt x="4354640" y="1127665"/>
                      <a:pt x="4356164" y="1126046"/>
                    </a:cubicBezTo>
                    <a:cubicBezTo>
                      <a:pt x="4361021" y="1121093"/>
                      <a:pt x="4367308" y="1116521"/>
                      <a:pt x="4369880" y="1110520"/>
                    </a:cubicBezTo>
                    <a:cubicBezTo>
                      <a:pt x="4377309" y="1092994"/>
                      <a:pt x="4383119" y="1074896"/>
                      <a:pt x="4389787" y="1057085"/>
                    </a:cubicBezTo>
                    <a:cubicBezTo>
                      <a:pt x="4391216" y="1053275"/>
                      <a:pt x="4392549" y="1048417"/>
                      <a:pt x="4395502" y="1046226"/>
                    </a:cubicBezTo>
                    <a:cubicBezTo>
                      <a:pt x="4412552" y="1033653"/>
                      <a:pt x="4429888" y="1021556"/>
                      <a:pt x="4447413" y="1009650"/>
                    </a:cubicBezTo>
                    <a:cubicBezTo>
                      <a:pt x="4454462" y="1004887"/>
                      <a:pt x="4460367" y="1007555"/>
                      <a:pt x="4466654" y="1013079"/>
                    </a:cubicBezTo>
                    <a:cubicBezTo>
                      <a:pt x="4472750" y="1018318"/>
                      <a:pt x="4480275" y="1023747"/>
                      <a:pt x="4487894" y="1025081"/>
                    </a:cubicBezTo>
                    <a:cubicBezTo>
                      <a:pt x="4503135" y="1027652"/>
                      <a:pt x="4518946" y="1028224"/>
                      <a:pt x="4534472" y="1028224"/>
                    </a:cubicBezTo>
                    <a:cubicBezTo>
                      <a:pt x="4540282" y="1028224"/>
                      <a:pt x="4546473" y="1024795"/>
                      <a:pt x="4551903" y="1022033"/>
                    </a:cubicBezTo>
                    <a:cubicBezTo>
                      <a:pt x="4562189" y="1016794"/>
                      <a:pt x="4571714" y="1009745"/>
                      <a:pt x="4582382" y="1005364"/>
                    </a:cubicBezTo>
                    <a:cubicBezTo>
                      <a:pt x="4594765" y="1000316"/>
                      <a:pt x="4602194" y="992219"/>
                      <a:pt x="4605909" y="979551"/>
                    </a:cubicBezTo>
                    <a:cubicBezTo>
                      <a:pt x="4611434" y="960692"/>
                      <a:pt x="4624579" y="947547"/>
                      <a:pt x="4640104" y="936879"/>
                    </a:cubicBezTo>
                    <a:cubicBezTo>
                      <a:pt x="4659821" y="923258"/>
                      <a:pt x="4683348" y="923925"/>
                      <a:pt x="4705731" y="920591"/>
                    </a:cubicBezTo>
                    <a:cubicBezTo>
                      <a:pt x="4714304" y="919353"/>
                      <a:pt x="4723162" y="918305"/>
                      <a:pt x="4730973" y="915162"/>
                    </a:cubicBezTo>
                    <a:cubicBezTo>
                      <a:pt x="4760595" y="903351"/>
                      <a:pt x="4790218" y="892112"/>
                      <a:pt x="4822794" y="892397"/>
                    </a:cubicBezTo>
                    <a:cubicBezTo>
                      <a:pt x="4825460" y="892397"/>
                      <a:pt x="4828128" y="892112"/>
                      <a:pt x="4830794" y="891635"/>
                    </a:cubicBezTo>
                    <a:cubicBezTo>
                      <a:pt x="4853940" y="887730"/>
                      <a:pt x="4877848" y="886206"/>
                      <a:pt x="4894421" y="865442"/>
                    </a:cubicBezTo>
                    <a:cubicBezTo>
                      <a:pt x="4897469" y="861632"/>
                      <a:pt x="4904422" y="860489"/>
                      <a:pt x="4909756" y="858964"/>
                    </a:cubicBezTo>
                    <a:cubicBezTo>
                      <a:pt x="4918996" y="856488"/>
                      <a:pt x="4925188" y="851440"/>
                      <a:pt x="4928521" y="842391"/>
                    </a:cubicBezTo>
                    <a:cubicBezTo>
                      <a:pt x="4934141" y="826770"/>
                      <a:pt x="4940808" y="811435"/>
                      <a:pt x="4945857" y="795623"/>
                    </a:cubicBezTo>
                    <a:cubicBezTo>
                      <a:pt x="4949381" y="784765"/>
                      <a:pt x="4955953" y="778764"/>
                      <a:pt x="4966145" y="774287"/>
                    </a:cubicBezTo>
                    <a:cubicBezTo>
                      <a:pt x="4971860" y="771811"/>
                      <a:pt x="4976813" y="766382"/>
                      <a:pt x="4980909" y="761333"/>
                    </a:cubicBezTo>
                    <a:cubicBezTo>
                      <a:pt x="4985862" y="755237"/>
                      <a:pt x="4988433" y="747141"/>
                      <a:pt x="4993862" y="741712"/>
                    </a:cubicBezTo>
                    <a:cubicBezTo>
                      <a:pt x="5007102" y="728186"/>
                      <a:pt x="5011198" y="713232"/>
                      <a:pt x="5006816" y="694754"/>
                    </a:cubicBezTo>
                    <a:cubicBezTo>
                      <a:pt x="5002911" y="678371"/>
                      <a:pt x="5013198" y="656463"/>
                      <a:pt x="5026724" y="653129"/>
                    </a:cubicBezTo>
                    <a:cubicBezTo>
                      <a:pt x="5041678" y="649414"/>
                      <a:pt x="5051965" y="640271"/>
                      <a:pt x="5062538" y="630079"/>
                    </a:cubicBezTo>
                    <a:cubicBezTo>
                      <a:pt x="5068443" y="624364"/>
                      <a:pt x="5076730" y="619411"/>
                      <a:pt x="5084731" y="617982"/>
                    </a:cubicBezTo>
                    <a:cubicBezTo>
                      <a:pt x="5115116" y="612458"/>
                      <a:pt x="5143786" y="619220"/>
                      <a:pt x="5172647" y="630174"/>
                    </a:cubicBezTo>
                    <a:cubicBezTo>
                      <a:pt x="5191506" y="637318"/>
                      <a:pt x="5212461" y="639223"/>
                      <a:pt x="5232654" y="642080"/>
                    </a:cubicBezTo>
                    <a:cubicBezTo>
                      <a:pt x="5238941" y="642937"/>
                      <a:pt x="5246942" y="641033"/>
                      <a:pt x="5252371" y="637508"/>
                    </a:cubicBezTo>
                    <a:cubicBezTo>
                      <a:pt x="5271421" y="625316"/>
                      <a:pt x="5290376" y="612743"/>
                      <a:pt x="5308092" y="598646"/>
                    </a:cubicBezTo>
                    <a:cubicBezTo>
                      <a:pt x="5324571" y="585407"/>
                      <a:pt x="5343144" y="579882"/>
                      <a:pt x="5363147" y="581311"/>
                    </a:cubicBezTo>
                    <a:cubicBezTo>
                      <a:pt x="5377720" y="582359"/>
                      <a:pt x="5390864" y="579977"/>
                      <a:pt x="5404580" y="576358"/>
                    </a:cubicBezTo>
                    <a:cubicBezTo>
                      <a:pt x="5416010" y="573310"/>
                      <a:pt x="5428583" y="571214"/>
                      <a:pt x="5440203" y="572548"/>
                    </a:cubicBezTo>
                    <a:cubicBezTo>
                      <a:pt x="5456491" y="574453"/>
                      <a:pt x="5469922" y="571691"/>
                      <a:pt x="5482971" y="561880"/>
                    </a:cubicBezTo>
                    <a:cubicBezTo>
                      <a:pt x="5489924" y="556641"/>
                      <a:pt x="5498878" y="553879"/>
                      <a:pt x="5507165" y="550259"/>
                    </a:cubicBezTo>
                    <a:cubicBezTo>
                      <a:pt x="5519928" y="544640"/>
                      <a:pt x="5533168" y="539877"/>
                      <a:pt x="5545645" y="533591"/>
                    </a:cubicBezTo>
                    <a:cubicBezTo>
                      <a:pt x="5559076" y="526923"/>
                      <a:pt x="5571363" y="517684"/>
                      <a:pt x="5585079" y="511969"/>
                    </a:cubicBezTo>
                    <a:cubicBezTo>
                      <a:pt x="5599843" y="505778"/>
                      <a:pt x="5609368" y="496348"/>
                      <a:pt x="5615368" y="481679"/>
                    </a:cubicBezTo>
                    <a:cubicBezTo>
                      <a:pt x="5619179" y="472440"/>
                      <a:pt x="5624417" y="462629"/>
                      <a:pt x="5631656" y="456152"/>
                    </a:cubicBezTo>
                    <a:cubicBezTo>
                      <a:pt x="5646611" y="442913"/>
                      <a:pt x="5664136" y="432625"/>
                      <a:pt x="5679377" y="419576"/>
                    </a:cubicBezTo>
                    <a:cubicBezTo>
                      <a:pt x="5700808" y="401288"/>
                      <a:pt x="5720620" y="381857"/>
                      <a:pt x="5722525" y="350615"/>
                    </a:cubicBezTo>
                    <a:cubicBezTo>
                      <a:pt x="5723572" y="333375"/>
                      <a:pt x="5732716" y="326041"/>
                      <a:pt x="5749576" y="321945"/>
                    </a:cubicBezTo>
                    <a:cubicBezTo>
                      <a:pt x="5755195" y="320612"/>
                      <a:pt x="5763197" y="318040"/>
                      <a:pt x="5764911" y="313849"/>
                    </a:cubicBezTo>
                    <a:cubicBezTo>
                      <a:pt x="5770054" y="301371"/>
                      <a:pt x="5780722" y="298895"/>
                      <a:pt x="5791009" y="293942"/>
                    </a:cubicBezTo>
                    <a:cubicBezTo>
                      <a:pt x="5797201" y="290989"/>
                      <a:pt x="5804821" y="285179"/>
                      <a:pt x="5806440" y="279178"/>
                    </a:cubicBezTo>
                    <a:cubicBezTo>
                      <a:pt x="5813107" y="254889"/>
                      <a:pt x="5831395" y="240602"/>
                      <a:pt x="5848636" y="224885"/>
                    </a:cubicBezTo>
                    <a:cubicBezTo>
                      <a:pt x="5853684" y="220218"/>
                      <a:pt x="5859113" y="214884"/>
                      <a:pt x="5861590" y="208788"/>
                    </a:cubicBezTo>
                    <a:cubicBezTo>
                      <a:pt x="5866829" y="195643"/>
                      <a:pt x="5874639" y="186118"/>
                      <a:pt x="5888355" y="181166"/>
                    </a:cubicBezTo>
                    <a:cubicBezTo>
                      <a:pt x="5892736" y="179642"/>
                      <a:pt x="5896737" y="176117"/>
                      <a:pt x="5900071" y="172784"/>
                    </a:cubicBezTo>
                    <a:cubicBezTo>
                      <a:pt x="5907215" y="165545"/>
                      <a:pt x="5913215" y="157067"/>
                      <a:pt x="5920740" y="150305"/>
                    </a:cubicBezTo>
                    <a:cubicBezTo>
                      <a:pt x="5939885" y="132874"/>
                      <a:pt x="5958840" y="115729"/>
                      <a:pt x="5969985" y="91345"/>
                    </a:cubicBezTo>
                    <a:cubicBezTo>
                      <a:pt x="5975413" y="79439"/>
                      <a:pt x="5981605" y="66485"/>
                      <a:pt x="5991130" y="58293"/>
                    </a:cubicBezTo>
                    <a:cubicBezTo>
                      <a:pt x="6003227" y="47911"/>
                      <a:pt x="6019133" y="42005"/>
                      <a:pt x="6033325" y="33909"/>
                    </a:cubicBezTo>
                    <a:cubicBezTo>
                      <a:pt x="6040469" y="29813"/>
                      <a:pt x="6047137" y="24860"/>
                      <a:pt x="6054376" y="20955"/>
                    </a:cubicBezTo>
                    <a:cubicBezTo>
                      <a:pt x="6067234" y="14097"/>
                      <a:pt x="6080379" y="7715"/>
                      <a:pt x="6095524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4" name="Freeform: Shape 13">
                <a:extLst>
                  <a:ext uri="{FF2B5EF4-FFF2-40B4-BE49-F238E27FC236}">
                    <a16:creationId xmlns:a16="http://schemas.microsoft.com/office/drawing/2014/main" id="{B911230A-EF3B-4760-9087-E4FBE05BDC5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44" y="3296011"/>
                <a:ext cx="12191456" cy="2849975"/>
              </a:xfrm>
              <a:custGeom>
                <a:avLst/>
                <a:gdLst>
                  <a:gd name="connsiteX0" fmla="*/ 6095524 w 6095524"/>
                  <a:gd name="connsiteY0" fmla="*/ 0 h 1424940"/>
                  <a:gd name="connsiteX1" fmla="*/ 6095524 w 6095524"/>
                  <a:gd name="connsiteY1" fmla="*/ 17431 h 1424940"/>
                  <a:gd name="connsiteX2" fmla="*/ 6095524 w 6095524"/>
                  <a:gd name="connsiteY2" fmla="*/ 216290 h 1424940"/>
                  <a:gd name="connsiteX3" fmla="*/ 6079998 w 6095524"/>
                  <a:gd name="connsiteY3" fmla="*/ 230600 h 1424940"/>
                  <a:gd name="connsiteX4" fmla="*/ 6012751 w 6095524"/>
                  <a:gd name="connsiteY4" fmla="*/ 260699 h 1424940"/>
                  <a:gd name="connsiteX5" fmla="*/ 5992749 w 6095524"/>
                  <a:gd name="connsiteY5" fmla="*/ 268700 h 1424940"/>
                  <a:gd name="connsiteX6" fmla="*/ 5910358 w 6095524"/>
                  <a:gd name="connsiteY6" fmla="*/ 320231 h 1424940"/>
                  <a:gd name="connsiteX7" fmla="*/ 5835777 w 6095524"/>
                  <a:gd name="connsiteY7" fmla="*/ 383953 h 1424940"/>
                  <a:gd name="connsiteX8" fmla="*/ 5781008 w 6095524"/>
                  <a:gd name="connsiteY8" fmla="*/ 459581 h 1424940"/>
                  <a:gd name="connsiteX9" fmla="*/ 5765673 w 6095524"/>
                  <a:gd name="connsiteY9" fmla="*/ 477584 h 1424940"/>
                  <a:gd name="connsiteX10" fmla="*/ 5723763 w 6095524"/>
                  <a:gd name="connsiteY10" fmla="*/ 500158 h 1424940"/>
                  <a:gd name="connsiteX11" fmla="*/ 5686711 w 6095524"/>
                  <a:gd name="connsiteY11" fmla="*/ 517112 h 1424940"/>
                  <a:gd name="connsiteX12" fmla="*/ 5659850 w 6095524"/>
                  <a:gd name="connsiteY12" fmla="*/ 535877 h 1424940"/>
                  <a:gd name="connsiteX13" fmla="*/ 5637181 w 6095524"/>
                  <a:gd name="connsiteY13" fmla="*/ 553117 h 1424940"/>
                  <a:gd name="connsiteX14" fmla="*/ 5585841 w 6095524"/>
                  <a:gd name="connsiteY14" fmla="*/ 597694 h 1424940"/>
                  <a:gd name="connsiteX15" fmla="*/ 5528977 w 6095524"/>
                  <a:gd name="connsiteY15" fmla="*/ 635318 h 1424940"/>
                  <a:gd name="connsiteX16" fmla="*/ 5483256 w 6095524"/>
                  <a:gd name="connsiteY16" fmla="*/ 681419 h 1424940"/>
                  <a:gd name="connsiteX17" fmla="*/ 5464397 w 6095524"/>
                  <a:gd name="connsiteY17" fmla="*/ 706374 h 1424940"/>
                  <a:gd name="connsiteX18" fmla="*/ 5424773 w 6095524"/>
                  <a:gd name="connsiteY18" fmla="*/ 723424 h 1424940"/>
                  <a:gd name="connsiteX19" fmla="*/ 5381815 w 6095524"/>
                  <a:gd name="connsiteY19" fmla="*/ 750094 h 1424940"/>
                  <a:gd name="connsiteX20" fmla="*/ 5351335 w 6095524"/>
                  <a:gd name="connsiteY20" fmla="*/ 776573 h 1424940"/>
                  <a:gd name="connsiteX21" fmla="*/ 5327809 w 6095524"/>
                  <a:gd name="connsiteY21" fmla="*/ 794290 h 1424940"/>
                  <a:gd name="connsiteX22" fmla="*/ 5294566 w 6095524"/>
                  <a:gd name="connsiteY22" fmla="*/ 812102 h 1424940"/>
                  <a:gd name="connsiteX23" fmla="*/ 5261229 w 6095524"/>
                  <a:gd name="connsiteY23" fmla="*/ 835438 h 1424940"/>
                  <a:gd name="connsiteX24" fmla="*/ 5245037 w 6095524"/>
                  <a:gd name="connsiteY24" fmla="*/ 849821 h 1424940"/>
                  <a:gd name="connsiteX25" fmla="*/ 5213699 w 6095524"/>
                  <a:gd name="connsiteY25" fmla="*/ 873728 h 1424940"/>
                  <a:gd name="connsiteX26" fmla="*/ 5181409 w 6095524"/>
                  <a:gd name="connsiteY26" fmla="*/ 896017 h 1424940"/>
                  <a:gd name="connsiteX27" fmla="*/ 5120735 w 6095524"/>
                  <a:gd name="connsiteY27" fmla="*/ 921544 h 1424940"/>
                  <a:gd name="connsiteX28" fmla="*/ 5065490 w 6095524"/>
                  <a:gd name="connsiteY28" fmla="*/ 959072 h 1424940"/>
                  <a:gd name="connsiteX29" fmla="*/ 5021675 w 6095524"/>
                  <a:gd name="connsiteY29" fmla="*/ 986504 h 1424940"/>
                  <a:gd name="connsiteX30" fmla="*/ 4996148 w 6095524"/>
                  <a:gd name="connsiteY30" fmla="*/ 1004507 h 1424940"/>
                  <a:gd name="connsiteX31" fmla="*/ 4949285 w 6095524"/>
                  <a:gd name="connsiteY31" fmla="*/ 1044702 h 1424940"/>
                  <a:gd name="connsiteX32" fmla="*/ 4876609 w 6095524"/>
                  <a:gd name="connsiteY32" fmla="*/ 1086993 h 1424940"/>
                  <a:gd name="connsiteX33" fmla="*/ 4832699 w 6095524"/>
                  <a:gd name="connsiteY33" fmla="*/ 1109853 h 1424940"/>
                  <a:gd name="connsiteX34" fmla="*/ 4738211 w 6095524"/>
                  <a:gd name="connsiteY34" fmla="*/ 1144334 h 1424940"/>
                  <a:gd name="connsiteX35" fmla="*/ 4707731 w 6095524"/>
                  <a:gd name="connsiteY35" fmla="*/ 1156621 h 1424940"/>
                  <a:gd name="connsiteX36" fmla="*/ 4672870 w 6095524"/>
                  <a:gd name="connsiteY36" fmla="*/ 1164717 h 1424940"/>
                  <a:gd name="connsiteX37" fmla="*/ 4616863 w 6095524"/>
                  <a:gd name="connsiteY37" fmla="*/ 1183862 h 1424940"/>
                  <a:gd name="connsiteX38" fmla="*/ 4507516 w 6095524"/>
                  <a:gd name="connsiteY38" fmla="*/ 1216819 h 1424940"/>
                  <a:gd name="connsiteX39" fmla="*/ 4483513 w 6095524"/>
                  <a:gd name="connsiteY39" fmla="*/ 1221867 h 1424940"/>
                  <a:gd name="connsiteX40" fmla="*/ 4422362 w 6095524"/>
                  <a:gd name="connsiteY40" fmla="*/ 1243108 h 1424940"/>
                  <a:gd name="connsiteX41" fmla="*/ 4385691 w 6095524"/>
                  <a:gd name="connsiteY41" fmla="*/ 1257395 h 1424940"/>
                  <a:gd name="connsiteX42" fmla="*/ 4355306 w 6095524"/>
                  <a:gd name="connsiteY42" fmla="*/ 1265587 h 1424940"/>
                  <a:gd name="connsiteX43" fmla="*/ 4328446 w 6095524"/>
                  <a:gd name="connsiteY43" fmla="*/ 1269397 h 1424940"/>
                  <a:gd name="connsiteX44" fmla="*/ 4257770 w 6095524"/>
                  <a:gd name="connsiteY44" fmla="*/ 1288256 h 1424940"/>
                  <a:gd name="connsiteX45" fmla="*/ 4229576 w 6095524"/>
                  <a:gd name="connsiteY45" fmla="*/ 1295686 h 1424940"/>
                  <a:gd name="connsiteX46" fmla="*/ 4156424 w 6095524"/>
                  <a:gd name="connsiteY46" fmla="*/ 1321213 h 1424940"/>
                  <a:gd name="connsiteX47" fmla="*/ 4094416 w 6095524"/>
                  <a:gd name="connsiteY47" fmla="*/ 1338072 h 1424940"/>
                  <a:gd name="connsiteX48" fmla="*/ 4068509 w 6095524"/>
                  <a:gd name="connsiteY48" fmla="*/ 1346168 h 1424940"/>
                  <a:gd name="connsiteX49" fmla="*/ 4009263 w 6095524"/>
                  <a:gd name="connsiteY49" fmla="*/ 1359694 h 1424940"/>
                  <a:gd name="connsiteX50" fmla="*/ 3975735 w 6095524"/>
                  <a:gd name="connsiteY50" fmla="*/ 1369219 h 1424940"/>
                  <a:gd name="connsiteX51" fmla="*/ 3893915 w 6095524"/>
                  <a:gd name="connsiteY51" fmla="*/ 1379982 h 1424940"/>
                  <a:gd name="connsiteX52" fmla="*/ 3809428 w 6095524"/>
                  <a:gd name="connsiteY52" fmla="*/ 1390364 h 1424940"/>
                  <a:gd name="connsiteX53" fmla="*/ 3763042 w 6095524"/>
                  <a:gd name="connsiteY53" fmla="*/ 1393793 h 1424940"/>
                  <a:gd name="connsiteX54" fmla="*/ 3722561 w 6095524"/>
                  <a:gd name="connsiteY54" fmla="*/ 1399223 h 1424940"/>
                  <a:gd name="connsiteX55" fmla="*/ 3687318 w 6095524"/>
                  <a:gd name="connsiteY55" fmla="*/ 1402652 h 1424940"/>
                  <a:gd name="connsiteX56" fmla="*/ 3631216 w 6095524"/>
                  <a:gd name="connsiteY56" fmla="*/ 1409605 h 1424940"/>
                  <a:gd name="connsiteX57" fmla="*/ 3607880 w 6095524"/>
                  <a:gd name="connsiteY57" fmla="*/ 1411415 h 1424940"/>
                  <a:gd name="connsiteX58" fmla="*/ 3552825 w 6095524"/>
                  <a:gd name="connsiteY58" fmla="*/ 1411319 h 1424940"/>
                  <a:gd name="connsiteX59" fmla="*/ 3533680 w 6095524"/>
                  <a:gd name="connsiteY59" fmla="*/ 1410367 h 1424940"/>
                  <a:gd name="connsiteX60" fmla="*/ 3496818 w 6095524"/>
                  <a:gd name="connsiteY60" fmla="*/ 1398556 h 1424940"/>
                  <a:gd name="connsiteX61" fmla="*/ 3492437 w 6095524"/>
                  <a:gd name="connsiteY61" fmla="*/ 1397699 h 1424940"/>
                  <a:gd name="connsiteX62" fmla="*/ 3468243 w 6095524"/>
                  <a:gd name="connsiteY62" fmla="*/ 1393031 h 1424940"/>
                  <a:gd name="connsiteX63" fmla="*/ 3455003 w 6095524"/>
                  <a:gd name="connsiteY63" fmla="*/ 1391507 h 1424940"/>
                  <a:gd name="connsiteX64" fmla="*/ 3404711 w 6095524"/>
                  <a:gd name="connsiteY64" fmla="*/ 1381792 h 1424940"/>
                  <a:gd name="connsiteX65" fmla="*/ 3375756 w 6095524"/>
                  <a:gd name="connsiteY65" fmla="*/ 1377220 h 1424940"/>
                  <a:gd name="connsiteX66" fmla="*/ 3352324 w 6095524"/>
                  <a:gd name="connsiteY66" fmla="*/ 1377887 h 1424940"/>
                  <a:gd name="connsiteX67" fmla="*/ 3311176 w 6095524"/>
                  <a:gd name="connsiteY67" fmla="*/ 1378744 h 1424940"/>
                  <a:gd name="connsiteX68" fmla="*/ 3298031 w 6095524"/>
                  <a:gd name="connsiteY68" fmla="*/ 1380935 h 1424940"/>
                  <a:gd name="connsiteX69" fmla="*/ 3238595 w 6095524"/>
                  <a:gd name="connsiteY69" fmla="*/ 1374648 h 1424940"/>
                  <a:gd name="connsiteX70" fmla="*/ 3204686 w 6095524"/>
                  <a:gd name="connsiteY70" fmla="*/ 1374172 h 1424940"/>
                  <a:gd name="connsiteX71" fmla="*/ 3166491 w 6095524"/>
                  <a:gd name="connsiteY71" fmla="*/ 1366361 h 1424940"/>
                  <a:gd name="connsiteX72" fmla="*/ 3155347 w 6095524"/>
                  <a:gd name="connsiteY72" fmla="*/ 1366742 h 1424940"/>
                  <a:gd name="connsiteX73" fmla="*/ 3142869 w 6095524"/>
                  <a:gd name="connsiteY73" fmla="*/ 1367409 h 1424940"/>
                  <a:gd name="connsiteX74" fmla="*/ 3104578 w 6095524"/>
                  <a:gd name="connsiteY74" fmla="*/ 1367981 h 1424940"/>
                  <a:gd name="connsiteX75" fmla="*/ 3081337 w 6095524"/>
                  <a:gd name="connsiteY75" fmla="*/ 1370838 h 1424940"/>
                  <a:gd name="connsiteX76" fmla="*/ 3037047 w 6095524"/>
                  <a:gd name="connsiteY76" fmla="*/ 1369124 h 1424940"/>
                  <a:gd name="connsiteX77" fmla="*/ 3020663 w 6095524"/>
                  <a:gd name="connsiteY77" fmla="*/ 1371600 h 1424940"/>
                  <a:gd name="connsiteX78" fmla="*/ 2979230 w 6095524"/>
                  <a:gd name="connsiteY78" fmla="*/ 1371886 h 1424940"/>
                  <a:gd name="connsiteX79" fmla="*/ 2942082 w 6095524"/>
                  <a:gd name="connsiteY79" fmla="*/ 1370457 h 1424940"/>
                  <a:gd name="connsiteX80" fmla="*/ 2906268 w 6095524"/>
                  <a:gd name="connsiteY80" fmla="*/ 1371219 h 1424940"/>
                  <a:gd name="connsiteX81" fmla="*/ 2880646 w 6095524"/>
                  <a:gd name="connsiteY81" fmla="*/ 1374362 h 1424940"/>
                  <a:gd name="connsiteX82" fmla="*/ 2852833 w 6095524"/>
                  <a:gd name="connsiteY82" fmla="*/ 1376267 h 1424940"/>
                  <a:gd name="connsiteX83" fmla="*/ 2776157 w 6095524"/>
                  <a:gd name="connsiteY83" fmla="*/ 1387602 h 1424940"/>
                  <a:gd name="connsiteX84" fmla="*/ 2761965 w 6095524"/>
                  <a:gd name="connsiteY84" fmla="*/ 1384840 h 1424940"/>
                  <a:gd name="connsiteX85" fmla="*/ 2681383 w 6095524"/>
                  <a:gd name="connsiteY85" fmla="*/ 1382268 h 1424940"/>
                  <a:gd name="connsiteX86" fmla="*/ 2663857 w 6095524"/>
                  <a:gd name="connsiteY86" fmla="*/ 1382459 h 1424940"/>
                  <a:gd name="connsiteX87" fmla="*/ 2616803 w 6095524"/>
                  <a:gd name="connsiteY87" fmla="*/ 1371219 h 1424940"/>
                  <a:gd name="connsiteX88" fmla="*/ 2544223 w 6095524"/>
                  <a:gd name="connsiteY88" fmla="*/ 1389031 h 1424940"/>
                  <a:gd name="connsiteX89" fmla="*/ 2476309 w 6095524"/>
                  <a:gd name="connsiteY89" fmla="*/ 1411319 h 1424940"/>
                  <a:gd name="connsiteX90" fmla="*/ 2467737 w 6095524"/>
                  <a:gd name="connsiteY90" fmla="*/ 1414177 h 1424940"/>
                  <a:gd name="connsiteX91" fmla="*/ 2443353 w 6095524"/>
                  <a:gd name="connsiteY91" fmla="*/ 1419035 h 1424940"/>
                  <a:gd name="connsiteX92" fmla="*/ 2413159 w 6095524"/>
                  <a:gd name="connsiteY92" fmla="*/ 1420749 h 1424940"/>
                  <a:gd name="connsiteX93" fmla="*/ 2374868 w 6095524"/>
                  <a:gd name="connsiteY93" fmla="*/ 1424940 h 1424940"/>
                  <a:gd name="connsiteX94" fmla="*/ 2344198 w 6095524"/>
                  <a:gd name="connsiteY94" fmla="*/ 1419701 h 1424940"/>
                  <a:gd name="connsiteX95" fmla="*/ 2301335 w 6095524"/>
                  <a:gd name="connsiteY95" fmla="*/ 1411891 h 1424940"/>
                  <a:gd name="connsiteX96" fmla="*/ 2260949 w 6095524"/>
                  <a:gd name="connsiteY96" fmla="*/ 1404461 h 1424940"/>
                  <a:gd name="connsiteX97" fmla="*/ 2248186 w 6095524"/>
                  <a:gd name="connsiteY97" fmla="*/ 1413224 h 1424940"/>
                  <a:gd name="connsiteX98" fmla="*/ 2228469 w 6095524"/>
                  <a:gd name="connsiteY98" fmla="*/ 1420844 h 1424940"/>
                  <a:gd name="connsiteX99" fmla="*/ 2206562 w 6095524"/>
                  <a:gd name="connsiteY99" fmla="*/ 1411700 h 1424940"/>
                  <a:gd name="connsiteX100" fmla="*/ 2155317 w 6095524"/>
                  <a:gd name="connsiteY100" fmla="*/ 1392746 h 1424940"/>
                  <a:gd name="connsiteX101" fmla="*/ 2122932 w 6095524"/>
                  <a:gd name="connsiteY101" fmla="*/ 1391888 h 1424940"/>
                  <a:gd name="connsiteX102" fmla="*/ 2052542 w 6095524"/>
                  <a:gd name="connsiteY102" fmla="*/ 1383792 h 1424940"/>
                  <a:gd name="connsiteX103" fmla="*/ 2006537 w 6095524"/>
                  <a:gd name="connsiteY103" fmla="*/ 1372267 h 1424940"/>
                  <a:gd name="connsiteX104" fmla="*/ 1973486 w 6095524"/>
                  <a:gd name="connsiteY104" fmla="*/ 1359218 h 1424940"/>
                  <a:gd name="connsiteX105" fmla="*/ 1926146 w 6095524"/>
                  <a:gd name="connsiteY105" fmla="*/ 1342168 h 1424940"/>
                  <a:gd name="connsiteX106" fmla="*/ 1878616 w 6095524"/>
                  <a:gd name="connsiteY106" fmla="*/ 1333310 h 1424940"/>
                  <a:gd name="connsiteX107" fmla="*/ 1844231 w 6095524"/>
                  <a:gd name="connsiteY107" fmla="*/ 1322165 h 1424940"/>
                  <a:gd name="connsiteX108" fmla="*/ 1802225 w 6095524"/>
                  <a:gd name="connsiteY108" fmla="*/ 1314545 h 1424940"/>
                  <a:gd name="connsiteX109" fmla="*/ 1766983 w 6095524"/>
                  <a:gd name="connsiteY109" fmla="*/ 1314260 h 1424940"/>
                  <a:gd name="connsiteX110" fmla="*/ 1711738 w 6095524"/>
                  <a:gd name="connsiteY110" fmla="*/ 1315593 h 1424940"/>
                  <a:gd name="connsiteX111" fmla="*/ 1644111 w 6095524"/>
                  <a:gd name="connsiteY111" fmla="*/ 1292543 h 1424940"/>
                  <a:gd name="connsiteX112" fmla="*/ 1616774 w 6095524"/>
                  <a:gd name="connsiteY112" fmla="*/ 1287399 h 1424940"/>
                  <a:gd name="connsiteX113" fmla="*/ 1591056 w 6095524"/>
                  <a:gd name="connsiteY113" fmla="*/ 1285018 h 1424940"/>
                  <a:gd name="connsiteX114" fmla="*/ 1536478 w 6095524"/>
                  <a:gd name="connsiteY114" fmla="*/ 1269683 h 1424940"/>
                  <a:gd name="connsiteX115" fmla="*/ 1514285 w 6095524"/>
                  <a:gd name="connsiteY115" fmla="*/ 1264634 h 1424940"/>
                  <a:gd name="connsiteX116" fmla="*/ 1483233 w 6095524"/>
                  <a:gd name="connsiteY116" fmla="*/ 1264730 h 1424940"/>
                  <a:gd name="connsiteX117" fmla="*/ 1426750 w 6095524"/>
                  <a:gd name="connsiteY117" fmla="*/ 1257681 h 1424940"/>
                  <a:gd name="connsiteX118" fmla="*/ 1370362 w 6095524"/>
                  <a:gd name="connsiteY118" fmla="*/ 1237107 h 1424940"/>
                  <a:gd name="connsiteX119" fmla="*/ 1346454 w 6095524"/>
                  <a:gd name="connsiteY119" fmla="*/ 1239107 h 1424940"/>
                  <a:gd name="connsiteX120" fmla="*/ 1337882 w 6095524"/>
                  <a:gd name="connsiteY120" fmla="*/ 1238631 h 1424940"/>
                  <a:gd name="connsiteX121" fmla="*/ 1260825 w 6095524"/>
                  <a:gd name="connsiteY121" fmla="*/ 1227296 h 1424940"/>
                  <a:gd name="connsiteX122" fmla="*/ 1253109 w 6095524"/>
                  <a:gd name="connsiteY122" fmla="*/ 1226058 h 1424940"/>
                  <a:gd name="connsiteX123" fmla="*/ 1216915 w 6095524"/>
                  <a:gd name="connsiteY123" fmla="*/ 1215962 h 1424940"/>
                  <a:gd name="connsiteX124" fmla="*/ 1125664 w 6095524"/>
                  <a:gd name="connsiteY124" fmla="*/ 1209675 h 1424940"/>
                  <a:gd name="connsiteX125" fmla="*/ 1120045 w 6095524"/>
                  <a:gd name="connsiteY125" fmla="*/ 1208913 h 1424940"/>
                  <a:gd name="connsiteX126" fmla="*/ 1089469 w 6095524"/>
                  <a:gd name="connsiteY126" fmla="*/ 1213961 h 1424940"/>
                  <a:gd name="connsiteX127" fmla="*/ 1074325 w 6095524"/>
                  <a:gd name="connsiteY127" fmla="*/ 1221105 h 1424940"/>
                  <a:gd name="connsiteX128" fmla="*/ 1050703 w 6095524"/>
                  <a:gd name="connsiteY128" fmla="*/ 1228535 h 1424940"/>
                  <a:gd name="connsiteX129" fmla="*/ 1026700 w 6095524"/>
                  <a:gd name="connsiteY129" fmla="*/ 1231297 h 1424940"/>
                  <a:gd name="connsiteX130" fmla="*/ 986409 w 6095524"/>
                  <a:gd name="connsiteY130" fmla="*/ 1220057 h 1424940"/>
                  <a:gd name="connsiteX131" fmla="*/ 971741 w 6095524"/>
                  <a:gd name="connsiteY131" fmla="*/ 1218914 h 1424940"/>
                  <a:gd name="connsiteX132" fmla="*/ 939070 w 6095524"/>
                  <a:gd name="connsiteY132" fmla="*/ 1213485 h 1424940"/>
                  <a:gd name="connsiteX133" fmla="*/ 910495 w 6095524"/>
                  <a:gd name="connsiteY133" fmla="*/ 1213866 h 1424940"/>
                  <a:gd name="connsiteX134" fmla="*/ 887540 w 6095524"/>
                  <a:gd name="connsiteY134" fmla="*/ 1222534 h 1424940"/>
                  <a:gd name="connsiteX135" fmla="*/ 854202 w 6095524"/>
                  <a:gd name="connsiteY135" fmla="*/ 1224248 h 1424940"/>
                  <a:gd name="connsiteX136" fmla="*/ 832675 w 6095524"/>
                  <a:gd name="connsiteY136" fmla="*/ 1217962 h 1424940"/>
                  <a:gd name="connsiteX137" fmla="*/ 828294 w 6095524"/>
                  <a:gd name="connsiteY137" fmla="*/ 1217105 h 1424940"/>
                  <a:gd name="connsiteX138" fmla="*/ 772001 w 6095524"/>
                  <a:gd name="connsiteY138" fmla="*/ 1216723 h 1424940"/>
                  <a:gd name="connsiteX139" fmla="*/ 701707 w 6095524"/>
                  <a:gd name="connsiteY139" fmla="*/ 1235678 h 1424940"/>
                  <a:gd name="connsiteX140" fmla="*/ 690086 w 6095524"/>
                  <a:gd name="connsiteY140" fmla="*/ 1239679 h 1424940"/>
                  <a:gd name="connsiteX141" fmla="*/ 633412 w 6095524"/>
                  <a:gd name="connsiteY141" fmla="*/ 1246632 h 1424940"/>
                  <a:gd name="connsiteX142" fmla="*/ 603028 w 6095524"/>
                  <a:gd name="connsiteY142" fmla="*/ 1253681 h 1424940"/>
                  <a:gd name="connsiteX143" fmla="*/ 581120 w 6095524"/>
                  <a:gd name="connsiteY143" fmla="*/ 1254062 h 1424940"/>
                  <a:gd name="connsiteX144" fmla="*/ 554642 w 6095524"/>
                  <a:gd name="connsiteY144" fmla="*/ 1266539 h 1424940"/>
                  <a:gd name="connsiteX145" fmla="*/ 545973 w 6095524"/>
                  <a:gd name="connsiteY145" fmla="*/ 1271969 h 1424940"/>
                  <a:gd name="connsiteX146" fmla="*/ 535591 w 6095524"/>
                  <a:gd name="connsiteY146" fmla="*/ 1275207 h 1424940"/>
                  <a:gd name="connsiteX147" fmla="*/ 488538 w 6095524"/>
                  <a:gd name="connsiteY147" fmla="*/ 1285494 h 1424940"/>
                  <a:gd name="connsiteX148" fmla="*/ 480155 w 6095524"/>
                  <a:gd name="connsiteY148" fmla="*/ 1291304 h 1424940"/>
                  <a:gd name="connsiteX149" fmla="*/ 474535 w 6095524"/>
                  <a:gd name="connsiteY149" fmla="*/ 1294924 h 1424940"/>
                  <a:gd name="connsiteX150" fmla="*/ 428816 w 6095524"/>
                  <a:gd name="connsiteY150" fmla="*/ 1301020 h 1424940"/>
                  <a:gd name="connsiteX151" fmla="*/ 400241 w 6095524"/>
                  <a:gd name="connsiteY151" fmla="*/ 1318260 h 1424940"/>
                  <a:gd name="connsiteX152" fmla="*/ 392431 w 6095524"/>
                  <a:gd name="connsiteY152" fmla="*/ 1325594 h 1424940"/>
                  <a:gd name="connsiteX153" fmla="*/ 365093 w 6095524"/>
                  <a:gd name="connsiteY153" fmla="*/ 1336643 h 1424940"/>
                  <a:gd name="connsiteX154" fmla="*/ 273177 w 6095524"/>
                  <a:gd name="connsiteY154" fmla="*/ 1357884 h 1424940"/>
                  <a:gd name="connsiteX155" fmla="*/ 246888 w 6095524"/>
                  <a:gd name="connsiteY155" fmla="*/ 1350359 h 1424940"/>
                  <a:gd name="connsiteX156" fmla="*/ 196977 w 6095524"/>
                  <a:gd name="connsiteY156" fmla="*/ 1370552 h 1424940"/>
                  <a:gd name="connsiteX157" fmla="*/ 153352 w 6095524"/>
                  <a:gd name="connsiteY157" fmla="*/ 1381982 h 1424940"/>
                  <a:gd name="connsiteX158" fmla="*/ 137160 w 6095524"/>
                  <a:gd name="connsiteY158" fmla="*/ 1384745 h 1424940"/>
                  <a:gd name="connsiteX159" fmla="*/ 85917 w 6095524"/>
                  <a:gd name="connsiteY159" fmla="*/ 1389793 h 1424940"/>
                  <a:gd name="connsiteX160" fmla="*/ 59532 w 6095524"/>
                  <a:gd name="connsiteY160" fmla="*/ 1401223 h 1424940"/>
                  <a:gd name="connsiteX161" fmla="*/ 30325 w 6095524"/>
                  <a:gd name="connsiteY161" fmla="*/ 1409974 h 1424940"/>
                  <a:gd name="connsiteX162" fmla="*/ 0 w 6095524"/>
                  <a:gd name="connsiteY162" fmla="*/ 1412360 h 1424940"/>
                  <a:gd name="connsiteX163" fmla="*/ 0 w 6095524"/>
                  <a:gd name="connsiteY163" fmla="*/ 1058622 h 1424940"/>
                  <a:gd name="connsiteX164" fmla="*/ 17145 w 6095524"/>
                  <a:gd name="connsiteY164" fmla="*/ 1060228 h 1424940"/>
                  <a:gd name="connsiteX165" fmla="*/ 44672 w 6095524"/>
                  <a:gd name="connsiteY165" fmla="*/ 1066324 h 1424940"/>
                  <a:gd name="connsiteX166" fmla="*/ 84677 w 6095524"/>
                  <a:gd name="connsiteY166" fmla="*/ 1076230 h 1424940"/>
                  <a:gd name="connsiteX167" fmla="*/ 132017 w 6095524"/>
                  <a:gd name="connsiteY167" fmla="*/ 1064990 h 1424940"/>
                  <a:gd name="connsiteX168" fmla="*/ 136779 w 6095524"/>
                  <a:gd name="connsiteY168" fmla="*/ 1060323 h 1424940"/>
                  <a:gd name="connsiteX169" fmla="*/ 187547 w 6095524"/>
                  <a:gd name="connsiteY169" fmla="*/ 1049179 h 1424940"/>
                  <a:gd name="connsiteX170" fmla="*/ 270891 w 6095524"/>
                  <a:gd name="connsiteY170" fmla="*/ 1036415 h 1424940"/>
                  <a:gd name="connsiteX171" fmla="*/ 276320 w 6095524"/>
                  <a:gd name="connsiteY171" fmla="*/ 1035558 h 1424940"/>
                  <a:gd name="connsiteX172" fmla="*/ 323755 w 6095524"/>
                  <a:gd name="connsiteY172" fmla="*/ 1061561 h 1424940"/>
                  <a:gd name="connsiteX173" fmla="*/ 361855 w 6095524"/>
                  <a:gd name="connsiteY173" fmla="*/ 1057942 h 1424940"/>
                  <a:gd name="connsiteX174" fmla="*/ 379571 w 6095524"/>
                  <a:gd name="connsiteY174" fmla="*/ 1039939 h 1424940"/>
                  <a:gd name="connsiteX175" fmla="*/ 430530 w 6095524"/>
                  <a:gd name="connsiteY175" fmla="*/ 1025747 h 1424940"/>
                  <a:gd name="connsiteX176" fmla="*/ 493300 w 6095524"/>
                  <a:gd name="connsiteY176" fmla="*/ 1027176 h 1424940"/>
                  <a:gd name="connsiteX177" fmla="*/ 537782 w 6095524"/>
                  <a:gd name="connsiteY177" fmla="*/ 1025366 h 1424940"/>
                  <a:gd name="connsiteX178" fmla="*/ 562166 w 6095524"/>
                  <a:gd name="connsiteY178" fmla="*/ 1015746 h 1424940"/>
                  <a:gd name="connsiteX179" fmla="*/ 579596 w 6095524"/>
                  <a:gd name="connsiteY179" fmla="*/ 1016699 h 1424940"/>
                  <a:gd name="connsiteX180" fmla="*/ 612362 w 6095524"/>
                  <a:gd name="connsiteY180" fmla="*/ 1023557 h 1424940"/>
                  <a:gd name="connsiteX181" fmla="*/ 716090 w 6095524"/>
                  <a:gd name="connsiteY181" fmla="*/ 1031653 h 1424940"/>
                  <a:gd name="connsiteX182" fmla="*/ 758381 w 6095524"/>
                  <a:gd name="connsiteY182" fmla="*/ 1018985 h 1424940"/>
                  <a:gd name="connsiteX183" fmla="*/ 771049 w 6095524"/>
                  <a:gd name="connsiteY183" fmla="*/ 1018699 h 1424940"/>
                  <a:gd name="connsiteX184" fmla="*/ 799433 w 6095524"/>
                  <a:gd name="connsiteY184" fmla="*/ 1023652 h 1424940"/>
                  <a:gd name="connsiteX185" fmla="*/ 858012 w 6095524"/>
                  <a:gd name="connsiteY185" fmla="*/ 1020318 h 1424940"/>
                  <a:gd name="connsiteX186" fmla="*/ 879634 w 6095524"/>
                  <a:gd name="connsiteY186" fmla="*/ 1015270 h 1424940"/>
                  <a:gd name="connsiteX187" fmla="*/ 891635 w 6095524"/>
                  <a:gd name="connsiteY187" fmla="*/ 1012031 h 1424940"/>
                  <a:gd name="connsiteX188" fmla="*/ 953262 w 6095524"/>
                  <a:gd name="connsiteY188" fmla="*/ 1003078 h 1424940"/>
                  <a:gd name="connsiteX189" fmla="*/ 980694 w 6095524"/>
                  <a:gd name="connsiteY189" fmla="*/ 993458 h 1424940"/>
                  <a:gd name="connsiteX190" fmla="*/ 988124 w 6095524"/>
                  <a:gd name="connsiteY190" fmla="*/ 992029 h 1424940"/>
                  <a:gd name="connsiteX191" fmla="*/ 1028795 w 6095524"/>
                  <a:gd name="connsiteY191" fmla="*/ 996029 h 1424940"/>
                  <a:gd name="connsiteX192" fmla="*/ 1059275 w 6095524"/>
                  <a:gd name="connsiteY192" fmla="*/ 1011555 h 1424940"/>
                  <a:gd name="connsiteX193" fmla="*/ 1065181 w 6095524"/>
                  <a:gd name="connsiteY193" fmla="*/ 1016794 h 1424940"/>
                  <a:gd name="connsiteX194" fmla="*/ 1150144 w 6095524"/>
                  <a:gd name="connsiteY194" fmla="*/ 1014984 h 1424940"/>
                  <a:gd name="connsiteX195" fmla="*/ 1163193 w 6095524"/>
                  <a:gd name="connsiteY195" fmla="*/ 1012793 h 1424940"/>
                  <a:gd name="connsiteX196" fmla="*/ 1226249 w 6095524"/>
                  <a:gd name="connsiteY196" fmla="*/ 1021937 h 1424940"/>
                  <a:gd name="connsiteX197" fmla="*/ 1244632 w 6095524"/>
                  <a:gd name="connsiteY197" fmla="*/ 1023747 h 1424940"/>
                  <a:gd name="connsiteX198" fmla="*/ 1310545 w 6095524"/>
                  <a:gd name="connsiteY198" fmla="*/ 1031939 h 1424940"/>
                  <a:gd name="connsiteX199" fmla="*/ 1319879 w 6095524"/>
                  <a:gd name="connsiteY199" fmla="*/ 1024319 h 1424940"/>
                  <a:gd name="connsiteX200" fmla="*/ 1346740 w 6095524"/>
                  <a:gd name="connsiteY200" fmla="*/ 1005173 h 1424940"/>
                  <a:gd name="connsiteX201" fmla="*/ 1399699 w 6095524"/>
                  <a:gd name="connsiteY201" fmla="*/ 988219 h 1424940"/>
                  <a:gd name="connsiteX202" fmla="*/ 1414082 w 6095524"/>
                  <a:gd name="connsiteY202" fmla="*/ 989171 h 1424940"/>
                  <a:gd name="connsiteX203" fmla="*/ 1450467 w 6095524"/>
                  <a:gd name="connsiteY203" fmla="*/ 1017461 h 1424940"/>
                  <a:gd name="connsiteX204" fmla="*/ 1468184 w 6095524"/>
                  <a:gd name="connsiteY204" fmla="*/ 1028795 h 1424940"/>
                  <a:gd name="connsiteX205" fmla="*/ 1518476 w 6095524"/>
                  <a:gd name="connsiteY205" fmla="*/ 1049655 h 1424940"/>
                  <a:gd name="connsiteX206" fmla="*/ 1522667 w 6095524"/>
                  <a:gd name="connsiteY206" fmla="*/ 1053465 h 1424940"/>
                  <a:gd name="connsiteX207" fmla="*/ 1559814 w 6095524"/>
                  <a:gd name="connsiteY207" fmla="*/ 1098709 h 1424940"/>
                  <a:gd name="connsiteX208" fmla="*/ 1568196 w 6095524"/>
                  <a:gd name="connsiteY208" fmla="*/ 1106424 h 1424940"/>
                  <a:gd name="connsiteX209" fmla="*/ 1578293 w 6095524"/>
                  <a:gd name="connsiteY209" fmla="*/ 1118426 h 1424940"/>
                  <a:gd name="connsiteX210" fmla="*/ 1609820 w 6095524"/>
                  <a:gd name="connsiteY210" fmla="*/ 1141667 h 1424940"/>
                  <a:gd name="connsiteX211" fmla="*/ 1648873 w 6095524"/>
                  <a:gd name="connsiteY211" fmla="*/ 1149096 h 1424940"/>
                  <a:gd name="connsiteX212" fmla="*/ 1696022 w 6095524"/>
                  <a:gd name="connsiteY212" fmla="*/ 1160431 h 1424940"/>
                  <a:gd name="connsiteX213" fmla="*/ 1715739 w 6095524"/>
                  <a:gd name="connsiteY213" fmla="*/ 1168051 h 1424940"/>
                  <a:gd name="connsiteX214" fmla="*/ 1768602 w 6095524"/>
                  <a:gd name="connsiteY214" fmla="*/ 1182529 h 1424940"/>
                  <a:gd name="connsiteX215" fmla="*/ 1806321 w 6095524"/>
                  <a:gd name="connsiteY215" fmla="*/ 1194721 h 1424940"/>
                  <a:gd name="connsiteX216" fmla="*/ 1860709 w 6095524"/>
                  <a:gd name="connsiteY216" fmla="*/ 1201865 h 1424940"/>
                  <a:gd name="connsiteX217" fmla="*/ 1887093 w 6095524"/>
                  <a:gd name="connsiteY217" fmla="*/ 1202150 h 1424940"/>
                  <a:gd name="connsiteX218" fmla="*/ 1935575 w 6095524"/>
                  <a:gd name="connsiteY218" fmla="*/ 1238726 h 1424940"/>
                  <a:gd name="connsiteX219" fmla="*/ 1974247 w 6095524"/>
                  <a:gd name="connsiteY219" fmla="*/ 1262920 h 1424940"/>
                  <a:gd name="connsiteX220" fmla="*/ 2014919 w 6095524"/>
                  <a:gd name="connsiteY220" fmla="*/ 1251204 h 1424940"/>
                  <a:gd name="connsiteX221" fmla="*/ 2025968 w 6095524"/>
                  <a:gd name="connsiteY221" fmla="*/ 1240155 h 1424940"/>
                  <a:gd name="connsiteX222" fmla="*/ 2092643 w 6095524"/>
                  <a:gd name="connsiteY222" fmla="*/ 1229678 h 1424940"/>
                  <a:gd name="connsiteX223" fmla="*/ 2187893 w 6095524"/>
                  <a:gd name="connsiteY223" fmla="*/ 1229297 h 1424940"/>
                  <a:gd name="connsiteX224" fmla="*/ 2346294 w 6095524"/>
                  <a:gd name="connsiteY224" fmla="*/ 1205484 h 1424940"/>
                  <a:gd name="connsiteX225" fmla="*/ 2373916 w 6095524"/>
                  <a:gd name="connsiteY225" fmla="*/ 1194435 h 1424940"/>
                  <a:gd name="connsiteX226" fmla="*/ 2404967 w 6095524"/>
                  <a:gd name="connsiteY226" fmla="*/ 1191673 h 1424940"/>
                  <a:gd name="connsiteX227" fmla="*/ 2416874 w 6095524"/>
                  <a:gd name="connsiteY227" fmla="*/ 1198436 h 1424940"/>
                  <a:gd name="connsiteX228" fmla="*/ 2468975 w 6095524"/>
                  <a:gd name="connsiteY228" fmla="*/ 1208532 h 1424940"/>
                  <a:gd name="connsiteX229" fmla="*/ 2478882 w 6095524"/>
                  <a:gd name="connsiteY229" fmla="*/ 1208723 h 1424940"/>
                  <a:gd name="connsiteX230" fmla="*/ 2512791 w 6095524"/>
                  <a:gd name="connsiteY230" fmla="*/ 1204436 h 1424940"/>
                  <a:gd name="connsiteX231" fmla="*/ 2544223 w 6095524"/>
                  <a:gd name="connsiteY231" fmla="*/ 1201960 h 1424940"/>
                  <a:gd name="connsiteX232" fmla="*/ 2623471 w 6095524"/>
                  <a:gd name="connsiteY232" fmla="*/ 1210056 h 1424940"/>
                  <a:gd name="connsiteX233" fmla="*/ 2684241 w 6095524"/>
                  <a:gd name="connsiteY233" fmla="*/ 1208151 h 1424940"/>
                  <a:gd name="connsiteX234" fmla="*/ 2712244 w 6095524"/>
                  <a:gd name="connsiteY234" fmla="*/ 1210056 h 1424940"/>
                  <a:gd name="connsiteX235" fmla="*/ 2728055 w 6095524"/>
                  <a:gd name="connsiteY235" fmla="*/ 1212914 h 1424940"/>
                  <a:gd name="connsiteX236" fmla="*/ 2763869 w 6095524"/>
                  <a:gd name="connsiteY236" fmla="*/ 1232821 h 1424940"/>
                  <a:gd name="connsiteX237" fmla="*/ 2783491 w 6095524"/>
                  <a:gd name="connsiteY237" fmla="*/ 1237298 h 1424940"/>
                  <a:gd name="connsiteX238" fmla="*/ 2842546 w 6095524"/>
                  <a:gd name="connsiteY238" fmla="*/ 1236917 h 1424940"/>
                  <a:gd name="connsiteX239" fmla="*/ 2931128 w 6095524"/>
                  <a:gd name="connsiteY239" fmla="*/ 1206913 h 1424940"/>
                  <a:gd name="connsiteX240" fmla="*/ 2940368 w 6095524"/>
                  <a:gd name="connsiteY240" fmla="*/ 1202912 h 1424940"/>
                  <a:gd name="connsiteX241" fmla="*/ 2985421 w 6095524"/>
                  <a:gd name="connsiteY241" fmla="*/ 1197959 h 1424940"/>
                  <a:gd name="connsiteX242" fmla="*/ 3015996 w 6095524"/>
                  <a:gd name="connsiteY242" fmla="*/ 1204722 h 1424940"/>
                  <a:gd name="connsiteX243" fmla="*/ 3057621 w 6095524"/>
                  <a:gd name="connsiteY243" fmla="*/ 1218724 h 1424940"/>
                  <a:gd name="connsiteX244" fmla="*/ 3095054 w 6095524"/>
                  <a:gd name="connsiteY244" fmla="*/ 1230440 h 1424940"/>
                  <a:gd name="connsiteX245" fmla="*/ 3122295 w 6095524"/>
                  <a:gd name="connsiteY245" fmla="*/ 1243679 h 1424940"/>
                  <a:gd name="connsiteX246" fmla="*/ 3184589 w 6095524"/>
                  <a:gd name="connsiteY246" fmla="*/ 1253395 h 1424940"/>
                  <a:gd name="connsiteX247" fmla="*/ 3191066 w 6095524"/>
                  <a:gd name="connsiteY247" fmla="*/ 1255014 h 1424940"/>
                  <a:gd name="connsiteX248" fmla="*/ 3237929 w 6095524"/>
                  <a:gd name="connsiteY248" fmla="*/ 1243203 h 1424940"/>
                  <a:gd name="connsiteX249" fmla="*/ 3294221 w 6095524"/>
                  <a:gd name="connsiteY249" fmla="*/ 1231202 h 1424940"/>
                  <a:gd name="connsiteX250" fmla="*/ 3314319 w 6095524"/>
                  <a:gd name="connsiteY250" fmla="*/ 1235297 h 1424940"/>
                  <a:gd name="connsiteX251" fmla="*/ 3341846 w 6095524"/>
                  <a:gd name="connsiteY251" fmla="*/ 1241108 h 1424940"/>
                  <a:gd name="connsiteX252" fmla="*/ 3367373 w 6095524"/>
                  <a:gd name="connsiteY252" fmla="*/ 1238060 h 1424940"/>
                  <a:gd name="connsiteX253" fmla="*/ 3382899 w 6095524"/>
                  <a:gd name="connsiteY253" fmla="*/ 1237774 h 1424940"/>
                  <a:gd name="connsiteX254" fmla="*/ 3453765 w 6095524"/>
                  <a:gd name="connsiteY254" fmla="*/ 1273397 h 1424940"/>
                  <a:gd name="connsiteX255" fmla="*/ 3471767 w 6095524"/>
                  <a:gd name="connsiteY255" fmla="*/ 1276350 h 1424940"/>
                  <a:gd name="connsiteX256" fmla="*/ 3481959 w 6095524"/>
                  <a:gd name="connsiteY256" fmla="*/ 1280732 h 1424940"/>
                  <a:gd name="connsiteX257" fmla="*/ 3543396 w 6095524"/>
                  <a:gd name="connsiteY257" fmla="*/ 1324928 h 1424940"/>
                  <a:gd name="connsiteX258" fmla="*/ 3569494 w 6095524"/>
                  <a:gd name="connsiteY258" fmla="*/ 1333881 h 1424940"/>
                  <a:gd name="connsiteX259" fmla="*/ 3598164 w 6095524"/>
                  <a:gd name="connsiteY259" fmla="*/ 1332071 h 1424940"/>
                  <a:gd name="connsiteX260" fmla="*/ 3614738 w 6095524"/>
                  <a:gd name="connsiteY260" fmla="*/ 1328833 h 1424940"/>
                  <a:gd name="connsiteX261" fmla="*/ 3655886 w 6095524"/>
                  <a:gd name="connsiteY261" fmla="*/ 1300734 h 1424940"/>
                  <a:gd name="connsiteX262" fmla="*/ 3679317 w 6095524"/>
                  <a:gd name="connsiteY262" fmla="*/ 1301687 h 1424940"/>
                  <a:gd name="connsiteX263" fmla="*/ 3715893 w 6095524"/>
                  <a:gd name="connsiteY263" fmla="*/ 1321022 h 1424940"/>
                  <a:gd name="connsiteX264" fmla="*/ 3782282 w 6095524"/>
                  <a:gd name="connsiteY264" fmla="*/ 1329690 h 1424940"/>
                  <a:gd name="connsiteX265" fmla="*/ 3816001 w 6095524"/>
                  <a:gd name="connsiteY265" fmla="*/ 1302639 h 1424940"/>
                  <a:gd name="connsiteX266" fmla="*/ 3833431 w 6095524"/>
                  <a:gd name="connsiteY266" fmla="*/ 1276636 h 1424940"/>
                  <a:gd name="connsiteX267" fmla="*/ 3883819 w 6095524"/>
                  <a:gd name="connsiteY267" fmla="*/ 1246442 h 1424940"/>
                  <a:gd name="connsiteX268" fmla="*/ 3895821 w 6095524"/>
                  <a:gd name="connsiteY268" fmla="*/ 1257681 h 1424940"/>
                  <a:gd name="connsiteX269" fmla="*/ 3932778 w 6095524"/>
                  <a:gd name="connsiteY269" fmla="*/ 1262444 h 1424940"/>
                  <a:gd name="connsiteX270" fmla="*/ 3972782 w 6095524"/>
                  <a:gd name="connsiteY270" fmla="*/ 1262063 h 1424940"/>
                  <a:gd name="connsiteX271" fmla="*/ 4042505 w 6095524"/>
                  <a:gd name="connsiteY271" fmla="*/ 1267111 h 1424940"/>
                  <a:gd name="connsiteX272" fmla="*/ 4088892 w 6095524"/>
                  <a:gd name="connsiteY272" fmla="*/ 1238250 h 1424940"/>
                  <a:gd name="connsiteX273" fmla="*/ 4106609 w 6095524"/>
                  <a:gd name="connsiteY273" fmla="*/ 1226344 h 1424940"/>
                  <a:gd name="connsiteX274" fmla="*/ 4123182 w 6095524"/>
                  <a:gd name="connsiteY274" fmla="*/ 1218724 h 1424940"/>
                  <a:gd name="connsiteX275" fmla="*/ 4142328 w 6095524"/>
                  <a:gd name="connsiteY275" fmla="*/ 1214438 h 1424940"/>
                  <a:gd name="connsiteX276" fmla="*/ 4188524 w 6095524"/>
                  <a:gd name="connsiteY276" fmla="*/ 1198245 h 1424940"/>
                  <a:gd name="connsiteX277" fmla="*/ 4213860 w 6095524"/>
                  <a:gd name="connsiteY277" fmla="*/ 1182338 h 1424940"/>
                  <a:gd name="connsiteX278" fmla="*/ 4270820 w 6095524"/>
                  <a:gd name="connsiteY278" fmla="*/ 1167003 h 1424940"/>
                  <a:gd name="connsiteX279" fmla="*/ 4309587 w 6095524"/>
                  <a:gd name="connsiteY279" fmla="*/ 1153287 h 1424940"/>
                  <a:gd name="connsiteX280" fmla="*/ 4350449 w 6095524"/>
                  <a:gd name="connsiteY280" fmla="*/ 1129665 h 1424940"/>
                  <a:gd name="connsiteX281" fmla="*/ 4356164 w 6095524"/>
                  <a:gd name="connsiteY281" fmla="*/ 1126046 h 1424940"/>
                  <a:gd name="connsiteX282" fmla="*/ 4369880 w 6095524"/>
                  <a:gd name="connsiteY282" fmla="*/ 1110520 h 1424940"/>
                  <a:gd name="connsiteX283" fmla="*/ 4389787 w 6095524"/>
                  <a:gd name="connsiteY283" fmla="*/ 1057085 h 1424940"/>
                  <a:gd name="connsiteX284" fmla="*/ 4395502 w 6095524"/>
                  <a:gd name="connsiteY284" fmla="*/ 1046226 h 1424940"/>
                  <a:gd name="connsiteX285" fmla="*/ 4447413 w 6095524"/>
                  <a:gd name="connsiteY285" fmla="*/ 1009650 h 1424940"/>
                  <a:gd name="connsiteX286" fmla="*/ 4466654 w 6095524"/>
                  <a:gd name="connsiteY286" fmla="*/ 1013079 h 1424940"/>
                  <a:gd name="connsiteX287" fmla="*/ 4487894 w 6095524"/>
                  <a:gd name="connsiteY287" fmla="*/ 1025081 h 1424940"/>
                  <a:gd name="connsiteX288" fmla="*/ 4534472 w 6095524"/>
                  <a:gd name="connsiteY288" fmla="*/ 1028224 h 1424940"/>
                  <a:gd name="connsiteX289" fmla="*/ 4551903 w 6095524"/>
                  <a:gd name="connsiteY289" fmla="*/ 1022033 h 1424940"/>
                  <a:gd name="connsiteX290" fmla="*/ 4582382 w 6095524"/>
                  <a:gd name="connsiteY290" fmla="*/ 1005364 h 1424940"/>
                  <a:gd name="connsiteX291" fmla="*/ 4605909 w 6095524"/>
                  <a:gd name="connsiteY291" fmla="*/ 979551 h 1424940"/>
                  <a:gd name="connsiteX292" fmla="*/ 4640104 w 6095524"/>
                  <a:gd name="connsiteY292" fmla="*/ 936879 h 1424940"/>
                  <a:gd name="connsiteX293" fmla="*/ 4705731 w 6095524"/>
                  <a:gd name="connsiteY293" fmla="*/ 920591 h 1424940"/>
                  <a:gd name="connsiteX294" fmla="*/ 4730973 w 6095524"/>
                  <a:gd name="connsiteY294" fmla="*/ 915162 h 1424940"/>
                  <a:gd name="connsiteX295" fmla="*/ 4822794 w 6095524"/>
                  <a:gd name="connsiteY295" fmla="*/ 892397 h 1424940"/>
                  <a:gd name="connsiteX296" fmla="*/ 4830794 w 6095524"/>
                  <a:gd name="connsiteY296" fmla="*/ 891635 h 1424940"/>
                  <a:gd name="connsiteX297" fmla="*/ 4894421 w 6095524"/>
                  <a:gd name="connsiteY297" fmla="*/ 865442 h 1424940"/>
                  <a:gd name="connsiteX298" fmla="*/ 4909756 w 6095524"/>
                  <a:gd name="connsiteY298" fmla="*/ 858964 h 1424940"/>
                  <a:gd name="connsiteX299" fmla="*/ 4928521 w 6095524"/>
                  <a:gd name="connsiteY299" fmla="*/ 842391 h 1424940"/>
                  <a:gd name="connsiteX300" fmla="*/ 4945857 w 6095524"/>
                  <a:gd name="connsiteY300" fmla="*/ 795623 h 1424940"/>
                  <a:gd name="connsiteX301" fmla="*/ 4966145 w 6095524"/>
                  <a:gd name="connsiteY301" fmla="*/ 774287 h 1424940"/>
                  <a:gd name="connsiteX302" fmla="*/ 4980909 w 6095524"/>
                  <a:gd name="connsiteY302" fmla="*/ 761333 h 1424940"/>
                  <a:gd name="connsiteX303" fmla="*/ 4993862 w 6095524"/>
                  <a:gd name="connsiteY303" fmla="*/ 741712 h 1424940"/>
                  <a:gd name="connsiteX304" fmla="*/ 5006816 w 6095524"/>
                  <a:gd name="connsiteY304" fmla="*/ 694754 h 1424940"/>
                  <a:gd name="connsiteX305" fmla="*/ 5026724 w 6095524"/>
                  <a:gd name="connsiteY305" fmla="*/ 653129 h 1424940"/>
                  <a:gd name="connsiteX306" fmla="*/ 5062538 w 6095524"/>
                  <a:gd name="connsiteY306" fmla="*/ 630079 h 1424940"/>
                  <a:gd name="connsiteX307" fmla="*/ 5084731 w 6095524"/>
                  <a:gd name="connsiteY307" fmla="*/ 617982 h 1424940"/>
                  <a:gd name="connsiteX308" fmla="*/ 5172647 w 6095524"/>
                  <a:gd name="connsiteY308" fmla="*/ 630174 h 1424940"/>
                  <a:gd name="connsiteX309" fmla="*/ 5232654 w 6095524"/>
                  <a:gd name="connsiteY309" fmla="*/ 642080 h 1424940"/>
                  <a:gd name="connsiteX310" fmla="*/ 5252371 w 6095524"/>
                  <a:gd name="connsiteY310" fmla="*/ 637508 h 1424940"/>
                  <a:gd name="connsiteX311" fmla="*/ 5308092 w 6095524"/>
                  <a:gd name="connsiteY311" fmla="*/ 598646 h 1424940"/>
                  <a:gd name="connsiteX312" fmla="*/ 5363147 w 6095524"/>
                  <a:gd name="connsiteY312" fmla="*/ 581311 h 1424940"/>
                  <a:gd name="connsiteX313" fmla="*/ 5404580 w 6095524"/>
                  <a:gd name="connsiteY313" fmla="*/ 576358 h 1424940"/>
                  <a:gd name="connsiteX314" fmla="*/ 5440203 w 6095524"/>
                  <a:gd name="connsiteY314" fmla="*/ 572548 h 1424940"/>
                  <a:gd name="connsiteX315" fmla="*/ 5482971 w 6095524"/>
                  <a:gd name="connsiteY315" fmla="*/ 561880 h 1424940"/>
                  <a:gd name="connsiteX316" fmla="*/ 5507165 w 6095524"/>
                  <a:gd name="connsiteY316" fmla="*/ 550259 h 1424940"/>
                  <a:gd name="connsiteX317" fmla="*/ 5545645 w 6095524"/>
                  <a:gd name="connsiteY317" fmla="*/ 533591 h 1424940"/>
                  <a:gd name="connsiteX318" fmla="*/ 5585079 w 6095524"/>
                  <a:gd name="connsiteY318" fmla="*/ 511969 h 1424940"/>
                  <a:gd name="connsiteX319" fmla="*/ 5615368 w 6095524"/>
                  <a:gd name="connsiteY319" fmla="*/ 481679 h 1424940"/>
                  <a:gd name="connsiteX320" fmla="*/ 5631656 w 6095524"/>
                  <a:gd name="connsiteY320" fmla="*/ 456152 h 1424940"/>
                  <a:gd name="connsiteX321" fmla="*/ 5679377 w 6095524"/>
                  <a:gd name="connsiteY321" fmla="*/ 419576 h 1424940"/>
                  <a:gd name="connsiteX322" fmla="*/ 5722525 w 6095524"/>
                  <a:gd name="connsiteY322" fmla="*/ 350615 h 1424940"/>
                  <a:gd name="connsiteX323" fmla="*/ 5749576 w 6095524"/>
                  <a:gd name="connsiteY323" fmla="*/ 321945 h 1424940"/>
                  <a:gd name="connsiteX324" fmla="*/ 5764911 w 6095524"/>
                  <a:gd name="connsiteY324" fmla="*/ 313849 h 1424940"/>
                  <a:gd name="connsiteX325" fmla="*/ 5791009 w 6095524"/>
                  <a:gd name="connsiteY325" fmla="*/ 293942 h 1424940"/>
                  <a:gd name="connsiteX326" fmla="*/ 5806440 w 6095524"/>
                  <a:gd name="connsiteY326" fmla="*/ 279178 h 1424940"/>
                  <a:gd name="connsiteX327" fmla="*/ 5848636 w 6095524"/>
                  <a:gd name="connsiteY327" fmla="*/ 224885 h 1424940"/>
                  <a:gd name="connsiteX328" fmla="*/ 5861590 w 6095524"/>
                  <a:gd name="connsiteY328" fmla="*/ 208788 h 1424940"/>
                  <a:gd name="connsiteX329" fmla="*/ 5888355 w 6095524"/>
                  <a:gd name="connsiteY329" fmla="*/ 181166 h 1424940"/>
                  <a:gd name="connsiteX330" fmla="*/ 5900071 w 6095524"/>
                  <a:gd name="connsiteY330" fmla="*/ 172784 h 1424940"/>
                  <a:gd name="connsiteX331" fmla="*/ 5920740 w 6095524"/>
                  <a:gd name="connsiteY331" fmla="*/ 150305 h 1424940"/>
                  <a:gd name="connsiteX332" fmla="*/ 5969985 w 6095524"/>
                  <a:gd name="connsiteY332" fmla="*/ 91345 h 1424940"/>
                  <a:gd name="connsiteX333" fmla="*/ 5991130 w 6095524"/>
                  <a:gd name="connsiteY333" fmla="*/ 58293 h 1424940"/>
                  <a:gd name="connsiteX334" fmla="*/ 6033325 w 6095524"/>
                  <a:gd name="connsiteY334" fmla="*/ 33909 h 1424940"/>
                  <a:gd name="connsiteX335" fmla="*/ 6054376 w 6095524"/>
                  <a:gd name="connsiteY335" fmla="*/ 20955 h 1424940"/>
                  <a:gd name="connsiteX336" fmla="*/ 6095524 w 6095524"/>
                  <a:gd name="connsiteY336" fmla="*/ 0 h 14249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</a:cxnLst>
                <a:rect l="l" t="t" r="r" b="b"/>
                <a:pathLst>
                  <a:path w="6095524" h="1424940">
                    <a:moveTo>
                      <a:pt x="6095524" y="0"/>
                    </a:moveTo>
                    <a:cubicBezTo>
                      <a:pt x="6095524" y="7811"/>
                      <a:pt x="6095524" y="12573"/>
                      <a:pt x="6095524" y="17431"/>
                    </a:cubicBezTo>
                    <a:lnTo>
                      <a:pt x="6095524" y="216290"/>
                    </a:lnTo>
                    <a:lnTo>
                      <a:pt x="6079998" y="230600"/>
                    </a:lnTo>
                    <a:cubicBezTo>
                      <a:pt x="6058567" y="241363"/>
                      <a:pt x="6035706" y="251079"/>
                      <a:pt x="6012751" y="260699"/>
                    </a:cubicBezTo>
                    <a:cubicBezTo>
                      <a:pt x="6006084" y="263462"/>
                      <a:pt x="5998749" y="264986"/>
                      <a:pt x="5992749" y="268700"/>
                    </a:cubicBezTo>
                    <a:cubicBezTo>
                      <a:pt x="5965126" y="285655"/>
                      <a:pt x="5938361" y="303943"/>
                      <a:pt x="5910358" y="320231"/>
                    </a:cubicBezTo>
                    <a:cubicBezTo>
                      <a:pt x="5881497" y="337090"/>
                      <a:pt x="5855684" y="356997"/>
                      <a:pt x="5835777" y="383953"/>
                    </a:cubicBezTo>
                    <a:cubicBezTo>
                      <a:pt x="5817298" y="409004"/>
                      <a:pt x="5799391" y="434435"/>
                      <a:pt x="5781008" y="459581"/>
                    </a:cubicBezTo>
                    <a:cubicBezTo>
                      <a:pt x="5776341" y="465963"/>
                      <a:pt x="5772054" y="473488"/>
                      <a:pt x="5765673" y="477584"/>
                    </a:cubicBezTo>
                    <a:cubicBezTo>
                      <a:pt x="5752433" y="486156"/>
                      <a:pt x="5737955" y="493109"/>
                      <a:pt x="5723763" y="500158"/>
                    </a:cubicBezTo>
                    <a:cubicBezTo>
                      <a:pt x="5711571" y="506159"/>
                      <a:pt x="5698617" y="510635"/>
                      <a:pt x="5686711" y="517112"/>
                    </a:cubicBezTo>
                    <a:cubicBezTo>
                      <a:pt x="5677186" y="522256"/>
                      <a:pt x="5668708" y="529400"/>
                      <a:pt x="5659850" y="535877"/>
                    </a:cubicBezTo>
                    <a:cubicBezTo>
                      <a:pt x="5652135" y="541496"/>
                      <a:pt x="5643658" y="546354"/>
                      <a:pt x="5637181" y="553117"/>
                    </a:cubicBezTo>
                    <a:cubicBezTo>
                      <a:pt x="5621369" y="569500"/>
                      <a:pt x="5605462" y="585597"/>
                      <a:pt x="5585841" y="597694"/>
                    </a:cubicBezTo>
                    <a:cubicBezTo>
                      <a:pt x="5566505" y="609695"/>
                      <a:pt x="5548217" y="623126"/>
                      <a:pt x="5528977" y="635318"/>
                    </a:cubicBezTo>
                    <a:cubicBezTo>
                      <a:pt x="5510117" y="647224"/>
                      <a:pt x="5493067" y="660273"/>
                      <a:pt x="5483256" y="681419"/>
                    </a:cubicBezTo>
                    <a:cubicBezTo>
                      <a:pt x="5478875" y="690753"/>
                      <a:pt x="5472684" y="700945"/>
                      <a:pt x="5464397" y="706374"/>
                    </a:cubicBezTo>
                    <a:cubicBezTo>
                      <a:pt x="5452586" y="714089"/>
                      <a:pt x="5437632" y="716852"/>
                      <a:pt x="5424773" y="723424"/>
                    </a:cubicBezTo>
                    <a:cubicBezTo>
                      <a:pt x="5409628" y="731139"/>
                      <a:pt x="5392103" y="737807"/>
                      <a:pt x="5381815" y="750094"/>
                    </a:cubicBezTo>
                    <a:cubicBezTo>
                      <a:pt x="5372671" y="761048"/>
                      <a:pt x="5363432" y="769620"/>
                      <a:pt x="5351335" y="776573"/>
                    </a:cubicBezTo>
                    <a:cubicBezTo>
                      <a:pt x="5342858" y="781431"/>
                      <a:pt x="5336572" y="790289"/>
                      <a:pt x="5327809" y="794290"/>
                    </a:cubicBezTo>
                    <a:cubicBezTo>
                      <a:pt x="5316284" y="799624"/>
                      <a:pt x="5304663" y="803815"/>
                      <a:pt x="5294566" y="812102"/>
                    </a:cubicBezTo>
                    <a:cubicBezTo>
                      <a:pt x="5284089" y="820674"/>
                      <a:pt x="5272183" y="827437"/>
                      <a:pt x="5261229" y="835438"/>
                    </a:cubicBezTo>
                    <a:cubicBezTo>
                      <a:pt x="5255419" y="839724"/>
                      <a:pt x="5250656" y="845344"/>
                      <a:pt x="5245037" y="849821"/>
                    </a:cubicBezTo>
                    <a:cubicBezTo>
                      <a:pt x="5234750" y="858012"/>
                      <a:pt x="5224272" y="866013"/>
                      <a:pt x="5213699" y="873728"/>
                    </a:cubicBezTo>
                    <a:cubicBezTo>
                      <a:pt x="5203127" y="881444"/>
                      <a:pt x="5193030" y="890397"/>
                      <a:pt x="5181409" y="896017"/>
                    </a:cubicBezTo>
                    <a:cubicBezTo>
                      <a:pt x="5161598" y="905542"/>
                      <a:pt x="5139976" y="911257"/>
                      <a:pt x="5120735" y="921544"/>
                    </a:cubicBezTo>
                    <a:cubicBezTo>
                      <a:pt x="5101209" y="932021"/>
                      <a:pt x="5082826" y="945166"/>
                      <a:pt x="5065490" y="959072"/>
                    </a:cubicBezTo>
                    <a:cubicBezTo>
                      <a:pt x="5051774" y="970026"/>
                      <a:pt x="5038916" y="980885"/>
                      <a:pt x="5021675" y="986504"/>
                    </a:cubicBezTo>
                    <a:cubicBezTo>
                      <a:pt x="5012055" y="989648"/>
                      <a:pt x="5001959" y="996506"/>
                      <a:pt x="4996148" y="1004507"/>
                    </a:cubicBezTo>
                    <a:cubicBezTo>
                      <a:pt x="4983575" y="1021937"/>
                      <a:pt x="4967478" y="1034225"/>
                      <a:pt x="4949285" y="1044702"/>
                    </a:cubicBezTo>
                    <a:cubicBezTo>
                      <a:pt x="4924996" y="1058799"/>
                      <a:pt x="4900993" y="1073182"/>
                      <a:pt x="4876609" y="1086993"/>
                    </a:cubicBezTo>
                    <a:cubicBezTo>
                      <a:pt x="4862227" y="1095185"/>
                      <a:pt x="4847940" y="1103852"/>
                      <a:pt x="4832699" y="1109853"/>
                    </a:cubicBezTo>
                    <a:cubicBezTo>
                      <a:pt x="4801553" y="1122236"/>
                      <a:pt x="4769644" y="1132808"/>
                      <a:pt x="4738211" y="1144334"/>
                    </a:cubicBezTo>
                    <a:cubicBezTo>
                      <a:pt x="4727924" y="1148048"/>
                      <a:pt x="4718209" y="1153382"/>
                      <a:pt x="4707731" y="1156621"/>
                    </a:cubicBezTo>
                    <a:cubicBezTo>
                      <a:pt x="4696396" y="1160145"/>
                      <a:pt x="4684205" y="1161193"/>
                      <a:pt x="4672870" y="1164717"/>
                    </a:cubicBezTo>
                    <a:cubicBezTo>
                      <a:pt x="4654010" y="1170527"/>
                      <a:pt x="4635722" y="1177957"/>
                      <a:pt x="4616863" y="1183862"/>
                    </a:cubicBezTo>
                    <a:cubicBezTo>
                      <a:pt x="4580477" y="1195197"/>
                      <a:pt x="4543996" y="1206056"/>
                      <a:pt x="4507516" y="1216819"/>
                    </a:cubicBezTo>
                    <a:cubicBezTo>
                      <a:pt x="4499706" y="1219105"/>
                      <a:pt x="4491228" y="1219391"/>
                      <a:pt x="4483513" y="1221867"/>
                    </a:cubicBezTo>
                    <a:cubicBezTo>
                      <a:pt x="4463034" y="1228535"/>
                      <a:pt x="4442650" y="1235773"/>
                      <a:pt x="4422362" y="1243108"/>
                    </a:cubicBezTo>
                    <a:cubicBezTo>
                      <a:pt x="4410075" y="1247585"/>
                      <a:pt x="4398073" y="1253109"/>
                      <a:pt x="4385691" y="1257395"/>
                    </a:cubicBezTo>
                    <a:cubicBezTo>
                      <a:pt x="4375785" y="1260824"/>
                      <a:pt x="4365593" y="1263491"/>
                      <a:pt x="4355306" y="1265587"/>
                    </a:cubicBezTo>
                    <a:cubicBezTo>
                      <a:pt x="4346448" y="1267397"/>
                      <a:pt x="4337209" y="1267206"/>
                      <a:pt x="4328446" y="1269397"/>
                    </a:cubicBezTo>
                    <a:cubicBezTo>
                      <a:pt x="4304728" y="1275302"/>
                      <a:pt x="4281297" y="1281970"/>
                      <a:pt x="4257770" y="1288256"/>
                    </a:cubicBezTo>
                    <a:cubicBezTo>
                      <a:pt x="4248341" y="1290733"/>
                      <a:pt x="4238720" y="1292543"/>
                      <a:pt x="4229576" y="1295686"/>
                    </a:cubicBezTo>
                    <a:cubicBezTo>
                      <a:pt x="4205097" y="1303973"/>
                      <a:pt x="4180999" y="1313402"/>
                      <a:pt x="4156424" y="1321213"/>
                    </a:cubicBezTo>
                    <a:cubicBezTo>
                      <a:pt x="4136041" y="1327690"/>
                      <a:pt x="4115086" y="1332357"/>
                      <a:pt x="4094416" y="1338072"/>
                    </a:cubicBezTo>
                    <a:cubicBezTo>
                      <a:pt x="4085653" y="1340549"/>
                      <a:pt x="4077271" y="1344073"/>
                      <a:pt x="4068509" y="1346168"/>
                    </a:cubicBezTo>
                    <a:cubicBezTo>
                      <a:pt x="4048887" y="1350931"/>
                      <a:pt x="4028980" y="1354931"/>
                      <a:pt x="4009263" y="1359694"/>
                    </a:cubicBezTo>
                    <a:cubicBezTo>
                      <a:pt x="3998023" y="1362456"/>
                      <a:pt x="3987165" y="1367409"/>
                      <a:pt x="3975735" y="1369219"/>
                    </a:cubicBezTo>
                    <a:cubicBezTo>
                      <a:pt x="3948589" y="1373505"/>
                      <a:pt x="3921252" y="1376553"/>
                      <a:pt x="3893915" y="1379982"/>
                    </a:cubicBezTo>
                    <a:cubicBezTo>
                      <a:pt x="3865722" y="1383506"/>
                      <a:pt x="3837623" y="1387221"/>
                      <a:pt x="3809428" y="1390364"/>
                    </a:cubicBezTo>
                    <a:cubicBezTo>
                      <a:pt x="3793998" y="1391984"/>
                      <a:pt x="3778472" y="1392269"/>
                      <a:pt x="3763042" y="1393793"/>
                    </a:cubicBezTo>
                    <a:cubicBezTo>
                      <a:pt x="3749516" y="1395127"/>
                      <a:pt x="3736086" y="1397603"/>
                      <a:pt x="3722561" y="1399223"/>
                    </a:cubicBezTo>
                    <a:cubicBezTo>
                      <a:pt x="3710845" y="1400556"/>
                      <a:pt x="3699034" y="1401318"/>
                      <a:pt x="3687318" y="1402652"/>
                    </a:cubicBezTo>
                    <a:cubicBezTo>
                      <a:pt x="3668554" y="1404842"/>
                      <a:pt x="3649885" y="1407319"/>
                      <a:pt x="3631216" y="1409605"/>
                    </a:cubicBezTo>
                    <a:cubicBezTo>
                      <a:pt x="3623406" y="1410462"/>
                      <a:pt x="3615214" y="1412843"/>
                      <a:pt x="3607880" y="1411415"/>
                    </a:cubicBezTo>
                    <a:cubicBezTo>
                      <a:pt x="3589401" y="1407795"/>
                      <a:pt x="3571208" y="1408843"/>
                      <a:pt x="3552825" y="1411319"/>
                    </a:cubicBezTo>
                    <a:cubicBezTo>
                      <a:pt x="3546539" y="1412177"/>
                      <a:pt x="3539776" y="1411986"/>
                      <a:pt x="3533680" y="1410367"/>
                    </a:cubicBezTo>
                    <a:cubicBezTo>
                      <a:pt x="3521202" y="1407128"/>
                      <a:pt x="3509106" y="1402556"/>
                      <a:pt x="3496818" y="1398556"/>
                    </a:cubicBezTo>
                    <a:cubicBezTo>
                      <a:pt x="3495484" y="1398080"/>
                      <a:pt x="3493865" y="1397984"/>
                      <a:pt x="3492437" y="1397699"/>
                    </a:cubicBezTo>
                    <a:cubicBezTo>
                      <a:pt x="3484340" y="1396079"/>
                      <a:pt x="3476340" y="1394460"/>
                      <a:pt x="3468243" y="1393031"/>
                    </a:cubicBezTo>
                    <a:cubicBezTo>
                      <a:pt x="3463862" y="1392269"/>
                      <a:pt x="3459385" y="1392174"/>
                      <a:pt x="3455003" y="1391507"/>
                    </a:cubicBezTo>
                    <a:cubicBezTo>
                      <a:pt x="3438049" y="1388840"/>
                      <a:pt x="3419380" y="1393317"/>
                      <a:pt x="3404711" y="1381792"/>
                    </a:cubicBezTo>
                    <a:cubicBezTo>
                      <a:pt x="3395186" y="1374362"/>
                      <a:pt x="3385947" y="1376077"/>
                      <a:pt x="3375756" y="1377220"/>
                    </a:cubicBezTo>
                    <a:cubicBezTo>
                      <a:pt x="3368040" y="1378077"/>
                      <a:pt x="3360134" y="1377791"/>
                      <a:pt x="3352324" y="1377887"/>
                    </a:cubicBezTo>
                    <a:cubicBezTo>
                      <a:pt x="3338608" y="1378172"/>
                      <a:pt x="3324892" y="1378268"/>
                      <a:pt x="3311176" y="1378744"/>
                    </a:cubicBezTo>
                    <a:cubicBezTo>
                      <a:pt x="3306794" y="1378934"/>
                      <a:pt x="3302318" y="1381316"/>
                      <a:pt x="3298031" y="1380935"/>
                    </a:cubicBezTo>
                    <a:cubicBezTo>
                      <a:pt x="3278219" y="1379125"/>
                      <a:pt x="3258407" y="1376267"/>
                      <a:pt x="3238595" y="1374648"/>
                    </a:cubicBezTo>
                    <a:cubicBezTo>
                      <a:pt x="3227356" y="1373696"/>
                      <a:pt x="3215830" y="1375505"/>
                      <a:pt x="3204686" y="1374172"/>
                    </a:cubicBezTo>
                    <a:cubicBezTo>
                      <a:pt x="3191828" y="1372648"/>
                      <a:pt x="3179255" y="1368743"/>
                      <a:pt x="3166491" y="1366361"/>
                    </a:cubicBezTo>
                    <a:cubicBezTo>
                      <a:pt x="3162967" y="1365695"/>
                      <a:pt x="3159062" y="1366552"/>
                      <a:pt x="3155347" y="1366742"/>
                    </a:cubicBezTo>
                    <a:cubicBezTo>
                      <a:pt x="3151156" y="1366933"/>
                      <a:pt x="3147060" y="1367314"/>
                      <a:pt x="3142869" y="1367409"/>
                    </a:cubicBezTo>
                    <a:cubicBezTo>
                      <a:pt x="3130105" y="1367600"/>
                      <a:pt x="3117342" y="1367314"/>
                      <a:pt x="3104578" y="1367981"/>
                    </a:cubicBezTo>
                    <a:cubicBezTo>
                      <a:pt x="3096768" y="1368362"/>
                      <a:pt x="3088577" y="1372267"/>
                      <a:pt x="3081337" y="1370838"/>
                    </a:cubicBezTo>
                    <a:cubicBezTo>
                      <a:pt x="3066574" y="1368076"/>
                      <a:pt x="3051810" y="1374267"/>
                      <a:pt x="3037047" y="1369124"/>
                    </a:cubicBezTo>
                    <a:cubicBezTo>
                      <a:pt x="3032474" y="1367600"/>
                      <a:pt x="3026188" y="1371410"/>
                      <a:pt x="3020663" y="1371600"/>
                    </a:cubicBezTo>
                    <a:cubicBezTo>
                      <a:pt x="3006852" y="1372076"/>
                      <a:pt x="2993041" y="1371981"/>
                      <a:pt x="2979230" y="1371886"/>
                    </a:cubicBezTo>
                    <a:cubicBezTo>
                      <a:pt x="2966847" y="1371791"/>
                      <a:pt x="2953988" y="1373124"/>
                      <a:pt x="2942082" y="1370457"/>
                    </a:cubicBezTo>
                    <a:cubicBezTo>
                      <a:pt x="2929604" y="1367600"/>
                      <a:pt x="2918365" y="1367981"/>
                      <a:pt x="2906268" y="1371219"/>
                    </a:cubicBezTo>
                    <a:cubicBezTo>
                      <a:pt x="2897981" y="1373410"/>
                      <a:pt x="2889218" y="1373696"/>
                      <a:pt x="2880646" y="1374362"/>
                    </a:cubicBezTo>
                    <a:cubicBezTo>
                      <a:pt x="2871407" y="1375124"/>
                      <a:pt x="2861215" y="1373124"/>
                      <a:pt x="2852833" y="1376267"/>
                    </a:cubicBezTo>
                    <a:cubicBezTo>
                      <a:pt x="2827877" y="1385602"/>
                      <a:pt x="2802255" y="1387602"/>
                      <a:pt x="2776157" y="1387602"/>
                    </a:cubicBezTo>
                    <a:cubicBezTo>
                      <a:pt x="2771394" y="1387602"/>
                      <a:pt x="2766536" y="1386269"/>
                      <a:pt x="2761965" y="1384840"/>
                    </a:cubicBezTo>
                    <a:cubicBezTo>
                      <a:pt x="2735294" y="1376267"/>
                      <a:pt x="2708529" y="1377029"/>
                      <a:pt x="2681383" y="1382268"/>
                    </a:cubicBezTo>
                    <a:cubicBezTo>
                      <a:pt x="2675763" y="1383411"/>
                      <a:pt x="2669477" y="1383602"/>
                      <a:pt x="2663857" y="1382459"/>
                    </a:cubicBezTo>
                    <a:cubicBezTo>
                      <a:pt x="2648045" y="1379125"/>
                      <a:pt x="2632710" y="1373600"/>
                      <a:pt x="2616803" y="1371219"/>
                    </a:cubicBezTo>
                    <a:cubicBezTo>
                      <a:pt x="2590515" y="1367314"/>
                      <a:pt x="2567750" y="1380458"/>
                      <a:pt x="2544223" y="1389031"/>
                    </a:cubicBezTo>
                    <a:cubicBezTo>
                      <a:pt x="2521839" y="1397127"/>
                      <a:pt x="2502789" y="1415415"/>
                      <a:pt x="2476309" y="1411319"/>
                    </a:cubicBezTo>
                    <a:cubicBezTo>
                      <a:pt x="2473643" y="1410938"/>
                      <a:pt x="2470690" y="1413510"/>
                      <a:pt x="2467737" y="1414177"/>
                    </a:cubicBezTo>
                    <a:cubicBezTo>
                      <a:pt x="2459641" y="1415987"/>
                      <a:pt x="2451545" y="1418177"/>
                      <a:pt x="2443353" y="1419035"/>
                    </a:cubicBezTo>
                    <a:cubicBezTo>
                      <a:pt x="2433352" y="1420178"/>
                      <a:pt x="2423160" y="1419797"/>
                      <a:pt x="2413159" y="1420749"/>
                    </a:cubicBezTo>
                    <a:cubicBezTo>
                      <a:pt x="2400300" y="1421892"/>
                      <a:pt x="2387632" y="1424940"/>
                      <a:pt x="2374868" y="1424940"/>
                    </a:cubicBezTo>
                    <a:cubicBezTo>
                      <a:pt x="2364581" y="1424940"/>
                      <a:pt x="2354389" y="1421416"/>
                      <a:pt x="2344198" y="1419701"/>
                    </a:cubicBezTo>
                    <a:cubicBezTo>
                      <a:pt x="2329815" y="1417320"/>
                      <a:pt x="2314003" y="1417987"/>
                      <a:pt x="2301335" y="1411891"/>
                    </a:cubicBezTo>
                    <a:cubicBezTo>
                      <a:pt x="2287810" y="1405414"/>
                      <a:pt x="2274951" y="1402461"/>
                      <a:pt x="2260949" y="1404461"/>
                    </a:cubicBezTo>
                    <a:cubicBezTo>
                      <a:pt x="2256282" y="1405128"/>
                      <a:pt x="2250281" y="1409129"/>
                      <a:pt x="2248186" y="1413224"/>
                    </a:cubicBezTo>
                    <a:cubicBezTo>
                      <a:pt x="2243518" y="1422368"/>
                      <a:pt x="2237137" y="1423988"/>
                      <a:pt x="2228469" y="1420844"/>
                    </a:cubicBezTo>
                    <a:cubicBezTo>
                      <a:pt x="2220944" y="1418177"/>
                      <a:pt x="2211705" y="1416844"/>
                      <a:pt x="2206562" y="1411700"/>
                    </a:cubicBezTo>
                    <a:cubicBezTo>
                      <a:pt x="2191988" y="1397127"/>
                      <a:pt x="2173414" y="1396651"/>
                      <a:pt x="2155317" y="1392746"/>
                    </a:cubicBezTo>
                    <a:cubicBezTo>
                      <a:pt x="2144269" y="1390364"/>
                      <a:pt x="2133981" y="1390269"/>
                      <a:pt x="2122932" y="1391888"/>
                    </a:cubicBezTo>
                    <a:cubicBezTo>
                      <a:pt x="2098930" y="1395508"/>
                      <a:pt x="2075593" y="1390364"/>
                      <a:pt x="2052542" y="1383792"/>
                    </a:cubicBezTo>
                    <a:cubicBezTo>
                      <a:pt x="2037302" y="1379411"/>
                      <a:pt x="2021681" y="1376744"/>
                      <a:pt x="2006537" y="1372267"/>
                    </a:cubicBezTo>
                    <a:cubicBezTo>
                      <a:pt x="1995202" y="1368838"/>
                      <a:pt x="1983868" y="1364742"/>
                      <a:pt x="1973486" y="1359218"/>
                    </a:cubicBezTo>
                    <a:cubicBezTo>
                      <a:pt x="1958435" y="1351121"/>
                      <a:pt x="1945292" y="1338929"/>
                      <a:pt x="1926146" y="1342168"/>
                    </a:cubicBezTo>
                    <a:cubicBezTo>
                      <a:pt x="1909286" y="1345025"/>
                      <a:pt x="1894047" y="1339025"/>
                      <a:pt x="1878616" y="1333310"/>
                    </a:cubicBezTo>
                    <a:cubicBezTo>
                      <a:pt x="1867281" y="1329119"/>
                      <a:pt x="1855948" y="1324832"/>
                      <a:pt x="1844231" y="1322165"/>
                    </a:cubicBezTo>
                    <a:cubicBezTo>
                      <a:pt x="1830324" y="1319022"/>
                      <a:pt x="1814608" y="1320356"/>
                      <a:pt x="1802225" y="1314545"/>
                    </a:cubicBezTo>
                    <a:cubicBezTo>
                      <a:pt x="1789271" y="1308449"/>
                      <a:pt x="1778509" y="1312545"/>
                      <a:pt x="1766983" y="1314260"/>
                    </a:cubicBezTo>
                    <a:cubicBezTo>
                      <a:pt x="1748600" y="1316927"/>
                      <a:pt x="1730311" y="1321880"/>
                      <a:pt x="1711738" y="1315593"/>
                    </a:cubicBezTo>
                    <a:cubicBezTo>
                      <a:pt x="1689164" y="1307973"/>
                      <a:pt x="1666780" y="1299782"/>
                      <a:pt x="1644111" y="1292543"/>
                    </a:cubicBezTo>
                    <a:cubicBezTo>
                      <a:pt x="1635347" y="1289780"/>
                      <a:pt x="1625919" y="1288637"/>
                      <a:pt x="1616774" y="1287399"/>
                    </a:cubicBezTo>
                    <a:cubicBezTo>
                      <a:pt x="1608107" y="1286351"/>
                      <a:pt x="1597725" y="1289018"/>
                      <a:pt x="1591056" y="1285018"/>
                    </a:cubicBezTo>
                    <a:cubicBezTo>
                      <a:pt x="1573911" y="1274731"/>
                      <a:pt x="1556291" y="1269683"/>
                      <a:pt x="1536478" y="1269683"/>
                    </a:cubicBezTo>
                    <a:cubicBezTo>
                      <a:pt x="1529048" y="1269683"/>
                      <a:pt x="1521809" y="1265396"/>
                      <a:pt x="1514285" y="1264634"/>
                    </a:cubicBezTo>
                    <a:cubicBezTo>
                      <a:pt x="1503997" y="1263682"/>
                      <a:pt x="1492186" y="1261110"/>
                      <a:pt x="1483233" y="1264730"/>
                    </a:cubicBezTo>
                    <a:cubicBezTo>
                      <a:pt x="1462183" y="1273302"/>
                      <a:pt x="1445134" y="1266158"/>
                      <a:pt x="1426750" y="1257681"/>
                    </a:cubicBezTo>
                    <a:cubicBezTo>
                      <a:pt x="1408652" y="1249299"/>
                      <a:pt x="1389602" y="1242632"/>
                      <a:pt x="1370362" y="1237107"/>
                    </a:cubicBezTo>
                    <a:cubicBezTo>
                      <a:pt x="1363123" y="1235107"/>
                      <a:pt x="1354456" y="1238441"/>
                      <a:pt x="1346454" y="1239107"/>
                    </a:cubicBezTo>
                    <a:cubicBezTo>
                      <a:pt x="1343596" y="1239298"/>
                      <a:pt x="1340453" y="1239584"/>
                      <a:pt x="1337882" y="1238631"/>
                    </a:cubicBezTo>
                    <a:cubicBezTo>
                      <a:pt x="1313022" y="1229487"/>
                      <a:pt x="1287780" y="1222534"/>
                      <a:pt x="1260825" y="1227296"/>
                    </a:cubicBezTo>
                    <a:cubicBezTo>
                      <a:pt x="1258349" y="1227773"/>
                      <a:pt x="1255586" y="1226725"/>
                      <a:pt x="1253109" y="1226058"/>
                    </a:cubicBezTo>
                    <a:cubicBezTo>
                      <a:pt x="1241012" y="1222629"/>
                      <a:pt x="1229201" y="1217200"/>
                      <a:pt x="1216915" y="1215962"/>
                    </a:cubicBezTo>
                    <a:cubicBezTo>
                      <a:pt x="1186625" y="1212914"/>
                      <a:pt x="1156146" y="1211675"/>
                      <a:pt x="1125664" y="1209675"/>
                    </a:cubicBezTo>
                    <a:cubicBezTo>
                      <a:pt x="1123759" y="1209580"/>
                      <a:pt x="1121759" y="1209580"/>
                      <a:pt x="1120045" y="1208913"/>
                    </a:cubicBezTo>
                    <a:cubicBezTo>
                      <a:pt x="1108805" y="1204817"/>
                      <a:pt x="1098995" y="1206151"/>
                      <a:pt x="1089469" y="1213961"/>
                    </a:cubicBezTo>
                    <a:cubicBezTo>
                      <a:pt x="1085278" y="1217390"/>
                      <a:pt x="1079563" y="1219200"/>
                      <a:pt x="1074325" y="1221105"/>
                    </a:cubicBezTo>
                    <a:cubicBezTo>
                      <a:pt x="1066609" y="1223963"/>
                      <a:pt x="1058704" y="1226725"/>
                      <a:pt x="1050703" y="1228535"/>
                    </a:cubicBezTo>
                    <a:cubicBezTo>
                      <a:pt x="1042797" y="1230249"/>
                      <a:pt x="1034320" y="1232630"/>
                      <a:pt x="1026700" y="1231297"/>
                    </a:cubicBezTo>
                    <a:cubicBezTo>
                      <a:pt x="1012984" y="1228916"/>
                      <a:pt x="999934" y="1223582"/>
                      <a:pt x="986409" y="1220057"/>
                    </a:cubicBezTo>
                    <a:cubicBezTo>
                      <a:pt x="981742" y="1218819"/>
                      <a:pt x="976598" y="1219010"/>
                      <a:pt x="971741" y="1218914"/>
                    </a:cubicBezTo>
                    <a:cubicBezTo>
                      <a:pt x="960596" y="1218629"/>
                      <a:pt x="949166" y="1221391"/>
                      <a:pt x="939070" y="1213485"/>
                    </a:cubicBezTo>
                    <a:cubicBezTo>
                      <a:pt x="929736" y="1206056"/>
                      <a:pt x="920305" y="1208246"/>
                      <a:pt x="910495" y="1213866"/>
                    </a:cubicBezTo>
                    <a:cubicBezTo>
                      <a:pt x="903446" y="1217867"/>
                      <a:pt x="895446" y="1221010"/>
                      <a:pt x="887540" y="1222534"/>
                    </a:cubicBezTo>
                    <a:cubicBezTo>
                      <a:pt x="876681" y="1224629"/>
                      <a:pt x="865918" y="1225487"/>
                      <a:pt x="854202" y="1224248"/>
                    </a:cubicBezTo>
                    <a:cubicBezTo>
                      <a:pt x="845915" y="1223391"/>
                      <a:pt x="839152" y="1223010"/>
                      <a:pt x="832675" y="1217962"/>
                    </a:cubicBezTo>
                    <a:cubicBezTo>
                      <a:pt x="831628" y="1217200"/>
                      <a:pt x="829723" y="1217009"/>
                      <a:pt x="828294" y="1217105"/>
                    </a:cubicBezTo>
                    <a:cubicBezTo>
                      <a:pt x="809530" y="1218724"/>
                      <a:pt x="790956" y="1217867"/>
                      <a:pt x="772001" y="1216723"/>
                    </a:cubicBezTo>
                    <a:cubicBezTo>
                      <a:pt x="747904" y="1215200"/>
                      <a:pt x="722566" y="1219676"/>
                      <a:pt x="701707" y="1235678"/>
                    </a:cubicBezTo>
                    <a:cubicBezTo>
                      <a:pt x="698659" y="1238060"/>
                      <a:pt x="694087" y="1239107"/>
                      <a:pt x="690086" y="1239679"/>
                    </a:cubicBezTo>
                    <a:cubicBezTo>
                      <a:pt x="671227" y="1242155"/>
                      <a:pt x="652272" y="1243870"/>
                      <a:pt x="633412" y="1246632"/>
                    </a:cubicBezTo>
                    <a:cubicBezTo>
                      <a:pt x="623125" y="1248156"/>
                      <a:pt x="612362" y="1249490"/>
                      <a:pt x="603028" y="1253681"/>
                    </a:cubicBezTo>
                    <a:cubicBezTo>
                      <a:pt x="593885" y="1257776"/>
                      <a:pt x="586549" y="1262634"/>
                      <a:pt x="581120" y="1254062"/>
                    </a:cubicBezTo>
                    <a:cubicBezTo>
                      <a:pt x="571406" y="1258634"/>
                      <a:pt x="562927" y="1262444"/>
                      <a:pt x="554642" y="1266539"/>
                    </a:cubicBezTo>
                    <a:cubicBezTo>
                      <a:pt x="551593" y="1268063"/>
                      <a:pt x="549021" y="1270540"/>
                      <a:pt x="545973" y="1271969"/>
                    </a:cubicBezTo>
                    <a:cubicBezTo>
                      <a:pt x="542734" y="1273493"/>
                      <a:pt x="539115" y="1274445"/>
                      <a:pt x="535591" y="1275207"/>
                    </a:cubicBezTo>
                    <a:cubicBezTo>
                      <a:pt x="519874" y="1278636"/>
                      <a:pt x="504158" y="1281779"/>
                      <a:pt x="488538" y="1285494"/>
                    </a:cubicBezTo>
                    <a:cubicBezTo>
                      <a:pt x="485489" y="1286256"/>
                      <a:pt x="482917" y="1289304"/>
                      <a:pt x="480155" y="1291304"/>
                    </a:cubicBezTo>
                    <a:cubicBezTo>
                      <a:pt x="478345" y="1292638"/>
                      <a:pt x="476536" y="1294638"/>
                      <a:pt x="474535" y="1294924"/>
                    </a:cubicBezTo>
                    <a:cubicBezTo>
                      <a:pt x="459295" y="1297210"/>
                      <a:pt x="444151" y="1299877"/>
                      <a:pt x="428816" y="1301020"/>
                    </a:cubicBezTo>
                    <a:cubicBezTo>
                      <a:pt x="415957" y="1301972"/>
                      <a:pt x="403574" y="1301687"/>
                      <a:pt x="400241" y="1318260"/>
                    </a:cubicBezTo>
                    <a:cubicBezTo>
                      <a:pt x="399669" y="1321118"/>
                      <a:pt x="395573" y="1324166"/>
                      <a:pt x="392431" y="1325594"/>
                    </a:cubicBezTo>
                    <a:cubicBezTo>
                      <a:pt x="383477" y="1329690"/>
                      <a:pt x="373951" y="1332452"/>
                      <a:pt x="365093" y="1336643"/>
                    </a:cubicBezTo>
                    <a:cubicBezTo>
                      <a:pt x="336042" y="1350645"/>
                      <a:pt x="305658" y="1359503"/>
                      <a:pt x="273177" y="1357884"/>
                    </a:cubicBezTo>
                    <a:cubicBezTo>
                      <a:pt x="263081" y="1357408"/>
                      <a:pt x="253270" y="1352264"/>
                      <a:pt x="246888" y="1350359"/>
                    </a:cubicBezTo>
                    <a:cubicBezTo>
                      <a:pt x="228506" y="1357884"/>
                      <a:pt x="213075" y="1365123"/>
                      <a:pt x="196977" y="1370552"/>
                    </a:cubicBezTo>
                    <a:cubicBezTo>
                      <a:pt x="182785" y="1375410"/>
                      <a:pt x="167926" y="1378458"/>
                      <a:pt x="153352" y="1381982"/>
                    </a:cubicBezTo>
                    <a:cubicBezTo>
                      <a:pt x="148018" y="1383316"/>
                      <a:pt x="142589" y="1384078"/>
                      <a:pt x="137160" y="1384745"/>
                    </a:cubicBezTo>
                    <a:cubicBezTo>
                      <a:pt x="120206" y="1386840"/>
                      <a:pt x="102489" y="1381792"/>
                      <a:pt x="85917" y="1389793"/>
                    </a:cubicBezTo>
                    <a:cubicBezTo>
                      <a:pt x="77248" y="1393984"/>
                      <a:pt x="68675" y="1399032"/>
                      <a:pt x="59532" y="1401223"/>
                    </a:cubicBezTo>
                    <a:cubicBezTo>
                      <a:pt x="49721" y="1403604"/>
                      <a:pt x="40124" y="1407319"/>
                      <a:pt x="30325" y="1409974"/>
                    </a:cubicBezTo>
                    <a:lnTo>
                      <a:pt x="0" y="1412360"/>
                    </a:lnTo>
                    <a:lnTo>
                      <a:pt x="0" y="1058622"/>
                    </a:lnTo>
                    <a:lnTo>
                      <a:pt x="17145" y="1060228"/>
                    </a:lnTo>
                    <a:cubicBezTo>
                      <a:pt x="26480" y="1061561"/>
                      <a:pt x="35528" y="1066133"/>
                      <a:pt x="44672" y="1066324"/>
                    </a:cubicBezTo>
                    <a:cubicBezTo>
                      <a:pt x="59055" y="1066610"/>
                      <a:pt x="71819" y="1068419"/>
                      <a:pt x="84677" y="1076230"/>
                    </a:cubicBezTo>
                    <a:cubicBezTo>
                      <a:pt x="104108" y="1087946"/>
                      <a:pt x="120110" y="1082993"/>
                      <a:pt x="132017" y="1064990"/>
                    </a:cubicBezTo>
                    <a:cubicBezTo>
                      <a:pt x="133255" y="1063181"/>
                      <a:pt x="134874" y="1060799"/>
                      <a:pt x="136779" y="1060323"/>
                    </a:cubicBezTo>
                    <a:cubicBezTo>
                      <a:pt x="153639" y="1056132"/>
                      <a:pt x="170974" y="1048131"/>
                      <a:pt x="187547" y="1049179"/>
                    </a:cubicBezTo>
                    <a:cubicBezTo>
                      <a:pt x="216789" y="1051084"/>
                      <a:pt x="244316" y="1048798"/>
                      <a:pt x="270891" y="1036415"/>
                    </a:cubicBezTo>
                    <a:cubicBezTo>
                      <a:pt x="272510" y="1035653"/>
                      <a:pt x="274987" y="1034891"/>
                      <a:pt x="276320" y="1035558"/>
                    </a:cubicBezTo>
                    <a:cubicBezTo>
                      <a:pt x="292322" y="1043845"/>
                      <a:pt x="309848" y="1050417"/>
                      <a:pt x="323755" y="1061561"/>
                    </a:cubicBezTo>
                    <a:cubicBezTo>
                      <a:pt x="336995" y="1072134"/>
                      <a:pt x="352997" y="1072229"/>
                      <a:pt x="361855" y="1057942"/>
                    </a:cubicBezTo>
                    <a:cubicBezTo>
                      <a:pt x="366236" y="1050893"/>
                      <a:pt x="372332" y="1042702"/>
                      <a:pt x="379571" y="1039939"/>
                    </a:cubicBezTo>
                    <a:cubicBezTo>
                      <a:pt x="395954" y="1033653"/>
                      <a:pt x="413481" y="1030414"/>
                      <a:pt x="430530" y="1025747"/>
                    </a:cubicBezTo>
                    <a:cubicBezTo>
                      <a:pt x="451581" y="1020032"/>
                      <a:pt x="472345" y="1020032"/>
                      <a:pt x="493300" y="1027176"/>
                    </a:cubicBezTo>
                    <a:cubicBezTo>
                      <a:pt x="508064" y="1032224"/>
                      <a:pt x="523113" y="1032224"/>
                      <a:pt x="537782" y="1025366"/>
                    </a:cubicBezTo>
                    <a:cubicBezTo>
                      <a:pt x="545687" y="1021652"/>
                      <a:pt x="553784" y="1017842"/>
                      <a:pt x="562166" y="1015746"/>
                    </a:cubicBezTo>
                    <a:cubicBezTo>
                      <a:pt x="567595" y="1014412"/>
                      <a:pt x="573881" y="1015651"/>
                      <a:pt x="579596" y="1016699"/>
                    </a:cubicBezTo>
                    <a:cubicBezTo>
                      <a:pt x="590645" y="1018794"/>
                      <a:pt x="602075" y="1025176"/>
                      <a:pt x="612362" y="1023557"/>
                    </a:cubicBezTo>
                    <a:cubicBezTo>
                      <a:pt x="647891" y="1017842"/>
                      <a:pt x="681419" y="1031272"/>
                      <a:pt x="716090" y="1031653"/>
                    </a:cubicBezTo>
                    <a:cubicBezTo>
                      <a:pt x="731806" y="1031843"/>
                      <a:pt x="747332" y="1034891"/>
                      <a:pt x="758381" y="1018985"/>
                    </a:cubicBezTo>
                    <a:cubicBezTo>
                      <a:pt x="759809" y="1016889"/>
                      <a:pt x="766763" y="1018032"/>
                      <a:pt x="771049" y="1018699"/>
                    </a:cubicBezTo>
                    <a:cubicBezTo>
                      <a:pt x="780574" y="1020128"/>
                      <a:pt x="790004" y="1023747"/>
                      <a:pt x="799433" y="1023652"/>
                    </a:cubicBezTo>
                    <a:cubicBezTo>
                      <a:pt x="818960" y="1023557"/>
                      <a:pt x="838581" y="1022033"/>
                      <a:pt x="858012" y="1020318"/>
                    </a:cubicBezTo>
                    <a:cubicBezTo>
                      <a:pt x="865346" y="1019651"/>
                      <a:pt x="872395" y="1017080"/>
                      <a:pt x="879634" y="1015270"/>
                    </a:cubicBezTo>
                    <a:cubicBezTo>
                      <a:pt x="883634" y="1014222"/>
                      <a:pt x="887921" y="1011460"/>
                      <a:pt x="891635" y="1012031"/>
                    </a:cubicBezTo>
                    <a:cubicBezTo>
                      <a:pt x="913162" y="1015365"/>
                      <a:pt x="932879" y="1007174"/>
                      <a:pt x="953262" y="1003078"/>
                    </a:cubicBezTo>
                    <a:cubicBezTo>
                      <a:pt x="962692" y="1001173"/>
                      <a:pt x="971550" y="996601"/>
                      <a:pt x="980694" y="993458"/>
                    </a:cubicBezTo>
                    <a:cubicBezTo>
                      <a:pt x="983075" y="992600"/>
                      <a:pt x="985742" y="991838"/>
                      <a:pt x="988124" y="992029"/>
                    </a:cubicBezTo>
                    <a:cubicBezTo>
                      <a:pt x="1001744" y="993172"/>
                      <a:pt x="1015270" y="994791"/>
                      <a:pt x="1028795" y="996029"/>
                    </a:cubicBezTo>
                    <a:cubicBezTo>
                      <a:pt x="1041083" y="997172"/>
                      <a:pt x="1053465" y="997553"/>
                      <a:pt x="1059275" y="1011555"/>
                    </a:cubicBezTo>
                    <a:cubicBezTo>
                      <a:pt x="1060133" y="1013746"/>
                      <a:pt x="1062990" y="1015365"/>
                      <a:pt x="1065181" y="1016794"/>
                    </a:cubicBezTo>
                    <a:cubicBezTo>
                      <a:pt x="1098995" y="1038797"/>
                      <a:pt x="1117092" y="1038225"/>
                      <a:pt x="1150144" y="1014984"/>
                    </a:cubicBezTo>
                    <a:cubicBezTo>
                      <a:pt x="1153573" y="1012603"/>
                      <a:pt x="1160907" y="1010888"/>
                      <a:pt x="1163193" y="1012793"/>
                    </a:cubicBezTo>
                    <a:cubicBezTo>
                      <a:pt x="1182624" y="1028605"/>
                      <a:pt x="1203865" y="1026890"/>
                      <a:pt x="1226249" y="1021937"/>
                    </a:cubicBezTo>
                    <a:cubicBezTo>
                      <a:pt x="1232059" y="1020604"/>
                      <a:pt x="1240251" y="1020604"/>
                      <a:pt x="1244632" y="1023747"/>
                    </a:cubicBezTo>
                    <a:cubicBezTo>
                      <a:pt x="1265492" y="1038320"/>
                      <a:pt x="1287876" y="1036225"/>
                      <a:pt x="1310545" y="1031939"/>
                    </a:cubicBezTo>
                    <a:cubicBezTo>
                      <a:pt x="1314069" y="1031272"/>
                      <a:pt x="1318356" y="1027652"/>
                      <a:pt x="1319879" y="1024319"/>
                    </a:cubicBezTo>
                    <a:cubicBezTo>
                      <a:pt x="1325309" y="1012508"/>
                      <a:pt x="1335501" y="1008507"/>
                      <a:pt x="1346740" y="1005173"/>
                    </a:cubicBezTo>
                    <a:cubicBezTo>
                      <a:pt x="1364457" y="999744"/>
                      <a:pt x="1381887" y="993362"/>
                      <a:pt x="1399699" y="988219"/>
                    </a:cubicBezTo>
                    <a:cubicBezTo>
                      <a:pt x="1404081" y="986981"/>
                      <a:pt x="1409510" y="987743"/>
                      <a:pt x="1414082" y="989171"/>
                    </a:cubicBezTo>
                    <a:cubicBezTo>
                      <a:pt x="1429703" y="994029"/>
                      <a:pt x="1439609" y="1006221"/>
                      <a:pt x="1450467" y="1017461"/>
                    </a:cubicBezTo>
                    <a:cubicBezTo>
                      <a:pt x="1455230" y="1022414"/>
                      <a:pt x="1461802" y="1025938"/>
                      <a:pt x="1468184" y="1028795"/>
                    </a:cubicBezTo>
                    <a:cubicBezTo>
                      <a:pt x="1484757" y="1036130"/>
                      <a:pt x="1501712" y="1042702"/>
                      <a:pt x="1518476" y="1049655"/>
                    </a:cubicBezTo>
                    <a:cubicBezTo>
                      <a:pt x="1520095" y="1050322"/>
                      <a:pt x="1521428" y="1052036"/>
                      <a:pt x="1522667" y="1053465"/>
                    </a:cubicBezTo>
                    <a:cubicBezTo>
                      <a:pt x="1535049" y="1068515"/>
                      <a:pt x="1547336" y="1083659"/>
                      <a:pt x="1559814" y="1098709"/>
                    </a:cubicBezTo>
                    <a:cubicBezTo>
                      <a:pt x="1562195" y="1101566"/>
                      <a:pt x="1565625" y="1103662"/>
                      <a:pt x="1568196" y="1106424"/>
                    </a:cubicBezTo>
                    <a:cubicBezTo>
                      <a:pt x="1571816" y="1110234"/>
                      <a:pt x="1576388" y="1113854"/>
                      <a:pt x="1578293" y="1118426"/>
                    </a:cubicBezTo>
                    <a:cubicBezTo>
                      <a:pt x="1584198" y="1132808"/>
                      <a:pt x="1595533" y="1139000"/>
                      <a:pt x="1609820" y="1141667"/>
                    </a:cubicBezTo>
                    <a:cubicBezTo>
                      <a:pt x="1622870" y="1144143"/>
                      <a:pt x="1635919" y="1146239"/>
                      <a:pt x="1648873" y="1149096"/>
                    </a:cubicBezTo>
                    <a:cubicBezTo>
                      <a:pt x="1664684" y="1152525"/>
                      <a:pt x="1680401" y="1156240"/>
                      <a:pt x="1696022" y="1160431"/>
                    </a:cubicBezTo>
                    <a:cubicBezTo>
                      <a:pt x="1702784" y="1162241"/>
                      <a:pt x="1709928" y="1164336"/>
                      <a:pt x="1715739" y="1168051"/>
                    </a:cubicBezTo>
                    <a:cubicBezTo>
                      <a:pt x="1732026" y="1178338"/>
                      <a:pt x="1749457" y="1185291"/>
                      <a:pt x="1768602" y="1182529"/>
                    </a:cubicBezTo>
                    <a:cubicBezTo>
                      <a:pt x="1783937" y="1180338"/>
                      <a:pt x="1796796" y="1185958"/>
                      <a:pt x="1806321" y="1194721"/>
                    </a:cubicBezTo>
                    <a:cubicBezTo>
                      <a:pt x="1823657" y="1210628"/>
                      <a:pt x="1842230" y="1207008"/>
                      <a:pt x="1860709" y="1201865"/>
                    </a:cubicBezTo>
                    <a:cubicBezTo>
                      <a:pt x="1870234" y="1199198"/>
                      <a:pt x="1878044" y="1199579"/>
                      <a:pt x="1887093" y="1202150"/>
                    </a:cubicBezTo>
                    <a:cubicBezTo>
                      <a:pt x="1908048" y="1208151"/>
                      <a:pt x="1922050" y="1224439"/>
                      <a:pt x="1935575" y="1238726"/>
                    </a:cubicBezTo>
                    <a:cubicBezTo>
                      <a:pt x="1947101" y="1250918"/>
                      <a:pt x="1960055" y="1257776"/>
                      <a:pt x="1974247" y="1262920"/>
                    </a:cubicBezTo>
                    <a:cubicBezTo>
                      <a:pt x="1992154" y="1269492"/>
                      <a:pt x="2006346" y="1267016"/>
                      <a:pt x="2014919" y="1251204"/>
                    </a:cubicBezTo>
                    <a:cubicBezTo>
                      <a:pt x="2017300" y="1246727"/>
                      <a:pt x="2021491" y="1241488"/>
                      <a:pt x="2025968" y="1240155"/>
                    </a:cubicBezTo>
                    <a:cubicBezTo>
                      <a:pt x="2047589" y="1233488"/>
                      <a:pt x="2069497" y="1223772"/>
                      <a:pt x="2092643" y="1229678"/>
                    </a:cubicBezTo>
                    <a:cubicBezTo>
                      <a:pt x="2124647" y="1237774"/>
                      <a:pt x="2155889" y="1237298"/>
                      <a:pt x="2187893" y="1229297"/>
                    </a:cubicBezTo>
                    <a:cubicBezTo>
                      <a:pt x="2239804" y="1216343"/>
                      <a:pt x="2291715" y="1202627"/>
                      <a:pt x="2346294" y="1205484"/>
                    </a:cubicBezTo>
                    <a:cubicBezTo>
                      <a:pt x="2355342" y="1205960"/>
                      <a:pt x="2366105" y="1200150"/>
                      <a:pt x="2373916" y="1194435"/>
                    </a:cubicBezTo>
                    <a:cubicBezTo>
                      <a:pt x="2388870" y="1183577"/>
                      <a:pt x="2388203" y="1182719"/>
                      <a:pt x="2404967" y="1191673"/>
                    </a:cubicBezTo>
                    <a:cubicBezTo>
                      <a:pt x="2408968" y="1193864"/>
                      <a:pt x="2413921" y="1195197"/>
                      <a:pt x="2416874" y="1198436"/>
                    </a:cubicBezTo>
                    <a:cubicBezTo>
                      <a:pt x="2431923" y="1214914"/>
                      <a:pt x="2450497" y="1210913"/>
                      <a:pt x="2468975" y="1208532"/>
                    </a:cubicBezTo>
                    <a:cubicBezTo>
                      <a:pt x="2472214" y="1208056"/>
                      <a:pt x="2476119" y="1207389"/>
                      <a:pt x="2478882" y="1208723"/>
                    </a:cubicBezTo>
                    <a:cubicBezTo>
                      <a:pt x="2491359" y="1214723"/>
                      <a:pt x="2501932" y="1212628"/>
                      <a:pt x="2512791" y="1204436"/>
                    </a:cubicBezTo>
                    <a:cubicBezTo>
                      <a:pt x="2522220" y="1197388"/>
                      <a:pt x="2533079" y="1193197"/>
                      <a:pt x="2544223" y="1201960"/>
                    </a:cubicBezTo>
                    <a:cubicBezTo>
                      <a:pt x="2568988" y="1221391"/>
                      <a:pt x="2595467" y="1222343"/>
                      <a:pt x="2623471" y="1210056"/>
                    </a:cubicBezTo>
                    <a:cubicBezTo>
                      <a:pt x="2643473" y="1201293"/>
                      <a:pt x="2663190" y="1199293"/>
                      <a:pt x="2684241" y="1208151"/>
                    </a:cubicBezTo>
                    <a:cubicBezTo>
                      <a:pt x="2692337" y="1211580"/>
                      <a:pt x="2702814" y="1209294"/>
                      <a:pt x="2712244" y="1210056"/>
                    </a:cubicBezTo>
                    <a:cubicBezTo>
                      <a:pt x="2717578" y="1210437"/>
                      <a:pt x="2723484" y="1210532"/>
                      <a:pt x="2728055" y="1212914"/>
                    </a:cubicBezTo>
                    <a:cubicBezTo>
                      <a:pt x="2740248" y="1219010"/>
                      <a:pt x="2751582" y="1226820"/>
                      <a:pt x="2763869" y="1232821"/>
                    </a:cubicBezTo>
                    <a:cubicBezTo>
                      <a:pt x="2769775" y="1235678"/>
                      <a:pt x="2776823" y="1237202"/>
                      <a:pt x="2783491" y="1237298"/>
                    </a:cubicBezTo>
                    <a:cubicBezTo>
                      <a:pt x="2803208" y="1237774"/>
                      <a:pt x="2822925" y="1237774"/>
                      <a:pt x="2842546" y="1236917"/>
                    </a:cubicBezTo>
                    <a:cubicBezTo>
                      <a:pt x="2874931" y="1235583"/>
                      <a:pt x="2907792" y="1235297"/>
                      <a:pt x="2931128" y="1206913"/>
                    </a:cubicBezTo>
                    <a:cubicBezTo>
                      <a:pt x="2933034" y="1204627"/>
                      <a:pt x="2937129" y="1203293"/>
                      <a:pt x="2940368" y="1202912"/>
                    </a:cubicBezTo>
                    <a:cubicBezTo>
                      <a:pt x="2955322" y="1201103"/>
                      <a:pt x="2970657" y="1200912"/>
                      <a:pt x="2985421" y="1197959"/>
                    </a:cubicBezTo>
                    <a:cubicBezTo>
                      <a:pt x="2997232" y="1195578"/>
                      <a:pt x="3007043" y="1196340"/>
                      <a:pt x="3015996" y="1204722"/>
                    </a:cubicBezTo>
                    <a:cubicBezTo>
                      <a:pt x="3027712" y="1215771"/>
                      <a:pt x="3042000" y="1222248"/>
                      <a:pt x="3057621" y="1218724"/>
                    </a:cubicBezTo>
                    <a:cubicBezTo>
                      <a:pt x="3073241" y="1215295"/>
                      <a:pt x="3083528" y="1222724"/>
                      <a:pt x="3095054" y="1230440"/>
                    </a:cubicBezTo>
                    <a:cubicBezTo>
                      <a:pt x="3103436" y="1236059"/>
                      <a:pt x="3112961" y="1243108"/>
                      <a:pt x="3122295" y="1243679"/>
                    </a:cubicBezTo>
                    <a:cubicBezTo>
                      <a:pt x="3143441" y="1244917"/>
                      <a:pt x="3161634" y="1264539"/>
                      <a:pt x="3184589" y="1253395"/>
                    </a:cubicBezTo>
                    <a:cubicBezTo>
                      <a:pt x="3186113" y="1252633"/>
                      <a:pt x="3188875" y="1254538"/>
                      <a:pt x="3191066" y="1255014"/>
                    </a:cubicBezTo>
                    <a:cubicBezTo>
                      <a:pt x="3208592" y="1258634"/>
                      <a:pt x="3225070" y="1255109"/>
                      <a:pt x="3237929" y="1243203"/>
                    </a:cubicBezTo>
                    <a:cubicBezTo>
                      <a:pt x="3254788" y="1227677"/>
                      <a:pt x="3273457" y="1226153"/>
                      <a:pt x="3294221" y="1231202"/>
                    </a:cubicBezTo>
                    <a:cubicBezTo>
                      <a:pt x="3300889" y="1232821"/>
                      <a:pt x="3307557" y="1233964"/>
                      <a:pt x="3314319" y="1235297"/>
                    </a:cubicBezTo>
                    <a:cubicBezTo>
                      <a:pt x="3323463" y="1237202"/>
                      <a:pt x="3332703" y="1239203"/>
                      <a:pt x="3341846" y="1241108"/>
                    </a:cubicBezTo>
                    <a:cubicBezTo>
                      <a:pt x="3350705" y="1243013"/>
                      <a:pt x="3360516" y="1246251"/>
                      <a:pt x="3367373" y="1238060"/>
                    </a:cubicBezTo>
                    <a:cubicBezTo>
                      <a:pt x="3373279" y="1231011"/>
                      <a:pt x="3377470" y="1231678"/>
                      <a:pt x="3382899" y="1237774"/>
                    </a:cubicBezTo>
                    <a:cubicBezTo>
                      <a:pt x="3401759" y="1259110"/>
                      <a:pt x="3424619" y="1272445"/>
                      <a:pt x="3453765" y="1273397"/>
                    </a:cubicBezTo>
                    <a:cubicBezTo>
                      <a:pt x="3459766" y="1273588"/>
                      <a:pt x="3465862" y="1274921"/>
                      <a:pt x="3471767" y="1276350"/>
                    </a:cubicBezTo>
                    <a:cubicBezTo>
                      <a:pt x="3475387" y="1277207"/>
                      <a:pt x="3479769" y="1278160"/>
                      <a:pt x="3481959" y="1280732"/>
                    </a:cubicBezTo>
                    <a:cubicBezTo>
                      <a:pt x="3499009" y="1300353"/>
                      <a:pt x="3520250" y="1313974"/>
                      <a:pt x="3543396" y="1324928"/>
                    </a:cubicBezTo>
                    <a:cubicBezTo>
                      <a:pt x="3551682" y="1328833"/>
                      <a:pt x="3560541" y="1332738"/>
                      <a:pt x="3569494" y="1333881"/>
                    </a:cubicBezTo>
                    <a:cubicBezTo>
                      <a:pt x="3578828" y="1335024"/>
                      <a:pt x="3588639" y="1333119"/>
                      <a:pt x="3598164" y="1332071"/>
                    </a:cubicBezTo>
                    <a:cubicBezTo>
                      <a:pt x="3603784" y="1331500"/>
                      <a:pt x="3610261" y="1331595"/>
                      <a:pt x="3614738" y="1328833"/>
                    </a:cubicBezTo>
                    <a:cubicBezTo>
                      <a:pt x="3628930" y="1320165"/>
                      <a:pt x="3642646" y="1310831"/>
                      <a:pt x="3655886" y="1300734"/>
                    </a:cubicBezTo>
                    <a:cubicBezTo>
                      <a:pt x="3667221" y="1292066"/>
                      <a:pt x="3669507" y="1290828"/>
                      <a:pt x="3679317" y="1301687"/>
                    </a:cubicBezTo>
                    <a:cubicBezTo>
                      <a:pt x="3689414" y="1312831"/>
                      <a:pt x="3701987" y="1318641"/>
                      <a:pt x="3715893" y="1321022"/>
                    </a:cubicBezTo>
                    <a:cubicBezTo>
                      <a:pt x="3737896" y="1324737"/>
                      <a:pt x="3760089" y="1327880"/>
                      <a:pt x="3782282" y="1329690"/>
                    </a:cubicBezTo>
                    <a:cubicBezTo>
                      <a:pt x="3802380" y="1331309"/>
                      <a:pt x="3812000" y="1322546"/>
                      <a:pt x="3816001" y="1302639"/>
                    </a:cubicBezTo>
                    <a:cubicBezTo>
                      <a:pt x="3818287" y="1291590"/>
                      <a:pt x="3821240" y="1279588"/>
                      <a:pt x="3833431" y="1276636"/>
                    </a:cubicBezTo>
                    <a:cubicBezTo>
                      <a:pt x="3853339" y="1271873"/>
                      <a:pt x="3874008" y="1269778"/>
                      <a:pt x="3883819" y="1246442"/>
                    </a:cubicBezTo>
                    <a:cubicBezTo>
                      <a:pt x="3889248" y="1251585"/>
                      <a:pt x="3892582" y="1254633"/>
                      <a:pt x="3895821" y="1257681"/>
                    </a:cubicBezTo>
                    <a:cubicBezTo>
                      <a:pt x="3904774" y="1266158"/>
                      <a:pt x="3923347" y="1269778"/>
                      <a:pt x="3932778" y="1262444"/>
                    </a:cubicBezTo>
                    <a:cubicBezTo>
                      <a:pt x="3946684" y="1251776"/>
                      <a:pt x="3959448" y="1253776"/>
                      <a:pt x="3972782" y="1262063"/>
                    </a:cubicBezTo>
                    <a:cubicBezTo>
                      <a:pt x="3995071" y="1275779"/>
                      <a:pt x="4019931" y="1272635"/>
                      <a:pt x="4042505" y="1267111"/>
                    </a:cubicBezTo>
                    <a:cubicBezTo>
                      <a:pt x="4059555" y="1263015"/>
                      <a:pt x="4077748" y="1255490"/>
                      <a:pt x="4088892" y="1238250"/>
                    </a:cubicBezTo>
                    <a:cubicBezTo>
                      <a:pt x="4092416" y="1232726"/>
                      <a:pt x="4100322" y="1229963"/>
                      <a:pt x="4106609" y="1226344"/>
                    </a:cubicBezTo>
                    <a:cubicBezTo>
                      <a:pt x="4111848" y="1223391"/>
                      <a:pt x="4117372" y="1220629"/>
                      <a:pt x="4123182" y="1218724"/>
                    </a:cubicBezTo>
                    <a:cubicBezTo>
                      <a:pt x="4129373" y="1216628"/>
                      <a:pt x="4136232" y="1213580"/>
                      <a:pt x="4142328" y="1214438"/>
                    </a:cubicBezTo>
                    <a:cubicBezTo>
                      <a:pt x="4160806" y="1216914"/>
                      <a:pt x="4175475" y="1212056"/>
                      <a:pt x="4188524" y="1198245"/>
                    </a:cubicBezTo>
                    <a:cubicBezTo>
                      <a:pt x="4195287" y="1191101"/>
                      <a:pt x="4205288" y="1182434"/>
                      <a:pt x="4213860" y="1182338"/>
                    </a:cubicBezTo>
                    <a:cubicBezTo>
                      <a:pt x="4234720" y="1182053"/>
                      <a:pt x="4252055" y="1175195"/>
                      <a:pt x="4270820" y="1167003"/>
                    </a:cubicBezTo>
                    <a:cubicBezTo>
                      <a:pt x="4282916" y="1161764"/>
                      <a:pt x="4296632" y="1158145"/>
                      <a:pt x="4309587" y="1153287"/>
                    </a:cubicBezTo>
                    <a:cubicBezTo>
                      <a:pt x="4324731" y="1147572"/>
                      <a:pt x="4341210" y="1145477"/>
                      <a:pt x="4350449" y="1129665"/>
                    </a:cubicBezTo>
                    <a:cubicBezTo>
                      <a:pt x="4351496" y="1127951"/>
                      <a:pt x="4354640" y="1127665"/>
                      <a:pt x="4356164" y="1126046"/>
                    </a:cubicBezTo>
                    <a:cubicBezTo>
                      <a:pt x="4361021" y="1121093"/>
                      <a:pt x="4367308" y="1116521"/>
                      <a:pt x="4369880" y="1110520"/>
                    </a:cubicBezTo>
                    <a:cubicBezTo>
                      <a:pt x="4377309" y="1092994"/>
                      <a:pt x="4383119" y="1074896"/>
                      <a:pt x="4389787" y="1057085"/>
                    </a:cubicBezTo>
                    <a:cubicBezTo>
                      <a:pt x="4391216" y="1053275"/>
                      <a:pt x="4392549" y="1048417"/>
                      <a:pt x="4395502" y="1046226"/>
                    </a:cubicBezTo>
                    <a:cubicBezTo>
                      <a:pt x="4412552" y="1033653"/>
                      <a:pt x="4429888" y="1021556"/>
                      <a:pt x="4447413" y="1009650"/>
                    </a:cubicBezTo>
                    <a:cubicBezTo>
                      <a:pt x="4454462" y="1004887"/>
                      <a:pt x="4460367" y="1007555"/>
                      <a:pt x="4466654" y="1013079"/>
                    </a:cubicBezTo>
                    <a:cubicBezTo>
                      <a:pt x="4472750" y="1018318"/>
                      <a:pt x="4480275" y="1023747"/>
                      <a:pt x="4487894" y="1025081"/>
                    </a:cubicBezTo>
                    <a:cubicBezTo>
                      <a:pt x="4503135" y="1027652"/>
                      <a:pt x="4518946" y="1028224"/>
                      <a:pt x="4534472" y="1028224"/>
                    </a:cubicBezTo>
                    <a:cubicBezTo>
                      <a:pt x="4540282" y="1028224"/>
                      <a:pt x="4546473" y="1024795"/>
                      <a:pt x="4551903" y="1022033"/>
                    </a:cubicBezTo>
                    <a:cubicBezTo>
                      <a:pt x="4562189" y="1016794"/>
                      <a:pt x="4571714" y="1009745"/>
                      <a:pt x="4582382" y="1005364"/>
                    </a:cubicBezTo>
                    <a:cubicBezTo>
                      <a:pt x="4594765" y="1000316"/>
                      <a:pt x="4602194" y="992219"/>
                      <a:pt x="4605909" y="979551"/>
                    </a:cubicBezTo>
                    <a:cubicBezTo>
                      <a:pt x="4611434" y="960692"/>
                      <a:pt x="4624579" y="947547"/>
                      <a:pt x="4640104" y="936879"/>
                    </a:cubicBezTo>
                    <a:cubicBezTo>
                      <a:pt x="4659821" y="923258"/>
                      <a:pt x="4683348" y="923925"/>
                      <a:pt x="4705731" y="920591"/>
                    </a:cubicBezTo>
                    <a:cubicBezTo>
                      <a:pt x="4714304" y="919353"/>
                      <a:pt x="4723162" y="918305"/>
                      <a:pt x="4730973" y="915162"/>
                    </a:cubicBezTo>
                    <a:cubicBezTo>
                      <a:pt x="4760595" y="903351"/>
                      <a:pt x="4790218" y="892112"/>
                      <a:pt x="4822794" y="892397"/>
                    </a:cubicBezTo>
                    <a:cubicBezTo>
                      <a:pt x="4825460" y="892397"/>
                      <a:pt x="4828128" y="892112"/>
                      <a:pt x="4830794" y="891635"/>
                    </a:cubicBezTo>
                    <a:cubicBezTo>
                      <a:pt x="4853940" y="887730"/>
                      <a:pt x="4877848" y="886206"/>
                      <a:pt x="4894421" y="865442"/>
                    </a:cubicBezTo>
                    <a:cubicBezTo>
                      <a:pt x="4897469" y="861632"/>
                      <a:pt x="4904422" y="860489"/>
                      <a:pt x="4909756" y="858964"/>
                    </a:cubicBezTo>
                    <a:cubicBezTo>
                      <a:pt x="4918996" y="856488"/>
                      <a:pt x="4925188" y="851440"/>
                      <a:pt x="4928521" y="842391"/>
                    </a:cubicBezTo>
                    <a:cubicBezTo>
                      <a:pt x="4934141" y="826770"/>
                      <a:pt x="4940808" y="811435"/>
                      <a:pt x="4945857" y="795623"/>
                    </a:cubicBezTo>
                    <a:cubicBezTo>
                      <a:pt x="4949381" y="784765"/>
                      <a:pt x="4955953" y="778764"/>
                      <a:pt x="4966145" y="774287"/>
                    </a:cubicBezTo>
                    <a:cubicBezTo>
                      <a:pt x="4971860" y="771811"/>
                      <a:pt x="4976813" y="766382"/>
                      <a:pt x="4980909" y="761333"/>
                    </a:cubicBezTo>
                    <a:cubicBezTo>
                      <a:pt x="4985862" y="755237"/>
                      <a:pt x="4988433" y="747141"/>
                      <a:pt x="4993862" y="741712"/>
                    </a:cubicBezTo>
                    <a:cubicBezTo>
                      <a:pt x="5007102" y="728186"/>
                      <a:pt x="5011198" y="713232"/>
                      <a:pt x="5006816" y="694754"/>
                    </a:cubicBezTo>
                    <a:cubicBezTo>
                      <a:pt x="5002911" y="678371"/>
                      <a:pt x="5013198" y="656463"/>
                      <a:pt x="5026724" y="653129"/>
                    </a:cubicBezTo>
                    <a:cubicBezTo>
                      <a:pt x="5041678" y="649414"/>
                      <a:pt x="5051965" y="640271"/>
                      <a:pt x="5062538" y="630079"/>
                    </a:cubicBezTo>
                    <a:cubicBezTo>
                      <a:pt x="5068443" y="624364"/>
                      <a:pt x="5076730" y="619411"/>
                      <a:pt x="5084731" y="617982"/>
                    </a:cubicBezTo>
                    <a:cubicBezTo>
                      <a:pt x="5115116" y="612458"/>
                      <a:pt x="5143786" y="619220"/>
                      <a:pt x="5172647" y="630174"/>
                    </a:cubicBezTo>
                    <a:cubicBezTo>
                      <a:pt x="5191506" y="637318"/>
                      <a:pt x="5212461" y="639223"/>
                      <a:pt x="5232654" y="642080"/>
                    </a:cubicBezTo>
                    <a:cubicBezTo>
                      <a:pt x="5238941" y="642937"/>
                      <a:pt x="5246942" y="641033"/>
                      <a:pt x="5252371" y="637508"/>
                    </a:cubicBezTo>
                    <a:cubicBezTo>
                      <a:pt x="5271421" y="625316"/>
                      <a:pt x="5290376" y="612743"/>
                      <a:pt x="5308092" y="598646"/>
                    </a:cubicBezTo>
                    <a:cubicBezTo>
                      <a:pt x="5324571" y="585407"/>
                      <a:pt x="5343144" y="579882"/>
                      <a:pt x="5363147" y="581311"/>
                    </a:cubicBezTo>
                    <a:cubicBezTo>
                      <a:pt x="5377720" y="582359"/>
                      <a:pt x="5390864" y="579977"/>
                      <a:pt x="5404580" y="576358"/>
                    </a:cubicBezTo>
                    <a:cubicBezTo>
                      <a:pt x="5416010" y="573310"/>
                      <a:pt x="5428583" y="571214"/>
                      <a:pt x="5440203" y="572548"/>
                    </a:cubicBezTo>
                    <a:cubicBezTo>
                      <a:pt x="5456491" y="574453"/>
                      <a:pt x="5469922" y="571691"/>
                      <a:pt x="5482971" y="561880"/>
                    </a:cubicBezTo>
                    <a:cubicBezTo>
                      <a:pt x="5489924" y="556641"/>
                      <a:pt x="5498878" y="553879"/>
                      <a:pt x="5507165" y="550259"/>
                    </a:cubicBezTo>
                    <a:cubicBezTo>
                      <a:pt x="5519928" y="544640"/>
                      <a:pt x="5533168" y="539877"/>
                      <a:pt x="5545645" y="533591"/>
                    </a:cubicBezTo>
                    <a:cubicBezTo>
                      <a:pt x="5559076" y="526923"/>
                      <a:pt x="5571363" y="517684"/>
                      <a:pt x="5585079" y="511969"/>
                    </a:cubicBezTo>
                    <a:cubicBezTo>
                      <a:pt x="5599843" y="505778"/>
                      <a:pt x="5609368" y="496348"/>
                      <a:pt x="5615368" y="481679"/>
                    </a:cubicBezTo>
                    <a:cubicBezTo>
                      <a:pt x="5619179" y="472440"/>
                      <a:pt x="5624417" y="462629"/>
                      <a:pt x="5631656" y="456152"/>
                    </a:cubicBezTo>
                    <a:cubicBezTo>
                      <a:pt x="5646611" y="442913"/>
                      <a:pt x="5664136" y="432625"/>
                      <a:pt x="5679377" y="419576"/>
                    </a:cubicBezTo>
                    <a:cubicBezTo>
                      <a:pt x="5700808" y="401288"/>
                      <a:pt x="5720620" y="381857"/>
                      <a:pt x="5722525" y="350615"/>
                    </a:cubicBezTo>
                    <a:cubicBezTo>
                      <a:pt x="5723572" y="333375"/>
                      <a:pt x="5732716" y="326041"/>
                      <a:pt x="5749576" y="321945"/>
                    </a:cubicBezTo>
                    <a:cubicBezTo>
                      <a:pt x="5755195" y="320612"/>
                      <a:pt x="5763197" y="318040"/>
                      <a:pt x="5764911" y="313849"/>
                    </a:cubicBezTo>
                    <a:cubicBezTo>
                      <a:pt x="5770054" y="301371"/>
                      <a:pt x="5780722" y="298895"/>
                      <a:pt x="5791009" y="293942"/>
                    </a:cubicBezTo>
                    <a:cubicBezTo>
                      <a:pt x="5797201" y="290989"/>
                      <a:pt x="5804821" y="285179"/>
                      <a:pt x="5806440" y="279178"/>
                    </a:cubicBezTo>
                    <a:cubicBezTo>
                      <a:pt x="5813107" y="254889"/>
                      <a:pt x="5831395" y="240602"/>
                      <a:pt x="5848636" y="224885"/>
                    </a:cubicBezTo>
                    <a:cubicBezTo>
                      <a:pt x="5853684" y="220218"/>
                      <a:pt x="5859113" y="214884"/>
                      <a:pt x="5861590" y="208788"/>
                    </a:cubicBezTo>
                    <a:cubicBezTo>
                      <a:pt x="5866829" y="195643"/>
                      <a:pt x="5874639" y="186118"/>
                      <a:pt x="5888355" y="181166"/>
                    </a:cubicBezTo>
                    <a:cubicBezTo>
                      <a:pt x="5892736" y="179642"/>
                      <a:pt x="5896737" y="176117"/>
                      <a:pt x="5900071" y="172784"/>
                    </a:cubicBezTo>
                    <a:cubicBezTo>
                      <a:pt x="5907215" y="165545"/>
                      <a:pt x="5913215" y="157067"/>
                      <a:pt x="5920740" y="150305"/>
                    </a:cubicBezTo>
                    <a:cubicBezTo>
                      <a:pt x="5939885" y="132874"/>
                      <a:pt x="5958840" y="115729"/>
                      <a:pt x="5969985" y="91345"/>
                    </a:cubicBezTo>
                    <a:cubicBezTo>
                      <a:pt x="5975413" y="79439"/>
                      <a:pt x="5981605" y="66485"/>
                      <a:pt x="5991130" y="58293"/>
                    </a:cubicBezTo>
                    <a:cubicBezTo>
                      <a:pt x="6003227" y="47911"/>
                      <a:pt x="6019133" y="42005"/>
                      <a:pt x="6033325" y="33909"/>
                    </a:cubicBezTo>
                    <a:cubicBezTo>
                      <a:pt x="6040469" y="29813"/>
                      <a:pt x="6047137" y="24860"/>
                      <a:pt x="6054376" y="20955"/>
                    </a:cubicBezTo>
                    <a:cubicBezTo>
                      <a:pt x="6067234" y="14097"/>
                      <a:pt x="6080379" y="7715"/>
                      <a:pt x="6095524" y="0"/>
                    </a:cubicBezTo>
                    <a:close/>
                  </a:path>
                </a:pathLst>
              </a:custGeom>
              <a:blipFill>
                <a:blip r:embed="rId3">
                  <a:alphaModFix amt="57000"/>
                </a:blip>
                <a:tile tx="0" ty="0" sx="100000" sy="100000" flip="none" algn="tl"/>
              </a:blip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9E60190-5D88-5BBE-C049-E05942FB51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49" y="260649"/>
            <a:ext cx="7615759" cy="171215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49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Gestalt therapy </a:t>
            </a:r>
            <a:r>
              <a:rPr lang="en-US" sz="4900" dirty="0">
                <a:solidFill>
                  <a:schemeClr val="bg1"/>
                </a:solidFill>
              </a:rPr>
              <a:t>and</a:t>
            </a:r>
            <a:r>
              <a:rPr lang="en-US" sz="4900" kern="1200" dirty="0">
                <a:solidFill>
                  <a:schemeClr val="bg1"/>
                </a:solidFill>
                <a:effectLst/>
                <a:latin typeface="+mj-lt"/>
                <a:ea typeface="+mj-ea"/>
                <a:cs typeface="+mj-cs"/>
              </a:rPr>
              <a:t> Change</a:t>
            </a:r>
            <a:endParaRPr lang="en-US" sz="4900" kern="12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123B4E-CE90-D77B-2B97-96654619E9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6268" y="2233452"/>
            <a:ext cx="5269314" cy="2589325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44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…The more we try to be who and what we are not, the more we stay the same…</a:t>
            </a:r>
          </a:p>
        </p:txBody>
      </p:sp>
    </p:spTree>
    <p:extLst>
      <p:ext uri="{BB962C8B-B14F-4D97-AF65-F5344CB8AC3E}">
        <p14:creationId xmlns:p14="http://schemas.microsoft.com/office/powerpoint/2010/main" val="40816693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6DE16B-8551-49FC-9DE0-05C97588D4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/>
              <a:t>‘EXERCISES’  AND EXPERIMENTS ARE AN IMPORTANT PART OF GESTALT THERAPY</a:t>
            </a:r>
          </a:p>
        </p:txBody>
      </p:sp>
      <p:pic>
        <p:nvPicPr>
          <p:cNvPr id="40962" name="Picture 2">
            <a:extLst>
              <a:ext uri="{FF2B5EF4-FFF2-40B4-BE49-F238E27FC236}">
                <a16:creationId xmlns:a16="http://schemas.microsoft.com/office/drawing/2014/main" id="{DE399382-6EAC-4B7B-9759-91FD06A1158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2132" y="2536032"/>
            <a:ext cx="2753915" cy="2721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64" name="Picture 4" descr="See the source image">
            <a:extLst>
              <a:ext uri="{FF2B5EF4-FFF2-40B4-BE49-F238E27FC236}">
                <a16:creationId xmlns:a16="http://schemas.microsoft.com/office/drawing/2014/main" id="{6598B8D1-6877-4A33-917F-293B8C5ACD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954" y="2430300"/>
            <a:ext cx="3036094" cy="30360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244538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F03EAB-545C-50B7-14F2-75DDCDAAE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125" y="1153572"/>
            <a:ext cx="2400300" cy="4461163"/>
          </a:xfrm>
        </p:spPr>
        <p:txBody>
          <a:bodyPr>
            <a:normAutofit/>
          </a:bodyPr>
          <a:lstStyle/>
          <a:p>
            <a:r>
              <a:rPr lang="en-GB" sz="3700">
                <a:solidFill>
                  <a:srgbClr val="FFFFFF"/>
                </a:solidFill>
              </a:rPr>
              <a:t>Working with Gestalt Exercises…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73C22B-B166-3A9E-47B7-C053B96A50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35481" y="591344"/>
            <a:ext cx="5179868" cy="5585619"/>
          </a:xfrm>
        </p:spPr>
        <p:txBody>
          <a:bodyPr anchor="ctr">
            <a:normAutofit lnSpcReduction="10000"/>
          </a:bodyPr>
          <a:lstStyle/>
          <a:p>
            <a:r>
              <a:rPr lang="en-GB" dirty="0"/>
              <a:t>Requires training, skill, experience and caution</a:t>
            </a:r>
          </a:p>
          <a:p>
            <a:r>
              <a:rPr lang="en-GB" dirty="0"/>
              <a:t>Experiments are very powerful – harm as well as great therapeutic movement can occur</a:t>
            </a:r>
          </a:p>
          <a:p>
            <a:r>
              <a:rPr lang="en-GB" dirty="0"/>
              <a:t>These exercises are not for everybody - For less organised, more disturbed clients, or psychotic clients, could prove harmful</a:t>
            </a:r>
          </a:p>
        </p:txBody>
      </p:sp>
    </p:spTree>
    <p:extLst>
      <p:ext uri="{BB962C8B-B14F-4D97-AF65-F5344CB8AC3E}">
        <p14:creationId xmlns:p14="http://schemas.microsoft.com/office/powerpoint/2010/main" val="25228679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6642" y="0"/>
            <a:ext cx="3047358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783777" y="-3783778"/>
            <a:ext cx="1576446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ED4A91-DDDD-AF20-2787-71AE97094D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697" y="348865"/>
            <a:ext cx="7533018" cy="877729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700" dirty="0">
                <a:solidFill>
                  <a:srgbClr val="FFFFFF"/>
                </a:solidFill>
              </a:rPr>
              <a:t>To prepare for Gestalt exercises, encourage your client to ….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605CA01-8886-8D0D-C8F9-7799A8C68E3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88138771"/>
              </p:ext>
            </p:extLst>
          </p:nvPr>
        </p:nvGraphicFramePr>
        <p:xfrm>
          <a:off x="483042" y="2112579"/>
          <a:ext cx="8195871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58090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F5EFBC-671A-4FE4-BF34-480F675708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125" y="1153572"/>
            <a:ext cx="2400300" cy="4461163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</a:rPr>
              <a:t>Exercises …   …   …</a:t>
            </a:r>
            <a:br>
              <a:rPr lang="en-GB" b="1">
                <a:solidFill>
                  <a:srgbClr val="FFFFFF"/>
                </a:solidFill>
              </a:rPr>
            </a:br>
            <a:endParaRPr lang="en-GB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8BA952-92CD-440E-9B71-26AE626760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35481" y="591344"/>
            <a:ext cx="5179868" cy="5585619"/>
          </a:xfrm>
        </p:spPr>
        <p:txBody>
          <a:bodyPr anchor="ctr">
            <a:normAutofit/>
          </a:bodyPr>
          <a:lstStyle/>
          <a:p>
            <a:endParaRPr lang="en-GB" b="1" dirty="0"/>
          </a:p>
          <a:p>
            <a:endParaRPr lang="en-GB" b="1" dirty="0"/>
          </a:p>
          <a:p>
            <a:r>
              <a:rPr lang="en-GB" b="1" dirty="0"/>
              <a:t>Exercises</a:t>
            </a:r>
            <a:r>
              <a:rPr lang="en-GB" dirty="0"/>
              <a:t> are used to make something happen in a therapy session, to elicit emotion, produce action, or achieve a specific goal.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86029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410C1B-D455-4D1D-9C52-E4A89F10D3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0824" y="1396289"/>
            <a:ext cx="3186754" cy="13255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 dirty="0"/>
              <a:t>Creative Arts …   …    </a:t>
            </a:r>
            <a:br>
              <a:rPr lang="en-GB" sz="2800" dirty="0"/>
            </a:b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D8AD01-178A-4EAD-B3A2-A461A7BDE0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544" y="2924944"/>
            <a:ext cx="4246797" cy="3181684"/>
          </a:xfrm>
        </p:spPr>
        <p:txBody>
          <a:bodyPr anchor="t">
            <a:normAutofit fontScale="77500" lnSpcReduction="20000"/>
          </a:bodyPr>
          <a:lstStyle/>
          <a:p>
            <a:pPr fontAlgn="base"/>
            <a:r>
              <a:rPr lang="en-GB" sz="4000" dirty="0"/>
              <a:t>Activities such as painting, sculpting, and drawing can also be used to help people gain awareness, stay present, and learn how to process in the moment. </a:t>
            </a:r>
          </a:p>
          <a:p>
            <a:pPr fontAlgn="base"/>
            <a:endParaRPr lang="en-GB" sz="1600" dirty="0"/>
          </a:p>
          <a:p>
            <a:endParaRPr lang="en-GB" sz="1600" dirty="0"/>
          </a:p>
        </p:txBody>
      </p:sp>
      <p:sp>
        <p:nvSpPr>
          <p:cNvPr id="1037" name="Freeform: Shape 1030">
            <a:extLst>
              <a:ext uri="{FF2B5EF4-FFF2-40B4-BE49-F238E27FC236}">
                <a16:creationId xmlns:a16="http://schemas.microsoft.com/office/drawing/2014/main" id="{A86541C6-61B1-4DAA-B57A-EAF3F24F04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699982" y="1"/>
            <a:ext cx="4866342" cy="3036711"/>
          </a:xfrm>
          <a:custGeom>
            <a:avLst/>
            <a:gdLst>
              <a:gd name="connsiteX0" fmla="*/ 0 w 6488456"/>
              <a:gd name="connsiteY0" fmla="*/ 0 h 3036711"/>
              <a:gd name="connsiteX1" fmla="*/ 6488456 w 6488456"/>
              <a:gd name="connsiteY1" fmla="*/ 0 h 3036711"/>
              <a:gd name="connsiteX2" fmla="*/ 6482686 w 6488456"/>
              <a:gd name="connsiteY2" fmla="*/ 114279 h 3036711"/>
              <a:gd name="connsiteX3" fmla="*/ 3244228 w 6488456"/>
              <a:gd name="connsiteY3" fmla="*/ 3036711 h 3036711"/>
              <a:gd name="connsiteX4" fmla="*/ 5771 w 6488456"/>
              <a:gd name="connsiteY4" fmla="*/ 114279 h 30367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488456" h="3036711">
                <a:moveTo>
                  <a:pt x="0" y="0"/>
                </a:moveTo>
                <a:lnTo>
                  <a:pt x="6488456" y="0"/>
                </a:lnTo>
                <a:lnTo>
                  <a:pt x="6482686" y="114279"/>
                </a:lnTo>
                <a:cubicBezTo>
                  <a:pt x="6315984" y="1755766"/>
                  <a:pt x="4929697" y="3036711"/>
                  <a:pt x="3244228" y="3036711"/>
                </a:cubicBezTo>
                <a:cubicBezTo>
                  <a:pt x="1558760" y="3036711"/>
                  <a:pt x="172473" y="1755766"/>
                  <a:pt x="5771" y="114279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026" name="Picture 2" descr="Free Assorted Colored Rocks Stock Photo">
            <a:extLst>
              <a:ext uri="{FF2B5EF4-FFF2-40B4-BE49-F238E27FC236}">
                <a16:creationId xmlns:a16="http://schemas.microsoft.com/office/drawing/2014/main" id="{D1D4077D-4DD8-691A-5ED1-4E006BCBE77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428" r="2" b="6392"/>
          <a:stretch/>
        </p:blipFill>
        <p:spPr bwMode="auto">
          <a:xfrm>
            <a:off x="3857208" y="3"/>
            <a:ext cx="4551888" cy="2839783"/>
          </a:xfrm>
          <a:custGeom>
            <a:avLst/>
            <a:gdLst/>
            <a:ahLst/>
            <a:cxnLst/>
            <a:rect l="l" t="t" r="r" b="b"/>
            <a:pathLst>
              <a:path w="6069184" h="2839783">
                <a:moveTo>
                  <a:pt x="0" y="0"/>
                </a:moveTo>
                <a:lnTo>
                  <a:pt x="6069184" y="0"/>
                </a:lnTo>
                <a:lnTo>
                  <a:pt x="6063823" y="106160"/>
                </a:lnTo>
                <a:cubicBezTo>
                  <a:pt x="5907891" y="1641596"/>
                  <a:pt x="4611168" y="2839783"/>
                  <a:pt x="3034592" y="2839783"/>
                </a:cubicBezTo>
                <a:cubicBezTo>
                  <a:pt x="1458016" y="2839783"/>
                  <a:pt x="161292" y="1641596"/>
                  <a:pt x="5360" y="10616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8" name="Freeform: Shape 1032">
            <a:extLst>
              <a:ext uri="{FF2B5EF4-FFF2-40B4-BE49-F238E27FC236}">
                <a16:creationId xmlns:a16="http://schemas.microsoft.com/office/drawing/2014/main" id="{71750011-2006-46BB-AFDE-C6E4617523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245491" y="2900758"/>
            <a:ext cx="3898509" cy="3957242"/>
          </a:xfrm>
          <a:custGeom>
            <a:avLst/>
            <a:gdLst>
              <a:gd name="connsiteX0" fmla="*/ 1942747 w 5198011"/>
              <a:gd name="connsiteY0" fmla="*/ 0 h 3957242"/>
              <a:gd name="connsiteX1" fmla="*/ 5198011 w 5198011"/>
              <a:gd name="connsiteY1" fmla="*/ 3255264 h 3957242"/>
              <a:gd name="connsiteX2" fmla="*/ 5131876 w 5198011"/>
              <a:gd name="connsiteY2" fmla="*/ 3911314 h 3957242"/>
              <a:gd name="connsiteX3" fmla="*/ 5120066 w 5198011"/>
              <a:gd name="connsiteY3" fmla="*/ 3957242 h 3957242"/>
              <a:gd name="connsiteX4" fmla="*/ 0 w 5198011"/>
              <a:gd name="connsiteY4" fmla="*/ 3957242 h 3957242"/>
              <a:gd name="connsiteX5" fmla="*/ 0 w 5198011"/>
              <a:gd name="connsiteY5" fmla="*/ 647700 h 3957242"/>
              <a:gd name="connsiteX6" fmla="*/ 122698 w 5198011"/>
              <a:gd name="connsiteY6" fmla="*/ 555948 h 3957242"/>
              <a:gd name="connsiteX7" fmla="*/ 1942747 w 5198011"/>
              <a:gd name="connsiteY7" fmla="*/ 0 h 39572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198011" h="3957242">
                <a:moveTo>
                  <a:pt x="1942747" y="0"/>
                </a:moveTo>
                <a:cubicBezTo>
                  <a:pt x="3740580" y="0"/>
                  <a:pt x="5198011" y="1457431"/>
                  <a:pt x="5198011" y="3255264"/>
                </a:cubicBezTo>
                <a:cubicBezTo>
                  <a:pt x="5198011" y="3479993"/>
                  <a:pt x="5175239" y="3699404"/>
                  <a:pt x="5131876" y="3911314"/>
                </a:cubicBezTo>
                <a:lnTo>
                  <a:pt x="5120066" y="3957242"/>
                </a:lnTo>
                <a:lnTo>
                  <a:pt x="0" y="3957242"/>
                </a:lnTo>
                <a:lnTo>
                  <a:pt x="0" y="647700"/>
                </a:lnTo>
                <a:lnTo>
                  <a:pt x="122698" y="555948"/>
                </a:lnTo>
                <a:cubicBezTo>
                  <a:pt x="642241" y="204951"/>
                  <a:pt x="1268560" y="0"/>
                  <a:pt x="1942747" y="0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Pencil Crayons on a blue background">
            <a:extLst>
              <a:ext uri="{FF2B5EF4-FFF2-40B4-BE49-F238E27FC236}">
                <a16:creationId xmlns:a16="http://schemas.microsoft.com/office/drawing/2014/main" id="{44373519-1489-C9D6-4F95-E9C12C148E6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6076" r="8566"/>
          <a:stretch/>
        </p:blipFill>
        <p:spPr>
          <a:xfrm>
            <a:off x="5392940" y="3124784"/>
            <a:ext cx="3751061" cy="3733214"/>
          </a:xfrm>
          <a:custGeom>
            <a:avLst/>
            <a:gdLst/>
            <a:ahLst/>
            <a:cxnLst/>
            <a:rect l="l" t="t" r="r" b="b"/>
            <a:pathLst>
              <a:path w="5001415" h="3733214">
                <a:moveTo>
                  <a:pt x="3044952" y="0"/>
                </a:moveTo>
                <a:cubicBezTo>
                  <a:pt x="3780687" y="0"/>
                  <a:pt x="4455477" y="260939"/>
                  <a:pt x="4981824" y="695319"/>
                </a:cubicBezTo>
                <a:lnTo>
                  <a:pt x="5001415" y="713124"/>
                </a:lnTo>
                <a:lnTo>
                  <a:pt x="5001415" y="3733214"/>
                </a:lnTo>
                <a:lnTo>
                  <a:pt x="81043" y="3733214"/>
                </a:lnTo>
                <a:lnTo>
                  <a:pt x="61862" y="3658617"/>
                </a:lnTo>
                <a:cubicBezTo>
                  <a:pt x="21301" y="3460397"/>
                  <a:pt x="0" y="3255162"/>
                  <a:pt x="0" y="3044952"/>
                </a:cubicBezTo>
                <a:cubicBezTo>
                  <a:pt x="0" y="1363271"/>
                  <a:pt x="1363271" y="0"/>
                  <a:pt x="3044952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1176423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84769FE-1656-422F-86E1-8C1B16C27B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CB249F6D-244F-494A-98B9-5CC7413C4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6820" y="682754"/>
            <a:ext cx="4119369" cy="5492493"/>
          </a:xfrm>
          <a:custGeom>
            <a:avLst/>
            <a:gdLst>
              <a:gd name="connsiteX0" fmla="*/ 2746247 w 5492493"/>
              <a:gd name="connsiteY0" fmla="*/ 0 h 5492493"/>
              <a:gd name="connsiteX1" fmla="*/ 5492493 w 5492493"/>
              <a:gd name="connsiteY1" fmla="*/ 2746247 h 5492493"/>
              <a:gd name="connsiteX2" fmla="*/ 2746247 w 5492493"/>
              <a:gd name="connsiteY2" fmla="*/ 5492493 h 5492493"/>
              <a:gd name="connsiteX3" fmla="*/ 0 w 5492493"/>
              <a:gd name="connsiteY3" fmla="*/ 2746247 h 5492493"/>
              <a:gd name="connsiteX4" fmla="*/ 2746247 w 5492493"/>
              <a:gd name="connsiteY4" fmla="*/ 0 h 5492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2493" h="5492493">
                <a:moveTo>
                  <a:pt x="2746247" y="0"/>
                </a:moveTo>
                <a:cubicBezTo>
                  <a:pt x="4262957" y="0"/>
                  <a:pt x="5492493" y="1229536"/>
                  <a:pt x="5492493" y="2746247"/>
                </a:cubicBezTo>
                <a:cubicBezTo>
                  <a:pt x="5492493" y="4262957"/>
                  <a:pt x="4262957" y="5492493"/>
                  <a:pt x="2746247" y="5492493"/>
                </a:cubicBezTo>
                <a:cubicBezTo>
                  <a:pt x="1229536" y="5492493"/>
                  <a:pt x="0" y="4262957"/>
                  <a:pt x="0" y="2746247"/>
                </a:cubicBezTo>
                <a:cubicBezTo>
                  <a:pt x="0" y="1229536"/>
                  <a:pt x="1229536" y="0"/>
                  <a:pt x="2746247" y="0"/>
                </a:cubicBezTo>
                <a:close/>
              </a:path>
            </a:pathLst>
          </a:cu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506C536E-6ECA-4211-AF8C-A2671C484D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25695" y="5435945"/>
            <a:ext cx="326571" cy="435428"/>
          </a:xfrm>
          <a:prstGeom prst="ellipse">
            <a:avLst/>
          </a:prstGeom>
          <a:solidFill>
            <a:schemeClr val="tx1">
              <a:lumMod val="65000"/>
              <a:lumOff val="3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AEAA70EA-2201-4F5D-AF08-58CFF851CC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758694" y="3567390"/>
            <a:ext cx="1733855" cy="2303982"/>
          </a:xfrm>
          <a:custGeom>
            <a:avLst/>
            <a:gdLst>
              <a:gd name="connsiteX0" fmla="*/ 0 w 3108399"/>
              <a:gd name="connsiteY0" fmla="*/ 0 h 3097879"/>
              <a:gd name="connsiteX1" fmla="*/ 159985 w 3108399"/>
              <a:gd name="connsiteY1" fmla="*/ 4045 h 3097879"/>
              <a:gd name="connsiteX2" fmla="*/ 3092907 w 3108399"/>
              <a:gd name="connsiteY2" fmla="*/ 2791087 h 3097879"/>
              <a:gd name="connsiteX3" fmla="*/ 3108399 w 3108399"/>
              <a:gd name="connsiteY3" fmla="*/ 3097879 h 3097879"/>
              <a:gd name="connsiteX4" fmla="*/ 2470733 w 3108399"/>
              <a:gd name="connsiteY4" fmla="*/ 3097879 h 3097879"/>
              <a:gd name="connsiteX5" fmla="*/ 2458534 w 3108399"/>
              <a:gd name="connsiteY5" fmla="*/ 2856285 h 3097879"/>
              <a:gd name="connsiteX6" fmla="*/ 252674 w 3108399"/>
              <a:gd name="connsiteY6" fmla="*/ 650424 h 3097879"/>
              <a:gd name="connsiteX7" fmla="*/ 0 w 3108399"/>
              <a:gd name="connsiteY7" fmla="*/ 637665 h 3097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108399" h="3097879">
                <a:moveTo>
                  <a:pt x="0" y="0"/>
                </a:moveTo>
                <a:lnTo>
                  <a:pt x="159985" y="4045"/>
                </a:lnTo>
                <a:cubicBezTo>
                  <a:pt x="1696687" y="81941"/>
                  <a:pt x="2939004" y="1275632"/>
                  <a:pt x="3092907" y="2791087"/>
                </a:cubicBezTo>
                <a:lnTo>
                  <a:pt x="3108399" y="3097879"/>
                </a:lnTo>
                <a:lnTo>
                  <a:pt x="2470733" y="3097879"/>
                </a:lnTo>
                <a:lnTo>
                  <a:pt x="2458534" y="2856285"/>
                </a:lnTo>
                <a:cubicBezTo>
                  <a:pt x="2340416" y="1693197"/>
                  <a:pt x="1415762" y="768542"/>
                  <a:pt x="252674" y="650424"/>
                </a:cubicBezTo>
                <a:lnTo>
                  <a:pt x="0" y="637665"/>
                </a:lnTo>
                <a:close/>
              </a:path>
            </a:pathLst>
          </a:custGeom>
          <a:solidFill>
            <a:schemeClr val="accent6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F30853-E49A-3BD9-BFE0-BA0CBF3A6D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3737" y="1431042"/>
            <a:ext cx="3041924" cy="3995916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tx1">
                    <a:lumMod val="95000"/>
                    <a:lumOff val="5000"/>
                  </a:schemeClr>
                </a:solidFill>
              </a:rPr>
              <a:t>Some examples of Gestalt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F69DE7-C078-CC03-3C78-843A04D6B3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431042"/>
            <a:ext cx="2945869" cy="3995916"/>
          </a:xfrm>
        </p:spPr>
        <p:txBody>
          <a:bodyPr anchor="ctr">
            <a:normAutofit fontScale="92500" lnSpcReduction="20000"/>
          </a:bodyPr>
          <a:lstStyle/>
          <a:p>
            <a:pPr marL="3657600" lvl="8" indent="0">
              <a:buNone/>
            </a:pPr>
            <a:r>
              <a:rPr lang="en-GB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</a:p>
          <a:p>
            <a:endParaRPr lang="en-GB" sz="16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r>
              <a:rPr lang="en-GB" sz="3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Staying with the feeling</a:t>
            </a:r>
          </a:p>
          <a:p>
            <a:r>
              <a:rPr lang="en-GB" sz="3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Role reversal</a:t>
            </a:r>
          </a:p>
          <a:p>
            <a:r>
              <a:rPr lang="en-GB" sz="3600" i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</a:rPr>
              <a:t>Turning Questions Into Affirmations</a:t>
            </a:r>
          </a:p>
        </p:txBody>
      </p:sp>
    </p:spTree>
    <p:extLst>
      <p:ext uri="{BB962C8B-B14F-4D97-AF65-F5344CB8AC3E}">
        <p14:creationId xmlns:p14="http://schemas.microsoft.com/office/powerpoint/2010/main" val="74327488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5314994-6337-4875-8CF5-652CAFE83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9143998" cy="4267200"/>
            <a:chOff x="7467600" y="0"/>
            <a:chExt cx="4724400" cy="685800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B3A2D4D6-D501-439A-9FC6-397879C465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5CD20BAA-1998-4EBB-AD61-13A92072E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7449A6C7-D15F-4AA5-BFA5-71A404B47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2900" y="457201"/>
            <a:ext cx="8458200" cy="5943598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7A5752-1DE4-43F7-9969-1DF527AF20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7250" y="990599"/>
            <a:ext cx="7429500" cy="685800"/>
          </a:xfrm>
        </p:spPr>
        <p:txBody>
          <a:bodyPr anchor="t">
            <a:normAutofit/>
          </a:bodyPr>
          <a:lstStyle/>
          <a:p>
            <a:r>
              <a:rPr lang="en-GB" sz="3500"/>
              <a:t>Locating Emotion …   …   …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CDB345B-2A7C-4725-B722-FA5F3F2A0C8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40305082"/>
              </p:ext>
            </p:extLst>
          </p:nvPr>
        </p:nvGraphicFramePr>
        <p:xfrm>
          <a:off x="514350" y="2137228"/>
          <a:ext cx="8115300" cy="3733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81721183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4F9F79B-A093-478E-96B5-EE02BC93A8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C714CB-5941-4163-9DAB-1149AD5E3F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0059" y="4526280"/>
            <a:ext cx="5558011" cy="1737360"/>
          </a:xfrm>
        </p:spPr>
        <p:txBody>
          <a:bodyPr>
            <a:normAutofit/>
          </a:bodyPr>
          <a:lstStyle/>
          <a:p>
            <a:r>
              <a:rPr lang="en-GB" sz="4200"/>
              <a:t>I take responsibility for that….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E16551-5928-45BB-9890-04BBA82B8C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0060" y="595293"/>
            <a:ext cx="4257477" cy="3463951"/>
          </a:xfrm>
        </p:spPr>
        <p:txBody>
          <a:bodyPr anchor="ctr">
            <a:normAutofit/>
          </a:bodyPr>
          <a:lstStyle/>
          <a:p>
            <a:endParaRPr lang="en-GB" sz="1600" dirty="0"/>
          </a:p>
          <a:p>
            <a:r>
              <a:rPr lang="en-GB" sz="2800" dirty="0"/>
              <a:t>Encouraging clients to add "and I take responsibility for that" to the end of their statements when talking about their problems</a:t>
            </a:r>
          </a:p>
        </p:txBody>
      </p:sp>
      <p:pic>
        <p:nvPicPr>
          <p:cNvPr id="5" name="Picture 4" descr="Exclamation mark on a yellow background">
            <a:extLst>
              <a:ext uri="{FF2B5EF4-FFF2-40B4-BE49-F238E27FC236}">
                <a16:creationId xmlns:a16="http://schemas.microsoft.com/office/drawing/2014/main" id="{B24E390F-F63E-86BB-0919-D9F531E4339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966" r="4050" b="2"/>
          <a:stretch/>
        </p:blipFill>
        <p:spPr>
          <a:xfrm>
            <a:off x="4869085" y="10"/>
            <a:ext cx="4274915" cy="4059234"/>
          </a:xfrm>
          <a:custGeom>
            <a:avLst/>
            <a:gdLst/>
            <a:ahLst/>
            <a:cxnLst/>
            <a:rect l="l" t="t" r="r" b="b"/>
            <a:pathLst>
              <a:path w="5699887" h="4059244">
                <a:moveTo>
                  <a:pt x="0" y="0"/>
                </a:moveTo>
                <a:lnTo>
                  <a:pt x="5699887" y="0"/>
                </a:lnTo>
                <a:lnTo>
                  <a:pt x="5699887" y="3944096"/>
                </a:lnTo>
                <a:lnTo>
                  <a:pt x="5525775" y="3980429"/>
                </a:lnTo>
                <a:cubicBezTo>
                  <a:pt x="5246154" y="4032190"/>
                  <a:pt x="4957865" y="4059244"/>
                  <a:pt x="4663256" y="4059244"/>
                </a:cubicBezTo>
                <a:cubicBezTo>
                  <a:pt x="2306390" y="4059244"/>
                  <a:pt x="353936" y="2327747"/>
                  <a:pt x="8566" y="67422"/>
                </a:cubicBezTo>
                <a:close/>
              </a:path>
            </a:pathLst>
          </a:cu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4C22394-EBC2-4FAF-A555-6C02D589EE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16200000">
            <a:off x="1131570" y="3648726"/>
            <a:ext cx="0" cy="1303020"/>
          </a:xfrm>
          <a:prstGeom prst="line">
            <a:avLst/>
          </a:prstGeom>
          <a:ln w="19050" cap="sq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Oval 12">
            <a:extLst>
              <a:ext uri="{FF2B5EF4-FFF2-40B4-BE49-F238E27FC236}">
                <a16:creationId xmlns:a16="http://schemas.microsoft.com/office/drawing/2014/main" id="{F7194F93-1F71-4A70-9DF1-28F1837711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25860" y="5004581"/>
            <a:ext cx="721796" cy="962395"/>
          </a:xfrm>
          <a:prstGeom prst="ellipse">
            <a:avLst/>
          </a:prstGeom>
          <a:solidFill>
            <a:srgbClr val="504E3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9BBC0C84-DC2A-43AE-9576-0A44295E8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47793" y="4865965"/>
            <a:ext cx="220272" cy="293695"/>
          </a:xfrm>
          <a:prstGeom prst="ellipse">
            <a:avLst/>
          </a:prstGeom>
          <a:solidFill>
            <a:srgbClr val="D7A12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350991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51BA4DF-2BD4-4EC2-B1DB-B27C8AC71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7A9333-7591-4194-A010-9E1C6603A3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5299" y="548464"/>
            <a:ext cx="5098906" cy="1675623"/>
          </a:xfrm>
        </p:spPr>
        <p:txBody>
          <a:bodyPr anchor="b">
            <a:normAutofit/>
          </a:bodyPr>
          <a:lstStyle/>
          <a:p>
            <a:r>
              <a:rPr lang="en-GB" sz="3500"/>
              <a:t>I have a secret…..</a:t>
            </a:r>
          </a:p>
        </p:txBody>
      </p:sp>
      <p:pic>
        <p:nvPicPr>
          <p:cNvPr id="5" name="Picture 4" descr="Wood human figure">
            <a:extLst>
              <a:ext uri="{FF2B5EF4-FFF2-40B4-BE49-F238E27FC236}">
                <a16:creationId xmlns:a16="http://schemas.microsoft.com/office/drawing/2014/main" id="{6D67BFE5-DB8E-4353-DD82-7FFE57DB03C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9396" r="59969" b="-1"/>
          <a:stretch/>
        </p:blipFill>
        <p:spPr>
          <a:xfrm>
            <a:off x="20" y="10"/>
            <a:ext cx="3147352" cy="6857990"/>
          </a:xfrm>
          <a:prstGeom prst="rect">
            <a:avLst/>
          </a:prstGeom>
          <a:effectLst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257354-C983-47F4-A640-7BEC59B9A3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15300" y="2409830"/>
            <a:ext cx="5098904" cy="4187522"/>
          </a:xfrm>
        </p:spPr>
        <p:txBody>
          <a:bodyPr>
            <a:normAutofit fontScale="77500" lnSpcReduction="20000"/>
          </a:bodyPr>
          <a:lstStyle/>
          <a:p>
            <a:endParaRPr lang="en-GB" sz="1700" dirty="0"/>
          </a:p>
          <a:p>
            <a:r>
              <a:rPr lang="en-GB" sz="4000" dirty="0"/>
              <a:t>Taking ownership of guilty or ashamed feelings. asking the client to predict a therapist's response if a secret of theirs was revealed. </a:t>
            </a:r>
          </a:p>
          <a:p>
            <a:r>
              <a:rPr lang="en-GB" sz="4000" dirty="0"/>
              <a:t>If the secret is revealed, the secret and a response to the secret can be worked on.</a:t>
            </a:r>
          </a:p>
        </p:txBody>
      </p:sp>
    </p:spTree>
    <p:extLst>
      <p:ext uri="{BB962C8B-B14F-4D97-AF65-F5344CB8AC3E}">
        <p14:creationId xmlns:p14="http://schemas.microsoft.com/office/powerpoint/2010/main" val="172868242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C68FAD-F516-46B9-8DF1-2EFE7AB602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4210" y="1565814"/>
            <a:ext cx="2444262" cy="1097019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FFFFFF"/>
                </a:solidFill>
              </a:rPr>
              <a:t>More emphasis on challenge  … … …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9BB277-57EE-478D-8221-4EF22487EE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3635" y="2759273"/>
            <a:ext cx="2342837" cy="2753952"/>
          </a:xfrm>
        </p:spPr>
        <p:txBody>
          <a:bodyPr anchor="t">
            <a:normAutofit/>
          </a:bodyPr>
          <a:lstStyle/>
          <a:p>
            <a:endParaRPr lang="en-GB" dirty="0">
              <a:solidFill>
                <a:srgbClr val="FFFFFF"/>
              </a:solidFill>
            </a:endParaRPr>
          </a:p>
          <a:p>
            <a:endParaRPr lang="en-GB" dirty="0">
              <a:solidFill>
                <a:srgbClr val="FFFFFF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B5F158A-C659-4D71-B7CC-DE1906A3692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13" r="480" b="1"/>
          <a:stretch/>
        </p:blipFill>
        <p:spPr>
          <a:xfrm>
            <a:off x="3181373" y="1308150"/>
            <a:ext cx="5627727" cy="434202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D3DAA74-49A1-979A-05A6-C0197858D5F3}"/>
              </a:ext>
            </a:extLst>
          </p:cNvPr>
          <p:cNvSpPr txBox="1"/>
          <p:nvPr/>
        </p:nvSpPr>
        <p:spPr>
          <a:xfrm>
            <a:off x="107504" y="3933056"/>
            <a:ext cx="2385574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sz="2100" dirty="0"/>
              <a:t>“</a:t>
            </a:r>
            <a:r>
              <a:rPr lang="en-GB" sz="2800" dirty="0"/>
              <a:t>An invitation to consider something differently” rather than a “Challenge”!</a:t>
            </a:r>
          </a:p>
        </p:txBody>
      </p:sp>
    </p:spTree>
    <p:extLst>
      <p:ext uri="{BB962C8B-B14F-4D97-AF65-F5344CB8AC3E}">
        <p14:creationId xmlns:p14="http://schemas.microsoft.com/office/powerpoint/2010/main" val="55843982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C31DA6-FE81-48C4-9646-5499FDD755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Exaggeration exercise……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0790FC6-5CF2-B60E-7E2F-C81C3F0569D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69813757"/>
              </p:ext>
            </p:extLst>
          </p:nvPr>
        </p:nvGraphicFramePr>
        <p:xfrm>
          <a:off x="457200" y="1600200"/>
          <a:ext cx="8229600" cy="49831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8142778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A3EFF7B1-6CB7-47D1-AD37-B870CA2B21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7FA2962B-21B6-4689-A95D-A8FF6ADE4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" y="0"/>
            <a:ext cx="9141714" cy="6858000"/>
          </a:xfrm>
          <a:prstGeom prst="rect">
            <a:avLst/>
          </a:prstGeom>
          <a:solidFill>
            <a:schemeClr val="bg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A745280D-ED36-41FE-8EB1-CE597C99CF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49911" y="828635"/>
            <a:ext cx="304800" cy="322326"/>
            <a:chOff x="215328" y="-46937"/>
            <a:chExt cx="304800" cy="2773841"/>
          </a:xfrm>
        </p:grpSpPr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3D26CEB3-5AE4-4088-AD63-396DB50F28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4AA9279A-AD34-474C-834E-6BF658144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B3589559-7D9A-4ECD-90BB-A5565E2DAE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701B1A71-DCEA-4EB2-8133-98A2CD6F09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4" name="Group 43">
            <a:extLst>
              <a:ext uri="{FF2B5EF4-FFF2-40B4-BE49-F238E27FC236}">
                <a16:creationId xmlns:a16="http://schemas.microsoft.com/office/drawing/2014/main" id="{80E95A5C-1E97-41C3-9DEC-245FF6DEB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75420"/>
            <a:ext cx="9036544" cy="4093306"/>
            <a:chOff x="1" y="2075420"/>
            <a:chExt cx="12048729" cy="4093306"/>
          </a:xfrm>
        </p:grpSpPr>
        <p:sp>
          <p:nvSpPr>
            <p:cNvPr id="45" name="Oval 44">
              <a:extLst>
                <a:ext uri="{FF2B5EF4-FFF2-40B4-BE49-F238E27FC236}">
                  <a16:creationId xmlns:a16="http://schemas.microsoft.com/office/drawing/2014/main" id="{8D3C3374-C720-4FCD-B6CD-AEF1D1A619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Oval 45">
              <a:extLst>
                <a:ext uri="{FF2B5EF4-FFF2-40B4-BE49-F238E27FC236}">
                  <a16:creationId xmlns:a16="http://schemas.microsoft.com/office/drawing/2014/main" id="{7639E2EF-4D23-4EA3-B29E-D6362FF722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730820A4-6CEA-4BF7-8DE4-F5B2D2EB23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Oval 47">
              <a:extLst>
                <a:ext uri="{FF2B5EF4-FFF2-40B4-BE49-F238E27FC236}">
                  <a16:creationId xmlns:a16="http://schemas.microsoft.com/office/drawing/2014/main" id="{F320E002-8AED-4D4F-A104-0585FFFB9A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9" name="Oval 48">
              <a:extLst>
                <a:ext uri="{FF2B5EF4-FFF2-40B4-BE49-F238E27FC236}">
                  <a16:creationId xmlns:a16="http://schemas.microsoft.com/office/drawing/2014/main" id="{6A0BF3F3-3A09-42CE-9483-114BD01DD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B233BD5C-DFC7-4EB7-B348-7C9B5B8D0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52" name="Rectangle 51">
            <a:extLst>
              <a:ext uri="{FF2B5EF4-FFF2-40B4-BE49-F238E27FC236}">
                <a16:creationId xmlns:a16="http://schemas.microsoft.com/office/drawing/2014/main" id="{A00D2CE1-35C1-46E6-BD59-CEE668BD90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479052" y="1131512"/>
            <a:ext cx="2796461" cy="533439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4" name="Group 53">
            <a:extLst>
              <a:ext uri="{FF2B5EF4-FFF2-40B4-BE49-F238E27FC236}">
                <a16:creationId xmlns:a16="http://schemas.microsoft.com/office/drawing/2014/main" id="{A58DCE86-9AE1-46D1-96D6-04B8B3EDF6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444654" y="317578"/>
            <a:ext cx="411480" cy="549007"/>
            <a:chOff x="7029447" y="3514725"/>
            <a:chExt cx="1285875" cy="549007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89B74739-D423-4F25-A976-0A6CD86D17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>
              <a:extLst>
                <a:ext uri="{FF2B5EF4-FFF2-40B4-BE49-F238E27FC236}">
                  <a16:creationId xmlns:a16="http://schemas.microsoft.com/office/drawing/2014/main" id="{6018E700-FF08-42AA-9237-24E7A74AD3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>
              <a:extLst>
                <a:ext uri="{FF2B5EF4-FFF2-40B4-BE49-F238E27FC236}">
                  <a16:creationId xmlns:a16="http://schemas.microsoft.com/office/drawing/2014/main" id="{46B3488A-8A55-403E-B9C9-75AFA0CF53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15089B9D-BA8D-4A64-B95F-33940D9D68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0" name="Rectangle 59">
            <a:extLst>
              <a:ext uri="{FF2B5EF4-FFF2-40B4-BE49-F238E27FC236}">
                <a16:creationId xmlns:a16="http://schemas.microsoft.com/office/drawing/2014/main" id="{E18403B7-F2C7-4C07-8522-21C3191090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6140785"/>
            <a:ext cx="4571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2" name="Group 61">
            <a:extLst>
              <a:ext uri="{FF2B5EF4-FFF2-40B4-BE49-F238E27FC236}">
                <a16:creationId xmlns:a16="http://schemas.microsoft.com/office/drawing/2014/main" id="{23B58CC6-A99E-43AF-A467-256F19287F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645785" y="5940560"/>
            <a:ext cx="1285875" cy="549007"/>
            <a:chOff x="7029447" y="3514725"/>
            <a:chExt cx="1285875" cy="549007"/>
          </a:xfrm>
        </p:grpSpPr>
        <p:cxnSp>
          <p:nvCxnSpPr>
            <p:cNvPr id="63" name="Straight Connector 62">
              <a:extLst>
                <a:ext uri="{FF2B5EF4-FFF2-40B4-BE49-F238E27FC236}">
                  <a16:creationId xmlns:a16="http://schemas.microsoft.com/office/drawing/2014/main" id="{8FE97852-3A18-4317-B17E-8C45174F9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F9D0BC6E-6D0B-4589-B1BF-372BAA3839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>
              <a:extLst>
                <a:ext uri="{FF2B5EF4-FFF2-40B4-BE49-F238E27FC236}">
                  <a16:creationId xmlns:a16="http://schemas.microsoft.com/office/drawing/2014/main" id="{530B892E-E062-4B0A-B79E-E55D36EC9A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>
              <a:extLst>
                <a:ext uri="{FF2B5EF4-FFF2-40B4-BE49-F238E27FC236}">
                  <a16:creationId xmlns:a16="http://schemas.microsoft.com/office/drawing/2014/main" id="{8D1A4DF9-C28A-4C0A-B273-702F0C4880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065B7CF-882F-4A84-8F7F-CD8C9F6B8E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3202" y="495992"/>
            <a:ext cx="3146355" cy="5638831"/>
          </a:xfrm>
          <a:noFill/>
        </p:spPr>
        <p:txBody>
          <a:bodyPr anchor="ctr">
            <a:normAutofit/>
          </a:bodyPr>
          <a:lstStyle/>
          <a:p>
            <a:pPr algn="l"/>
            <a:r>
              <a:rPr lang="en-GB" sz="4200"/>
              <a:t>Exaggeration … … … </a:t>
            </a:r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82407E5C-00FC-4A67-89DB-483A56ADF08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08874357"/>
              </p:ext>
            </p:extLst>
          </p:nvPr>
        </p:nvGraphicFramePr>
        <p:xfrm>
          <a:off x="3686960" y="188640"/>
          <a:ext cx="4690291" cy="67687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4990347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DF9EC6-33D4-42E0-89D9-C4AC2BA312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257175" indent="-257175">
              <a:lnSpc>
                <a:spcPct val="110000"/>
              </a:lnSpc>
              <a:buFont typeface="Wingdings 2" panose="05020102010507070707" pitchFamily="18" charset="2"/>
              <a:buChar char=""/>
              <a:tabLst>
                <a:tab pos="342900" algn="l"/>
              </a:tabLst>
            </a:pPr>
            <a:r>
              <a:rPr lang="en-GB" dirty="0"/>
              <a:t>Exaggeration  …. </a:t>
            </a:r>
            <a:r>
              <a:rPr lang="en-GB" sz="3100" dirty="0">
                <a:solidFill>
                  <a:srgbClr val="404040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What is that tapping foot saying right now …</a:t>
            </a:r>
            <a:br>
              <a:rPr lang="en-GB" sz="3100" dirty="0">
                <a:ea typeface="Times New Roman" panose="02020603050405020304" pitchFamily="18" charset="0"/>
              </a:rPr>
            </a:br>
            <a:r>
              <a:rPr lang="en-GB" sz="3100" dirty="0">
                <a:solidFill>
                  <a:srgbClr val="404040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Let’s listen and hear the message it’s giving …</a:t>
            </a:r>
            <a:br>
              <a:rPr lang="en-GB" sz="3100" dirty="0">
                <a:ea typeface="Times New Roman" panose="02020603050405020304" pitchFamily="18" charset="0"/>
              </a:rPr>
            </a:br>
            <a:endParaRPr lang="en-GB" sz="3100" dirty="0"/>
          </a:p>
        </p:txBody>
      </p:sp>
      <p:pic>
        <p:nvPicPr>
          <p:cNvPr id="6" name="Content Placeholder 5" descr="See the source image">
            <a:extLst>
              <a:ext uri="{FF2B5EF4-FFF2-40B4-BE49-F238E27FC236}">
                <a16:creationId xmlns:a16="http://schemas.microsoft.com/office/drawing/2014/main" id="{F93EE8A7-26EF-413D-84D0-72BD111967F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4494" y="2636640"/>
            <a:ext cx="5422106" cy="2678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5823375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290288-25AC-45FB-A072-43C40D9F9B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1635726"/>
            <a:ext cx="2742736" cy="3531848"/>
          </a:xfrm>
        </p:spPr>
        <p:txBody>
          <a:bodyPr anchor="ctr">
            <a:normAutofit/>
          </a:bodyPr>
          <a:lstStyle/>
          <a:p>
            <a:r>
              <a:rPr lang="en-GB" dirty="0"/>
              <a:t>USING ‘NOW’ LANUAGE…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1F32A17-CE6D-4D0E-9909-54DEA073D57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67894042"/>
              </p:ext>
            </p:extLst>
          </p:nvPr>
        </p:nvGraphicFramePr>
        <p:xfrm>
          <a:off x="3448828" y="1763088"/>
          <a:ext cx="5259278" cy="35318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87528583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7B6ABE-B1A6-49CB-87FE-E2A2C0B7A5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Role play: </a:t>
            </a:r>
            <a:r>
              <a:rPr lang="en-GB" dirty="0" err="1"/>
              <a:t>Topdog</a:t>
            </a:r>
            <a:r>
              <a:rPr lang="en-GB" dirty="0"/>
              <a:t> — Underdog 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30D3F0-90D6-4027-8D00-37A0F80319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3600" dirty="0"/>
              <a:t>A commonly utilised </a:t>
            </a:r>
            <a:r>
              <a:rPr lang="en-GB" sz="3600" b="1" dirty="0"/>
              <a:t>Gestalt</a:t>
            </a:r>
            <a:r>
              <a:rPr lang="en-GB" sz="3600" dirty="0"/>
              <a:t> </a:t>
            </a:r>
            <a:r>
              <a:rPr lang="en-GB" sz="3600" b="1" dirty="0"/>
              <a:t>technique</a:t>
            </a:r>
            <a:r>
              <a:rPr lang="en-GB" sz="3600" dirty="0"/>
              <a:t> is that of the </a:t>
            </a:r>
            <a:r>
              <a:rPr lang="en-GB" sz="3600" dirty="0" err="1"/>
              <a:t>topdog</a:t>
            </a:r>
            <a:r>
              <a:rPr lang="en-GB" sz="3600" dirty="0"/>
              <a:t>-underdog dialogue. </a:t>
            </a:r>
          </a:p>
          <a:p>
            <a:r>
              <a:rPr lang="en-GB" sz="3600" dirty="0"/>
              <a:t>This </a:t>
            </a:r>
            <a:r>
              <a:rPr lang="en-GB" sz="3600" b="1" dirty="0"/>
              <a:t>technique</a:t>
            </a:r>
            <a:r>
              <a:rPr lang="en-GB" sz="3600" dirty="0"/>
              <a:t> is used when the therapist notices </a:t>
            </a:r>
            <a:r>
              <a:rPr lang="en-GB" sz="3600" b="1" dirty="0"/>
              <a:t>two opposing opinions/attitudes within the client</a:t>
            </a:r>
            <a:r>
              <a:rPr lang="en-GB" sz="3600" dirty="0"/>
              <a:t>. The therapist encourages the client to distinguish between these two parts and play the role of each in a dialogue between them </a:t>
            </a:r>
          </a:p>
        </p:txBody>
      </p:sp>
    </p:spTree>
    <p:extLst>
      <p:ext uri="{BB962C8B-B14F-4D97-AF65-F5344CB8AC3E}">
        <p14:creationId xmlns:p14="http://schemas.microsoft.com/office/powerpoint/2010/main" val="233879911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00E72B-13B2-4328-B4DF-C4A78D3B67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5776" y="1948473"/>
            <a:ext cx="2504461" cy="2481630"/>
          </a:xfrm>
        </p:spPr>
        <p:txBody>
          <a:bodyPr vert="horz" lIns="68580" tIns="34290" rIns="68580" bIns="3429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50"/>
              <a:t>Research the following techniques for future discussion:</a:t>
            </a:r>
          </a:p>
        </p:txBody>
      </p:sp>
      <p:pic>
        <p:nvPicPr>
          <p:cNvPr id="5" name="Content Placeholder 4" descr="A picture containing tree, umbrella&#10;&#10;Description automatically generated">
            <a:extLst>
              <a:ext uri="{FF2B5EF4-FFF2-40B4-BE49-F238E27FC236}">
                <a16:creationId xmlns:a16="http://schemas.microsoft.com/office/drawing/2014/main" id="{8D4B4AFD-A60C-4B8E-BF52-E936E07AFB3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6941" r="23829" b="1"/>
          <a:stretch/>
        </p:blipFill>
        <p:spPr>
          <a:xfrm>
            <a:off x="3476012" y="857257"/>
            <a:ext cx="5667989" cy="51434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211625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C8D53-42BF-4B04-A983-7F04FB9A69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Empty Chair … … …</a:t>
            </a:r>
          </a:p>
        </p:txBody>
      </p:sp>
      <p:pic>
        <p:nvPicPr>
          <p:cNvPr id="5" name="Content Placeholder 4" descr="A red and white furniture&#10;&#10;Description automatically generated">
            <a:extLst>
              <a:ext uri="{FF2B5EF4-FFF2-40B4-BE49-F238E27FC236}">
                <a16:creationId xmlns:a16="http://schemas.microsoft.com/office/drawing/2014/main" id="{914FBCEE-B1A3-4FFA-9BF8-26C7B3D5219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55676" y="2057400"/>
            <a:ext cx="6172200" cy="4503948"/>
          </a:xfrm>
        </p:spPr>
      </p:pic>
    </p:spTree>
    <p:extLst>
      <p:ext uri="{BB962C8B-B14F-4D97-AF65-F5344CB8AC3E}">
        <p14:creationId xmlns:p14="http://schemas.microsoft.com/office/powerpoint/2010/main" val="25338239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79A578-4324-4533-BDD2-D8F932908E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empty chair technique….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879FE2-A1EC-4A49-B665-04E2A408CC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fontAlgn="base"/>
            <a:r>
              <a:rPr lang="en-GB" sz="2100" dirty="0"/>
              <a:t>The empty chair technique is a quintessential gestalt therapy exercise that places the person in therapy across from an empty chair. </a:t>
            </a:r>
          </a:p>
          <a:p>
            <a:pPr fontAlgn="base"/>
            <a:r>
              <a:rPr lang="en-GB" sz="2100" dirty="0"/>
              <a:t>He or she is asked to imagine that someone (such as a boss, spouse, or relative), they, or a part of themselves is sitting in the chair. The therapist encourages dialogue between the empty chair and person in therapy in order to engage the person’s thoughts, emotions, and behaviours.</a:t>
            </a:r>
          </a:p>
          <a:p>
            <a:pPr fontAlgn="base"/>
            <a:r>
              <a:rPr lang="en-GB" sz="2100" dirty="0"/>
              <a:t>Sometimes the roles are reversed and the person in therapy assumes the metaphorical person or part of a person in the chair. The empty chair technique can be especially useful for helping people become mindful of the whole situation and forgotten or disengaged pieces of their own self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684250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688B3A-ED97-4A75-A449-072D46A46B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3057" y="3835582"/>
            <a:ext cx="5660912" cy="2165168"/>
          </a:xfrm>
        </p:spPr>
        <p:txBody>
          <a:bodyPr vert="horz" lIns="68580" tIns="34290" rIns="68580" bIns="34290" rtlCol="0" anchor="b">
            <a:noAutofit/>
          </a:bodyPr>
          <a:lstStyle/>
          <a:p>
            <a:pPr>
              <a:lnSpc>
                <a:spcPct val="90000"/>
              </a:lnSpc>
            </a:pPr>
            <a:br>
              <a:rPr lang="en-US" sz="2400" dirty="0">
                <a:solidFill>
                  <a:srgbClr val="0070C0"/>
                </a:solidFill>
                <a:latin typeface="+mn-lt"/>
              </a:rPr>
            </a:br>
            <a:br>
              <a:rPr lang="en-US" sz="2400" dirty="0">
                <a:solidFill>
                  <a:srgbClr val="0070C0"/>
                </a:solidFill>
                <a:latin typeface="+mn-lt"/>
              </a:rPr>
            </a:br>
            <a:r>
              <a:rPr lang="en-US" sz="2400" dirty="0">
                <a:solidFill>
                  <a:srgbClr val="0070C0"/>
                </a:solidFill>
              </a:rPr>
              <a:t>Gestalt therapists encourage their clients to talk about their dreams</a:t>
            </a:r>
            <a:br>
              <a:rPr lang="en-US" sz="2400" dirty="0">
                <a:solidFill>
                  <a:srgbClr val="0070C0"/>
                </a:solidFill>
              </a:rPr>
            </a:br>
            <a:r>
              <a:rPr lang="en-US" sz="2400" dirty="0" err="1">
                <a:solidFill>
                  <a:schemeClr val="tx2"/>
                </a:solidFill>
                <a:latin typeface="+mn-lt"/>
              </a:rPr>
              <a:t>Dreams</a:t>
            </a:r>
            <a:r>
              <a:rPr lang="en-US" sz="2400" dirty="0">
                <a:solidFill>
                  <a:schemeClr val="tx2"/>
                </a:solidFill>
                <a:latin typeface="+mn-lt"/>
              </a:rPr>
              <a:t> contain existential messages, and each piece of dream work leads to assimilation of disowned aspects of the self.</a:t>
            </a:r>
          </a:p>
        </p:txBody>
      </p:sp>
      <p:pic>
        <p:nvPicPr>
          <p:cNvPr id="5" name="Content Placeholder 4" descr="A picture containing outdoor, person, man, young&#10;&#10;Description automatically generated">
            <a:extLst>
              <a:ext uri="{FF2B5EF4-FFF2-40B4-BE49-F238E27FC236}">
                <a16:creationId xmlns:a16="http://schemas.microsoft.com/office/drawing/2014/main" id="{60F5F884-062B-4609-A7C9-6582C09E3F1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72" r="21294"/>
          <a:stretch/>
        </p:blipFill>
        <p:spPr>
          <a:xfrm>
            <a:off x="746904" y="1284247"/>
            <a:ext cx="2340254" cy="2286903"/>
          </a:xfrm>
          <a:prstGeom prst="rect">
            <a:avLst/>
          </a:prstGeom>
        </p:spPr>
      </p:pic>
      <p:pic>
        <p:nvPicPr>
          <p:cNvPr id="9" name="Picture 8" descr="A picture containing outdoor, person, man, young&#10;&#10;Description automatically generated">
            <a:extLst>
              <a:ext uri="{FF2B5EF4-FFF2-40B4-BE49-F238E27FC236}">
                <a16:creationId xmlns:a16="http://schemas.microsoft.com/office/drawing/2014/main" id="{F7189894-80BD-43E8-A714-0C0CC35A0DE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302" b="10305"/>
          <a:stretch/>
        </p:blipFill>
        <p:spPr>
          <a:xfrm>
            <a:off x="3819826" y="1389939"/>
            <a:ext cx="4059610" cy="2256141"/>
          </a:xfrm>
          <a:prstGeom prst="rect">
            <a:avLst/>
          </a:prstGeom>
        </p:spPr>
      </p:pic>
      <p:pic>
        <p:nvPicPr>
          <p:cNvPr id="7" name="Content Placeholder 6" descr="A picture containing outdoor, person, man, young&#10;&#10;Description automatically generated">
            <a:extLst>
              <a:ext uri="{FF2B5EF4-FFF2-40B4-BE49-F238E27FC236}">
                <a16:creationId xmlns:a16="http://schemas.microsoft.com/office/drawing/2014/main" id="{4112941F-B2C2-4FB7-8B00-8B33317160F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10" r="21027" b="-1"/>
          <a:stretch/>
        </p:blipFill>
        <p:spPr>
          <a:xfrm>
            <a:off x="746905" y="3646080"/>
            <a:ext cx="2340254" cy="2270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741363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0D9196-0C75-4B8D-A0EB-4CA633CA7F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" y="1484784"/>
            <a:ext cx="2510724" cy="3538774"/>
          </a:xfrm>
        </p:spPr>
        <p:txBody>
          <a:bodyPr anchor="ctr">
            <a:normAutofit/>
          </a:bodyPr>
          <a:lstStyle/>
          <a:p>
            <a:r>
              <a:rPr lang="en-GB" sz="4000" dirty="0">
                <a:solidFill>
                  <a:schemeClr val="bg1">
                    <a:lumMod val="85000"/>
                    <a:lumOff val="15000"/>
                  </a:schemeClr>
                </a:solidFill>
              </a:rPr>
              <a:t>Unfinished business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272F765-412A-4C96-B913-A60CEA29E62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51640931"/>
              </p:ext>
            </p:extLst>
          </p:nvPr>
        </p:nvGraphicFramePr>
        <p:xfrm>
          <a:off x="2681207" y="0"/>
          <a:ext cx="6462793" cy="67727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0803449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488" name="Rectangle 20487">
            <a:extLst>
              <a:ext uri="{FF2B5EF4-FFF2-40B4-BE49-F238E27FC236}">
                <a16:creationId xmlns:a16="http://schemas.microsoft.com/office/drawing/2014/main" id="{91F32EBA-ED97-466E-8CFA-8382584155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482" name="Rectangle 2">
            <a:extLst>
              <a:ext uri="{FF2B5EF4-FFF2-40B4-BE49-F238E27FC236}">
                <a16:creationId xmlns:a16="http://schemas.microsoft.com/office/drawing/2014/main" id="{B9958316-D197-4D58-895D-E4EE5659CA0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12737" y="241827"/>
            <a:ext cx="4685792" cy="1461778"/>
          </a:xfrm>
        </p:spPr>
        <p:txBody>
          <a:bodyPr anchor="t">
            <a:normAutofit/>
          </a:bodyPr>
          <a:lstStyle/>
          <a:p>
            <a:pPr eaLnBrk="1" hangingPunct="1">
              <a:defRPr/>
            </a:pPr>
            <a:r>
              <a:rPr lang="en-US" i="1" dirty="0"/>
              <a:t>Unfinished business:</a:t>
            </a:r>
            <a:r>
              <a:rPr lang="en-US" dirty="0"/>
              <a:t> </a:t>
            </a:r>
          </a:p>
        </p:txBody>
      </p:sp>
      <p:sp>
        <p:nvSpPr>
          <p:cNvPr id="20483" name="Rectangle 3">
            <a:extLst>
              <a:ext uri="{FF2B5EF4-FFF2-40B4-BE49-F238E27FC236}">
                <a16:creationId xmlns:a16="http://schemas.microsoft.com/office/drawing/2014/main" id="{37E73DB9-740A-4DAF-B453-747E794049B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539552" y="1955431"/>
            <a:ext cx="5976664" cy="4902569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en-US" sz="3600" dirty="0"/>
              <a:t>Unexpressed </a:t>
            </a:r>
            <a:r>
              <a:rPr lang="en-US" sz="3600" b="1" dirty="0"/>
              <a:t>feelings from the past </a:t>
            </a:r>
            <a:r>
              <a:rPr lang="en-US" sz="3600" dirty="0"/>
              <a:t>that </a:t>
            </a:r>
            <a:r>
              <a:rPr lang="en-US" sz="3600" b="1" dirty="0"/>
              <a:t>occur in the present </a:t>
            </a:r>
            <a:r>
              <a:rPr lang="en-US" sz="3600" dirty="0"/>
              <a:t>and </a:t>
            </a:r>
            <a:r>
              <a:rPr lang="en-US" sz="3600" b="1" dirty="0"/>
              <a:t>interfere with psychological functioning. </a:t>
            </a:r>
            <a:r>
              <a:rPr lang="en-US" sz="3600" dirty="0"/>
              <a:t>They may </a:t>
            </a:r>
            <a:r>
              <a:rPr lang="en-US" sz="3600" b="1" dirty="0"/>
              <a:t>include feelings, memories, or fantasies from earlier life (often childhood) </a:t>
            </a:r>
            <a:r>
              <a:rPr lang="en-US" sz="3600" dirty="0"/>
              <a:t>that can be dealt with in the present.</a:t>
            </a:r>
          </a:p>
        </p:txBody>
      </p:sp>
      <p:sp>
        <p:nvSpPr>
          <p:cNvPr id="20490" name="Freeform: Shape 20489">
            <a:extLst>
              <a:ext uri="{FF2B5EF4-FFF2-40B4-BE49-F238E27FC236}">
                <a16:creationId xmlns:a16="http://schemas.microsoft.com/office/drawing/2014/main" id="{0F06C9D3-00DF-4B71-AE88-29075022FC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64658" y="1333265"/>
            <a:ext cx="2195241" cy="2594434"/>
          </a:xfrm>
          <a:custGeom>
            <a:avLst/>
            <a:gdLst>
              <a:gd name="connsiteX0" fmla="*/ 853538 w 2991693"/>
              <a:gd name="connsiteY0" fmla="*/ 0 h 2651787"/>
              <a:gd name="connsiteX1" fmla="*/ 2141030 w 2991693"/>
              <a:gd name="connsiteY1" fmla="*/ 0 h 2651787"/>
              <a:gd name="connsiteX2" fmla="*/ 2324957 w 2991693"/>
              <a:gd name="connsiteY2" fmla="*/ 103466 h 2651787"/>
              <a:gd name="connsiteX3" fmla="*/ 2968702 w 2991693"/>
              <a:gd name="connsiteY3" fmla="*/ 1218596 h 2651787"/>
              <a:gd name="connsiteX4" fmla="*/ 2968702 w 2991693"/>
              <a:gd name="connsiteY4" fmla="*/ 1433192 h 2651787"/>
              <a:gd name="connsiteX5" fmla="*/ 2324957 w 2991693"/>
              <a:gd name="connsiteY5" fmla="*/ 2548321 h 2651787"/>
              <a:gd name="connsiteX6" fmla="*/ 2141030 w 2991693"/>
              <a:gd name="connsiteY6" fmla="*/ 2651787 h 2651787"/>
              <a:gd name="connsiteX7" fmla="*/ 853538 w 2991693"/>
              <a:gd name="connsiteY7" fmla="*/ 2651787 h 2651787"/>
              <a:gd name="connsiteX8" fmla="*/ 669612 w 2991693"/>
              <a:gd name="connsiteY8" fmla="*/ 2548321 h 2651787"/>
              <a:gd name="connsiteX9" fmla="*/ 25866 w 2991693"/>
              <a:gd name="connsiteY9" fmla="*/ 1433192 h 2651787"/>
              <a:gd name="connsiteX10" fmla="*/ 25866 w 2991693"/>
              <a:gd name="connsiteY10" fmla="*/ 1218596 h 2651787"/>
              <a:gd name="connsiteX11" fmla="*/ 669612 w 2991693"/>
              <a:gd name="connsiteY11" fmla="*/ 103466 h 2651787"/>
              <a:gd name="connsiteX12" fmla="*/ 853538 w 2991693"/>
              <a:gd name="connsiteY12" fmla="*/ 0 h 26517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991693" h="2651787">
                <a:moveTo>
                  <a:pt x="853538" y="0"/>
                </a:moveTo>
                <a:cubicBezTo>
                  <a:pt x="2141030" y="0"/>
                  <a:pt x="2141030" y="0"/>
                  <a:pt x="2141030" y="0"/>
                </a:cubicBezTo>
                <a:cubicBezTo>
                  <a:pt x="2206170" y="0"/>
                  <a:pt x="2290471" y="45985"/>
                  <a:pt x="2324957" y="103466"/>
                </a:cubicBezTo>
                <a:cubicBezTo>
                  <a:pt x="2968702" y="1218596"/>
                  <a:pt x="2968702" y="1218596"/>
                  <a:pt x="2968702" y="1218596"/>
                </a:cubicBezTo>
                <a:cubicBezTo>
                  <a:pt x="2999357" y="1279909"/>
                  <a:pt x="2999357" y="1371878"/>
                  <a:pt x="2968702" y="1433192"/>
                </a:cubicBezTo>
                <a:cubicBezTo>
                  <a:pt x="2324957" y="2548321"/>
                  <a:pt x="2324957" y="2548321"/>
                  <a:pt x="2324957" y="2548321"/>
                </a:cubicBezTo>
                <a:cubicBezTo>
                  <a:pt x="2290471" y="2605803"/>
                  <a:pt x="2206170" y="2651787"/>
                  <a:pt x="2141030" y="2651787"/>
                </a:cubicBezTo>
                <a:lnTo>
                  <a:pt x="853538" y="2651787"/>
                </a:lnTo>
                <a:cubicBezTo>
                  <a:pt x="784566" y="2651787"/>
                  <a:pt x="700266" y="2605803"/>
                  <a:pt x="669612" y="2548321"/>
                </a:cubicBezTo>
                <a:cubicBezTo>
                  <a:pt x="25866" y="1433192"/>
                  <a:pt x="25866" y="1433192"/>
                  <a:pt x="25866" y="1433192"/>
                </a:cubicBezTo>
                <a:cubicBezTo>
                  <a:pt x="-8621" y="1371878"/>
                  <a:pt x="-8621" y="1279909"/>
                  <a:pt x="25866" y="1218596"/>
                </a:cubicBezTo>
                <a:cubicBezTo>
                  <a:pt x="669612" y="103466"/>
                  <a:pt x="669612" y="103466"/>
                  <a:pt x="669612" y="103466"/>
                </a:cubicBezTo>
                <a:cubicBezTo>
                  <a:pt x="700266" y="45985"/>
                  <a:pt x="784566" y="0"/>
                  <a:pt x="853538" y="0"/>
                </a:cubicBezTo>
                <a:close/>
              </a:path>
            </a:pathLst>
          </a:custGeom>
          <a:noFill/>
          <a:ln w="50800" cmpd="sng">
            <a:solidFill>
              <a:schemeClr val="tx1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0492" name="Freeform 5">
            <a:extLst>
              <a:ext uri="{FF2B5EF4-FFF2-40B4-BE49-F238E27FC236}">
                <a16:creationId xmlns:a16="http://schemas.microsoft.com/office/drawing/2014/main" id="{4300F7B2-2FBB-4B65-B588-6331766027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681274" y="1327438"/>
            <a:ext cx="506513" cy="595380"/>
          </a:xfrm>
          <a:custGeom>
            <a:avLst/>
            <a:gdLst>
              <a:gd name="T0" fmla="*/ 225 w 785"/>
              <a:gd name="T1" fmla="*/ 692 h 692"/>
              <a:gd name="T2" fmla="*/ 177 w 785"/>
              <a:gd name="T3" fmla="*/ 665 h 692"/>
              <a:gd name="T4" fmla="*/ 9 w 785"/>
              <a:gd name="T5" fmla="*/ 374 h 692"/>
              <a:gd name="T6" fmla="*/ 9 w 785"/>
              <a:gd name="T7" fmla="*/ 318 h 692"/>
              <a:gd name="T8" fmla="*/ 177 w 785"/>
              <a:gd name="T9" fmla="*/ 27 h 692"/>
              <a:gd name="T10" fmla="*/ 225 w 785"/>
              <a:gd name="T11" fmla="*/ 0 h 692"/>
              <a:gd name="T12" fmla="*/ 561 w 785"/>
              <a:gd name="T13" fmla="*/ 0 h 692"/>
              <a:gd name="T14" fmla="*/ 609 w 785"/>
              <a:gd name="T15" fmla="*/ 27 h 692"/>
              <a:gd name="T16" fmla="*/ 777 w 785"/>
              <a:gd name="T17" fmla="*/ 318 h 692"/>
              <a:gd name="T18" fmla="*/ 777 w 785"/>
              <a:gd name="T19" fmla="*/ 374 h 692"/>
              <a:gd name="T20" fmla="*/ 609 w 785"/>
              <a:gd name="T21" fmla="*/ 665 h 692"/>
              <a:gd name="T22" fmla="*/ 561 w 785"/>
              <a:gd name="T23" fmla="*/ 692 h 692"/>
              <a:gd name="T24" fmla="*/ 225 w 785"/>
              <a:gd name="T25" fmla="*/ 692 h 69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785" h="692">
                <a:moveTo>
                  <a:pt x="225" y="692"/>
                </a:moveTo>
                <a:cubicBezTo>
                  <a:pt x="207" y="692"/>
                  <a:pt x="185" y="680"/>
                  <a:pt x="177" y="665"/>
                </a:cubicBezTo>
                <a:cubicBezTo>
                  <a:pt x="9" y="374"/>
                  <a:pt x="9" y="374"/>
                  <a:pt x="9" y="374"/>
                </a:cubicBezTo>
                <a:cubicBezTo>
                  <a:pt x="0" y="358"/>
                  <a:pt x="0" y="334"/>
                  <a:pt x="9" y="318"/>
                </a:cubicBezTo>
                <a:cubicBezTo>
                  <a:pt x="177" y="27"/>
                  <a:pt x="177" y="27"/>
                  <a:pt x="177" y="27"/>
                </a:cubicBezTo>
                <a:cubicBezTo>
                  <a:pt x="185" y="12"/>
                  <a:pt x="207" y="0"/>
                  <a:pt x="225" y="0"/>
                </a:cubicBezTo>
                <a:cubicBezTo>
                  <a:pt x="561" y="0"/>
                  <a:pt x="561" y="0"/>
                  <a:pt x="561" y="0"/>
                </a:cubicBezTo>
                <a:cubicBezTo>
                  <a:pt x="578" y="0"/>
                  <a:pt x="600" y="12"/>
                  <a:pt x="609" y="27"/>
                </a:cubicBezTo>
                <a:cubicBezTo>
                  <a:pt x="777" y="318"/>
                  <a:pt x="777" y="318"/>
                  <a:pt x="777" y="318"/>
                </a:cubicBezTo>
                <a:cubicBezTo>
                  <a:pt x="785" y="334"/>
                  <a:pt x="785" y="358"/>
                  <a:pt x="777" y="374"/>
                </a:cubicBezTo>
                <a:cubicBezTo>
                  <a:pt x="609" y="665"/>
                  <a:pt x="609" y="665"/>
                  <a:pt x="609" y="665"/>
                </a:cubicBezTo>
                <a:cubicBezTo>
                  <a:pt x="600" y="680"/>
                  <a:pt x="578" y="692"/>
                  <a:pt x="561" y="692"/>
                </a:cubicBezTo>
                <a:lnTo>
                  <a:pt x="225" y="692"/>
                </a:lnTo>
                <a:close/>
              </a:path>
            </a:pathLst>
          </a:custGeom>
          <a:noFill/>
          <a:ln w="28575" cmpd="sng">
            <a:solidFill>
              <a:schemeClr val="tx1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0494" name="Freeform 5">
            <a:extLst>
              <a:ext uri="{FF2B5EF4-FFF2-40B4-BE49-F238E27FC236}">
                <a16:creationId xmlns:a16="http://schemas.microsoft.com/office/drawing/2014/main" id="{EFA5A327-531A-495C-BCA7-27F04811AF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114691" y="1075612"/>
            <a:ext cx="412869" cy="485306"/>
          </a:xfrm>
          <a:custGeom>
            <a:avLst/>
            <a:gdLst>
              <a:gd name="T0" fmla="*/ 225 w 785"/>
              <a:gd name="T1" fmla="*/ 692 h 692"/>
              <a:gd name="T2" fmla="*/ 177 w 785"/>
              <a:gd name="T3" fmla="*/ 665 h 692"/>
              <a:gd name="T4" fmla="*/ 9 w 785"/>
              <a:gd name="T5" fmla="*/ 374 h 692"/>
              <a:gd name="T6" fmla="*/ 9 w 785"/>
              <a:gd name="T7" fmla="*/ 318 h 692"/>
              <a:gd name="T8" fmla="*/ 177 w 785"/>
              <a:gd name="T9" fmla="*/ 27 h 692"/>
              <a:gd name="T10" fmla="*/ 225 w 785"/>
              <a:gd name="T11" fmla="*/ 0 h 692"/>
              <a:gd name="T12" fmla="*/ 561 w 785"/>
              <a:gd name="T13" fmla="*/ 0 h 692"/>
              <a:gd name="T14" fmla="*/ 609 w 785"/>
              <a:gd name="T15" fmla="*/ 27 h 692"/>
              <a:gd name="T16" fmla="*/ 777 w 785"/>
              <a:gd name="T17" fmla="*/ 318 h 692"/>
              <a:gd name="T18" fmla="*/ 777 w 785"/>
              <a:gd name="T19" fmla="*/ 374 h 692"/>
              <a:gd name="T20" fmla="*/ 609 w 785"/>
              <a:gd name="T21" fmla="*/ 665 h 692"/>
              <a:gd name="T22" fmla="*/ 561 w 785"/>
              <a:gd name="T23" fmla="*/ 692 h 692"/>
              <a:gd name="T24" fmla="*/ 225 w 785"/>
              <a:gd name="T25" fmla="*/ 692 h 69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785" h="692">
                <a:moveTo>
                  <a:pt x="225" y="692"/>
                </a:moveTo>
                <a:cubicBezTo>
                  <a:pt x="207" y="692"/>
                  <a:pt x="185" y="680"/>
                  <a:pt x="177" y="665"/>
                </a:cubicBezTo>
                <a:cubicBezTo>
                  <a:pt x="9" y="374"/>
                  <a:pt x="9" y="374"/>
                  <a:pt x="9" y="374"/>
                </a:cubicBezTo>
                <a:cubicBezTo>
                  <a:pt x="0" y="358"/>
                  <a:pt x="0" y="334"/>
                  <a:pt x="9" y="318"/>
                </a:cubicBezTo>
                <a:cubicBezTo>
                  <a:pt x="177" y="27"/>
                  <a:pt x="177" y="27"/>
                  <a:pt x="177" y="27"/>
                </a:cubicBezTo>
                <a:cubicBezTo>
                  <a:pt x="185" y="12"/>
                  <a:pt x="207" y="0"/>
                  <a:pt x="225" y="0"/>
                </a:cubicBezTo>
                <a:cubicBezTo>
                  <a:pt x="561" y="0"/>
                  <a:pt x="561" y="0"/>
                  <a:pt x="561" y="0"/>
                </a:cubicBezTo>
                <a:cubicBezTo>
                  <a:pt x="578" y="0"/>
                  <a:pt x="600" y="12"/>
                  <a:pt x="609" y="27"/>
                </a:cubicBezTo>
                <a:cubicBezTo>
                  <a:pt x="777" y="318"/>
                  <a:pt x="777" y="318"/>
                  <a:pt x="777" y="318"/>
                </a:cubicBezTo>
                <a:cubicBezTo>
                  <a:pt x="785" y="334"/>
                  <a:pt x="785" y="358"/>
                  <a:pt x="777" y="374"/>
                </a:cubicBezTo>
                <a:cubicBezTo>
                  <a:pt x="609" y="665"/>
                  <a:pt x="609" y="665"/>
                  <a:pt x="609" y="665"/>
                </a:cubicBezTo>
                <a:cubicBezTo>
                  <a:pt x="600" y="680"/>
                  <a:pt x="578" y="692"/>
                  <a:pt x="561" y="692"/>
                </a:cubicBezTo>
                <a:lnTo>
                  <a:pt x="225" y="692"/>
                </a:lnTo>
                <a:close/>
              </a:path>
            </a:pathLst>
          </a:custGeom>
          <a:noFill/>
          <a:ln w="28575" cmpd="sng">
            <a:solidFill>
              <a:schemeClr val="tx1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447FCD-E397-4E46-8644-D237979495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1635726"/>
            <a:ext cx="3096344" cy="3531848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chemeClr val="bg1">
                    <a:lumMod val="85000"/>
                    <a:lumOff val="15000"/>
                  </a:schemeClr>
                </a:solidFill>
              </a:rPr>
              <a:t>ACTING ON BODY LANGUAGE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C222239-DCCC-4FC8-82A9-A6E50941AC2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241034"/>
              </p:ext>
            </p:extLst>
          </p:nvPr>
        </p:nvGraphicFramePr>
        <p:xfrm>
          <a:off x="3448828" y="260648"/>
          <a:ext cx="5259278" cy="6597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6952893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B3A9E3-9683-4F6B-BB5B-DD7D77B424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512" y="1635726"/>
            <a:ext cx="2670728" cy="3531848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chemeClr val="bg1">
                    <a:lumMod val="85000"/>
                    <a:lumOff val="15000"/>
                  </a:schemeClr>
                </a:solidFill>
              </a:rPr>
              <a:t>Unfinished business … … …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49AE429-827A-429F-B537-293ECB99A68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98937085"/>
              </p:ext>
            </p:extLst>
          </p:nvPr>
        </p:nvGraphicFramePr>
        <p:xfrm>
          <a:off x="3448828" y="188640"/>
          <a:ext cx="5259278" cy="64807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3889485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CD3CF527-36AF-10B4-5667-5B9DF327648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5000"/>
          </a:blip>
          <a:srcRect l="7607" r="3392" b="-1"/>
          <a:stretch/>
        </p:blipFill>
        <p:spPr>
          <a:xfrm>
            <a:off x="20" y="27394"/>
            <a:ext cx="9143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ED1E8DF-8027-4777-BBCC-2227594137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Role play helps individuals …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EFB6DEB2-1037-F284-0C57-FBAA612796D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599741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25074137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22632" y="1922631"/>
            <a:ext cx="6875818" cy="3030558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663321" y="3165298"/>
            <a:ext cx="4355594" cy="3028952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742858" y="2085760"/>
            <a:ext cx="6857572" cy="268605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1161554" y="1712395"/>
            <a:ext cx="4808302" cy="3066500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88ED5C-F436-D1C8-95FE-2ED75FF334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5030" y="2767106"/>
            <a:ext cx="2160621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35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Role play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E945A1A-795B-B603-852C-BB4C0BC53EB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290636" y="2022601"/>
          <a:ext cx="5370763" cy="41543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6149794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ight Triangle 20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32540" y="3335867"/>
            <a:ext cx="246888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330" y="623275"/>
            <a:ext cx="8178790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150ED9-993D-E9C1-F208-4CEB1E7E5B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3930" y="1050595"/>
            <a:ext cx="6056111" cy="1618489"/>
          </a:xfrm>
        </p:spPr>
        <p:txBody>
          <a:bodyPr anchor="ctr">
            <a:normAutofit/>
          </a:bodyPr>
          <a:lstStyle/>
          <a:p>
            <a:r>
              <a:rPr lang="en-GB" sz="6300"/>
              <a:t>Role play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49FCA3-2DD6-39C6-6C64-1765ED498A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3930" y="2969469"/>
            <a:ext cx="6056111" cy="2800395"/>
          </a:xfrm>
        </p:spPr>
        <p:txBody>
          <a:bodyPr anchor="t">
            <a:normAutofit fontScale="92500" lnSpcReduction="20000"/>
          </a:bodyPr>
          <a:lstStyle/>
          <a:p>
            <a:r>
              <a:rPr lang="en-GB" sz="3600" b="0" i="0" dirty="0"/>
              <a:t>When re-enacting scenes from their lives, people typically become more psychologically engaged than if they were simply reporting anecdotes about themselves (Corey, 2013).</a:t>
            </a:r>
            <a:endParaRPr lang="en-US" sz="3600" dirty="0"/>
          </a:p>
          <a:p>
            <a:endParaRPr lang="en-GB" sz="2100" dirty="0"/>
          </a:p>
        </p:txBody>
      </p:sp>
    </p:spTree>
    <p:extLst>
      <p:ext uri="{BB962C8B-B14F-4D97-AF65-F5344CB8AC3E}">
        <p14:creationId xmlns:p14="http://schemas.microsoft.com/office/powerpoint/2010/main" val="11291053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32540" y="3335867"/>
            <a:ext cx="246888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330" y="623275"/>
            <a:ext cx="8178790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29803D-73BA-475E-8ADF-B07E5A1EDB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3930" y="1050595"/>
            <a:ext cx="6056111" cy="1618489"/>
          </a:xfrm>
        </p:spPr>
        <p:txBody>
          <a:bodyPr anchor="ctr">
            <a:normAutofit/>
          </a:bodyPr>
          <a:lstStyle/>
          <a:p>
            <a:r>
              <a:rPr lang="en-GB" sz="6300"/>
              <a:t>Role play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7E6300-0C49-49DF-B9BF-63861C999D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3930" y="2969469"/>
            <a:ext cx="6056111" cy="2800395"/>
          </a:xfrm>
        </p:spPr>
        <p:txBody>
          <a:bodyPr anchor="t">
            <a:normAutofit fontScale="92500" lnSpcReduction="10000"/>
          </a:bodyPr>
          <a:lstStyle/>
          <a:p>
            <a:r>
              <a:rPr lang="en-GB" sz="4000" dirty="0"/>
              <a:t>Changes one's behaviour to assume a role, either unconsciously to fill a social role, or consciously to act out an adopted role. </a:t>
            </a:r>
          </a:p>
          <a:p>
            <a:endParaRPr lang="en-GB" sz="2100" dirty="0"/>
          </a:p>
        </p:txBody>
      </p:sp>
    </p:spTree>
    <p:extLst>
      <p:ext uri="{BB962C8B-B14F-4D97-AF65-F5344CB8AC3E}">
        <p14:creationId xmlns:p14="http://schemas.microsoft.com/office/powerpoint/2010/main" val="186732132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A57C73-371B-4F6F-B225-0B1F785FBA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5894" y="1383867"/>
            <a:ext cx="8272212" cy="891540"/>
          </a:xfrm>
        </p:spPr>
        <p:txBody>
          <a:bodyPr>
            <a:normAutofit/>
          </a:bodyPr>
          <a:lstStyle/>
          <a:p>
            <a:r>
              <a:rPr lang="en-GB"/>
              <a:t>Role play … … …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4DCBD0C-F110-4B7C-BD17-8A8DF0ECAF1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35769" y="2613423"/>
          <a:ext cx="8272463" cy="28607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8892381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6EFD3D9-44F0-4267-BCC1-1613E79D82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6">
            <a:extLst>
              <a:ext uri="{FF2B5EF4-FFF2-40B4-BE49-F238E27FC236}">
                <a16:creationId xmlns:a16="http://schemas.microsoft.com/office/drawing/2014/main" id="{A779A851-95D6-41AF-937A-B0E4B7F6FA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106623" y="900814"/>
            <a:ext cx="569713" cy="5710965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953FB2E7-B6CB-429C-81EB-D9516D6D5C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108327" y="633165"/>
            <a:ext cx="361991" cy="5521414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2EC40DB1-B719-4A13-9A4D-0966B4B278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965" y="636723"/>
            <a:ext cx="3000047" cy="5257799"/>
          </a:xfrm>
          <a:custGeom>
            <a:avLst/>
            <a:gdLst>
              <a:gd name="connsiteX0" fmla="*/ 0 w 4634682"/>
              <a:gd name="connsiteY0" fmla="*/ 0 h 5257799"/>
              <a:gd name="connsiteX1" fmla="*/ 4634682 w 4634682"/>
              <a:gd name="connsiteY1" fmla="*/ 0 h 5257799"/>
              <a:gd name="connsiteX2" fmla="*/ 4634682 w 4634682"/>
              <a:gd name="connsiteY2" fmla="*/ 5257799 h 5257799"/>
              <a:gd name="connsiteX3" fmla="*/ 0 w 4634682"/>
              <a:gd name="connsiteY3" fmla="*/ 5257799 h 52577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634682" h="5257799">
                <a:moveTo>
                  <a:pt x="0" y="0"/>
                </a:moveTo>
                <a:lnTo>
                  <a:pt x="4634682" y="0"/>
                </a:lnTo>
                <a:lnTo>
                  <a:pt x="4634682" y="5257799"/>
                </a:lnTo>
                <a:lnTo>
                  <a:pt x="0" y="5257799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690191-2D57-4566-9CE9-4650F98A23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1154" y="982272"/>
            <a:ext cx="2541314" cy="4560970"/>
          </a:xfrm>
        </p:spPr>
        <p:txBody>
          <a:bodyPr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Role play … … …</a:t>
            </a:r>
          </a:p>
        </p:txBody>
      </p:sp>
      <p:sp>
        <p:nvSpPr>
          <p:cNvPr id="16" name="Rectangle 8">
            <a:extLst>
              <a:ext uri="{FF2B5EF4-FFF2-40B4-BE49-F238E27FC236}">
                <a16:creationId xmlns:a16="http://schemas.microsoft.com/office/drawing/2014/main" id="{82211336-CFF3-412D-868A-6679C1004C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676336" y="1352302"/>
            <a:ext cx="4991698" cy="525164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63AB6A-81A9-4409-8C3C-8FE47324B0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16396" y="1719618"/>
            <a:ext cx="4461623" cy="4334629"/>
          </a:xfrm>
        </p:spPr>
        <p:txBody>
          <a:bodyPr anchor="ctr">
            <a:normAutofit/>
          </a:bodyPr>
          <a:lstStyle/>
          <a:p>
            <a:r>
              <a:rPr lang="en-GB" sz="2800" dirty="0">
                <a:solidFill>
                  <a:srgbClr val="FEFFFF"/>
                </a:solidFill>
              </a:rPr>
              <a:t>Let’s see how this might work</a:t>
            </a:r>
          </a:p>
        </p:txBody>
      </p:sp>
    </p:spTree>
    <p:extLst>
      <p:ext uri="{BB962C8B-B14F-4D97-AF65-F5344CB8AC3E}">
        <p14:creationId xmlns:p14="http://schemas.microsoft.com/office/powerpoint/2010/main" val="382872008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4EE61E-53DF-45B7-9A27-B59643A06E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3500">
                <a:solidFill>
                  <a:srgbClr val="FFFFFF"/>
                </a:solidFill>
              </a:rPr>
              <a:t>Role play … … …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07B9F06-96E1-D827-346C-719EC2FA4F8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11460318"/>
              </p:ext>
            </p:extLst>
          </p:nvPr>
        </p:nvGraphicFramePr>
        <p:xfrm>
          <a:off x="3678789" y="-10139"/>
          <a:ext cx="5000124" cy="68579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2275941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2E614F1C-2D93-42D0-B229-7681994499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5552316" y="0"/>
            <a:ext cx="3591684" cy="68580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1DCDFE-CDBA-43F1-A5B2-E5FBF98209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31051" y="640081"/>
            <a:ext cx="2532887" cy="3708895"/>
          </a:xfrm>
          <a:noFill/>
        </p:spPr>
        <p:txBody>
          <a:bodyPr vert="horz" lIns="91440" tIns="45720" rIns="91440" bIns="45720" rtlCol="0" anchor="b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3800">
                <a:solidFill>
                  <a:schemeClr val="bg1"/>
                </a:solidFill>
              </a:rPr>
              <a:t>Expression of feelings…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1EE1994B-FC62-4BCA-9E7E-559607A000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31051" y="4571999"/>
            <a:ext cx="2532888" cy="1645921"/>
          </a:xfrm>
          <a:noFill/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dirty="0">
                <a:solidFill>
                  <a:schemeClr val="bg1"/>
                </a:solidFill>
              </a:rPr>
              <a:t>Stones exercise</a:t>
            </a:r>
          </a:p>
        </p:txBody>
      </p:sp>
      <p:pic>
        <p:nvPicPr>
          <p:cNvPr id="5" name="Content Placeholder 4" descr="A picture containing food, outdoor, rock, sitting&#10;&#10;Description automatically generated">
            <a:extLst>
              <a:ext uri="{FF2B5EF4-FFF2-40B4-BE49-F238E27FC236}">
                <a16:creationId xmlns:a16="http://schemas.microsoft.com/office/drawing/2014/main" id="{B3A81E79-4DB7-43CF-8E6F-163E7AE279C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161" r="20906"/>
          <a:stretch/>
        </p:blipFill>
        <p:spPr>
          <a:xfrm>
            <a:off x="20" y="10"/>
            <a:ext cx="5650972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484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A99050EE-26AF-4253-BD50-F0FCD965A8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0213" y="575361"/>
            <a:ext cx="4280457" cy="5707277"/>
          </a:xfrm>
          <a:prstGeom prst="ellipse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735F25-C8AA-3A5C-CB1F-A0470D9454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748452"/>
            <a:ext cx="3731078" cy="3587786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Stones in therapy…</a:t>
            </a:r>
          </a:p>
        </p:txBody>
      </p:sp>
      <p:grpSp>
        <p:nvGrpSpPr>
          <p:cNvPr id="12" name="Graphic 190">
            <a:extLst>
              <a:ext uri="{FF2B5EF4-FFF2-40B4-BE49-F238E27FC236}">
                <a16:creationId xmlns:a16="http://schemas.microsoft.com/office/drawing/2014/main" id="{00E015F5-1A99-4E40-BC3D-770780299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19836" y="1193254"/>
            <a:ext cx="968730" cy="429215"/>
            <a:chOff x="2504802" y="1755501"/>
            <a:chExt cx="1598829" cy="531293"/>
          </a:xfrm>
          <a:solidFill>
            <a:schemeClr val="bg1"/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E6F571-2BB7-46DA-A3D9-B32ADDC16A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A905CC16-753C-4B9F-B3E2-C456795AE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6" name="Graphic 212">
            <a:extLst>
              <a:ext uri="{FF2B5EF4-FFF2-40B4-BE49-F238E27FC236}">
                <a16:creationId xmlns:a16="http://schemas.microsoft.com/office/drawing/2014/main" id="{D0C78466-EB6E-45A0-99A6-A00789ACD9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98295" y="421588"/>
            <a:ext cx="968601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18" name="Graphic 212">
            <a:extLst>
              <a:ext uri="{FF2B5EF4-FFF2-40B4-BE49-F238E27FC236}">
                <a16:creationId xmlns:a16="http://schemas.microsoft.com/office/drawing/2014/main" id="{E99F76E4-5DFD-4DBE-B042-66FBCD118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98295" y="421588"/>
            <a:ext cx="968601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20" name="Graphic 4">
            <a:extLst>
              <a:ext uri="{FF2B5EF4-FFF2-40B4-BE49-F238E27FC236}">
                <a16:creationId xmlns:a16="http://schemas.microsoft.com/office/drawing/2014/main" id="{5468B3A9-705E-43C3-A742-0619B0D8F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510689" y="4748271"/>
            <a:ext cx="997902" cy="1330521"/>
            <a:chOff x="5734037" y="3067039"/>
            <a:chExt cx="724483" cy="724489"/>
          </a:xfrm>
          <a:solidFill>
            <a:schemeClr val="bg1"/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29D439AD-5D67-497C-B831-D17FC3E592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23F54BF2-C71C-45C5-9408-3B5E011B0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BBABE17-DB56-44AB-934B-63C07C79F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CB483D20-A128-4076-AF54-88646172B8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E5EFA818-FDDA-49E9-B11F-E9DC1854A9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EA1F8728-F8F7-4828-A718-A15E7663EA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8DA1F73F-AA1D-41D7-BAAB-292FD94A3E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D9441DEA-C85E-4B9C-A48D-8437854C4C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5EBAA20-1368-4495-8D7C-820FAD8EC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0FB92591-626C-4D2B-A3E6-EC8742D67B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D392448D-513F-4528-9D8D-A151982041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61946BAE-1546-4EA4-A108-A799BF5D2C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42A8EC93-6A35-4D37-A8CB-59362BF875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FC3ECA2-E914-4D83-ABF9-B9FFD96E9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12B1108-9AAC-4F10-A64F-0D6963E518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284CDA0C-B2AB-4791-83B1-C053C061D6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F857BF6B-E0CA-49C0-8827-B44CE8B92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6D7B06A7-ADDF-4F27-B11F-08422FC18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E8B0DA6C-71D7-4FCB-AE4C-035E0ADB50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EB078173-ADFB-480D-91A4-4D71C0109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AAA4027A-C97B-4C9A-B04C-EBE211220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C06DA92D-C6D0-4C7D-98CF-D9576912E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D6601653-3941-4C9B-BD39-62EECE23A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2BC4A394-4FFE-4BFE-9A59-2B624E071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EB4EABA5-FDCF-4F6F-8FF1-6FDFF5058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10F3C940-2320-488A-B24C-AB0A4FB53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F525BA82-37D8-47ED-AFF6-AE57124A4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C2D78955-C80F-4DA3-83AA-D28A5A6FA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BC23DAAC-7C06-4012-8CBB-8E3126B68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60D19F80-DC80-49EC-8EDD-7889092C18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11F50BB3-EA39-4693-BAE1-1101EF0A41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00EFD45B-69A8-47F6-A5BF-779F7EB49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9E53C464-7272-4EBC-830B-CB29A96988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B6BF10CE-C2AD-487A-9402-8D5C746EC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1064C7FE-F8EB-47EF-97FA-348A520599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A991C553-06A1-4F26-BBBC-80F7E11E7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BCE9C081-2191-4C84-956E-F106BB015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292F6F03-BC34-40C6-8F17-7A169CD72F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A5101B80-7351-4F0F-AB7D-3E40B4D266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0570EE1D-95AC-4660-8E96-7C8A36FEB6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385D9A56-2D15-4E0A-B981-E168F09064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28D0BA2F-9273-4EAA-AD17-C4EFE11403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512CC54E-7976-4DC9-984C-45C2A23A7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C8A3FC72-9FF9-41F6-97E0-45A0FEE946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48918C16-C9B6-40D5-93A0-DB547B644A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A05612C6-4858-4854-A3D3-90CF1E1C7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A8E88D77-C726-4008-849C-DA7361F885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24CFE7CA-C955-4365-90C3-6272CB9A3C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38B43FC8-B81C-490A-A346-4C6235DA8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214D0221-0C97-4C71-B535-7506956EF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ED0C44EA-BD25-49A3-9EB8-9D8DED7C19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A3C9CCF2-15CC-4F7D-87F5-7FFEBAC9C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8AA321D8-1D2C-472C-A2DB-EBB74498D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724680C1-4BB5-45DB-A558-82514418CF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C94F4CEF-82DD-4CFB-8EE3-4AB115F6A0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4F186C9C-C620-4426-A674-E40F808F66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8929942C-BA3F-40EF-94DD-4A5C22C5B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D234974B-3555-465B-95A7-1C63CE7386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0E38F9FD-48AC-4C3E-9E75-D1C0B555E0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3AA72E26-5C3D-4231-9042-E00AE43E80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6684433D-3C9E-4C19-A801-D51CF3064F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DADB0C3D-A021-4F40-93B3-76B61334F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41781C18-F408-401D-8A86-99FFBB9895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9D958D9F-E4B0-48B1-ADA4-3053AFB5D9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43EFCD46-F0FB-499C-81B9-3508FE5C8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2B6A130F-CB85-4BDA-8DDF-8DAAB2F7D0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9359DA40-CA94-4B1F-9BE6-C800BEEC77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73304FCD-8DAD-4BC8-A16E-84DDCA07FF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BCB4864C-8F67-4BE7-89CC-664EA25EC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845F543D-67FC-4640-A2A1-69DA6D052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DBDB2A9C-60E5-4F7E-BA2B-4DD1595FB9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72B10DA2-D88E-4952-BDB5-102E61B4B2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AC5F5BED-3698-4F52-9977-D8CA2DC031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E19CCEBC-AD20-45B2-A751-42B40BB31C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3A978AD9-9A35-4B89-B3BC-61E54AD9EB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77D8C808-AFC9-42DD-B253-0048903791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EECD0BF1-7C64-407E-8306-4C447B1D32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953B0F94-AC35-4CB2-878D-1DC7D68BE9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08EA50C2-BB5F-4368-AA91-67B207C1AB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DE45A7FE-0A45-45F6-8417-EBDA5A12D8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DA8B8DC8-F88C-432E-A8C2-8D13FE874F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D02C5430-233D-49F7-B852-181D2B2F61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76DB286F-9E15-441C-8697-57007B76C1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534DC0EE-15B7-44AE-A7DC-8B5E22688A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4FBE9900-F640-4248-9C4C-EDBE5E00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37FF04AF-F86B-49F8-AAB5-DA696591A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710DCFEA-4572-47A3-A6BE-7B21F5758C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BA42ED8E-CCC8-478F-9EF4-625B633071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146DF8F4-DF09-4E6C-887F-C9269E56A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7FF3916E-5C82-4956-A88B-81BFAC91B8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7E5CF7AE-ED45-4AB5-9AEB-56FC964BFA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7CFB132C-BEB1-4897-B1A4-97422811F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4EE49F21-E336-41BC-8256-85A9AB597F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C62510EE-BDCD-4393-9AD7-2D0C9A722D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2420F94B-4F00-4C6C-97E3-BA5B5E6871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E712560A-A110-4132-85D5-21BBBFA8C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D1E3102B-23D5-43AE-A67D-583AAA52B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9D5ABE4E-EB80-423C-BBCE-9C1B77D9B0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BEB8CCC5-38F5-4892-A00B-14B645BBD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8860175F-F7D5-4464-AD61-5B435528FE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E28C20B0-98AA-4A5B-8CE1-236A3F6CAA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8A56719F-13F0-4B75-8C04-DAACD8FD86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B30555DA-285C-4859-83DE-B16FF6DB13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67AF00E9-C8D6-41C4-9703-5468F51639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D07F88BD-A2E8-4F25-BB43-9372C6C9F3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DFAE35DA-8283-4F4B-8C00-FF8EFE39B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4340DEBE-A255-48E2-B7B2-AE881651C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FE968FB9-507A-4F2E-B346-15995081B1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4DA99BD8-9C2B-46BF-AA27-ED405540D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50C84F67-D2C2-48DF-8537-DF99C6024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F5CAEB9A-26A6-4FBF-916B-19FC9B0BF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E4DEDE1B-4819-4E4B-849E-330D7DF56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C441B73E-F19C-4313-8F46-F600603B3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014FE805-EF51-4859-A6DF-CF75F9A0F5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624CF2A5-BD9E-4570-8560-063BC70F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6BEC415C-7946-43B2-9AC8-348B6B5CD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1B615AD5-3365-43D4-8E16-377A2A2F97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9D184DFD-DD33-491E-90FF-6E4ECA2668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31B62FE1-0262-4B09-ABEA-8AA010137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20C539C6-FAA9-4EBE-93D9-1F946E144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8C6EF3FF-09E5-4099-A49B-CA364A6E8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B3C5E06F-8F1E-4771-AAE4-B34B1D6A3D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538D5AE9-76CC-4AE4-B026-656EDCB01B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30F1A9B9-52AB-4527-BD4A-1802F7C960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46A57D78-C020-4EEF-971D-0C8802889A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7666D7A3-5ABF-4EDE-A0C5-F2099B2D86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13BC460A-E0FF-4658-A2FD-A3AF4D51DF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26467CC2-3AB3-4D37-8323-385B7399F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563A1F58-33CE-4EDF-B902-3F43F69DA2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DDCFAB2F-7E88-4A57-999A-2506A1FE71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571BEB66-3787-441F-BB54-80C05C6F13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641DC095-611E-4979-8664-6C0EB878F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210B9ECF-D859-4919-A9D6-3208548F00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4FBC31D4-7E98-452C-8A87-822DE0432C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E302346C-F328-435B-87ED-447C6F8542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B94F507E-9E94-432E-AE8A-A6CB2C5D0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1FFAC4F0-FD7F-4943-B60E-E276F8B23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A8A5D871-92FD-43C3-BF94-0B524FA7D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6A79A241-1665-453E-ADD4-18892D4F8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81EABE18-4189-4E07-93C9-9B76673E3E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B658A0EE-6F09-4EF7-B5E7-F23A556BD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15EB019C-C95B-4DE3-BD17-DC20F8007A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2948B3ED-79C1-47C8-B712-0BFB5536C3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13387DB9-900B-422D-90F7-C5C7EB5D59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48FDCCF3-E6D6-4CD0-9D47-02FE785C7A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BC14E8F6-33F6-47CE-9A24-EA71D7149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F78CC38F-63FC-4552-B17B-8D79D3C8F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89042823-A002-49CE-B03D-ED1291DC13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96EFC6CE-198B-489B-B1EE-72CE84262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49FEA23D-54D9-45D7-9325-1E2F638C9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2DB04EE3-370F-49CE-BCFE-C2999C3CF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8BCBCC34-797D-41A8-8AD1-7E03E1BBFF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AFF5C1F8-0EDE-4835-89E6-1FCB2EA39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6171D504-6300-457C-AFCC-064DBB3FC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62ACE739-C8C4-4495-B04C-C3AFC4481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3F4771CD-CDCA-4FFE-8EF5-E42D1781E7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A10C0BFE-A8F9-4E21-9DFD-37A4D26C62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4D8D4EF9-4EF7-4538-A4AE-439F9335EA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7E0500AB-5662-43B9-95C2-2EC80CC54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984021AD-A6A2-4CDA-A953-72FBA7598B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FD1FBF47-CAC8-4385-9DC7-C9BB6167E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FBAEE482-005F-4288-8D66-09EA246C45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2C5DCF49-33DE-4AFF-818E-42F59F280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866903F3-208B-46D5-925B-254DC74291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2550D219-E342-4A38-BB89-575C1EE7A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5B5485FC-95D0-4660-9594-2C9BD3B776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2EA358DA-C7E8-4DF8-B7D6-CC5829565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7990E8BB-4369-4845-8436-A6F3FE1D1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D6C050C5-1951-434B-A7FE-D271E73F8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191" name="Graphic 4">
            <a:extLst>
              <a:ext uri="{FF2B5EF4-FFF2-40B4-BE49-F238E27FC236}">
                <a16:creationId xmlns:a16="http://schemas.microsoft.com/office/drawing/2014/main" id="{773717CC-ECEE-4ABF-BA61-C59F468017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510689" y="4748271"/>
            <a:ext cx="997902" cy="1330521"/>
            <a:chOff x="5734037" y="3067039"/>
            <a:chExt cx="724483" cy="724489"/>
          </a:xfrm>
          <a:solidFill>
            <a:schemeClr val="bg1">
              <a:alpha val="60000"/>
            </a:schemeClr>
          </a:solidFill>
        </p:grpSpPr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9A4FAE41-62DF-4B8E-BD66-8EC206E0E3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564C7F1F-5546-40DC-A16B-C9A3E45777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45583216-FC24-4B75-9703-DBEC401FF8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2FD0A70D-2E7E-4048-8145-0F45EDBBCE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B703C78E-D176-4455-B7B5-2DB4F418DB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AD23B98E-D1FB-4BD9-BA4A-060BC8266E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C1541992-EEDB-4D6B-BDA9-B66E58A17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08072B3B-B852-4186-ACFE-F614251324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7B5DD2CA-BCBA-4F3E-B472-84006768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C7335DFE-05E4-4D45-B035-1D85E7648E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ADCF9375-A092-491A-960D-A4DBB376C3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95341599-7E99-490F-9AF8-07EAE5C8DB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E1C55EB0-818A-46E6-8D53-5503100290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319B036C-5BD8-4F3B-8935-96D50F410D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A8445880-106C-4DC8-A250-D132F0D6F3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952AA1DD-5DBE-43CD-9B85-63C7626929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2A412466-ED73-4944-83CE-224B1769C2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807E195A-10DB-494C-A547-E1D0C6F616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4CD4AECE-734D-4B90-984F-B2ABFA2B6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2927072E-8001-4AD1-A4C4-2EDBA3BF87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499D6F50-E593-46A3-81D8-73389276B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7A96E600-84B4-452B-AE40-295FC5807E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CBBA17AC-C1AB-4BFC-A051-457275D1D6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488E850C-90D5-4D0F-A57D-7809327EF3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9F98D808-AB13-4D8D-B4C5-9D32153462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95AFFBC0-FF37-4117-86FA-21ABDA17AB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ED0AC42A-17B0-4154-968C-CAE2A04C2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4A7A31A0-8490-4B9D-B9CC-7FF28053EB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8188899C-6A74-43D8-B36C-F86B278C89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1537EAA6-95B6-4674-A7B9-40F9AB7F59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F4B29507-C08F-4764-B703-0EB33A0FAC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4200E500-6A99-47FC-A30F-FA4C85DA8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9558677C-76AD-451F-AEEE-C5FEE4179C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79E472E5-A81A-44E7-AEBA-C3A593497B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5CD54F54-9E41-4635-A533-6CC6515E13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B22D6F46-74C0-49D9-8CD8-BC125E973D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C6FAA6EC-EDF6-4522-ACD8-8D4F7FF872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5F8364DC-ED1A-482D-A418-7941B199C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1896D361-70A8-4528-940B-F306550F88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4D1CB00A-0CE1-4E25-ADCE-9562845F54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E1B6761E-B7C6-4218-B95F-F6DEC0066D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CA081177-DAC3-4667-91A1-4CC885D4A1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435007DC-BB8D-43BA-9598-AE79AA262E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46628B8A-02EC-44EF-B52C-5EBAFBCF9C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2DACEC99-8F4C-495C-8EAA-670A3A02ED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C8EFEAD4-1425-4357-9D8A-F326DABC6E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FDA70E94-A082-47D4-B4F8-142AEF1DC3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10E96E8A-1EEA-4F1D-8CFE-12DC9B9E7A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B12D7CC4-A548-4FF7-A6B2-9151CFA9E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CB3F1C68-B597-4669-87F8-C80124ABE0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A57037D2-0958-4F34-815F-C8CA7F86AE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30AF3969-3F11-4157-B4B9-33B1314623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51D613E3-18F5-4426-ADEB-DEC123E16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1DC25548-A3A9-4018-A29B-6972D353F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7EDE6372-94D2-435D-BD43-A20072D807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729575A6-77E2-4199-8F0A-27C89330A0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12EB506D-59AD-4011-80F8-36A2BDB954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92FD46FA-14EB-46A2-B4A3-ECD1F49BAC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1CD84E07-49A9-40E3-B34C-91C156C9C6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F3090306-C384-44A0-8C38-77397133B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3515E97E-31A4-4273-AB55-8EAD74CB9E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792F63CA-0494-43E2-A0AA-37C35C8326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5389A040-E4CC-4CE7-8B9F-40ECA9ACE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1BA51B23-705C-49BE-B606-8A9B623E0A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B16EF17A-F451-4B5B-9052-33A9116E9D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1B20B7D1-27D7-4E1A-A317-E9E7A105A9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1E3FADAF-FD1D-45B2-A40D-EBDD536E75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301257BA-BCE2-4479-A04F-A9DBFAF92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619D0ABC-04D9-405A-A52F-5EEC01762A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123AE5C7-608A-47A7-B7A1-55662B70BF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957BDA1A-3081-45EB-A31E-3F98EC6DC3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683DDA50-C794-4DC5-8297-CFDEB8DCB4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FA42024A-A832-4635-9CE6-B968232CE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564D00AA-3E68-4F56-80A0-08D5DFFB6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D988A711-E3E8-4172-AFE1-60E93FF10A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7A89FF34-EE34-461C-A3EF-73AC3801B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80D55E43-BE59-444D-B32B-9C0306A126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639C823F-B16B-4DF7-BA6E-0D832AAB2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2E623C08-172F-41EA-90CB-59ED0D583B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94C0577F-0FF9-47D5-8C6D-FC7B4CC31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30C80E9D-7909-4C52-ACAD-80FF874F99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2B9598CE-4E74-4A54-BAB8-59379D2114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E7188EAA-47E1-4B73-8682-C74A0421BE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36900E8B-61F2-411F-B29F-A9CDC6E811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0A25598A-334A-487D-9604-4753EAE81E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C8DBE472-045A-491C-AB7C-4153EE2B00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2F6DD374-5D5F-48BB-8135-8F37EE2C2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386B8A5A-00D0-4291-937B-931B3F19CD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89C10BFA-8067-495D-810E-1F4085F7B4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51F94E69-8294-4AB3-A457-3BD4ACF085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AD2859C5-45C5-4EE2-8272-0FA7A02353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14AFB321-1B9D-41AF-9686-8C689A3F4B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5C4403F4-D893-4E4C-8DFE-E79AE6A62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BA894316-677B-4B51-AF19-0D3FAF96A7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07FDE9AD-8F5A-44B0-AC7E-30148150D0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A4D0E6BA-489D-4EA4-994E-225F7D078B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7EDFBCCB-EC92-4860-BBDB-2EC6355FEE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459DBA8E-2EB0-4C51-A161-2C595B89D4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FB1BA285-9A95-49B7-A098-F38400D92B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D29C405E-90F5-4AB5-8B5F-3CA2F1815A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F7214FFD-3321-412F-9CA5-4BC6E874F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5F16C3D8-64A1-443D-92A7-EA97518A63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7E4EFAB9-436A-4B6B-A16B-8DA3F614A8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037DDFC3-D7A5-443D-8417-D723296DA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253AC142-F4B4-47E8-BBEE-F7D0F8547F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890AAA82-94E2-41D0-AE92-9C87195CC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FD33B856-EF4E-40FC-BDA0-9E26203D03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24AEBF58-C8A2-4D00-9AFB-B5012AEA36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21270E55-4211-4529-BDC3-29B80BDF5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16DD7E91-EFBB-4DD7-B30F-4A13C20BED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96260F31-66FB-4E2C-801E-701C2B859A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B5FEE1C9-3961-4400-AD3E-B5AD93A474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34E1BE05-269F-4A13-99FE-2A973A0E77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2D591FBD-65C6-46C4-AF19-875D652DCF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85F7E635-CB45-4346-BBFB-10FF0576AF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3BDAC885-F0B3-4D66-8587-438465298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3427A7E1-71C9-42CC-9CAF-53642DC4D0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20BF60C4-2E5D-473E-96B6-D22BB8536F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C4703732-1088-4448-ACC0-D8BD901B2C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6777D706-23BF-4962-98D3-D5AE7DF4EC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783FF777-4C59-44D0-9441-2B40E0A70E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2037F33C-65F4-44B6-9CB2-D32D1552C6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E73BA403-F3FD-4D76-A516-5698375D6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0AF0D29B-415A-4327-A4B4-B5DC8F0AC0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374A9388-F55E-4F94-817D-5BFF0B59E7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30C52183-F223-4E0A-B713-C91589CEB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A6BEE030-DC6B-4CB1-A01B-95CC82552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2D41CF67-37BB-443C-85CF-2A05174FD4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65A449CF-396F-45B8-B268-6824A4E89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9C20A7EF-7013-4D6C-ADD8-868A931DF2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F787692C-3BA9-4D4D-82F8-E497797AAE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A6D539D6-A55E-40F5-83AC-A77340524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D4D7922F-CA55-4202-B99F-ED303E7044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4120C846-A602-4B6C-9C07-11D2B0F8A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84B5D527-4684-45F5-84CE-73642492DB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FF31CF21-8169-4D45-A115-9CF8D37189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DA8762B9-9CD8-4676-93F5-6C9358A94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A183E80A-70D1-4F52-A92D-D396648CCB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83FBB0F7-E17E-4890-9B66-3625BA1468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708E7BF1-2D4D-44AB-A5CC-0ED91B8462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4B468C4E-6F63-4172-AE1F-8965744DBC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974C7149-F567-4D55-8F48-511DCF3A8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54A551FA-7E10-4D28-9A10-B9A06C0780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1D04F3C0-CE2C-4B8D-A5BD-0E994FD8D9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D2EA9230-DD52-48A9-B268-56744EA506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043A05F5-A8CF-4D01-AF12-95D1ECAE46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1F47C6BC-BD1A-4291-B018-05E5A72E4B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E5B89844-FD17-4048-A3F5-35E390C6EF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B5593F34-8B0E-4D34-9781-B594E2F5D7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4428E4BB-2263-4D19-8254-C9B54B856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2366216E-6EA2-4872-8370-C5EC22520F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D66F8E3F-BF33-4F99-A1F0-EB5885BF2C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EB506747-ED9D-43EA-BD67-DF7971849E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AC803CE8-FFF7-40EA-AF62-102724C324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7EF6FFCA-06CC-4395-AEB0-425719A42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0D95F285-AAC0-4F32-8665-2677878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8DFCCA2E-BF12-4D26-A5A4-A03387546A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2ABEAC60-6AC3-4D6A-95F9-2E79F6BE0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FA6015B7-49FE-4729-B2F4-585F0F305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D611DEB1-76FE-4625-9449-88E52D15F4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97F031C1-1AA7-4CA7-ADD3-E0577626E1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96F5D0CB-22E6-4536-8403-F42527F31F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A32718AB-7401-4F66-9C77-E06C3CF7C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85B6B5F1-D1E4-45A3-8117-348D02D2A3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534869FD-184C-42DB-B9DA-293DB67E5E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A781504F-CAFD-4201-B288-8B4A809B43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D9FC8348-2BA6-4631-8AA7-D63CD898C5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C1AF95A2-64EA-45E2-A43B-1EBD56910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CFC80050-240D-434A-BFCB-DE4DA4FAFB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4D0731-8EA5-8617-59A5-E7C604A652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57952" y="1130846"/>
            <a:ext cx="3731078" cy="5106466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dirty="0">
                <a:solidFill>
                  <a:schemeClr val="bg1"/>
                </a:solidFill>
              </a:rPr>
              <a:t>Enable a client to ‘see’ in the moment</a:t>
            </a:r>
          </a:p>
          <a:p>
            <a:pPr>
              <a:lnSpc>
                <a:spcPct val="90000"/>
              </a:lnSpc>
            </a:pPr>
            <a:r>
              <a:rPr lang="en-GB" dirty="0">
                <a:solidFill>
                  <a:schemeClr val="bg1"/>
                </a:solidFill>
              </a:rPr>
              <a:t>Encourage the identification of people, places and things</a:t>
            </a:r>
          </a:p>
          <a:p>
            <a:pPr>
              <a:lnSpc>
                <a:spcPct val="90000"/>
              </a:lnSpc>
            </a:pPr>
            <a:r>
              <a:rPr lang="en-GB" dirty="0">
                <a:solidFill>
                  <a:schemeClr val="bg1"/>
                </a:solidFill>
              </a:rPr>
              <a:t>Facilitate the noticing patterns</a:t>
            </a:r>
          </a:p>
          <a:p>
            <a:pPr>
              <a:lnSpc>
                <a:spcPct val="90000"/>
              </a:lnSpc>
            </a:pPr>
            <a:r>
              <a:rPr lang="en-GB" dirty="0">
                <a:solidFill>
                  <a:schemeClr val="bg1"/>
                </a:solidFill>
              </a:rPr>
              <a:t>Where am I in relation to others?</a:t>
            </a:r>
          </a:p>
        </p:txBody>
      </p:sp>
    </p:spTree>
    <p:extLst>
      <p:ext uri="{BB962C8B-B14F-4D97-AF65-F5344CB8AC3E}">
        <p14:creationId xmlns:p14="http://schemas.microsoft.com/office/powerpoint/2010/main" val="3673690161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F98F79A4-A6C7-4101-B1E9-27E05CB7CF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2903617" cy="4096327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31CE7A08-2184-4B99-ABC0-B40CD1D3F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903616" cy="4096327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282A13-C5A1-324F-567F-17F05263A2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776" y="3306515"/>
            <a:ext cx="2869714" cy="3215373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Stones in therapy …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79AFCB35-9C04-4524-A0B1-57FF6865D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479558"/>
            <a:ext cx="1396390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7963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283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7963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283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D11AD2AD-0BA0-4DD3-8EEA-84686A0E71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919293"/>
            <a:ext cx="1396390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8208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475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8208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475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9E5C5460-229E-46C8-A712-CC31798542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25490" y="4275786"/>
            <a:ext cx="2018510" cy="2582214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552FC29-9118-466F-940E-80C84EFDF0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25490" y="4275786"/>
            <a:ext cx="2018510" cy="2582214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chemeClr val="accent6">
              <a:alpha val="3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27D413-437E-0C4C-3EB1-E94E80DCED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70142" y="260648"/>
            <a:ext cx="5550330" cy="4797198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90000"/>
              </a:lnSpc>
            </a:pPr>
            <a:r>
              <a:rPr lang="en-GB" sz="2800" b="0" i="0" dirty="0">
                <a:solidFill>
                  <a:schemeClr val="bg1"/>
                </a:solidFill>
                <a:effectLst/>
                <a:latin typeface="Lato" panose="020F0502020204030203" pitchFamily="34" charset="0"/>
              </a:rPr>
              <a:t>Stones, which of course literally come from the ground, are great for helping a client become more grounded – coming back to the immediate here-and-now – when feeling overwhelmed and dysregulated.</a:t>
            </a:r>
          </a:p>
          <a:p>
            <a:pPr>
              <a:lnSpc>
                <a:spcPct val="90000"/>
              </a:lnSpc>
            </a:pPr>
            <a:endParaRPr lang="en-GB" sz="2800" b="0" i="0" dirty="0">
              <a:solidFill>
                <a:schemeClr val="bg1"/>
              </a:solidFill>
              <a:effectLst/>
              <a:latin typeface="Lato" panose="020F0502020204030203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2800" b="0" i="0" dirty="0">
                <a:solidFill>
                  <a:schemeClr val="bg1"/>
                </a:solidFill>
                <a:effectLst/>
                <a:latin typeface="Lato" panose="020F0502020204030203" pitchFamily="34" charset="0"/>
              </a:rPr>
              <a:t>With your client holding a stone, invite them to use words to describe the phenomenology as they experience it: the stone’s texture, colours, shape, size, weight, asymmetries, temperature, etc.</a:t>
            </a:r>
          </a:p>
          <a:p>
            <a:pPr>
              <a:lnSpc>
                <a:spcPct val="90000"/>
              </a:lnSpc>
            </a:pPr>
            <a:endParaRPr lang="en-GB" sz="1800" dirty="0">
              <a:solidFill>
                <a:schemeClr val="bg1"/>
              </a:solidFill>
            </a:endParaRPr>
          </a:p>
        </p:txBody>
      </p:sp>
      <p:grpSp>
        <p:nvGrpSpPr>
          <p:cNvPr id="22" name="Graphic 185">
            <a:extLst>
              <a:ext uri="{FF2B5EF4-FFF2-40B4-BE49-F238E27FC236}">
                <a16:creationId xmlns:a16="http://schemas.microsoft.com/office/drawing/2014/main" id="{0C156BF8-7FF7-440F-BE2B-417DFFE8BF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21453" y="5987064"/>
            <a:ext cx="790849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B7067280-C3E7-4DF6-A345-B9FEF6EF8D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A78365A8-666B-4417-9D3C-554E6E6B2C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E71CAAFA-0A31-4308-AB9F-B1C84ABDF9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96AB1D25-144D-4BB4-A45C-60B8A094F4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069F0FB4-779A-48FC-AC33-784F177C92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757960840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picture containing food, outdoor, rock, sitting&#10;&#10;Description automatically generated">
            <a:extLst>
              <a:ext uri="{FF2B5EF4-FFF2-40B4-BE49-F238E27FC236}">
                <a16:creationId xmlns:a16="http://schemas.microsoft.com/office/drawing/2014/main" id="{B3A81E79-4DB7-43CF-8E6F-163E7AE279C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374" r="-1" b="26373"/>
          <a:stretch/>
        </p:blipFill>
        <p:spPr>
          <a:xfrm>
            <a:off x="334900" y="44624"/>
            <a:ext cx="8469107" cy="393035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61DCDFE-CDBA-43F1-A5B2-E5FBF98209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416" y="5589240"/>
            <a:ext cx="8210715" cy="866969"/>
          </a:xfrm>
        </p:spPr>
        <p:txBody>
          <a:bodyPr vert="horz" lIns="68580" tIns="34290" rIns="68580" bIns="34290" rtlCol="0" anchor="b">
            <a:normAutofit/>
          </a:bodyPr>
          <a:lstStyle/>
          <a:p>
            <a:r>
              <a:rPr lang="en-US" sz="3200" dirty="0"/>
              <a:t> 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1EE1994B-FC62-4BCA-9E7E-559607A000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6825" y="4366074"/>
            <a:ext cx="8165639" cy="2425406"/>
          </a:xfrm>
        </p:spPr>
        <p:txBody>
          <a:bodyPr vert="horz" lIns="68580" tIns="34290" rIns="68580" bIns="34290" rtlCol="0" anchor="t">
            <a:noAutofit/>
          </a:bodyPr>
          <a:lstStyle/>
          <a:p>
            <a:pPr marL="0" indent="0">
              <a:buNone/>
            </a:pPr>
            <a:r>
              <a:rPr lang="en-US" sz="3600" cap="all" dirty="0">
                <a:solidFill>
                  <a:schemeClr val="tx1">
                    <a:alpha val="75000"/>
                  </a:schemeClr>
                </a:solidFill>
              </a:rPr>
              <a:t> </a:t>
            </a:r>
            <a:r>
              <a:rPr lang="en-GB" sz="3600" b="0" i="0" dirty="0">
                <a:solidFill>
                  <a:srgbClr val="666666"/>
                </a:solidFill>
                <a:effectLst/>
                <a:latin typeface="Lato" panose="020F0502020204030203" pitchFamily="34" charset="0"/>
              </a:rPr>
              <a:t>What could be more relaxing and soul-nurturing than wandering along a beach, looking out for interesting stones? </a:t>
            </a:r>
            <a:endParaRPr lang="en-GB" sz="3600" dirty="0"/>
          </a:p>
          <a:p>
            <a:pPr marL="0" indent="0">
              <a:buNone/>
            </a:pPr>
            <a:endParaRPr lang="en-US" sz="3600" cap="all" dirty="0">
              <a:solidFill>
                <a:schemeClr val="tx1">
                  <a:alpha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62310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CF49A3-3E69-4914-6D0D-5DA92EB622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485" y="332656"/>
            <a:ext cx="3985902" cy="1325563"/>
          </a:xfrm>
        </p:spPr>
        <p:txBody>
          <a:bodyPr>
            <a:normAutofit/>
          </a:bodyPr>
          <a:lstStyle/>
          <a:p>
            <a:r>
              <a:rPr lang="en-GB" b="1" dirty="0"/>
              <a:t>Reflection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5BC894-C9FC-2A17-89B6-64484A56E4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1500" y="1484784"/>
            <a:ext cx="3985907" cy="5328592"/>
          </a:xfrm>
        </p:spPr>
        <p:txBody>
          <a:bodyPr anchor="t">
            <a:normAutofit fontScale="625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4800" b="0" i="1" dirty="0">
                <a:effectLst/>
                <a:latin typeface="Lora" pitchFamily="2" charset="0"/>
              </a:rPr>
              <a:t>What did you learn about yourself?</a:t>
            </a:r>
            <a:endParaRPr lang="en-GB" sz="4800" b="0" i="0" dirty="0">
              <a:effectLst/>
              <a:latin typeface="Lora" pitchFamily="2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4800" b="0" i="1" dirty="0">
                <a:effectLst/>
                <a:latin typeface="Lora" pitchFamily="2" charset="0"/>
              </a:rPr>
              <a:t>How did you feel in each experience?</a:t>
            </a:r>
            <a:endParaRPr lang="en-GB" sz="4800" b="0" i="0" dirty="0">
              <a:effectLst/>
              <a:latin typeface="Lora" pitchFamily="2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4800" b="0" i="1" dirty="0">
                <a:effectLst/>
                <a:latin typeface="Lora" pitchFamily="2" charset="0"/>
              </a:rPr>
              <a:t>What did you discover?</a:t>
            </a:r>
            <a:endParaRPr lang="en-GB" sz="4800" b="0" i="0" dirty="0">
              <a:effectLst/>
              <a:latin typeface="Lora" pitchFamily="2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4800" b="0" i="1" dirty="0">
                <a:effectLst/>
                <a:latin typeface="Lora" pitchFamily="2" charset="0"/>
              </a:rPr>
              <a:t>Did you come to a better understanding of how you or another felt?</a:t>
            </a:r>
            <a:endParaRPr lang="en-GB" sz="4800" b="0" i="0" dirty="0">
              <a:effectLst/>
              <a:latin typeface="Lora" pitchFamily="2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4800" b="0" i="1" dirty="0">
                <a:effectLst/>
                <a:latin typeface="Lora" pitchFamily="2" charset="0"/>
              </a:rPr>
              <a:t>If so, what was that understanding?</a:t>
            </a:r>
            <a:endParaRPr lang="en-GB" sz="4800" b="0" i="0" dirty="0">
              <a:effectLst/>
              <a:latin typeface="Lora" pitchFamily="2" charset="0"/>
            </a:endParaRPr>
          </a:p>
          <a:p>
            <a:pPr marL="0" indent="0">
              <a:buNone/>
            </a:pPr>
            <a:endParaRPr lang="en-GB" sz="4800" b="0" i="0" dirty="0">
              <a:effectLst/>
              <a:latin typeface="Lora" pitchFamily="2" charset="0"/>
            </a:endParaRPr>
          </a:p>
          <a:p>
            <a:endParaRPr lang="en-GB" sz="160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937085" y="-2008"/>
            <a:ext cx="4206915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52AC6D7F-F068-4E11-BB06-F601D89BB9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62605" y="-2"/>
            <a:ext cx="4081395" cy="5654940"/>
          </a:xfrm>
          <a:custGeom>
            <a:avLst/>
            <a:gdLst>
              <a:gd name="connsiteX0" fmla="*/ 1041368 w 5441859"/>
              <a:gd name="connsiteY0" fmla="*/ 0 h 5654940"/>
              <a:gd name="connsiteX1" fmla="*/ 5441859 w 5441859"/>
              <a:gd name="connsiteY1" fmla="*/ 0 h 5654940"/>
              <a:gd name="connsiteX2" fmla="*/ 5441859 w 5441859"/>
              <a:gd name="connsiteY2" fmla="*/ 4820612 h 5654940"/>
              <a:gd name="connsiteX3" fmla="*/ 5285166 w 5441859"/>
              <a:gd name="connsiteY3" fmla="*/ 4957981 h 5654940"/>
              <a:gd name="connsiteX4" fmla="*/ 3267719 w 5441859"/>
              <a:gd name="connsiteY4" fmla="*/ 5654940 h 5654940"/>
              <a:gd name="connsiteX5" fmla="*/ 0 w 5441859"/>
              <a:gd name="connsiteY5" fmla="*/ 2387221 h 5654940"/>
              <a:gd name="connsiteX6" fmla="*/ 957093 w 5441859"/>
              <a:gd name="connsiteY6" fmla="*/ 76595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Graphic 6" descr="Confused Person">
            <a:extLst>
              <a:ext uri="{FF2B5EF4-FFF2-40B4-BE49-F238E27FC236}">
                <a16:creationId xmlns:a16="http://schemas.microsoft.com/office/drawing/2014/main" id="{CDC3E683-2AE2-F7B9-13D9-150EC1C52C7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913042" y="1117601"/>
            <a:ext cx="2847593" cy="28475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64638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6EFD3D9-44F0-4267-BCC1-1613E79D82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6">
            <a:extLst>
              <a:ext uri="{FF2B5EF4-FFF2-40B4-BE49-F238E27FC236}">
                <a16:creationId xmlns:a16="http://schemas.microsoft.com/office/drawing/2014/main" id="{A779A851-95D6-41AF-937A-B0E4B7F6FA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106623" y="900814"/>
            <a:ext cx="569713" cy="5710965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953FB2E7-B6CB-429C-81EB-D9516D6D5C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108327" y="633165"/>
            <a:ext cx="361991" cy="5521414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2EC40DB1-B719-4A13-9A4D-0966B4B278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965" y="636723"/>
            <a:ext cx="3000047" cy="5257799"/>
          </a:xfrm>
          <a:custGeom>
            <a:avLst/>
            <a:gdLst>
              <a:gd name="connsiteX0" fmla="*/ 0 w 4634682"/>
              <a:gd name="connsiteY0" fmla="*/ 0 h 5257799"/>
              <a:gd name="connsiteX1" fmla="*/ 4634682 w 4634682"/>
              <a:gd name="connsiteY1" fmla="*/ 0 h 5257799"/>
              <a:gd name="connsiteX2" fmla="*/ 4634682 w 4634682"/>
              <a:gd name="connsiteY2" fmla="*/ 5257799 h 5257799"/>
              <a:gd name="connsiteX3" fmla="*/ 0 w 4634682"/>
              <a:gd name="connsiteY3" fmla="*/ 5257799 h 52577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634682" h="5257799">
                <a:moveTo>
                  <a:pt x="0" y="0"/>
                </a:moveTo>
                <a:lnTo>
                  <a:pt x="4634682" y="0"/>
                </a:lnTo>
                <a:lnTo>
                  <a:pt x="4634682" y="5257799"/>
                </a:lnTo>
                <a:lnTo>
                  <a:pt x="0" y="5257799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478954-DEF0-498C-B17D-5C91391011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1154" y="982272"/>
            <a:ext cx="2541314" cy="4560970"/>
          </a:xfrm>
        </p:spPr>
        <p:txBody>
          <a:bodyPr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In summary……</a:t>
            </a:r>
          </a:p>
        </p:txBody>
      </p:sp>
      <p:sp>
        <p:nvSpPr>
          <p:cNvPr id="16" name="Rectangle 8">
            <a:extLst>
              <a:ext uri="{FF2B5EF4-FFF2-40B4-BE49-F238E27FC236}">
                <a16:creationId xmlns:a16="http://schemas.microsoft.com/office/drawing/2014/main" id="{82211336-CFF3-412D-868A-6679C1004C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676336" y="1352302"/>
            <a:ext cx="4991698" cy="525164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5BD0D8-ABD7-4C15-A637-405E574819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16396" y="1719618"/>
            <a:ext cx="4461623" cy="4334629"/>
          </a:xfrm>
        </p:spPr>
        <p:txBody>
          <a:bodyPr anchor="ctr">
            <a:normAutofit fontScale="70000" lnSpcReduction="20000"/>
          </a:bodyPr>
          <a:lstStyle/>
          <a:p>
            <a:r>
              <a:rPr lang="en-GB" sz="4000" dirty="0">
                <a:solidFill>
                  <a:srgbClr val="FEFFFF"/>
                </a:solidFill>
              </a:rPr>
              <a:t>These are just some parts of gestalt therapy used to help clients increase their awareness of immediate experiences. </a:t>
            </a:r>
          </a:p>
          <a:p>
            <a:r>
              <a:rPr lang="en-GB" sz="4000" dirty="0">
                <a:solidFill>
                  <a:srgbClr val="FEFFFF"/>
                </a:solidFill>
              </a:rPr>
              <a:t>Through exercises and spontaneous experiments, Gestalt therapy also allows people to reconnect with parts of themselves they may minimize, ignore, or deny.</a:t>
            </a:r>
          </a:p>
          <a:p>
            <a:endParaRPr lang="en-GB" sz="2100" dirty="0">
              <a:solidFill>
                <a:srgbClr val="FE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6523857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36096" y="692696"/>
            <a:ext cx="2725736" cy="2299880"/>
          </a:xfrm>
        </p:spPr>
        <p:txBody>
          <a:bodyPr vert="horz" lIns="68580" tIns="34290" rIns="68580" bIns="34290" rtlCol="0" anchor="b">
            <a:normAutofit/>
          </a:bodyPr>
          <a:lstStyle/>
          <a:p>
            <a:r>
              <a:rPr lang="en-US" sz="3450" dirty="0">
                <a:solidFill>
                  <a:schemeClr val="accent1"/>
                </a:solidFill>
              </a:rPr>
              <a:t>Any questions?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179E3EC6-B68A-4D29-BFDC-D107209C4D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43944" y="4298497"/>
            <a:ext cx="2514281" cy="1216131"/>
          </a:xfrm>
        </p:spPr>
        <p:txBody>
          <a:bodyPr vert="horz" lIns="68580" tIns="34290" rIns="68580" bIns="34290" rtlCol="0" anchor="t">
            <a:noAutofit/>
          </a:bodyPr>
          <a:lstStyle/>
          <a:p>
            <a:pPr marL="0" indent="0">
              <a:buNone/>
            </a:pPr>
            <a:r>
              <a:rPr lang="en-US" sz="3600" cap="all" dirty="0">
                <a:solidFill>
                  <a:srgbClr val="0070C0"/>
                </a:solidFill>
              </a:rPr>
              <a:t>So, what do you think?</a:t>
            </a:r>
          </a:p>
        </p:txBody>
      </p:sp>
      <p:pic>
        <p:nvPicPr>
          <p:cNvPr id="7" name="Content Placeholder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342" r="3" b="3"/>
          <a:stretch/>
        </p:blipFill>
        <p:spPr>
          <a:xfrm>
            <a:off x="841553" y="1343024"/>
            <a:ext cx="3985671" cy="4171604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2723752106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C08EDD-BB39-4197-B9AE-192E6D5330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TRIADS … SO LET’S TRY SOME OF THESE SKILLS </a:t>
            </a:r>
            <a:br>
              <a:rPr lang="en-GB" dirty="0"/>
            </a:br>
            <a:endParaRPr lang="en-GB" dirty="0"/>
          </a:p>
        </p:txBody>
      </p:sp>
      <p:pic>
        <p:nvPicPr>
          <p:cNvPr id="5" name="Content Placeholder 4" descr="A picture containing window, indoor, orange, sitting&#10;&#10;Description automatically generated">
            <a:extLst>
              <a:ext uri="{FF2B5EF4-FFF2-40B4-BE49-F238E27FC236}">
                <a16:creationId xmlns:a16="http://schemas.microsoft.com/office/drawing/2014/main" id="{9B255DFE-FC7B-4543-A012-18BEAC817A9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000" y="2186862"/>
            <a:ext cx="6858000" cy="4050450"/>
          </a:xfrm>
        </p:spPr>
      </p:pic>
    </p:spTree>
    <p:extLst>
      <p:ext uri="{BB962C8B-B14F-4D97-AF65-F5344CB8AC3E}">
        <p14:creationId xmlns:p14="http://schemas.microsoft.com/office/powerpoint/2010/main" val="489053499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25722F-E8E0-4861-B459-FAF6FB6B02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50209" y="1851661"/>
            <a:ext cx="2508015" cy="2299880"/>
          </a:xfrm>
        </p:spPr>
        <p:txBody>
          <a:bodyPr vert="horz" lIns="68580" tIns="34290" rIns="68580" bIns="34290" rtlCol="0" anchor="b">
            <a:normAutofit/>
          </a:bodyPr>
          <a:lstStyle/>
          <a:p>
            <a:r>
              <a:rPr lang="en-US" sz="4050" dirty="0">
                <a:solidFill>
                  <a:srgbClr val="0070C0"/>
                </a:solidFill>
              </a:rPr>
              <a:t>Triad work … … …</a:t>
            </a:r>
          </a:p>
        </p:txBody>
      </p:sp>
      <p:pic>
        <p:nvPicPr>
          <p:cNvPr id="5" name="Content Placeholder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62C773A8-C9CA-4DF8-992E-F279F4BD475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16544" y="1663178"/>
            <a:ext cx="4706688" cy="353554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1739899412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5059971" y="188640"/>
            <a:ext cx="3904517" cy="655272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4800" dirty="0"/>
              <a:t>CLOSING ROUND….</a:t>
            </a:r>
            <a:r>
              <a:rPr lang="en-US" sz="4800" b="0" i="0" dirty="0">
                <a:effectLst/>
              </a:rPr>
              <a:t> </a:t>
            </a:r>
            <a:br>
              <a:rPr lang="en-US" sz="4800" b="0" i="0" dirty="0">
                <a:effectLst/>
              </a:rPr>
            </a:br>
            <a:r>
              <a:rPr lang="en-US" sz="4800" b="0" i="0" dirty="0">
                <a:effectLst/>
              </a:rPr>
              <a:t>I’m feeling (e.g., upset) …</a:t>
            </a:r>
            <a:br>
              <a:rPr lang="en-US" sz="4800" b="0" i="0" dirty="0">
                <a:effectLst/>
              </a:rPr>
            </a:br>
            <a:r>
              <a:rPr lang="en-US" sz="4800" b="0" i="0" dirty="0">
                <a:effectLst/>
              </a:rPr>
              <a:t>and </a:t>
            </a:r>
            <a:br>
              <a:rPr lang="en-US" sz="4800" b="0" i="0" dirty="0">
                <a:effectLst/>
              </a:rPr>
            </a:br>
            <a:r>
              <a:rPr lang="en-US" sz="4800" b="0" i="0" dirty="0">
                <a:effectLst/>
              </a:rPr>
              <a:t>I need to (e.g., explain how I feel to you).</a:t>
            </a:r>
            <a:br>
              <a:rPr lang="en-US" sz="4800" b="0" i="0" dirty="0">
                <a:effectLst/>
              </a:rPr>
            </a:br>
            <a:r>
              <a:rPr lang="en-US" sz="2400" b="0" i="0" dirty="0">
                <a:effectLst/>
              </a:rPr>
              <a:t> </a:t>
            </a:r>
            <a:br>
              <a:rPr lang="en-US" sz="2400" b="0" i="0" dirty="0">
                <a:effectLst/>
              </a:rPr>
            </a:br>
            <a:endParaRPr lang="en-US" sz="240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1DB7C82F-AB7E-4F0C-B829-FA1B9C4151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629586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809" r="25511" b="2"/>
          <a:stretch/>
        </p:blipFill>
        <p:spPr>
          <a:xfrm>
            <a:off x="20" y="10"/>
            <a:ext cx="4518095" cy="6857990"/>
          </a:xfrm>
          <a:custGeom>
            <a:avLst/>
            <a:gdLst/>
            <a:ahLst/>
            <a:cxnLst/>
            <a:rect l="l" t="t" r="r" b="b"/>
            <a:pathLst>
              <a:path w="6024154" h="6858000">
                <a:moveTo>
                  <a:pt x="0" y="0"/>
                </a:moveTo>
                <a:lnTo>
                  <a:pt x="5953780" y="0"/>
                </a:lnTo>
                <a:lnTo>
                  <a:pt x="5989880" y="284091"/>
                </a:lnTo>
                <a:cubicBezTo>
                  <a:pt x="6012544" y="507260"/>
                  <a:pt x="6024154" y="733696"/>
                  <a:pt x="6024154" y="962844"/>
                </a:cubicBezTo>
                <a:cubicBezTo>
                  <a:pt x="6024154" y="3483472"/>
                  <a:pt x="4619336" y="5675986"/>
                  <a:pt x="2549934" y="6800152"/>
                </a:cubicBezTo>
                <a:lnTo>
                  <a:pt x="2436987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87343168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57C1D2-8F30-14A4-5FAA-41EDDA7F8C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C2167D-EA58-0887-26A9-AD5C4B505F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sz="3600" b="0" i="0" dirty="0" err="1">
                <a:effectLst/>
                <a:latin typeface="+mj-lt"/>
              </a:rPr>
              <a:t>Beisser</a:t>
            </a:r>
            <a:r>
              <a:rPr lang="en-GB" sz="3600" b="0" i="0" dirty="0">
                <a:effectLst/>
                <a:latin typeface="+mj-lt"/>
              </a:rPr>
              <a:t>, A. (1970). The paradoxical theory of change. Originally published in Fagan and Shepherd (Ed.), </a:t>
            </a:r>
            <a:r>
              <a:rPr lang="en-GB" sz="3600" b="0" i="1" dirty="0">
                <a:effectLst/>
                <a:latin typeface="+mj-lt"/>
              </a:rPr>
              <a:t>Gestalt therapy now</a:t>
            </a:r>
            <a:r>
              <a:rPr lang="en-GB" sz="3600" b="0" i="0" dirty="0">
                <a:effectLst/>
                <a:latin typeface="+mj-lt"/>
              </a:rPr>
              <a:t>. NY: Harper Colophon.</a:t>
            </a:r>
          </a:p>
          <a:p>
            <a:r>
              <a:rPr lang="en-GB" sz="3600" b="0" i="0" dirty="0">
                <a:effectLst/>
                <a:latin typeface="+mj-lt"/>
              </a:rPr>
              <a:t>Corey, G. (2013). </a:t>
            </a:r>
            <a:r>
              <a:rPr lang="en-GB" sz="3600" b="0" i="1" dirty="0">
                <a:effectLst/>
                <a:latin typeface="+mj-lt"/>
              </a:rPr>
              <a:t>Theory and practice of counselling and psychotherapy</a:t>
            </a:r>
            <a:r>
              <a:rPr lang="en-GB" sz="3600" b="0" i="0" dirty="0">
                <a:effectLst/>
                <a:latin typeface="+mj-lt"/>
              </a:rPr>
              <a:t>. Cengage.</a:t>
            </a:r>
          </a:p>
          <a:p>
            <a:r>
              <a:rPr lang="en-GB" sz="3600" b="0" i="0" dirty="0">
                <a:effectLst/>
                <a:latin typeface="+mj-lt"/>
              </a:rPr>
              <a:t>Hackett, D. (2011). Role-playing. In S. Goldstein &amp; J. A. </a:t>
            </a:r>
            <a:r>
              <a:rPr lang="en-GB" sz="3600" b="0" i="0" dirty="0" err="1">
                <a:effectLst/>
                <a:latin typeface="+mj-lt"/>
              </a:rPr>
              <a:t>Naglieri</a:t>
            </a:r>
            <a:r>
              <a:rPr lang="en-GB" sz="3600" b="0" i="0" dirty="0">
                <a:effectLst/>
                <a:latin typeface="+mj-lt"/>
              </a:rPr>
              <a:t> (Eds.), </a:t>
            </a:r>
            <a:r>
              <a:rPr lang="en-GB" sz="3600" b="0" i="1" dirty="0" err="1">
                <a:effectLst/>
                <a:latin typeface="+mj-lt"/>
              </a:rPr>
              <a:t>Encyclopedia</a:t>
            </a:r>
            <a:r>
              <a:rPr lang="en-GB" sz="3600" b="0" i="1" dirty="0">
                <a:effectLst/>
                <a:latin typeface="+mj-lt"/>
              </a:rPr>
              <a:t> of child </a:t>
            </a:r>
            <a:r>
              <a:rPr lang="en-GB" sz="3600" b="0" i="1" dirty="0" err="1">
                <a:effectLst/>
                <a:latin typeface="+mj-lt"/>
              </a:rPr>
              <a:t>behavior</a:t>
            </a:r>
            <a:r>
              <a:rPr lang="en-GB" sz="3600" b="0" i="1" dirty="0">
                <a:effectLst/>
                <a:latin typeface="+mj-lt"/>
              </a:rPr>
              <a:t> and development </a:t>
            </a:r>
            <a:r>
              <a:rPr lang="en-GB" sz="3600" b="0" i="0" dirty="0">
                <a:effectLst/>
                <a:latin typeface="+mj-lt"/>
              </a:rPr>
              <a:t>(p. 127). Springer.</a:t>
            </a:r>
          </a:p>
          <a:p>
            <a:r>
              <a:rPr lang="en-GB" sz="3600" b="0" i="0" dirty="0" err="1">
                <a:effectLst/>
                <a:latin typeface="+mj-lt"/>
              </a:rPr>
              <a:t>Rønning</a:t>
            </a:r>
            <a:r>
              <a:rPr lang="en-GB" sz="3600" b="0" i="0" dirty="0">
                <a:effectLst/>
                <a:latin typeface="+mj-lt"/>
              </a:rPr>
              <a:t>, S. B., &amp; </a:t>
            </a:r>
            <a:r>
              <a:rPr lang="en-GB" sz="3600" b="0" i="0" dirty="0" err="1">
                <a:effectLst/>
                <a:latin typeface="+mj-lt"/>
              </a:rPr>
              <a:t>Bjørkly</a:t>
            </a:r>
            <a:r>
              <a:rPr lang="en-GB" sz="3600" b="0" i="0" dirty="0">
                <a:effectLst/>
                <a:latin typeface="+mj-lt"/>
              </a:rPr>
              <a:t>, S. (2019). The use of clinical role-play and reflection in learning therapeutic communication skills in mental health education: An integrative review. </a:t>
            </a:r>
            <a:r>
              <a:rPr lang="en-GB" sz="3600" b="0" i="1" dirty="0">
                <a:effectLst/>
                <a:latin typeface="+mj-lt"/>
              </a:rPr>
              <a:t>Advances in Medical Education and Practice</a:t>
            </a:r>
            <a:r>
              <a:rPr lang="en-GB" sz="3600" b="0" i="0" dirty="0">
                <a:effectLst/>
                <a:latin typeface="+mj-lt"/>
              </a:rPr>
              <a:t>, 10, 415–425.</a:t>
            </a:r>
          </a:p>
          <a:p>
            <a:endParaRPr lang="en-GB" b="0" i="0" dirty="0">
              <a:solidFill>
                <a:srgbClr val="191D34"/>
              </a:solidFill>
              <a:effectLst/>
              <a:latin typeface="Lora" pitchFamily="2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13925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8">
      <a:dk1>
        <a:sysClr val="windowText" lastClr="000000"/>
      </a:dk1>
      <a:lt1>
        <a:sysClr val="window" lastClr="FFFFFF"/>
      </a:lt1>
      <a:dk2>
        <a:srgbClr val="455F51"/>
      </a:dk2>
      <a:lt2>
        <a:srgbClr val="678A26"/>
      </a:lt2>
      <a:accent1>
        <a:srgbClr val="678A26"/>
      </a:accent1>
      <a:accent2>
        <a:srgbClr val="678A26"/>
      </a:accent2>
      <a:accent3>
        <a:srgbClr val="678A26"/>
      </a:accent3>
      <a:accent4>
        <a:srgbClr val="029676"/>
      </a:accent4>
      <a:accent5>
        <a:srgbClr val="4AB5C4"/>
      </a:accent5>
      <a:accent6>
        <a:srgbClr val="0989B1"/>
      </a:accent6>
      <a:hlink>
        <a:srgbClr val="6B9F25"/>
      </a:hlink>
      <a:folHlink>
        <a:srgbClr val="BA6906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612</TotalTime>
  <Words>1808</Words>
  <Application>Microsoft Office PowerPoint</Application>
  <PresentationFormat>On-screen Show (4:3)</PresentationFormat>
  <Paragraphs>151</Paragraphs>
  <Slides>48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48</vt:i4>
      </vt:variant>
    </vt:vector>
  </HeadingPairs>
  <TitlesOfParts>
    <vt:vector size="55" baseType="lpstr">
      <vt:lpstr>Arial</vt:lpstr>
      <vt:lpstr>Calibri</vt:lpstr>
      <vt:lpstr>Lato</vt:lpstr>
      <vt:lpstr>Lora</vt:lpstr>
      <vt:lpstr>Poppins</vt:lpstr>
      <vt:lpstr>Wingdings 2</vt:lpstr>
      <vt:lpstr>Office Theme</vt:lpstr>
      <vt:lpstr>   GESTALT THERAPY </vt:lpstr>
      <vt:lpstr>OPENING ROUND…. Locating emotion - I feel, I Imagine, I Notice …</vt:lpstr>
      <vt:lpstr>The aim of this lesson is to translate Gestalt Theory into practice </vt:lpstr>
      <vt:lpstr>Gestalt … Locating emotion  </vt:lpstr>
      <vt:lpstr>Gestalt therapy … … …Paradoxical Theory of Change</vt:lpstr>
      <vt:lpstr>Gestalt therapy … … …Paradoxical Theory of Change</vt:lpstr>
      <vt:lpstr>Gestalt therapy and Change</vt:lpstr>
      <vt:lpstr>‘EXERCISES’  AND EXPERIMENTS ARE AN IMPORTANT PART OF GESTALT THERAPY</vt:lpstr>
      <vt:lpstr>Working with Gestalt Exercises…</vt:lpstr>
      <vt:lpstr>To prepare for Gestalt exercises, encourage your client to ….</vt:lpstr>
      <vt:lpstr>Exercises …   …   … </vt:lpstr>
      <vt:lpstr>Creative Arts …   …     </vt:lpstr>
      <vt:lpstr>Some examples of Gestalt work</vt:lpstr>
      <vt:lpstr>Locating Emotion …   …   …</vt:lpstr>
      <vt:lpstr>I take responsibility for that….</vt:lpstr>
      <vt:lpstr>I have a secret…..</vt:lpstr>
      <vt:lpstr>More emphasis on challenge  … … … </vt:lpstr>
      <vt:lpstr>Exaggeration exercise……</vt:lpstr>
      <vt:lpstr>Exaggeration … … … </vt:lpstr>
      <vt:lpstr>Exaggeration  …. What is that tapping foot saying right now … Let’s listen and hear the message it’s giving … </vt:lpstr>
      <vt:lpstr>USING ‘NOW’ LANUAGE…</vt:lpstr>
      <vt:lpstr>Role play: Topdog — Underdog :</vt:lpstr>
      <vt:lpstr>Research the following techniques for future discussion:</vt:lpstr>
      <vt:lpstr>The Empty Chair … … …</vt:lpstr>
      <vt:lpstr>The empty chair technique….</vt:lpstr>
      <vt:lpstr>  Gestalt therapists encourage their clients to talk about their dreams Dreams contain existential messages, and each piece of dream work leads to assimilation of disowned aspects of the self.</vt:lpstr>
      <vt:lpstr>Unfinished business</vt:lpstr>
      <vt:lpstr>Unfinished business: </vt:lpstr>
      <vt:lpstr>ACTING ON BODY LANGUAGE</vt:lpstr>
      <vt:lpstr>Unfinished business … … …</vt:lpstr>
      <vt:lpstr>Role play helps individuals …</vt:lpstr>
      <vt:lpstr>Role play</vt:lpstr>
      <vt:lpstr>Role play</vt:lpstr>
      <vt:lpstr>Role play</vt:lpstr>
      <vt:lpstr>Role play … … …</vt:lpstr>
      <vt:lpstr>Role play … … …</vt:lpstr>
      <vt:lpstr>Role play … … …</vt:lpstr>
      <vt:lpstr>Expression of feelings…</vt:lpstr>
      <vt:lpstr>Stones in therapy…</vt:lpstr>
      <vt:lpstr>Stones in therapy …</vt:lpstr>
      <vt:lpstr> </vt:lpstr>
      <vt:lpstr>Reflection</vt:lpstr>
      <vt:lpstr>In summary……</vt:lpstr>
      <vt:lpstr>Any questions?</vt:lpstr>
      <vt:lpstr> TRIADS … SO LET’S TRY SOME OF THESE SKILLS  </vt:lpstr>
      <vt:lpstr>Triad work … … …</vt:lpstr>
      <vt:lpstr>CLOSING ROUND….  I’m feeling (e.g., upset) … and  I need to (e.g., explain how I feel to you).  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PRACTICUM LEVEL 5 GESTALT THERAPY</dc:title>
  <dc:creator>Beverly Cole</dc:creator>
  <cp:lastModifiedBy>Beverly Cole</cp:lastModifiedBy>
  <cp:revision>20</cp:revision>
  <dcterms:created xsi:type="dcterms:W3CDTF">2019-09-01T18:19:23Z</dcterms:created>
  <dcterms:modified xsi:type="dcterms:W3CDTF">2022-11-15T20:42:02Z</dcterms:modified>
</cp:coreProperties>
</file>