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90" r:id="rId31"/>
    <p:sldId id="285" r:id="rId32"/>
    <p:sldId id="296" r:id="rId33"/>
    <p:sldId id="288" r:id="rId34"/>
    <p:sldId id="286" r:id="rId35"/>
    <p:sldId id="287" r:id="rId36"/>
    <p:sldId id="289" r:id="rId37"/>
    <p:sldId id="291" r:id="rId38"/>
    <p:sldId id="292" r:id="rId39"/>
    <p:sldId id="293" r:id="rId40"/>
    <p:sldId id="294" r:id="rId41"/>
    <p:sldId id="295" r:id="rId42"/>
    <p:sldId id="297" r:id="rId43"/>
    <p:sldId id="298" r:id="rId44"/>
    <p:sldId id="29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6" Type="http://schemas.openxmlformats.org/officeDocument/2006/relationships/image" Target="../media/image34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Relationship Id="rId14" Type="http://schemas.openxmlformats.org/officeDocument/2006/relationships/image" Target="../media/image3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4" Type="http://schemas.openxmlformats.org/officeDocument/2006/relationships/image" Target="../media/image7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6" Type="http://schemas.openxmlformats.org/officeDocument/2006/relationships/image" Target="../media/image34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Relationship Id="rId14" Type="http://schemas.openxmlformats.org/officeDocument/2006/relationships/image" Target="../media/image3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4" Type="http://schemas.openxmlformats.org/officeDocument/2006/relationships/image" Target="../media/image7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C0C418-C4A6-4EEC-9280-0794020253A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C17BE1D-D55B-43C3-B9E4-3ADA4D0DE9FC}">
      <dgm:prSet/>
      <dgm:spPr/>
      <dgm:t>
        <a:bodyPr/>
        <a:lstStyle/>
        <a:p>
          <a:r>
            <a:rPr lang="en-US"/>
            <a:t>Take control of learning process.</a:t>
          </a:r>
        </a:p>
      </dgm:t>
    </dgm:pt>
    <dgm:pt modelId="{4E9062F7-9F95-4DE2-A787-31058F40F3C7}" type="parTrans" cxnId="{784CD87B-F6CA-4634-94BF-E0711B1C5209}">
      <dgm:prSet/>
      <dgm:spPr/>
      <dgm:t>
        <a:bodyPr/>
        <a:lstStyle/>
        <a:p>
          <a:endParaRPr lang="en-US"/>
        </a:p>
      </dgm:t>
    </dgm:pt>
    <dgm:pt modelId="{180EAB4B-EA68-471B-B36B-E34E9B2B5314}" type="sibTrans" cxnId="{784CD87B-F6CA-4634-94BF-E0711B1C5209}">
      <dgm:prSet/>
      <dgm:spPr/>
      <dgm:t>
        <a:bodyPr/>
        <a:lstStyle/>
        <a:p>
          <a:endParaRPr lang="en-US"/>
        </a:p>
      </dgm:t>
    </dgm:pt>
    <dgm:pt modelId="{E8666D98-F33E-4EB9-96A8-AE9DCC4F8830}">
      <dgm:prSet/>
      <dgm:spPr/>
      <dgm:t>
        <a:bodyPr/>
        <a:lstStyle/>
        <a:p>
          <a:r>
            <a:rPr lang="en-US"/>
            <a:t>Show initiative and persistence</a:t>
          </a:r>
        </a:p>
      </dgm:t>
    </dgm:pt>
    <dgm:pt modelId="{9B453776-1573-4841-A3E9-916BC5392AFD}" type="parTrans" cxnId="{261D4BB0-256A-495C-93DB-48810DCC5AD5}">
      <dgm:prSet/>
      <dgm:spPr/>
      <dgm:t>
        <a:bodyPr/>
        <a:lstStyle/>
        <a:p>
          <a:endParaRPr lang="en-US"/>
        </a:p>
      </dgm:t>
    </dgm:pt>
    <dgm:pt modelId="{9B8D5E7C-43A7-4D10-9200-A402121BA5B1}" type="sibTrans" cxnId="{261D4BB0-256A-495C-93DB-48810DCC5AD5}">
      <dgm:prSet/>
      <dgm:spPr/>
      <dgm:t>
        <a:bodyPr/>
        <a:lstStyle/>
        <a:p>
          <a:endParaRPr lang="en-US"/>
        </a:p>
      </dgm:t>
    </dgm:pt>
    <dgm:pt modelId="{7F6A3EF2-CE4C-4F5C-AF16-EB95805089F9}">
      <dgm:prSet/>
      <dgm:spPr/>
      <dgm:t>
        <a:bodyPr/>
        <a:lstStyle/>
        <a:p>
          <a:r>
            <a:rPr lang="en-US"/>
            <a:t>Curious and seek challenges</a:t>
          </a:r>
        </a:p>
      </dgm:t>
    </dgm:pt>
    <dgm:pt modelId="{770102E9-D5D3-4B92-BF15-320A5D7B4A71}" type="parTrans" cxnId="{6D0ACCCA-A169-403A-992C-B5D87887F68F}">
      <dgm:prSet/>
      <dgm:spPr/>
      <dgm:t>
        <a:bodyPr/>
        <a:lstStyle/>
        <a:p>
          <a:endParaRPr lang="en-US"/>
        </a:p>
      </dgm:t>
    </dgm:pt>
    <dgm:pt modelId="{B52D810B-8577-42E8-99CA-35743F1CA13E}" type="sibTrans" cxnId="{6D0ACCCA-A169-403A-992C-B5D87887F68F}">
      <dgm:prSet/>
      <dgm:spPr/>
      <dgm:t>
        <a:bodyPr/>
        <a:lstStyle/>
        <a:p>
          <a:endParaRPr lang="en-US"/>
        </a:p>
      </dgm:t>
    </dgm:pt>
    <dgm:pt modelId="{1B935948-9772-42A5-ADC8-528A5D3E44DC}">
      <dgm:prSet/>
      <dgm:spPr/>
      <dgm:t>
        <a:bodyPr/>
        <a:lstStyle/>
        <a:p>
          <a:r>
            <a:rPr lang="en-US"/>
            <a:t>Identify own learning needs (needs analysis)</a:t>
          </a:r>
        </a:p>
      </dgm:t>
    </dgm:pt>
    <dgm:pt modelId="{DB1C5EAB-6AE8-40CE-8E86-B04B9374331F}" type="parTrans" cxnId="{78E4C1DA-FAE0-4769-B911-728B9FD6EA20}">
      <dgm:prSet/>
      <dgm:spPr/>
      <dgm:t>
        <a:bodyPr/>
        <a:lstStyle/>
        <a:p>
          <a:endParaRPr lang="en-US"/>
        </a:p>
      </dgm:t>
    </dgm:pt>
    <dgm:pt modelId="{EC106B51-5857-4673-B988-97748B4B246F}" type="sibTrans" cxnId="{78E4C1DA-FAE0-4769-B911-728B9FD6EA20}">
      <dgm:prSet/>
      <dgm:spPr/>
      <dgm:t>
        <a:bodyPr/>
        <a:lstStyle/>
        <a:p>
          <a:endParaRPr lang="en-US"/>
        </a:p>
      </dgm:t>
    </dgm:pt>
    <dgm:pt modelId="{271DF82B-EBED-47AA-AFD4-F177C690D273}">
      <dgm:prSet/>
      <dgm:spPr/>
      <dgm:t>
        <a:bodyPr/>
        <a:lstStyle/>
        <a:p>
          <a:r>
            <a:rPr lang="en-US"/>
            <a:t>Find appropriate resources (compile list)</a:t>
          </a:r>
        </a:p>
      </dgm:t>
    </dgm:pt>
    <dgm:pt modelId="{490DBB39-C472-42A1-A38E-818DA586451A}" type="parTrans" cxnId="{E57989BE-83B4-420D-AD31-2C9FE7C884BA}">
      <dgm:prSet/>
      <dgm:spPr/>
      <dgm:t>
        <a:bodyPr/>
        <a:lstStyle/>
        <a:p>
          <a:endParaRPr lang="en-US"/>
        </a:p>
      </dgm:t>
    </dgm:pt>
    <dgm:pt modelId="{9F481156-3881-434F-BA23-78BB5BBE4E2C}" type="sibTrans" cxnId="{E57989BE-83B4-420D-AD31-2C9FE7C884BA}">
      <dgm:prSet/>
      <dgm:spPr/>
      <dgm:t>
        <a:bodyPr/>
        <a:lstStyle/>
        <a:p>
          <a:endParaRPr lang="en-US"/>
        </a:p>
      </dgm:t>
    </dgm:pt>
    <dgm:pt modelId="{30E7872A-3AA8-4780-90CB-B5B3D4EADDC0}">
      <dgm:prSet/>
      <dgm:spPr/>
      <dgm:t>
        <a:bodyPr/>
        <a:lstStyle/>
        <a:p>
          <a:r>
            <a:rPr lang="en-US"/>
            <a:t>Create the right learning environment (Room, Time, People)</a:t>
          </a:r>
        </a:p>
      </dgm:t>
    </dgm:pt>
    <dgm:pt modelId="{7C714BC4-CFED-4D79-BB31-B6F18484EFA4}" type="parTrans" cxnId="{45CEBF14-03FF-4E64-B5C6-A801D9B62C1A}">
      <dgm:prSet/>
      <dgm:spPr/>
      <dgm:t>
        <a:bodyPr/>
        <a:lstStyle/>
        <a:p>
          <a:endParaRPr lang="en-US"/>
        </a:p>
      </dgm:t>
    </dgm:pt>
    <dgm:pt modelId="{E1B6820F-12BF-470B-90E0-FD4B4C9A1413}" type="sibTrans" cxnId="{45CEBF14-03FF-4E64-B5C6-A801D9B62C1A}">
      <dgm:prSet/>
      <dgm:spPr/>
      <dgm:t>
        <a:bodyPr/>
        <a:lstStyle/>
        <a:p>
          <a:endParaRPr lang="en-US"/>
        </a:p>
      </dgm:t>
    </dgm:pt>
    <dgm:pt modelId="{FFB08C75-2740-48E2-B19A-685F2471762C}" type="pres">
      <dgm:prSet presAssocID="{17C0C418-C4A6-4EEC-9280-0794020253AA}" presName="root" presStyleCnt="0">
        <dgm:presLayoutVars>
          <dgm:dir/>
          <dgm:resizeHandles val="exact"/>
        </dgm:presLayoutVars>
      </dgm:prSet>
      <dgm:spPr/>
    </dgm:pt>
    <dgm:pt modelId="{A88EDF89-0376-4144-ABDB-CE1FAD31B75B}" type="pres">
      <dgm:prSet presAssocID="{1C17BE1D-D55B-43C3-B9E4-3ADA4D0DE9FC}" presName="compNode" presStyleCnt="0"/>
      <dgm:spPr/>
    </dgm:pt>
    <dgm:pt modelId="{084DB62B-C983-4A9A-B22D-1ADABA503FC2}" type="pres">
      <dgm:prSet presAssocID="{1C17BE1D-D55B-43C3-B9E4-3ADA4D0DE9F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5EAD4FDE-1D17-4B40-BF0F-1B35A3425BD0}" type="pres">
      <dgm:prSet presAssocID="{1C17BE1D-D55B-43C3-B9E4-3ADA4D0DE9FC}" presName="spaceRect" presStyleCnt="0"/>
      <dgm:spPr/>
    </dgm:pt>
    <dgm:pt modelId="{915D9690-407A-4F24-9D4D-EBB00330F2C7}" type="pres">
      <dgm:prSet presAssocID="{1C17BE1D-D55B-43C3-B9E4-3ADA4D0DE9FC}" presName="textRect" presStyleLbl="revTx" presStyleIdx="0" presStyleCnt="6">
        <dgm:presLayoutVars>
          <dgm:chMax val="1"/>
          <dgm:chPref val="1"/>
        </dgm:presLayoutVars>
      </dgm:prSet>
      <dgm:spPr/>
    </dgm:pt>
    <dgm:pt modelId="{DF595022-08AB-4DBE-80F1-E4B505F9A52E}" type="pres">
      <dgm:prSet presAssocID="{180EAB4B-EA68-471B-B36B-E34E9B2B5314}" presName="sibTrans" presStyleCnt="0"/>
      <dgm:spPr/>
    </dgm:pt>
    <dgm:pt modelId="{80DAE864-D2CF-4525-8E96-8F4FE890AD66}" type="pres">
      <dgm:prSet presAssocID="{E8666D98-F33E-4EB9-96A8-AE9DCC4F8830}" presName="compNode" presStyleCnt="0"/>
      <dgm:spPr/>
    </dgm:pt>
    <dgm:pt modelId="{A639831D-2479-49B4-814C-CBE31921B94A}" type="pres">
      <dgm:prSet presAssocID="{E8666D98-F33E-4EB9-96A8-AE9DCC4F883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F4DCC39-0734-4A48-BDA0-0111F3A5CA34}" type="pres">
      <dgm:prSet presAssocID="{E8666D98-F33E-4EB9-96A8-AE9DCC4F8830}" presName="spaceRect" presStyleCnt="0"/>
      <dgm:spPr/>
    </dgm:pt>
    <dgm:pt modelId="{5BE63D6A-78FC-4647-81A0-A19D3D0FD51E}" type="pres">
      <dgm:prSet presAssocID="{E8666D98-F33E-4EB9-96A8-AE9DCC4F8830}" presName="textRect" presStyleLbl="revTx" presStyleIdx="1" presStyleCnt="6">
        <dgm:presLayoutVars>
          <dgm:chMax val="1"/>
          <dgm:chPref val="1"/>
        </dgm:presLayoutVars>
      </dgm:prSet>
      <dgm:spPr/>
    </dgm:pt>
    <dgm:pt modelId="{21AF8FE9-8E21-40AD-86BA-502275C695A4}" type="pres">
      <dgm:prSet presAssocID="{9B8D5E7C-43A7-4D10-9200-A402121BA5B1}" presName="sibTrans" presStyleCnt="0"/>
      <dgm:spPr/>
    </dgm:pt>
    <dgm:pt modelId="{AFD95149-E818-4AF6-848A-6C1A59D0B1FF}" type="pres">
      <dgm:prSet presAssocID="{7F6A3EF2-CE4C-4F5C-AF16-EB95805089F9}" presName="compNode" presStyleCnt="0"/>
      <dgm:spPr/>
    </dgm:pt>
    <dgm:pt modelId="{57223280-E2C6-400C-AB42-50E722092E5F}" type="pres">
      <dgm:prSet presAssocID="{7F6A3EF2-CE4C-4F5C-AF16-EB95805089F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BD6E5A2-F66B-40AF-9A3A-096E0B407329}" type="pres">
      <dgm:prSet presAssocID="{7F6A3EF2-CE4C-4F5C-AF16-EB95805089F9}" presName="spaceRect" presStyleCnt="0"/>
      <dgm:spPr/>
    </dgm:pt>
    <dgm:pt modelId="{BB4C4A68-2E1E-4A88-BBA6-9CC2729BD9CF}" type="pres">
      <dgm:prSet presAssocID="{7F6A3EF2-CE4C-4F5C-AF16-EB95805089F9}" presName="textRect" presStyleLbl="revTx" presStyleIdx="2" presStyleCnt="6">
        <dgm:presLayoutVars>
          <dgm:chMax val="1"/>
          <dgm:chPref val="1"/>
        </dgm:presLayoutVars>
      </dgm:prSet>
      <dgm:spPr/>
    </dgm:pt>
    <dgm:pt modelId="{D43B927B-DDF3-4240-A0EB-585034999148}" type="pres">
      <dgm:prSet presAssocID="{B52D810B-8577-42E8-99CA-35743F1CA13E}" presName="sibTrans" presStyleCnt="0"/>
      <dgm:spPr/>
    </dgm:pt>
    <dgm:pt modelId="{10F2DFD7-96A2-43D3-8F3B-169420668174}" type="pres">
      <dgm:prSet presAssocID="{1B935948-9772-42A5-ADC8-528A5D3E44DC}" presName="compNode" presStyleCnt="0"/>
      <dgm:spPr/>
    </dgm:pt>
    <dgm:pt modelId="{B08F2804-14B4-4BC9-9D64-4598CE3BA3EE}" type="pres">
      <dgm:prSet presAssocID="{1B935948-9772-42A5-ADC8-528A5D3E44D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E294105-9D20-4E31-A63B-2F3E7817179E}" type="pres">
      <dgm:prSet presAssocID="{1B935948-9772-42A5-ADC8-528A5D3E44DC}" presName="spaceRect" presStyleCnt="0"/>
      <dgm:spPr/>
    </dgm:pt>
    <dgm:pt modelId="{94BFBF4F-8550-4F5C-8A75-058579071F96}" type="pres">
      <dgm:prSet presAssocID="{1B935948-9772-42A5-ADC8-528A5D3E44DC}" presName="textRect" presStyleLbl="revTx" presStyleIdx="3" presStyleCnt="6">
        <dgm:presLayoutVars>
          <dgm:chMax val="1"/>
          <dgm:chPref val="1"/>
        </dgm:presLayoutVars>
      </dgm:prSet>
      <dgm:spPr/>
    </dgm:pt>
    <dgm:pt modelId="{0BE4BA10-3C6B-40CA-884D-5369BCDD5778}" type="pres">
      <dgm:prSet presAssocID="{EC106B51-5857-4673-B988-97748B4B246F}" presName="sibTrans" presStyleCnt="0"/>
      <dgm:spPr/>
    </dgm:pt>
    <dgm:pt modelId="{03B54BE8-CE4E-401A-8AD3-8A9E29B8C92F}" type="pres">
      <dgm:prSet presAssocID="{271DF82B-EBED-47AA-AFD4-F177C690D273}" presName="compNode" presStyleCnt="0"/>
      <dgm:spPr/>
    </dgm:pt>
    <dgm:pt modelId="{DF73DC70-B7AB-49A4-83AD-6ABE4DF26C7D}" type="pres">
      <dgm:prSet presAssocID="{271DF82B-EBED-47AA-AFD4-F177C690D27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26AFC09F-C2A6-43F0-9509-D224D8B64346}" type="pres">
      <dgm:prSet presAssocID="{271DF82B-EBED-47AA-AFD4-F177C690D273}" presName="spaceRect" presStyleCnt="0"/>
      <dgm:spPr/>
    </dgm:pt>
    <dgm:pt modelId="{AD16A5C7-F2AD-49A0-A30C-A787089E22CF}" type="pres">
      <dgm:prSet presAssocID="{271DF82B-EBED-47AA-AFD4-F177C690D273}" presName="textRect" presStyleLbl="revTx" presStyleIdx="4" presStyleCnt="6">
        <dgm:presLayoutVars>
          <dgm:chMax val="1"/>
          <dgm:chPref val="1"/>
        </dgm:presLayoutVars>
      </dgm:prSet>
      <dgm:spPr/>
    </dgm:pt>
    <dgm:pt modelId="{AA785FF7-ED1F-4DAE-82EF-BC175B143092}" type="pres">
      <dgm:prSet presAssocID="{9F481156-3881-434F-BA23-78BB5BBE4E2C}" presName="sibTrans" presStyleCnt="0"/>
      <dgm:spPr/>
    </dgm:pt>
    <dgm:pt modelId="{B3470975-468A-401D-B4CC-48ECF4354BF6}" type="pres">
      <dgm:prSet presAssocID="{30E7872A-3AA8-4780-90CB-B5B3D4EADDC0}" presName="compNode" presStyleCnt="0"/>
      <dgm:spPr/>
    </dgm:pt>
    <dgm:pt modelId="{DC63F726-0254-4D08-A006-1722818C987F}" type="pres">
      <dgm:prSet presAssocID="{30E7872A-3AA8-4780-90CB-B5B3D4EADDC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B737BE0-5B06-4282-B68F-7454CC36A436}" type="pres">
      <dgm:prSet presAssocID="{30E7872A-3AA8-4780-90CB-B5B3D4EADDC0}" presName="spaceRect" presStyleCnt="0"/>
      <dgm:spPr/>
    </dgm:pt>
    <dgm:pt modelId="{7D0AF605-CD0A-4C42-BDEB-D98269291A6C}" type="pres">
      <dgm:prSet presAssocID="{30E7872A-3AA8-4780-90CB-B5B3D4EADDC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5CEBF14-03FF-4E64-B5C6-A801D9B62C1A}" srcId="{17C0C418-C4A6-4EEC-9280-0794020253AA}" destId="{30E7872A-3AA8-4780-90CB-B5B3D4EADDC0}" srcOrd="5" destOrd="0" parTransId="{7C714BC4-CFED-4D79-BB31-B6F18484EFA4}" sibTransId="{E1B6820F-12BF-470B-90E0-FD4B4C9A1413}"/>
    <dgm:cxn modelId="{111F8E1B-8B73-4459-8552-8297C6137B00}" type="presOf" srcId="{271DF82B-EBED-47AA-AFD4-F177C690D273}" destId="{AD16A5C7-F2AD-49A0-A30C-A787089E22CF}" srcOrd="0" destOrd="0" presId="urn:microsoft.com/office/officeart/2018/2/layout/IconLabelList"/>
    <dgm:cxn modelId="{DD16E920-C79E-4591-86E0-C785A831E4BE}" type="presOf" srcId="{30E7872A-3AA8-4780-90CB-B5B3D4EADDC0}" destId="{7D0AF605-CD0A-4C42-BDEB-D98269291A6C}" srcOrd="0" destOrd="0" presId="urn:microsoft.com/office/officeart/2018/2/layout/IconLabelList"/>
    <dgm:cxn modelId="{4D573635-EECF-4886-9420-84DB06871E24}" type="presOf" srcId="{1C17BE1D-D55B-43C3-B9E4-3ADA4D0DE9FC}" destId="{915D9690-407A-4F24-9D4D-EBB00330F2C7}" srcOrd="0" destOrd="0" presId="urn:microsoft.com/office/officeart/2018/2/layout/IconLabelList"/>
    <dgm:cxn modelId="{127DD23A-981B-4178-AE8F-9DF5366E77F6}" type="presOf" srcId="{17C0C418-C4A6-4EEC-9280-0794020253AA}" destId="{FFB08C75-2740-48E2-B19A-685F2471762C}" srcOrd="0" destOrd="0" presId="urn:microsoft.com/office/officeart/2018/2/layout/IconLabelList"/>
    <dgm:cxn modelId="{784CD87B-F6CA-4634-94BF-E0711B1C5209}" srcId="{17C0C418-C4A6-4EEC-9280-0794020253AA}" destId="{1C17BE1D-D55B-43C3-B9E4-3ADA4D0DE9FC}" srcOrd="0" destOrd="0" parTransId="{4E9062F7-9F95-4DE2-A787-31058F40F3C7}" sibTransId="{180EAB4B-EA68-471B-B36B-E34E9B2B5314}"/>
    <dgm:cxn modelId="{261D4BB0-256A-495C-93DB-48810DCC5AD5}" srcId="{17C0C418-C4A6-4EEC-9280-0794020253AA}" destId="{E8666D98-F33E-4EB9-96A8-AE9DCC4F8830}" srcOrd="1" destOrd="0" parTransId="{9B453776-1573-4841-A3E9-916BC5392AFD}" sibTransId="{9B8D5E7C-43A7-4D10-9200-A402121BA5B1}"/>
    <dgm:cxn modelId="{9B139AB1-0CE5-4C3B-BFFC-745461102A33}" type="presOf" srcId="{E8666D98-F33E-4EB9-96A8-AE9DCC4F8830}" destId="{5BE63D6A-78FC-4647-81A0-A19D3D0FD51E}" srcOrd="0" destOrd="0" presId="urn:microsoft.com/office/officeart/2018/2/layout/IconLabelList"/>
    <dgm:cxn modelId="{E57989BE-83B4-420D-AD31-2C9FE7C884BA}" srcId="{17C0C418-C4A6-4EEC-9280-0794020253AA}" destId="{271DF82B-EBED-47AA-AFD4-F177C690D273}" srcOrd="4" destOrd="0" parTransId="{490DBB39-C472-42A1-A38E-818DA586451A}" sibTransId="{9F481156-3881-434F-BA23-78BB5BBE4E2C}"/>
    <dgm:cxn modelId="{6D0ACCCA-A169-403A-992C-B5D87887F68F}" srcId="{17C0C418-C4A6-4EEC-9280-0794020253AA}" destId="{7F6A3EF2-CE4C-4F5C-AF16-EB95805089F9}" srcOrd="2" destOrd="0" parTransId="{770102E9-D5D3-4B92-BF15-320A5D7B4A71}" sibTransId="{B52D810B-8577-42E8-99CA-35743F1CA13E}"/>
    <dgm:cxn modelId="{78E4C1DA-FAE0-4769-B911-728B9FD6EA20}" srcId="{17C0C418-C4A6-4EEC-9280-0794020253AA}" destId="{1B935948-9772-42A5-ADC8-528A5D3E44DC}" srcOrd="3" destOrd="0" parTransId="{DB1C5EAB-6AE8-40CE-8E86-B04B9374331F}" sibTransId="{EC106B51-5857-4673-B988-97748B4B246F}"/>
    <dgm:cxn modelId="{1B65FFE8-8B2C-4675-ABC3-E120A983E2B8}" type="presOf" srcId="{1B935948-9772-42A5-ADC8-528A5D3E44DC}" destId="{94BFBF4F-8550-4F5C-8A75-058579071F96}" srcOrd="0" destOrd="0" presId="urn:microsoft.com/office/officeart/2018/2/layout/IconLabelList"/>
    <dgm:cxn modelId="{02FA43EF-20C5-40CA-A639-A936EB8084B5}" type="presOf" srcId="{7F6A3EF2-CE4C-4F5C-AF16-EB95805089F9}" destId="{BB4C4A68-2E1E-4A88-BBA6-9CC2729BD9CF}" srcOrd="0" destOrd="0" presId="urn:microsoft.com/office/officeart/2018/2/layout/IconLabelList"/>
    <dgm:cxn modelId="{3D1D2F6E-BF89-4D7C-9B0C-3258867AA24B}" type="presParOf" srcId="{FFB08C75-2740-48E2-B19A-685F2471762C}" destId="{A88EDF89-0376-4144-ABDB-CE1FAD31B75B}" srcOrd="0" destOrd="0" presId="urn:microsoft.com/office/officeart/2018/2/layout/IconLabelList"/>
    <dgm:cxn modelId="{6AE066D5-20D3-4E84-8999-D80793D4F042}" type="presParOf" srcId="{A88EDF89-0376-4144-ABDB-CE1FAD31B75B}" destId="{084DB62B-C983-4A9A-B22D-1ADABA503FC2}" srcOrd="0" destOrd="0" presId="urn:microsoft.com/office/officeart/2018/2/layout/IconLabelList"/>
    <dgm:cxn modelId="{ECC1A900-40A9-4008-9D2F-A5A45C02E584}" type="presParOf" srcId="{A88EDF89-0376-4144-ABDB-CE1FAD31B75B}" destId="{5EAD4FDE-1D17-4B40-BF0F-1B35A3425BD0}" srcOrd="1" destOrd="0" presId="urn:microsoft.com/office/officeart/2018/2/layout/IconLabelList"/>
    <dgm:cxn modelId="{9923FFBA-FAA6-4B53-9A05-B0C59A592F22}" type="presParOf" srcId="{A88EDF89-0376-4144-ABDB-CE1FAD31B75B}" destId="{915D9690-407A-4F24-9D4D-EBB00330F2C7}" srcOrd="2" destOrd="0" presId="urn:microsoft.com/office/officeart/2018/2/layout/IconLabelList"/>
    <dgm:cxn modelId="{D3E984EB-08B6-421C-998D-7EE1C3B607F0}" type="presParOf" srcId="{FFB08C75-2740-48E2-B19A-685F2471762C}" destId="{DF595022-08AB-4DBE-80F1-E4B505F9A52E}" srcOrd="1" destOrd="0" presId="urn:microsoft.com/office/officeart/2018/2/layout/IconLabelList"/>
    <dgm:cxn modelId="{B13E4C10-9D94-46B4-9D29-285B767454FE}" type="presParOf" srcId="{FFB08C75-2740-48E2-B19A-685F2471762C}" destId="{80DAE864-D2CF-4525-8E96-8F4FE890AD66}" srcOrd="2" destOrd="0" presId="urn:microsoft.com/office/officeart/2018/2/layout/IconLabelList"/>
    <dgm:cxn modelId="{EC8E63B7-76AE-422D-806D-449467AFA17E}" type="presParOf" srcId="{80DAE864-D2CF-4525-8E96-8F4FE890AD66}" destId="{A639831D-2479-49B4-814C-CBE31921B94A}" srcOrd="0" destOrd="0" presId="urn:microsoft.com/office/officeart/2018/2/layout/IconLabelList"/>
    <dgm:cxn modelId="{70508157-6C08-44F4-9507-071FE9D02FD1}" type="presParOf" srcId="{80DAE864-D2CF-4525-8E96-8F4FE890AD66}" destId="{CF4DCC39-0734-4A48-BDA0-0111F3A5CA34}" srcOrd="1" destOrd="0" presId="urn:microsoft.com/office/officeart/2018/2/layout/IconLabelList"/>
    <dgm:cxn modelId="{07713B72-4DBE-4EE6-BEDC-35B81BB33870}" type="presParOf" srcId="{80DAE864-D2CF-4525-8E96-8F4FE890AD66}" destId="{5BE63D6A-78FC-4647-81A0-A19D3D0FD51E}" srcOrd="2" destOrd="0" presId="urn:microsoft.com/office/officeart/2018/2/layout/IconLabelList"/>
    <dgm:cxn modelId="{21EDF7C9-3AE9-4DF7-BA0C-49029910C16F}" type="presParOf" srcId="{FFB08C75-2740-48E2-B19A-685F2471762C}" destId="{21AF8FE9-8E21-40AD-86BA-502275C695A4}" srcOrd="3" destOrd="0" presId="urn:microsoft.com/office/officeart/2018/2/layout/IconLabelList"/>
    <dgm:cxn modelId="{DAC62A5C-2F6E-444D-821E-1515C91C4016}" type="presParOf" srcId="{FFB08C75-2740-48E2-B19A-685F2471762C}" destId="{AFD95149-E818-4AF6-848A-6C1A59D0B1FF}" srcOrd="4" destOrd="0" presId="urn:microsoft.com/office/officeart/2018/2/layout/IconLabelList"/>
    <dgm:cxn modelId="{D215A1B0-B0BA-4523-A387-7ED13BDE324B}" type="presParOf" srcId="{AFD95149-E818-4AF6-848A-6C1A59D0B1FF}" destId="{57223280-E2C6-400C-AB42-50E722092E5F}" srcOrd="0" destOrd="0" presId="urn:microsoft.com/office/officeart/2018/2/layout/IconLabelList"/>
    <dgm:cxn modelId="{B9265F96-95B4-4850-BAF9-C3E42A543ACE}" type="presParOf" srcId="{AFD95149-E818-4AF6-848A-6C1A59D0B1FF}" destId="{FBD6E5A2-F66B-40AF-9A3A-096E0B407329}" srcOrd="1" destOrd="0" presId="urn:microsoft.com/office/officeart/2018/2/layout/IconLabelList"/>
    <dgm:cxn modelId="{422B108B-0B83-49F9-A885-6C782B455E5D}" type="presParOf" srcId="{AFD95149-E818-4AF6-848A-6C1A59D0B1FF}" destId="{BB4C4A68-2E1E-4A88-BBA6-9CC2729BD9CF}" srcOrd="2" destOrd="0" presId="urn:microsoft.com/office/officeart/2018/2/layout/IconLabelList"/>
    <dgm:cxn modelId="{DEE29022-6D00-4A48-84BA-DCE2B64F0746}" type="presParOf" srcId="{FFB08C75-2740-48E2-B19A-685F2471762C}" destId="{D43B927B-DDF3-4240-A0EB-585034999148}" srcOrd="5" destOrd="0" presId="urn:microsoft.com/office/officeart/2018/2/layout/IconLabelList"/>
    <dgm:cxn modelId="{76CC3B87-B6A1-407C-A2BD-45F69065EF32}" type="presParOf" srcId="{FFB08C75-2740-48E2-B19A-685F2471762C}" destId="{10F2DFD7-96A2-43D3-8F3B-169420668174}" srcOrd="6" destOrd="0" presId="urn:microsoft.com/office/officeart/2018/2/layout/IconLabelList"/>
    <dgm:cxn modelId="{219071EA-C12A-416F-952B-C65B2D8032CF}" type="presParOf" srcId="{10F2DFD7-96A2-43D3-8F3B-169420668174}" destId="{B08F2804-14B4-4BC9-9D64-4598CE3BA3EE}" srcOrd="0" destOrd="0" presId="urn:microsoft.com/office/officeart/2018/2/layout/IconLabelList"/>
    <dgm:cxn modelId="{1F55B351-903B-40F3-A778-C45A98796F2A}" type="presParOf" srcId="{10F2DFD7-96A2-43D3-8F3B-169420668174}" destId="{2E294105-9D20-4E31-A63B-2F3E7817179E}" srcOrd="1" destOrd="0" presId="urn:microsoft.com/office/officeart/2018/2/layout/IconLabelList"/>
    <dgm:cxn modelId="{21B79B9C-F151-4E9B-B1CD-78848B6A0BE5}" type="presParOf" srcId="{10F2DFD7-96A2-43D3-8F3B-169420668174}" destId="{94BFBF4F-8550-4F5C-8A75-058579071F96}" srcOrd="2" destOrd="0" presId="urn:microsoft.com/office/officeart/2018/2/layout/IconLabelList"/>
    <dgm:cxn modelId="{030AC342-6F09-48AE-8EB9-D1C49D88D9FC}" type="presParOf" srcId="{FFB08C75-2740-48E2-B19A-685F2471762C}" destId="{0BE4BA10-3C6B-40CA-884D-5369BCDD5778}" srcOrd="7" destOrd="0" presId="urn:microsoft.com/office/officeart/2018/2/layout/IconLabelList"/>
    <dgm:cxn modelId="{A8426AD5-FFE2-472C-B8E2-EA05C39A8FCC}" type="presParOf" srcId="{FFB08C75-2740-48E2-B19A-685F2471762C}" destId="{03B54BE8-CE4E-401A-8AD3-8A9E29B8C92F}" srcOrd="8" destOrd="0" presId="urn:microsoft.com/office/officeart/2018/2/layout/IconLabelList"/>
    <dgm:cxn modelId="{01D7F1E1-B48B-444C-8E97-9F6AA57156C2}" type="presParOf" srcId="{03B54BE8-CE4E-401A-8AD3-8A9E29B8C92F}" destId="{DF73DC70-B7AB-49A4-83AD-6ABE4DF26C7D}" srcOrd="0" destOrd="0" presId="urn:microsoft.com/office/officeart/2018/2/layout/IconLabelList"/>
    <dgm:cxn modelId="{D2587D37-8216-448C-B4ED-D63C3691547F}" type="presParOf" srcId="{03B54BE8-CE4E-401A-8AD3-8A9E29B8C92F}" destId="{26AFC09F-C2A6-43F0-9509-D224D8B64346}" srcOrd="1" destOrd="0" presId="urn:microsoft.com/office/officeart/2018/2/layout/IconLabelList"/>
    <dgm:cxn modelId="{CBB4F67C-F184-43D9-827C-B2B72B4507B8}" type="presParOf" srcId="{03B54BE8-CE4E-401A-8AD3-8A9E29B8C92F}" destId="{AD16A5C7-F2AD-49A0-A30C-A787089E22CF}" srcOrd="2" destOrd="0" presId="urn:microsoft.com/office/officeart/2018/2/layout/IconLabelList"/>
    <dgm:cxn modelId="{B5E2E66F-8BDB-48AD-AF32-C024BE4E6BA2}" type="presParOf" srcId="{FFB08C75-2740-48E2-B19A-685F2471762C}" destId="{AA785FF7-ED1F-4DAE-82EF-BC175B143092}" srcOrd="9" destOrd="0" presId="urn:microsoft.com/office/officeart/2018/2/layout/IconLabelList"/>
    <dgm:cxn modelId="{606D110F-80FC-4847-BD0A-34424672AF9D}" type="presParOf" srcId="{FFB08C75-2740-48E2-B19A-685F2471762C}" destId="{B3470975-468A-401D-B4CC-48ECF4354BF6}" srcOrd="10" destOrd="0" presId="urn:microsoft.com/office/officeart/2018/2/layout/IconLabelList"/>
    <dgm:cxn modelId="{DCCBA186-6C18-4A96-B393-392A27A9B180}" type="presParOf" srcId="{B3470975-468A-401D-B4CC-48ECF4354BF6}" destId="{DC63F726-0254-4D08-A006-1722818C987F}" srcOrd="0" destOrd="0" presId="urn:microsoft.com/office/officeart/2018/2/layout/IconLabelList"/>
    <dgm:cxn modelId="{5582C051-CFF5-46E6-8C18-CAA37FB210D7}" type="presParOf" srcId="{B3470975-468A-401D-B4CC-48ECF4354BF6}" destId="{1B737BE0-5B06-4282-B68F-7454CC36A436}" srcOrd="1" destOrd="0" presId="urn:microsoft.com/office/officeart/2018/2/layout/IconLabelList"/>
    <dgm:cxn modelId="{50C1D372-D4F7-4910-B21E-466CD0ABA0D3}" type="presParOf" srcId="{B3470975-468A-401D-B4CC-48ECF4354BF6}" destId="{7D0AF605-CD0A-4C42-BDEB-D98269291A6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912D84-3D9B-45C9-A131-FDCE2E0409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2667F92-C5E8-4875-AFE6-E63AB4FC7930}">
      <dgm:prSet/>
      <dgm:spPr/>
      <dgm:t>
        <a:bodyPr/>
        <a:lstStyle/>
        <a:p>
          <a:r>
            <a:rPr lang="en-US"/>
            <a:t>Read variety of content (Exercise your brain and expand your mind).</a:t>
          </a:r>
        </a:p>
      </dgm:t>
    </dgm:pt>
    <dgm:pt modelId="{7AC51C89-C7AA-4514-81C0-9F47306DB781}" type="parTrans" cxnId="{636FFEF8-EB2A-4E24-AD3D-8FFC7BF2E1EF}">
      <dgm:prSet/>
      <dgm:spPr/>
      <dgm:t>
        <a:bodyPr/>
        <a:lstStyle/>
        <a:p>
          <a:endParaRPr lang="en-US"/>
        </a:p>
      </dgm:t>
    </dgm:pt>
    <dgm:pt modelId="{591FCDF8-6980-4EE3-AA9C-9B2D8C5FA4D2}" type="sibTrans" cxnId="{636FFEF8-EB2A-4E24-AD3D-8FFC7BF2E1EF}">
      <dgm:prSet/>
      <dgm:spPr/>
      <dgm:t>
        <a:bodyPr/>
        <a:lstStyle/>
        <a:p>
          <a:endParaRPr lang="en-US"/>
        </a:p>
      </dgm:t>
    </dgm:pt>
    <dgm:pt modelId="{0ECD80EC-CCDA-4481-BD81-2B2F97E36815}">
      <dgm:prSet/>
      <dgm:spPr/>
      <dgm:t>
        <a:bodyPr/>
        <a:lstStyle/>
        <a:p>
          <a:r>
            <a:rPr lang="en-US"/>
            <a:t>Open Mind (Consider new perspectives, ideas, curious).</a:t>
          </a:r>
        </a:p>
      </dgm:t>
    </dgm:pt>
    <dgm:pt modelId="{8A506CCD-DCD9-4FA1-99CC-3CEB0850874E}" type="parTrans" cxnId="{D75F73DA-6B8A-4F8B-A7FF-DE0FDEE17DD9}">
      <dgm:prSet/>
      <dgm:spPr/>
      <dgm:t>
        <a:bodyPr/>
        <a:lstStyle/>
        <a:p>
          <a:endParaRPr lang="en-US"/>
        </a:p>
      </dgm:t>
    </dgm:pt>
    <dgm:pt modelId="{47EA7DA1-83F9-462E-AD0E-BFF1C5BC8CD2}" type="sibTrans" cxnId="{D75F73DA-6B8A-4F8B-A7FF-DE0FDEE17DD9}">
      <dgm:prSet/>
      <dgm:spPr/>
      <dgm:t>
        <a:bodyPr/>
        <a:lstStyle/>
        <a:p>
          <a:endParaRPr lang="en-US"/>
        </a:p>
      </dgm:t>
    </dgm:pt>
    <dgm:pt modelId="{481D9568-13FA-4D93-8A70-40EFE1CFF65F}">
      <dgm:prSet/>
      <dgm:spPr/>
      <dgm:t>
        <a:bodyPr/>
        <a:lstStyle/>
        <a:p>
          <a:r>
            <a:rPr lang="en-US"/>
            <a:t>Teach what you have learnt (Share with others and practice).</a:t>
          </a:r>
        </a:p>
      </dgm:t>
    </dgm:pt>
    <dgm:pt modelId="{71B48395-BF16-4969-A180-BE6738ADF4BD}" type="parTrans" cxnId="{52783D0B-06DD-4530-B493-139DD6D173EE}">
      <dgm:prSet/>
      <dgm:spPr/>
      <dgm:t>
        <a:bodyPr/>
        <a:lstStyle/>
        <a:p>
          <a:endParaRPr lang="en-US"/>
        </a:p>
      </dgm:t>
    </dgm:pt>
    <dgm:pt modelId="{867E86DD-38C8-4DEA-AC0C-9F24023B0A9C}" type="sibTrans" cxnId="{52783D0B-06DD-4530-B493-139DD6D173EE}">
      <dgm:prSet/>
      <dgm:spPr/>
      <dgm:t>
        <a:bodyPr/>
        <a:lstStyle/>
        <a:p>
          <a:endParaRPr lang="en-US"/>
        </a:p>
      </dgm:t>
    </dgm:pt>
    <dgm:pt modelId="{2FDDF394-5474-4329-BEE2-CBEBAA37E323}">
      <dgm:prSet/>
      <dgm:spPr/>
      <dgm:t>
        <a:bodyPr/>
        <a:lstStyle/>
        <a:p>
          <a:r>
            <a:rPr lang="en-US"/>
            <a:t>Take a break (Brain needs processing time and fatigue)</a:t>
          </a:r>
        </a:p>
      </dgm:t>
    </dgm:pt>
    <dgm:pt modelId="{AF2F3595-990E-4D57-825C-213B462E90FB}" type="parTrans" cxnId="{AA66F48E-CCE4-4DEE-B8A9-B384D31099AF}">
      <dgm:prSet/>
      <dgm:spPr/>
      <dgm:t>
        <a:bodyPr/>
        <a:lstStyle/>
        <a:p>
          <a:endParaRPr lang="en-US"/>
        </a:p>
      </dgm:t>
    </dgm:pt>
    <dgm:pt modelId="{8A55F06E-8538-45DC-9696-B5A5FC8ABFF7}" type="sibTrans" cxnId="{AA66F48E-CCE4-4DEE-B8A9-B384D31099AF}">
      <dgm:prSet/>
      <dgm:spPr/>
      <dgm:t>
        <a:bodyPr/>
        <a:lstStyle/>
        <a:p>
          <a:endParaRPr lang="en-US"/>
        </a:p>
      </dgm:t>
    </dgm:pt>
    <dgm:pt modelId="{75DF7318-AFA9-44C3-865F-D4CFFCF73EC2}">
      <dgm:prSet/>
      <dgm:spPr/>
      <dgm:t>
        <a:bodyPr/>
        <a:lstStyle/>
        <a:p>
          <a:r>
            <a:rPr lang="en-US"/>
            <a:t>Motivate yourself (Why, be positive and challenge yourself).</a:t>
          </a:r>
        </a:p>
      </dgm:t>
    </dgm:pt>
    <dgm:pt modelId="{426C3417-D85D-464F-938F-A159FDCF8BDF}" type="parTrans" cxnId="{FA0EA79E-FA6D-4789-A19E-E0E05600797E}">
      <dgm:prSet/>
      <dgm:spPr/>
      <dgm:t>
        <a:bodyPr/>
        <a:lstStyle/>
        <a:p>
          <a:endParaRPr lang="en-US"/>
        </a:p>
      </dgm:t>
    </dgm:pt>
    <dgm:pt modelId="{0CA4691B-F010-4B20-B7A8-485851FA5706}" type="sibTrans" cxnId="{FA0EA79E-FA6D-4789-A19E-E0E05600797E}">
      <dgm:prSet/>
      <dgm:spPr/>
      <dgm:t>
        <a:bodyPr/>
        <a:lstStyle/>
        <a:p>
          <a:endParaRPr lang="en-US"/>
        </a:p>
      </dgm:t>
    </dgm:pt>
    <dgm:pt modelId="{B5E8EB83-B6AB-40D3-9ADF-E7CE91D55DF4}">
      <dgm:prSet/>
      <dgm:spPr/>
      <dgm:t>
        <a:bodyPr/>
        <a:lstStyle/>
        <a:p>
          <a:r>
            <a:rPr lang="en-US"/>
            <a:t>Surround yourself with other learners (People who are passionate and motivated and learners).</a:t>
          </a:r>
        </a:p>
      </dgm:t>
    </dgm:pt>
    <dgm:pt modelId="{30B60905-2667-4E44-AD1F-0F74698BD3E8}" type="parTrans" cxnId="{E20EF7EA-3414-4A70-9655-0C8BF33AA77C}">
      <dgm:prSet/>
      <dgm:spPr/>
      <dgm:t>
        <a:bodyPr/>
        <a:lstStyle/>
        <a:p>
          <a:endParaRPr lang="en-US"/>
        </a:p>
      </dgm:t>
    </dgm:pt>
    <dgm:pt modelId="{039164B5-1408-41C1-BDF8-4A79D043FB5A}" type="sibTrans" cxnId="{E20EF7EA-3414-4A70-9655-0C8BF33AA77C}">
      <dgm:prSet/>
      <dgm:spPr/>
      <dgm:t>
        <a:bodyPr/>
        <a:lstStyle/>
        <a:p>
          <a:endParaRPr lang="en-US"/>
        </a:p>
      </dgm:t>
    </dgm:pt>
    <dgm:pt modelId="{8256993A-AE31-48B6-8405-4993F826FEA9}">
      <dgm:prSet/>
      <dgm:spPr/>
      <dgm:t>
        <a:bodyPr/>
        <a:lstStyle/>
        <a:p>
          <a:r>
            <a:rPr lang="en-US"/>
            <a:t>Stop multitasking (Concentrate on what you are learning, focus).</a:t>
          </a:r>
        </a:p>
      </dgm:t>
    </dgm:pt>
    <dgm:pt modelId="{7AD1A476-B43A-4400-8E01-0FB016BDF7D0}" type="parTrans" cxnId="{2F68E11E-2DF5-4E17-B061-3DB08F91ACAC}">
      <dgm:prSet/>
      <dgm:spPr/>
      <dgm:t>
        <a:bodyPr/>
        <a:lstStyle/>
        <a:p>
          <a:endParaRPr lang="en-US"/>
        </a:p>
      </dgm:t>
    </dgm:pt>
    <dgm:pt modelId="{E5408AE8-8578-4500-AD1F-D6FB032E55A5}" type="sibTrans" cxnId="{2F68E11E-2DF5-4E17-B061-3DB08F91ACAC}">
      <dgm:prSet/>
      <dgm:spPr/>
      <dgm:t>
        <a:bodyPr/>
        <a:lstStyle/>
        <a:p>
          <a:endParaRPr lang="en-US"/>
        </a:p>
      </dgm:t>
    </dgm:pt>
    <dgm:pt modelId="{A4F73D2E-2131-429D-AC10-BF84465DDAF6}">
      <dgm:prSet/>
      <dgm:spPr/>
      <dgm:t>
        <a:bodyPr/>
        <a:lstStyle/>
        <a:p>
          <a:r>
            <a:rPr lang="en-US"/>
            <a:t>Write down or type your notes (Concentrate and direct attention). </a:t>
          </a:r>
        </a:p>
      </dgm:t>
    </dgm:pt>
    <dgm:pt modelId="{34E73440-180B-4EDF-A64A-8AB00A167C15}" type="parTrans" cxnId="{534A35D4-5682-4983-ABD8-F0AE1298D480}">
      <dgm:prSet/>
      <dgm:spPr/>
      <dgm:t>
        <a:bodyPr/>
        <a:lstStyle/>
        <a:p>
          <a:endParaRPr lang="en-US"/>
        </a:p>
      </dgm:t>
    </dgm:pt>
    <dgm:pt modelId="{148CF73C-6DCC-495B-8FC2-442CD192C316}" type="sibTrans" cxnId="{534A35D4-5682-4983-ABD8-F0AE1298D480}">
      <dgm:prSet/>
      <dgm:spPr/>
      <dgm:t>
        <a:bodyPr/>
        <a:lstStyle/>
        <a:p>
          <a:endParaRPr lang="en-US"/>
        </a:p>
      </dgm:t>
    </dgm:pt>
    <dgm:pt modelId="{D30A8064-2A8F-4F7B-BAA3-A5ED7B2E0969}" type="pres">
      <dgm:prSet presAssocID="{8E912D84-3D9B-45C9-A131-FDCE2E040936}" presName="root" presStyleCnt="0">
        <dgm:presLayoutVars>
          <dgm:dir/>
          <dgm:resizeHandles val="exact"/>
        </dgm:presLayoutVars>
      </dgm:prSet>
      <dgm:spPr/>
    </dgm:pt>
    <dgm:pt modelId="{C16CA4F1-E46E-456D-A459-8CD7EB8DB58C}" type="pres">
      <dgm:prSet presAssocID="{32667F92-C5E8-4875-AFE6-E63AB4FC7930}" presName="compNode" presStyleCnt="0"/>
      <dgm:spPr/>
    </dgm:pt>
    <dgm:pt modelId="{8251E3BD-B865-4167-A66E-9CBB54658A7F}" type="pres">
      <dgm:prSet presAssocID="{32667F92-C5E8-4875-AFE6-E63AB4FC7930}" presName="bgRect" presStyleLbl="bgShp" presStyleIdx="0" presStyleCnt="8"/>
      <dgm:spPr/>
    </dgm:pt>
    <dgm:pt modelId="{0995F1A7-B3D2-4AC1-9C3F-CBA54DB4DC83}" type="pres">
      <dgm:prSet presAssocID="{32667F92-C5E8-4875-AFE6-E63AB4FC7930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9228929-4DA1-4351-BB9F-7A04E564AC39}" type="pres">
      <dgm:prSet presAssocID="{32667F92-C5E8-4875-AFE6-E63AB4FC7930}" presName="spaceRect" presStyleCnt="0"/>
      <dgm:spPr/>
    </dgm:pt>
    <dgm:pt modelId="{8E467611-BB5C-4DBD-BAE9-B3AC1D915DEA}" type="pres">
      <dgm:prSet presAssocID="{32667F92-C5E8-4875-AFE6-E63AB4FC7930}" presName="parTx" presStyleLbl="revTx" presStyleIdx="0" presStyleCnt="8">
        <dgm:presLayoutVars>
          <dgm:chMax val="0"/>
          <dgm:chPref val="0"/>
        </dgm:presLayoutVars>
      </dgm:prSet>
      <dgm:spPr/>
    </dgm:pt>
    <dgm:pt modelId="{ED5836EB-E880-4F18-A750-835E90B84559}" type="pres">
      <dgm:prSet presAssocID="{591FCDF8-6980-4EE3-AA9C-9B2D8C5FA4D2}" presName="sibTrans" presStyleCnt="0"/>
      <dgm:spPr/>
    </dgm:pt>
    <dgm:pt modelId="{5B1685D2-423D-42AE-B0A5-10BE45EC915A}" type="pres">
      <dgm:prSet presAssocID="{0ECD80EC-CCDA-4481-BD81-2B2F97E36815}" presName="compNode" presStyleCnt="0"/>
      <dgm:spPr/>
    </dgm:pt>
    <dgm:pt modelId="{18A8AD64-438E-4AF5-A04C-7115565DC3B4}" type="pres">
      <dgm:prSet presAssocID="{0ECD80EC-CCDA-4481-BD81-2B2F97E36815}" presName="bgRect" presStyleLbl="bgShp" presStyleIdx="1" presStyleCnt="8"/>
      <dgm:spPr/>
    </dgm:pt>
    <dgm:pt modelId="{D04EDB99-5CA9-4713-8EA5-48F147DA5103}" type="pres">
      <dgm:prSet presAssocID="{0ECD80EC-CCDA-4481-BD81-2B2F97E36815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D12D22C-83F1-4E72-A50C-2DD3D0DA6DD7}" type="pres">
      <dgm:prSet presAssocID="{0ECD80EC-CCDA-4481-BD81-2B2F97E36815}" presName="spaceRect" presStyleCnt="0"/>
      <dgm:spPr/>
    </dgm:pt>
    <dgm:pt modelId="{E4EBBC9F-1D8D-4E01-98E4-ADC05611D427}" type="pres">
      <dgm:prSet presAssocID="{0ECD80EC-CCDA-4481-BD81-2B2F97E36815}" presName="parTx" presStyleLbl="revTx" presStyleIdx="1" presStyleCnt="8">
        <dgm:presLayoutVars>
          <dgm:chMax val="0"/>
          <dgm:chPref val="0"/>
        </dgm:presLayoutVars>
      </dgm:prSet>
      <dgm:spPr/>
    </dgm:pt>
    <dgm:pt modelId="{5F7498A9-A2FE-4460-A0B6-75D618AB6180}" type="pres">
      <dgm:prSet presAssocID="{47EA7DA1-83F9-462E-AD0E-BFF1C5BC8CD2}" presName="sibTrans" presStyleCnt="0"/>
      <dgm:spPr/>
    </dgm:pt>
    <dgm:pt modelId="{7A8466B8-0648-4257-BCED-93523C1895F1}" type="pres">
      <dgm:prSet presAssocID="{481D9568-13FA-4D93-8A70-40EFE1CFF65F}" presName="compNode" presStyleCnt="0"/>
      <dgm:spPr/>
    </dgm:pt>
    <dgm:pt modelId="{53809A40-EC44-4F06-AF77-65DBF3ED082A}" type="pres">
      <dgm:prSet presAssocID="{481D9568-13FA-4D93-8A70-40EFE1CFF65F}" presName="bgRect" presStyleLbl="bgShp" presStyleIdx="2" presStyleCnt="8"/>
      <dgm:spPr/>
    </dgm:pt>
    <dgm:pt modelId="{9193DBC1-587B-4722-8AC0-9DB84697A20D}" type="pres">
      <dgm:prSet presAssocID="{481D9568-13FA-4D93-8A70-40EFE1CFF65F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3E1B197-7CC6-47B1-927A-A5D0675C7688}" type="pres">
      <dgm:prSet presAssocID="{481D9568-13FA-4D93-8A70-40EFE1CFF65F}" presName="spaceRect" presStyleCnt="0"/>
      <dgm:spPr/>
    </dgm:pt>
    <dgm:pt modelId="{962F06F4-582A-4E3D-9BF5-2976FAD17B3F}" type="pres">
      <dgm:prSet presAssocID="{481D9568-13FA-4D93-8A70-40EFE1CFF65F}" presName="parTx" presStyleLbl="revTx" presStyleIdx="2" presStyleCnt="8">
        <dgm:presLayoutVars>
          <dgm:chMax val="0"/>
          <dgm:chPref val="0"/>
        </dgm:presLayoutVars>
      </dgm:prSet>
      <dgm:spPr/>
    </dgm:pt>
    <dgm:pt modelId="{4A272E7C-1266-42D9-B491-71CA0CF360F5}" type="pres">
      <dgm:prSet presAssocID="{867E86DD-38C8-4DEA-AC0C-9F24023B0A9C}" presName="sibTrans" presStyleCnt="0"/>
      <dgm:spPr/>
    </dgm:pt>
    <dgm:pt modelId="{5B76CB86-B1A9-4771-99DB-2498C078A4DD}" type="pres">
      <dgm:prSet presAssocID="{2FDDF394-5474-4329-BEE2-CBEBAA37E323}" presName="compNode" presStyleCnt="0"/>
      <dgm:spPr/>
    </dgm:pt>
    <dgm:pt modelId="{4D0DFCBE-2FF2-446C-9541-D0618E70D8DD}" type="pres">
      <dgm:prSet presAssocID="{2FDDF394-5474-4329-BEE2-CBEBAA37E323}" presName="bgRect" presStyleLbl="bgShp" presStyleIdx="3" presStyleCnt="8"/>
      <dgm:spPr/>
    </dgm:pt>
    <dgm:pt modelId="{D8A026F6-328F-4096-9654-6DF521986CF4}" type="pres">
      <dgm:prSet presAssocID="{2FDDF394-5474-4329-BEE2-CBEBAA37E323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E38A74BE-2D53-4327-8860-ED0B0EA30D46}" type="pres">
      <dgm:prSet presAssocID="{2FDDF394-5474-4329-BEE2-CBEBAA37E323}" presName="spaceRect" presStyleCnt="0"/>
      <dgm:spPr/>
    </dgm:pt>
    <dgm:pt modelId="{F9D5E939-D7C1-4F64-A810-1A8FF9F6685B}" type="pres">
      <dgm:prSet presAssocID="{2FDDF394-5474-4329-BEE2-CBEBAA37E323}" presName="parTx" presStyleLbl="revTx" presStyleIdx="3" presStyleCnt="8">
        <dgm:presLayoutVars>
          <dgm:chMax val="0"/>
          <dgm:chPref val="0"/>
        </dgm:presLayoutVars>
      </dgm:prSet>
      <dgm:spPr/>
    </dgm:pt>
    <dgm:pt modelId="{E36C60C6-1788-4BB9-B3B0-E6EEEF1FBFAF}" type="pres">
      <dgm:prSet presAssocID="{8A55F06E-8538-45DC-9696-B5A5FC8ABFF7}" presName="sibTrans" presStyleCnt="0"/>
      <dgm:spPr/>
    </dgm:pt>
    <dgm:pt modelId="{F176DC99-44B3-4024-97A6-8B96BD012F23}" type="pres">
      <dgm:prSet presAssocID="{75DF7318-AFA9-44C3-865F-D4CFFCF73EC2}" presName="compNode" presStyleCnt="0"/>
      <dgm:spPr/>
    </dgm:pt>
    <dgm:pt modelId="{3AC07406-0D9F-4FDA-86AF-2D034B7E69DE}" type="pres">
      <dgm:prSet presAssocID="{75DF7318-AFA9-44C3-865F-D4CFFCF73EC2}" presName="bgRect" presStyleLbl="bgShp" presStyleIdx="4" presStyleCnt="8"/>
      <dgm:spPr/>
    </dgm:pt>
    <dgm:pt modelId="{D3C44EC7-6A5D-4CBC-8663-B502ADC91609}" type="pres">
      <dgm:prSet presAssocID="{75DF7318-AFA9-44C3-865F-D4CFFCF73EC2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BAEDE45F-BA4D-4ACE-992C-8D2CE7F9C84D}" type="pres">
      <dgm:prSet presAssocID="{75DF7318-AFA9-44C3-865F-D4CFFCF73EC2}" presName="spaceRect" presStyleCnt="0"/>
      <dgm:spPr/>
    </dgm:pt>
    <dgm:pt modelId="{A91E4453-0E58-40B9-9126-E85A0C9409C8}" type="pres">
      <dgm:prSet presAssocID="{75DF7318-AFA9-44C3-865F-D4CFFCF73EC2}" presName="parTx" presStyleLbl="revTx" presStyleIdx="4" presStyleCnt="8">
        <dgm:presLayoutVars>
          <dgm:chMax val="0"/>
          <dgm:chPref val="0"/>
        </dgm:presLayoutVars>
      </dgm:prSet>
      <dgm:spPr/>
    </dgm:pt>
    <dgm:pt modelId="{EF03D3BD-3214-4D24-AC07-970B228D9FC8}" type="pres">
      <dgm:prSet presAssocID="{0CA4691B-F010-4B20-B7A8-485851FA5706}" presName="sibTrans" presStyleCnt="0"/>
      <dgm:spPr/>
    </dgm:pt>
    <dgm:pt modelId="{41CEC5B8-AE10-481D-BCEB-F61C70D34D37}" type="pres">
      <dgm:prSet presAssocID="{B5E8EB83-B6AB-40D3-9ADF-E7CE91D55DF4}" presName="compNode" presStyleCnt="0"/>
      <dgm:spPr/>
    </dgm:pt>
    <dgm:pt modelId="{C11480DF-9D54-49E5-AD09-017E885C4DFC}" type="pres">
      <dgm:prSet presAssocID="{B5E8EB83-B6AB-40D3-9ADF-E7CE91D55DF4}" presName="bgRect" presStyleLbl="bgShp" presStyleIdx="5" presStyleCnt="8"/>
      <dgm:spPr/>
    </dgm:pt>
    <dgm:pt modelId="{EE56AEBC-8837-4329-A0F0-D4A14EFEF559}" type="pres">
      <dgm:prSet presAssocID="{B5E8EB83-B6AB-40D3-9ADF-E7CE91D55DF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37C3264E-02A9-4EC9-820B-6DCEE4026672}" type="pres">
      <dgm:prSet presAssocID="{B5E8EB83-B6AB-40D3-9ADF-E7CE91D55DF4}" presName="spaceRect" presStyleCnt="0"/>
      <dgm:spPr/>
    </dgm:pt>
    <dgm:pt modelId="{2C22B0C4-B7C3-458F-B8B0-A1A23460AE69}" type="pres">
      <dgm:prSet presAssocID="{B5E8EB83-B6AB-40D3-9ADF-E7CE91D55DF4}" presName="parTx" presStyleLbl="revTx" presStyleIdx="5" presStyleCnt="8">
        <dgm:presLayoutVars>
          <dgm:chMax val="0"/>
          <dgm:chPref val="0"/>
        </dgm:presLayoutVars>
      </dgm:prSet>
      <dgm:spPr/>
    </dgm:pt>
    <dgm:pt modelId="{7B33BE3E-8073-48F9-A8D3-B6D02F4695EF}" type="pres">
      <dgm:prSet presAssocID="{039164B5-1408-41C1-BDF8-4A79D043FB5A}" presName="sibTrans" presStyleCnt="0"/>
      <dgm:spPr/>
    </dgm:pt>
    <dgm:pt modelId="{C212DF0F-3C61-423C-8FD8-C7E5FC779A6E}" type="pres">
      <dgm:prSet presAssocID="{8256993A-AE31-48B6-8405-4993F826FEA9}" presName="compNode" presStyleCnt="0"/>
      <dgm:spPr/>
    </dgm:pt>
    <dgm:pt modelId="{DF59F922-7F27-4C6A-9D01-54E0E7C99304}" type="pres">
      <dgm:prSet presAssocID="{8256993A-AE31-48B6-8405-4993F826FEA9}" presName="bgRect" presStyleLbl="bgShp" presStyleIdx="6" presStyleCnt="8"/>
      <dgm:spPr/>
    </dgm:pt>
    <dgm:pt modelId="{05D91E53-B34E-4E22-8321-03F2C46E047B}" type="pres">
      <dgm:prSet presAssocID="{8256993A-AE31-48B6-8405-4993F826FEA9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E93F4A63-686A-48F1-B7FC-09D642744DEF}" type="pres">
      <dgm:prSet presAssocID="{8256993A-AE31-48B6-8405-4993F826FEA9}" presName="spaceRect" presStyleCnt="0"/>
      <dgm:spPr/>
    </dgm:pt>
    <dgm:pt modelId="{3915C281-84FE-451B-B157-93FABE489C10}" type="pres">
      <dgm:prSet presAssocID="{8256993A-AE31-48B6-8405-4993F826FEA9}" presName="parTx" presStyleLbl="revTx" presStyleIdx="6" presStyleCnt="8">
        <dgm:presLayoutVars>
          <dgm:chMax val="0"/>
          <dgm:chPref val="0"/>
        </dgm:presLayoutVars>
      </dgm:prSet>
      <dgm:spPr/>
    </dgm:pt>
    <dgm:pt modelId="{253C1C05-A720-4E6A-A97E-FE36159635AA}" type="pres">
      <dgm:prSet presAssocID="{E5408AE8-8578-4500-AD1F-D6FB032E55A5}" presName="sibTrans" presStyleCnt="0"/>
      <dgm:spPr/>
    </dgm:pt>
    <dgm:pt modelId="{031C7FA6-6C2A-41B3-8AC9-1DBB45251F96}" type="pres">
      <dgm:prSet presAssocID="{A4F73D2E-2131-429D-AC10-BF84465DDAF6}" presName="compNode" presStyleCnt="0"/>
      <dgm:spPr/>
    </dgm:pt>
    <dgm:pt modelId="{AF5D700E-104D-4469-9125-5532E19447B2}" type="pres">
      <dgm:prSet presAssocID="{A4F73D2E-2131-429D-AC10-BF84465DDAF6}" presName="bgRect" presStyleLbl="bgShp" presStyleIdx="7" presStyleCnt="8"/>
      <dgm:spPr/>
    </dgm:pt>
    <dgm:pt modelId="{2BBDD1F5-6690-406D-8382-617998F07C3E}" type="pres">
      <dgm:prSet presAssocID="{A4F73D2E-2131-429D-AC10-BF84465DDAF6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045250C-0E5C-4C74-8C0A-2B973F588952}" type="pres">
      <dgm:prSet presAssocID="{A4F73D2E-2131-429D-AC10-BF84465DDAF6}" presName="spaceRect" presStyleCnt="0"/>
      <dgm:spPr/>
    </dgm:pt>
    <dgm:pt modelId="{35B2AA70-1510-48D6-BEC5-DDB86AF7E36D}" type="pres">
      <dgm:prSet presAssocID="{A4F73D2E-2131-429D-AC10-BF84465DDAF6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52783D0B-06DD-4530-B493-139DD6D173EE}" srcId="{8E912D84-3D9B-45C9-A131-FDCE2E040936}" destId="{481D9568-13FA-4D93-8A70-40EFE1CFF65F}" srcOrd="2" destOrd="0" parTransId="{71B48395-BF16-4969-A180-BE6738ADF4BD}" sibTransId="{867E86DD-38C8-4DEA-AC0C-9F24023B0A9C}"/>
    <dgm:cxn modelId="{2F68E11E-2DF5-4E17-B061-3DB08F91ACAC}" srcId="{8E912D84-3D9B-45C9-A131-FDCE2E040936}" destId="{8256993A-AE31-48B6-8405-4993F826FEA9}" srcOrd="6" destOrd="0" parTransId="{7AD1A476-B43A-4400-8E01-0FB016BDF7D0}" sibTransId="{E5408AE8-8578-4500-AD1F-D6FB032E55A5}"/>
    <dgm:cxn modelId="{83321133-C06C-46B0-A88B-1A45A2689B01}" type="presOf" srcId="{0ECD80EC-CCDA-4481-BD81-2B2F97E36815}" destId="{E4EBBC9F-1D8D-4E01-98E4-ADC05611D427}" srcOrd="0" destOrd="0" presId="urn:microsoft.com/office/officeart/2018/2/layout/IconVerticalSolidList"/>
    <dgm:cxn modelId="{E2566769-7A1D-4CEA-BE77-291A8ABC96CA}" type="presOf" srcId="{32667F92-C5E8-4875-AFE6-E63AB4FC7930}" destId="{8E467611-BB5C-4DBD-BAE9-B3AC1D915DEA}" srcOrd="0" destOrd="0" presId="urn:microsoft.com/office/officeart/2018/2/layout/IconVerticalSolidList"/>
    <dgm:cxn modelId="{EE94544E-87EB-41D1-97E1-069483E40236}" type="presOf" srcId="{481D9568-13FA-4D93-8A70-40EFE1CFF65F}" destId="{962F06F4-582A-4E3D-9BF5-2976FAD17B3F}" srcOrd="0" destOrd="0" presId="urn:microsoft.com/office/officeart/2018/2/layout/IconVerticalSolidList"/>
    <dgm:cxn modelId="{A243DC52-3F1E-47B8-9D1B-681DA67554F6}" type="presOf" srcId="{2FDDF394-5474-4329-BEE2-CBEBAA37E323}" destId="{F9D5E939-D7C1-4F64-A810-1A8FF9F6685B}" srcOrd="0" destOrd="0" presId="urn:microsoft.com/office/officeart/2018/2/layout/IconVerticalSolidList"/>
    <dgm:cxn modelId="{158FA779-569D-4220-802D-33DB4FE5E128}" type="presOf" srcId="{A4F73D2E-2131-429D-AC10-BF84465DDAF6}" destId="{35B2AA70-1510-48D6-BEC5-DDB86AF7E36D}" srcOrd="0" destOrd="0" presId="urn:microsoft.com/office/officeart/2018/2/layout/IconVerticalSolidList"/>
    <dgm:cxn modelId="{4AF40A7A-43FD-4F5E-833B-134FEC7B9117}" type="presOf" srcId="{8E912D84-3D9B-45C9-A131-FDCE2E040936}" destId="{D30A8064-2A8F-4F7B-BAA3-A5ED7B2E0969}" srcOrd="0" destOrd="0" presId="urn:microsoft.com/office/officeart/2018/2/layout/IconVerticalSolidList"/>
    <dgm:cxn modelId="{AA66F48E-CCE4-4DEE-B8A9-B384D31099AF}" srcId="{8E912D84-3D9B-45C9-A131-FDCE2E040936}" destId="{2FDDF394-5474-4329-BEE2-CBEBAA37E323}" srcOrd="3" destOrd="0" parTransId="{AF2F3595-990E-4D57-825C-213B462E90FB}" sibTransId="{8A55F06E-8538-45DC-9696-B5A5FC8ABFF7}"/>
    <dgm:cxn modelId="{D7EF8693-53EA-4817-83CE-CF48393FF56F}" type="presOf" srcId="{B5E8EB83-B6AB-40D3-9ADF-E7CE91D55DF4}" destId="{2C22B0C4-B7C3-458F-B8B0-A1A23460AE69}" srcOrd="0" destOrd="0" presId="urn:microsoft.com/office/officeart/2018/2/layout/IconVerticalSolidList"/>
    <dgm:cxn modelId="{FA0EA79E-FA6D-4789-A19E-E0E05600797E}" srcId="{8E912D84-3D9B-45C9-A131-FDCE2E040936}" destId="{75DF7318-AFA9-44C3-865F-D4CFFCF73EC2}" srcOrd="4" destOrd="0" parTransId="{426C3417-D85D-464F-938F-A159FDCF8BDF}" sibTransId="{0CA4691B-F010-4B20-B7A8-485851FA5706}"/>
    <dgm:cxn modelId="{31FAD49F-FF85-4F67-A01E-8733CA607832}" type="presOf" srcId="{8256993A-AE31-48B6-8405-4993F826FEA9}" destId="{3915C281-84FE-451B-B157-93FABE489C10}" srcOrd="0" destOrd="0" presId="urn:microsoft.com/office/officeart/2018/2/layout/IconVerticalSolidList"/>
    <dgm:cxn modelId="{534A35D4-5682-4983-ABD8-F0AE1298D480}" srcId="{8E912D84-3D9B-45C9-A131-FDCE2E040936}" destId="{A4F73D2E-2131-429D-AC10-BF84465DDAF6}" srcOrd="7" destOrd="0" parTransId="{34E73440-180B-4EDF-A64A-8AB00A167C15}" sibTransId="{148CF73C-6DCC-495B-8FC2-442CD192C316}"/>
    <dgm:cxn modelId="{D75F73DA-6B8A-4F8B-A7FF-DE0FDEE17DD9}" srcId="{8E912D84-3D9B-45C9-A131-FDCE2E040936}" destId="{0ECD80EC-CCDA-4481-BD81-2B2F97E36815}" srcOrd="1" destOrd="0" parTransId="{8A506CCD-DCD9-4FA1-99CC-3CEB0850874E}" sibTransId="{47EA7DA1-83F9-462E-AD0E-BFF1C5BC8CD2}"/>
    <dgm:cxn modelId="{E20EF7EA-3414-4A70-9655-0C8BF33AA77C}" srcId="{8E912D84-3D9B-45C9-A131-FDCE2E040936}" destId="{B5E8EB83-B6AB-40D3-9ADF-E7CE91D55DF4}" srcOrd="5" destOrd="0" parTransId="{30B60905-2667-4E44-AD1F-0F74698BD3E8}" sibTransId="{039164B5-1408-41C1-BDF8-4A79D043FB5A}"/>
    <dgm:cxn modelId="{888BCFF2-217B-4BA7-B43F-FE0E265576F0}" type="presOf" srcId="{75DF7318-AFA9-44C3-865F-D4CFFCF73EC2}" destId="{A91E4453-0E58-40B9-9126-E85A0C9409C8}" srcOrd="0" destOrd="0" presId="urn:microsoft.com/office/officeart/2018/2/layout/IconVerticalSolidList"/>
    <dgm:cxn modelId="{636FFEF8-EB2A-4E24-AD3D-8FFC7BF2E1EF}" srcId="{8E912D84-3D9B-45C9-A131-FDCE2E040936}" destId="{32667F92-C5E8-4875-AFE6-E63AB4FC7930}" srcOrd="0" destOrd="0" parTransId="{7AC51C89-C7AA-4514-81C0-9F47306DB781}" sibTransId="{591FCDF8-6980-4EE3-AA9C-9B2D8C5FA4D2}"/>
    <dgm:cxn modelId="{24E9124A-C5A7-494B-8ACE-8C62ED7A5770}" type="presParOf" srcId="{D30A8064-2A8F-4F7B-BAA3-A5ED7B2E0969}" destId="{C16CA4F1-E46E-456D-A459-8CD7EB8DB58C}" srcOrd="0" destOrd="0" presId="urn:microsoft.com/office/officeart/2018/2/layout/IconVerticalSolidList"/>
    <dgm:cxn modelId="{E709AF88-DBE4-4425-9D32-B36821D40B4F}" type="presParOf" srcId="{C16CA4F1-E46E-456D-A459-8CD7EB8DB58C}" destId="{8251E3BD-B865-4167-A66E-9CBB54658A7F}" srcOrd="0" destOrd="0" presId="urn:microsoft.com/office/officeart/2018/2/layout/IconVerticalSolidList"/>
    <dgm:cxn modelId="{A52B59C6-E9BE-4182-8534-7A01857C5BA8}" type="presParOf" srcId="{C16CA4F1-E46E-456D-A459-8CD7EB8DB58C}" destId="{0995F1A7-B3D2-4AC1-9C3F-CBA54DB4DC83}" srcOrd="1" destOrd="0" presId="urn:microsoft.com/office/officeart/2018/2/layout/IconVerticalSolidList"/>
    <dgm:cxn modelId="{B7EE04AF-8356-42B9-AA1D-6E6EFCEA0D79}" type="presParOf" srcId="{C16CA4F1-E46E-456D-A459-8CD7EB8DB58C}" destId="{C9228929-4DA1-4351-BB9F-7A04E564AC39}" srcOrd="2" destOrd="0" presId="urn:microsoft.com/office/officeart/2018/2/layout/IconVerticalSolidList"/>
    <dgm:cxn modelId="{29BE5623-6DE3-438A-8A27-195FF4E7A0C0}" type="presParOf" srcId="{C16CA4F1-E46E-456D-A459-8CD7EB8DB58C}" destId="{8E467611-BB5C-4DBD-BAE9-B3AC1D915DEA}" srcOrd="3" destOrd="0" presId="urn:microsoft.com/office/officeart/2018/2/layout/IconVerticalSolidList"/>
    <dgm:cxn modelId="{B0FE110D-CD24-48D3-9D41-F497942AC8E3}" type="presParOf" srcId="{D30A8064-2A8F-4F7B-BAA3-A5ED7B2E0969}" destId="{ED5836EB-E880-4F18-A750-835E90B84559}" srcOrd="1" destOrd="0" presId="urn:microsoft.com/office/officeart/2018/2/layout/IconVerticalSolidList"/>
    <dgm:cxn modelId="{273D58A3-9C47-4918-9A27-7F38CDC17B39}" type="presParOf" srcId="{D30A8064-2A8F-4F7B-BAA3-A5ED7B2E0969}" destId="{5B1685D2-423D-42AE-B0A5-10BE45EC915A}" srcOrd="2" destOrd="0" presId="urn:microsoft.com/office/officeart/2018/2/layout/IconVerticalSolidList"/>
    <dgm:cxn modelId="{0036138C-4ED9-442E-B203-F0C173C68C1C}" type="presParOf" srcId="{5B1685D2-423D-42AE-B0A5-10BE45EC915A}" destId="{18A8AD64-438E-4AF5-A04C-7115565DC3B4}" srcOrd="0" destOrd="0" presId="urn:microsoft.com/office/officeart/2018/2/layout/IconVerticalSolidList"/>
    <dgm:cxn modelId="{FE1F0EA7-19E5-4904-9489-1B6D2A597B17}" type="presParOf" srcId="{5B1685D2-423D-42AE-B0A5-10BE45EC915A}" destId="{D04EDB99-5CA9-4713-8EA5-48F147DA5103}" srcOrd="1" destOrd="0" presId="urn:microsoft.com/office/officeart/2018/2/layout/IconVerticalSolidList"/>
    <dgm:cxn modelId="{99F3467A-429A-4A91-A19C-84B80FB1C3B9}" type="presParOf" srcId="{5B1685D2-423D-42AE-B0A5-10BE45EC915A}" destId="{1D12D22C-83F1-4E72-A50C-2DD3D0DA6DD7}" srcOrd="2" destOrd="0" presId="urn:microsoft.com/office/officeart/2018/2/layout/IconVerticalSolidList"/>
    <dgm:cxn modelId="{56296961-697C-471A-AD45-901C39E4159C}" type="presParOf" srcId="{5B1685D2-423D-42AE-B0A5-10BE45EC915A}" destId="{E4EBBC9F-1D8D-4E01-98E4-ADC05611D427}" srcOrd="3" destOrd="0" presId="urn:microsoft.com/office/officeart/2018/2/layout/IconVerticalSolidList"/>
    <dgm:cxn modelId="{4C67AFDB-BB4E-4E2A-9F89-D08080ADAC9E}" type="presParOf" srcId="{D30A8064-2A8F-4F7B-BAA3-A5ED7B2E0969}" destId="{5F7498A9-A2FE-4460-A0B6-75D618AB6180}" srcOrd="3" destOrd="0" presId="urn:microsoft.com/office/officeart/2018/2/layout/IconVerticalSolidList"/>
    <dgm:cxn modelId="{C3BFCADD-D0B7-4C76-B71B-0B9E6F82AD4C}" type="presParOf" srcId="{D30A8064-2A8F-4F7B-BAA3-A5ED7B2E0969}" destId="{7A8466B8-0648-4257-BCED-93523C1895F1}" srcOrd="4" destOrd="0" presId="urn:microsoft.com/office/officeart/2018/2/layout/IconVerticalSolidList"/>
    <dgm:cxn modelId="{3CD3A27F-C290-4024-BEA0-02CDD1A88299}" type="presParOf" srcId="{7A8466B8-0648-4257-BCED-93523C1895F1}" destId="{53809A40-EC44-4F06-AF77-65DBF3ED082A}" srcOrd="0" destOrd="0" presId="urn:microsoft.com/office/officeart/2018/2/layout/IconVerticalSolidList"/>
    <dgm:cxn modelId="{AF7539B8-D5CF-4B5D-BC39-A1133930B134}" type="presParOf" srcId="{7A8466B8-0648-4257-BCED-93523C1895F1}" destId="{9193DBC1-587B-4722-8AC0-9DB84697A20D}" srcOrd="1" destOrd="0" presId="urn:microsoft.com/office/officeart/2018/2/layout/IconVerticalSolidList"/>
    <dgm:cxn modelId="{2E8E8F49-77D1-4782-9F41-1E64E158B6C9}" type="presParOf" srcId="{7A8466B8-0648-4257-BCED-93523C1895F1}" destId="{83E1B197-7CC6-47B1-927A-A5D0675C7688}" srcOrd="2" destOrd="0" presId="urn:microsoft.com/office/officeart/2018/2/layout/IconVerticalSolidList"/>
    <dgm:cxn modelId="{D2AD753F-3ABA-4292-9AF9-FCA96A8856C5}" type="presParOf" srcId="{7A8466B8-0648-4257-BCED-93523C1895F1}" destId="{962F06F4-582A-4E3D-9BF5-2976FAD17B3F}" srcOrd="3" destOrd="0" presId="urn:microsoft.com/office/officeart/2018/2/layout/IconVerticalSolidList"/>
    <dgm:cxn modelId="{2684FB6D-793C-496E-B6A6-AAC544CB32C8}" type="presParOf" srcId="{D30A8064-2A8F-4F7B-BAA3-A5ED7B2E0969}" destId="{4A272E7C-1266-42D9-B491-71CA0CF360F5}" srcOrd="5" destOrd="0" presId="urn:microsoft.com/office/officeart/2018/2/layout/IconVerticalSolidList"/>
    <dgm:cxn modelId="{15789CD5-C4F4-40B4-A308-67B04659096C}" type="presParOf" srcId="{D30A8064-2A8F-4F7B-BAA3-A5ED7B2E0969}" destId="{5B76CB86-B1A9-4771-99DB-2498C078A4DD}" srcOrd="6" destOrd="0" presId="urn:microsoft.com/office/officeart/2018/2/layout/IconVerticalSolidList"/>
    <dgm:cxn modelId="{97801EF2-2199-4045-AA81-AF53A708CBE9}" type="presParOf" srcId="{5B76CB86-B1A9-4771-99DB-2498C078A4DD}" destId="{4D0DFCBE-2FF2-446C-9541-D0618E70D8DD}" srcOrd="0" destOrd="0" presId="urn:microsoft.com/office/officeart/2018/2/layout/IconVerticalSolidList"/>
    <dgm:cxn modelId="{444D7281-BFA5-4E03-9BC5-701F3E918769}" type="presParOf" srcId="{5B76CB86-B1A9-4771-99DB-2498C078A4DD}" destId="{D8A026F6-328F-4096-9654-6DF521986CF4}" srcOrd="1" destOrd="0" presId="urn:microsoft.com/office/officeart/2018/2/layout/IconVerticalSolidList"/>
    <dgm:cxn modelId="{F0FF6A58-96AF-4B1A-BE3B-FE10D93DFB2A}" type="presParOf" srcId="{5B76CB86-B1A9-4771-99DB-2498C078A4DD}" destId="{E38A74BE-2D53-4327-8860-ED0B0EA30D46}" srcOrd="2" destOrd="0" presId="urn:microsoft.com/office/officeart/2018/2/layout/IconVerticalSolidList"/>
    <dgm:cxn modelId="{568C1B22-AA8F-4A24-AE72-A3726DBC815A}" type="presParOf" srcId="{5B76CB86-B1A9-4771-99DB-2498C078A4DD}" destId="{F9D5E939-D7C1-4F64-A810-1A8FF9F6685B}" srcOrd="3" destOrd="0" presId="urn:microsoft.com/office/officeart/2018/2/layout/IconVerticalSolidList"/>
    <dgm:cxn modelId="{9569819E-BD1E-483D-894C-62764CD1E7A9}" type="presParOf" srcId="{D30A8064-2A8F-4F7B-BAA3-A5ED7B2E0969}" destId="{E36C60C6-1788-4BB9-B3B0-E6EEEF1FBFAF}" srcOrd="7" destOrd="0" presId="urn:microsoft.com/office/officeart/2018/2/layout/IconVerticalSolidList"/>
    <dgm:cxn modelId="{803B707C-1E8F-4767-AC61-9B8F9CDB050F}" type="presParOf" srcId="{D30A8064-2A8F-4F7B-BAA3-A5ED7B2E0969}" destId="{F176DC99-44B3-4024-97A6-8B96BD012F23}" srcOrd="8" destOrd="0" presId="urn:microsoft.com/office/officeart/2018/2/layout/IconVerticalSolidList"/>
    <dgm:cxn modelId="{DB48F91F-5B31-4D39-9C0D-BF54DCFCF8EC}" type="presParOf" srcId="{F176DC99-44B3-4024-97A6-8B96BD012F23}" destId="{3AC07406-0D9F-4FDA-86AF-2D034B7E69DE}" srcOrd="0" destOrd="0" presId="urn:microsoft.com/office/officeart/2018/2/layout/IconVerticalSolidList"/>
    <dgm:cxn modelId="{0A8F4780-66F6-423B-88F5-E933854ECF3D}" type="presParOf" srcId="{F176DC99-44B3-4024-97A6-8B96BD012F23}" destId="{D3C44EC7-6A5D-4CBC-8663-B502ADC91609}" srcOrd="1" destOrd="0" presId="urn:microsoft.com/office/officeart/2018/2/layout/IconVerticalSolidList"/>
    <dgm:cxn modelId="{D681FEE2-098E-4CDA-A7F8-90AA13649E74}" type="presParOf" srcId="{F176DC99-44B3-4024-97A6-8B96BD012F23}" destId="{BAEDE45F-BA4D-4ACE-992C-8D2CE7F9C84D}" srcOrd="2" destOrd="0" presId="urn:microsoft.com/office/officeart/2018/2/layout/IconVerticalSolidList"/>
    <dgm:cxn modelId="{47577D97-E703-4F3C-B9CC-4ACE1AC8E9A8}" type="presParOf" srcId="{F176DC99-44B3-4024-97A6-8B96BD012F23}" destId="{A91E4453-0E58-40B9-9126-E85A0C9409C8}" srcOrd="3" destOrd="0" presId="urn:microsoft.com/office/officeart/2018/2/layout/IconVerticalSolidList"/>
    <dgm:cxn modelId="{A76A942E-FBAA-45EF-A001-C724153FBE82}" type="presParOf" srcId="{D30A8064-2A8F-4F7B-BAA3-A5ED7B2E0969}" destId="{EF03D3BD-3214-4D24-AC07-970B228D9FC8}" srcOrd="9" destOrd="0" presId="urn:microsoft.com/office/officeart/2018/2/layout/IconVerticalSolidList"/>
    <dgm:cxn modelId="{79B2F09A-5994-449A-9A28-EA976D651F0A}" type="presParOf" srcId="{D30A8064-2A8F-4F7B-BAA3-A5ED7B2E0969}" destId="{41CEC5B8-AE10-481D-BCEB-F61C70D34D37}" srcOrd="10" destOrd="0" presId="urn:microsoft.com/office/officeart/2018/2/layout/IconVerticalSolidList"/>
    <dgm:cxn modelId="{9E9DA7B0-A44C-44B1-BB57-72AAEDB75D67}" type="presParOf" srcId="{41CEC5B8-AE10-481D-BCEB-F61C70D34D37}" destId="{C11480DF-9D54-49E5-AD09-017E885C4DFC}" srcOrd="0" destOrd="0" presId="urn:microsoft.com/office/officeart/2018/2/layout/IconVerticalSolidList"/>
    <dgm:cxn modelId="{68ABFE82-A719-4DE8-9111-0C20587E2E8A}" type="presParOf" srcId="{41CEC5B8-AE10-481D-BCEB-F61C70D34D37}" destId="{EE56AEBC-8837-4329-A0F0-D4A14EFEF559}" srcOrd="1" destOrd="0" presId="urn:microsoft.com/office/officeart/2018/2/layout/IconVerticalSolidList"/>
    <dgm:cxn modelId="{D53D121B-B04D-47CC-A93D-896D405C235B}" type="presParOf" srcId="{41CEC5B8-AE10-481D-BCEB-F61C70D34D37}" destId="{37C3264E-02A9-4EC9-820B-6DCEE4026672}" srcOrd="2" destOrd="0" presId="urn:microsoft.com/office/officeart/2018/2/layout/IconVerticalSolidList"/>
    <dgm:cxn modelId="{DA4488B0-FBAD-48B3-8672-16F0936782E0}" type="presParOf" srcId="{41CEC5B8-AE10-481D-BCEB-F61C70D34D37}" destId="{2C22B0C4-B7C3-458F-B8B0-A1A23460AE69}" srcOrd="3" destOrd="0" presId="urn:microsoft.com/office/officeart/2018/2/layout/IconVerticalSolidList"/>
    <dgm:cxn modelId="{04881B6F-B687-4BC9-A90B-00F528213BC1}" type="presParOf" srcId="{D30A8064-2A8F-4F7B-BAA3-A5ED7B2E0969}" destId="{7B33BE3E-8073-48F9-A8D3-B6D02F4695EF}" srcOrd="11" destOrd="0" presId="urn:microsoft.com/office/officeart/2018/2/layout/IconVerticalSolidList"/>
    <dgm:cxn modelId="{CE090B4C-F377-40FC-82FB-725D90FD86F8}" type="presParOf" srcId="{D30A8064-2A8F-4F7B-BAA3-A5ED7B2E0969}" destId="{C212DF0F-3C61-423C-8FD8-C7E5FC779A6E}" srcOrd="12" destOrd="0" presId="urn:microsoft.com/office/officeart/2018/2/layout/IconVerticalSolidList"/>
    <dgm:cxn modelId="{5B9DEF62-D470-4EA9-A02E-CE89E135469C}" type="presParOf" srcId="{C212DF0F-3C61-423C-8FD8-C7E5FC779A6E}" destId="{DF59F922-7F27-4C6A-9D01-54E0E7C99304}" srcOrd="0" destOrd="0" presId="urn:microsoft.com/office/officeart/2018/2/layout/IconVerticalSolidList"/>
    <dgm:cxn modelId="{9C778CBE-DDED-4A91-83EF-CCC063935CC3}" type="presParOf" srcId="{C212DF0F-3C61-423C-8FD8-C7E5FC779A6E}" destId="{05D91E53-B34E-4E22-8321-03F2C46E047B}" srcOrd="1" destOrd="0" presId="urn:microsoft.com/office/officeart/2018/2/layout/IconVerticalSolidList"/>
    <dgm:cxn modelId="{F5C2D113-F7AE-4DCC-86C7-FAB5CBFF24A1}" type="presParOf" srcId="{C212DF0F-3C61-423C-8FD8-C7E5FC779A6E}" destId="{E93F4A63-686A-48F1-B7FC-09D642744DEF}" srcOrd="2" destOrd="0" presId="urn:microsoft.com/office/officeart/2018/2/layout/IconVerticalSolidList"/>
    <dgm:cxn modelId="{58174703-A762-4939-A3A1-68C1B7489D5B}" type="presParOf" srcId="{C212DF0F-3C61-423C-8FD8-C7E5FC779A6E}" destId="{3915C281-84FE-451B-B157-93FABE489C10}" srcOrd="3" destOrd="0" presId="urn:microsoft.com/office/officeart/2018/2/layout/IconVerticalSolidList"/>
    <dgm:cxn modelId="{F6C58685-AF1E-482F-8D72-C7835E15B9BE}" type="presParOf" srcId="{D30A8064-2A8F-4F7B-BAA3-A5ED7B2E0969}" destId="{253C1C05-A720-4E6A-A97E-FE36159635AA}" srcOrd="13" destOrd="0" presId="urn:microsoft.com/office/officeart/2018/2/layout/IconVerticalSolidList"/>
    <dgm:cxn modelId="{AC15EF3E-FE5F-4013-BD84-306E8E27C126}" type="presParOf" srcId="{D30A8064-2A8F-4F7B-BAA3-A5ED7B2E0969}" destId="{031C7FA6-6C2A-41B3-8AC9-1DBB45251F96}" srcOrd="14" destOrd="0" presId="urn:microsoft.com/office/officeart/2018/2/layout/IconVerticalSolidList"/>
    <dgm:cxn modelId="{171B2A64-431F-4615-A043-017A4FD99C6F}" type="presParOf" srcId="{031C7FA6-6C2A-41B3-8AC9-1DBB45251F96}" destId="{AF5D700E-104D-4469-9125-5532E19447B2}" srcOrd="0" destOrd="0" presId="urn:microsoft.com/office/officeart/2018/2/layout/IconVerticalSolidList"/>
    <dgm:cxn modelId="{30822132-906C-4F06-A709-B415F760EA0A}" type="presParOf" srcId="{031C7FA6-6C2A-41B3-8AC9-1DBB45251F96}" destId="{2BBDD1F5-6690-406D-8382-617998F07C3E}" srcOrd="1" destOrd="0" presId="urn:microsoft.com/office/officeart/2018/2/layout/IconVerticalSolidList"/>
    <dgm:cxn modelId="{5F830C74-B8E6-4AB7-876C-EC5CE443A19D}" type="presParOf" srcId="{031C7FA6-6C2A-41B3-8AC9-1DBB45251F96}" destId="{B045250C-0E5C-4C74-8C0A-2B973F588952}" srcOrd="2" destOrd="0" presId="urn:microsoft.com/office/officeart/2018/2/layout/IconVerticalSolidList"/>
    <dgm:cxn modelId="{22A029C7-E7D6-438F-A504-623D7B974437}" type="presParOf" srcId="{031C7FA6-6C2A-41B3-8AC9-1DBB45251F96}" destId="{35B2AA70-1510-48D6-BEC5-DDB86AF7E3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E85D7A-7E43-41CA-B1B5-279D0277EF17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7C87A49-1BC4-4854-AC07-FE3B3A3A5145}">
      <dgm:prSet/>
      <dgm:spPr/>
      <dgm:t>
        <a:bodyPr/>
        <a:lstStyle/>
        <a:p>
          <a:r>
            <a:rPr lang="en-US"/>
            <a:t>Spaced practice (Spread the load).</a:t>
          </a:r>
        </a:p>
      </dgm:t>
    </dgm:pt>
    <dgm:pt modelId="{075B1DBF-D298-43AD-B993-BD9E9C9153C1}" type="parTrans" cxnId="{8840C090-CC23-4179-A55C-492EC52133CA}">
      <dgm:prSet/>
      <dgm:spPr/>
      <dgm:t>
        <a:bodyPr/>
        <a:lstStyle/>
        <a:p>
          <a:endParaRPr lang="en-US"/>
        </a:p>
      </dgm:t>
    </dgm:pt>
    <dgm:pt modelId="{CFF7B702-9BBD-4A26-96CC-6AEF6056EA67}" type="sibTrans" cxnId="{8840C090-CC23-4179-A55C-492EC52133CA}">
      <dgm:prSet/>
      <dgm:spPr/>
      <dgm:t>
        <a:bodyPr/>
        <a:lstStyle/>
        <a:p>
          <a:endParaRPr lang="en-US"/>
        </a:p>
      </dgm:t>
    </dgm:pt>
    <dgm:pt modelId="{CCF04814-28D8-4143-A2F8-C3C856A2A557}">
      <dgm:prSet/>
      <dgm:spPr/>
      <dgm:t>
        <a:bodyPr/>
        <a:lstStyle/>
        <a:p>
          <a:r>
            <a:rPr lang="en-US"/>
            <a:t>Switch (Between topics, subjects or problems, creating links).</a:t>
          </a:r>
        </a:p>
      </dgm:t>
    </dgm:pt>
    <dgm:pt modelId="{0D055CCF-E31D-4156-95A4-8B89552A5B3C}" type="parTrans" cxnId="{09AF2BA2-C0A4-4BB1-AD79-DD195D01D449}">
      <dgm:prSet/>
      <dgm:spPr/>
      <dgm:t>
        <a:bodyPr/>
        <a:lstStyle/>
        <a:p>
          <a:endParaRPr lang="en-US"/>
        </a:p>
      </dgm:t>
    </dgm:pt>
    <dgm:pt modelId="{E12AA02E-B5E5-41CB-9E96-909153310E9A}" type="sibTrans" cxnId="{09AF2BA2-C0A4-4BB1-AD79-DD195D01D449}">
      <dgm:prSet/>
      <dgm:spPr/>
      <dgm:t>
        <a:bodyPr/>
        <a:lstStyle/>
        <a:p>
          <a:endParaRPr lang="en-US"/>
        </a:p>
      </dgm:t>
    </dgm:pt>
    <dgm:pt modelId="{53A7E210-6DA5-49C6-AD52-7E466C1251C8}">
      <dgm:prSet/>
      <dgm:spPr/>
      <dgm:t>
        <a:bodyPr/>
        <a:lstStyle/>
        <a:p>
          <a:r>
            <a:rPr lang="en-US"/>
            <a:t>Ask questions, find answers (Explain and connect ideas).</a:t>
          </a:r>
        </a:p>
      </dgm:t>
    </dgm:pt>
    <dgm:pt modelId="{2342F2B9-4C35-4487-BC19-6E390FC94EFE}" type="parTrans" cxnId="{28695C54-78C1-42AE-A276-BDD4A66CA8CA}">
      <dgm:prSet/>
      <dgm:spPr/>
      <dgm:t>
        <a:bodyPr/>
        <a:lstStyle/>
        <a:p>
          <a:endParaRPr lang="en-US"/>
        </a:p>
      </dgm:t>
    </dgm:pt>
    <dgm:pt modelId="{0E80102B-B5E6-4565-AFC0-5A621AFF8AF3}" type="sibTrans" cxnId="{28695C54-78C1-42AE-A276-BDD4A66CA8CA}">
      <dgm:prSet/>
      <dgm:spPr/>
      <dgm:t>
        <a:bodyPr/>
        <a:lstStyle/>
        <a:p>
          <a:endParaRPr lang="en-US"/>
        </a:p>
      </dgm:t>
    </dgm:pt>
    <dgm:pt modelId="{44B28821-FB9B-4494-9C79-6C84124F4650}">
      <dgm:prSet/>
      <dgm:spPr/>
      <dgm:t>
        <a:bodyPr/>
        <a:lstStyle/>
        <a:p>
          <a:r>
            <a:rPr lang="en-US"/>
            <a:t>Concrete Examples (Demonstrate and explain ideas).</a:t>
          </a:r>
        </a:p>
      </dgm:t>
    </dgm:pt>
    <dgm:pt modelId="{B01C0A4D-7178-4A67-8DE1-8414FAE9D180}" type="parTrans" cxnId="{5E8C2C63-BFF8-45B2-8D0B-8F834AED0620}">
      <dgm:prSet/>
      <dgm:spPr/>
      <dgm:t>
        <a:bodyPr/>
        <a:lstStyle/>
        <a:p>
          <a:endParaRPr lang="en-US"/>
        </a:p>
      </dgm:t>
    </dgm:pt>
    <dgm:pt modelId="{D4A77A81-8F63-41F3-B9EC-1FEB3D6DF951}" type="sibTrans" cxnId="{5E8C2C63-BFF8-45B2-8D0B-8F834AED0620}">
      <dgm:prSet/>
      <dgm:spPr/>
      <dgm:t>
        <a:bodyPr/>
        <a:lstStyle/>
        <a:p>
          <a:endParaRPr lang="en-US"/>
        </a:p>
      </dgm:t>
    </dgm:pt>
    <dgm:pt modelId="{F34A8143-FCB5-440A-B991-63A62E80EB46}">
      <dgm:prSet/>
      <dgm:spPr/>
      <dgm:t>
        <a:bodyPr/>
        <a:lstStyle/>
        <a:p>
          <a:r>
            <a:rPr lang="en-US"/>
            <a:t>Words and Visuals (pictures, different ways to represent information).</a:t>
          </a:r>
        </a:p>
      </dgm:t>
    </dgm:pt>
    <dgm:pt modelId="{176C0077-3BEE-4486-9FF7-7D8EC853606D}" type="parTrans" cxnId="{280C203F-02FC-44CF-A721-C84259EBAB2B}">
      <dgm:prSet/>
      <dgm:spPr/>
      <dgm:t>
        <a:bodyPr/>
        <a:lstStyle/>
        <a:p>
          <a:endParaRPr lang="en-US"/>
        </a:p>
      </dgm:t>
    </dgm:pt>
    <dgm:pt modelId="{7FACBB3B-BA12-4878-8F8E-E9FDCAE8D57F}" type="sibTrans" cxnId="{280C203F-02FC-44CF-A721-C84259EBAB2B}">
      <dgm:prSet/>
      <dgm:spPr/>
      <dgm:t>
        <a:bodyPr/>
        <a:lstStyle/>
        <a:p>
          <a:endParaRPr lang="en-US"/>
        </a:p>
      </dgm:t>
    </dgm:pt>
    <dgm:pt modelId="{18D17AD0-5F94-434C-9B17-5BD5B29448BD}">
      <dgm:prSet/>
      <dgm:spPr/>
      <dgm:t>
        <a:bodyPr/>
        <a:lstStyle/>
        <a:p>
          <a:r>
            <a:rPr lang="en-US"/>
            <a:t>Recall (retrievable of information write / sketch)</a:t>
          </a:r>
        </a:p>
      </dgm:t>
    </dgm:pt>
    <dgm:pt modelId="{E72397D6-220A-483B-85EA-CB34A7409095}" type="parTrans" cxnId="{989EAA78-0D3D-4437-8BCA-1A6F9C5CDE0B}">
      <dgm:prSet/>
      <dgm:spPr/>
      <dgm:t>
        <a:bodyPr/>
        <a:lstStyle/>
        <a:p>
          <a:endParaRPr lang="en-US"/>
        </a:p>
      </dgm:t>
    </dgm:pt>
    <dgm:pt modelId="{B17F54D5-E6FC-49AF-940B-023DBD70851F}" type="sibTrans" cxnId="{989EAA78-0D3D-4437-8BCA-1A6F9C5CDE0B}">
      <dgm:prSet/>
      <dgm:spPr/>
      <dgm:t>
        <a:bodyPr/>
        <a:lstStyle/>
        <a:p>
          <a:endParaRPr lang="en-US"/>
        </a:p>
      </dgm:t>
    </dgm:pt>
    <dgm:pt modelId="{7DC219C4-DA5C-4F48-BDDC-B28253318545}" type="pres">
      <dgm:prSet presAssocID="{09E85D7A-7E43-41CA-B1B5-279D0277EF17}" presName="vert0" presStyleCnt="0">
        <dgm:presLayoutVars>
          <dgm:dir/>
          <dgm:animOne val="branch"/>
          <dgm:animLvl val="lvl"/>
        </dgm:presLayoutVars>
      </dgm:prSet>
      <dgm:spPr/>
    </dgm:pt>
    <dgm:pt modelId="{CF6E5D2C-9833-4A11-97C6-AAE157518EFB}" type="pres">
      <dgm:prSet presAssocID="{27C87A49-1BC4-4854-AC07-FE3B3A3A5145}" presName="thickLine" presStyleLbl="alignNode1" presStyleIdx="0" presStyleCnt="6"/>
      <dgm:spPr/>
    </dgm:pt>
    <dgm:pt modelId="{F0B54EBA-353D-4A48-AD64-C48344439627}" type="pres">
      <dgm:prSet presAssocID="{27C87A49-1BC4-4854-AC07-FE3B3A3A5145}" presName="horz1" presStyleCnt="0"/>
      <dgm:spPr/>
    </dgm:pt>
    <dgm:pt modelId="{F74A4D1B-38B5-4F95-8788-5273CF2D3226}" type="pres">
      <dgm:prSet presAssocID="{27C87A49-1BC4-4854-AC07-FE3B3A3A5145}" presName="tx1" presStyleLbl="revTx" presStyleIdx="0" presStyleCnt="6"/>
      <dgm:spPr/>
    </dgm:pt>
    <dgm:pt modelId="{0E8C55C1-0381-4ABB-88F2-F0E936C89E6F}" type="pres">
      <dgm:prSet presAssocID="{27C87A49-1BC4-4854-AC07-FE3B3A3A5145}" presName="vert1" presStyleCnt="0"/>
      <dgm:spPr/>
    </dgm:pt>
    <dgm:pt modelId="{C3608D5B-B392-4CD4-9048-6E9F3752C474}" type="pres">
      <dgm:prSet presAssocID="{CCF04814-28D8-4143-A2F8-C3C856A2A557}" presName="thickLine" presStyleLbl="alignNode1" presStyleIdx="1" presStyleCnt="6"/>
      <dgm:spPr/>
    </dgm:pt>
    <dgm:pt modelId="{3E0F5114-3FA8-4463-ACCE-309BA2DEE334}" type="pres">
      <dgm:prSet presAssocID="{CCF04814-28D8-4143-A2F8-C3C856A2A557}" presName="horz1" presStyleCnt="0"/>
      <dgm:spPr/>
    </dgm:pt>
    <dgm:pt modelId="{788CC08F-0191-410F-8134-B46F9B60539D}" type="pres">
      <dgm:prSet presAssocID="{CCF04814-28D8-4143-A2F8-C3C856A2A557}" presName="tx1" presStyleLbl="revTx" presStyleIdx="1" presStyleCnt="6"/>
      <dgm:spPr/>
    </dgm:pt>
    <dgm:pt modelId="{5A1C3669-6226-4B45-8CBB-593A64EA2D30}" type="pres">
      <dgm:prSet presAssocID="{CCF04814-28D8-4143-A2F8-C3C856A2A557}" presName="vert1" presStyleCnt="0"/>
      <dgm:spPr/>
    </dgm:pt>
    <dgm:pt modelId="{C20D68F2-C42F-4E04-A185-7E315AAD701D}" type="pres">
      <dgm:prSet presAssocID="{53A7E210-6DA5-49C6-AD52-7E466C1251C8}" presName="thickLine" presStyleLbl="alignNode1" presStyleIdx="2" presStyleCnt="6"/>
      <dgm:spPr/>
    </dgm:pt>
    <dgm:pt modelId="{9B4ED8F4-7215-4E34-A369-BE2765A4BDF6}" type="pres">
      <dgm:prSet presAssocID="{53A7E210-6DA5-49C6-AD52-7E466C1251C8}" presName="horz1" presStyleCnt="0"/>
      <dgm:spPr/>
    </dgm:pt>
    <dgm:pt modelId="{75272707-6E8D-4F6F-A06D-8636F767BE4D}" type="pres">
      <dgm:prSet presAssocID="{53A7E210-6DA5-49C6-AD52-7E466C1251C8}" presName="tx1" presStyleLbl="revTx" presStyleIdx="2" presStyleCnt="6"/>
      <dgm:spPr/>
    </dgm:pt>
    <dgm:pt modelId="{EE6B5CEF-BDAD-4BF0-9020-BA9A10C56804}" type="pres">
      <dgm:prSet presAssocID="{53A7E210-6DA5-49C6-AD52-7E466C1251C8}" presName="vert1" presStyleCnt="0"/>
      <dgm:spPr/>
    </dgm:pt>
    <dgm:pt modelId="{42FE6090-770F-4C27-8945-9682EF83FA29}" type="pres">
      <dgm:prSet presAssocID="{44B28821-FB9B-4494-9C79-6C84124F4650}" presName="thickLine" presStyleLbl="alignNode1" presStyleIdx="3" presStyleCnt="6"/>
      <dgm:spPr/>
    </dgm:pt>
    <dgm:pt modelId="{0F15669F-BE50-46E8-BAC8-74BCF7029E66}" type="pres">
      <dgm:prSet presAssocID="{44B28821-FB9B-4494-9C79-6C84124F4650}" presName="horz1" presStyleCnt="0"/>
      <dgm:spPr/>
    </dgm:pt>
    <dgm:pt modelId="{536F063D-D2AD-44B1-9344-BFE92BE05834}" type="pres">
      <dgm:prSet presAssocID="{44B28821-FB9B-4494-9C79-6C84124F4650}" presName="tx1" presStyleLbl="revTx" presStyleIdx="3" presStyleCnt="6"/>
      <dgm:spPr/>
    </dgm:pt>
    <dgm:pt modelId="{3F9B8653-14B4-4DEC-9D74-09A782F82B8D}" type="pres">
      <dgm:prSet presAssocID="{44B28821-FB9B-4494-9C79-6C84124F4650}" presName="vert1" presStyleCnt="0"/>
      <dgm:spPr/>
    </dgm:pt>
    <dgm:pt modelId="{7EA5179F-D326-4EF7-A791-2C71E4323ABD}" type="pres">
      <dgm:prSet presAssocID="{F34A8143-FCB5-440A-B991-63A62E80EB46}" presName="thickLine" presStyleLbl="alignNode1" presStyleIdx="4" presStyleCnt="6"/>
      <dgm:spPr/>
    </dgm:pt>
    <dgm:pt modelId="{CB1805DE-B8B4-4BEC-9903-A6705CEB21D7}" type="pres">
      <dgm:prSet presAssocID="{F34A8143-FCB5-440A-B991-63A62E80EB46}" presName="horz1" presStyleCnt="0"/>
      <dgm:spPr/>
    </dgm:pt>
    <dgm:pt modelId="{F7450587-EFF8-4695-A417-5BCD898BC4BC}" type="pres">
      <dgm:prSet presAssocID="{F34A8143-FCB5-440A-B991-63A62E80EB46}" presName="tx1" presStyleLbl="revTx" presStyleIdx="4" presStyleCnt="6"/>
      <dgm:spPr/>
    </dgm:pt>
    <dgm:pt modelId="{E262726A-3EB4-4222-B3DD-859BC6617A42}" type="pres">
      <dgm:prSet presAssocID="{F34A8143-FCB5-440A-B991-63A62E80EB46}" presName="vert1" presStyleCnt="0"/>
      <dgm:spPr/>
    </dgm:pt>
    <dgm:pt modelId="{086BF2C2-FCB9-4E0B-8654-BBFAD8FAE480}" type="pres">
      <dgm:prSet presAssocID="{18D17AD0-5F94-434C-9B17-5BD5B29448BD}" presName="thickLine" presStyleLbl="alignNode1" presStyleIdx="5" presStyleCnt="6"/>
      <dgm:spPr/>
    </dgm:pt>
    <dgm:pt modelId="{97E0954A-99CC-4B69-BA06-6358CC2B8079}" type="pres">
      <dgm:prSet presAssocID="{18D17AD0-5F94-434C-9B17-5BD5B29448BD}" presName="horz1" presStyleCnt="0"/>
      <dgm:spPr/>
    </dgm:pt>
    <dgm:pt modelId="{0AE08040-7A50-4AFC-BE87-F49B502BF5CA}" type="pres">
      <dgm:prSet presAssocID="{18D17AD0-5F94-434C-9B17-5BD5B29448BD}" presName="tx1" presStyleLbl="revTx" presStyleIdx="5" presStyleCnt="6"/>
      <dgm:spPr/>
    </dgm:pt>
    <dgm:pt modelId="{C4A0FFE6-BA14-42DD-AA0F-83031113408F}" type="pres">
      <dgm:prSet presAssocID="{18D17AD0-5F94-434C-9B17-5BD5B29448BD}" presName="vert1" presStyleCnt="0"/>
      <dgm:spPr/>
    </dgm:pt>
  </dgm:ptLst>
  <dgm:cxnLst>
    <dgm:cxn modelId="{280C203F-02FC-44CF-A721-C84259EBAB2B}" srcId="{09E85D7A-7E43-41CA-B1B5-279D0277EF17}" destId="{F34A8143-FCB5-440A-B991-63A62E80EB46}" srcOrd="4" destOrd="0" parTransId="{176C0077-3BEE-4486-9FF7-7D8EC853606D}" sibTransId="{7FACBB3B-BA12-4878-8F8E-E9FDCAE8D57F}"/>
    <dgm:cxn modelId="{5E8C2C63-BFF8-45B2-8D0B-8F834AED0620}" srcId="{09E85D7A-7E43-41CA-B1B5-279D0277EF17}" destId="{44B28821-FB9B-4494-9C79-6C84124F4650}" srcOrd="3" destOrd="0" parTransId="{B01C0A4D-7178-4A67-8DE1-8414FAE9D180}" sibTransId="{D4A77A81-8F63-41F3-B9EC-1FEB3D6DF951}"/>
    <dgm:cxn modelId="{5442376C-4C2E-4B76-8FA7-8837705A9751}" type="presOf" srcId="{44B28821-FB9B-4494-9C79-6C84124F4650}" destId="{536F063D-D2AD-44B1-9344-BFE92BE05834}" srcOrd="0" destOrd="0" presId="urn:microsoft.com/office/officeart/2008/layout/LinedList"/>
    <dgm:cxn modelId="{28695C54-78C1-42AE-A276-BDD4A66CA8CA}" srcId="{09E85D7A-7E43-41CA-B1B5-279D0277EF17}" destId="{53A7E210-6DA5-49C6-AD52-7E466C1251C8}" srcOrd="2" destOrd="0" parTransId="{2342F2B9-4C35-4487-BC19-6E390FC94EFE}" sibTransId="{0E80102B-B5E6-4565-AFC0-5A621AFF8AF3}"/>
    <dgm:cxn modelId="{989EAA78-0D3D-4437-8BCA-1A6F9C5CDE0B}" srcId="{09E85D7A-7E43-41CA-B1B5-279D0277EF17}" destId="{18D17AD0-5F94-434C-9B17-5BD5B29448BD}" srcOrd="5" destOrd="0" parTransId="{E72397D6-220A-483B-85EA-CB34A7409095}" sibTransId="{B17F54D5-E6FC-49AF-940B-023DBD70851F}"/>
    <dgm:cxn modelId="{5C14C87E-836E-4F55-AA44-7B4D9FCCF607}" type="presOf" srcId="{F34A8143-FCB5-440A-B991-63A62E80EB46}" destId="{F7450587-EFF8-4695-A417-5BCD898BC4BC}" srcOrd="0" destOrd="0" presId="urn:microsoft.com/office/officeart/2008/layout/LinedList"/>
    <dgm:cxn modelId="{F9C7EB85-6134-433E-8DE4-0E230AFD3D0F}" type="presOf" srcId="{53A7E210-6DA5-49C6-AD52-7E466C1251C8}" destId="{75272707-6E8D-4F6F-A06D-8636F767BE4D}" srcOrd="0" destOrd="0" presId="urn:microsoft.com/office/officeart/2008/layout/LinedList"/>
    <dgm:cxn modelId="{8840C090-CC23-4179-A55C-492EC52133CA}" srcId="{09E85D7A-7E43-41CA-B1B5-279D0277EF17}" destId="{27C87A49-1BC4-4854-AC07-FE3B3A3A5145}" srcOrd="0" destOrd="0" parTransId="{075B1DBF-D298-43AD-B993-BD9E9C9153C1}" sibTransId="{CFF7B702-9BBD-4A26-96CC-6AEF6056EA67}"/>
    <dgm:cxn modelId="{82F16B9D-B199-4966-9161-A9BE3F588108}" type="presOf" srcId="{18D17AD0-5F94-434C-9B17-5BD5B29448BD}" destId="{0AE08040-7A50-4AFC-BE87-F49B502BF5CA}" srcOrd="0" destOrd="0" presId="urn:microsoft.com/office/officeart/2008/layout/LinedList"/>
    <dgm:cxn modelId="{09AF2BA2-C0A4-4BB1-AD79-DD195D01D449}" srcId="{09E85D7A-7E43-41CA-B1B5-279D0277EF17}" destId="{CCF04814-28D8-4143-A2F8-C3C856A2A557}" srcOrd="1" destOrd="0" parTransId="{0D055CCF-E31D-4156-95A4-8B89552A5B3C}" sibTransId="{E12AA02E-B5E5-41CB-9E96-909153310E9A}"/>
    <dgm:cxn modelId="{717D9BB7-815D-4695-B168-8F342E96F18B}" type="presOf" srcId="{CCF04814-28D8-4143-A2F8-C3C856A2A557}" destId="{788CC08F-0191-410F-8134-B46F9B60539D}" srcOrd="0" destOrd="0" presId="urn:microsoft.com/office/officeart/2008/layout/LinedList"/>
    <dgm:cxn modelId="{B15FF0CA-5FCD-43A0-907F-72117915C72A}" type="presOf" srcId="{09E85D7A-7E43-41CA-B1B5-279D0277EF17}" destId="{7DC219C4-DA5C-4F48-BDDC-B28253318545}" srcOrd="0" destOrd="0" presId="urn:microsoft.com/office/officeart/2008/layout/LinedList"/>
    <dgm:cxn modelId="{460F03E8-C931-4B5F-A87D-334E7D4EFB77}" type="presOf" srcId="{27C87A49-1BC4-4854-AC07-FE3B3A3A5145}" destId="{F74A4D1B-38B5-4F95-8788-5273CF2D3226}" srcOrd="0" destOrd="0" presId="urn:microsoft.com/office/officeart/2008/layout/LinedList"/>
    <dgm:cxn modelId="{0768351F-FCC3-432F-A214-4E551524CE9D}" type="presParOf" srcId="{7DC219C4-DA5C-4F48-BDDC-B28253318545}" destId="{CF6E5D2C-9833-4A11-97C6-AAE157518EFB}" srcOrd="0" destOrd="0" presId="urn:microsoft.com/office/officeart/2008/layout/LinedList"/>
    <dgm:cxn modelId="{E6D0E538-38D1-411F-B297-784FB7E8F741}" type="presParOf" srcId="{7DC219C4-DA5C-4F48-BDDC-B28253318545}" destId="{F0B54EBA-353D-4A48-AD64-C48344439627}" srcOrd="1" destOrd="0" presId="urn:microsoft.com/office/officeart/2008/layout/LinedList"/>
    <dgm:cxn modelId="{DF7C248D-F27A-4E38-AE0B-F0634310EE2D}" type="presParOf" srcId="{F0B54EBA-353D-4A48-AD64-C48344439627}" destId="{F74A4D1B-38B5-4F95-8788-5273CF2D3226}" srcOrd="0" destOrd="0" presId="urn:microsoft.com/office/officeart/2008/layout/LinedList"/>
    <dgm:cxn modelId="{B25B8974-085A-4C6B-8EF1-BAAC4A24B955}" type="presParOf" srcId="{F0B54EBA-353D-4A48-AD64-C48344439627}" destId="{0E8C55C1-0381-4ABB-88F2-F0E936C89E6F}" srcOrd="1" destOrd="0" presId="urn:microsoft.com/office/officeart/2008/layout/LinedList"/>
    <dgm:cxn modelId="{3ECEBA1A-8C0D-4225-B8BD-9824C0FB44B7}" type="presParOf" srcId="{7DC219C4-DA5C-4F48-BDDC-B28253318545}" destId="{C3608D5B-B392-4CD4-9048-6E9F3752C474}" srcOrd="2" destOrd="0" presId="urn:microsoft.com/office/officeart/2008/layout/LinedList"/>
    <dgm:cxn modelId="{067FF103-77D6-4BCE-B27E-E7E7182428B9}" type="presParOf" srcId="{7DC219C4-DA5C-4F48-BDDC-B28253318545}" destId="{3E0F5114-3FA8-4463-ACCE-309BA2DEE334}" srcOrd="3" destOrd="0" presId="urn:microsoft.com/office/officeart/2008/layout/LinedList"/>
    <dgm:cxn modelId="{E1005ADA-8782-4DE3-BCE1-E2EBC63BCA3A}" type="presParOf" srcId="{3E0F5114-3FA8-4463-ACCE-309BA2DEE334}" destId="{788CC08F-0191-410F-8134-B46F9B60539D}" srcOrd="0" destOrd="0" presId="urn:microsoft.com/office/officeart/2008/layout/LinedList"/>
    <dgm:cxn modelId="{B4E9A6D2-D3EF-4085-8A5C-BE993CB98153}" type="presParOf" srcId="{3E0F5114-3FA8-4463-ACCE-309BA2DEE334}" destId="{5A1C3669-6226-4B45-8CBB-593A64EA2D30}" srcOrd="1" destOrd="0" presId="urn:microsoft.com/office/officeart/2008/layout/LinedList"/>
    <dgm:cxn modelId="{65E5E7A3-4514-4432-9B75-835D549A216B}" type="presParOf" srcId="{7DC219C4-DA5C-4F48-BDDC-B28253318545}" destId="{C20D68F2-C42F-4E04-A185-7E315AAD701D}" srcOrd="4" destOrd="0" presId="urn:microsoft.com/office/officeart/2008/layout/LinedList"/>
    <dgm:cxn modelId="{D0E3517D-6F2C-4EAB-A8E0-B7F5D4CFB298}" type="presParOf" srcId="{7DC219C4-DA5C-4F48-BDDC-B28253318545}" destId="{9B4ED8F4-7215-4E34-A369-BE2765A4BDF6}" srcOrd="5" destOrd="0" presId="urn:microsoft.com/office/officeart/2008/layout/LinedList"/>
    <dgm:cxn modelId="{397083FB-B0B5-4D8B-92E7-1658B1F2F767}" type="presParOf" srcId="{9B4ED8F4-7215-4E34-A369-BE2765A4BDF6}" destId="{75272707-6E8D-4F6F-A06D-8636F767BE4D}" srcOrd="0" destOrd="0" presId="urn:microsoft.com/office/officeart/2008/layout/LinedList"/>
    <dgm:cxn modelId="{87659B54-58BC-4A38-A1E1-A5751C2DAF48}" type="presParOf" srcId="{9B4ED8F4-7215-4E34-A369-BE2765A4BDF6}" destId="{EE6B5CEF-BDAD-4BF0-9020-BA9A10C56804}" srcOrd="1" destOrd="0" presId="urn:microsoft.com/office/officeart/2008/layout/LinedList"/>
    <dgm:cxn modelId="{61AA4F25-F22A-4658-B0B6-906F3695D55A}" type="presParOf" srcId="{7DC219C4-DA5C-4F48-BDDC-B28253318545}" destId="{42FE6090-770F-4C27-8945-9682EF83FA29}" srcOrd="6" destOrd="0" presId="urn:microsoft.com/office/officeart/2008/layout/LinedList"/>
    <dgm:cxn modelId="{CC0D08A0-D2A4-4FE6-B3AD-83E2FC4448DC}" type="presParOf" srcId="{7DC219C4-DA5C-4F48-BDDC-B28253318545}" destId="{0F15669F-BE50-46E8-BAC8-74BCF7029E66}" srcOrd="7" destOrd="0" presId="urn:microsoft.com/office/officeart/2008/layout/LinedList"/>
    <dgm:cxn modelId="{9487E4D7-8EF2-4EBC-A834-B873A4E8CFE1}" type="presParOf" srcId="{0F15669F-BE50-46E8-BAC8-74BCF7029E66}" destId="{536F063D-D2AD-44B1-9344-BFE92BE05834}" srcOrd="0" destOrd="0" presId="urn:microsoft.com/office/officeart/2008/layout/LinedList"/>
    <dgm:cxn modelId="{6CF3143F-6932-4750-98B8-1E255DEAA60B}" type="presParOf" srcId="{0F15669F-BE50-46E8-BAC8-74BCF7029E66}" destId="{3F9B8653-14B4-4DEC-9D74-09A782F82B8D}" srcOrd="1" destOrd="0" presId="urn:microsoft.com/office/officeart/2008/layout/LinedList"/>
    <dgm:cxn modelId="{31E1B99B-B8C0-46C7-9BDA-9B2D1F426765}" type="presParOf" srcId="{7DC219C4-DA5C-4F48-BDDC-B28253318545}" destId="{7EA5179F-D326-4EF7-A791-2C71E4323ABD}" srcOrd="8" destOrd="0" presId="urn:microsoft.com/office/officeart/2008/layout/LinedList"/>
    <dgm:cxn modelId="{F3D9F8DE-11FF-4EAB-A97A-3A2CB3D1EBB1}" type="presParOf" srcId="{7DC219C4-DA5C-4F48-BDDC-B28253318545}" destId="{CB1805DE-B8B4-4BEC-9903-A6705CEB21D7}" srcOrd="9" destOrd="0" presId="urn:microsoft.com/office/officeart/2008/layout/LinedList"/>
    <dgm:cxn modelId="{20F6BFBE-0005-4E02-8315-D41378120E76}" type="presParOf" srcId="{CB1805DE-B8B4-4BEC-9903-A6705CEB21D7}" destId="{F7450587-EFF8-4695-A417-5BCD898BC4BC}" srcOrd="0" destOrd="0" presId="urn:microsoft.com/office/officeart/2008/layout/LinedList"/>
    <dgm:cxn modelId="{C93DD3F5-2780-4C86-AF35-7140C5FF0EDA}" type="presParOf" srcId="{CB1805DE-B8B4-4BEC-9903-A6705CEB21D7}" destId="{E262726A-3EB4-4222-B3DD-859BC6617A42}" srcOrd="1" destOrd="0" presId="urn:microsoft.com/office/officeart/2008/layout/LinedList"/>
    <dgm:cxn modelId="{F5C92FCF-6EF8-4461-876B-481FAEB607FF}" type="presParOf" srcId="{7DC219C4-DA5C-4F48-BDDC-B28253318545}" destId="{086BF2C2-FCB9-4E0B-8654-BBFAD8FAE480}" srcOrd="10" destOrd="0" presId="urn:microsoft.com/office/officeart/2008/layout/LinedList"/>
    <dgm:cxn modelId="{EAE149E3-A252-4010-96F2-F7B21AE746F7}" type="presParOf" srcId="{7DC219C4-DA5C-4F48-BDDC-B28253318545}" destId="{97E0954A-99CC-4B69-BA06-6358CC2B8079}" srcOrd="11" destOrd="0" presId="urn:microsoft.com/office/officeart/2008/layout/LinedList"/>
    <dgm:cxn modelId="{97946E6A-B72C-4643-A1ED-3E7B1D5679E2}" type="presParOf" srcId="{97E0954A-99CC-4B69-BA06-6358CC2B8079}" destId="{0AE08040-7A50-4AFC-BE87-F49B502BF5CA}" srcOrd="0" destOrd="0" presId="urn:microsoft.com/office/officeart/2008/layout/LinedList"/>
    <dgm:cxn modelId="{17842860-C8A3-4A31-B781-8DF58598797A}" type="presParOf" srcId="{97E0954A-99CC-4B69-BA06-6358CC2B8079}" destId="{C4A0FFE6-BA14-42DD-AA0F-8303111340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211826C-FC14-447E-8558-638E59C7EDE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2392F7E-DC32-4498-B32F-22E3BB677D9A}">
      <dgm:prSet/>
      <dgm:spPr/>
      <dgm:t>
        <a:bodyPr/>
        <a:lstStyle/>
        <a:p>
          <a:r>
            <a:rPr lang="en-US"/>
            <a:t>Planning (realistic, stages)</a:t>
          </a:r>
        </a:p>
      </dgm:t>
    </dgm:pt>
    <dgm:pt modelId="{E8338242-E558-4AE9-AB29-24B1AF524E0E}" type="parTrans" cxnId="{ACA73C49-7ED0-4D61-882E-95FAD3B9C45D}">
      <dgm:prSet/>
      <dgm:spPr/>
      <dgm:t>
        <a:bodyPr/>
        <a:lstStyle/>
        <a:p>
          <a:endParaRPr lang="en-US"/>
        </a:p>
      </dgm:t>
    </dgm:pt>
    <dgm:pt modelId="{F908E9CA-A90E-4440-8E38-F6C3E2B77163}" type="sibTrans" cxnId="{ACA73C49-7ED0-4D61-882E-95FAD3B9C45D}">
      <dgm:prSet/>
      <dgm:spPr/>
      <dgm:t>
        <a:bodyPr/>
        <a:lstStyle/>
        <a:p>
          <a:endParaRPr lang="en-US"/>
        </a:p>
      </dgm:t>
    </dgm:pt>
    <dgm:pt modelId="{0781306C-C0D9-4BCD-95ED-2362BFEC807B}">
      <dgm:prSet/>
      <dgm:spPr/>
      <dgm:t>
        <a:bodyPr/>
        <a:lstStyle/>
        <a:p>
          <a:r>
            <a:rPr lang="en-US"/>
            <a:t>Perfectionism (Tasks stack up because you have one outcome)</a:t>
          </a:r>
        </a:p>
      </dgm:t>
    </dgm:pt>
    <dgm:pt modelId="{2054CC07-5432-4AF8-9D21-D7E9CD473C76}" type="parTrans" cxnId="{D5850EBE-D4FD-425F-B906-D9D64A9344A3}">
      <dgm:prSet/>
      <dgm:spPr/>
      <dgm:t>
        <a:bodyPr/>
        <a:lstStyle/>
        <a:p>
          <a:endParaRPr lang="en-US"/>
        </a:p>
      </dgm:t>
    </dgm:pt>
    <dgm:pt modelId="{1D178106-661C-4FD1-988F-82714E1D7A67}" type="sibTrans" cxnId="{D5850EBE-D4FD-425F-B906-D9D64A9344A3}">
      <dgm:prSet/>
      <dgm:spPr/>
      <dgm:t>
        <a:bodyPr/>
        <a:lstStyle/>
        <a:p>
          <a:endParaRPr lang="en-US"/>
        </a:p>
      </dgm:t>
    </dgm:pt>
    <dgm:pt modelId="{F3A71310-D77B-4CE2-8B2C-F8297C2C66DE}">
      <dgm:prSet/>
      <dgm:spPr/>
      <dgm:t>
        <a:bodyPr/>
        <a:lstStyle/>
        <a:p>
          <a:r>
            <a:rPr lang="en-US"/>
            <a:t>Procrastination (Avoidance, do something else)</a:t>
          </a:r>
        </a:p>
      </dgm:t>
    </dgm:pt>
    <dgm:pt modelId="{C0699B89-C554-47A2-9EC4-D422403D9007}" type="parTrans" cxnId="{571125F0-45C2-49AB-AD10-A10A41690819}">
      <dgm:prSet/>
      <dgm:spPr/>
      <dgm:t>
        <a:bodyPr/>
        <a:lstStyle/>
        <a:p>
          <a:endParaRPr lang="en-US"/>
        </a:p>
      </dgm:t>
    </dgm:pt>
    <dgm:pt modelId="{8657B98B-68C5-4FFB-9121-C6098363694D}" type="sibTrans" cxnId="{571125F0-45C2-49AB-AD10-A10A41690819}">
      <dgm:prSet/>
      <dgm:spPr/>
      <dgm:t>
        <a:bodyPr/>
        <a:lstStyle/>
        <a:p>
          <a:endParaRPr lang="en-US"/>
        </a:p>
      </dgm:t>
    </dgm:pt>
    <dgm:pt modelId="{1218A04A-A3A8-4B52-87A5-90B989DEDFCD}" type="pres">
      <dgm:prSet presAssocID="{6211826C-FC14-447E-8558-638E59C7EDE4}" presName="root" presStyleCnt="0">
        <dgm:presLayoutVars>
          <dgm:dir/>
          <dgm:resizeHandles val="exact"/>
        </dgm:presLayoutVars>
      </dgm:prSet>
      <dgm:spPr/>
    </dgm:pt>
    <dgm:pt modelId="{60221114-C419-409A-B961-6BB571C20C67}" type="pres">
      <dgm:prSet presAssocID="{6211826C-FC14-447E-8558-638E59C7EDE4}" presName="container" presStyleCnt="0">
        <dgm:presLayoutVars>
          <dgm:dir/>
          <dgm:resizeHandles val="exact"/>
        </dgm:presLayoutVars>
      </dgm:prSet>
      <dgm:spPr/>
    </dgm:pt>
    <dgm:pt modelId="{248E4D1A-03A0-4B8C-9D6C-7109B8C23E6B}" type="pres">
      <dgm:prSet presAssocID="{F2392F7E-DC32-4498-B32F-22E3BB677D9A}" presName="compNode" presStyleCnt="0"/>
      <dgm:spPr/>
    </dgm:pt>
    <dgm:pt modelId="{56F6FF60-B4BC-41E5-A228-133FB15831BB}" type="pres">
      <dgm:prSet presAssocID="{F2392F7E-DC32-4498-B32F-22E3BB677D9A}" presName="iconBgRect" presStyleLbl="bgShp" presStyleIdx="0" presStyleCnt="3"/>
      <dgm:spPr/>
    </dgm:pt>
    <dgm:pt modelId="{3AB3F668-E7C1-4B35-9523-76A21F4D4111}" type="pres">
      <dgm:prSet presAssocID="{F2392F7E-DC32-4498-B32F-22E3BB677D9A}" presName="iconRect" presStyleLbl="node1" presStyleIdx="0" presStyleCnt="3" custLinFactX="181900" custLinFactNeighborX="200000" custLinFactNeighborY="1793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B535C213-0F0B-48E2-AC61-A3161A214732}" type="pres">
      <dgm:prSet presAssocID="{F2392F7E-DC32-4498-B32F-22E3BB677D9A}" presName="spaceRect" presStyleCnt="0"/>
      <dgm:spPr/>
    </dgm:pt>
    <dgm:pt modelId="{4F7D0114-B132-44F6-805F-EB121BDB78CD}" type="pres">
      <dgm:prSet presAssocID="{F2392F7E-DC32-4498-B32F-22E3BB677D9A}" presName="textRect" presStyleLbl="revTx" presStyleIdx="0" presStyleCnt="3">
        <dgm:presLayoutVars>
          <dgm:chMax val="1"/>
          <dgm:chPref val="1"/>
        </dgm:presLayoutVars>
      </dgm:prSet>
      <dgm:spPr/>
    </dgm:pt>
    <dgm:pt modelId="{A195E285-B6B8-4619-98F0-11ECCDF8B030}" type="pres">
      <dgm:prSet presAssocID="{F908E9CA-A90E-4440-8E38-F6C3E2B77163}" presName="sibTrans" presStyleLbl="sibTrans2D1" presStyleIdx="0" presStyleCnt="0"/>
      <dgm:spPr/>
    </dgm:pt>
    <dgm:pt modelId="{E9A68264-4595-4DE0-BEC2-72EFA259F033}" type="pres">
      <dgm:prSet presAssocID="{0781306C-C0D9-4BCD-95ED-2362BFEC807B}" presName="compNode" presStyleCnt="0"/>
      <dgm:spPr/>
    </dgm:pt>
    <dgm:pt modelId="{82AA3CCB-0F02-4677-9994-45C561F43356}" type="pres">
      <dgm:prSet presAssocID="{0781306C-C0D9-4BCD-95ED-2362BFEC807B}" presName="iconBgRect" presStyleLbl="bgShp" presStyleIdx="1" presStyleCnt="3"/>
      <dgm:spPr/>
    </dgm:pt>
    <dgm:pt modelId="{AA952FB7-B2C7-4836-AFAF-962FC60AF91B}" type="pres">
      <dgm:prSet presAssocID="{0781306C-C0D9-4BCD-95ED-2362BFEC807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D6FDFB7E-4B09-4938-BCD2-39E022F74941}" type="pres">
      <dgm:prSet presAssocID="{0781306C-C0D9-4BCD-95ED-2362BFEC807B}" presName="spaceRect" presStyleCnt="0"/>
      <dgm:spPr/>
    </dgm:pt>
    <dgm:pt modelId="{7F84B2AE-69EE-4548-B262-59EA2013DEBD}" type="pres">
      <dgm:prSet presAssocID="{0781306C-C0D9-4BCD-95ED-2362BFEC807B}" presName="textRect" presStyleLbl="revTx" presStyleIdx="1" presStyleCnt="3">
        <dgm:presLayoutVars>
          <dgm:chMax val="1"/>
          <dgm:chPref val="1"/>
        </dgm:presLayoutVars>
      </dgm:prSet>
      <dgm:spPr/>
    </dgm:pt>
    <dgm:pt modelId="{D0CEA5B5-00DE-4AAF-A8C1-18F3E65C5A67}" type="pres">
      <dgm:prSet presAssocID="{1D178106-661C-4FD1-988F-82714E1D7A67}" presName="sibTrans" presStyleLbl="sibTrans2D1" presStyleIdx="0" presStyleCnt="0"/>
      <dgm:spPr/>
    </dgm:pt>
    <dgm:pt modelId="{4D5315D2-7386-4E1E-A574-B32A80DC2E50}" type="pres">
      <dgm:prSet presAssocID="{F3A71310-D77B-4CE2-8B2C-F8297C2C66DE}" presName="compNode" presStyleCnt="0"/>
      <dgm:spPr/>
    </dgm:pt>
    <dgm:pt modelId="{AF57D240-0D60-4547-A874-212F06E6A698}" type="pres">
      <dgm:prSet presAssocID="{F3A71310-D77B-4CE2-8B2C-F8297C2C66DE}" presName="iconBgRect" presStyleLbl="bgShp" presStyleIdx="2" presStyleCnt="3"/>
      <dgm:spPr/>
    </dgm:pt>
    <dgm:pt modelId="{FDBF4D16-B7C5-4E44-9369-D153C414E919}" type="pres">
      <dgm:prSet presAssocID="{F3A71310-D77B-4CE2-8B2C-F8297C2C66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3C410C5C-0F4B-40DF-9EC5-2569141C9FF3}" type="pres">
      <dgm:prSet presAssocID="{F3A71310-D77B-4CE2-8B2C-F8297C2C66DE}" presName="spaceRect" presStyleCnt="0"/>
      <dgm:spPr/>
    </dgm:pt>
    <dgm:pt modelId="{DC0D37C8-1B4C-443D-8287-FA81C1DBD1E2}" type="pres">
      <dgm:prSet presAssocID="{F3A71310-D77B-4CE2-8B2C-F8297C2C66D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CA73C49-7ED0-4D61-882E-95FAD3B9C45D}" srcId="{6211826C-FC14-447E-8558-638E59C7EDE4}" destId="{F2392F7E-DC32-4498-B32F-22E3BB677D9A}" srcOrd="0" destOrd="0" parTransId="{E8338242-E558-4AE9-AB29-24B1AF524E0E}" sibTransId="{F908E9CA-A90E-4440-8E38-F6C3E2B77163}"/>
    <dgm:cxn modelId="{E51AA88D-11E1-4932-A1BE-9C0F2D3A6AA6}" type="presOf" srcId="{F3A71310-D77B-4CE2-8B2C-F8297C2C66DE}" destId="{DC0D37C8-1B4C-443D-8287-FA81C1DBD1E2}" srcOrd="0" destOrd="0" presId="urn:microsoft.com/office/officeart/2018/2/layout/IconCircleList"/>
    <dgm:cxn modelId="{606D9CA1-F136-4C38-9668-FB48AD5C1BCA}" type="presOf" srcId="{F908E9CA-A90E-4440-8E38-F6C3E2B77163}" destId="{A195E285-B6B8-4619-98F0-11ECCDF8B030}" srcOrd="0" destOrd="0" presId="urn:microsoft.com/office/officeart/2018/2/layout/IconCircleList"/>
    <dgm:cxn modelId="{DCB8C8B0-E887-4D2F-AF65-771545188FF7}" type="presOf" srcId="{1D178106-661C-4FD1-988F-82714E1D7A67}" destId="{D0CEA5B5-00DE-4AAF-A8C1-18F3E65C5A67}" srcOrd="0" destOrd="0" presId="urn:microsoft.com/office/officeart/2018/2/layout/IconCircleList"/>
    <dgm:cxn modelId="{D5850EBE-D4FD-425F-B906-D9D64A9344A3}" srcId="{6211826C-FC14-447E-8558-638E59C7EDE4}" destId="{0781306C-C0D9-4BCD-95ED-2362BFEC807B}" srcOrd="1" destOrd="0" parTransId="{2054CC07-5432-4AF8-9D21-D7E9CD473C76}" sibTransId="{1D178106-661C-4FD1-988F-82714E1D7A67}"/>
    <dgm:cxn modelId="{EBB3A0C7-5B1A-463C-BBC2-B33DAD796198}" type="presOf" srcId="{0781306C-C0D9-4BCD-95ED-2362BFEC807B}" destId="{7F84B2AE-69EE-4548-B262-59EA2013DEBD}" srcOrd="0" destOrd="0" presId="urn:microsoft.com/office/officeart/2018/2/layout/IconCircleList"/>
    <dgm:cxn modelId="{EA1CF7EB-86DD-48BF-A590-B60D2E3CE41F}" type="presOf" srcId="{6211826C-FC14-447E-8558-638E59C7EDE4}" destId="{1218A04A-A3A8-4B52-87A5-90B989DEDFCD}" srcOrd="0" destOrd="0" presId="urn:microsoft.com/office/officeart/2018/2/layout/IconCircleList"/>
    <dgm:cxn modelId="{571125F0-45C2-49AB-AD10-A10A41690819}" srcId="{6211826C-FC14-447E-8558-638E59C7EDE4}" destId="{F3A71310-D77B-4CE2-8B2C-F8297C2C66DE}" srcOrd="2" destOrd="0" parTransId="{C0699B89-C554-47A2-9EC4-D422403D9007}" sibTransId="{8657B98B-68C5-4FFB-9121-C6098363694D}"/>
    <dgm:cxn modelId="{E6B148FA-2DE8-4716-899D-6CDE8CBE8FB6}" type="presOf" srcId="{F2392F7E-DC32-4498-B32F-22E3BB677D9A}" destId="{4F7D0114-B132-44F6-805F-EB121BDB78CD}" srcOrd="0" destOrd="0" presId="urn:microsoft.com/office/officeart/2018/2/layout/IconCircleList"/>
    <dgm:cxn modelId="{14464815-4619-4269-8F4D-73E3D00153FA}" type="presParOf" srcId="{1218A04A-A3A8-4B52-87A5-90B989DEDFCD}" destId="{60221114-C419-409A-B961-6BB571C20C67}" srcOrd="0" destOrd="0" presId="urn:microsoft.com/office/officeart/2018/2/layout/IconCircleList"/>
    <dgm:cxn modelId="{F98F5869-BE89-4580-9713-079604D5D6AC}" type="presParOf" srcId="{60221114-C419-409A-B961-6BB571C20C67}" destId="{248E4D1A-03A0-4B8C-9D6C-7109B8C23E6B}" srcOrd="0" destOrd="0" presId="urn:microsoft.com/office/officeart/2018/2/layout/IconCircleList"/>
    <dgm:cxn modelId="{87326903-3C61-4A1B-BF47-8E095E4A8DAC}" type="presParOf" srcId="{248E4D1A-03A0-4B8C-9D6C-7109B8C23E6B}" destId="{56F6FF60-B4BC-41E5-A228-133FB15831BB}" srcOrd="0" destOrd="0" presId="urn:microsoft.com/office/officeart/2018/2/layout/IconCircleList"/>
    <dgm:cxn modelId="{F17B3626-D4BB-469B-9886-CF8E272BE9FE}" type="presParOf" srcId="{248E4D1A-03A0-4B8C-9D6C-7109B8C23E6B}" destId="{3AB3F668-E7C1-4B35-9523-76A21F4D4111}" srcOrd="1" destOrd="0" presId="urn:microsoft.com/office/officeart/2018/2/layout/IconCircleList"/>
    <dgm:cxn modelId="{1169930C-A678-4B11-AB57-6FE17B70FB50}" type="presParOf" srcId="{248E4D1A-03A0-4B8C-9D6C-7109B8C23E6B}" destId="{B535C213-0F0B-48E2-AC61-A3161A214732}" srcOrd="2" destOrd="0" presId="urn:microsoft.com/office/officeart/2018/2/layout/IconCircleList"/>
    <dgm:cxn modelId="{4CCAF9FC-07C3-442B-8042-BDDEC3D3F0DD}" type="presParOf" srcId="{248E4D1A-03A0-4B8C-9D6C-7109B8C23E6B}" destId="{4F7D0114-B132-44F6-805F-EB121BDB78CD}" srcOrd="3" destOrd="0" presId="urn:microsoft.com/office/officeart/2018/2/layout/IconCircleList"/>
    <dgm:cxn modelId="{00FEEE44-649A-43EF-ACA0-2657BEC78695}" type="presParOf" srcId="{60221114-C419-409A-B961-6BB571C20C67}" destId="{A195E285-B6B8-4619-98F0-11ECCDF8B030}" srcOrd="1" destOrd="0" presId="urn:microsoft.com/office/officeart/2018/2/layout/IconCircleList"/>
    <dgm:cxn modelId="{EFCF7312-CC66-432A-940A-932F39C587F0}" type="presParOf" srcId="{60221114-C419-409A-B961-6BB571C20C67}" destId="{E9A68264-4595-4DE0-BEC2-72EFA259F033}" srcOrd="2" destOrd="0" presId="urn:microsoft.com/office/officeart/2018/2/layout/IconCircleList"/>
    <dgm:cxn modelId="{7C73A689-916C-4E36-B2D0-1F3885C5981B}" type="presParOf" srcId="{E9A68264-4595-4DE0-BEC2-72EFA259F033}" destId="{82AA3CCB-0F02-4677-9994-45C561F43356}" srcOrd="0" destOrd="0" presId="urn:microsoft.com/office/officeart/2018/2/layout/IconCircleList"/>
    <dgm:cxn modelId="{733A6558-C493-4374-8CD4-F0260FC69F7F}" type="presParOf" srcId="{E9A68264-4595-4DE0-BEC2-72EFA259F033}" destId="{AA952FB7-B2C7-4836-AFAF-962FC60AF91B}" srcOrd="1" destOrd="0" presId="urn:microsoft.com/office/officeart/2018/2/layout/IconCircleList"/>
    <dgm:cxn modelId="{561569CC-8B65-4B1E-BD16-17629D9BC6EC}" type="presParOf" srcId="{E9A68264-4595-4DE0-BEC2-72EFA259F033}" destId="{D6FDFB7E-4B09-4938-BCD2-39E022F74941}" srcOrd="2" destOrd="0" presId="urn:microsoft.com/office/officeart/2018/2/layout/IconCircleList"/>
    <dgm:cxn modelId="{CA9EC19A-9FCD-4924-B2CF-9DEE1797A9A0}" type="presParOf" srcId="{E9A68264-4595-4DE0-BEC2-72EFA259F033}" destId="{7F84B2AE-69EE-4548-B262-59EA2013DEBD}" srcOrd="3" destOrd="0" presId="urn:microsoft.com/office/officeart/2018/2/layout/IconCircleList"/>
    <dgm:cxn modelId="{C6CBEF6C-2272-4629-ABBC-8613DB91B9F3}" type="presParOf" srcId="{60221114-C419-409A-B961-6BB571C20C67}" destId="{D0CEA5B5-00DE-4AAF-A8C1-18F3E65C5A67}" srcOrd="3" destOrd="0" presId="urn:microsoft.com/office/officeart/2018/2/layout/IconCircleList"/>
    <dgm:cxn modelId="{3FB5989A-7CD5-4B83-A505-53D18441B80E}" type="presParOf" srcId="{60221114-C419-409A-B961-6BB571C20C67}" destId="{4D5315D2-7386-4E1E-A574-B32A80DC2E50}" srcOrd="4" destOrd="0" presId="urn:microsoft.com/office/officeart/2018/2/layout/IconCircleList"/>
    <dgm:cxn modelId="{EECD88BD-CB2D-4519-AC2D-D7998966F19B}" type="presParOf" srcId="{4D5315D2-7386-4E1E-A574-B32A80DC2E50}" destId="{AF57D240-0D60-4547-A874-212F06E6A698}" srcOrd="0" destOrd="0" presId="urn:microsoft.com/office/officeart/2018/2/layout/IconCircleList"/>
    <dgm:cxn modelId="{F886CDE5-2D6D-4EDA-AE20-CF8CA55006D7}" type="presParOf" srcId="{4D5315D2-7386-4E1E-A574-B32A80DC2E50}" destId="{FDBF4D16-B7C5-4E44-9369-D153C414E919}" srcOrd="1" destOrd="0" presId="urn:microsoft.com/office/officeart/2018/2/layout/IconCircleList"/>
    <dgm:cxn modelId="{FF5DC14F-874C-4C60-84EC-33783FCAD3F7}" type="presParOf" srcId="{4D5315D2-7386-4E1E-A574-B32A80DC2E50}" destId="{3C410C5C-0F4B-40DF-9EC5-2569141C9FF3}" srcOrd="2" destOrd="0" presId="urn:microsoft.com/office/officeart/2018/2/layout/IconCircleList"/>
    <dgm:cxn modelId="{5A146316-35B4-427C-A805-9149DA539DBA}" type="presParOf" srcId="{4D5315D2-7386-4E1E-A574-B32A80DC2E50}" destId="{DC0D37C8-1B4C-443D-8287-FA81C1DBD1E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A9B248D-FCB2-416B-8AAA-4526409EFA9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45478CE-3EE3-46AB-A148-860BEB133936}">
      <dgm:prSet/>
      <dgm:spPr/>
      <dgm:t>
        <a:bodyPr/>
        <a:lstStyle/>
        <a:p>
          <a:r>
            <a:rPr lang="en-US"/>
            <a:t>Family</a:t>
          </a:r>
        </a:p>
      </dgm:t>
    </dgm:pt>
    <dgm:pt modelId="{BD69EB27-553E-473D-A297-3D85F670C009}" type="parTrans" cxnId="{4297808C-C6F2-4D74-8EC6-06CF76E526FF}">
      <dgm:prSet/>
      <dgm:spPr/>
      <dgm:t>
        <a:bodyPr/>
        <a:lstStyle/>
        <a:p>
          <a:endParaRPr lang="en-US"/>
        </a:p>
      </dgm:t>
    </dgm:pt>
    <dgm:pt modelId="{EB91CD13-1373-459C-920E-ABC9B3C09B3B}" type="sibTrans" cxnId="{4297808C-C6F2-4D74-8EC6-06CF76E526FF}">
      <dgm:prSet/>
      <dgm:spPr/>
      <dgm:t>
        <a:bodyPr/>
        <a:lstStyle/>
        <a:p>
          <a:endParaRPr lang="en-US"/>
        </a:p>
      </dgm:t>
    </dgm:pt>
    <dgm:pt modelId="{A1FF13B7-8D31-4BD3-8744-AFF701260D81}">
      <dgm:prSet/>
      <dgm:spPr/>
      <dgm:t>
        <a:bodyPr/>
        <a:lstStyle/>
        <a:p>
          <a:r>
            <a:rPr lang="en-US"/>
            <a:t>Friends</a:t>
          </a:r>
        </a:p>
      </dgm:t>
    </dgm:pt>
    <dgm:pt modelId="{1861FB7B-01A9-40C6-8308-428DCB26F49A}" type="parTrans" cxnId="{367E204D-BB5F-4498-B342-491BDC0D9159}">
      <dgm:prSet/>
      <dgm:spPr/>
      <dgm:t>
        <a:bodyPr/>
        <a:lstStyle/>
        <a:p>
          <a:endParaRPr lang="en-US"/>
        </a:p>
      </dgm:t>
    </dgm:pt>
    <dgm:pt modelId="{D9998CD1-1627-40A3-9A5F-93FFE5803433}" type="sibTrans" cxnId="{367E204D-BB5F-4498-B342-491BDC0D9159}">
      <dgm:prSet/>
      <dgm:spPr/>
      <dgm:t>
        <a:bodyPr/>
        <a:lstStyle/>
        <a:p>
          <a:endParaRPr lang="en-US"/>
        </a:p>
      </dgm:t>
    </dgm:pt>
    <dgm:pt modelId="{25AC65F6-1B2B-436C-809A-9AEEBBE64C2E}">
      <dgm:prSet/>
      <dgm:spPr/>
      <dgm:t>
        <a:bodyPr/>
        <a:lstStyle/>
        <a:p>
          <a:r>
            <a:rPr lang="en-US"/>
            <a:t>Gym</a:t>
          </a:r>
        </a:p>
      </dgm:t>
    </dgm:pt>
    <dgm:pt modelId="{06BA2F63-ED74-4E80-816F-CFA178DE0730}" type="parTrans" cxnId="{9016A33E-89D6-4D4B-9B34-884083B3F23A}">
      <dgm:prSet/>
      <dgm:spPr/>
      <dgm:t>
        <a:bodyPr/>
        <a:lstStyle/>
        <a:p>
          <a:endParaRPr lang="en-US"/>
        </a:p>
      </dgm:t>
    </dgm:pt>
    <dgm:pt modelId="{08756288-9730-46F6-AEF9-B77B2759AD7A}" type="sibTrans" cxnId="{9016A33E-89D6-4D4B-9B34-884083B3F23A}">
      <dgm:prSet/>
      <dgm:spPr/>
      <dgm:t>
        <a:bodyPr/>
        <a:lstStyle/>
        <a:p>
          <a:endParaRPr lang="en-US"/>
        </a:p>
      </dgm:t>
    </dgm:pt>
    <dgm:pt modelId="{DAA18DC6-9BAD-42A9-8140-6B5A41FA0A7B}">
      <dgm:prSet/>
      <dgm:spPr/>
      <dgm:t>
        <a:bodyPr/>
        <a:lstStyle/>
        <a:p>
          <a:r>
            <a:rPr lang="en-US"/>
            <a:t>Sport</a:t>
          </a:r>
        </a:p>
      </dgm:t>
    </dgm:pt>
    <dgm:pt modelId="{A73BD73D-5CCB-4677-8A05-23D28E5F0820}" type="parTrans" cxnId="{5C1A2C37-7B3C-4B2A-8C7A-8BBF241E2896}">
      <dgm:prSet/>
      <dgm:spPr/>
      <dgm:t>
        <a:bodyPr/>
        <a:lstStyle/>
        <a:p>
          <a:endParaRPr lang="en-US"/>
        </a:p>
      </dgm:t>
    </dgm:pt>
    <dgm:pt modelId="{30E8BA93-BFEF-4002-B3BD-9E03C2FD22FC}" type="sibTrans" cxnId="{5C1A2C37-7B3C-4B2A-8C7A-8BBF241E2896}">
      <dgm:prSet/>
      <dgm:spPr/>
      <dgm:t>
        <a:bodyPr/>
        <a:lstStyle/>
        <a:p>
          <a:endParaRPr lang="en-US"/>
        </a:p>
      </dgm:t>
    </dgm:pt>
    <dgm:pt modelId="{4D8B7E6C-AF5A-495F-BB7B-E765A0895011}">
      <dgm:prSet/>
      <dgm:spPr/>
      <dgm:t>
        <a:bodyPr/>
        <a:lstStyle/>
        <a:p>
          <a:r>
            <a:rPr lang="en-US"/>
            <a:t>Walking</a:t>
          </a:r>
        </a:p>
      </dgm:t>
    </dgm:pt>
    <dgm:pt modelId="{AA2D90DB-5E8F-4FFA-BB81-C3B2A7B18FE7}" type="parTrans" cxnId="{9FC76482-3B73-4E9C-815F-C4307EA43025}">
      <dgm:prSet/>
      <dgm:spPr/>
      <dgm:t>
        <a:bodyPr/>
        <a:lstStyle/>
        <a:p>
          <a:endParaRPr lang="en-US"/>
        </a:p>
      </dgm:t>
    </dgm:pt>
    <dgm:pt modelId="{C8B52C81-99DE-4458-9487-835774A2D0D5}" type="sibTrans" cxnId="{9FC76482-3B73-4E9C-815F-C4307EA43025}">
      <dgm:prSet/>
      <dgm:spPr/>
      <dgm:t>
        <a:bodyPr/>
        <a:lstStyle/>
        <a:p>
          <a:endParaRPr lang="en-US"/>
        </a:p>
      </dgm:t>
    </dgm:pt>
    <dgm:pt modelId="{BDB8CF93-87E5-4F92-AC12-800F270E4316}">
      <dgm:prSet/>
      <dgm:spPr/>
      <dgm:t>
        <a:bodyPr/>
        <a:lstStyle/>
        <a:p>
          <a:r>
            <a:rPr lang="en-US"/>
            <a:t>Computer Games</a:t>
          </a:r>
        </a:p>
      </dgm:t>
    </dgm:pt>
    <dgm:pt modelId="{62685C13-A3E3-42EF-A684-9109F2775DDA}" type="parTrans" cxnId="{BA0B706F-DB2E-46B4-911F-7528ABC5493E}">
      <dgm:prSet/>
      <dgm:spPr/>
      <dgm:t>
        <a:bodyPr/>
        <a:lstStyle/>
        <a:p>
          <a:endParaRPr lang="en-US"/>
        </a:p>
      </dgm:t>
    </dgm:pt>
    <dgm:pt modelId="{C6DE124D-CCFC-4429-A9E9-05D63854AF39}" type="sibTrans" cxnId="{BA0B706F-DB2E-46B4-911F-7528ABC5493E}">
      <dgm:prSet/>
      <dgm:spPr/>
      <dgm:t>
        <a:bodyPr/>
        <a:lstStyle/>
        <a:p>
          <a:endParaRPr lang="en-US"/>
        </a:p>
      </dgm:t>
    </dgm:pt>
    <dgm:pt modelId="{E7067955-5BE0-427B-8523-CC134E0A3C72}">
      <dgm:prSet/>
      <dgm:spPr/>
      <dgm:t>
        <a:bodyPr/>
        <a:lstStyle/>
        <a:p>
          <a:r>
            <a:rPr lang="en-US"/>
            <a:t>Social Media</a:t>
          </a:r>
        </a:p>
      </dgm:t>
    </dgm:pt>
    <dgm:pt modelId="{429E0D47-F857-4630-B8C0-1B856DF5BB62}" type="parTrans" cxnId="{534E82D3-5BF2-4E21-BCBE-AD499B8C5FAC}">
      <dgm:prSet/>
      <dgm:spPr/>
      <dgm:t>
        <a:bodyPr/>
        <a:lstStyle/>
        <a:p>
          <a:endParaRPr lang="en-US"/>
        </a:p>
      </dgm:t>
    </dgm:pt>
    <dgm:pt modelId="{7AA71686-D0D3-4008-92A5-6943515EF58A}" type="sibTrans" cxnId="{534E82D3-5BF2-4E21-BCBE-AD499B8C5FAC}">
      <dgm:prSet/>
      <dgm:spPr/>
      <dgm:t>
        <a:bodyPr/>
        <a:lstStyle/>
        <a:p>
          <a:endParaRPr lang="en-US"/>
        </a:p>
      </dgm:t>
    </dgm:pt>
    <dgm:pt modelId="{327B3452-7F30-420B-8093-2B3A3FEAB902}">
      <dgm:prSet/>
      <dgm:spPr/>
      <dgm:t>
        <a:bodyPr/>
        <a:lstStyle/>
        <a:p>
          <a:r>
            <a:rPr lang="en-US"/>
            <a:t>Travelling</a:t>
          </a:r>
        </a:p>
      </dgm:t>
    </dgm:pt>
    <dgm:pt modelId="{9D2B9D35-DD76-4058-B190-990D322A547C}" type="parTrans" cxnId="{CFACD16C-94CD-420D-92B1-99900D22F9E1}">
      <dgm:prSet/>
      <dgm:spPr/>
      <dgm:t>
        <a:bodyPr/>
        <a:lstStyle/>
        <a:p>
          <a:endParaRPr lang="en-US"/>
        </a:p>
      </dgm:t>
    </dgm:pt>
    <dgm:pt modelId="{4F72D1F8-3E77-4110-A2C5-C91D08FF62C9}" type="sibTrans" cxnId="{CFACD16C-94CD-420D-92B1-99900D22F9E1}">
      <dgm:prSet/>
      <dgm:spPr/>
      <dgm:t>
        <a:bodyPr/>
        <a:lstStyle/>
        <a:p>
          <a:endParaRPr lang="en-US"/>
        </a:p>
      </dgm:t>
    </dgm:pt>
    <dgm:pt modelId="{76413975-290D-4DED-8FB4-0BCE42B594A2}">
      <dgm:prSet/>
      <dgm:spPr/>
      <dgm:t>
        <a:bodyPr/>
        <a:lstStyle/>
        <a:p>
          <a:r>
            <a:rPr lang="en-US"/>
            <a:t>Sleeping</a:t>
          </a:r>
        </a:p>
      </dgm:t>
    </dgm:pt>
    <dgm:pt modelId="{CA671774-EF39-4D90-ADC3-E5B7296ABDA6}" type="parTrans" cxnId="{956448E9-FA52-4DAE-BAE3-283D9D7DE227}">
      <dgm:prSet/>
      <dgm:spPr/>
      <dgm:t>
        <a:bodyPr/>
        <a:lstStyle/>
        <a:p>
          <a:endParaRPr lang="en-US"/>
        </a:p>
      </dgm:t>
    </dgm:pt>
    <dgm:pt modelId="{405C6D20-FEC1-4614-B22A-18CBE5EC4920}" type="sibTrans" cxnId="{956448E9-FA52-4DAE-BAE3-283D9D7DE227}">
      <dgm:prSet/>
      <dgm:spPr/>
      <dgm:t>
        <a:bodyPr/>
        <a:lstStyle/>
        <a:p>
          <a:endParaRPr lang="en-US"/>
        </a:p>
      </dgm:t>
    </dgm:pt>
    <dgm:pt modelId="{B36D7B84-BECD-42F3-8932-4A0EEB74E4D3}">
      <dgm:prSet/>
      <dgm:spPr/>
      <dgm:t>
        <a:bodyPr/>
        <a:lstStyle/>
        <a:p>
          <a:r>
            <a:rPr lang="en-US"/>
            <a:t>Dreaming </a:t>
          </a:r>
        </a:p>
      </dgm:t>
    </dgm:pt>
    <dgm:pt modelId="{5F285FED-2B2B-4F81-8B21-FE08E66A5FB0}" type="parTrans" cxnId="{9A3E9E6B-1537-45D7-9528-DF9AD4FDB6D0}">
      <dgm:prSet/>
      <dgm:spPr/>
      <dgm:t>
        <a:bodyPr/>
        <a:lstStyle/>
        <a:p>
          <a:endParaRPr lang="en-US"/>
        </a:p>
      </dgm:t>
    </dgm:pt>
    <dgm:pt modelId="{D94C9036-2510-4911-A900-78048278F2B2}" type="sibTrans" cxnId="{9A3E9E6B-1537-45D7-9528-DF9AD4FDB6D0}">
      <dgm:prSet/>
      <dgm:spPr/>
      <dgm:t>
        <a:bodyPr/>
        <a:lstStyle/>
        <a:p>
          <a:endParaRPr lang="en-US"/>
        </a:p>
      </dgm:t>
    </dgm:pt>
    <dgm:pt modelId="{3E280A23-280A-4032-97D6-87C9BFD08758}" type="pres">
      <dgm:prSet presAssocID="{9A9B248D-FCB2-416B-8AAA-4526409EFA9E}" presName="diagram" presStyleCnt="0">
        <dgm:presLayoutVars>
          <dgm:dir/>
          <dgm:resizeHandles val="exact"/>
        </dgm:presLayoutVars>
      </dgm:prSet>
      <dgm:spPr/>
    </dgm:pt>
    <dgm:pt modelId="{CF44BC1A-B9FB-4C8A-9FAD-2893E66F53B5}" type="pres">
      <dgm:prSet presAssocID="{745478CE-3EE3-46AB-A148-860BEB133936}" presName="node" presStyleLbl="node1" presStyleIdx="0" presStyleCnt="10">
        <dgm:presLayoutVars>
          <dgm:bulletEnabled val="1"/>
        </dgm:presLayoutVars>
      </dgm:prSet>
      <dgm:spPr/>
    </dgm:pt>
    <dgm:pt modelId="{F4C60DA6-0DD5-42C4-9BDA-68C722DEA899}" type="pres">
      <dgm:prSet presAssocID="{EB91CD13-1373-459C-920E-ABC9B3C09B3B}" presName="sibTrans" presStyleCnt="0"/>
      <dgm:spPr/>
    </dgm:pt>
    <dgm:pt modelId="{D962EB00-2542-4448-9914-1FC0B9E180AC}" type="pres">
      <dgm:prSet presAssocID="{A1FF13B7-8D31-4BD3-8744-AFF701260D81}" presName="node" presStyleLbl="node1" presStyleIdx="1" presStyleCnt="10">
        <dgm:presLayoutVars>
          <dgm:bulletEnabled val="1"/>
        </dgm:presLayoutVars>
      </dgm:prSet>
      <dgm:spPr/>
    </dgm:pt>
    <dgm:pt modelId="{7C86DE4E-42B4-41E2-B75E-B4F59E858F12}" type="pres">
      <dgm:prSet presAssocID="{D9998CD1-1627-40A3-9A5F-93FFE5803433}" presName="sibTrans" presStyleCnt="0"/>
      <dgm:spPr/>
    </dgm:pt>
    <dgm:pt modelId="{450B1133-5EA7-47EF-B307-F5FD3A1D5ECA}" type="pres">
      <dgm:prSet presAssocID="{25AC65F6-1B2B-436C-809A-9AEEBBE64C2E}" presName="node" presStyleLbl="node1" presStyleIdx="2" presStyleCnt="10">
        <dgm:presLayoutVars>
          <dgm:bulletEnabled val="1"/>
        </dgm:presLayoutVars>
      </dgm:prSet>
      <dgm:spPr/>
    </dgm:pt>
    <dgm:pt modelId="{264BBE09-04FF-4D25-89FF-200B4F12DCAC}" type="pres">
      <dgm:prSet presAssocID="{08756288-9730-46F6-AEF9-B77B2759AD7A}" presName="sibTrans" presStyleCnt="0"/>
      <dgm:spPr/>
    </dgm:pt>
    <dgm:pt modelId="{D570941E-505B-45F8-B8E5-5283124E3B48}" type="pres">
      <dgm:prSet presAssocID="{DAA18DC6-9BAD-42A9-8140-6B5A41FA0A7B}" presName="node" presStyleLbl="node1" presStyleIdx="3" presStyleCnt="10">
        <dgm:presLayoutVars>
          <dgm:bulletEnabled val="1"/>
        </dgm:presLayoutVars>
      </dgm:prSet>
      <dgm:spPr/>
    </dgm:pt>
    <dgm:pt modelId="{4E6A4F9D-FA65-46DC-B2CB-FF8282C0BF4E}" type="pres">
      <dgm:prSet presAssocID="{30E8BA93-BFEF-4002-B3BD-9E03C2FD22FC}" presName="sibTrans" presStyleCnt="0"/>
      <dgm:spPr/>
    </dgm:pt>
    <dgm:pt modelId="{B91F1927-BBB5-4D14-8A42-79B897F77464}" type="pres">
      <dgm:prSet presAssocID="{4D8B7E6C-AF5A-495F-BB7B-E765A0895011}" presName="node" presStyleLbl="node1" presStyleIdx="4" presStyleCnt="10">
        <dgm:presLayoutVars>
          <dgm:bulletEnabled val="1"/>
        </dgm:presLayoutVars>
      </dgm:prSet>
      <dgm:spPr/>
    </dgm:pt>
    <dgm:pt modelId="{5555F878-9308-4CF0-BEC2-190EC791E321}" type="pres">
      <dgm:prSet presAssocID="{C8B52C81-99DE-4458-9487-835774A2D0D5}" presName="sibTrans" presStyleCnt="0"/>
      <dgm:spPr/>
    </dgm:pt>
    <dgm:pt modelId="{E5C4D548-6CE7-4773-A30E-BA433D466A48}" type="pres">
      <dgm:prSet presAssocID="{BDB8CF93-87E5-4F92-AC12-800F270E4316}" presName="node" presStyleLbl="node1" presStyleIdx="5" presStyleCnt="10">
        <dgm:presLayoutVars>
          <dgm:bulletEnabled val="1"/>
        </dgm:presLayoutVars>
      </dgm:prSet>
      <dgm:spPr/>
    </dgm:pt>
    <dgm:pt modelId="{A479EFFD-3FFC-49B3-B1E0-694230196B02}" type="pres">
      <dgm:prSet presAssocID="{C6DE124D-CCFC-4429-A9E9-05D63854AF39}" presName="sibTrans" presStyleCnt="0"/>
      <dgm:spPr/>
    </dgm:pt>
    <dgm:pt modelId="{D4595352-7E79-403E-96DE-1EDCDEA9F3C0}" type="pres">
      <dgm:prSet presAssocID="{E7067955-5BE0-427B-8523-CC134E0A3C72}" presName="node" presStyleLbl="node1" presStyleIdx="6" presStyleCnt="10">
        <dgm:presLayoutVars>
          <dgm:bulletEnabled val="1"/>
        </dgm:presLayoutVars>
      </dgm:prSet>
      <dgm:spPr/>
    </dgm:pt>
    <dgm:pt modelId="{C9F7C278-01F3-4C48-B027-B7E025D7AD85}" type="pres">
      <dgm:prSet presAssocID="{7AA71686-D0D3-4008-92A5-6943515EF58A}" presName="sibTrans" presStyleCnt="0"/>
      <dgm:spPr/>
    </dgm:pt>
    <dgm:pt modelId="{8C511FB1-C6DC-4F42-82AA-ACBCE92531BB}" type="pres">
      <dgm:prSet presAssocID="{327B3452-7F30-420B-8093-2B3A3FEAB902}" presName="node" presStyleLbl="node1" presStyleIdx="7" presStyleCnt="10">
        <dgm:presLayoutVars>
          <dgm:bulletEnabled val="1"/>
        </dgm:presLayoutVars>
      </dgm:prSet>
      <dgm:spPr/>
    </dgm:pt>
    <dgm:pt modelId="{3360134E-39EB-44C5-A826-E897C2B71699}" type="pres">
      <dgm:prSet presAssocID="{4F72D1F8-3E77-4110-A2C5-C91D08FF62C9}" presName="sibTrans" presStyleCnt="0"/>
      <dgm:spPr/>
    </dgm:pt>
    <dgm:pt modelId="{DAF11F3C-E946-4BA0-A900-9C98ABAD4E97}" type="pres">
      <dgm:prSet presAssocID="{76413975-290D-4DED-8FB4-0BCE42B594A2}" presName="node" presStyleLbl="node1" presStyleIdx="8" presStyleCnt="10">
        <dgm:presLayoutVars>
          <dgm:bulletEnabled val="1"/>
        </dgm:presLayoutVars>
      </dgm:prSet>
      <dgm:spPr/>
    </dgm:pt>
    <dgm:pt modelId="{7F341B8E-5567-421A-983E-4331370F5E53}" type="pres">
      <dgm:prSet presAssocID="{405C6D20-FEC1-4614-B22A-18CBE5EC4920}" presName="sibTrans" presStyleCnt="0"/>
      <dgm:spPr/>
    </dgm:pt>
    <dgm:pt modelId="{2E80AAD1-E8D6-4F5F-A66C-E0F92EB4FBEE}" type="pres">
      <dgm:prSet presAssocID="{B36D7B84-BECD-42F3-8932-4A0EEB74E4D3}" presName="node" presStyleLbl="node1" presStyleIdx="9" presStyleCnt="10">
        <dgm:presLayoutVars>
          <dgm:bulletEnabled val="1"/>
        </dgm:presLayoutVars>
      </dgm:prSet>
      <dgm:spPr/>
    </dgm:pt>
  </dgm:ptLst>
  <dgm:cxnLst>
    <dgm:cxn modelId="{5C1A2C37-7B3C-4B2A-8C7A-8BBF241E2896}" srcId="{9A9B248D-FCB2-416B-8AAA-4526409EFA9E}" destId="{DAA18DC6-9BAD-42A9-8140-6B5A41FA0A7B}" srcOrd="3" destOrd="0" parTransId="{A73BD73D-5CCB-4677-8A05-23D28E5F0820}" sibTransId="{30E8BA93-BFEF-4002-B3BD-9E03C2FD22FC}"/>
    <dgm:cxn modelId="{9016A33E-89D6-4D4B-9B34-884083B3F23A}" srcId="{9A9B248D-FCB2-416B-8AAA-4526409EFA9E}" destId="{25AC65F6-1B2B-436C-809A-9AEEBBE64C2E}" srcOrd="2" destOrd="0" parTransId="{06BA2F63-ED74-4E80-816F-CFA178DE0730}" sibTransId="{08756288-9730-46F6-AEF9-B77B2759AD7A}"/>
    <dgm:cxn modelId="{D6183D49-D0E8-46C9-9323-2A13751F9BC2}" type="presOf" srcId="{A1FF13B7-8D31-4BD3-8744-AFF701260D81}" destId="{D962EB00-2542-4448-9914-1FC0B9E180AC}" srcOrd="0" destOrd="0" presId="urn:microsoft.com/office/officeart/2005/8/layout/default"/>
    <dgm:cxn modelId="{9A3E9E6B-1537-45D7-9528-DF9AD4FDB6D0}" srcId="{9A9B248D-FCB2-416B-8AAA-4526409EFA9E}" destId="{B36D7B84-BECD-42F3-8932-4A0EEB74E4D3}" srcOrd="9" destOrd="0" parTransId="{5F285FED-2B2B-4F81-8B21-FE08E66A5FB0}" sibTransId="{D94C9036-2510-4911-A900-78048278F2B2}"/>
    <dgm:cxn modelId="{CFACD16C-94CD-420D-92B1-99900D22F9E1}" srcId="{9A9B248D-FCB2-416B-8AAA-4526409EFA9E}" destId="{327B3452-7F30-420B-8093-2B3A3FEAB902}" srcOrd="7" destOrd="0" parTransId="{9D2B9D35-DD76-4058-B190-990D322A547C}" sibTransId="{4F72D1F8-3E77-4110-A2C5-C91D08FF62C9}"/>
    <dgm:cxn modelId="{367E204D-BB5F-4498-B342-491BDC0D9159}" srcId="{9A9B248D-FCB2-416B-8AAA-4526409EFA9E}" destId="{A1FF13B7-8D31-4BD3-8744-AFF701260D81}" srcOrd="1" destOrd="0" parTransId="{1861FB7B-01A9-40C6-8308-428DCB26F49A}" sibTransId="{D9998CD1-1627-40A3-9A5F-93FFE5803433}"/>
    <dgm:cxn modelId="{BA0B706F-DB2E-46B4-911F-7528ABC5493E}" srcId="{9A9B248D-FCB2-416B-8AAA-4526409EFA9E}" destId="{BDB8CF93-87E5-4F92-AC12-800F270E4316}" srcOrd="5" destOrd="0" parTransId="{62685C13-A3E3-42EF-A684-9109F2775DDA}" sibTransId="{C6DE124D-CCFC-4429-A9E9-05D63854AF39}"/>
    <dgm:cxn modelId="{C204767D-E3A9-401A-B1F4-65A851571CA7}" type="presOf" srcId="{327B3452-7F30-420B-8093-2B3A3FEAB902}" destId="{8C511FB1-C6DC-4F42-82AA-ACBCE92531BB}" srcOrd="0" destOrd="0" presId="urn:microsoft.com/office/officeart/2005/8/layout/default"/>
    <dgm:cxn modelId="{FA9FC480-922D-46FC-8C25-265E3D70E502}" type="presOf" srcId="{4D8B7E6C-AF5A-495F-BB7B-E765A0895011}" destId="{B91F1927-BBB5-4D14-8A42-79B897F77464}" srcOrd="0" destOrd="0" presId="urn:microsoft.com/office/officeart/2005/8/layout/default"/>
    <dgm:cxn modelId="{9FC76482-3B73-4E9C-815F-C4307EA43025}" srcId="{9A9B248D-FCB2-416B-8AAA-4526409EFA9E}" destId="{4D8B7E6C-AF5A-495F-BB7B-E765A0895011}" srcOrd="4" destOrd="0" parTransId="{AA2D90DB-5E8F-4FFA-BB81-C3B2A7B18FE7}" sibTransId="{C8B52C81-99DE-4458-9487-835774A2D0D5}"/>
    <dgm:cxn modelId="{4297808C-C6F2-4D74-8EC6-06CF76E526FF}" srcId="{9A9B248D-FCB2-416B-8AAA-4526409EFA9E}" destId="{745478CE-3EE3-46AB-A148-860BEB133936}" srcOrd="0" destOrd="0" parTransId="{BD69EB27-553E-473D-A297-3D85F670C009}" sibTransId="{EB91CD13-1373-459C-920E-ABC9B3C09B3B}"/>
    <dgm:cxn modelId="{A435278E-7775-4608-BDF3-95F7D0B470B3}" type="presOf" srcId="{DAA18DC6-9BAD-42A9-8140-6B5A41FA0A7B}" destId="{D570941E-505B-45F8-B8E5-5283124E3B48}" srcOrd="0" destOrd="0" presId="urn:microsoft.com/office/officeart/2005/8/layout/default"/>
    <dgm:cxn modelId="{AABEA6AD-04EC-4812-9EA0-89E2FE17AFF8}" type="presOf" srcId="{745478CE-3EE3-46AB-A148-860BEB133936}" destId="{CF44BC1A-B9FB-4C8A-9FAD-2893E66F53B5}" srcOrd="0" destOrd="0" presId="urn:microsoft.com/office/officeart/2005/8/layout/default"/>
    <dgm:cxn modelId="{56D5ABC3-8960-4610-858E-556E78B3B042}" type="presOf" srcId="{9A9B248D-FCB2-416B-8AAA-4526409EFA9E}" destId="{3E280A23-280A-4032-97D6-87C9BFD08758}" srcOrd="0" destOrd="0" presId="urn:microsoft.com/office/officeart/2005/8/layout/default"/>
    <dgm:cxn modelId="{534E82D3-5BF2-4E21-BCBE-AD499B8C5FAC}" srcId="{9A9B248D-FCB2-416B-8AAA-4526409EFA9E}" destId="{E7067955-5BE0-427B-8523-CC134E0A3C72}" srcOrd="6" destOrd="0" parTransId="{429E0D47-F857-4630-B8C0-1B856DF5BB62}" sibTransId="{7AA71686-D0D3-4008-92A5-6943515EF58A}"/>
    <dgm:cxn modelId="{08DD4ED5-6E94-44F0-8667-FC35C465B425}" type="presOf" srcId="{B36D7B84-BECD-42F3-8932-4A0EEB74E4D3}" destId="{2E80AAD1-E8D6-4F5F-A66C-E0F92EB4FBEE}" srcOrd="0" destOrd="0" presId="urn:microsoft.com/office/officeart/2005/8/layout/default"/>
    <dgm:cxn modelId="{956448E9-FA52-4DAE-BAE3-283D9D7DE227}" srcId="{9A9B248D-FCB2-416B-8AAA-4526409EFA9E}" destId="{76413975-290D-4DED-8FB4-0BCE42B594A2}" srcOrd="8" destOrd="0" parTransId="{CA671774-EF39-4D90-ADC3-E5B7296ABDA6}" sibTransId="{405C6D20-FEC1-4614-B22A-18CBE5EC4920}"/>
    <dgm:cxn modelId="{A4B53CEB-875D-43D4-9613-1FF4BD06B9D2}" type="presOf" srcId="{BDB8CF93-87E5-4F92-AC12-800F270E4316}" destId="{E5C4D548-6CE7-4773-A30E-BA433D466A48}" srcOrd="0" destOrd="0" presId="urn:microsoft.com/office/officeart/2005/8/layout/default"/>
    <dgm:cxn modelId="{A766C8EF-EB3C-46F4-8A4B-62D777AD1DD1}" type="presOf" srcId="{25AC65F6-1B2B-436C-809A-9AEEBBE64C2E}" destId="{450B1133-5EA7-47EF-B307-F5FD3A1D5ECA}" srcOrd="0" destOrd="0" presId="urn:microsoft.com/office/officeart/2005/8/layout/default"/>
    <dgm:cxn modelId="{E6AD31F1-84CB-4156-BDA9-39F3C30451ED}" type="presOf" srcId="{76413975-290D-4DED-8FB4-0BCE42B594A2}" destId="{DAF11F3C-E946-4BA0-A900-9C98ABAD4E97}" srcOrd="0" destOrd="0" presId="urn:microsoft.com/office/officeart/2005/8/layout/default"/>
    <dgm:cxn modelId="{7724ADFE-A37D-47A6-8AC2-7FD9346CBF6C}" type="presOf" srcId="{E7067955-5BE0-427B-8523-CC134E0A3C72}" destId="{D4595352-7E79-403E-96DE-1EDCDEA9F3C0}" srcOrd="0" destOrd="0" presId="urn:microsoft.com/office/officeart/2005/8/layout/default"/>
    <dgm:cxn modelId="{6182D226-C0A9-4D3B-8E4B-F761EE86F037}" type="presParOf" srcId="{3E280A23-280A-4032-97D6-87C9BFD08758}" destId="{CF44BC1A-B9FB-4C8A-9FAD-2893E66F53B5}" srcOrd="0" destOrd="0" presId="urn:microsoft.com/office/officeart/2005/8/layout/default"/>
    <dgm:cxn modelId="{6BCA631D-81CE-4768-80DC-452863F982B0}" type="presParOf" srcId="{3E280A23-280A-4032-97D6-87C9BFD08758}" destId="{F4C60DA6-0DD5-42C4-9BDA-68C722DEA899}" srcOrd="1" destOrd="0" presId="urn:microsoft.com/office/officeart/2005/8/layout/default"/>
    <dgm:cxn modelId="{78AD8EB9-15C5-48BD-8AE4-389E6DEB9188}" type="presParOf" srcId="{3E280A23-280A-4032-97D6-87C9BFD08758}" destId="{D962EB00-2542-4448-9914-1FC0B9E180AC}" srcOrd="2" destOrd="0" presId="urn:microsoft.com/office/officeart/2005/8/layout/default"/>
    <dgm:cxn modelId="{71AF8FF6-EA77-493B-9165-8AB9F2F51C77}" type="presParOf" srcId="{3E280A23-280A-4032-97D6-87C9BFD08758}" destId="{7C86DE4E-42B4-41E2-B75E-B4F59E858F12}" srcOrd="3" destOrd="0" presId="urn:microsoft.com/office/officeart/2005/8/layout/default"/>
    <dgm:cxn modelId="{598E43EC-D8BB-4E04-B7DF-4F4AFDEB87F7}" type="presParOf" srcId="{3E280A23-280A-4032-97D6-87C9BFD08758}" destId="{450B1133-5EA7-47EF-B307-F5FD3A1D5ECA}" srcOrd="4" destOrd="0" presId="urn:microsoft.com/office/officeart/2005/8/layout/default"/>
    <dgm:cxn modelId="{4E4BAFC0-FB31-4167-B153-B108A68C63B0}" type="presParOf" srcId="{3E280A23-280A-4032-97D6-87C9BFD08758}" destId="{264BBE09-04FF-4D25-89FF-200B4F12DCAC}" srcOrd="5" destOrd="0" presId="urn:microsoft.com/office/officeart/2005/8/layout/default"/>
    <dgm:cxn modelId="{FD2695CC-1DBB-4321-93E3-111104D075FA}" type="presParOf" srcId="{3E280A23-280A-4032-97D6-87C9BFD08758}" destId="{D570941E-505B-45F8-B8E5-5283124E3B48}" srcOrd="6" destOrd="0" presId="urn:microsoft.com/office/officeart/2005/8/layout/default"/>
    <dgm:cxn modelId="{4FFD06F0-114B-44A0-9DAD-382634F5C2F6}" type="presParOf" srcId="{3E280A23-280A-4032-97D6-87C9BFD08758}" destId="{4E6A4F9D-FA65-46DC-B2CB-FF8282C0BF4E}" srcOrd="7" destOrd="0" presId="urn:microsoft.com/office/officeart/2005/8/layout/default"/>
    <dgm:cxn modelId="{36333009-FE14-4CFA-BB84-F4746EEAFC32}" type="presParOf" srcId="{3E280A23-280A-4032-97D6-87C9BFD08758}" destId="{B91F1927-BBB5-4D14-8A42-79B897F77464}" srcOrd="8" destOrd="0" presId="urn:microsoft.com/office/officeart/2005/8/layout/default"/>
    <dgm:cxn modelId="{0046CB2D-3376-40F3-8BCD-E673329BC354}" type="presParOf" srcId="{3E280A23-280A-4032-97D6-87C9BFD08758}" destId="{5555F878-9308-4CF0-BEC2-190EC791E321}" srcOrd="9" destOrd="0" presId="urn:microsoft.com/office/officeart/2005/8/layout/default"/>
    <dgm:cxn modelId="{322137B3-CD7E-4D33-B8D5-861C5927B930}" type="presParOf" srcId="{3E280A23-280A-4032-97D6-87C9BFD08758}" destId="{E5C4D548-6CE7-4773-A30E-BA433D466A48}" srcOrd="10" destOrd="0" presId="urn:microsoft.com/office/officeart/2005/8/layout/default"/>
    <dgm:cxn modelId="{81A8FA48-16FE-43C9-B0D9-E605A1AB78DC}" type="presParOf" srcId="{3E280A23-280A-4032-97D6-87C9BFD08758}" destId="{A479EFFD-3FFC-49B3-B1E0-694230196B02}" srcOrd="11" destOrd="0" presId="urn:microsoft.com/office/officeart/2005/8/layout/default"/>
    <dgm:cxn modelId="{FE2D7AEC-5F23-47E6-8DB1-D0E0EB8AFB52}" type="presParOf" srcId="{3E280A23-280A-4032-97D6-87C9BFD08758}" destId="{D4595352-7E79-403E-96DE-1EDCDEA9F3C0}" srcOrd="12" destOrd="0" presId="urn:microsoft.com/office/officeart/2005/8/layout/default"/>
    <dgm:cxn modelId="{B9D1CFF5-81E1-4C3D-93BB-430C75F26B75}" type="presParOf" srcId="{3E280A23-280A-4032-97D6-87C9BFD08758}" destId="{C9F7C278-01F3-4C48-B027-B7E025D7AD85}" srcOrd="13" destOrd="0" presId="urn:microsoft.com/office/officeart/2005/8/layout/default"/>
    <dgm:cxn modelId="{AB0220BD-D01C-4FA3-B035-BFF0BAEFB9ED}" type="presParOf" srcId="{3E280A23-280A-4032-97D6-87C9BFD08758}" destId="{8C511FB1-C6DC-4F42-82AA-ACBCE92531BB}" srcOrd="14" destOrd="0" presId="urn:microsoft.com/office/officeart/2005/8/layout/default"/>
    <dgm:cxn modelId="{0C8EF858-2C29-4956-96D7-870AB04001C7}" type="presParOf" srcId="{3E280A23-280A-4032-97D6-87C9BFD08758}" destId="{3360134E-39EB-44C5-A826-E897C2B71699}" srcOrd="15" destOrd="0" presId="urn:microsoft.com/office/officeart/2005/8/layout/default"/>
    <dgm:cxn modelId="{D4404B40-137D-4F56-8158-F479DD114CCB}" type="presParOf" srcId="{3E280A23-280A-4032-97D6-87C9BFD08758}" destId="{DAF11F3C-E946-4BA0-A900-9C98ABAD4E97}" srcOrd="16" destOrd="0" presId="urn:microsoft.com/office/officeart/2005/8/layout/default"/>
    <dgm:cxn modelId="{E0554F56-3462-40C5-AAE9-901B4F5D4F3B}" type="presParOf" srcId="{3E280A23-280A-4032-97D6-87C9BFD08758}" destId="{7F341B8E-5567-421A-983E-4331370F5E53}" srcOrd="17" destOrd="0" presId="urn:microsoft.com/office/officeart/2005/8/layout/default"/>
    <dgm:cxn modelId="{A0C95C50-6995-4A5F-9F20-25D8A3319238}" type="presParOf" srcId="{3E280A23-280A-4032-97D6-87C9BFD08758}" destId="{2E80AAD1-E8D6-4F5F-A66C-E0F92EB4FBEE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B93A94-1235-446D-92FD-AB92A5422C5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B1A36B9-34C6-4F3F-8808-7CFE7FBE8380}">
      <dgm:prSet/>
      <dgm:spPr/>
      <dgm:t>
        <a:bodyPr/>
        <a:lstStyle/>
        <a:p>
          <a:r>
            <a:rPr lang="en-US"/>
            <a:t>Understanding – constraints and challenges</a:t>
          </a:r>
        </a:p>
      </dgm:t>
    </dgm:pt>
    <dgm:pt modelId="{F5D742D3-6DC2-426F-B501-96C1039C4F67}" type="parTrans" cxnId="{00F3DFC1-A49B-4E5E-A24D-8F25AAC3155A}">
      <dgm:prSet/>
      <dgm:spPr/>
      <dgm:t>
        <a:bodyPr/>
        <a:lstStyle/>
        <a:p>
          <a:endParaRPr lang="en-US"/>
        </a:p>
      </dgm:t>
    </dgm:pt>
    <dgm:pt modelId="{7615F3F8-1ED8-4243-B679-F3D93E705689}" type="sibTrans" cxnId="{00F3DFC1-A49B-4E5E-A24D-8F25AAC3155A}">
      <dgm:prSet/>
      <dgm:spPr/>
      <dgm:t>
        <a:bodyPr/>
        <a:lstStyle/>
        <a:p>
          <a:endParaRPr lang="en-US"/>
        </a:p>
      </dgm:t>
    </dgm:pt>
    <dgm:pt modelId="{0029F4A2-633A-4502-B2A3-3318200523FC}">
      <dgm:prSet/>
      <dgm:spPr/>
      <dgm:t>
        <a:bodyPr/>
        <a:lstStyle/>
        <a:p>
          <a:r>
            <a:rPr lang="en-US"/>
            <a:t>Planning - within appropriate available time</a:t>
          </a:r>
        </a:p>
      </dgm:t>
    </dgm:pt>
    <dgm:pt modelId="{E826661A-DE70-444B-A900-8491D2BA6646}" type="parTrans" cxnId="{BDDB7A2D-C8C9-4501-8B88-CC3795B77402}">
      <dgm:prSet/>
      <dgm:spPr/>
      <dgm:t>
        <a:bodyPr/>
        <a:lstStyle/>
        <a:p>
          <a:endParaRPr lang="en-US"/>
        </a:p>
      </dgm:t>
    </dgm:pt>
    <dgm:pt modelId="{709C70C8-72A3-4DC6-8659-AD4D471F751D}" type="sibTrans" cxnId="{BDDB7A2D-C8C9-4501-8B88-CC3795B77402}">
      <dgm:prSet/>
      <dgm:spPr/>
      <dgm:t>
        <a:bodyPr/>
        <a:lstStyle/>
        <a:p>
          <a:endParaRPr lang="en-US"/>
        </a:p>
      </dgm:t>
    </dgm:pt>
    <dgm:pt modelId="{AF57CB7F-D512-43E8-A0D7-97D0AD04FBCE}">
      <dgm:prSet/>
      <dgm:spPr/>
      <dgm:t>
        <a:bodyPr/>
        <a:lstStyle/>
        <a:p>
          <a:r>
            <a:rPr lang="en-US"/>
            <a:t>Perfectionism - physical limit / over engineering</a:t>
          </a:r>
        </a:p>
      </dgm:t>
    </dgm:pt>
    <dgm:pt modelId="{C9606E6E-A836-43A4-827A-EA1897367F0C}" type="parTrans" cxnId="{F2B97BB9-A929-4257-BAF7-FDF1A5C30022}">
      <dgm:prSet/>
      <dgm:spPr/>
      <dgm:t>
        <a:bodyPr/>
        <a:lstStyle/>
        <a:p>
          <a:endParaRPr lang="en-US"/>
        </a:p>
      </dgm:t>
    </dgm:pt>
    <dgm:pt modelId="{1104A687-A7C7-4FDF-93D4-260E6BF3216E}" type="sibTrans" cxnId="{F2B97BB9-A929-4257-BAF7-FDF1A5C30022}">
      <dgm:prSet/>
      <dgm:spPr/>
      <dgm:t>
        <a:bodyPr/>
        <a:lstStyle/>
        <a:p>
          <a:endParaRPr lang="en-US"/>
        </a:p>
      </dgm:t>
    </dgm:pt>
    <dgm:pt modelId="{A6C93FFD-6471-40CB-8B70-CD3CC4DADF35}">
      <dgm:prSet/>
      <dgm:spPr/>
      <dgm:t>
        <a:bodyPr/>
        <a:lstStyle/>
        <a:p>
          <a:r>
            <a:rPr lang="en-US"/>
            <a:t>Homework – listen, read, describe, remember, recall, share,</a:t>
          </a:r>
        </a:p>
      </dgm:t>
    </dgm:pt>
    <dgm:pt modelId="{3347C5DE-82B8-4195-B803-07068E624451}" type="parTrans" cxnId="{E30EE90B-7C3E-437B-97B8-85851BAC29BE}">
      <dgm:prSet/>
      <dgm:spPr/>
      <dgm:t>
        <a:bodyPr/>
        <a:lstStyle/>
        <a:p>
          <a:endParaRPr lang="en-US"/>
        </a:p>
      </dgm:t>
    </dgm:pt>
    <dgm:pt modelId="{26933A98-BD22-4DC6-9E87-FF7163067A88}" type="sibTrans" cxnId="{E30EE90B-7C3E-437B-97B8-85851BAC29BE}">
      <dgm:prSet/>
      <dgm:spPr/>
      <dgm:t>
        <a:bodyPr/>
        <a:lstStyle/>
        <a:p>
          <a:endParaRPr lang="en-US"/>
        </a:p>
      </dgm:t>
    </dgm:pt>
    <dgm:pt modelId="{74D1D9F7-EDA5-434A-837E-FE873A8E8D83}" type="pres">
      <dgm:prSet presAssocID="{D3B93A94-1235-446D-92FD-AB92A5422C5E}" presName="root" presStyleCnt="0">
        <dgm:presLayoutVars>
          <dgm:dir/>
          <dgm:resizeHandles val="exact"/>
        </dgm:presLayoutVars>
      </dgm:prSet>
      <dgm:spPr/>
    </dgm:pt>
    <dgm:pt modelId="{9F46D037-AF45-4E06-BED2-37CCB9457D9D}" type="pres">
      <dgm:prSet presAssocID="{3B1A36B9-34C6-4F3F-8808-7CFE7FBE8380}" presName="compNode" presStyleCnt="0"/>
      <dgm:spPr/>
    </dgm:pt>
    <dgm:pt modelId="{D2D15A3C-DB48-4207-BB80-9BB6C592B84D}" type="pres">
      <dgm:prSet presAssocID="{3B1A36B9-34C6-4F3F-8808-7CFE7FBE838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CBAAE894-D577-4828-9059-D8E9491DC90C}" type="pres">
      <dgm:prSet presAssocID="{3B1A36B9-34C6-4F3F-8808-7CFE7FBE8380}" presName="spaceRect" presStyleCnt="0"/>
      <dgm:spPr/>
    </dgm:pt>
    <dgm:pt modelId="{97948FB2-0E4E-4424-A69C-A2A2DE11C28F}" type="pres">
      <dgm:prSet presAssocID="{3B1A36B9-34C6-4F3F-8808-7CFE7FBE8380}" presName="textRect" presStyleLbl="revTx" presStyleIdx="0" presStyleCnt="4">
        <dgm:presLayoutVars>
          <dgm:chMax val="1"/>
          <dgm:chPref val="1"/>
        </dgm:presLayoutVars>
      </dgm:prSet>
      <dgm:spPr/>
    </dgm:pt>
    <dgm:pt modelId="{2BAE4F90-37E5-4127-869D-0AB11F8094BC}" type="pres">
      <dgm:prSet presAssocID="{7615F3F8-1ED8-4243-B679-F3D93E705689}" presName="sibTrans" presStyleCnt="0"/>
      <dgm:spPr/>
    </dgm:pt>
    <dgm:pt modelId="{FCC4F595-D85F-44F7-806F-CB23BE9B8BF1}" type="pres">
      <dgm:prSet presAssocID="{0029F4A2-633A-4502-B2A3-3318200523FC}" presName="compNode" presStyleCnt="0"/>
      <dgm:spPr/>
    </dgm:pt>
    <dgm:pt modelId="{F72F60B6-E7DE-4BA8-A057-24399F5AD035}" type="pres">
      <dgm:prSet presAssocID="{0029F4A2-633A-4502-B2A3-3318200523F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291FF752-0636-45D7-9D1A-12442A3340A2}" type="pres">
      <dgm:prSet presAssocID="{0029F4A2-633A-4502-B2A3-3318200523FC}" presName="spaceRect" presStyleCnt="0"/>
      <dgm:spPr/>
    </dgm:pt>
    <dgm:pt modelId="{5D3DD127-0B18-4F15-A556-7A1987AD0BB5}" type="pres">
      <dgm:prSet presAssocID="{0029F4A2-633A-4502-B2A3-3318200523FC}" presName="textRect" presStyleLbl="revTx" presStyleIdx="1" presStyleCnt="4">
        <dgm:presLayoutVars>
          <dgm:chMax val="1"/>
          <dgm:chPref val="1"/>
        </dgm:presLayoutVars>
      </dgm:prSet>
      <dgm:spPr/>
    </dgm:pt>
    <dgm:pt modelId="{B1735AE1-0A9D-4510-9776-1EC92529D529}" type="pres">
      <dgm:prSet presAssocID="{709C70C8-72A3-4DC6-8659-AD4D471F751D}" presName="sibTrans" presStyleCnt="0"/>
      <dgm:spPr/>
    </dgm:pt>
    <dgm:pt modelId="{95966245-8D40-4BE1-AABF-D8961D34D610}" type="pres">
      <dgm:prSet presAssocID="{AF57CB7F-D512-43E8-A0D7-97D0AD04FBCE}" presName="compNode" presStyleCnt="0"/>
      <dgm:spPr/>
    </dgm:pt>
    <dgm:pt modelId="{D0E7B227-F719-4407-BF2F-6BF0AA88AE71}" type="pres">
      <dgm:prSet presAssocID="{AF57CB7F-D512-43E8-A0D7-97D0AD04FBC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572E18A1-0307-4820-87C0-380160ACBB9F}" type="pres">
      <dgm:prSet presAssocID="{AF57CB7F-D512-43E8-A0D7-97D0AD04FBCE}" presName="spaceRect" presStyleCnt="0"/>
      <dgm:spPr/>
    </dgm:pt>
    <dgm:pt modelId="{BB503A2F-EDA0-4D72-9CC3-E702F508C2E2}" type="pres">
      <dgm:prSet presAssocID="{AF57CB7F-D512-43E8-A0D7-97D0AD04FBCE}" presName="textRect" presStyleLbl="revTx" presStyleIdx="2" presStyleCnt="4">
        <dgm:presLayoutVars>
          <dgm:chMax val="1"/>
          <dgm:chPref val="1"/>
        </dgm:presLayoutVars>
      </dgm:prSet>
      <dgm:spPr/>
    </dgm:pt>
    <dgm:pt modelId="{ADA4DADE-94C1-419B-A581-831EB0C454EA}" type="pres">
      <dgm:prSet presAssocID="{1104A687-A7C7-4FDF-93D4-260E6BF3216E}" presName="sibTrans" presStyleCnt="0"/>
      <dgm:spPr/>
    </dgm:pt>
    <dgm:pt modelId="{3DEBAD20-E93C-4DF2-A9A5-20AE2F04773B}" type="pres">
      <dgm:prSet presAssocID="{A6C93FFD-6471-40CB-8B70-CD3CC4DADF35}" presName="compNode" presStyleCnt="0"/>
      <dgm:spPr/>
    </dgm:pt>
    <dgm:pt modelId="{86929B86-94E1-4B42-A06F-CABCC54E0D15}" type="pres">
      <dgm:prSet presAssocID="{A6C93FFD-6471-40CB-8B70-CD3CC4DADF3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B4CA7D6-74E0-4F72-AF06-AD92B3DE026E}" type="pres">
      <dgm:prSet presAssocID="{A6C93FFD-6471-40CB-8B70-CD3CC4DADF35}" presName="spaceRect" presStyleCnt="0"/>
      <dgm:spPr/>
    </dgm:pt>
    <dgm:pt modelId="{29F8A1CD-54BB-4DEA-8F15-74A013C5E351}" type="pres">
      <dgm:prSet presAssocID="{A6C93FFD-6471-40CB-8B70-CD3CC4DADF3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30EE90B-7C3E-437B-97B8-85851BAC29BE}" srcId="{D3B93A94-1235-446D-92FD-AB92A5422C5E}" destId="{A6C93FFD-6471-40CB-8B70-CD3CC4DADF35}" srcOrd="3" destOrd="0" parTransId="{3347C5DE-82B8-4195-B803-07068E624451}" sibTransId="{26933A98-BD22-4DC6-9E87-FF7163067A88}"/>
    <dgm:cxn modelId="{BDDB7A2D-C8C9-4501-8B88-CC3795B77402}" srcId="{D3B93A94-1235-446D-92FD-AB92A5422C5E}" destId="{0029F4A2-633A-4502-B2A3-3318200523FC}" srcOrd="1" destOrd="0" parTransId="{E826661A-DE70-444B-A900-8491D2BA6646}" sibTransId="{709C70C8-72A3-4DC6-8659-AD4D471F751D}"/>
    <dgm:cxn modelId="{F8F62332-A88B-4A70-9861-C6C5AF45BD48}" type="presOf" srcId="{0029F4A2-633A-4502-B2A3-3318200523FC}" destId="{5D3DD127-0B18-4F15-A556-7A1987AD0BB5}" srcOrd="0" destOrd="0" presId="urn:microsoft.com/office/officeart/2018/2/layout/IconLabelList"/>
    <dgm:cxn modelId="{89B58158-61B2-4DEA-BC52-7957579FA341}" type="presOf" srcId="{A6C93FFD-6471-40CB-8B70-CD3CC4DADF35}" destId="{29F8A1CD-54BB-4DEA-8F15-74A013C5E351}" srcOrd="0" destOrd="0" presId="urn:microsoft.com/office/officeart/2018/2/layout/IconLabelList"/>
    <dgm:cxn modelId="{D454A67A-200B-4E32-9CB9-9A8554AE3E9C}" type="presOf" srcId="{D3B93A94-1235-446D-92FD-AB92A5422C5E}" destId="{74D1D9F7-EDA5-434A-837E-FE873A8E8D83}" srcOrd="0" destOrd="0" presId="urn:microsoft.com/office/officeart/2018/2/layout/IconLabelList"/>
    <dgm:cxn modelId="{FFE9C39A-7C57-4B8F-9879-2712F8E8CBFE}" type="presOf" srcId="{AF57CB7F-D512-43E8-A0D7-97D0AD04FBCE}" destId="{BB503A2F-EDA0-4D72-9CC3-E702F508C2E2}" srcOrd="0" destOrd="0" presId="urn:microsoft.com/office/officeart/2018/2/layout/IconLabelList"/>
    <dgm:cxn modelId="{F2B97BB9-A929-4257-BAF7-FDF1A5C30022}" srcId="{D3B93A94-1235-446D-92FD-AB92A5422C5E}" destId="{AF57CB7F-D512-43E8-A0D7-97D0AD04FBCE}" srcOrd="2" destOrd="0" parTransId="{C9606E6E-A836-43A4-827A-EA1897367F0C}" sibTransId="{1104A687-A7C7-4FDF-93D4-260E6BF3216E}"/>
    <dgm:cxn modelId="{00F3DFC1-A49B-4E5E-A24D-8F25AAC3155A}" srcId="{D3B93A94-1235-446D-92FD-AB92A5422C5E}" destId="{3B1A36B9-34C6-4F3F-8808-7CFE7FBE8380}" srcOrd="0" destOrd="0" parTransId="{F5D742D3-6DC2-426F-B501-96C1039C4F67}" sibTransId="{7615F3F8-1ED8-4243-B679-F3D93E705689}"/>
    <dgm:cxn modelId="{DC675FED-C34E-47A9-80B0-AC7995A14C47}" type="presOf" srcId="{3B1A36B9-34C6-4F3F-8808-7CFE7FBE8380}" destId="{97948FB2-0E4E-4424-A69C-A2A2DE11C28F}" srcOrd="0" destOrd="0" presId="urn:microsoft.com/office/officeart/2018/2/layout/IconLabelList"/>
    <dgm:cxn modelId="{9B53EFFD-D1B1-462E-999A-CD43AB9BD2BD}" type="presParOf" srcId="{74D1D9F7-EDA5-434A-837E-FE873A8E8D83}" destId="{9F46D037-AF45-4E06-BED2-37CCB9457D9D}" srcOrd="0" destOrd="0" presId="urn:microsoft.com/office/officeart/2018/2/layout/IconLabelList"/>
    <dgm:cxn modelId="{92A23AD5-9AF2-4CC3-A183-91B41CA0AC0B}" type="presParOf" srcId="{9F46D037-AF45-4E06-BED2-37CCB9457D9D}" destId="{D2D15A3C-DB48-4207-BB80-9BB6C592B84D}" srcOrd="0" destOrd="0" presId="urn:microsoft.com/office/officeart/2018/2/layout/IconLabelList"/>
    <dgm:cxn modelId="{B9D99633-92A9-4806-9B56-AF17C7EF7E40}" type="presParOf" srcId="{9F46D037-AF45-4E06-BED2-37CCB9457D9D}" destId="{CBAAE894-D577-4828-9059-D8E9491DC90C}" srcOrd="1" destOrd="0" presId="urn:microsoft.com/office/officeart/2018/2/layout/IconLabelList"/>
    <dgm:cxn modelId="{A7A14F19-2EF1-477D-B590-E6727082153A}" type="presParOf" srcId="{9F46D037-AF45-4E06-BED2-37CCB9457D9D}" destId="{97948FB2-0E4E-4424-A69C-A2A2DE11C28F}" srcOrd="2" destOrd="0" presId="urn:microsoft.com/office/officeart/2018/2/layout/IconLabelList"/>
    <dgm:cxn modelId="{7DA20856-9E44-4F97-8B62-7E819D7A809F}" type="presParOf" srcId="{74D1D9F7-EDA5-434A-837E-FE873A8E8D83}" destId="{2BAE4F90-37E5-4127-869D-0AB11F8094BC}" srcOrd="1" destOrd="0" presId="urn:microsoft.com/office/officeart/2018/2/layout/IconLabelList"/>
    <dgm:cxn modelId="{7465F068-0CB7-4D3C-AE16-A535787A58C7}" type="presParOf" srcId="{74D1D9F7-EDA5-434A-837E-FE873A8E8D83}" destId="{FCC4F595-D85F-44F7-806F-CB23BE9B8BF1}" srcOrd="2" destOrd="0" presId="urn:microsoft.com/office/officeart/2018/2/layout/IconLabelList"/>
    <dgm:cxn modelId="{E41BEADA-94FB-462B-ADFE-FCAB5084C954}" type="presParOf" srcId="{FCC4F595-D85F-44F7-806F-CB23BE9B8BF1}" destId="{F72F60B6-E7DE-4BA8-A057-24399F5AD035}" srcOrd="0" destOrd="0" presId="urn:microsoft.com/office/officeart/2018/2/layout/IconLabelList"/>
    <dgm:cxn modelId="{1E117F18-124C-440A-A755-10E677205195}" type="presParOf" srcId="{FCC4F595-D85F-44F7-806F-CB23BE9B8BF1}" destId="{291FF752-0636-45D7-9D1A-12442A3340A2}" srcOrd="1" destOrd="0" presId="urn:microsoft.com/office/officeart/2018/2/layout/IconLabelList"/>
    <dgm:cxn modelId="{E33907AE-27B1-4C21-9BC7-1D412B8818A7}" type="presParOf" srcId="{FCC4F595-D85F-44F7-806F-CB23BE9B8BF1}" destId="{5D3DD127-0B18-4F15-A556-7A1987AD0BB5}" srcOrd="2" destOrd="0" presId="urn:microsoft.com/office/officeart/2018/2/layout/IconLabelList"/>
    <dgm:cxn modelId="{5839FCE8-57E2-4DAC-9969-08A0CFF5E723}" type="presParOf" srcId="{74D1D9F7-EDA5-434A-837E-FE873A8E8D83}" destId="{B1735AE1-0A9D-4510-9776-1EC92529D529}" srcOrd="3" destOrd="0" presId="urn:microsoft.com/office/officeart/2018/2/layout/IconLabelList"/>
    <dgm:cxn modelId="{BB39CD81-8329-43E2-B2A6-AF902A69F35A}" type="presParOf" srcId="{74D1D9F7-EDA5-434A-837E-FE873A8E8D83}" destId="{95966245-8D40-4BE1-AABF-D8961D34D610}" srcOrd="4" destOrd="0" presId="urn:microsoft.com/office/officeart/2018/2/layout/IconLabelList"/>
    <dgm:cxn modelId="{860337E9-A9B5-4006-A52B-A9BA900B703C}" type="presParOf" srcId="{95966245-8D40-4BE1-AABF-D8961D34D610}" destId="{D0E7B227-F719-4407-BF2F-6BF0AA88AE71}" srcOrd="0" destOrd="0" presId="urn:microsoft.com/office/officeart/2018/2/layout/IconLabelList"/>
    <dgm:cxn modelId="{80378123-0BCB-4788-947D-35D714449D60}" type="presParOf" srcId="{95966245-8D40-4BE1-AABF-D8961D34D610}" destId="{572E18A1-0307-4820-87C0-380160ACBB9F}" srcOrd="1" destOrd="0" presId="urn:microsoft.com/office/officeart/2018/2/layout/IconLabelList"/>
    <dgm:cxn modelId="{E6AC1669-FB0A-46AD-A22D-F2FF5E3FB64E}" type="presParOf" srcId="{95966245-8D40-4BE1-AABF-D8961D34D610}" destId="{BB503A2F-EDA0-4D72-9CC3-E702F508C2E2}" srcOrd="2" destOrd="0" presId="urn:microsoft.com/office/officeart/2018/2/layout/IconLabelList"/>
    <dgm:cxn modelId="{D5007FD5-6DD9-4B24-A3C3-F9C1CF6408E0}" type="presParOf" srcId="{74D1D9F7-EDA5-434A-837E-FE873A8E8D83}" destId="{ADA4DADE-94C1-419B-A581-831EB0C454EA}" srcOrd="5" destOrd="0" presId="urn:microsoft.com/office/officeart/2018/2/layout/IconLabelList"/>
    <dgm:cxn modelId="{5FFA6CEC-1E9C-4407-99CC-220BD6D684D8}" type="presParOf" srcId="{74D1D9F7-EDA5-434A-837E-FE873A8E8D83}" destId="{3DEBAD20-E93C-4DF2-A9A5-20AE2F04773B}" srcOrd="6" destOrd="0" presId="urn:microsoft.com/office/officeart/2018/2/layout/IconLabelList"/>
    <dgm:cxn modelId="{4C57CAE9-158B-4CDE-A4C6-84A46C928341}" type="presParOf" srcId="{3DEBAD20-E93C-4DF2-A9A5-20AE2F04773B}" destId="{86929B86-94E1-4B42-A06F-CABCC54E0D15}" srcOrd="0" destOrd="0" presId="urn:microsoft.com/office/officeart/2018/2/layout/IconLabelList"/>
    <dgm:cxn modelId="{BEE1F91B-66ED-4857-9E33-5C193BE16E45}" type="presParOf" srcId="{3DEBAD20-E93C-4DF2-A9A5-20AE2F04773B}" destId="{4B4CA7D6-74E0-4F72-AF06-AD92B3DE026E}" srcOrd="1" destOrd="0" presId="urn:microsoft.com/office/officeart/2018/2/layout/IconLabelList"/>
    <dgm:cxn modelId="{EC1CADF7-5736-43AD-BA20-AE8CECC9A894}" type="presParOf" srcId="{3DEBAD20-E93C-4DF2-A9A5-20AE2F04773B}" destId="{29F8A1CD-54BB-4DEA-8F15-74A013C5E35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C541A2E-4821-4AF0-8514-B3D317D27895}" type="doc">
      <dgm:prSet loTypeId="urn:microsoft.com/office/officeart/2005/8/layout/list1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A81F06F-978D-43CF-9D1B-68CB0028FCA0}">
      <dgm:prSet/>
      <dgm:spPr/>
      <dgm:t>
        <a:bodyPr/>
        <a:lstStyle/>
        <a:p>
          <a:r>
            <a:rPr lang="en-US"/>
            <a:t>Travel</a:t>
          </a:r>
        </a:p>
      </dgm:t>
    </dgm:pt>
    <dgm:pt modelId="{0D39708C-9490-4259-A605-2E30E6654545}" type="parTrans" cxnId="{96975DE6-EA32-42F1-B1EB-D89DF3AA92FB}">
      <dgm:prSet/>
      <dgm:spPr/>
      <dgm:t>
        <a:bodyPr/>
        <a:lstStyle/>
        <a:p>
          <a:endParaRPr lang="en-US"/>
        </a:p>
      </dgm:t>
    </dgm:pt>
    <dgm:pt modelId="{301E202F-5EC0-4AB8-8A49-26C617AF2B52}" type="sibTrans" cxnId="{96975DE6-EA32-42F1-B1EB-D89DF3AA92FB}">
      <dgm:prSet/>
      <dgm:spPr/>
      <dgm:t>
        <a:bodyPr/>
        <a:lstStyle/>
        <a:p>
          <a:endParaRPr lang="en-US"/>
        </a:p>
      </dgm:t>
    </dgm:pt>
    <dgm:pt modelId="{B9FF86BC-379F-47B9-B497-2CDDD859D250}">
      <dgm:prSet/>
      <dgm:spPr/>
      <dgm:t>
        <a:bodyPr/>
        <a:lstStyle/>
        <a:p>
          <a:r>
            <a:rPr lang="en-US"/>
            <a:t>Employment</a:t>
          </a:r>
        </a:p>
      </dgm:t>
    </dgm:pt>
    <dgm:pt modelId="{D2DAA165-D14D-49FC-8728-C6BE7664460B}" type="parTrans" cxnId="{C7ED38F6-A09C-482F-9789-FB2B86316C3F}">
      <dgm:prSet/>
      <dgm:spPr/>
      <dgm:t>
        <a:bodyPr/>
        <a:lstStyle/>
        <a:p>
          <a:endParaRPr lang="en-US"/>
        </a:p>
      </dgm:t>
    </dgm:pt>
    <dgm:pt modelId="{6C59AB14-80EA-47FC-BA86-28450099DA76}" type="sibTrans" cxnId="{C7ED38F6-A09C-482F-9789-FB2B86316C3F}">
      <dgm:prSet/>
      <dgm:spPr/>
      <dgm:t>
        <a:bodyPr/>
        <a:lstStyle/>
        <a:p>
          <a:endParaRPr lang="en-US"/>
        </a:p>
      </dgm:t>
    </dgm:pt>
    <dgm:pt modelId="{36607E45-7F0D-4AB8-B46A-FDEA6953B74B}">
      <dgm:prSet/>
      <dgm:spPr/>
      <dgm:t>
        <a:bodyPr/>
        <a:lstStyle/>
        <a:p>
          <a:r>
            <a:rPr lang="en-US"/>
            <a:t>Salary</a:t>
          </a:r>
        </a:p>
      </dgm:t>
    </dgm:pt>
    <dgm:pt modelId="{A988A812-254D-403F-A9B4-006ECB0760A9}" type="parTrans" cxnId="{0878542E-F809-4B0C-AD56-15828245ABA3}">
      <dgm:prSet/>
      <dgm:spPr/>
      <dgm:t>
        <a:bodyPr/>
        <a:lstStyle/>
        <a:p>
          <a:endParaRPr lang="en-US"/>
        </a:p>
      </dgm:t>
    </dgm:pt>
    <dgm:pt modelId="{EB44AE04-1320-4CA0-90FC-78E05E1DA6D8}" type="sibTrans" cxnId="{0878542E-F809-4B0C-AD56-15828245ABA3}">
      <dgm:prSet/>
      <dgm:spPr/>
      <dgm:t>
        <a:bodyPr/>
        <a:lstStyle/>
        <a:p>
          <a:endParaRPr lang="en-US"/>
        </a:p>
      </dgm:t>
    </dgm:pt>
    <dgm:pt modelId="{2F5EF438-BBF9-45A4-925E-601E8F1E50C8}">
      <dgm:prSet/>
      <dgm:spPr/>
      <dgm:t>
        <a:bodyPr/>
        <a:lstStyle/>
        <a:p>
          <a:r>
            <a:rPr lang="en-US"/>
            <a:t>Friendship</a:t>
          </a:r>
        </a:p>
      </dgm:t>
    </dgm:pt>
    <dgm:pt modelId="{1436E834-064E-4978-B75A-E4B46C92072C}" type="parTrans" cxnId="{3E9FFD28-B98E-4D30-9104-41E9C011A660}">
      <dgm:prSet/>
      <dgm:spPr/>
      <dgm:t>
        <a:bodyPr/>
        <a:lstStyle/>
        <a:p>
          <a:endParaRPr lang="en-US"/>
        </a:p>
      </dgm:t>
    </dgm:pt>
    <dgm:pt modelId="{AE89162C-AE79-4728-AF39-0F25AFB1F22D}" type="sibTrans" cxnId="{3E9FFD28-B98E-4D30-9104-41E9C011A660}">
      <dgm:prSet/>
      <dgm:spPr/>
      <dgm:t>
        <a:bodyPr/>
        <a:lstStyle/>
        <a:p>
          <a:endParaRPr lang="en-US"/>
        </a:p>
      </dgm:t>
    </dgm:pt>
    <dgm:pt modelId="{6FB0EC63-6CC7-4FBA-8A7D-C0800EAD174B}">
      <dgm:prSet/>
      <dgm:spPr/>
      <dgm:t>
        <a:bodyPr/>
        <a:lstStyle/>
        <a:p>
          <a:r>
            <a:rPr lang="en-US"/>
            <a:t>Family</a:t>
          </a:r>
        </a:p>
      </dgm:t>
    </dgm:pt>
    <dgm:pt modelId="{69790A0D-BE12-4B0B-BE78-957AC9509B59}" type="parTrans" cxnId="{D83B9D21-FB2E-43E9-9D31-6BE60744EA4A}">
      <dgm:prSet/>
      <dgm:spPr/>
      <dgm:t>
        <a:bodyPr/>
        <a:lstStyle/>
        <a:p>
          <a:endParaRPr lang="en-US"/>
        </a:p>
      </dgm:t>
    </dgm:pt>
    <dgm:pt modelId="{FF3AD4F4-9C50-4C75-980C-DD9FCE805C30}" type="sibTrans" cxnId="{D83B9D21-FB2E-43E9-9D31-6BE60744EA4A}">
      <dgm:prSet/>
      <dgm:spPr/>
      <dgm:t>
        <a:bodyPr/>
        <a:lstStyle/>
        <a:p>
          <a:endParaRPr lang="en-US"/>
        </a:p>
      </dgm:t>
    </dgm:pt>
    <dgm:pt modelId="{57780221-327F-4E6B-A9DE-219741854990}">
      <dgm:prSet/>
      <dgm:spPr/>
      <dgm:t>
        <a:bodyPr/>
        <a:lstStyle/>
        <a:p>
          <a:r>
            <a:rPr lang="en-US"/>
            <a:t>Accomplishment</a:t>
          </a:r>
        </a:p>
      </dgm:t>
    </dgm:pt>
    <dgm:pt modelId="{3A131761-B939-480D-892B-EBFB85C405EB}" type="parTrans" cxnId="{6C07D676-053C-4D93-ABA2-3BB6AAD4485B}">
      <dgm:prSet/>
      <dgm:spPr/>
      <dgm:t>
        <a:bodyPr/>
        <a:lstStyle/>
        <a:p>
          <a:endParaRPr lang="en-US"/>
        </a:p>
      </dgm:t>
    </dgm:pt>
    <dgm:pt modelId="{325D1660-EECB-496C-BEE9-F050111C6684}" type="sibTrans" cxnId="{6C07D676-053C-4D93-ABA2-3BB6AAD4485B}">
      <dgm:prSet/>
      <dgm:spPr/>
      <dgm:t>
        <a:bodyPr/>
        <a:lstStyle/>
        <a:p>
          <a:endParaRPr lang="en-US"/>
        </a:p>
      </dgm:t>
    </dgm:pt>
    <dgm:pt modelId="{F64A8E21-0136-41C9-868D-1760ECC9A5BE}">
      <dgm:prSet/>
      <dgm:spPr/>
      <dgm:t>
        <a:bodyPr/>
        <a:lstStyle/>
        <a:p>
          <a:r>
            <a:rPr lang="en-US"/>
            <a:t>Approval</a:t>
          </a:r>
        </a:p>
      </dgm:t>
    </dgm:pt>
    <dgm:pt modelId="{0C0C06D2-13B1-47CE-951A-73CBE374A276}" type="parTrans" cxnId="{C7E1CA9D-C5B9-43A2-A44C-E4454F461E76}">
      <dgm:prSet/>
      <dgm:spPr/>
      <dgm:t>
        <a:bodyPr/>
        <a:lstStyle/>
        <a:p>
          <a:endParaRPr lang="en-US"/>
        </a:p>
      </dgm:t>
    </dgm:pt>
    <dgm:pt modelId="{1E9443BE-604D-4E0B-8591-737C406D9632}" type="sibTrans" cxnId="{C7E1CA9D-C5B9-43A2-A44C-E4454F461E76}">
      <dgm:prSet/>
      <dgm:spPr/>
      <dgm:t>
        <a:bodyPr/>
        <a:lstStyle/>
        <a:p>
          <a:endParaRPr lang="en-US"/>
        </a:p>
      </dgm:t>
    </dgm:pt>
    <dgm:pt modelId="{8A8AB9F3-5A21-440A-BBC4-8D81D87856DB}" type="pres">
      <dgm:prSet presAssocID="{6C541A2E-4821-4AF0-8514-B3D317D27895}" presName="linear" presStyleCnt="0">
        <dgm:presLayoutVars>
          <dgm:dir/>
          <dgm:animLvl val="lvl"/>
          <dgm:resizeHandles val="exact"/>
        </dgm:presLayoutVars>
      </dgm:prSet>
      <dgm:spPr/>
    </dgm:pt>
    <dgm:pt modelId="{F4ECD7B3-BFB7-40B7-A7DE-10890CA0B2F2}" type="pres">
      <dgm:prSet presAssocID="{4A81F06F-978D-43CF-9D1B-68CB0028FCA0}" presName="parentLin" presStyleCnt="0"/>
      <dgm:spPr/>
    </dgm:pt>
    <dgm:pt modelId="{F40641AD-1A1C-40D2-9F75-F65E5F8E65D3}" type="pres">
      <dgm:prSet presAssocID="{4A81F06F-978D-43CF-9D1B-68CB0028FCA0}" presName="parentLeftMargin" presStyleLbl="node1" presStyleIdx="0" presStyleCnt="7"/>
      <dgm:spPr/>
    </dgm:pt>
    <dgm:pt modelId="{2E7A028E-AA39-4DBB-9C55-D6F47AA99371}" type="pres">
      <dgm:prSet presAssocID="{4A81F06F-978D-43CF-9D1B-68CB0028FCA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71BE609-E7A6-4383-A0C3-77D793B0EE6C}" type="pres">
      <dgm:prSet presAssocID="{4A81F06F-978D-43CF-9D1B-68CB0028FCA0}" presName="negativeSpace" presStyleCnt="0"/>
      <dgm:spPr/>
    </dgm:pt>
    <dgm:pt modelId="{2B1DEE88-43CF-462A-8A32-63F7904333FB}" type="pres">
      <dgm:prSet presAssocID="{4A81F06F-978D-43CF-9D1B-68CB0028FCA0}" presName="childText" presStyleLbl="conFgAcc1" presStyleIdx="0" presStyleCnt="7">
        <dgm:presLayoutVars>
          <dgm:bulletEnabled val="1"/>
        </dgm:presLayoutVars>
      </dgm:prSet>
      <dgm:spPr/>
    </dgm:pt>
    <dgm:pt modelId="{76738BD1-2DA8-4B16-A0C3-CCB6832AC1E1}" type="pres">
      <dgm:prSet presAssocID="{301E202F-5EC0-4AB8-8A49-26C617AF2B52}" presName="spaceBetweenRectangles" presStyleCnt="0"/>
      <dgm:spPr/>
    </dgm:pt>
    <dgm:pt modelId="{F7ADE312-86A1-442D-B88F-E2974A36F8B7}" type="pres">
      <dgm:prSet presAssocID="{B9FF86BC-379F-47B9-B497-2CDDD859D250}" presName="parentLin" presStyleCnt="0"/>
      <dgm:spPr/>
    </dgm:pt>
    <dgm:pt modelId="{1261AF9A-EE40-4C3B-A694-E78A17058C00}" type="pres">
      <dgm:prSet presAssocID="{B9FF86BC-379F-47B9-B497-2CDDD859D250}" presName="parentLeftMargin" presStyleLbl="node1" presStyleIdx="0" presStyleCnt="7"/>
      <dgm:spPr/>
    </dgm:pt>
    <dgm:pt modelId="{8BC42A11-821E-472B-987C-E1ACE97C457F}" type="pres">
      <dgm:prSet presAssocID="{B9FF86BC-379F-47B9-B497-2CDDD859D25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B96ABAA9-AB52-4D10-B81E-108428AA3EAA}" type="pres">
      <dgm:prSet presAssocID="{B9FF86BC-379F-47B9-B497-2CDDD859D250}" presName="negativeSpace" presStyleCnt="0"/>
      <dgm:spPr/>
    </dgm:pt>
    <dgm:pt modelId="{3F08CDC9-E43C-40E9-A8AC-AC3C03707817}" type="pres">
      <dgm:prSet presAssocID="{B9FF86BC-379F-47B9-B497-2CDDD859D250}" presName="childText" presStyleLbl="conFgAcc1" presStyleIdx="1" presStyleCnt="7">
        <dgm:presLayoutVars>
          <dgm:bulletEnabled val="1"/>
        </dgm:presLayoutVars>
      </dgm:prSet>
      <dgm:spPr/>
    </dgm:pt>
    <dgm:pt modelId="{B0F45566-3272-4CCF-B323-C532EA2D0B31}" type="pres">
      <dgm:prSet presAssocID="{6C59AB14-80EA-47FC-BA86-28450099DA76}" presName="spaceBetweenRectangles" presStyleCnt="0"/>
      <dgm:spPr/>
    </dgm:pt>
    <dgm:pt modelId="{31CE0942-13C5-42E3-9793-D1F4D99C65AB}" type="pres">
      <dgm:prSet presAssocID="{36607E45-7F0D-4AB8-B46A-FDEA6953B74B}" presName="parentLin" presStyleCnt="0"/>
      <dgm:spPr/>
    </dgm:pt>
    <dgm:pt modelId="{0C5034BF-4B9F-4E0F-B044-3A38246FCE06}" type="pres">
      <dgm:prSet presAssocID="{36607E45-7F0D-4AB8-B46A-FDEA6953B74B}" presName="parentLeftMargin" presStyleLbl="node1" presStyleIdx="1" presStyleCnt="7"/>
      <dgm:spPr/>
    </dgm:pt>
    <dgm:pt modelId="{B8CE4E56-DE0F-44B7-9E96-2F32CCF2AC94}" type="pres">
      <dgm:prSet presAssocID="{36607E45-7F0D-4AB8-B46A-FDEA6953B74B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880B31B-9F69-4349-9B04-4FE414ED443B}" type="pres">
      <dgm:prSet presAssocID="{36607E45-7F0D-4AB8-B46A-FDEA6953B74B}" presName="negativeSpace" presStyleCnt="0"/>
      <dgm:spPr/>
    </dgm:pt>
    <dgm:pt modelId="{B07EFB58-E017-4B88-A3A5-C32ECFA41708}" type="pres">
      <dgm:prSet presAssocID="{36607E45-7F0D-4AB8-B46A-FDEA6953B74B}" presName="childText" presStyleLbl="conFgAcc1" presStyleIdx="2" presStyleCnt="7">
        <dgm:presLayoutVars>
          <dgm:bulletEnabled val="1"/>
        </dgm:presLayoutVars>
      </dgm:prSet>
      <dgm:spPr/>
    </dgm:pt>
    <dgm:pt modelId="{9FC76A37-2BC9-41B5-A4EA-83BBA6EFDB4B}" type="pres">
      <dgm:prSet presAssocID="{EB44AE04-1320-4CA0-90FC-78E05E1DA6D8}" presName="spaceBetweenRectangles" presStyleCnt="0"/>
      <dgm:spPr/>
    </dgm:pt>
    <dgm:pt modelId="{2A653F03-4849-4470-A1D9-516FA9A09B6E}" type="pres">
      <dgm:prSet presAssocID="{2F5EF438-BBF9-45A4-925E-601E8F1E50C8}" presName="parentLin" presStyleCnt="0"/>
      <dgm:spPr/>
    </dgm:pt>
    <dgm:pt modelId="{5D331A79-C8AA-4C2B-BC34-184BBDC32865}" type="pres">
      <dgm:prSet presAssocID="{2F5EF438-BBF9-45A4-925E-601E8F1E50C8}" presName="parentLeftMargin" presStyleLbl="node1" presStyleIdx="2" presStyleCnt="7"/>
      <dgm:spPr/>
    </dgm:pt>
    <dgm:pt modelId="{9D3479F0-9D71-4253-A5F2-E3ECE6EEE509}" type="pres">
      <dgm:prSet presAssocID="{2F5EF438-BBF9-45A4-925E-601E8F1E50C8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F1D6949-4482-4108-AB73-3DE92BB295FE}" type="pres">
      <dgm:prSet presAssocID="{2F5EF438-BBF9-45A4-925E-601E8F1E50C8}" presName="negativeSpace" presStyleCnt="0"/>
      <dgm:spPr/>
    </dgm:pt>
    <dgm:pt modelId="{7385D3AB-A709-4020-973D-A4EB0E63E1C0}" type="pres">
      <dgm:prSet presAssocID="{2F5EF438-BBF9-45A4-925E-601E8F1E50C8}" presName="childText" presStyleLbl="conFgAcc1" presStyleIdx="3" presStyleCnt="7">
        <dgm:presLayoutVars>
          <dgm:bulletEnabled val="1"/>
        </dgm:presLayoutVars>
      </dgm:prSet>
      <dgm:spPr/>
    </dgm:pt>
    <dgm:pt modelId="{D69B7B75-EE46-41E3-BC75-C5636492C686}" type="pres">
      <dgm:prSet presAssocID="{AE89162C-AE79-4728-AF39-0F25AFB1F22D}" presName="spaceBetweenRectangles" presStyleCnt="0"/>
      <dgm:spPr/>
    </dgm:pt>
    <dgm:pt modelId="{3FEE15C3-7786-457D-8B33-9F8ECB09B2CD}" type="pres">
      <dgm:prSet presAssocID="{6FB0EC63-6CC7-4FBA-8A7D-C0800EAD174B}" presName="parentLin" presStyleCnt="0"/>
      <dgm:spPr/>
    </dgm:pt>
    <dgm:pt modelId="{FED0C5C4-2EB5-4F3E-A343-D9127C3A917A}" type="pres">
      <dgm:prSet presAssocID="{6FB0EC63-6CC7-4FBA-8A7D-C0800EAD174B}" presName="parentLeftMargin" presStyleLbl="node1" presStyleIdx="3" presStyleCnt="7"/>
      <dgm:spPr/>
    </dgm:pt>
    <dgm:pt modelId="{32013D3D-5427-411E-89FF-512AD89F7EAF}" type="pres">
      <dgm:prSet presAssocID="{6FB0EC63-6CC7-4FBA-8A7D-C0800EAD174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ACC119E-D46C-4EBB-A8B4-CBA6A347496F}" type="pres">
      <dgm:prSet presAssocID="{6FB0EC63-6CC7-4FBA-8A7D-C0800EAD174B}" presName="negativeSpace" presStyleCnt="0"/>
      <dgm:spPr/>
    </dgm:pt>
    <dgm:pt modelId="{AC624A71-6F2D-4BC4-B328-6BFDFFD24491}" type="pres">
      <dgm:prSet presAssocID="{6FB0EC63-6CC7-4FBA-8A7D-C0800EAD174B}" presName="childText" presStyleLbl="conFgAcc1" presStyleIdx="4" presStyleCnt="7">
        <dgm:presLayoutVars>
          <dgm:bulletEnabled val="1"/>
        </dgm:presLayoutVars>
      </dgm:prSet>
      <dgm:spPr/>
    </dgm:pt>
    <dgm:pt modelId="{69A09494-91DF-4A03-AEE5-DD7C4B4419DD}" type="pres">
      <dgm:prSet presAssocID="{FF3AD4F4-9C50-4C75-980C-DD9FCE805C30}" presName="spaceBetweenRectangles" presStyleCnt="0"/>
      <dgm:spPr/>
    </dgm:pt>
    <dgm:pt modelId="{F6660430-172A-4C26-8FB4-3C3BB730B6EB}" type="pres">
      <dgm:prSet presAssocID="{57780221-327F-4E6B-A9DE-219741854990}" presName="parentLin" presStyleCnt="0"/>
      <dgm:spPr/>
    </dgm:pt>
    <dgm:pt modelId="{3881FE1A-C6DA-46B8-AB0D-7880996A0FB0}" type="pres">
      <dgm:prSet presAssocID="{57780221-327F-4E6B-A9DE-219741854990}" presName="parentLeftMargin" presStyleLbl="node1" presStyleIdx="4" presStyleCnt="7"/>
      <dgm:spPr/>
    </dgm:pt>
    <dgm:pt modelId="{66823EE5-3569-4726-BBE6-174923AC9DB0}" type="pres">
      <dgm:prSet presAssocID="{57780221-327F-4E6B-A9DE-219741854990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7861EDD-8B47-461C-8607-5B32F3BBB4A7}" type="pres">
      <dgm:prSet presAssocID="{57780221-327F-4E6B-A9DE-219741854990}" presName="negativeSpace" presStyleCnt="0"/>
      <dgm:spPr/>
    </dgm:pt>
    <dgm:pt modelId="{8BD6108C-9414-4D66-A0E7-92C7B43E0F1F}" type="pres">
      <dgm:prSet presAssocID="{57780221-327F-4E6B-A9DE-219741854990}" presName="childText" presStyleLbl="conFgAcc1" presStyleIdx="5" presStyleCnt="7">
        <dgm:presLayoutVars>
          <dgm:bulletEnabled val="1"/>
        </dgm:presLayoutVars>
      </dgm:prSet>
      <dgm:spPr/>
    </dgm:pt>
    <dgm:pt modelId="{731034BD-F8BB-4D80-A6AB-8E98493FD82F}" type="pres">
      <dgm:prSet presAssocID="{325D1660-EECB-496C-BEE9-F050111C6684}" presName="spaceBetweenRectangles" presStyleCnt="0"/>
      <dgm:spPr/>
    </dgm:pt>
    <dgm:pt modelId="{973DF8E1-DC40-46AF-88D2-1D6432142EE1}" type="pres">
      <dgm:prSet presAssocID="{F64A8E21-0136-41C9-868D-1760ECC9A5BE}" presName="parentLin" presStyleCnt="0"/>
      <dgm:spPr/>
    </dgm:pt>
    <dgm:pt modelId="{250DF212-E258-4B72-93ED-51FE69A3AF91}" type="pres">
      <dgm:prSet presAssocID="{F64A8E21-0136-41C9-868D-1760ECC9A5BE}" presName="parentLeftMargin" presStyleLbl="node1" presStyleIdx="5" presStyleCnt="7"/>
      <dgm:spPr/>
    </dgm:pt>
    <dgm:pt modelId="{D8EF520C-291B-46BF-AF61-372C2E493849}" type="pres">
      <dgm:prSet presAssocID="{F64A8E21-0136-41C9-868D-1760ECC9A5BE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05A65340-88D2-47EC-B03B-B93B1B1A3A0F}" type="pres">
      <dgm:prSet presAssocID="{F64A8E21-0136-41C9-868D-1760ECC9A5BE}" presName="negativeSpace" presStyleCnt="0"/>
      <dgm:spPr/>
    </dgm:pt>
    <dgm:pt modelId="{0F345A45-AFD1-4AAB-931A-AEE4A7FCE933}" type="pres">
      <dgm:prSet presAssocID="{F64A8E21-0136-41C9-868D-1760ECC9A5BE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D83B9D21-FB2E-43E9-9D31-6BE60744EA4A}" srcId="{6C541A2E-4821-4AF0-8514-B3D317D27895}" destId="{6FB0EC63-6CC7-4FBA-8A7D-C0800EAD174B}" srcOrd="4" destOrd="0" parTransId="{69790A0D-BE12-4B0B-BE78-957AC9509B59}" sibTransId="{FF3AD4F4-9C50-4C75-980C-DD9FCE805C30}"/>
    <dgm:cxn modelId="{3E9FFD28-B98E-4D30-9104-41E9C011A660}" srcId="{6C541A2E-4821-4AF0-8514-B3D317D27895}" destId="{2F5EF438-BBF9-45A4-925E-601E8F1E50C8}" srcOrd="3" destOrd="0" parTransId="{1436E834-064E-4978-B75A-E4B46C92072C}" sibTransId="{AE89162C-AE79-4728-AF39-0F25AFB1F22D}"/>
    <dgm:cxn modelId="{0878542E-F809-4B0C-AD56-15828245ABA3}" srcId="{6C541A2E-4821-4AF0-8514-B3D317D27895}" destId="{36607E45-7F0D-4AB8-B46A-FDEA6953B74B}" srcOrd="2" destOrd="0" parTransId="{A988A812-254D-403F-A9B4-006ECB0760A9}" sibTransId="{EB44AE04-1320-4CA0-90FC-78E05E1DA6D8}"/>
    <dgm:cxn modelId="{C7019933-7703-4DB9-86DF-F4F0A35944F7}" type="presOf" srcId="{36607E45-7F0D-4AB8-B46A-FDEA6953B74B}" destId="{B8CE4E56-DE0F-44B7-9E96-2F32CCF2AC94}" srcOrd="1" destOrd="0" presId="urn:microsoft.com/office/officeart/2005/8/layout/list1"/>
    <dgm:cxn modelId="{1ED91E3E-24E0-4D7B-ACFD-213077C01B4B}" type="presOf" srcId="{6FB0EC63-6CC7-4FBA-8A7D-C0800EAD174B}" destId="{32013D3D-5427-411E-89FF-512AD89F7EAF}" srcOrd="1" destOrd="0" presId="urn:microsoft.com/office/officeart/2005/8/layout/list1"/>
    <dgm:cxn modelId="{5F950947-524F-4C95-952C-50597708424B}" type="presOf" srcId="{57780221-327F-4E6B-A9DE-219741854990}" destId="{3881FE1A-C6DA-46B8-AB0D-7880996A0FB0}" srcOrd="0" destOrd="0" presId="urn:microsoft.com/office/officeart/2005/8/layout/list1"/>
    <dgm:cxn modelId="{8ADFB76E-56F7-4816-9323-0085799DCFFD}" type="presOf" srcId="{6FB0EC63-6CC7-4FBA-8A7D-C0800EAD174B}" destId="{FED0C5C4-2EB5-4F3E-A343-D9127C3A917A}" srcOrd="0" destOrd="0" presId="urn:microsoft.com/office/officeart/2005/8/layout/list1"/>
    <dgm:cxn modelId="{D49B0D73-590E-4FF4-A106-FA9346DF3E02}" type="presOf" srcId="{B9FF86BC-379F-47B9-B497-2CDDD859D250}" destId="{1261AF9A-EE40-4C3B-A694-E78A17058C00}" srcOrd="0" destOrd="0" presId="urn:microsoft.com/office/officeart/2005/8/layout/list1"/>
    <dgm:cxn modelId="{6C07D676-053C-4D93-ABA2-3BB6AAD4485B}" srcId="{6C541A2E-4821-4AF0-8514-B3D317D27895}" destId="{57780221-327F-4E6B-A9DE-219741854990}" srcOrd="5" destOrd="0" parTransId="{3A131761-B939-480D-892B-EBFB85C405EB}" sibTransId="{325D1660-EECB-496C-BEE9-F050111C6684}"/>
    <dgm:cxn modelId="{1C900A85-7878-4E49-816E-494D5902E3ED}" type="presOf" srcId="{2F5EF438-BBF9-45A4-925E-601E8F1E50C8}" destId="{9D3479F0-9D71-4253-A5F2-E3ECE6EEE509}" srcOrd="1" destOrd="0" presId="urn:microsoft.com/office/officeart/2005/8/layout/list1"/>
    <dgm:cxn modelId="{B0435788-F347-4DF8-805C-A00F8FA4A80E}" type="presOf" srcId="{B9FF86BC-379F-47B9-B497-2CDDD859D250}" destId="{8BC42A11-821E-472B-987C-E1ACE97C457F}" srcOrd="1" destOrd="0" presId="urn:microsoft.com/office/officeart/2005/8/layout/list1"/>
    <dgm:cxn modelId="{9B42B28C-47D9-4F5C-9225-7D8D3AAB7969}" type="presOf" srcId="{36607E45-7F0D-4AB8-B46A-FDEA6953B74B}" destId="{0C5034BF-4B9F-4E0F-B044-3A38246FCE06}" srcOrd="0" destOrd="0" presId="urn:microsoft.com/office/officeart/2005/8/layout/list1"/>
    <dgm:cxn modelId="{427FA69B-DC18-45DF-B3ED-CE4308E6FF44}" type="presOf" srcId="{2F5EF438-BBF9-45A4-925E-601E8F1E50C8}" destId="{5D331A79-C8AA-4C2B-BC34-184BBDC32865}" srcOrd="0" destOrd="0" presId="urn:microsoft.com/office/officeart/2005/8/layout/list1"/>
    <dgm:cxn modelId="{C7E1CA9D-C5B9-43A2-A44C-E4454F461E76}" srcId="{6C541A2E-4821-4AF0-8514-B3D317D27895}" destId="{F64A8E21-0136-41C9-868D-1760ECC9A5BE}" srcOrd="6" destOrd="0" parTransId="{0C0C06D2-13B1-47CE-951A-73CBE374A276}" sibTransId="{1E9443BE-604D-4E0B-8591-737C406D9632}"/>
    <dgm:cxn modelId="{AC17E8A2-7778-4FF2-B1F1-4ECD52ED6206}" type="presOf" srcId="{6C541A2E-4821-4AF0-8514-B3D317D27895}" destId="{8A8AB9F3-5A21-440A-BBC4-8D81D87856DB}" srcOrd="0" destOrd="0" presId="urn:microsoft.com/office/officeart/2005/8/layout/list1"/>
    <dgm:cxn modelId="{AD7E3BAC-9FA3-471C-8827-65D9679BE2DB}" type="presOf" srcId="{F64A8E21-0136-41C9-868D-1760ECC9A5BE}" destId="{250DF212-E258-4B72-93ED-51FE69A3AF91}" srcOrd="0" destOrd="0" presId="urn:microsoft.com/office/officeart/2005/8/layout/list1"/>
    <dgm:cxn modelId="{146374B3-006B-4A16-B59F-5008C613F122}" type="presOf" srcId="{F64A8E21-0136-41C9-868D-1760ECC9A5BE}" destId="{D8EF520C-291B-46BF-AF61-372C2E493849}" srcOrd="1" destOrd="0" presId="urn:microsoft.com/office/officeart/2005/8/layout/list1"/>
    <dgm:cxn modelId="{FE52B6CD-4836-439B-88F2-4898C2F5737E}" type="presOf" srcId="{4A81F06F-978D-43CF-9D1B-68CB0028FCA0}" destId="{F40641AD-1A1C-40D2-9F75-F65E5F8E65D3}" srcOrd="0" destOrd="0" presId="urn:microsoft.com/office/officeart/2005/8/layout/list1"/>
    <dgm:cxn modelId="{E39829DE-4C8F-4F29-B51C-CFA3225395D2}" type="presOf" srcId="{4A81F06F-978D-43CF-9D1B-68CB0028FCA0}" destId="{2E7A028E-AA39-4DBB-9C55-D6F47AA99371}" srcOrd="1" destOrd="0" presId="urn:microsoft.com/office/officeart/2005/8/layout/list1"/>
    <dgm:cxn modelId="{96975DE6-EA32-42F1-B1EB-D89DF3AA92FB}" srcId="{6C541A2E-4821-4AF0-8514-B3D317D27895}" destId="{4A81F06F-978D-43CF-9D1B-68CB0028FCA0}" srcOrd="0" destOrd="0" parTransId="{0D39708C-9490-4259-A605-2E30E6654545}" sibTransId="{301E202F-5EC0-4AB8-8A49-26C617AF2B52}"/>
    <dgm:cxn modelId="{C7ED38F6-A09C-482F-9789-FB2B86316C3F}" srcId="{6C541A2E-4821-4AF0-8514-B3D317D27895}" destId="{B9FF86BC-379F-47B9-B497-2CDDD859D250}" srcOrd="1" destOrd="0" parTransId="{D2DAA165-D14D-49FC-8728-C6BE7664460B}" sibTransId="{6C59AB14-80EA-47FC-BA86-28450099DA76}"/>
    <dgm:cxn modelId="{919DD3FE-A489-4345-A0B3-0B66666C25A1}" type="presOf" srcId="{57780221-327F-4E6B-A9DE-219741854990}" destId="{66823EE5-3569-4726-BBE6-174923AC9DB0}" srcOrd="1" destOrd="0" presId="urn:microsoft.com/office/officeart/2005/8/layout/list1"/>
    <dgm:cxn modelId="{7238EEFB-0535-4CC2-9A02-A0CF1FB09602}" type="presParOf" srcId="{8A8AB9F3-5A21-440A-BBC4-8D81D87856DB}" destId="{F4ECD7B3-BFB7-40B7-A7DE-10890CA0B2F2}" srcOrd="0" destOrd="0" presId="urn:microsoft.com/office/officeart/2005/8/layout/list1"/>
    <dgm:cxn modelId="{62119A39-6739-40D0-9C16-AEB098FC74CF}" type="presParOf" srcId="{F4ECD7B3-BFB7-40B7-A7DE-10890CA0B2F2}" destId="{F40641AD-1A1C-40D2-9F75-F65E5F8E65D3}" srcOrd="0" destOrd="0" presId="urn:microsoft.com/office/officeart/2005/8/layout/list1"/>
    <dgm:cxn modelId="{F76CD169-39B8-4F11-952B-8CDFF8AE38D7}" type="presParOf" srcId="{F4ECD7B3-BFB7-40B7-A7DE-10890CA0B2F2}" destId="{2E7A028E-AA39-4DBB-9C55-D6F47AA99371}" srcOrd="1" destOrd="0" presId="urn:microsoft.com/office/officeart/2005/8/layout/list1"/>
    <dgm:cxn modelId="{884DC279-299D-4069-86CA-2CA2002D1494}" type="presParOf" srcId="{8A8AB9F3-5A21-440A-BBC4-8D81D87856DB}" destId="{E71BE609-E7A6-4383-A0C3-77D793B0EE6C}" srcOrd="1" destOrd="0" presId="urn:microsoft.com/office/officeart/2005/8/layout/list1"/>
    <dgm:cxn modelId="{82C95175-FE07-43EF-ABDD-BAA87D620B78}" type="presParOf" srcId="{8A8AB9F3-5A21-440A-BBC4-8D81D87856DB}" destId="{2B1DEE88-43CF-462A-8A32-63F7904333FB}" srcOrd="2" destOrd="0" presId="urn:microsoft.com/office/officeart/2005/8/layout/list1"/>
    <dgm:cxn modelId="{DDAAD977-F4DE-441D-9C89-A0385D31DA33}" type="presParOf" srcId="{8A8AB9F3-5A21-440A-BBC4-8D81D87856DB}" destId="{76738BD1-2DA8-4B16-A0C3-CCB6832AC1E1}" srcOrd="3" destOrd="0" presId="urn:microsoft.com/office/officeart/2005/8/layout/list1"/>
    <dgm:cxn modelId="{024ADBB7-06FE-4EBD-8B9A-DC1184DA0FBE}" type="presParOf" srcId="{8A8AB9F3-5A21-440A-BBC4-8D81D87856DB}" destId="{F7ADE312-86A1-442D-B88F-E2974A36F8B7}" srcOrd="4" destOrd="0" presId="urn:microsoft.com/office/officeart/2005/8/layout/list1"/>
    <dgm:cxn modelId="{E8421402-A4A5-4EFE-8327-143BF494F744}" type="presParOf" srcId="{F7ADE312-86A1-442D-B88F-E2974A36F8B7}" destId="{1261AF9A-EE40-4C3B-A694-E78A17058C00}" srcOrd="0" destOrd="0" presId="urn:microsoft.com/office/officeart/2005/8/layout/list1"/>
    <dgm:cxn modelId="{CD3967B1-5F78-4640-89CF-5AD197624EF4}" type="presParOf" srcId="{F7ADE312-86A1-442D-B88F-E2974A36F8B7}" destId="{8BC42A11-821E-472B-987C-E1ACE97C457F}" srcOrd="1" destOrd="0" presId="urn:microsoft.com/office/officeart/2005/8/layout/list1"/>
    <dgm:cxn modelId="{2AFB9053-95BD-4F87-9E87-11B708E4A505}" type="presParOf" srcId="{8A8AB9F3-5A21-440A-BBC4-8D81D87856DB}" destId="{B96ABAA9-AB52-4D10-B81E-108428AA3EAA}" srcOrd="5" destOrd="0" presId="urn:microsoft.com/office/officeart/2005/8/layout/list1"/>
    <dgm:cxn modelId="{8A88EFA5-5D51-40E2-BEBA-9F9A80498CDA}" type="presParOf" srcId="{8A8AB9F3-5A21-440A-BBC4-8D81D87856DB}" destId="{3F08CDC9-E43C-40E9-A8AC-AC3C03707817}" srcOrd="6" destOrd="0" presId="urn:microsoft.com/office/officeart/2005/8/layout/list1"/>
    <dgm:cxn modelId="{ECC8128F-F303-48CC-803F-F49012812C1A}" type="presParOf" srcId="{8A8AB9F3-5A21-440A-BBC4-8D81D87856DB}" destId="{B0F45566-3272-4CCF-B323-C532EA2D0B31}" srcOrd="7" destOrd="0" presId="urn:microsoft.com/office/officeart/2005/8/layout/list1"/>
    <dgm:cxn modelId="{70F103E2-62B9-45D9-ACF9-DA5084C7078A}" type="presParOf" srcId="{8A8AB9F3-5A21-440A-BBC4-8D81D87856DB}" destId="{31CE0942-13C5-42E3-9793-D1F4D99C65AB}" srcOrd="8" destOrd="0" presId="urn:microsoft.com/office/officeart/2005/8/layout/list1"/>
    <dgm:cxn modelId="{25AE661F-9666-48CD-B463-E030A7395ECB}" type="presParOf" srcId="{31CE0942-13C5-42E3-9793-D1F4D99C65AB}" destId="{0C5034BF-4B9F-4E0F-B044-3A38246FCE06}" srcOrd="0" destOrd="0" presId="urn:microsoft.com/office/officeart/2005/8/layout/list1"/>
    <dgm:cxn modelId="{4322C4D2-8407-4B3D-AC3F-8032A620F948}" type="presParOf" srcId="{31CE0942-13C5-42E3-9793-D1F4D99C65AB}" destId="{B8CE4E56-DE0F-44B7-9E96-2F32CCF2AC94}" srcOrd="1" destOrd="0" presId="urn:microsoft.com/office/officeart/2005/8/layout/list1"/>
    <dgm:cxn modelId="{76537C48-1D6F-4D79-9181-EA4BC6241FB1}" type="presParOf" srcId="{8A8AB9F3-5A21-440A-BBC4-8D81D87856DB}" destId="{F880B31B-9F69-4349-9B04-4FE414ED443B}" srcOrd="9" destOrd="0" presId="urn:microsoft.com/office/officeart/2005/8/layout/list1"/>
    <dgm:cxn modelId="{45FEA9A5-D983-4940-A209-D633486BBA8D}" type="presParOf" srcId="{8A8AB9F3-5A21-440A-BBC4-8D81D87856DB}" destId="{B07EFB58-E017-4B88-A3A5-C32ECFA41708}" srcOrd="10" destOrd="0" presId="urn:microsoft.com/office/officeart/2005/8/layout/list1"/>
    <dgm:cxn modelId="{9ECCC9CB-F5B9-4105-86CD-D16C92A4C0F8}" type="presParOf" srcId="{8A8AB9F3-5A21-440A-BBC4-8D81D87856DB}" destId="{9FC76A37-2BC9-41B5-A4EA-83BBA6EFDB4B}" srcOrd="11" destOrd="0" presId="urn:microsoft.com/office/officeart/2005/8/layout/list1"/>
    <dgm:cxn modelId="{C4874225-0C36-41AB-8CCC-C73CA0E309E0}" type="presParOf" srcId="{8A8AB9F3-5A21-440A-BBC4-8D81D87856DB}" destId="{2A653F03-4849-4470-A1D9-516FA9A09B6E}" srcOrd="12" destOrd="0" presId="urn:microsoft.com/office/officeart/2005/8/layout/list1"/>
    <dgm:cxn modelId="{15505D13-DF4A-4FE8-9794-14D18E1775DE}" type="presParOf" srcId="{2A653F03-4849-4470-A1D9-516FA9A09B6E}" destId="{5D331A79-C8AA-4C2B-BC34-184BBDC32865}" srcOrd="0" destOrd="0" presId="urn:microsoft.com/office/officeart/2005/8/layout/list1"/>
    <dgm:cxn modelId="{58597B94-E25A-404B-B127-D8D2F5C95053}" type="presParOf" srcId="{2A653F03-4849-4470-A1D9-516FA9A09B6E}" destId="{9D3479F0-9D71-4253-A5F2-E3ECE6EEE509}" srcOrd="1" destOrd="0" presId="urn:microsoft.com/office/officeart/2005/8/layout/list1"/>
    <dgm:cxn modelId="{950B6693-B039-4139-B6F1-64EFEA0E7822}" type="presParOf" srcId="{8A8AB9F3-5A21-440A-BBC4-8D81D87856DB}" destId="{2F1D6949-4482-4108-AB73-3DE92BB295FE}" srcOrd="13" destOrd="0" presId="urn:microsoft.com/office/officeart/2005/8/layout/list1"/>
    <dgm:cxn modelId="{860F21B5-722C-4AF8-B2C4-4E7951FC90D1}" type="presParOf" srcId="{8A8AB9F3-5A21-440A-BBC4-8D81D87856DB}" destId="{7385D3AB-A709-4020-973D-A4EB0E63E1C0}" srcOrd="14" destOrd="0" presId="urn:microsoft.com/office/officeart/2005/8/layout/list1"/>
    <dgm:cxn modelId="{B25AB6C1-011D-4D79-A3CE-AFE9A7C8A7C9}" type="presParOf" srcId="{8A8AB9F3-5A21-440A-BBC4-8D81D87856DB}" destId="{D69B7B75-EE46-41E3-BC75-C5636492C686}" srcOrd="15" destOrd="0" presId="urn:microsoft.com/office/officeart/2005/8/layout/list1"/>
    <dgm:cxn modelId="{6D7BBA39-1856-4DA5-B846-3CDB84AFF174}" type="presParOf" srcId="{8A8AB9F3-5A21-440A-BBC4-8D81D87856DB}" destId="{3FEE15C3-7786-457D-8B33-9F8ECB09B2CD}" srcOrd="16" destOrd="0" presId="urn:microsoft.com/office/officeart/2005/8/layout/list1"/>
    <dgm:cxn modelId="{ECFC099A-29D5-4009-8FB1-FFF71EFE72D6}" type="presParOf" srcId="{3FEE15C3-7786-457D-8B33-9F8ECB09B2CD}" destId="{FED0C5C4-2EB5-4F3E-A343-D9127C3A917A}" srcOrd="0" destOrd="0" presId="urn:microsoft.com/office/officeart/2005/8/layout/list1"/>
    <dgm:cxn modelId="{B96FE8F8-FA9C-4723-ADB6-2D47A73933FC}" type="presParOf" srcId="{3FEE15C3-7786-457D-8B33-9F8ECB09B2CD}" destId="{32013D3D-5427-411E-89FF-512AD89F7EAF}" srcOrd="1" destOrd="0" presId="urn:microsoft.com/office/officeart/2005/8/layout/list1"/>
    <dgm:cxn modelId="{46F23675-0DE9-446D-B8DE-BD9530103779}" type="presParOf" srcId="{8A8AB9F3-5A21-440A-BBC4-8D81D87856DB}" destId="{2ACC119E-D46C-4EBB-A8B4-CBA6A347496F}" srcOrd="17" destOrd="0" presId="urn:microsoft.com/office/officeart/2005/8/layout/list1"/>
    <dgm:cxn modelId="{3A718F6A-D478-49B9-A2F3-90411DD8AE28}" type="presParOf" srcId="{8A8AB9F3-5A21-440A-BBC4-8D81D87856DB}" destId="{AC624A71-6F2D-4BC4-B328-6BFDFFD24491}" srcOrd="18" destOrd="0" presId="urn:microsoft.com/office/officeart/2005/8/layout/list1"/>
    <dgm:cxn modelId="{A2FED62F-1EB2-400F-AD12-D267215C1084}" type="presParOf" srcId="{8A8AB9F3-5A21-440A-BBC4-8D81D87856DB}" destId="{69A09494-91DF-4A03-AEE5-DD7C4B4419DD}" srcOrd="19" destOrd="0" presId="urn:microsoft.com/office/officeart/2005/8/layout/list1"/>
    <dgm:cxn modelId="{9644464F-0AFF-4C2B-905E-B69F172A6B8F}" type="presParOf" srcId="{8A8AB9F3-5A21-440A-BBC4-8D81D87856DB}" destId="{F6660430-172A-4C26-8FB4-3C3BB730B6EB}" srcOrd="20" destOrd="0" presId="urn:microsoft.com/office/officeart/2005/8/layout/list1"/>
    <dgm:cxn modelId="{032567B6-D2D7-4A17-B1AF-D388508A2911}" type="presParOf" srcId="{F6660430-172A-4C26-8FB4-3C3BB730B6EB}" destId="{3881FE1A-C6DA-46B8-AB0D-7880996A0FB0}" srcOrd="0" destOrd="0" presId="urn:microsoft.com/office/officeart/2005/8/layout/list1"/>
    <dgm:cxn modelId="{24290E98-440A-41A7-9C02-42F02AFE839D}" type="presParOf" srcId="{F6660430-172A-4C26-8FB4-3C3BB730B6EB}" destId="{66823EE5-3569-4726-BBE6-174923AC9DB0}" srcOrd="1" destOrd="0" presId="urn:microsoft.com/office/officeart/2005/8/layout/list1"/>
    <dgm:cxn modelId="{73A7EC90-471F-4E5D-9B2E-9D93B9770FB4}" type="presParOf" srcId="{8A8AB9F3-5A21-440A-BBC4-8D81D87856DB}" destId="{E7861EDD-8B47-461C-8607-5B32F3BBB4A7}" srcOrd="21" destOrd="0" presId="urn:microsoft.com/office/officeart/2005/8/layout/list1"/>
    <dgm:cxn modelId="{8E7DB543-7366-4F24-A566-8FC159CD7CA8}" type="presParOf" srcId="{8A8AB9F3-5A21-440A-BBC4-8D81D87856DB}" destId="{8BD6108C-9414-4D66-A0E7-92C7B43E0F1F}" srcOrd="22" destOrd="0" presId="urn:microsoft.com/office/officeart/2005/8/layout/list1"/>
    <dgm:cxn modelId="{28E8165C-ADD6-46DF-9D3A-1C5F3B28E8A0}" type="presParOf" srcId="{8A8AB9F3-5A21-440A-BBC4-8D81D87856DB}" destId="{731034BD-F8BB-4D80-A6AB-8E98493FD82F}" srcOrd="23" destOrd="0" presId="urn:microsoft.com/office/officeart/2005/8/layout/list1"/>
    <dgm:cxn modelId="{365B38B1-3F74-4564-93CC-C5B7E1EC8B06}" type="presParOf" srcId="{8A8AB9F3-5A21-440A-BBC4-8D81D87856DB}" destId="{973DF8E1-DC40-46AF-88D2-1D6432142EE1}" srcOrd="24" destOrd="0" presId="urn:microsoft.com/office/officeart/2005/8/layout/list1"/>
    <dgm:cxn modelId="{0FC10C53-052F-4C9A-98CF-6263120B2F61}" type="presParOf" srcId="{973DF8E1-DC40-46AF-88D2-1D6432142EE1}" destId="{250DF212-E258-4B72-93ED-51FE69A3AF91}" srcOrd="0" destOrd="0" presId="urn:microsoft.com/office/officeart/2005/8/layout/list1"/>
    <dgm:cxn modelId="{006064B7-FC0C-446E-A792-3A804FA454CF}" type="presParOf" srcId="{973DF8E1-DC40-46AF-88D2-1D6432142EE1}" destId="{D8EF520C-291B-46BF-AF61-372C2E493849}" srcOrd="1" destOrd="0" presId="urn:microsoft.com/office/officeart/2005/8/layout/list1"/>
    <dgm:cxn modelId="{81662405-B13D-4D27-9477-198B3B187AEC}" type="presParOf" srcId="{8A8AB9F3-5A21-440A-BBC4-8D81D87856DB}" destId="{05A65340-88D2-47EC-B03B-B93B1B1A3A0F}" srcOrd="25" destOrd="0" presId="urn:microsoft.com/office/officeart/2005/8/layout/list1"/>
    <dgm:cxn modelId="{30790B0B-B299-4BE5-ADF9-289E8C720AA7}" type="presParOf" srcId="{8A8AB9F3-5A21-440A-BBC4-8D81D87856DB}" destId="{0F345A45-AFD1-4AAB-931A-AEE4A7FCE933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997A55E-1869-4046-B11D-7894A9A1F372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8F32CA6-617A-43A7-A19E-6D8B4165E0FB}">
      <dgm:prSet/>
      <dgm:spPr/>
      <dgm:t>
        <a:bodyPr/>
        <a:lstStyle/>
        <a:p>
          <a:r>
            <a:rPr lang="en-US"/>
            <a:t>E-books</a:t>
          </a:r>
        </a:p>
      </dgm:t>
    </dgm:pt>
    <dgm:pt modelId="{295EE6D0-AEFC-4153-B0CD-4E70E0DA5AF5}" type="parTrans" cxnId="{25ED77D9-7617-4966-BA5F-1FACB85C0DE5}">
      <dgm:prSet/>
      <dgm:spPr/>
      <dgm:t>
        <a:bodyPr/>
        <a:lstStyle/>
        <a:p>
          <a:endParaRPr lang="en-US"/>
        </a:p>
      </dgm:t>
    </dgm:pt>
    <dgm:pt modelId="{4257E968-710F-492B-80C5-26294AF06126}" type="sibTrans" cxnId="{25ED77D9-7617-4966-BA5F-1FACB85C0DE5}">
      <dgm:prSet/>
      <dgm:spPr/>
      <dgm:t>
        <a:bodyPr/>
        <a:lstStyle/>
        <a:p>
          <a:endParaRPr lang="en-US"/>
        </a:p>
      </dgm:t>
    </dgm:pt>
    <dgm:pt modelId="{8607D422-EFBE-4F02-851C-8C9AB0445B74}">
      <dgm:prSet/>
      <dgm:spPr/>
      <dgm:t>
        <a:bodyPr/>
        <a:lstStyle/>
        <a:p>
          <a:r>
            <a:rPr lang="en-US"/>
            <a:t>E-journals</a:t>
          </a:r>
        </a:p>
      </dgm:t>
    </dgm:pt>
    <dgm:pt modelId="{134E846C-5423-4825-86EA-7F54073A04BA}" type="parTrans" cxnId="{EC9F9A5D-4C21-4CF0-BDDD-7FEFEC6B4818}">
      <dgm:prSet/>
      <dgm:spPr/>
      <dgm:t>
        <a:bodyPr/>
        <a:lstStyle/>
        <a:p>
          <a:endParaRPr lang="en-US"/>
        </a:p>
      </dgm:t>
    </dgm:pt>
    <dgm:pt modelId="{931FBC77-BFDC-4275-A345-F944D46FBA74}" type="sibTrans" cxnId="{EC9F9A5D-4C21-4CF0-BDDD-7FEFEC6B4818}">
      <dgm:prSet/>
      <dgm:spPr/>
      <dgm:t>
        <a:bodyPr/>
        <a:lstStyle/>
        <a:p>
          <a:endParaRPr lang="en-US"/>
        </a:p>
      </dgm:t>
    </dgm:pt>
    <dgm:pt modelId="{C550D045-7EEB-413C-A177-E897E28DCB90}">
      <dgm:prSet/>
      <dgm:spPr/>
      <dgm:t>
        <a:bodyPr/>
        <a:lstStyle/>
        <a:p>
          <a:r>
            <a:rPr lang="en-US"/>
            <a:t>Specialist databases</a:t>
          </a:r>
        </a:p>
      </dgm:t>
    </dgm:pt>
    <dgm:pt modelId="{529E365B-1D39-43A4-805C-591B9248AA2A}" type="parTrans" cxnId="{A1CF2DD6-DF5D-4F36-95A1-6A8C62F04461}">
      <dgm:prSet/>
      <dgm:spPr/>
      <dgm:t>
        <a:bodyPr/>
        <a:lstStyle/>
        <a:p>
          <a:endParaRPr lang="en-US"/>
        </a:p>
      </dgm:t>
    </dgm:pt>
    <dgm:pt modelId="{2E9A4859-0A83-4075-ADEB-14B2E27C9A67}" type="sibTrans" cxnId="{A1CF2DD6-DF5D-4F36-95A1-6A8C62F04461}">
      <dgm:prSet/>
      <dgm:spPr/>
      <dgm:t>
        <a:bodyPr/>
        <a:lstStyle/>
        <a:p>
          <a:endParaRPr lang="en-US"/>
        </a:p>
      </dgm:t>
    </dgm:pt>
    <dgm:pt modelId="{1316D786-4C6A-4DF1-BF9A-DF1534631538}">
      <dgm:prSet/>
      <dgm:spPr/>
      <dgm:t>
        <a:bodyPr/>
        <a:lstStyle/>
        <a:p>
          <a:r>
            <a:rPr lang="en-US"/>
            <a:t>Market research</a:t>
          </a:r>
        </a:p>
      </dgm:t>
    </dgm:pt>
    <dgm:pt modelId="{7EB0DBF4-DAD9-4048-8847-CF674797B840}" type="parTrans" cxnId="{440EA43F-6928-4274-8389-FE1123D12AE2}">
      <dgm:prSet/>
      <dgm:spPr/>
      <dgm:t>
        <a:bodyPr/>
        <a:lstStyle/>
        <a:p>
          <a:endParaRPr lang="en-US"/>
        </a:p>
      </dgm:t>
    </dgm:pt>
    <dgm:pt modelId="{F96277F3-4266-482C-B690-EC61CBC4BFC0}" type="sibTrans" cxnId="{440EA43F-6928-4274-8389-FE1123D12AE2}">
      <dgm:prSet/>
      <dgm:spPr/>
      <dgm:t>
        <a:bodyPr/>
        <a:lstStyle/>
        <a:p>
          <a:endParaRPr lang="en-US"/>
        </a:p>
      </dgm:t>
    </dgm:pt>
    <dgm:pt modelId="{CAE4CC2C-A676-42B7-90CC-9244F44B5CFE}">
      <dgm:prSet/>
      <dgm:spPr/>
      <dgm:t>
        <a:bodyPr/>
        <a:lstStyle/>
        <a:p>
          <a:r>
            <a:rPr lang="en-US"/>
            <a:t>Newspapers</a:t>
          </a:r>
        </a:p>
      </dgm:t>
    </dgm:pt>
    <dgm:pt modelId="{83FC0200-CF19-4765-8ED3-641AA716F80B}" type="parTrans" cxnId="{F431B660-AEAC-4D4E-9CB4-77994CA41347}">
      <dgm:prSet/>
      <dgm:spPr/>
      <dgm:t>
        <a:bodyPr/>
        <a:lstStyle/>
        <a:p>
          <a:endParaRPr lang="en-US"/>
        </a:p>
      </dgm:t>
    </dgm:pt>
    <dgm:pt modelId="{F8024511-C053-4A32-B20C-A9CA4460EE8B}" type="sibTrans" cxnId="{F431B660-AEAC-4D4E-9CB4-77994CA41347}">
      <dgm:prSet/>
      <dgm:spPr/>
      <dgm:t>
        <a:bodyPr/>
        <a:lstStyle/>
        <a:p>
          <a:endParaRPr lang="en-US"/>
        </a:p>
      </dgm:t>
    </dgm:pt>
    <dgm:pt modelId="{E967BDD5-F817-4F04-B269-9658B9158208}">
      <dgm:prSet/>
      <dgm:spPr/>
      <dgm:t>
        <a:bodyPr/>
        <a:lstStyle/>
        <a:p>
          <a:r>
            <a:rPr lang="en-US"/>
            <a:t>Conference proceedings</a:t>
          </a:r>
        </a:p>
      </dgm:t>
    </dgm:pt>
    <dgm:pt modelId="{A1B0673C-9661-40C9-BD53-2EB849815E5E}" type="parTrans" cxnId="{59FF89DD-A03B-4D93-ABA3-E1C0F7480228}">
      <dgm:prSet/>
      <dgm:spPr/>
      <dgm:t>
        <a:bodyPr/>
        <a:lstStyle/>
        <a:p>
          <a:endParaRPr lang="en-US"/>
        </a:p>
      </dgm:t>
    </dgm:pt>
    <dgm:pt modelId="{C13578E8-4507-475C-97A5-0C069DE4E784}" type="sibTrans" cxnId="{59FF89DD-A03B-4D93-ABA3-E1C0F7480228}">
      <dgm:prSet/>
      <dgm:spPr/>
      <dgm:t>
        <a:bodyPr/>
        <a:lstStyle/>
        <a:p>
          <a:endParaRPr lang="en-US"/>
        </a:p>
      </dgm:t>
    </dgm:pt>
    <dgm:pt modelId="{B0400166-09DA-4E8A-A2B3-FD938A864C17}">
      <dgm:prSet/>
      <dgm:spPr/>
      <dgm:t>
        <a:bodyPr/>
        <a:lstStyle/>
        <a:p>
          <a:r>
            <a:rPr lang="en-US"/>
            <a:t>Technical standards</a:t>
          </a:r>
        </a:p>
      </dgm:t>
    </dgm:pt>
    <dgm:pt modelId="{0CE2390C-12B5-4ED4-BE7B-53436A8CA137}" type="parTrans" cxnId="{FC5C742D-A3B4-40CE-9A76-E249FD1394A7}">
      <dgm:prSet/>
      <dgm:spPr/>
      <dgm:t>
        <a:bodyPr/>
        <a:lstStyle/>
        <a:p>
          <a:endParaRPr lang="en-US"/>
        </a:p>
      </dgm:t>
    </dgm:pt>
    <dgm:pt modelId="{5E6CEE3F-7380-47E9-A5AD-5E858413DDC4}" type="sibTrans" cxnId="{FC5C742D-A3B4-40CE-9A76-E249FD1394A7}">
      <dgm:prSet/>
      <dgm:spPr/>
      <dgm:t>
        <a:bodyPr/>
        <a:lstStyle/>
        <a:p>
          <a:endParaRPr lang="en-US"/>
        </a:p>
      </dgm:t>
    </dgm:pt>
    <dgm:pt modelId="{CBE4CD84-9B33-4B49-9D77-2D8FD44ED18B}">
      <dgm:prSet/>
      <dgm:spPr/>
      <dgm:t>
        <a:bodyPr/>
        <a:lstStyle/>
        <a:p>
          <a:r>
            <a:rPr lang="en-US"/>
            <a:t>Legal Information </a:t>
          </a:r>
        </a:p>
      </dgm:t>
    </dgm:pt>
    <dgm:pt modelId="{E88C881C-0C17-4716-8F69-FAD7D0863BF8}" type="parTrans" cxnId="{1F9B69C1-0448-4B30-90B8-AA9F5BA2F62B}">
      <dgm:prSet/>
      <dgm:spPr/>
      <dgm:t>
        <a:bodyPr/>
        <a:lstStyle/>
        <a:p>
          <a:endParaRPr lang="en-US"/>
        </a:p>
      </dgm:t>
    </dgm:pt>
    <dgm:pt modelId="{4454CAAC-0738-4E28-B53A-C8D2827D2557}" type="sibTrans" cxnId="{1F9B69C1-0448-4B30-90B8-AA9F5BA2F62B}">
      <dgm:prSet/>
      <dgm:spPr/>
      <dgm:t>
        <a:bodyPr/>
        <a:lstStyle/>
        <a:p>
          <a:endParaRPr lang="en-US"/>
        </a:p>
      </dgm:t>
    </dgm:pt>
    <dgm:pt modelId="{7252ABF8-7671-4ADF-AE68-EAE19BE5F893}">
      <dgm:prSet/>
      <dgm:spPr/>
      <dgm:t>
        <a:bodyPr/>
        <a:lstStyle/>
        <a:p>
          <a:r>
            <a:rPr lang="en-US"/>
            <a:t>Statistical data</a:t>
          </a:r>
        </a:p>
      </dgm:t>
    </dgm:pt>
    <dgm:pt modelId="{1AA0E3CE-918B-4C4B-91C1-A28EAAD2F476}" type="parTrans" cxnId="{2F618A6D-050F-4F3A-BF05-32BB9A66AD2B}">
      <dgm:prSet/>
      <dgm:spPr/>
      <dgm:t>
        <a:bodyPr/>
        <a:lstStyle/>
        <a:p>
          <a:endParaRPr lang="en-US"/>
        </a:p>
      </dgm:t>
    </dgm:pt>
    <dgm:pt modelId="{0D9BE8B4-608E-43D6-8503-0C55155B8C2D}" type="sibTrans" cxnId="{2F618A6D-050F-4F3A-BF05-32BB9A66AD2B}">
      <dgm:prSet/>
      <dgm:spPr/>
      <dgm:t>
        <a:bodyPr/>
        <a:lstStyle/>
        <a:p>
          <a:endParaRPr lang="en-US"/>
        </a:p>
      </dgm:t>
    </dgm:pt>
    <dgm:pt modelId="{2B3D20AD-DF91-42C2-974B-554E54ADA1D5}">
      <dgm:prSet/>
      <dgm:spPr/>
      <dgm:t>
        <a:bodyPr/>
        <a:lstStyle/>
        <a:p>
          <a:r>
            <a:rPr lang="en-US"/>
            <a:t>Company and Industry reports</a:t>
          </a:r>
        </a:p>
      </dgm:t>
    </dgm:pt>
    <dgm:pt modelId="{E0DA194F-DD03-4F6A-A617-AD48CD102B40}" type="parTrans" cxnId="{D2EAE5DB-8B57-4512-B740-8F27DCBB78B9}">
      <dgm:prSet/>
      <dgm:spPr/>
      <dgm:t>
        <a:bodyPr/>
        <a:lstStyle/>
        <a:p>
          <a:endParaRPr lang="en-US"/>
        </a:p>
      </dgm:t>
    </dgm:pt>
    <dgm:pt modelId="{85DD7961-2684-4FD0-B771-FE1B3030E66B}" type="sibTrans" cxnId="{D2EAE5DB-8B57-4512-B740-8F27DCBB78B9}">
      <dgm:prSet/>
      <dgm:spPr/>
      <dgm:t>
        <a:bodyPr/>
        <a:lstStyle/>
        <a:p>
          <a:endParaRPr lang="en-US"/>
        </a:p>
      </dgm:t>
    </dgm:pt>
    <dgm:pt modelId="{1D20B59A-121D-4995-8CA9-69B18C381871}" type="pres">
      <dgm:prSet presAssocID="{2997A55E-1869-4046-B11D-7894A9A1F372}" presName="Name0" presStyleCnt="0">
        <dgm:presLayoutVars>
          <dgm:dir/>
          <dgm:resizeHandles val="exact"/>
        </dgm:presLayoutVars>
      </dgm:prSet>
      <dgm:spPr/>
    </dgm:pt>
    <dgm:pt modelId="{080074B5-7A7D-4668-A4EA-612E3CB1E1BD}" type="pres">
      <dgm:prSet presAssocID="{2997A55E-1869-4046-B11D-7894A9A1F372}" presName="cycle" presStyleCnt="0"/>
      <dgm:spPr/>
    </dgm:pt>
    <dgm:pt modelId="{EA2B86E9-C879-4550-A734-95C15D703328}" type="pres">
      <dgm:prSet presAssocID="{F8F32CA6-617A-43A7-A19E-6D8B4165E0FB}" presName="nodeFirstNode" presStyleLbl="node1" presStyleIdx="0" presStyleCnt="10">
        <dgm:presLayoutVars>
          <dgm:bulletEnabled val="1"/>
        </dgm:presLayoutVars>
      </dgm:prSet>
      <dgm:spPr/>
    </dgm:pt>
    <dgm:pt modelId="{10B42A3C-C7B9-4C55-90C4-0BBAA4F9121F}" type="pres">
      <dgm:prSet presAssocID="{4257E968-710F-492B-80C5-26294AF06126}" presName="sibTransFirstNode" presStyleLbl="bgShp" presStyleIdx="0" presStyleCnt="1"/>
      <dgm:spPr/>
    </dgm:pt>
    <dgm:pt modelId="{F81590EF-FF8F-448F-AD6F-88DF6B7E0C38}" type="pres">
      <dgm:prSet presAssocID="{8607D422-EFBE-4F02-851C-8C9AB0445B74}" presName="nodeFollowingNodes" presStyleLbl="node1" presStyleIdx="1" presStyleCnt="10">
        <dgm:presLayoutVars>
          <dgm:bulletEnabled val="1"/>
        </dgm:presLayoutVars>
      </dgm:prSet>
      <dgm:spPr/>
    </dgm:pt>
    <dgm:pt modelId="{4058CC31-59BD-40B2-AD23-A4FB7A8F49AD}" type="pres">
      <dgm:prSet presAssocID="{C550D045-7EEB-413C-A177-E897E28DCB90}" presName="nodeFollowingNodes" presStyleLbl="node1" presStyleIdx="2" presStyleCnt="10">
        <dgm:presLayoutVars>
          <dgm:bulletEnabled val="1"/>
        </dgm:presLayoutVars>
      </dgm:prSet>
      <dgm:spPr/>
    </dgm:pt>
    <dgm:pt modelId="{C84D3A4D-B908-40D1-9433-23B0C78B11CE}" type="pres">
      <dgm:prSet presAssocID="{1316D786-4C6A-4DF1-BF9A-DF1534631538}" presName="nodeFollowingNodes" presStyleLbl="node1" presStyleIdx="3" presStyleCnt="10">
        <dgm:presLayoutVars>
          <dgm:bulletEnabled val="1"/>
        </dgm:presLayoutVars>
      </dgm:prSet>
      <dgm:spPr/>
    </dgm:pt>
    <dgm:pt modelId="{524EBA82-D3D9-4D30-844D-60CC8E1C5D3F}" type="pres">
      <dgm:prSet presAssocID="{CAE4CC2C-A676-42B7-90CC-9244F44B5CFE}" presName="nodeFollowingNodes" presStyleLbl="node1" presStyleIdx="4" presStyleCnt="10">
        <dgm:presLayoutVars>
          <dgm:bulletEnabled val="1"/>
        </dgm:presLayoutVars>
      </dgm:prSet>
      <dgm:spPr/>
    </dgm:pt>
    <dgm:pt modelId="{20996EA7-B70D-4CB6-A470-9F7DCFD95441}" type="pres">
      <dgm:prSet presAssocID="{E967BDD5-F817-4F04-B269-9658B9158208}" presName="nodeFollowingNodes" presStyleLbl="node1" presStyleIdx="5" presStyleCnt="10">
        <dgm:presLayoutVars>
          <dgm:bulletEnabled val="1"/>
        </dgm:presLayoutVars>
      </dgm:prSet>
      <dgm:spPr/>
    </dgm:pt>
    <dgm:pt modelId="{DF62FBB1-A983-4337-AEA6-9F4947BF90E0}" type="pres">
      <dgm:prSet presAssocID="{B0400166-09DA-4E8A-A2B3-FD938A864C17}" presName="nodeFollowingNodes" presStyleLbl="node1" presStyleIdx="6" presStyleCnt="10">
        <dgm:presLayoutVars>
          <dgm:bulletEnabled val="1"/>
        </dgm:presLayoutVars>
      </dgm:prSet>
      <dgm:spPr/>
    </dgm:pt>
    <dgm:pt modelId="{A5DF8A0E-114E-45F5-97EE-084E66A19B3B}" type="pres">
      <dgm:prSet presAssocID="{CBE4CD84-9B33-4B49-9D77-2D8FD44ED18B}" presName="nodeFollowingNodes" presStyleLbl="node1" presStyleIdx="7" presStyleCnt="10">
        <dgm:presLayoutVars>
          <dgm:bulletEnabled val="1"/>
        </dgm:presLayoutVars>
      </dgm:prSet>
      <dgm:spPr/>
    </dgm:pt>
    <dgm:pt modelId="{1636A44A-CB72-4079-94F8-D4BC0EFE1C17}" type="pres">
      <dgm:prSet presAssocID="{7252ABF8-7671-4ADF-AE68-EAE19BE5F893}" presName="nodeFollowingNodes" presStyleLbl="node1" presStyleIdx="8" presStyleCnt="10">
        <dgm:presLayoutVars>
          <dgm:bulletEnabled val="1"/>
        </dgm:presLayoutVars>
      </dgm:prSet>
      <dgm:spPr/>
    </dgm:pt>
    <dgm:pt modelId="{6A8E3A5F-D988-4145-AFE4-D981CD151552}" type="pres">
      <dgm:prSet presAssocID="{2B3D20AD-DF91-42C2-974B-554E54ADA1D5}" presName="nodeFollowingNodes" presStyleLbl="node1" presStyleIdx="9" presStyleCnt="10">
        <dgm:presLayoutVars>
          <dgm:bulletEnabled val="1"/>
        </dgm:presLayoutVars>
      </dgm:prSet>
      <dgm:spPr/>
    </dgm:pt>
  </dgm:ptLst>
  <dgm:cxnLst>
    <dgm:cxn modelId="{35213916-3240-48D4-9F44-1E1EB2D62DDF}" type="presOf" srcId="{E967BDD5-F817-4F04-B269-9658B9158208}" destId="{20996EA7-B70D-4CB6-A470-9F7DCFD95441}" srcOrd="0" destOrd="0" presId="urn:microsoft.com/office/officeart/2005/8/layout/cycle3"/>
    <dgm:cxn modelId="{2B5E072A-CC79-4E35-9630-3E33DC036D8A}" type="presOf" srcId="{C550D045-7EEB-413C-A177-E897E28DCB90}" destId="{4058CC31-59BD-40B2-AD23-A4FB7A8F49AD}" srcOrd="0" destOrd="0" presId="urn:microsoft.com/office/officeart/2005/8/layout/cycle3"/>
    <dgm:cxn modelId="{FC5C742D-A3B4-40CE-9A76-E249FD1394A7}" srcId="{2997A55E-1869-4046-B11D-7894A9A1F372}" destId="{B0400166-09DA-4E8A-A2B3-FD938A864C17}" srcOrd="6" destOrd="0" parTransId="{0CE2390C-12B5-4ED4-BE7B-53436A8CA137}" sibTransId="{5E6CEE3F-7380-47E9-A5AD-5E858413DDC4}"/>
    <dgm:cxn modelId="{A05EF834-18BB-46C2-8D6C-DA91ACA80E14}" type="presOf" srcId="{2997A55E-1869-4046-B11D-7894A9A1F372}" destId="{1D20B59A-121D-4995-8CA9-69B18C381871}" srcOrd="0" destOrd="0" presId="urn:microsoft.com/office/officeart/2005/8/layout/cycle3"/>
    <dgm:cxn modelId="{440EA43F-6928-4274-8389-FE1123D12AE2}" srcId="{2997A55E-1869-4046-B11D-7894A9A1F372}" destId="{1316D786-4C6A-4DF1-BF9A-DF1534631538}" srcOrd="3" destOrd="0" parTransId="{7EB0DBF4-DAD9-4048-8847-CF674797B840}" sibTransId="{F96277F3-4266-482C-B690-EC61CBC4BFC0}"/>
    <dgm:cxn modelId="{EC9F9A5D-4C21-4CF0-BDDD-7FEFEC6B4818}" srcId="{2997A55E-1869-4046-B11D-7894A9A1F372}" destId="{8607D422-EFBE-4F02-851C-8C9AB0445B74}" srcOrd="1" destOrd="0" parTransId="{134E846C-5423-4825-86EA-7F54073A04BA}" sibTransId="{931FBC77-BFDC-4275-A345-F944D46FBA74}"/>
    <dgm:cxn modelId="{F431B660-AEAC-4D4E-9CB4-77994CA41347}" srcId="{2997A55E-1869-4046-B11D-7894A9A1F372}" destId="{CAE4CC2C-A676-42B7-90CC-9244F44B5CFE}" srcOrd="4" destOrd="0" parTransId="{83FC0200-CF19-4765-8ED3-641AA716F80B}" sibTransId="{F8024511-C053-4A32-B20C-A9CA4460EE8B}"/>
    <dgm:cxn modelId="{173DF842-30DC-4E6F-B285-89B2E0C58044}" type="presOf" srcId="{8607D422-EFBE-4F02-851C-8C9AB0445B74}" destId="{F81590EF-FF8F-448F-AD6F-88DF6B7E0C38}" srcOrd="0" destOrd="0" presId="urn:microsoft.com/office/officeart/2005/8/layout/cycle3"/>
    <dgm:cxn modelId="{FBB8F744-D771-40CE-A318-78FAF87F4F02}" type="presOf" srcId="{CAE4CC2C-A676-42B7-90CC-9244F44B5CFE}" destId="{524EBA82-D3D9-4D30-844D-60CC8E1C5D3F}" srcOrd="0" destOrd="0" presId="urn:microsoft.com/office/officeart/2005/8/layout/cycle3"/>
    <dgm:cxn modelId="{AFE2C365-998E-4A1F-B144-97A53E050DFA}" type="presOf" srcId="{4257E968-710F-492B-80C5-26294AF06126}" destId="{10B42A3C-C7B9-4C55-90C4-0BBAA4F9121F}" srcOrd="0" destOrd="0" presId="urn:microsoft.com/office/officeart/2005/8/layout/cycle3"/>
    <dgm:cxn modelId="{2F618A6D-050F-4F3A-BF05-32BB9A66AD2B}" srcId="{2997A55E-1869-4046-B11D-7894A9A1F372}" destId="{7252ABF8-7671-4ADF-AE68-EAE19BE5F893}" srcOrd="8" destOrd="0" parTransId="{1AA0E3CE-918B-4C4B-91C1-A28EAAD2F476}" sibTransId="{0D9BE8B4-608E-43D6-8503-0C55155B8C2D}"/>
    <dgm:cxn modelId="{FA430672-0950-47BA-B089-4DC62A82777A}" type="presOf" srcId="{B0400166-09DA-4E8A-A2B3-FD938A864C17}" destId="{DF62FBB1-A983-4337-AEA6-9F4947BF90E0}" srcOrd="0" destOrd="0" presId="urn:microsoft.com/office/officeart/2005/8/layout/cycle3"/>
    <dgm:cxn modelId="{713E5D7A-234C-431C-BA67-4523F600AD97}" type="presOf" srcId="{1316D786-4C6A-4DF1-BF9A-DF1534631538}" destId="{C84D3A4D-B908-40D1-9433-23B0C78B11CE}" srcOrd="0" destOrd="0" presId="urn:microsoft.com/office/officeart/2005/8/layout/cycle3"/>
    <dgm:cxn modelId="{8BE71E94-7793-4471-8328-5017D44EE1A0}" type="presOf" srcId="{F8F32CA6-617A-43A7-A19E-6D8B4165E0FB}" destId="{EA2B86E9-C879-4550-A734-95C15D703328}" srcOrd="0" destOrd="0" presId="urn:microsoft.com/office/officeart/2005/8/layout/cycle3"/>
    <dgm:cxn modelId="{1F9B69C1-0448-4B30-90B8-AA9F5BA2F62B}" srcId="{2997A55E-1869-4046-B11D-7894A9A1F372}" destId="{CBE4CD84-9B33-4B49-9D77-2D8FD44ED18B}" srcOrd="7" destOrd="0" parTransId="{E88C881C-0C17-4716-8F69-FAD7D0863BF8}" sibTransId="{4454CAAC-0738-4E28-B53A-C8D2827D2557}"/>
    <dgm:cxn modelId="{6B8C45C6-0FEE-42A0-B070-347828BBFBF9}" type="presOf" srcId="{2B3D20AD-DF91-42C2-974B-554E54ADA1D5}" destId="{6A8E3A5F-D988-4145-AFE4-D981CD151552}" srcOrd="0" destOrd="0" presId="urn:microsoft.com/office/officeart/2005/8/layout/cycle3"/>
    <dgm:cxn modelId="{8E78EACE-F260-4B6E-87B5-FF00258FA3D6}" type="presOf" srcId="{CBE4CD84-9B33-4B49-9D77-2D8FD44ED18B}" destId="{A5DF8A0E-114E-45F5-97EE-084E66A19B3B}" srcOrd="0" destOrd="0" presId="urn:microsoft.com/office/officeart/2005/8/layout/cycle3"/>
    <dgm:cxn modelId="{7A0DDFCF-BE1F-415F-8848-4D3ABCC9F2FE}" type="presOf" srcId="{7252ABF8-7671-4ADF-AE68-EAE19BE5F893}" destId="{1636A44A-CB72-4079-94F8-D4BC0EFE1C17}" srcOrd="0" destOrd="0" presId="urn:microsoft.com/office/officeart/2005/8/layout/cycle3"/>
    <dgm:cxn modelId="{A1CF2DD6-DF5D-4F36-95A1-6A8C62F04461}" srcId="{2997A55E-1869-4046-B11D-7894A9A1F372}" destId="{C550D045-7EEB-413C-A177-E897E28DCB90}" srcOrd="2" destOrd="0" parTransId="{529E365B-1D39-43A4-805C-591B9248AA2A}" sibTransId="{2E9A4859-0A83-4075-ADEB-14B2E27C9A67}"/>
    <dgm:cxn modelId="{25ED77D9-7617-4966-BA5F-1FACB85C0DE5}" srcId="{2997A55E-1869-4046-B11D-7894A9A1F372}" destId="{F8F32CA6-617A-43A7-A19E-6D8B4165E0FB}" srcOrd="0" destOrd="0" parTransId="{295EE6D0-AEFC-4153-B0CD-4E70E0DA5AF5}" sibTransId="{4257E968-710F-492B-80C5-26294AF06126}"/>
    <dgm:cxn modelId="{D2EAE5DB-8B57-4512-B740-8F27DCBB78B9}" srcId="{2997A55E-1869-4046-B11D-7894A9A1F372}" destId="{2B3D20AD-DF91-42C2-974B-554E54ADA1D5}" srcOrd="9" destOrd="0" parTransId="{E0DA194F-DD03-4F6A-A617-AD48CD102B40}" sibTransId="{85DD7961-2684-4FD0-B771-FE1B3030E66B}"/>
    <dgm:cxn modelId="{59FF89DD-A03B-4D93-ABA3-E1C0F7480228}" srcId="{2997A55E-1869-4046-B11D-7894A9A1F372}" destId="{E967BDD5-F817-4F04-B269-9658B9158208}" srcOrd="5" destOrd="0" parTransId="{A1B0673C-9661-40C9-BD53-2EB849815E5E}" sibTransId="{C13578E8-4507-475C-97A5-0C069DE4E784}"/>
    <dgm:cxn modelId="{604C40E5-2478-4F51-9F8A-F4536913CC1B}" type="presParOf" srcId="{1D20B59A-121D-4995-8CA9-69B18C381871}" destId="{080074B5-7A7D-4668-A4EA-612E3CB1E1BD}" srcOrd="0" destOrd="0" presId="urn:microsoft.com/office/officeart/2005/8/layout/cycle3"/>
    <dgm:cxn modelId="{A670F390-FFEC-4E8C-A0BF-ACA5D0E5E738}" type="presParOf" srcId="{080074B5-7A7D-4668-A4EA-612E3CB1E1BD}" destId="{EA2B86E9-C879-4550-A734-95C15D703328}" srcOrd="0" destOrd="0" presId="urn:microsoft.com/office/officeart/2005/8/layout/cycle3"/>
    <dgm:cxn modelId="{1F7A9C89-3633-45AE-B177-BB1F824781BA}" type="presParOf" srcId="{080074B5-7A7D-4668-A4EA-612E3CB1E1BD}" destId="{10B42A3C-C7B9-4C55-90C4-0BBAA4F9121F}" srcOrd="1" destOrd="0" presId="urn:microsoft.com/office/officeart/2005/8/layout/cycle3"/>
    <dgm:cxn modelId="{1C3C3BBE-AFB5-4E26-8E4F-073A0D880980}" type="presParOf" srcId="{080074B5-7A7D-4668-A4EA-612E3CB1E1BD}" destId="{F81590EF-FF8F-448F-AD6F-88DF6B7E0C38}" srcOrd="2" destOrd="0" presId="urn:microsoft.com/office/officeart/2005/8/layout/cycle3"/>
    <dgm:cxn modelId="{BAB3B200-42BF-4A23-9D85-F463295D01A2}" type="presParOf" srcId="{080074B5-7A7D-4668-A4EA-612E3CB1E1BD}" destId="{4058CC31-59BD-40B2-AD23-A4FB7A8F49AD}" srcOrd="3" destOrd="0" presId="urn:microsoft.com/office/officeart/2005/8/layout/cycle3"/>
    <dgm:cxn modelId="{2BBA4F4A-F399-4C01-B45F-434B78F9E35D}" type="presParOf" srcId="{080074B5-7A7D-4668-A4EA-612E3CB1E1BD}" destId="{C84D3A4D-B908-40D1-9433-23B0C78B11CE}" srcOrd="4" destOrd="0" presId="urn:microsoft.com/office/officeart/2005/8/layout/cycle3"/>
    <dgm:cxn modelId="{414D1A65-7DDB-4ACE-9BAB-592A0EBC75B3}" type="presParOf" srcId="{080074B5-7A7D-4668-A4EA-612E3CB1E1BD}" destId="{524EBA82-D3D9-4D30-844D-60CC8E1C5D3F}" srcOrd="5" destOrd="0" presId="urn:microsoft.com/office/officeart/2005/8/layout/cycle3"/>
    <dgm:cxn modelId="{70EF1CF4-ED4A-48E7-BE50-E8611E998866}" type="presParOf" srcId="{080074B5-7A7D-4668-A4EA-612E3CB1E1BD}" destId="{20996EA7-B70D-4CB6-A470-9F7DCFD95441}" srcOrd="6" destOrd="0" presId="urn:microsoft.com/office/officeart/2005/8/layout/cycle3"/>
    <dgm:cxn modelId="{993E137C-C372-4A1D-A07A-428DF5EB740D}" type="presParOf" srcId="{080074B5-7A7D-4668-A4EA-612E3CB1E1BD}" destId="{DF62FBB1-A983-4337-AEA6-9F4947BF90E0}" srcOrd="7" destOrd="0" presId="urn:microsoft.com/office/officeart/2005/8/layout/cycle3"/>
    <dgm:cxn modelId="{9F6EB26A-96B1-479B-BBC1-C600B737B1DB}" type="presParOf" srcId="{080074B5-7A7D-4668-A4EA-612E3CB1E1BD}" destId="{A5DF8A0E-114E-45F5-97EE-084E66A19B3B}" srcOrd="8" destOrd="0" presId="urn:microsoft.com/office/officeart/2005/8/layout/cycle3"/>
    <dgm:cxn modelId="{D73FBD99-8AE3-40CC-B5B8-89A0FA9DDBA3}" type="presParOf" srcId="{080074B5-7A7D-4668-A4EA-612E3CB1E1BD}" destId="{1636A44A-CB72-4079-94F8-D4BC0EFE1C17}" srcOrd="9" destOrd="0" presId="urn:microsoft.com/office/officeart/2005/8/layout/cycle3"/>
    <dgm:cxn modelId="{2346F84B-2A18-475E-BE33-609211684989}" type="presParOf" srcId="{080074B5-7A7D-4668-A4EA-612E3CB1E1BD}" destId="{6A8E3A5F-D988-4145-AFE4-D981CD151552}" srcOrd="1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EAB3031-1690-4FDB-86C0-013A4BACA3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38D20B2-6C10-45D5-AB30-6FA0411E1971}">
      <dgm:prSet/>
      <dgm:spPr/>
      <dgm:t>
        <a:bodyPr/>
        <a:lstStyle/>
        <a:p>
          <a:r>
            <a:rPr lang="en-US" dirty="0"/>
            <a:t>Synthesizing – Combining parts or elements for a statement. Combining information from several sources to create new ideas.</a:t>
          </a:r>
        </a:p>
      </dgm:t>
    </dgm:pt>
    <dgm:pt modelId="{99DE5CCF-C99D-49E7-83BA-414781603CAD}" type="parTrans" cxnId="{99AA1E87-3BE1-4B1F-9B22-89CC1A75FC6A}">
      <dgm:prSet/>
      <dgm:spPr/>
      <dgm:t>
        <a:bodyPr/>
        <a:lstStyle/>
        <a:p>
          <a:endParaRPr lang="en-US"/>
        </a:p>
      </dgm:t>
    </dgm:pt>
    <dgm:pt modelId="{9251B16B-DCCC-4FE9-AECA-F0E2C667AAF2}" type="sibTrans" cxnId="{99AA1E87-3BE1-4B1F-9B22-89CC1A75FC6A}">
      <dgm:prSet/>
      <dgm:spPr/>
      <dgm:t>
        <a:bodyPr/>
        <a:lstStyle/>
        <a:p>
          <a:endParaRPr lang="en-US"/>
        </a:p>
      </dgm:t>
    </dgm:pt>
    <dgm:pt modelId="{D20B586F-4C2A-4321-97B4-C0E442431257}">
      <dgm:prSet/>
      <dgm:spPr/>
      <dgm:t>
        <a:bodyPr/>
        <a:lstStyle/>
        <a:p>
          <a:r>
            <a:rPr lang="en-US" dirty="0"/>
            <a:t>Paraphrasing - Express the meaning of written or spoken content using different words to be concise and achieve greater clarity. </a:t>
          </a:r>
        </a:p>
      </dgm:t>
    </dgm:pt>
    <dgm:pt modelId="{9C51F28D-DB11-4B78-BE66-EA4464EAC6FC}" type="parTrans" cxnId="{2F4358B5-98F9-4842-873A-A7ACFCF1C6A1}">
      <dgm:prSet/>
      <dgm:spPr/>
      <dgm:t>
        <a:bodyPr/>
        <a:lstStyle/>
        <a:p>
          <a:endParaRPr lang="en-US"/>
        </a:p>
      </dgm:t>
    </dgm:pt>
    <dgm:pt modelId="{773B59FA-80F3-41ED-B718-55ECB377620F}" type="sibTrans" cxnId="{2F4358B5-98F9-4842-873A-A7ACFCF1C6A1}">
      <dgm:prSet/>
      <dgm:spPr/>
      <dgm:t>
        <a:bodyPr/>
        <a:lstStyle/>
        <a:p>
          <a:endParaRPr lang="en-US"/>
        </a:p>
      </dgm:t>
    </dgm:pt>
    <dgm:pt modelId="{F601B422-39E1-4249-A90E-5C4C9FC514ED}" type="pres">
      <dgm:prSet presAssocID="{CEAB3031-1690-4FDB-86C0-013A4BACA3DF}" presName="root" presStyleCnt="0">
        <dgm:presLayoutVars>
          <dgm:dir/>
          <dgm:resizeHandles val="exact"/>
        </dgm:presLayoutVars>
      </dgm:prSet>
      <dgm:spPr/>
    </dgm:pt>
    <dgm:pt modelId="{8F5B3858-579F-4859-BCB0-A0A8217DB19A}" type="pres">
      <dgm:prSet presAssocID="{D38D20B2-6C10-45D5-AB30-6FA0411E1971}" presName="compNode" presStyleCnt="0"/>
      <dgm:spPr/>
    </dgm:pt>
    <dgm:pt modelId="{DFBF30B4-0C3D-4291-BA4E-B29FA0F8005D}" type="pres">
      <dgm:prSet presAssocID="{D38D20B2-6C10-45D5-AB30-6FA0411E1971}" presName="bgRect" presStyleLbl="bgShp" presStyleIdx="0" presStyleCnt="2"/>
      <dgm:spPr/>
    </dgm:pt>
    <dgm:pt modelId="{E0D3F449-3308-4A23-BD66-731C98379613}" type="pres">
      <dgm:prSet presAssocID="{D38D20B2-6C10-45D5-AB30-6FA0411E197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A480AFE2-42A5-4998-AE2B-C77D769E557E}" type="pres">
      <dgm:prSet presAssocID="{D38D20B2-6C10-45D5-AB30-6FA0411E1971}" presName="spaceRect" presStyleCnt="0"/>
      <dgm:spPr/>
    </dgm:pt>
    <dgm:pt modelId="{71D6200B-F9E2-4E23-BF71-216A38D5474D}" type="pres">
      <dgm:prSet presAssocID="{D38D20B2-6C10-45D5-AB30-6FA0411E1971}" presName="parTx" presStyleLbl="revTx" presStyleIdx="0" presStyleCnt="2">
        <dgm:presLayoutVars>
          <dgm:chMax val="0"/>
          <dgm:chPref val="0"/>
        </dgm:presLayoutVars>
      </dgm:prSet>
      <dgm:spPr/>
    </dgm:pt>
    <dgm:pt modelId="{58E2A6F1-09A7-424B-8C9B-AC2B9DEE5085}" type="pres">
      <dgm:prSet presAssocID="{9251B16B-DCCC-4FE9-AECA-F0E2C667AAF2}" presName="sibTrans" presStyleCnt="0"/>
      <dgm:spPr/>
    </dgm:pt>
    <dgm:pt modelId="{21583CC4-F904-4639-A058-301042D28708}" type="pres">
      <dgm:prSet presAssocID="{D20B586F-4C2A-4321-97B4-C0E442431257}" presName="compNode" presStyleCnt="0"/>
      <dgm:spPr/>
    </dgm:pt>
    <dgm:pt modelId="{984622FF-FC0F-4FD6-BF13-89AFD2FFE98A}" type="pres">
      <dgm:prSet presAssocID="{D20B586F-4C2A-4321-97B4-C0E442431257}" presName="bgRect" presStyleLbl="bgShp" presStyleIdx="1" presStyleCnt="2"/>
      <dgm:spPr/>
    </dgm:pt>
    <dgm:pt modelId="{E17B8868-0021-45BB-BA75-FA50586BF2E7}" type="pres">
      <dgm:prSet presAssocID="{D20B586F-4C2A-4321-97B4-C0E44243125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7C066CF2-C740-42EC-AAA2-EF623D52B70C}" type="pres">
      <dgm:prSet presAssocID="{D20B586F-4C2A-4321-97B4-C0E442431257}" presName="spaceRect" presStyleCnt="0"/>
      <dgm:spPr/>
    </dgm:pt>
    <dgm:pt modelId="{B095048C-8646-4326-B112-775541BB2931}" type="pres">
      <dgm:prSet presAssocID="{D20B586F-4C2A-4321-97B4-C0E44243125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9AA1E87-3BE1-4B1F-9B22-89CC1A75FC6A}" srcId="{CEAB3031-1690-4FDB-86C0-013A4BACA3DF}" destId="{D38D20B2-6C10-45D5-AB30-6FA0411E1971}" srcOrd="0" destOrd="0" parTransId="{99DE5CCF-C99D-49E7-83BA-414781603CAD}" sibTransId="{9251B16B-DCCC-4FE9-AECA-F0E2C667AAF2}"/>
    <dgm:cxn modelId="{92AA10AC-6FFC-43D3-BDC3-405A611370C1}" type="presOf" srcId="{D20B586F-4C2A-4321-97B4-C0E442431257}" destId="{B095048C-8646-4326-B112-775541BB2931}" srcOrd="0" destOrd="0" presId="urn:microsoft.com/office/officeart/2018/2/layout/IconVerticalSolidList"/>
    <dgm:cxn modelId="{2F4358B5-98F9-4842-873A-A7ACFCF1C6A1}" srcId="{CEAB3031-1690-4FDB-86C0-013A4BACA3DF}" destId="{D20B586F-4C2A-4321-97B4-C0E442431257}" srcOrd="1" destOrd="0" parTransId="{9C51F28D-DB11-4B78-BE66-EA4464EAC6FC}" sibTransId="{773B59FA-80F3-41ED-B718-55ECB377620F}"/>
    <dgm:cxn modelId="{4A2962CF-227B-4316-B24B-BA3D3C86026B}" type="presOf" srcId="{D38D20B2-6C10-45D5-AB30-6FA0411E1971}" destId="{71D6200B-F9E2-4E23-BF71-216A38D5474D}" srcOrd="0" destOrd="0" presId="urn:microsoft.com/office/officeart/2018/2/layout/IconVerticalSolidList"/>
    <dgm:cxn modelId="{81C429E2-9E17-4DE7-B780-346153C3E252}" type="presOf" srcId="{CEAB3031-1690-4FDB-86C0-013A4BACA3DF}" destId="{F601B422-39E1-4249-A90E-5C4C9FC514ED}" srcOrd="0" destOrd="0" presId="urn:microsoft.com/office/officeart/2018/2/layout/IconVerticalSolidList"/>
    <dgm:cxn modelId="{58842F49-FF75-49E4-9A14-D28136BE3403}" type="presParOf" srcId="{F601B422-39E1-4249-A90E-5C4C9FC514ED}" destId="{8F5B3858-579F-4859-BCB0-A0A8217DB19A}" srcOrd="0" destOrd="0" presId="urn:microsoft.com/office/officeart/2018/2/layout/IconVerticalSolidList"/>
    <dgm:cxn modelId="{BF9D584A-58A7-4215-9302-11B1D763F6D9}" type="presParOf" srcId="{8F5B3858-579F-4859-BCB0-A0A8217DB19A}" destId="{DFBF30B4-0C3D-4291-BA4E-B29FA0F8005D}" srcOrd="0" destOrd="0" presId="urn:microsoft.com/office/officeart/2018/2/layout/IconVerticalSolidList"/>
    <dgm:cxn modelId="{5B423D5D-279D-4D65-B052-CFC561D65699}" type="presParOf" srcId="{8F5B3858-579F-4859-BCB0-A0A8217DB19A}" destId="{E0D3F449-3308-4A23-BD66-731C98379613}" srcOrd="1" destOrd="0" presId="urn:microsoft.com/office/officeart/2018/2/layout/IconVerticalSolidList"/>
    <dgm:cxn modelId="{87F50AB9-53D6-4B8E-A54E-53FE38F401FA}" type="presParOf" srcId="{8F5B3858-579F-4859-BCB0-A0A8217DB19A}" destId="{A480AFE2-42A5-4998-AE2B-C77D769E557E}" srcOrd="2" destOrd="0" presId="urn:microsoft.com/office/officeart/2018/2/layout/IconVerticalSolidList"/>
    <dgm:cxn modelId="{72F51EF3-2598-47BA-9AAC-2F894035394D}" type="presParOf" srcId="{8F5B3858-579F-4859-BCB0-A0A8217DB19A}" destId="{71D6200B-F9E2-4E23-BF71-216A38D5474D}" srcOrd="3" destOrd="0" presId="urn:microsoft.com/office/officeart/2018/2/layout/IconVerticalSolidList"/>
    <dgm:cxn modelId="{CE2EC411-4A47-4CAC-B060-2DDBB484F93D}" type="presParOf" srcId="{F601B422-39E1-4249-A90E-5C4C9FC514ED}" destId="{58E2A6F1-09A7-424B-8C9B-AC2B9DEE5085}" srcOrd="1" destOrd="0" presId="urn:microsoft.com/office/officeart/2018/2/layout/IconVerticalSolidList"/>
    <dgm:cxn modelId="{48B45A93-1972-4D52-A607-B078B6886D88}" type="presParOf" srcId="{F601B422-39E1-4249-A90E-5C4C9FC514ED}" destId="{21583CC4-F904-4639-A058-301042D28708}" srcOrd="2" destOrd="0" presId="urn:microsoft.com/office/officeart/2018/2/layout/IconVerticalSolidList"/>
    <dgm:cxn modelId="{5047A585-FAC0-445D-A35E-3BB0AA41E978}" type="presParOf" srcId="{21583CC4-F904-4639-A058-301042D28708}" destId="{984622FF-FC0F-4FD6-BF13-89AFD2FFE98A}" srcOrd="0" destOrd="0" presId="urn:microsoft.com/office/officeart/2018/2/layout/IconVerticalSolidList"/>
    <dgm:cxn modelId="{C08F7ED5-4C27-41A7-9A92-F69BAB51F587}" type="presParOf" srcId="{21583CC4-F904-4639-A058-301042D28708}" destId="{E17B8868-0021-45BB-BA75-FA50586BF2E7}" srcOrd="1" destOrd="0" presId="urn:microsoft.com/office/officeart/2018/2/layout/IconVerticalSolidList"/>
    <dgm:cxn modelId="{40FE4E83-EB40-485C-9670-E426A74C85B4}" type="presParOf" srcId="{21583CC4-F904-4639-A058-301042D28708}" destId="{7C066CF2-C740-42EC-AAA2-EF623D52B70C}" srcOrd="2" destOrd="0" presId="urn:microsoft.com/office/officeart/2018/2/layout/IconVerticalSolidList"/>
    <dgm:cxn modelId="{5E74E0BD-EA6F-43DC-B7C4-039FB5F76D11}" type="presParOf" srcId="{21583CC4-F904-4639-A058-301042D28708}" destId="{B095048C-8646-4326-B112-775541BB29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4DB62B-C983-4A9A-B22D-1ADABA503FC2}">
      <dsp:nvSpPr>
        <dsp:cNvPr id="0" name=""/>
        <dsp:cNvSpPr/>
      </dsp:nvSpPr>
      <dsp:spPr>
        <a:xfrm>
          <a:off x="625857" y="678523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5D9690-407A-4F24-9D4D-EBB00330F2C7}">
      <dsp:nvSpPr>
        <dsp:cNvPr id="0" name=""/>
        <dsp:cNvSpPr/>
      </dsp:nvSpPr>
      <dsp:spPr>
        <a:xfrm>
          <a:off x="130857" y="182036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Take control of learning process.</a:t>
          </a:r>
        </a:p>
      </dsp:txBody>
      <dsp:txXfrm>
        <a:off x="130857" y="1820367"/>
        <a:ext cx="1800000" cy="720000"/>
      </dsp:txXfrm>
    </dsp:sp>
    <dsp:sp modelId="{A639831D-2479-49B4-814C-CBE31921B94A}">
      <dsp:nvSpPr>
        <dsp:cNvPr id="0" name=""/>
        <dsp:cNvSpPr/>
      </dsp:nvSpPr>
      <dsp:spPr>
        <a:xfrm>
          <a:off x="2740857" y="678523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63D6A-78FC-4647-81A0-A19D3D0FD51E}">
      <dsp:nvSpPr>
        <dsp:cNvPr id="0" name=""/>
        <dsp:cNvSpPr/>
      </dsp:nvSpPr>
      <dsp:spPr>
        <a:xfrm>
          <a:off x="2245857" y="182036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Show initiative and persistence</a:t>
          </a:r>
        </a:p>
      </dsp:txBody>
      <dsp:txXfrm>
        <a:off x="2245857" y="1820367"/>
        <a:ext cx="1800000" cy="720000"/>
      </dsp:txXfrm>
    </dsp:sp>
    <dsp:sp modelId="{57223280-E2C6-400C-AB42-50E722092E5F}">
      <dsp:nvSpPr>
        <dsp:cNvPr id="0" name=""/>
        <dsp:cNvSpPr/>
      </dsp:nvSpPr>
      <dsp:spPr>
        <a:xfrm>
          <a:off x="4855857" y="678523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4C4A68-2E1E-4A88-BBA6-9CC2729BD9CF}">
      <dsp:nvSpPr>
        <dsp:cNvPr id="0" name=""/>
        <dsp:cNvSpPr/>
      </dsp:nvSpPr>
      <dsp:spPr>
        <a:xfrm>
          <a:off x="4360857" y="182036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Curious and seek challenges</a:t>
          </a:r>
        </a:p>
      </dsp:txBody>
      <dsp:txXfrm>
        <a:off x="4360857" y="1820367"/>
        <a:ext cx="1800000" cy="720000"/>
      </dsp:txXfrm>
    </dsp:sp>
    <dsp:sp modelId="{B08F2804-14B4-4BC9-9D64-4598CE3BA3EE}">
      <dsp:nvSpPr>
        <dsp:cNvPr id="0" name=""/>
        <dsp:cNvSpPr/>
      </dsp:nvSpPr>
      <dsp:spPr>
        <a:xfrm>
          <a:off x="625857" y="299036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BFBF4F-8550-4F5C-8A75-058579071F96}">
      <dsp:nvSpPr>
        <dsp:cNvPr id="0" name=""/>
        <dsp:cNvSpPr/>
      </dsp:nvSpPr>
      <dsp:spPr>
        <a:xfrm>
          <a:off x="130857" y="413221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Identify own learning needs (needs analysis)</a:t>
          </a:r>
        </a:p>
      </dsp:txBody>
      <dsp:txXfrm>
        <a:off x="130857" y="4132211"/>
        <a:ext cx="1800000" cy="720000"/>
      </dsp:txXfrm>
    </dsp:sp>
    <dsp:sp modelId="{DF73DC70-B7AB-49A4-83AD-6ABE4DF26C7D}">
      <dsp:nvSpPr>
        <dsp:cNvPr id="0" name=""/>
        <dsp:cNvSpPr/>
      </dsp:nvSpPr>
      <dsp:spPr>
        <a:xfrm>
          <a:off x="2740857" y="299036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6A5C7-F2AD-49A0-A30C-A787089E22CF}">
      <dsp:nvSpPr>
        <dsp:cNvPr id="0" name=""/>
        <dsp:cNvSpPr/>
      </dsp:nvSpPr>
      <dsp:spPr>
        <a:xfrm>
          <a:off x="2245857" y="413221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Find appropriate resources (compile list)</a:t>
          </a:r>
        </a:p>
      </dsp:txBody>
      <dsp:txXfrm>
        <a:off x="2245857" y="4132211"/>
        <a:ext cx="1800000" cy="720000"/>
      </dsp:txXfrm>
    </dsp:sp>
    <dsp:sp modelId="{DC63F726-0254-4D08-A006-1722818C987F}">
      <dsp:nvSpPr>
        <dsp:cNvPr id="0" name=""/>
        <dsp:cNvSpPr/>
      </dsp:nvSpPr>
      <dsp:spPr>
        <a:xfrm>
          <a:off x="4855857" y="2990367"/>
          <a:ext cx="810000" cy="8100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AF605-CD0A-4C42-BDEB-D98269291A6C}">
      <dsp:nvSpPr>
        <dsp:cNvPr id="0" name=""/>
        <dsp:cNvSpPr/>
      </dsp:nvSpPr>
      <dsp:spPr>
        <a:xfrm>
          <a:off x="4360857" y="413221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Create the right learning environment (Room, Time, People)</a:t>
          </a:r>
        </a:p>
      </dsp:txBody>
      <dsp:txXfrm>
        <a:off x="4360857" y="4132211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1E3BD-B865-4167-A66E-9CBB54658A7F}">
      <dsp:nvSpPr>
        <dsp:cNvPr id="0" name=""/>
        <dsp:cNvSpPr/>
      </dsp:nvSpPr>
      <dsp:spPr>
        <a:xfrm>
          <a:off x="0" y="531"/>
          <a:ext cx="10515600" cy="4461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95F1A7-B3D2-4AC1-9C3F-CBA54DB4DC83}">
      <dsp:nvSpPr>
        <dsp:cNvPr id="0" name=""/>
        <dsp:cNvSpPr/>
      </dsp:nvSpPr>
      <dsp:spPr>
        <a:xfrm>
          <a:off x="134970" y="100922"/>
          <a:ext cx="245400" cy="2454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67611-BB5C-4DBD-BAE9-B3AC1D915DEA}">
      <dsp:nvSpPr>
        <dsp:cNvPr id="0" name=""/>
        <dsp:cNvSpPr/>
      </dsp:nvSpPr>
      <dsp:spPr>
        <a:xfrm>
          <a:off x="515340" y="531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Read variety of content (Exercise your brain and expand your mind).</a:t>
          </a:r>
        </a:p>
      </dsp:txBody>
      <dsp:txXfrm>
        <a:off x="515340" y="531"/>
        <a:ext cx="10000259" cy="446182"/>
      </dsp:txXfrm>
    </dsp:sp>
    <dsp:sp modelId="{18A8AD64-438E-4AF5-A04C-7115565DC3B4}">
      <dsp:nvSpPr>
        <dsp:cNvPr id="0" name=""/>
        <dsp:cNvSpPr/>
      </dsp:nvSpPr>
      <dsp:spPr>
        <a:xfrm>
          <a:off x="0" y="558258"/>
          <a:ext cx="10515600" cy="4461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4EDB99-5CA9-4713-8EA5-48F147DA5103}">
      <dsp:nvSpPr>
        <dsp:cNvPr id="0" name=""/>
        <dsp:cNvSpPr/>
      </dsp:nvSpPr>
      <dsp:spPr>
        <a:xfrm>
          <a:off x="134970" y="658649"/>
          <a:ext cx="245400" cy="2454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EBBC9F-1D8D-4E01-98E4-ADC05611D427}">
      <dsp:nvSpPr>
        <dsp:cNvPr id="0" name=""/>
        <dsp:cNvSpPr/>
      </dsp:nvSpPr>
      <dsp:spPr>
        <a:xfrm>
          <a:off x="515340" y="558258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Open Mind (Consider new perspectives, ideas, curious).</a:t>
          </a:r>
        </a:p>
      </dsp:txBody>
      <dsp:txXfrm>
        <a:off x="515340" y="558258"/>
        <a:ext cx="10000259" cy="446182"/>
      </dsp:txXfrm>
    </dsp:sp>
    <dsp:sp modelId="{53809A40-EC44-4F06-AF77-65DBF3ED082A}">
      <dsp:nvSpPr>
        <dsp:cNvPr id="0" name=""/>
        <dsp:cNvSpPr/>
      </dsp:nvSpPr>
      <dsp:spPr>
        <a:xfrm>
          <a:off x="0" y="1115986"/>
          <a:ext cx="10515600" cy="4461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93DBC1-587B-4722-8AC0-9DB84697A20D}">
      <dsp:nvSpPr>
        <dsp:cNvPr id="0" name=""/>
        <dsp:cNvSpPr/>
      </dsp:nvSpPr>
      <dsp:spPr>
        <a:xfrm>
          <a:off x="134970" y="1216377"/>
          <a:ext cx="245400" cy="2454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F06F4-582A-4E3D-9BF5-2976FAD17B3F}">
      <dsp:nvSpPr>
        <dsp:cNvPr id="0" name=""/>
        <dsp:cNvSpPr/>
      </dsp:nvSpPr>
      <dsp:spPr>
        <a:xfrm>
          <a:off x="515340" y="1115986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Teach what you have learnt (Share with others and practice).</a:t>
          </a:r>
        </a:p>
      </dsp:txBody>
      <dsp:txXfrm>
        <a:off x="515340" y="1115986"/>
        <a:ext cx="10000259" cy="446182"/>
      </dsp:txXfrm>
    </dsp:sp>
    <dsp:sp modelId="{4D0DFCBE-2FF2-446C-9541-D0618E70D8DD}">
      <dsp:nvSpPr>
        <dsp:cNvPr id="0" name=""/>
        <dsp:cNvSpPr/>
      </dsp:nvSpPr>
      <dsp:spPr>
        <a:xfrm>
          <a:off x="0" y="1673714"/>
          <a:ext cx="10515600" cy="4461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A026F6-328F-4096-9654-6DF521986CF4}">
      <dsp:nvSpPr>
        <dsp:cNvPr id="0" name=""/>
        <dsp:cNvSpPr/>
      </dsp:nvSpPr>
      <dsp:spPr>
        <a:xfrm>
          <a:off x="134970" y="1774105"/>
          <a:ext cx="245400" cy="2454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5E939-D7C1-4F64-A810-1A8FF9F6685B}">
      <dsp:nvSpPr>
        <dsp:cNvPr id="0" name=""/>
        <dsp:cNvSpPr/>
      </dsp:nvSpPr>
      <dsp:spPr>
        <a:xfrm>
          <a:off x="515340" y="1673714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Take a break (Brain needs processing time and fatigue)</a:t>
          </a:r>
        </a:p>
      </dsp:txBody>
      <dsp:txXfrm>
        <a:off x="515340" y="1673714"/>
        <a:ext cx="10000259" cy="446182"/>
      </dsp:txXfrm>
    </dsp:sp>
    <dsp:sp modelId="{3AC07406-0D9F-4FDA-86AF-2D034B7E69DE}">
      <dsp:nvSpPr>
        <dsp:cNvPr id="0" name=""/>
        <dsp:cNvSpPr/>
      </dsp:nvSpPr>
      <dsp:spPr>
        <a:xfrm>
          <a:off x="0" y="2231441"/>
          <a:ext cx="10515600" cy="44618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C44EC7-6A5D-4CBC-8663-B502ADC91609}">
      <dsp:nvSpPr>
        <dsp:cNvPr id="0" name=""/>
        <dsp:cNvSpPr/>
      </dsp:nvSpPr>
      <dsp:spPr>
        <a:xfrm>
          <a:off x="134970" y="2331832"/>
          <a:ext cx="245400" cy="2454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1E4453-0E58-40B9-9126-E85A0C9409C8}">
      <dsp:nvSpPr>
        <dsp:cNvPr id="0" name=""/>
        <dsp:cNvSpPr/>
      </dsp:nvSpPr>
      <dsp:spPr>
        <a:xfrm>
          <a:off x="515340" y="2231441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Motivate yourself (Why, be positive and challenge yourself).</a:t>
          </a:r>
        </a:p>
      </dsp:txBody>
      <dsp:txXfrm>
        <a:off x="515340" y="2231441"/>
        <a:ext cx="10000259" cy="446182"/>
      </dsp:txXfrm>
    </dsp:sp>
    <dsp:sp modelId="{C11480DF-9D54-49E5-AD09-017E885C4DFC}">
      <dsp:nvSpPr>
        <dsp:cNvPr id="0" name=""/>
        <dsp:cNvSpPr/>
      </dsp:nvSpPr>
      <dsp:spPr>
        <a:xfrm>
          <a:off x="0" y="2789169"/>
          <a:ext cx="10515600" cy="4461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56AEBC-8837-4329-A0F0-D4A14EFEF559}">
      <dsp:nvSpPr>
        <dsp:cNvPr id="0" name=""/>
        <dsp:cNvSpPr/>
      </dsp:nvSpPr>
      <dsp:spPr>
        <a:xfrm>
          <a:off x="134970" y="2889560"/>
          <a:ext cx="245400" cy="2454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22B0C4-B7C3-458F-B8B0-A1A23460AE69}">
      <dsp:nvSpPr>
        <dsp:cNvPr id="0" name=""/>
        <dsp:cNvSpPr/>
      </dsp:nvSpPr>
      <dsp:spPr>
        <a:xfrm>
          <a:off x="515340" y="2789169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Surround yourself with other learners (People who are passionate and motivated and learners).</a:t>
          </a:r>
        </a:p>
      </dsp:txBody>
      <dsp:txXfrm>
        <a:off x="515340" y="2789169"/>
        <a:ext cx="10000259" cy="446182"/>
      </dsp:txXfrm>
    </dsp:sp>
    <dsp:sp modelId="{DF59F922-7F27-4C6A-9D01-54E0E7C99304}">
      <dsp:nvSpPr>
        <dsp:cNvPr id="0" name=""/>
        <dsp:cNvSpPr/>
      </dsp:nvSpPr>
      <dsp:spPr>
        <a:xfrm>
          <a:off x="0" y="3346897"/>
          <a:ext cx="10515600" cy="4461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D91E53-B34E-4E22-8321-03F2C46E047B}">
      <dsp:nvSpPr>
        <dsp:cNvPr id="0" name=""/>
        <dsp:cNvSpPr/>
      </dsp:nvSpPr>
      <dsp:spPr>
        <a:xfrm>
          <a:off x="134970" y="3447288"/>
          <a:ext cx="245400" cy="24540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5C281-84FE-451B-B157-93FABE489C10}">
      <dsp:nvSpPr>
        <dsp:cNvPr id="0" name=""/>
        <dsp:cNvSpPr/>
      </dsp:nvSpPr>
      <dsp:spPr>
        <a:xfrm>
          <a:off x="515340" y="3346897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Stop multitasking (Concentrate on what you are learning, focus).</a:t>
          </a:r>
        </a:p>
      </dsp:txBody>
      <dsp:txXfrm>
        <a:off x="515340" y="3346897"/>
        <a:ext cx="10000259" cy="446182"/>
      </dsp:txXfrm>
    </dsp:sp>
    <dsp:sp modelId="{AF5D700E-104D-4469-9125-5532E19447B2}">
      <dsp:nvSpPr>
        <dsp:cNvPr id="0" name=""/>
        <dsp:cNvSpPr/>
      </dsp:nvSpPr>
      <dsp:spPr>
        <a:xfrm>
          <a:off x="0" y="3904624"/>
          <a:ext cx="10515600" cy="4461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BDD1F5-6690-406D-8382-617998F07C3E}">
      <dsp:nvSpPr>
        <dsp:cNvPr id="0" name=""/>
        <dsp:cNvSpPr/>
      </dsp:nvSpPr>
      <dsp:spPr>
        <a:xfrm>
          <a:off x="134970" y="4005015"/>
          <a:ext cx="245400" cy="245400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B2AA70-1510-48D6-BEC5-DDB86AF7E36D}">
      <dsp:nvSpPr>
        <dsp:cNvPr id="0" name=""/>
        <dsp:cNvSpPr/>
      </dsp:nvSpPr>
      <dsp:spPr>
        <a:xfrm>
          <a:off x="515340" y="3904624"/>
          <a:ext cx="10000259" cy="44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21" tIns="47221" rIns="47221" bIns="472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Write down or type your notes (Concentrate and direct attention). </a:t>
          </a:r>
        </a:p>
      </dsp:txBody>
      <dsp:txXfrm>
        <a:off x="515340" y="3904624"/>
        <a:ext cx="10000259" cy="4461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6E5D2C-9833-4A11-97C6-AAE157518EFB}">
      <dsp:nvSpPr>
        <dsp:cNvPr id="0" name=""/>
        <dsp:cNvSpPr/>
      </dsp:nvSpPr>
      <dsp:spPr>
        <a:xfrm>
          <a:off x="0" y="2700"/>
          <a:ext cx="6291714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A4D1B-38B5-4F95-8788-5273CF2D3226}">
      <dsp:nvSpPr>
        <dsp:cNvPr id="0" name=""/>
        <dsp:cNvSpPr/>
      </dsp:nvSpPr>
      <dsp:spPr>
        <a:xfrm>
          <a:off x="0" y="2700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Spaced practice (Spread the load).</a:t>
          </a:r>
        </a:p>
      </dsp:txBody>
      <dsp:txXfrm>
        <a:off x="0" y="2700"/>
        <a:ext cx="6291714" cy="920888"/>
      </dsp:txXfrm>
    </dsp:sp>
    <dsp:sp modelId="{C3608D5B-B392-4CD4-9048-6E9F3752C474}">
      <dsp:nvSpPr>
        <dsp:cNvPr id="0" name=""/>
        <dsp:cNvSpPr/>
      </dsp:nvSpPr>
      <dsp:spPr>
        <a:xfrm>
          <a:off x="0" y="923589"/>
          <a:ext cx="6291714" cy="0"/>
        </a:xfrm>
        <a:prstGeom prst="line">
          <a:avLst/>
        </a:prstGeom>
        <a:solidFill>
          <a:schemeClr val="accent5">
            <a:hueOff val="-295377"/>
            <a:satOff val="-1654"/>
            <a:lumOff val="-510"/>
            <a:alphaOff val="0"/>
          </a:schemeClr>
        </a:solidFill>
        <a:ln w="12700" cap="flat" cmpd="sng" algn="ctr">
          <a:solidFill>
            <a:schemeClr val="accent5">
              <a:hueOff val="-295377"/>
              <a:satOff val="-1654"/>
              <a:lumOff val="-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8CC08F-0191-410F-8134-B46F9B60539D}">
      <dsp:nvSpPr>
        <dsp:cNvPr id="0" name=""/>
        <dsp:cNvSpPr/>
      </dsp:nvSpPr>
      <dsp:spPr>
        <a:xfrm>
          <a:off x="0" y="923589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Switch (Between topics, subjects or problems, creating links).</a:t>
          </a:r>
        </a:p>
      </dsp:txBody>
      <dsp:txXfrm>
        <a:off x="0" y="923589"/>
        <a:ext cx="6291714" cy="920888"/>
      </dsp:txXfrm>
    </dsp:sp>
    <dsp:sp modelId="{C20D68F2-C42F-4E04-A185-7E315AAD701D}">
      <dsp:nvSpPr>
        <dsp:cNvPr id="0" name=""/>
        <dsp:cNvSpPr/>
      </dsp:nvSpPr>
      <dsp:spPr>
        <a:xfrm>
          <a:off x="0" y="1844478"/>
          <a:ext cx="6291714" cy="0"/>
        </a:xfrm>
        <a:prstGeom prst="line">
          <a:avLst/>
        </a:prstGeom>
        <a:solidFill>
          <a:schemeClr val="accent5">
            <a:hueOff val="-590753"/>
            <a:satOff val="-3308"/>
            <a:lumOff val="-1020"/>
            <a:alphaOff val="0"/>
          </a:schemeClr>
        </a:solidFill>
        <a:ln w="12700" cap="flat" cmpd="sng" algn="ctr">
          <a:solidFill>
            <a:schemeClr val="accent5">
              <a:hueOff val="-590753"/>
              <a:satOff val="-3308"/>
              <a:lumOff val="-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72707-6E8D-4F6F-A06D-8636F767BE4D}">
      <dsp:nvSpPr>
        <dsp:cNvPr id="0" name=""/>
        <dsp:cNvSpPr/>
      </dsp:nvSpPr>
      <dsp:spPr>
        <a:xfrm>
          <a:off x="0" y="1844478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Ask questions, find answers (Explain and connect ideas).</a:t>
          </a:r>
        </a:p>
      </dsp:txBody>
      <dsp:txXfrm>
        <a:off x="0" y="1844478"/>
        <a:ext cx="6291714" cy="920888"/>
      </dsp:txXfrm>
    </dsp:sp>
    <dsp:sp modelId="{42FE6090-770F-4C27-8945-9682EF83FA29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5">
            <a:hueOff val="-886130"/>
            <a:satOff val="-4961"/>
            <a:lumOff val="-1529"/>
            <a:alphaOff val="0"/>
          </a:schemeClr>
        </a:solidFill>
        <a:ln w="12700" cap="flat" cmpd="sng" algn="ctr">
          <a:solidFill>
            <a:schemeClr val="accent5">
              <a:hueOff val="-886130"/>
              <a:satOff val="-4961"/>
              <a:lumOff val="-1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F063D-D2AD-44B1-9344-BFE92BE05834}">
      <dsp:nvSpPr>
        <dsp:cNvPr id="0" name=""/>
        <dsp:cNvSpPr/>
      </dsp:nvSpPr>
      <dsp:spPr>
        <a:xfrm>
          <a:off x="0" y="2765367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Concrete Examples (Demonstrate and explain ideas).</a:t>
          </a:r>
        </a:p>
      </dsp:txBody>
      <dsp:txXfrm>
        <a:off x="0" y="2765367"/>
        <a:ext cx="6291714" cy="920888"/>
      </dsp:txXfrm>
    </dsp:sp>
    <dsp:sp modelId="{7EA5179F-D326-4EF7-A791-2C71E4323ABD}">
      <dsp:nvSpPr>
        <dsp:cNvPr id="0" name=""/>
        <dsp:cNvSpPr/>
      </dsp:nvSpPr>
      <dsp:spPr>
        <a:xfrm>
          <a:off x="0" y="3686256"/>
          <a:ext cx="6291714" cy="0"/>
        </a:xfrm>
        <a:prstGeom prst="line">
          <a:avLst/>
        </a:prstGeom>
        <a:solidFill>
          <a:schemeClr val="accent5">
            <a:hueOff val="-1181506"/>
            <a:satOff val="-6615"/>
            <a:lumOff val="-2039"/>
            <a:alphaOff val="0"/>
          </a:schemeClr>
        </a:solidFill>
        <a:ln w="12700" cap="flat" cmpd="sng" algn="ctr">
          <a:solidFill>
            <a:schemeClr val="accent5">
              <a:hueOff val="-1181506"/>
              <a:satOff val="-6615"/>
              <a:lumOff val="-20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50587-EFF8-4695-A417-5BCD898BC4BC}">
      <dsp:nvSpPr>
        <dsp:cNvPr id="0" name=""/>
        <dsp:cNvSpPr/>
      </dsp:nvSpPr>
      <dsp:spPr>
        <a:xfrm>
          <a:off x="0" y="3686256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Words and Visuals (pictures, different ways to represent information).</a:t>
          </a:r>
        </a:p>
      </dsp:txBody>
      <dsp:txXfrm>
        <a:off x="0" y="3686256"/>
        <a:ext cx="6291714" cy="920888"/>
      </dsp:txXfrm>
    </dsp:sp>
    <dsp:sp modelId="{086BF2C2-FCB9-4E0B-8654-BBFAD8FAE480}">
      <dsp:nvSpPr>
        <dsp:cNvPr id="0" name=""/>
        <dsp:cNvSpPr/>
      </dsp:nvSpPr>
      <dsp:spPr>
        <a:xfrm>
          <a:off x="0" y="4607145"/>
          <a:ext cx="6291714" cy="0"/>
        </a:xfrm>
        <a:prstGeom prst="line">
          <a:avLst/>
        </a:prstGeom>
        <a:solidFill>
          <a:schemeClr val="accent5">
            <a:hueOff val="-1476883"/>
            <a:satOff val="-8269"/>
            <a:lumOff val="-2549"/>
            <a:alphaOff val="0"/>
          </a:schemeClr>
        </a:solidFill>
        <a:ln w="12700" cap="flat" cmpd="sng" algn="ctr">
          <a:solidFill>
            <a:schemeClr val="accent5">
              <a:hueOff val="-1476883"/>
              <a:satOff val="-8269"/>
              <a:lumOff val="-2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E08040-7A50-4AFC-BE87-F49B502BF5CA}">
      <dsp:nvSpPr>
        <dsp:cNvPr id="0" name=""/>
        <dsp:cNvSpPr/>
      </dsp:nvSpPr>
      <dsp:spPr>
        <a:xfrm>
          <a:off x="0" y="4607145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Recall (retrievable of information write / sketch)</a:t>
          </a:r>
        </a:p>
      </dsp:txBody>
      <dsp:txXfrm>
        <a:off x="0" y="4607145"/>
        <a:ext cx="6291714" cy="9208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F6FF60-B4BC-41E5-A228-133FB15831BB}">
      <dsp:nvSpPr>
        <dsp:cNvPr id="0" name=""/>
        <dsp:cNvSpPr/>
      </dsp:nvSpPr>
      <dsp:spPr>
        <a:xfrm>
          <a:off x="82613" y="1727046"/>
          <a:ext cx="897246" cy="897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B3F668-E7C1-4B35-9523-76A21F4D4111}">
      <dsp:nvSpPr>
        <dsp:cNvPr id="0" name=""/>
        <dsp:cNvSpPr/>
      </dsp:nvSpPr>
      <dsp:spPr>
        <a:xfrm>
          <a:off x="2258452" y="2008775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7D0114-B132-44F6-805F-EB121BDB78CD}">
      <dsp:nvSpPr>
        <dsp:cNvPr id="0" name=""/>
        <dsp:cNvSpPr/>
      </dsp:nvSpPr>
      <dsp:spPr>
        <a:xfrm>
          <a:off x="1172126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Planning (realistic, stages)</a:t>
          </a:r>
        </a:p>
      </dsp:txBody>
      <dsp:txXfrm>
        <a:off x="1172126" y="1727046"/>
        <a:ext cx="2114937" cy="897246"/>
      </dsp:txXfrm>
    </dsp:sp>
    <dsp:sp modelId="{82AA3CCB-0F02-4677-9994-45C561F43356}">
      <dsp:nvSpPr>
        <dsp:cNvPr id="0" name=""/>
        <dsp:cNvSpPr/>
      </dsp:nvSpPr>
      <dsp:spPr>
        <a:xfrm>
          <a:off x="3655575" y="1727046"/>
          <a:ext cx="897246" cy="897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52FB7-B2C7-4836-AFAF-962FC60AF91B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84B2AE-69EE-4548-B262-59EA2013DEBD}">
      <dsp:nvSpPr>
        <dsp:cNvPr id="0" name=""/>
        <dsp:cNvSpPr/>
      </dsp:nvSpPr>
      <dsp:spPr>
        <a:xfrm>
          <a:off x="4745088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Perfectionism (Tasks stack up because you have one outcome)</a:t>
          </a:r>
        </a:p>
      </dsp:txBody>
      <dsp:txXfrm>
        <a:off x="4745088" y="1727046"/>
        <a:ext cx="2114937" cy="897246"/>
      </dsp:txXfrm>
    </dsp:sp>
    <dsp:sp modelId="{AF57D240-0D60-4547-A874-212F06E6A698}">
      <dsp:nvSpPr>
        <dsp:cNvPr id="0" name=""/>
        <dsp:cNvSpPr/>
      </dsp:nvSpPr>
      <dsp:spPr>
        <a:xfrm>
          <a:off x="7228536" y="1727046"/>
          <a:ext cx="897246" cy="897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BF4D16-B7C5-4E44-9369-D153C414E919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0D37C8-1B4C-443D-8287-FA81C1DBD1E2}">
      <dsp:nvSpPr>
        <dsp:cNvPr id="0" name=""/>
        <dsp:cNvSpPr/>
      </dsp:nvSpPr>
      <dsp:spPr>
        <a:xfrm>
          <a:off x="8318049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Procrastination (Avoidance, do something else)</a:t>
          </a:r>
        </a:p>
      </dsp:txBody>
      <dsp:txXfrm>
        <a:off x="8318049" y="1727046"/>
        <a:ext cx="2114937" cy="8972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4BC1A-B9FB-4C8A-9FAD-2893E66F53B5}">
      <dsp:nvSpPr>
        <dsp:cNvPr id="0" name=""/>
        <dsp:cNvSpPr/>
      </dsp:nvSpPr>
      <dsp:spPr>
        <a:xfrm>
          <a:off x="3594" y="664705"/>
          <a:ext cx="1946002" cy="11676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Family</a:t>
          </a:r>
        </a:p>
      </dsp:txBody>
      <dsp:txXfrm>
        <a:off x="3594" y="664705"/>
        <a:ext cx="1946002" cy="1167601"/>
      </dsp:txXfrm>
    </dsp:sp>
    <dsp:sp modelId="{D962EB00-2542-4448-9914-1FC0B9E180AC}">
      <dsp:nvSpPr>
        <dsp:cNvPr id="0" name=""/>
        <dsp:cNvSpPr/>
      </dsp:nvSpPr>
      <dsp:spPr>
        <a:xfrm>
          <a:off x="2144196" y="664705"/>
          <a:ext cx="1946002" cy="11676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Friends</a:t>
          </a:r>
        </a:p>
      </dsp:txBody>
      <dsp:txXfrm>
        <a:off x="2144196" y="664705"/>
        <a:ext cx="1946002" cy="1167601"/>
      </dsp:txXfrm>
    </dsp:sp>
    <dsp:sp modelId="{450B1133-5EA7-47EF-B307-F5FD3A1D5ECA}">
      <dsp:nvSpPr>
        <dsp:cNvPr id="0" name=""/>
        <dsp:cNvSpPr/>
      </dsp:nvSpPr>
      <dsp:spPr>
        <a:xfrm>
          <a:off x="4284798" y="664705"/>
          <a:ext cx="1946002" cy="11676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Gym</a:t>
          </a:r>
        </a:p>
      </dsp:txBody>
      <dsp:txXfrm>
        <a:off x="4284798" y="664705"/>
        <a:ext cx="1946002" cy="1167601"/>
      </dsp:txXfrm>
    </dsp:sp>
    <dsp:sp modelId="{D570941E-505B-45F8-B8E5-5283124E3B48}">
      <dsp:nvSpPr>
        <dsp:cNvPr id="0" name=""/>
        <dsp:cNvSpPr/>
      </dsp:nvSpPr>
      <dsp:spPr>
        <a:xfrm>
          <a:off x="6425401" y="664705"/>
          <a:ext cx="1946002" cy="11676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Sport</a:t>
          </a:r>
        </a:p>
      </dsp:txBody>
      <dsp:txXfrm>
        <a:off x="6425401" y="664705"/>
        <a:ext cx="1946002" cy="1167601"/>
      </dsp:txXfrm>
    </dsp:sp>
    <dsp:sp modelId="{B91F1927-BBB5-4D14-8A42-79B897F77464}">
      <dsp:nvSpPr>
        <dsp:cNvPr id="0" name=""/>
        <dsp:cNvSpPr/>
      </dsp:nvSpPr>
      <dsp:spPr>
        <a:xfrm>
          <a:off x="8566003" y="664705"/>
          <a:ext cx="1946002" cy="11676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Walking</a:t>
          </a:r>
        </a:p>
      </dsp:txBody>
      <dsp:txXfrm>
        <a:off x="8566003" y="664705"/>
        <a:ext cx="1946002" cy="1167601"/>
      </dsp:txXfrm>
    </dsp:sp>
    <dsp:sp modelId="{E5C4D548-6CE7-4773-A30E-BA433D466A48}">
      <dsp:nvSpPr>
        <dsp:cNvPr id="0" name=""/>
        <dsp:cNvSpPr/>
      </dsp:nvSpPr>
      <dsp:spPr>
        <a:xfrm>
          <a:off x="3594" y="2026906"/>
          <a:ext cx="1946002" cy="11676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Computer Games</a:t>
          </a:r>
        </a:p>
      </dsp:txBody>
      <dsp:txXfrm>
        <a:off x="3594" y="2026906"/>
        <a:ext cx="1946002" cy="1167601"/>
      </dsp:txXfrm>
    </dsp:sp>
    <dsp:sp modelId="{D4595352-7E79-403E-96DE-1EDCDEA9F3C0}">
      <dsp:nvSpPr>
        <dsp:cNvPr id="0" name=""/>
        <dsp:cNvSpPr/>
      </dsp:nvSpPr>
      <dsp:spPr>
        <a:xfrm>
          <a:off x="2144196" y="2026906"/>
          <a:ext cx="1946002" cy="11676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Social Media</a:t>
          </a:r>
        </a:p>
      </dsp:txBody>
      <dsp:txXfrm>
        <a:off x="2144196" y="2026906"/>
        <a:ext cx="1946002" cy="1167601"/>
      </dsp:txXfrm>
    </dsp:sp>
    <dsp:sp modelId="{8C511FB1-C6DC-4F42-82AA-ACBCE92531BB}">
      <dsp:nvSpPr>
        <dsp:cNvPr id="0" name=""/>
        <dsp:cNvSpPr/>
      </dsp:nvSpPr>
      <dsp:spPr>
        <a:xfrm>
          <a:off x="4284798" y="2026906"/>
          <a:ext cx="1946002" cy="11676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Travelling</a:t>
          </a:r>
        </a:p>
      </dsp:txBody>
      <dsp:txXfrm>
        <a:off x="4284798" y="2026906"/>
        <a:ext cx="1946002" cy="1167601"/>
      </dsp:txXfrm>
    </dsp:sp>
    <dsp:sp modelId="{DAF11F3C-E946-4BA0-A900-9C98ABAD4E97}">
      <dsp:nvSpPr>
        <dsp:cNvPr id="0" name=""/>
        <dsp:cNvSpPr/>
      </dsp:nvSpPr>
      <dsp:spPr>
        <a:xfrm>
          <a:off x="6425401" y="2026906"/>
          <a:ext cx="1946002" cy="11676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Sleeping</a:t>
          </a:r>
        </a:p>
      </dsp:txBody>
      <dsp:txXfrm>
        <a:off x="6425401" y="2026906"/>
        <a:ext cx="1946002" cy="1167601"/>
      </dsp:txXfrm>
    </dsp:sp>
    <dsp:sp modelId="{2E80AAD1-E8D6-4F5F-A66C-E0F92EB4FBEE}">
      <dsp:nvSpPr>
        <dsp:cNvPr id="0" name=""/>
        <dsp:cNvSpPr/>
      </dsp:nvSpPr>
      <dsp:spPr>
        <a:xfrm>
          <a:off x="8566003" y="2026906"/>
          <a:ext cx="1946002" cy="11676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Dreaming </a:t>
          </a:r>
        </a:p>
      </dsp:txBody>
      <dsp:txXfrm>
        <a:off x="8566003" y="2026906"/>
        <a:ext cx="1946002" cy="116760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D15A3C-DB48-4207-BB80-9BB6C592B84D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48FB2-0E4E-4424-A69C-A2A2DE11C28F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Understanding – constraints and challenges</a:t>
          </a:r>
        </a:p>
      </dsp:txBody>
      <dsp:txXfrm>
        <a:off x="569079" y="2427788"/>
        <a:ext cx="2072362" cy="720000"/>
      </dsp:txXfrm>
    </dsp:sp>
    <dsp:sp modelId="{F72F60B6-E7DE-4BA8-A057-24399F5AD035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3DD127-0B18-4F15-A556-7A1987AD0BB5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Planning - within appropriate available time</a:t>
          </a:r>
        </a:p>
      </dsp:txBody>
      <dsp:txXfrm>
        <a:off x="3004105" y="2427788"/>
        <a:ext cx="2072362" cy="720000"/>
      </dsp:txXfrm>
    </dsp:sp>
    <dsp:sp modelId="{D0E7B227-F719-4407-BF2F-6BF0AA88AE71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03A2F-EDA0-4D72-9CC3-E702F508C2E2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Perfectionism - physical limit / over engineering</a:t>
          </a:r>
        </a:p>
      </dsp:txBody>
      <dsp:txXfrm>
        <a:off x="5439131" y="2427788"/>
        <a:ext cx="2072362" cy="720000"/>
      </dsp:txXfrm>
    </dsp:sp>
    <dsp:sp modelId="{86929B86-94E1-4B42-A06F-CABCC54E0D15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8A1CD-54BB-4DEA-8F15-74A013C5E351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Homework – listen, read, describe, remember, recall, share,</a:t>
          </a:r>
        </a:p>
      </dsp:txBody>
      <dsp:txXfrm>
        <a:off x="7874157" y="2427788"/>
        <a:ext cx="2072362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1DEE88-43CF-462A-8A32-63F7904333FB}">
      <dsp:nvSpPr>
        <dsp:cNvPr id="0" name=""/>
        <dsp:cNvSpPr/>
      </dsp:nvSpPr>
      <dsp:spPr>
        <a:xfrm>
          <a:off x="0" y="259359"/>
          <a:ext cx="52578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7A028E-AA39-4DBB-9C55-D6F47AA99371}">
      <dsp:nvSpPr>
        <dsp:cNvPr id="0" name=""/>
        <dsp:cNvSpPr/>
      </dsp:nvSpPr>
      <dsp:spPr>
        <a:xfrm>
          <a:off x="262890" y="67479"/>
          <a:ext cx="3680460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113" tIns="0" rIns="139113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Travel</a:t>
          </a:r>
        </a:p>
      </dsp:txBody>
      <dsp:txXfrm>
        <a:off x="281624" y="86213"/>
        <a:ext cx="3642992" cy="346292"/>
      </dsp:txXfrm>
    </dsp:sp>
    <dsp:sp modelId="{3F08CDC9-E43C-40E9-A8AC-AC3C03707817}">
      <dsp:nvSpPr>
        <dsp:cNvPr id="0" name=""/>
        <dsp:cNvSpPr/>
      </dsp:nvSpPr>
      <dsp:spPr>
        <a:xfrm>
          <a:off x="0" y="849040"/>
          <a:ext cx="52578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350716"/>
              <a:satOff val="-84"/>
              <a:lumOff val="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42A11-821E-472B-987C-E1ACE97C457F}">
      <dsp:nvSpPr>
        <dsp:cNvPr id="0" name=""/>
        <dsp:cNvSpPr/>
      </dsp:nvSpPr>
      <dsp:spPr>
        <a:xfrm>
          <a:off x="262890" y="657160"/>
          <a:ext cx="3680460" cy="383760"/>
        </a:xfrm>
        <a:prstGeom prst="roundRect">
          <a:avLst/>
        </a:prstGeom>
        <a:solidFill>
          <a:schemeClr val="accent2">
            <a:hueOff val="3350716"/>
            <a:satOff val="-84"/>
            <a:lumOff val="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113" tIns="0" rIns="139113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Employment</a:t>
          </a:r>
        </a:p>
      </dsp:txBody>
      <dsp:txXfrm>
        <a:off x="281624" y="675894"/>
        <a:ext cx="3642992" cy="346292"/>
      </dsp:txXfrm>
    </dsp:sp>
    <dsp:sp modelId="{B07EFB58-E017-4B88-A3A5-C32ECFA41708}">
      <dsp:nvSpPr>
        <dsp:cNvPr id="0" name=""/>
        <dsp:cNvSpPr/>
      </dsp:nvSpPr>
      <dsp:spPr>
        <a:xfrm>
          <a:off x="0" y="1438720"/>
          <a:ext cx="52578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701432"/>
              <a:satOff val="-168"/>
              <a:lumOff val="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E4E56-DE0F-44B7-9E96-2F32CCF2AC94}">
      <dsp:nvSpPr>
        <dsp:cNvPr id="0" name=""/>
        <dsp:cNvSpPr/>
      </dsp:nvSpPr>
      <dsp:spPr>
        <a:xfrm>
          <a:off x="262890" y="1246840"/>
          <a:ext cx="3680460" cy="383760"/>
        </a:xfrm>
        <a:prstGeom prst="roundRect">
          <a:avLst/>
        </a:prstGeom>
        <a:solidFill>
          <a:schemeClr val="accent2">
            <a:hueOff val="6701432"/>
            <a:satOff val="-168"/>
            <a:lumOff val="235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113" tIns="0" rIns="139113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Salary</a:t>
          </a:r>
        </a:p>
      </dsp:txBody>
      <dsp:txXfrm>
        <a:off x="281624" y="1265574"/>
        <a:ext cx="3642992" cy="346292"/>
      </dsp:txXfrm>
    </dsp:sp>
    <dsp:sp modelId="{7385D3AB-A709-4020-973D-A4EB0E63E1C0}">
      <dsp:nvSpPr>
        <dsp:cNvPr id="0" name=""/>
        <dsp:cNvSpPr/>
      </dsp:nvSpPr>
      <dsp:spPr>
        <a:xfrm>
          <a:off x="0" y="2028400"/>
          <a:ext cx="52578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0052148"/>
              <a:satOff val="-252"/>
              <a:lumOff val="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3479F0-9D71-4253-A5F2-E3ECE6EEE509}">
      <dsp:nvSpPr>
        <dsp:cNvPr id="0" name=""/>
        <dsp:cNvSpPr/>
      </dsp:nvSpPr>
      <dsp:spPr>
        <a:xfrm>
          <a:off x="262890" y="1836520"/>
          <a:ext cx="3680460" cy="383760"/>
        </a:xfrm>
        <a:prstGeom prst="roundRect">
          <a:avLst/>
        </a:prstGeom>
        <a:solidFill>
          <a:schemeClr val="accent2">
            <a:hueOff val="10052148"/>
            <a:satOff val="-252"/>
            <a:lumOff val="352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113" tIns="0" rIns="139113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Friendship</a:t>
          </a:r>
        </a:p>
      </dsp:txBody>
      <dsp:txXfrm>
        <a:off x="281624" y="1855254"/>
        <a:ext cx="3642992" cy="346292"/>
      </dsp:txXfrm>
    </dsp:sp>
    <dsp:sp modelId="{AC624A71-6F2D-4BC4-B328-6BFDFFD24491}">
      <dsp:nvSpPr>
        <dsp:cNvPr id="0" name=""/>
        <dsp:cNvSpPr/>
      </dsp:nvSpPr>
      <dsp:spPr>
        <a:xfrm>
          <a:off x="0" y="2618080"/>
          <a:ext cx="52578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3402864"/>
              <a:satOff val="-335"/>
              <a:lumOff val="47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013D3D-5427-411E-89FF-512AD89F7EAF}">
      <dsp:nvSpPr>
        <dsp:cNvPr id="0" name=""/>
        <dsp:cNvSpPr/>
      </dsp:nvSpPr>
      <dsp:spPr>
        <a:xfrm>
          <a:off x="262890" y="2426200"/>
          <a:ext cx="3680460" cy="383760"/>
        </a:xfrm>
        <a:prstGeom prst="roundRect">
          <a:avLst/>
        </a:prstGeom>
        <a:solidFill>
          <a:schemeClr val="accent2">
            <a:hueOff val="13402864"/>
            <a:satOff val="-335"/>
            <a:lumOff val="47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113" tIns="0" rIns="139113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Family</a:t>
          </a:r>
        </a:p>
      </dsp:txBody>
      <dsp:txXfrm>
        <a:off x="281624" y="2444934"/>
        <a:ext cx="3642992" cy="346292"/>
      </dsp:txXfrm>
    </dsp:sp>
    <dsp:sp modelId="{8BD6108C-9414-4D66-A0E7-92C7B43E0F1F}">
      <dsp:nvSpPr>
        <dsp:cNvPr id="0" name=""/>
        <dsp:cNvSpPr/>
      </dsp:nvSpPr>
      <dsp:spPr>
        <a:xfrm>
          <a:off x="0" y="3207760"/>
          <a:ext cx="52578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6753579"/>
              <a:satOff val="-419"/>
              <a:lumOff val="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23EE5-3569-4726-BBE6-174923AC9DB0}">
      <dsp:nvSpPr>
        <dsp:cNvPr id="0" name=""/>
        <dsp:cNvSpPr/>
      </dsp:nvSpPr>
      <dsp:spPr>
        <a:xfrm>
          <a:off x="262890" y="3015880"/>
          <a:ext cx="3680460" cy="383760"/>
        </a:xfrm>
        <a:prstGeom prst="roundRect">
          <a:avLst/>
        </a:prstGeom>
        <a:solidFill>
          <a:schemeClr val="accent2">
            <a:hueOff val="16753579"/>
            <a:satOff val="-419"/>
            <a:lumOff val="5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113" tIns="0" rIns="139113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Accomplishment</a:t>
          </a:r>
        </a:p>
      </dsp:txBody>
      <dsp:txXfrm>
        <a:off x="281624" y="3034614"/>
        <a:ext cx="3642992" cy="346292"/>
      </dsp:txXfrm>
    </dsp:sp>
    <dsp:sp modelId="{0F345A45-AFD1-4AAB-931A-AEE4A7FCE933}">
      <dsp:nvSpPr>
        <dsp:cNvPr id="0" name=""/>
        <dsp:cNvSpPr/>
      </dsp:nvSpPr>
      <dsp:spPr>
        <a:xfrm>
          <a:off x="0" y="3797440"/>
          <a:ext cx="5257800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20104296"/>
              <a:satOff val="-503"/>
              <a:lumOff val="70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EF520C-291B-46BF-AF61-372C2E493849}">
      <dsp:nvSpPr>
        <dsp:cNvPr id="0" name=""/>
        <dsp:cNvSpPr/>
      </dsp:nvSpPr>
      <dsp:spPr>
        <a:xfrm>
          <a:off x="262890" y="3605560"/>
          <a:ext cx="3680460" cy="383760"/>
        </a:xfrm>
        <a:prstGeom prst="roundRect">
          <a:avLst/>
        </a:prstGeom>
        <a:solidFill>
          <a:schemeClr val="accent2">
            <a:hueOff val="20104296"/>
            <a:satOff val="-503"/>
            <a:lumOff val="705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113" tIns="0" rIns="139113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Approval</a:t>
          </a:r>
        </a:p>
      </dsp:txBody>
      <dsp:txXfrm>
        <a:off x="281624" y="3624294"/>
        <a:ext cx="3642992" cy="34629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42A3C-C7B9-4C55-90C4-0BBAA4F9121F}">
      <dsp:nvSpPr>
        <dsp:cNvPr id="0" name=""/>
        <dsp:cNvSpPr/>
      </dsp:nvSpPr>
      <dsp:spPr>
        <a:xfrm>
          <a:off x="3022077" y="-57030"/>
          <a:ext cx="4471444" cy="4471444"/>
        </a:xfrm>
        <a:prstGeom prst="circularArrow">
          <a:avLst>
            <a:gd name="adj1" fmla="val 5544"/>
            <a:gd name="adj2" fmla="val 330680"/>
            <a:gd name="adj3" fmla="val 14839475"/>
            <a:gd name="adj4" fmla="val 16766992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B86E9-C879-4550-A734-95C15D703328}">
      <dsp:nvSpPr>
        <dsp:cNvPr id="0" name=""/>
        <dsp:cNvSpPr/>
      </dsp:nvSpPr>
      <dsp:spPr>
        <a:xfrm>
          <a:off x="4723804" y="1871"/>
          <a:ext cx="1067990" cy="5339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E-books</a:t>
          </a:r>
        </a:p>
      </dsp:txBody>
      <dsp:txXfrm>
        <a:off x="4749871" y="27938"/>
        <a:ext cx="1015856" cy="481861"/>
      </dsp:txXfrm>
    </dsp:sp>
    <dsp:sp modelId="{F81590EF-FF8F-448F-AD6F-88DF6B7E0C38}">
      <dsp:nvSpPr>
        <dsp:cNvPr id="0" name=""/>
        <dsp:cNvSpPr/>
      </dsp:nvSpPr>
      <dsp:spPr>
        <a:xfrm>
          <a:off x="5844593" y="366038"/>
          <a:ext cx="1067990" cy="53399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E-journals</a:t>
          </a:r>
        </a:p>
      </dsp:txBody>
      <dsp:txXfrm>
        <a:off x="5870660" y="392105"/>
        <a:ext cx="1015856" cy="481861"/>
      </dsp:txXfrm>
    </dsp:sp>
    <dsp:sp modelId="{4058CC31-59BD-40B2-AD23-A4FB7A8F49AD}">
      <dsp:nvSpPr>
        <dsp:cNvPr id="0" name=""/>
        <dsp:cNvSpPr/>
      </dsp:nvSpPr>
      <dsp:spPr>
        <a:xfrm>
          <a:off x="6537278" y="1319437"/>
          <a:ext cx="1067990" cy="53399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Specialist databases</a:t>
          </a:r>
        </a:p>
      </dsp:txBody>
      <dsp:txXfrm>
        <a:off x="6563345" y="1345504"/>
        <a:ext cx="1015856" cy="481861"/>
      </dsp:txXfrm>
    </dsp:sp>
    <dsp:sp modelId="{C84D3A4D-B908-40D1-9433-23B0C78B11CE}">
      <dsp:nvSpPr>
        <dsp:cNvPr id="0" name=""/>
        <dsp:cNvSpPr/>
      </dsp:nvSpPr>
      <dsp:spPr>
        <a:xfrm>
          <a:off x="6537278" y="2497904"/>
          <a:ext cx="1067990" cy="5339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Market research</a:t>
          </a:r>
        </a:p>
      </dsp:txBody>
      <dsp:txXfrm>
        <a:off x="6563345" y="2523971"/>
        <a:ext cx="1015856" cy="481861"/>
      </dsp:txXfrm>
    </dsp:sp>
    <dsp:sp modelId="{524EBA82-D3D9-4D30-844D-60CC8E1C5D3F}">
      <dsp:nvSpPr>
        <dsp:cNvPr id="0" name=""/>
        <dsp:cNvSpPr/>
      </dsp:nvSpPr>
      <dsp:spPr>
        <a:xfrm>
          <a:off x="5844593" y="3451304"/>
          <a:ext cx="1067990" cy="53399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Newspapers</a:t>
          </a:r>
        </a:p>
      </dsp:txBody>
      <dsp:txXfrm>
        <a:off x="5870660" y="3477371"/>
        <a:ext cx="1015856" cy="481861"/>
      </dsp:txXfrm>
    </dsp:sp>
    <dsp:sp modelId="{20996EA7-B70D-4CB6-A470-9F7DCFD95441}">
      <dsp:nvSpPr>
        <dsp:cNvPr id="0" name=""/>
        <dsp:cNvSpPr/>
      </dsp:nvSpPr>
      <dsp:spPr>
        <a:xfrm>
          <a:off x="4723804" y="3815470"/>
          <a:ext cx="1067990" cy="5339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Conference proceedings</a:t>
          </a:r>
        </a:p>
      </dsp:txBody>
      <dsp:txXfrm>
        <a:off x="4749871" y="3841537"/>
        <a:ext cx="1015856" cy="481861"/>
      </dsp:txXfrm>
    </dsp:sp>
    <dsp:sp modelId="{DF62FBB1-A983-4337-AEA6-9F4947BF90E0}">
      <dsp:nvSpPr>
        <dsp:cNvPr id="0" name=""/>
        <dsp:cNvSpPr/>
      </dsp:nvSpPr>
      <dsp:spPr>
        <a:xfrm>
          <a:off x="3603016" y="3451304"/>
          <a:ext cx="1067990" cy="53399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Technical standards</a:t>
          </a:r>
        </a:p>
      </dsp:txBody>
      <dsp:txXfrm>
        <a:off x="3629083" y="3477371"/>
        <a:ext cx="1015856" cy="481861"/>
      </dsp:txXfrm>
    </dsp:sp>
    <dsp:sp modelId="{A5DF8A0E-114E-45F5-97EE-084E66A19B3B}">
      <dsp:nvSpPr>
        <dsp:cNvPr id="0" name=""/>
        <dsp:cNvSpPr/>
      </dsp:nvSpPr>
      <dsp:spPr>
        <a:xfrm>
          <a:off x="2910330" y="2497904"/>
          <a:ext cx="1067990" cy="53399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Legal Information </a:t>
          </a:r>
        </a:p>
      </dsp:txBody>
      <dsp:txXfrm>
        <a:off x="2936397" y="2523971"/>
        <a:ext cx="1015856" cy="481861"/>
      </dsp:txXfrm>
    </dsp:sp>
    <dsp:sp modelId="{1636A44A-CB72-4079-94F8-D4BC0EFE1C17}">
      <dsp:nvSpPr>
        <dsp:cNvPr id="0" name=""/>
        <dsp:cNvSpPr/>
      </dsp:nvSpPr>
      <dsp:spPr>
        <a:xfrm>
          <a:off x="2910330" y="1319437"/>
          <a:ext cx="1067990" cy="5339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Statistical data</a:t>
          </a:r>
        </a:p>
      </dsp:txBody>
      <dsp:txXfrm>
        <a:off x="2936397" y="1345504"/>
        <a:ext cx="1015856" cy="481861"/>
      </dsp:txXfrm>
    </dsp:sp>
    <dsp:sp modelId="{6A8E3A5F-D988-4145-AFE4-D981CD151552}">
      <dsp:nvSpPr>
        <dsp:cNvPr id="0" name=""/>
        <dsp:cNvSpPr/>
      </dsp:nvSpPr>
      <dsp:spPr>
        <a:xfrm>
          <a:off x="3603016" y="366038"/>
          <a:ext cx="1067990" cy="53399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Company and Industry reports</a:t>
          </a:r>
        </a:p>
      </dsp:txBody>
      <dsp:txXfrm>
        <a:off x="3629083" y="392105"/>
        <a:ext cx="1015856" cy="48186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BF30B4-0C3D-4291-BA4E-B29FA0F8005D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D3F449-3308-4A23-BD66-731C98379613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6200B-F9E2-4E23-BF71-216A38D5474D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Synthesizing – Combining parts or elements for a statement. Combining information from several sources to create new ideas.</a:t>
          </a:r>
        </a:p>
      </dsp:txBody>
      <dsp:txXfrm>
        <a:off x="1507738" y="707092"/>
        <a:ext cx="9007861" cy="1305401"/>
      </dsp:txXfrm>
    </dsp:sp>
    <dsp:sp modelId="{984622FF-FC0F-4FD6-BF13-89AFD2FFE98A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7B8868-0021-45BB-BA75-FA50586BF2E7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5048C-8646-4326-B112-775541BB2931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Paraphrasing - Express the meaning of written or spoken content using different words to be concise and achieve greater clarity. </a:t>
          </a:r>
        </a:p>
      </dsp:txBody>
      <dsp:txXfrm>
        <a:off x="1507738" y="2338844"/>
        <a:ext cx="900786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4449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930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3437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616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1571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7079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1416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5706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4424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123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3621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13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eg"/><Relationship Id="rId3" Type="http://schemas.openxmlformats.org/officeDocument/2006/relationships/diagramLayout" Target="../diagrams/layout6.xml"/><Relationship Id="rId7" Type="http://schemas.openxmlformats.org/officeDocument/2006/relationships/image" Target="../media/image55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9p1UCn1M2s&amp;feature=emb_logo" TargetMode="External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referencing-handbooks/" TargetMode="External"/><Relationship Id="rId2" Type="http://schemas.openxmlformats.org/officeDocument/2006/relationships/hyperlink" Target="https://www.uwtsd.ac.uk/library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CFBC99-FB8F-41F7-A81D-A5288D688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A73108-3E5E-4EE1-A8B8-5B7A7C93C1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2" r="-1" b="1401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EF86BFA-9133-4F6B-98BE-1CBB87EB6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3666683"/>
            <a:ext cx="12188952" cy="3191317"/>
          </a:xfrm>
          <a:prstGeom prst="rect">
            <a:avLst/>
          </a:prstGeom>
          <a:gradFill>
            <a:gsLst>
              <a:gs pos="42000">
                <a:schemeClr val="bg1">
                  <a:alpha val="23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22A10A-70B7-4CE1-9F63-AEDCF983AB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4730" y="3834174"/>
            <a:ext cx="6119069" cy="1701570"/>
          </a:xfrm>
        </p:spPr>
        <p:txBody>
          <a:bodyPr anchor="b">
            <a:normAutofit/>
          </a:bodyPr>
          <a:lstStyle/>
          <a:p>
            <a:pPr algn="l"/>
            <a:r>
              <a:rPr lang="en-US" sz="4400" dirty="0"/>
              <a:t>Learning in the Digital Era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F5580-0C05-4F66-9BB9-97CBF22110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27153" y="5535744"/>
            <a:ext cx="1907097" cy="646785"/>
          </a:xfrm>
        </p:spPr>
        <p:txBody>
          <a:bodyPr>
            <a:normAutofit/>
          </a:bodyPr>
          <a:lstStyle/>
          <a:p>
            <a:pPr algn="l"/>
            <a:r>
              <a:rPr lang="en-US" sz="2000" dirty="0"/>
              <a:t>Unit 1 Review</a:t>
            </a:r>
          </a:p>
        </p:txBody>
      </p:sp>
    </p:spTree>
    <p:extLst>
      <p:ext uri="{BB962C8B-B14F-4D97-AF65-F5344CB8AC3E}">
        <p14:creationId xmlns:p14="http://schemas.microsoft.com/office/powerpoint/2010/main" val="31795732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F647CB-CEE2-439D-A3D0-F2107BAB4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0738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Effort </a:t>
            </a:r>
            <a:b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= </a:t>
            </a:r>
            <a:b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Success?</a:t>
            </a: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368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Success Requires Effort!!! #motivationalquotes #motivation #quotes  #quoteoftheday #quote #motivational #successtips #succ… | Leadership  inspiration, Effort, Success">
            <a:extLst>
              <a:ext uri="{FF2B5EF4-FFF2-40B4-BE49-F238E27FC236}">
                <a16:creationId xmlns:a16="http://schemas.microsoft.com/office/drawing/2014/main" id="{E18D3AF1-0313-4EA2-BE8E-6A3895F1BFC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8572" y="1374798"/>
            <a:ext cx="4108404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406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F138222-D274-4866-96E7-C3B1D6DA8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5888E255-D20B-4F26-B9DA-3DF036797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1A9E2-77F3-445F-A27C-258EE4EE5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11257"/>
            <a:ext cx="5705208" cy="9342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Learning at home</a:t>
            </a: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02AD46D6-02D6-45B3-921C-F4033826E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2790" y="5367348"/>
            <a:ext cx="616353" cy="599633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IXL - At Home Learning">
            <a:extLst>
              <a:ext uri="{FF2B5EF4-FFF2-40B4-BE49-F238E27FC236}">
                <a16:creationId xmlns:a16="http://schemas.microsoft.com/office/drawing/2014/main" id="{CBC23D9D-0CC3-4AA8-AE13-28386DFE26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92678" y="1519725"/>
            <a:ext cx="5051479" cy="3803237"/>
          </a:xfrm>
          <a:custGeom>
            <a:avLst/>
            <a:gdLst/>
            <a:ahLst/>
            <a:cxnLst/>
            <a:rect l="l" t="t" r="r" b="b"/>
            <a:pathLst>
              <a:path w="5051479" h="5503900">
                <a:moveTo>
                  <a:pt x="151948" y="0"/>
                </a:moveTo>
                <a:lnTo>
                  <a:pt x="4899531" y="0"/>
                </a:lnTo>
                <a:cubicBezTo>
                  <a:pt x="4983450" y="0"/>
                  <a:pt x="5051479" y="68029"/>
                  <a:pt x="5051479" y="151948"/>
                </a:cubicBezTo>
                <a:lnTo>
                  <a:pt x="5051479" y="5351952"/>
                </a:lnTo>
                <a:cubicBezTo>
                  <a:pt x="5051479" y="5435871"/>
                  <a:pt x="4983450" y="5503900"/>
                  <a:pt x="4899531" y="5503900"/>
                </a:cubicBezTo>
                <a:lnTo>
                  <a:pt x="151948" y="5503900"/>
                </a:lnTo>
                <a:cubicBezTo>
                  <a:pt x="68029" y="5503900"/>
                  <a:pt x="0" y="5435871"/>
                  <a:pt x="0" y="5351952"/>
                </a:cubicBezTo>
                <a:lnTo>
                  <a:pt x="0" y="151948"/>
                </a:lnTo>
                <a:cubicBezTo>
                  <a:pt x="0" y="68029"/>
                  <a:pt x="68029" y="0"/>
                  <a:pt x="15194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371C0A-A2F9-4825-B9E5-23F8365B1768}"/>
              </a:ext>
            </a:extLst>
          </p:cNvPr>
          <p:cNvSpPr txBox="1"/>
          <p:nvPr/>
        </p:nvSpPr>
        <p:spPr>
          <a:xfrm>
            <a:off x="2227790" y="2509934"/>
            <a:ext cx="2967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What is the reality?</a:t>
            </a:r>
          </a:p>
        </p:txBody>
      </p:sp>
    </p:spTree>
    <p:extLst>
      <p:ext uri="{BB962C8B-B14F-4D97-AF65-F5344CB8AC3E}">
        <p14:creationId xmlns:p14="http://schemas.microsoft.com/office/powerpoint/2010/main" val="34906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0E5FECD-C9FF-49B3-B1FD-6B2D855C4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1D9421-ADE5-4FF8-AD74-6346BF082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815" y="798703"/>
            <a:ext cx="5221185" cy="30720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Learning Style and Behavior </a:t>
            </a: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4" name="Picture 2" descr="Experiential Therapy Treatment in Utah | Cold Creek">
            <a:extLst>
              <a:ext uri="{FF2B5EF4-FFF2-40B4-BE49-F238E27FC236}">
                <a16:creationId xmlns:a16="http://schemas.microsoft.com/office/drawing/2014/main" id="{37C7BC28-18B7-4B75-AFB7-991A08C1E2E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51243" y="1712455"/>
            <a:ext cx="4939504" cy="3050143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9892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6C2FD9-9974-454E-AB4D-ADE7A432C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pPr algn="ctr"/>
            <a:r>
              <a:rPr lang="en-US" sz="4100" dirty="0">
                <a:solidFill>
                  <a:srgbClr val="FFFFFF"/>
                </a:solidFill>
              </a:rPr>
              <a:t>Independent Learners </a:t>
            </a:r>
            <a:r>
              <a:rPr lang="en-US" sz="2800" dirty="0">
                <a:solidFill>
                  <a:srgbClr val="FFFFFF"/>
                </a:solidFill>
              </a:rPr>
              <a:t>(Target)</a:t>
            </a:r>
            <a:endParaRPr lang="en-US" sz="41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370BE9-E8E6-41A1-9434-DB14724E44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5588328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2775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AB31F0-E53C-48D4-BCFF-F5258B043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dirty="0"/>
              <a:t>Link to Employability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04250-2F67-4C5B-B2BD-BB73C37B2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24539"/>
            <a:ext cx="5393361" cy="3452424"/>
          </a:xfrm>
        </p:spPr>
        <p:txBody>
          <a:bodyPr>
            <a:normAutofit/>
          </a:bodyPr>
          <a:lstStyle/>
          <a:p>
            <a:r>
              <a:rPr lang="en-US" sz="2400" dirty="0"/>
              <a:t>Employers seek independent and motivated employees who seek challenges and solve problems.</a:t>
            </a:r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75A922B0-F81F-44C3-A2D8-694ADF6912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5346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077B90-DBCF-4436-9898-E3358164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8 Tips to Become Better Learner</a:t>
            </a:r>
          </a:p>
        </p:txBody>
      </p:sp>
      <p:sp>
        <p:nvSpPr>
          <p:cNvPr id="14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2B14C148-E9F2-4143-B1A2-5B7FF0A294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1439828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8831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DC7E95-2832-41CD-9F50-04F07D34A5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6327" y="578496"/>
            <a:ext cx="12204653" cy="5880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915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F3594B6-2C10-47A8-B161-5D240FD7E9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113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D8A54D-6B99-418E-B3A1-2009849FB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Study Skills – Essential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F1CBA6-3568-4DA9-AEB1-5464C69F9C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718366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58372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F138222-D274-4866-96E7-C3B1D6DA8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5888E255-D20B-4F26-B9DA-3DF036797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6EBB5B-A190-4468-8427-BC94EC518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882" y="1505307"/>
            <a:ext cx="5087631" cy="364756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Current strengths.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Areas to develop.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order of priority.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Improvement awareness. </a:t>
            </a: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02AD46D6-02D6-45B3-921C-F4033826E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2790" y="5367348"/>
            <a:ext cx="616353" cy="599633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8" name="Picture 2" descr="Free Recruiter business action plan in time of crisis | Greg Savage - The  Savage Truth">
            <a:extLst>
              <a:ext uri="{FF2B5EF4-FFF2-40B4-BE49-F238E27FC236}">
                <a16:creationId xmlns:a16="http://schemas.microsoft.com/office/drawing/2014/main" id="{814528C0-1DF5-480B-A831-75C7239484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92678" y="2461563"/>
            <a:ext cx="5051479" cy="1919562"/>
          </a:xfrm>
          <a:custGeom>
            <a:avLst/>
            <a:gdLst/>
            <a:ahLst/>
            <a:cxnLst/>
            <a:rect l="l" t="t" r="r" b="b"/>
            <a:pathLst>
              <a:path w="5051479" h="5503900">
                <a:moveTo>
                  <a:pt x="151948" y="0"/>
                </a:moveTo>
                <a:lnTo>
                  <a:pt x="4899531" y="0"/>
                </a:lnTo>
                <a:cubicBezTo>
                  <a:pt x="4983450" y="0"/>
                  <a:pt x="5051479" y="68029"/>
                  <a:pt x="5051479" y="151948"/>
                </a:cubicBezTo>
                <a:lnTo>
                  <a:pt x="5051479" y="5351952"/>
                </a:lnTo>
                <a:cubicBezTo>
                  <a:pt x="5051479" y="5435871"/>
                  <a:pt x="4983450" y="5503900"/>
                  <a:pt x="4899531" y="5503900"/>
                </a:cubicBezTo>
                <a:lnTo>
                  <a:pt x="151948" y="5503900"/>
                </a:lnTo>
                <a:cubicBezTo>
                  <a:pt x="68029" y="5503900"/>
                  <a:pt x="0" y="5435871"/>
                  <a:pt x="0" y="5351952"/>
                </a:cubicBezTo>
                <a:lnTo>
                  <a:pt x="0" y="151948"/>
                </a:lnTo>
                <a:cubicBezTo>
                  <a:pt x="0" y="68029"/>
                  <a:pt x="68029" y="0"/>
                  <a:pt x="15194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669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F138222-D274-4866-96E7-C3B1D6DA8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5888E255-D20B-4F26-B9DA-3DF036797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65008-0D0C-403C-BFA3-76E941506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368" y="1812054"/>
            <a:ext cx="554172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Motivation</a:t>
            </a: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</a:t>
            </a:r>
            <a:b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Stick to the Plan! </a:t>
            </a: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02AD46D6-02D6-45B3-921C-F4033826E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2790" y="5367348"/>
            <a:ext cx="616353" cy="599633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122" name="Picture 2" descr="Motivation is for Amateurs | Sandler Training">
            <a:extLst>
              <a:ext uri="{FF2B5EF4-FFF2-40B4-BE49-F238E27FC236}">
                <a16:creationId xmlns:a16="http://schemas.microsoft.com/office/drawing/2014/main" id="{7CB98872-643A-4DED-AECC-47AE74235FE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52841" y="1595938"/>
            <a:ext cx="5051479" cy="3371862"/>
          </a:xfrm>
          <a:custGeom>
            <a:avLst/>
            <a:gdLst/>
            <a:ahLst/>
            <a:cxnLst/>
            <a:rect l="l" t="t" r="r" b="b"/>
            <a:pathLst>
              <a:path w="5051479" h="5503900">
                <a:moveTo>
                  <a:pt x="151948" y="0"/>
                </a:moveTo>
                <a:lnTo>
                  <a:pt x="4899531" y="0"/>
                </a:lnTo>
                <a:cubicBezTo>
                  <a:pt x="4983450" y="0"/>
                  <a:pt x="5051479" y="68029"/>
                  <a:pt x="5051479" y="151948"/>
                </a:cubicBezTo>
                <a:lnTo>
                  <a:pt x="5051479" y="5351952"/>
                </a:lnTo>
                <a:cubicBezTo>
                  <a:pt x="5051479" y="5435871"/>
                  <a:pt x="4983450" y="5503900"/>
                  <a:pt x="4899531" y="5503900"/>
                </a:cubicBezTo>
                <a:lnTo>
                  <a:pt x="151948" y="5503900"/>
                </a:lnTo>
                <a:cubicBezTo>
                  <a:pt x="68029" y="5503900"/>
                  <a:pt x="0" y="5435871"/>
                  <a:pt x="0" y="5351952"/>
                </a:cubicBezTo>
                <a:lnTo>
                  <a:pt x="0" y="151948"/>
                </a:lnTo>
                <a:cubicBezTo>
                  <a:pt x="0" y="68029"/>
                  <a:pt x="68029" y="0"/>
                  <a:pt x="15194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6732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EAE4C-9721-4C75-B8D9-D223EDC09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Time Management Issue’s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306CD6-6A45-4779-9483-4F3478EBE0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915613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99771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812CE-5FB8-4083-99C0-6F39ABDB6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451" y="3241504"/>
            <a:ext cx="4467792" cy="6307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Reality?</a:t>
            </a: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146" name="Picture 2" descr="Stop procrastinating. Now! | The Creative Life">
            <a:extLst>
              <a:ext uri="{FF2B5EF4-FFF2-40B4-BE49-F238E27FC236}">
                <a16:creationId xmlns:a16="http://schemas.microsoft.com/office/drawing/2014/main" id="{F62DD20E-B780-478B-9E83-6B09B0885D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3623" y="1374798"/>
            <a:ext cx="4108404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0129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46DBE-B578-421E-A247-8B415A8CF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5943" y="20191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Time Management Commitment to the Plan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368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EBD3FB-196F-44A2-B189-74172676D6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6996" y="1847461"/>
            <a:ext cx="4541765" cy="3027853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64221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AA5C6-8DEE-464E-89E1-ADFB40BC7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9" y="65246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Where does the Time GO?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B08517-29E0-4131-81B1-D3D6926E82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5346269"/>
              </p:ext>
            </p:extLst>
          </p:nvPr>
        </p:nvGraphicFramePr>
        <p:xfrm>
          <a:off x="838200" y="1825625"/>
          <a:ext cx="10515600" cy="3859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48617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D1584-AC82-49B0-91A2-D6F5FBD75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Control your environment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0CBF51-F9FD-452E-B072-B55699C194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4731770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0" name="Picture 2" descr="Remedy to Bring Control to 'Other Platforms'; PS5 Release Basically  Confirmed | Pure PlayStation">
            <a:extLst>
              <a:ext uri="{FF2B5EF4-FFF2-40B4-BE49-F238E27FC236}">
                <a16:creationId xmlns:a16="http://schemas.microsoft.com/office/drawing/2014/main" id="{7A4582D6-7962-42BC-8662-EBE1C1147B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638" y="1677397"/>
            <a:ext cx="1977697" cy="1243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ow to Get Back Into Working Out After a Long Break | Time">
            <a:extLst>
              <a:ext uri="{FF2B5EF4-FFF2-40B4-BE49-F238E27FC236}">
                <a16:creationId xmlns:a16="http://schemas.microsoft.com/office/drawing/2014/main" id="{A5172C36-CE1C-4620-8210-4D074BC5FC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588" y="4909163"/>
            <a:ext cx="2219796" cy="1243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22746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218" name="Picture 2" descr="Learn the art of saying 'no' to customers without making them upset -  Livesalesman">
            <a:extLst>
              <a:ext uri="{FF2B5EF4-FFF2-40B4-BE49-F238E27FC236}">
                <a16:creationId xmlns:a16="http://schemas.microsoft.com/office/drawing/2014/main" id="{0AF89598-EEC1-4B73-AD4D-EC5D4150B8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84" r="14314"/>
          <a:stretch/>
        </p:blipFill>
        <p:spPr bwMode="auto"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Arc 72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33795-8EB0-47DD-B2AF-9FE53E096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US" dirty="0"/>
              <a:t>Project planning – Overcoming Obstacles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425D4-FBCB-467F-B56F-712912FBC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hlinkClick r:id="rId3"/>
              </a:rPr>
              <a:t>https://www.youtube.com/watch?v=Y9p1UCn1M2s&amp;feature=emb_logo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03135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A5ED585-FEBB-4DAD-84C0-97BEE6C36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8933" y="4841194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F6AC352-A720-4DB3-87CA-A33B0607C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ECBFEF8-9038-4E5E-A5F1-E4DC23035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9EFF7862-FDA9-46EF-9373-31D894005E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791" b="1"/>
          <a:stretch/>
        </p:blipFill>
        <p:spPr>
          <a:xfrm>
            <a:off x="261682" y="233061"/>
            <a:ext cx="11668636" cy="6391879"/>
          </a:xfrm>
          <a:custGeom>
            <a:avLst/>
            <a:gdLst/>
            <a:ahLst/>
            <a:cxnLst/>
            <a:rect l="l" t="t" r="r" b="b"/>
            <a:pathLst>
              <a:path w="11668636" h="6391879">
                <a:moveTo>
                  <a:pt x="82200" y="0"/>
                </a:moveTo>
                <a:lnTo>
                  <a:pt x="11586436" y="0"/>
                </a:lnTo>
                <a:cubicBezTo>
                  <a:pt x="11631834" y="0"/>
                  <a:pt x="11668636" y="36802"/>
                  <a:pt x="11668636" y="82200"/>
                </a:cubicBezTo>
                <a:lnTo>
                  <a:pt x="11668636" y="6309679"/>
                </a:lnTo>
                <a:cubicBezTo>
                  <a:pt x="11668636" y="6355077"/>
                  <a:pt x="11631834" y="6391879"/>
                  <a:pt x="11586436" y="6391879"/>
                </a:cubicBezTo>
                <a:lnTo>
                  <a:pt x="82200" y="6391879"/>
                </a:lnTo>
                <a:cubicBezTo>
                  <a:pt x="36802" y="6391879"/>
                  <a:pt x="0" y="6355077"/>
                  <a:pt x="0" y="6309679"/>
                </a:cubicBezTo>
                <a:lnTo>
                  <a:pt x="0" y="82200"/>
                </a:lnTo>
                <a:cubicBezTo>
                  <a:pt x="0" y="36802"/>
                  <a:pt x="36802" y="0"/>
                  <a:pt x="82200" y="0"/>
                </a:cubicBezTo>
                <a:close/>
              </a:path>
            </a:pathLst>
          </a:custGeom>
        </p:spPr>
      </p:pic>
      <p:sp>
        <p:nvSpPr>
          <p:cNvPr id="15" name="Arc 14">
            <a:extLst>
              <a:ext uri="{FF2B5EF4-FFF2-40B4-BE49-F238E27FC236}">
                <a16:creationId xmlns:a16="http://schemas.microsoft.com/office/drawing/2014/main" id="{F37E8EB2-7BE0-4F3D-921C-F4E9C2C14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8820704" y="368138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77AE46B-A945-4A7E-9911-903176079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740" y="5694291"/>
            <a:ext cx="546100" cy="5461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62276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F77B83-605A-45D5-B589-A8079FC8E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endParaRPr lang="en-US" sz="6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194" name="Picture 2" descr="5 steps to Set Smart Objectives | GHCC, Atlanta, Georgia">
            <a:extLst>
              <a:ext uri="{FF2B5EF4-FFF2-40B4-BE49-F238E27FC236}">
                <a16:creationId xmlns:a16="http://schemas.microsoft.com/office/drawing/2014/main" id="{1D440D14-D7FB-45C9-BD4A-01442E5216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2922" y="106226"/>
            <a:ext cx="10684400" cy="6645547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1559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D8B63-E312-4A81-8992-7526E28F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US"/>
              <a:t>What do you want from life? Your goals?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A6B76B7-2988-4B99-A5B8-9F7AB233A5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9732175"/>
              </p:ext>
            </p:extLst>
          </p:nvPr>
        </p:nvGraphicFramePr>
        <p:xfrm>
          <a:off x="838201" y="1984443"/>
          <a:ext cx="5257800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49934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4" name="Rectangle 7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245" name="Arc 7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2D0F8D-559A-4CF4-8496-A84D24573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dirty="0"/>
              <a:t>Visualize the outcome	</a:t>
            </a:r>
          </a:p>
        </p:txBody>
      </p:sp>
      <p:sp>
        <p:nvSpPr>
          <p:cNvPr id="10246" name="Freeform: Shape 7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42" name="Picture 2" descr="The more you can see and visualise your future the more it moves from your  subconscious into your awareness. If … | Work motivation, Subconscious,  Positive thinking">
            <a:extLst>
              <a:ext uri="{FF2B5EF4-FFF2-40B4-BE49-F238E27FC236}">
                <a16:creationId xmlns:a16="http://schemas.microsoft.com/office/drawing/2014/main" id="{E1AA4FBB-1F25-4ADA-BD0A-C4C3C2DA69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10221-EF90-4509-BFE5-E3FDA521D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3324675"/>
          </a:xfrm>
        </p:spPr>
        <p:txBody>
          <a:bodyPr>
            <a:normAutofit/>
          </a:bodyPr>
          <a:lstStyle/>
          <a:p>
            <a:r>
              <a:rPr lang="en-US" sz="2400" dirty="0"/>
              <a:t>What will it look like?</a:t>
            </a:r>
          </a:p>
          <a:p>
            <a:r>
              <a:rPr lang="en-US" sz="2400" dirty="0"/>
              <a:t>What will if feel like?</a:t>
            </a:r>
          </a:p>
          <a:p>
            <a:r>
              <a:rPr lang="en-US" sz="2400" dirty="0"/>
              <a:t>Who will be there?</a:t>
            </a:r>
          </a:p>
          <a:p>
            <a:r>
              <a:rPr lang="en-US" sz="2400" dirty="0"/>
              <a:t>At what age?</a:t>
            </a:r>
          </a:p>
          <a:p>
            <a:r>
              <a:rPr lang="en-US" sz="2400" dirty="0"/>
              <a:t>In what location? </a:t>
            </a:r>
          </a:p>
          <a:p>
            <a:r>
              <a:rPr lang="en-US" sz="2400" dirty="0"/>
              <a:t>For what organization?</a:t>
            </a:r>
          </a:p>
          <a:p>
            <a:r>
              <a:rPr lang="en-US" sz="2400" dirty="0"/>
              <a:t>Who will see it? Why?</a:t>
            </a:r>
          </a:p>
        </p:txBody>
      </p:sp>
    </p:spTree>
    <p:extLst>
      <p:ext uri="{BB962C8B-B14F-4D97-AF65-F5344CB8AC3E}">
        <p14:creationId xmlns:p14="http://schemas.microsoft.com/office/powerpoint/2010/main" val="37668187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5FC815-D814-45CF-B4B2-FA8FBA13F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6097" y="3992276"/>
            <a:ext cx="5234473" cy="2216513"/>
          </a:xfrm>
        </p:spPr>
        <p:txBody>
          <a:bodyPr>
            <a:normAutofit fontScale="90000"/>
          </a:bodyPr>
          <a:lstStyle/>
          <a:p>
            <a:r>
              <a:rPr lang="en-US" dirty="0"/>
              <a:t>It’s comfortable here!</a:t>
            </a:r>
            <a:br>
              <a:rPr lang="en-US" dirty="0"/>
            </a:br>
            <a:r>
              <a:rPr lang="en-US" dirty="0"/>
              <a:t>I’ve come a long way!</a:t>
            </a:r>
            <a:br>
              <a:rPr lang="en-US" dirty="0"/>
            </a:br>
            <a:r>
              <a:rPr lang="en-US" dirty="0"/>
              <a:t>Look what I’ve achieved!</a:t>
            </a: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266" name="Picture 2" descr="Halfway up the Mountain: be where you are - the blog of personal growth,  reflection, and funHalfway up the Mountain | Be Where You Are">
            <a:extLst>
              <a:ext uri="{FF2B5EF4-FFF2-40B4-BE49-F238E27FC236}">
                <a16:creationId xmlns:a16="http://schemas.microsoft.com/office/drawing/2014/main" id="{DFA6844B-777F-4BEB-BB5B-ECAD81929E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2570" y="471528"/>
            <a:ext cx="10286859" cy="2957472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alfway up the Mountain in 2020 | Mountain climbing photography, Outdoors  adventure, Mountain climbing">
            <a:extLst>
              <a:ext uri="{FF2B5EF4-FFF2-40B4-BE49-F238E27FC236}">
                <a16:creationId xmlns:a16="http://schemas.microsoft.com/office/drawing/2014/main" id="{32A01874-1198-4EF1-AE56-BE906CF3ABE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688" y="3603898"/>
            <a:ext cx="2397609" cy="299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8391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62E008-8834-4ED4-858A-E0BE27A9C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dirty="0"/>
              <a:t>Goal Setting</a:t>
            </a: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74E57-7D39-4E83-AF89-C7B0782BB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924" y="1825625"/>
            <a:ext cx="6469678" cy="4351338"/>
          </a:xfrm>
        </p:spPr>
        <p:txBody>
          <a:bodyPr>
            <a:normAutofit/>
          </a:bodyPr>
          <a:lstStyle/>
          <a:p>
            <a:r>
              <a:rPr lang="en-US" sz="1900" dirty="0"/>
              <a:t>Start Big and break it apart.</a:t>
            </a:r>
          </a:p>
          <a:p>
            <a:r>
              <a:rPr lang="en-US" sz="1900" dirty="0"/>
              <a:t>Long term vision and short-term motivation</a:t>
            </a:r>
          </a:p>
          <a:p>
            <a:r>
              <a:rPr lang="en-US" sz="1900" dirty="0"/>
              <a:t>Focus</a:t>
            </a:r>
          </a:p>
          <a:p>
            <a:r>
              <a:rPr lang="en-US" sz="1900" dirty="0"/>
              <a:t>Measurable</a:t>
            </a:r>
          </a:p>
          <a:p>
            <a:r>
              <a:rPr lang="en-US" sz="1900" dirty="0"/>
              <a:t>Boost self confidence while you work through them</a:t>
            </a:r>
          </a:p>
          <a:p>
            <a:r>
              <a:rPr lang="en-US" sz="1900" dirty="0"/>
              <a:t>Concentrate efforts on goals set</a:t>
            </a:r>
          </a:p>
          <a:p>
            <a:r>
              <a:rPr lang="en-US" sz="1900" dirty="0"/>
              <a:t>Plan and prioritize</a:t>
            </a:r>
          </a:p>
          <a:p>
            <a:r>
              <a:rPr lang="en-US" sz="1900" dirty="0"/>
              <a:t>Implement and Evaluate </a:t>
            </a:r>
            <a:r>
              <a:rPr lang="en-US" sz="1200" dirty="0"/>
              <a:t>(What’s changed? Environment? Family?)</a:t>
            </a:r>
          </a:p>
          <a:p>
            <a:r>
              <a:rPr lang="en-US" sz="1900" dirty="0"/>
              <a:t>Adjust but keep focus.</a:t>
            </a:r>
          </a:p>
          <a:p>
            <a:endParaRPr lang="en-US" sz="1900" dirty="0"/>
          </a:p>
        </p:txBody>
      </p:sp>
      <p:sp>
        <p:nvSpPr>
          <p:cNvPr id="75" name="Oval 74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290" name="Picture 2" descr="Goal Setting » Shape Personal Training">
            <a:extLst>
              <a:ext uri="{FF2B5EF4-FFF2-40B4-BE49-F238E27FC236}">
                <a16:creationId xmlns:a16="http://schemas.microsoft.com/office/drawing/2014/main" id="{9AC9CE04-C378-4A0C-8FC8-CB26A3347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95800" y="2048317"/>
            <a:ext cx="4434989" cy="211738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AutoShape 4">
            <a:extLst>
              <a:ext uri="{FF2B5EF4-FFF2-40B4-BE49-F238E27FC236}">
                <a16:creationId xmlns:a16="http://schemas.microsoft.com/office/drawing/2014/main" id="{51A25C2C-1143-48F8-8ABF-1A1F5E1E97E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376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D8736FE-5B4E-4B5C-8A44-A9B4204815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6792" y="1154100"/>
            <a:ext cx="7819174" cy="5219298"/>
          </a:xfrm>
          <a:custGeom>
            <a:avLst/>
            <a:gdLst/>
            <a:ahLst/>
            <a:cxnLst/>
            <a:rect l="l" t="t" r="r" b="b"/>
            <a:pathLst>
              <a:path w="5227983" h="3454842">
                <a:moveTo>
                  <a:pt x="102712" y="0"/>
                </a:moveTo>
                <a:lnTo>
                  <a:pt x="5125271" y="0"/>
                </a:lnTo>
                <a:cubicBezTo>
                  <a:pt x="5181997" y="0"/>
                  <a:pt x="5227983" y="45986"/>
                  <a:pt x="5227983" y="102712"/>
                </a:cubicBezTo>
                <a:lnTo>
                  <a:pt x="5227983" y="3352130"/>
                </a:lnTo>
                <a:cubicBezTo>
                  <a:pt x="5227983" y="3408856"/>
                  <a:pt x="5181997" y="3454842"/>
                  <a:pt x="5125271" y="3454842"/>
                </a:cubicBezTo>
                <a:lnTo>
                  <a:pt x="102712" y="3454842"/>
                </a:lnTo>
                <a:cubicBezTo>
                  <a:pt x="45986" y="3454842"/>
                  <a:pt x="0" y="3408856"/>
                  <a:pt x="0" y="3352130"/>
                </a:cubicBezTo>
                <a:lnTo>
                  <a:pt x="0" y="102712"/>
                </a:lnTo>
                <a:cubicBezTo>
                  <a:pt x="0" y="45986"/>
                  <a:pt x="45986" y="0"/>
                  <a:pt x="10271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191479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0E5FECD-C9FF-49B3-B1FD-6B2D855C4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9A3361-D7C5-4616-A92B-E8184D7FD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805" y="1947849"/>
            <a:ext cx="5221185" cy="248978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Quality means different things to different people.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Understand what it means for you and your sector</a:t>
            </a: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338" name="Picture 2" descr="Defining the Operational Call Centre Quality Assurance Framework">
            <a:extLst>
              <a:ext uri="{FF2B5EF4-FFF2-40B4-BE49-F238E27FC236}">
                <a16:creationId xmlns:a16="http://schemas.microsoft.com/office/drawing/2014/main" id="{B13A7A82-2AE3-4826-AA9D-15B327FF64D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51243" y="1805071"/>
            <a:ext cx="4939504" cy="2864911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43566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A5ED585-FEBB-4DAD-84C0-97BEE6C36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8933" y="4841194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F6AC352-A720-4DB3-87CA-A33B0607C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ECBFEF8-9038-4E5E-A5F1-E4DC23035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A70A58A4-4B3F-4BE5-AF94-DA416390F6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5071" b="-1"/>
          <a:stretch/>
        </p:blipFill>
        <p:spPr>
          <a:xfrm>
            <a:off x="261682" y="233061"/>
            <a:ext cx="11668636" cy="6391879"/>
          </a:xfrm>
          <a:custGeom>
            <a:avLst/>
            <a:gdLst/>
            <a:ahLst/>
            <a:cxnLst/>
            <a:rect l="l" t="t" r="r" b="b"/>
            <a:pathLst>
              <a:path w="11668636" h="6391879">
                <a:moveTo>
                  <a:pt x="82200" y="0"/>
                </a:moveTo>
                <a:lnTo>
                  <a:pt x="11586436" y="0"/>
                </a:lnTo>
                <a:cubicBezTo>
                  <a:pt x="11631834" y="0"/>
                  <a:pt x="11668636" y="36802"/>
                  <a:pt x="11668636" y="82200"/>
                </a:cubicBezTo>
                <a:lnTo>
                  <a:pt x="11668636" y="6309679"/>
                </a:lnTo>
                <a:cubicBezTo>
                  <a:pt x="11668636" y="6355077"/>
                  <a:pt x="11631834" y="6391879"/>
                  <a:pt x="11586436" y="6391879"/>
                </a:cubicBezTo>
                <a:lnTo>
                  <a:pt x="82200" y="6391879"/>
                </a:lnTo>
                <a:cubicBezTo>
                  <a:pt x="36802" y="6391879"/>
                  <a:pt x="0" y="6355077"/>
                  <a:pt x="0" y="6309679"/>
                </a:cubicBezTo>
                <a:lnTo>
                  <a:pt x="0" y="82200"/>
                </a:lnTo>
                <a:cubicBezTo>
                  <a:pt x="0" y="36802"/>
                  <a:pt x="36802" y="0"/>
                  <a:pt x="82200" y="0"/>
                </a:cubicBezTo>
                <a:close/>
              </a:path>
            </a:pathLst>
          </a:custGeom>
        </p:spPr>
      </p:pic>
      <p:sp>
        <p:nvSpPr>
          <p:cNvPr id="15" name="Arc 14">
            <a:extLst>
              <a:ext uri="{FF2B5EF4-FFF2-40B4-BE49-F238E27FC236}">
                <a16:creationId xmlns:a16="http://schemas.microsoft.com/office/drawing/2014/main" id="{F37E8EB2-7BE0-4F3D-921C-F4E9C2C14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8820704" y="368138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77AE46B-A945-4A7E-9911-903176079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740" y="5694291"/>
            <a:ext cx="546100" cy="5461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32237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5199994-21AE-49A2-BA0D-12E295989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417B3E-B4E8-49AC-94C9-409B3BA19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6593" y="1407784"/>
            <a:ext cx="4771178" cy="1160110"/>
          </a:xfrm>
        </p:spPr>
        <p:txBody>
          <a:bodyPr>
            <a:normAutofit/>
          </a:bodyPr>
          <a:lstStyle/>
          <a:p>
            <a:r>
              <a:rPr lang="en-US" dirty="0"/>
              <a:t>Skills for Industry</a:t>
            </a:r>
          </a:p>
        </p:txBody>
      </p:sp>
      <p:pic>
        <p:nvPicPr>
          <p:cNvPr id="15362" name="Picture 2" descr="Are you ready for Industry 4.0? | Delivered. | Global">
            <a:extLst>
              <a:ext uri="{FF2B5EF4-FFF2-40B4-BE49-F238E27FC236}">
                <a16:creationId xmlns:a16="http://schemas.microsoft.com/office/drawing/2014/main" id="{12950B85-288C-4969-AAA7-372FC0F44B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0077" y="1007706"/>
            <a:ext cx="6118317" cy="4702629"/>
          </a:xfrm>
          <a:custGeom>
            <a:avLst/>
            <a:gdLst/>
            <a:ahLst/>
            <a:cxnLst/>
            <a:rect l="l" t="t" r="r" b="b"/>
            <a:pathLst>
              <a:path w="4643496" h="5550370">
                <a:moveTo>
                  <a:pt x="81586" y="0"/>
                </a:moveTo>
                <a:lnTo>
                  <a:pt x="4561910" y="0"/>
                </a:lnTo>
                <a:cubicBezTo>
                  <a:pt x="4606969" y="0"/>
                  <a:pt x="4643496" y="36527"/>
                  <a:pt x="4643496" y="81586"/>
                </a:cubicBezTo>
                <a:lnTo>
                  <a:pt x="4643496" y="5468784"/>
                </a:lnTo>
                <a:cubicBezTo>
                  <a:pt x="4643496" y="5513843"/>
                  <a:pt x="4606969" y="5550370"/>
                  <a:pt x="4561910" y="5550370"/>
                </a:cubicBezTo>
                <a:lnTo>
                  <a:pt x="81586" y="5550370"/>
                </a:lnTo>
                <a:cubicBezTo>
                  <a:pt x="36527" y="5550370"/>
                  <a:pt x="0" y="5513843"/>
                  <a:pt x="0" y="5468784"/>
                </a:cubicBezTo>
                <a:lnTo>
                  <a:pt x="0" y="81586"/>
                </a:lnTo>
                <a:cubicBezTo>
                  <a:pt x="0" y="36527"/>
                  <a:pt x="36527" y="0"/>
                  <a:pt x="8158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Arc 72">
            <a:extLst>
              <a:ext uri="{FF2B5EF4-FFF2-40B4-BE49-F238E27FC236}">
                <a16:creationId xmlns:a16="http://schemas.microsoft.com/office/drawing/2014/main" id="{A2C34835-4F79-4934-B151-D68E79764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723B0-3749-4158-8FB4-9750BABF4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9570" y="2780876"/>
            <a:ext cx="4771178" cy="1082351"/>
          </a:xfrm>
        </p:spPr>
        <p:txBody>
          <a:bodyPr>
            <a:normAutofit/>
          </a:bodyPr>
          <a:lstStyle/>
          <a:p>
            <a:r>
              <a:rPr lang="en-US" sz="2400" dirty="0"/>
              <a:t>What skills do your industry require?</a:t>
            </a:r>
          </a:p>
          <a:p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926032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4DFD1-B8FB-4ECB-82AB-D63BFE00D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Library Navigation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0ACE9-8715-4BED-BE63-5971971FFC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696546"/>
            <a:ext cx="5865845" cy="3013683"/>
          </a:xfrm>
        </p:spPr>
        <p:txBody>
          <a:bodyPr anchor="t">
            <a:normAutofit/>
          </a:bodyPr>
          <a:lstStyle/>
          <a:p>
            <a:r>
              <a:rPr lang="en-US" dirty="0">
                <a:hlinkClick r:id="rId2"/>
              </a:rPr>
              <a:t>https://www.uwtsd.ac.uk/library/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https://uwtsd.ac.uk/library/student-essentials/referencing-handbooks/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6003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4BD1B3-8858-4CE9-A094-DB16FD71A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Library Catalogue</a:t>
            </a:r>
          </a:p>
        </p:txBody>
      </p:sp>
      <p:sp>
        <p:nvSpPr>
          <p:cNvPr id="16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753D920-9485-4020-AB75-E62053B80D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4599085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35493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AA5ED585-FEBB-4DAD-84C0-97BEE6C36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8933" y="4841194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EF6AC352-A720-4DB3-87CA-A33B0607C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ECBFEF8-9038-4E5E-A5F1-E4DC23035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6386" name="Picture 2" descr="Slide 1 School of Electrical Engineering &amp; Computer Science Basics of IEEE  referencing system. - ppt download">
            <a:extLst>
              <a:ext uri="{FF2B5EF4-FFF2-40B4-BE49-F238E27FC236}">
                <a16:creationId xmlns:a16="http://schemas.microsoft.com/office/drawing/2014/main" id="{358686A0-3984-4B35-B495-C9BDDDDE25C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40" r="1" b="14423"/>
          <a:stretch/>
        </p:blipFill>
        <p:spPr bwMode="auto">
          <a:xfrm>
            <a:off x="-1" y="0"/>
            <a:ext cx="12188952" cy="6857999"/>
          </a:xfrm>
          <a:custGeom>
            <a:avLst/>
            <a:gdLst/>
            <a:ahLst/>
            <a:cxnLst/>
            <a:rect l="l" t="t" r="r" b="b"/>
            <a:pathLst>
              <a:path w="11668636" h="6391879">
                <a:moveTo>
                  <a:pt x="82200" y="0"/>
                </a:moveTo>
                <a:lnTo>
                  <a:pt x="11586436" y="0"/>
                </a:lnTo>
                <a:cubicBezTo>
                  <a:pt x="11631834" y="0"/>
                  <a:pt x="11668636" y="36802"/>
                  <a:pt x="11668636" y="82200"/>
                </a:cubicBezTo>
                <a:lnTo>
                  <a:pt x="11668636" y="6309679"/>
                </a:lnTo>
                <a:cubicBezTo>
                  <a:pt x="11668636" y="6355077"/>
                  <a:pt x="11631834" y="6391879"/>
                  <a:pt x="11586436" y="6391879"/>
                </a:cubicBezTo>
                <a:lnTo>
                  <a:pt x="82200" y="6391879"/>
                </a:lnTo>
                <a:cubicBezTo>
                  <a:pt x="36802" y="6391879"/>
                  <a:pt x="0" y="6355077"/>
                  <a:pt x="0" y="6309679"/>
                </a:cubicBezTo>
                <a:lnTo>
                  <a:pt x="0" y="82200"/>
                </a:lnTo>
                <a:cubicBezTo>
                  <a:pt x="0" y="36802"/>
                  <a:pt x="36802" y="0"/>
                  <a:pt x="8220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Arc 76">
            <a:extLst>
              <a:ext uri="{FF2B5EF4-FFF2-40B4-BE49-F238E27FC236}">
                <a16:creationId xmlns:a16="http://schemas.microsoft.com/office/drawing/2014/main" id="{F37E8EB2-7BE0-4F3D-921C-F4E9C2C14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8820704" y="368138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E77AE46B-A945-4A7E-9911-903176079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740" y="5694291"/>
            <a:ext cx="546100" cy="5461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17298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10226-3FB9-485B-B2AA-0155278C9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7873" y="337134"/>
            <a:ext cx="10515600" cy="1325563"/>
          </a:xfrm>
        </p:spPr>
        <p:txBody>
          <a:bodyPr/>
          <a:lstStyle/>
          <a:p>
            <a:r>
              <a:rPr lang="en-US" dirty="0"/>
              <a:t>Referencing Examples </a:t>
            </a:r>
            <a:r>
              <a:rPr lang="en-US" sz="3600" dirty="0"/>
              <a:t>(Harvard Style)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2DE3DC-96C3-48DF-9FE8-510CF62EE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1201" y="1434078"/>
            <a:ext cx="9849598" cy="33058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1F47DF-4174-42E9-B9D9-FEDDA15375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2065" y="4665458"/>
            <a:ext cx="8958734" cy="1783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5910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6F321-7DD7-4E91-ACBE-5F114BE4F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Sources of Information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and limitations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4D2CA-AAA5-4749-A08B-F29CA7565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Government websites</a:t>
            </a:r>
          </a:p>
          <a:p>
            <a:r>
              <a:rPr lang="en-US" dirty="0"/>
              <a:t>Google / Scholar (organized)</a:t>
            </a:r>
          </a:p>
          <a:p>
            <a:r>
              <a:rPr lang="en-US" dirty="0"/>
              <a:t>Moodle</a:t>
            </a:r>
          </a:p>
          <a:p>
            <a:r>
              <a:rPr lang="en-US" dirty="0"/>
              <a:t>University libraries</a:t>
            </a:r>
          </a:p>
          <a:p>
            <a:r>
              <a:rPr lang="en-US" dirty="0"/>
              <a:t>Fullfact.org</a:t>
            </a:r>
          </a:p>
          <a:p>
            <a:r>
              <a:rPr lang="en-US" dirty="0"/>
              <a:t>New Corporation websites (free?)</a:t>
            </a:r>
          </a:p>
          <a:p>
            <a:r>
              <a:rPr lang="en-US" dirty="0"/>
              <a:t>Wikipedia (control)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49455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Arc 74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265517E6-731F-4E8F-9FC3-57499CC1D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6024FDB6-ADEE-441F-BE33-7FBD2998E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578600" cy="6858003"/>
          </a:xfrm>
          <a:custGeom>
            <a:avLst/>
            <a:gdLst>
              <a:gd name="connsiteX0" fmla="*/ 3840831 w 6450535"/>
              <a:gd name="connsiteY0" fmla="*/ 0 h 6858003"/>
              <a:gd name="connsiteX1" fmla="*/ 0 w 6450535"/>
              <a:gd name="connsiteY1" fmla="*/ 0 h 6858003"/>
              <a:gd name="connsiteX2" fmla="*/ 0 w 6450535"/>
              <a:gd name="connsiteY2" fmla="*/ 6858002 h 6858003"/>
              <a:gd name="connsiteX3" fmla="*/ 222478 w 6450535"/>
              <a:gd name="connsiteY3" fmla="*/ 6858002 h 6858003"/>
              <a:gd name="connsiteX4" fmla="*/ 222478 w 6450535"/>
              <a:gd name="connsiteY4" fmla="*/ 6858003 h 6858003"/>
              <a:gd name="connsiteX5" fmla="*/ 6450535 w 6450535"/>
              <a:gd name="connsiteY5" fmla="*/ 6858003 h 6858003"/>
              <a:gd name="connsiteX6" fmla="*/ 6450535 w 6450535"/>
              <a:gd name="connsiteY6" fmla="*/ 1 h 6858003"/>
              <a:gd name="connsiteX7" fmla="*/ 3840836 w 6450535"/>
              <a:gd name="connsiteY7" fmla="*/ 1 h 685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50535" h="6858003">
                <a:moveTo>
                  <a:pt x="3840831" y="0"/>
                </a:moveTo>
                <a:lnTo>
                  <a:pt x="0" y="0"/>
                </a:lnTo>
                <a:lnTo>
                  <a:pt x="0" y="6858002"/>
                </a:lnTo>
                <a:lnTo>
                  <a:pt x="222478" y="6858002"/>
                </a:lnTo>
                <a:lnTo>
                  <a:pt x="222478" y="6858003"/>
                </a:lnTo>
                <a:lnTo>
                  <a:pt x="6450535" y="6858003"/>
                </a:lnTo>
                <a:lnTo>
                  <a:pt x="6450535" y="1"/>
                </a:lnTo>
                <a:lnTo>
                  <a:pt x="3840836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Arc 80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2974408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412" name="Picture 4" descr="Course: How to spot fake news">
            <a:extLst>
              <a:ext uri="{FF2B5EF4-FFF2-40B4-BE49-F238E27FC236}">
                <a16:creationId xmlns:a16="http://schemas.microsoft.com/office/drawing/2014/main" id="{765EC4CE-FC80-4EE2-8993-864C766D6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64836" y="323579"/>
            <a:ext cx="5096871" cy="2783159"/>
          </a:xfrm>
          <a:custGeom>
            <a:avLst/>
            <a:gdLst/>
            <a:ahLst/>
            <a:cxnLst/>
            <a:rect l="l" t="t" r="r" b="b"/>
            <a:pathLst>
              <a:path w="5096871" h="3143436">
                <a:moveTo>
                  <a:pt x="75600" y="0"/>
                </a:moveTo>
                <a:lnTo>
                  <a:pt x="5021271" y="0"/>
                </a:lnTo>
                <a:cubicBezTo>
                  <a:pt x="5063024" y="0"/>
                  <a:pt x="5096871" y="33847"/>
                  <a:pt x="5096871" y="75600"/>
                </a:cubicBezTo>
                <a:lnTo>
                  <a:pt x="5096871" y="3067836"/>
                </a:lnTo>
                <a:cubicBezTo>
                  <a:pt x="5096871" y="3109589"/>
                  <a:pt x="5063024" y="3143436"/>
                  <a:pt x="5021271" y="3143436"/>
                </a:cubicBezTo>
                <a:lnTo>
                  <a:pt x="75600" y="3143436"/>
                </a:lnTo>
                <a:cubicBezTo>
                  <a:pt x="33847" y="3143436"/>
                  <a:pt x="0" y="3109589"/>
                  <a:pt x="0" y="3067836"/>
                </a:cubicBezTo>
                <a:lnTo>
                  <a:pt x="0" y="75600"/>
                </a:lnTo>
                <a:cubicBezTo>
                  <a:pt x="0" y="33847"/>
                  <a:pt x="33847" y="0"/>
                  <a:pt x="7560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Oval 82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5486807"/>
            <a:ext cx="491961" cy="49196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410" name="Picture 2" descr="How The Right Co-Opted 'Fake News'">
            <a:extLst>
              <a:ext uri="{FF2B5EF4-FFF2-40B4-BE49-F238E27FC236}">
                <a16:creationId xmlns:a16="http://schemas.microsoft.com/office/drawing/2014/main" id="{C854ED85-4EE3-44A5-A708-02D01891E16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51348" y="3502644"/>
            <a:ext cx="5096871" cy="3187173"/>
          </a:xfrm>
          <a:custGeom>
            <a:avLst/>
            <a:gdLst/>
            <a:ahLst/>
            <a:cxnLst/>
            <a:rect l="l" t="t" r="r" b="b"/>
            <a:pathLst>
              <a:path w="5096871" h="3143436">
                <a:moveTo>
                  <a:pt x="75600" y="0"/>
                </a:moveTo>
                <a:lnTo>
                  <a:pt x="5021271" y="0"/>
                </a:lnTo>
                <a:cubicBezTo>
                  <a:pt x="5063024" y="0"/>
                  <a:pt x="5096871" y="33847"/>
                  <a:pt x="5096871" y="75600"/>
                </a:cubicBezTo>
                <a:lnTo>
                  <a:pt x="5096871" y="3067836"/>
                </a:lnTo>
                <a:cubicBezTo>
                  <a:pt x="5096871" y="3109589"/>
                  <a:pt x="5063024" y="3143436"/>
                  <a:pt x="5021271" y="3143436"/>
                </a:cubicBezTo>
                <a:lnTo>
                  <a:pt x="75600" y="3143436"/>
                </a:lnTo>
                <a:cubicBezTo>
                  <a:pt x="33847" y="3143436"/>
                  <a:pt x="0" y="3109589"/>
                  <a:pt x="0" y="3067836"/>
                </a:cubicBezTo>
                <a:lnTo>
                  <a:pt x="0" y="75600"/>
                </a:lnTo>
                <a:cubicBezTo>
                  <a:pt x="0" y="33847"/>
                  <a:pt x="33847" y="0"/>
                  <a:pt x="7560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COVID-19: Fake News | Europol">
            <a:extLst>
              <a:ext uri="{FF2B5EF4-FFF2-40B4-BE49-F238E27FC236}">
                <a16:creationId xmlns:a16="http://schemas.microsoft.com/office/drawing/2014/main" id="{A024AA4F-DD98-4AF1-BE3D-4709277E69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823" y="2788330"/>
            <a:ext cx="5541161" cy="1026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60611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16EAB-C574-4281-AEAE-09DFDE0A0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Evaluate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5C377-2172-453E-A2BB-3B14843C3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Currency (date)</a:t>
            </a:r>
          </a:p>
          <a:p>
            <a:r>
              <a:rPr lang="en-US" dirty="0"/>
              <a:t>Relevancy (intended audience)</a:t>
            </a:r>
          </a:p>
          <a:p>
            <a:r>
              <a:rPr lang="en-US" dirty="0"/>
              <a:t>Authority (Authors credentials)</a:t>
            </a:r>
          </a:p>
          <a:p>
            <a:r>
              <a:rPr lang="en-US" dirty="0"/>
              <a:t>Accuracy (Can if be verified)</a:t>
            </a:r>
          </a:p>
          <a:p>
            <a:r>
              <a:rPr lang="en-US" dirty="0"/>
              <a:t>Purpose (Information objective)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Does it really matter anymore?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Who are the experts?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4182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9634E5-5793-41D0-9183-9E96779665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4849106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379794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458" name="Picture 2" descr="Plagiarism - ANU">
            <a:extLst>
              <a:ext uri="{FF2B5EF4-FFF2-40B4-BE49-F238E27FC236}">
                <a16:creationId xmlns:a16="http://schemas.microsoft.com/office/drawing/2014/main" id="{FFF8EA79-11AF-41B7-8D9E-F6A6D173D8F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 bwMode="auto">
          <a:xfrm>
            <a:off x="20" y="10"/>
            <a:ext cx="121889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3540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9A56B-68C7-406F-90CA-36973FE4D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Academic integrity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Text&#10;&#10;Description automatically generated">
            <a:extLst>
              <a:ext uri="{FF2B5EF4-FFF2-40B4-BE49-F238E27FC236}">
                <a16:creationId xmlns:a16="http://schemas.microsoft.com/office/drawing/2014/main" id="{73CA40B7-DFA1-4AC8-934D-4772F42DFE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51798" y="1935466"/>
            <a:ext cx="4252055" cy="2987068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194983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E5FECD-C9FF-49B3-B1FD-6B2D855C4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265532-BEBC-4102-80B4-C02B648A2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815" y="798703"/>
            <a:ext cx="5221185" cy="30720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Consequences of plagiarism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Text&#10;&#10;Description automatically generated">
            <a:extLst>
              <a:ext uri="{FF2B5EF4-FFF2-40B4-BE49-F238E27FC236}">
                <a16:creationId xmlns:a16="http://schemas.microsoft.com/office/drawing/2014/main" id="{4230488C-17A0-42C4-9144-2214553F4B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51243" y="2002650"/>
            <a:ext cx="4939504" cy="2469752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37168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E5FECD-C9FF-49B3-B1FD-6B2D855C4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4E0F4-2C67-4B1B-BC7F-FAA4E0DD4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0883" y="923795"/>
            <a:ext cx="8090233" cy="11745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Unintentional plagiarism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D4FD9FC-B41E-45FC-AFF0-F4B43E7B82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17947" y="2397007"/>
            <a:ext cx="9371426" cy="3022283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13280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E764B-69C5-43D9-9947-1154A9B06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</a:t>
            </a: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482" name="Picture 2" descr="Teacher's Pet » Thumbs Up Self Assessment Banner">
            <a:extLst>
              <a:ext uri="{FF2B5EF4-FFF2-40B4-BE49-F238E27FC236}">
                <a16:creationId xmlns:a16="http://schemas.microsoft.com/office/drawing/2014/main" id="{B1C0B675-A694-47AF-867A-FB1F9D9C4C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1798" y="2238425"/>
            <a:ext cx="4252055" cy="2381150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936359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7895D-6634-4BB7-995D-DD45B2597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Assessment</a:t>
            </a: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1506" name="Picture 2" descr="Homework as Formative Assessment Part 2">
            <a:extLst>
              <a:ext uri="{FF2B5EF4-FFF2-40B4-BE49-F238E27FC236}">
                <a16:creationId xmlns:a16="http://schemas.microsoft.com/office/drawing/2014/main" id="{6E900262-6E2B-491C-9B04-BEDEC483022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84980" y="1820624"/>
            <a:ext cx="5045329" cy="3255229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857452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CED209-4102-4E6D-82D3-1537D0FD3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Assessment 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3610B-305A-4B37-8B0D-5901F0DBE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1800" dirty="0"/>
              <a:t>Aim (achieve)</a:t>
            </a:r>
          </a:p>
          <a:p>
            <a:r>
              <a:rPr lang="en-US" sz="1800" dirty="0"/>
              <a:t>Learning Outcomes (Outcomes)</a:t>
            </a:r>
          </a:p>
          <a:p>
            <a:r>
              <a:rPr lang="en-US" sz="1800" dirty="0"/>
              <a:t>Indicative content (coverage)</a:t>
            </a:r>
          </a:p>
          <a:p>
            <a:r>
              <a:rPr lang="en-US" sz="1800" dirty="0"/>
              <a:t>Mode of Assessment (E-Portfolio, Video, Report, Exam, Essay, Presentation, Poster)</a:t>
            </a:r>
          </a:p>
          <a:p>
            <a:r>
              <a:rPr lang="en-US" sz="1800" dirty="0"/>
              <a:t>Weighting (100%?)</a:t>
            </a:r>
          </a:p>
          <a:p>
            <a:r>
              <a:rPr lang="en-US" sz="1800" dirty="0"/>
              <a:t>Task description (what is being asked)</a:t>
            </a:r>
          </a:p>
          <a:p>
            <a:r>
              <a:rPr lang="en-US" sz="1800" dirty="0"/>
              <a:t>Engagement with literature (Scholarly material, focus to task, source)</a:t>
            </a:r>
          </a:p>
          <a:p>
            <a:r>
              <a:rPr lang="en-US" sz="1800" dirty="0"/>
              <a:t>Knowledge and Understanding (underlying concepts, facts)</a:t>
            </a:r>
          </a:p>
          <a:p>
            <a:r>
              <a:rPr lang="en-US" sz="1800" dirty="0"/>
              <a:t>Cognitive and Intellectual Skills (present, evaluate and interpret)</a:t>
            </a:r>
          </a:p>
          <a:p>
            <a:r>
              <a:rPr lang="en-US" sz="1800" dirty="0"/>
              <a:t>Practical skills (concepts, principles to evaluate and interpret)</a:t>
            </a:r>
          </a:p>
          <a:p>
            <a:r>
              <a:rPr lang="en-US" sz="1800" dirty="0"/>
              <a:t>Transferrable skills (skills for employment, accuracy, structure, coherent argument, fluid)</a:t>
            </a:r>
          </a:p>
          <a:p>
            <a:endParaRPr lang="en-US" sz="1800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887234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3F138222-D274-4866-96E7-C3B1D6DA8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14">
            <a:extLst>
              <a:ext uri="{FF2B5EF4-FFF2-40B4-BE49-F238E27FC236}">
                <a16:creationId xmlns:a16="http://schemas.microsoft.com/office/drawing/2014/main" id="{5888E255-D20B-4F26-B9DA-3DF036797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16">
            <a:extLst>
              <a:ext uri="{FF2B5EF4-FFF2-40B4-BE49-F238E27FC236}">
                <a16:creationId xmlns:a16="http://schemas.microsoft.com/office/drawing/2014/main" id="{02AD46D6-02D6-45B3-921C-F4033826E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2790" y="5367348"/>
            <a:ext cx="616353" cy="599633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4456A9D-9605-4BAD-A302-AA8A4F250D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927" y="610688"/>
            <a:ext cx="11738588" cy="5650259"/>
          </a:xfrm>
          <a:custGeom>
            <a:avLst/>
            <a:gdLst/>
            <a:ahLst/>
            <a:cxnLst/>
            <a:rect l="l" t="t" r="r" b="b"/>
            <a:pathLst>
              <a:path w="5051479" h="5503900">
                <a:moveTo>
                  <a:pt x="151948" y="0"/>
                </a:moveTo>
                <a:lnTo>
                  <a:pt x="4899531" y="0"/>
                </a:lnTo>
                <a:cubicBezTo>
                  <a:pt x="4983450" y="0"/>
                  <a:pt x="5051479" y="68029"/>
                  <a:pt x="5051479" y="151948"/>
                </a:cubicBezTo>
                <a:lnTo>
                  <a:pt x="5051479" y="5351952"/>
                </a:lnTo>
                <a:cubicBezTo>
                  <a:pt x="5051479" y="5435871"/>
                  <a:pt x="4983450" y="5503900"/>
                  <a:pt x="4899531" y="5503900"/>
                </a:cubicBezTo>
                <a:lnTo>
                  <a:pt x="151948" y="5503900"/>
                </a:lnTo>
                <a:cubicBezTo>
                  <a:pt x="68029" y="5503900"/>
                  <a:pt x="0" y="5435871"/>
                  <a:pt x="0" y="5351952"/>
                </a:cubicBezTo>
                <a:lnTo>
                  <a:pt x="0" y="151948"/>
                </a:lnTo>
                <a:cubicBezTo>
                  <a:pt x="0" y="68029"/>
                  <a:pt x="68029" y="0"/>
                  <a:pt x="15194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3082185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AnalogousFromRegularSeedLeftStep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CF8B41"/>
      </a:accent1>
      <a:accent2>
        <a:srgbClr val="BD3E2F"/>
      </a:accent2>
      <a:accent3>
        <a:srgbClr val="CF416D"/>
      </a:accent3>
      <a:accent4>
        <a:srgbClr val="BD2F96"/>
      </a:accent4>
      <a:accent5>
        <a:srgbClr val="BA41CF"/>
      </a:accent5>
      <a:accent6>
        <a:srgbClr val="7A41C2"/>
      </a:accent6>
      <a:hlink>
        <a:srgbClr val="447FC0"/>
      </a:hlink>
      <a:folHlink>
        <a:srgbClr val="7F7F7F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833</Words>
  <Application>Microsoft Office PowerPoint</Application>
  <PresentationFormat>Widescreen</PresentationFormat>
  <Paragraphs>143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Arial</vt:lpstr>
      <vt:lpstr>Avenir Next LT Pro</vt:lpstr>
      <vt:lpstr>Calibri</vt:lpstr>
      <vt:lpstr>Tw Cen MT</vt:lpstr>
      <vt:lpstr>ShapesVTI</vt:lpstr>
      <vt:lpstr>Learning in the Digital Era </vt:lpstr>
      <vt:lpstr>Effort  =  Success?</vt:lpstr>
      <vt:lpstr>Learning at home</vt:lpstr>
      <vt:lpstr>Learning Style and Behavior </vt:lpstr>
      <vt:lpstr>Independent Learners (Target)</vt:lpstr>
      <vt:lpstr>Link to Employability</vt:lpstr>
      <vt:lpstr>8 Tips to Become Better Learner</vt:lpstr>
      <vt:lpstr>PowerPoint Presentation</vt:lpstr>
      <vt:lpstr>PowerPoint Presentation</vt:lpstr>
      <vt:lpstr>Study Skills – Essential strategies</vt:lpstr>
      <vt:lpstr>   Current strengths.  Areas to develop.  In order of priority.  Improvement awareness. </vt:lpstr>
      <vt:lpstr>Motivation   Stick to the Plan! </vt:lpstr>
      <vt:lpstr>Time Management Issue’s</vt:lpstr>
      <vt:lpstr>Reality?</vt:lpstr>
      <vt:lpstr>Time Management Commitment to the Plan</vt:lpstr>
      <vt:lpstr>Where does the Time GO?</vt:lpstr>
      <vt:lpstr>Control your environment</vt:lpstr>
      <vt:lpstr>Project planning – Overcoming Obstacles</vt:lpstr>
      <vt:lpstr>PowerPoint Presentation</vt:lpstr>
      <vt:lpstr>PowerPoint Presentation</vt:lpstr>
      <vt:lpstr>What do you want from life? Your goals?</vt:lpstr>
      <vt:lpstr>Visualize the outcome </vt:lpstr>
      <vt:lpstr>It’s comfortable here! I’ve come a long way! Look what I’ve achieved!</vt:lpstr>
      <vt:lpstr>Goal Setting</vt:lpstr>
      <vt:lpstr>PowerPoint Presentation</vt:lpstr>
      <vt:lpstr>Quality means different things to different people.  Understand what it means for you and your sector</vt:lpstr>
      <vt:lpstr>PowerPoint Presentation</vt:lpstr>
      <vt:lpstr>Skills for Industry</vt:lpstr>
      <vt:lpstr>Library Navigation </vt:lpstr>
      <vt:lpstr>Library Catalogue</vt:lpstr>
      <vt:lpstr>PowerPoint Presentation</vt:lpstr>
      <vt:lpstr>Referencing Examples (Harvard Style)</vt:lpstr>
      <vt:lpstr>Sources of Information and limitations  </vt:lpstr>
      <vt:lpstr>PowerPoint Presentation</vt:lpstr>
      <vt:lpstr>Evaluate Information </vt:lpstr>
      <vt:lpstr>PowerPoint Presentation</vt:lpstr>
      <vt:lpstr>PowerPoint Presentation</vt:lpstr>
      <vt:lpstr>Academic integrity</vt:lpstr>
      <vt:lpstr>Consequences of plagiarism</vt:lpstr>
      <vt:lpstr>Unintentional plagiarism</vt:lpstr>
      <vt:lpstr>Assessment</vt:lpstr>
      <vt:lpstr>Types of Assessment</vt:lpstr>
      <vt:lpstr>Assessment Terminology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Andrew Thomas</dc:creator>
  <cp:lastModifiedBy>Andrew Thomas</cp:lastModifiedBy>
  <cp:revision>2</cp:revision>
  <dcterms:created xsi:type="dcterms:W3CDTF">2020-10-07T19:23:16Z</dcterms:created>
  <dcterms:modified xsi:type="dcterms:W3CDTF">2022-10-20T14:17:49Z</dcterms:modified>
</cp:coreProperties>
</file>