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62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0D765D-4A5F-4952-9849-B7B857AA69D4}" v="6" dt="2020-04-13T10:28:59.3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Tiramani" userId="631a4b00a00023de" providerId="LiveId" clId="{6A0D765D-4A5F-4952-9849-B7B857AA69D4}"/>
    <pc:docChg chg="undo custSel addSld delSld modSld">
      <pc:chgData name="Steve Tiramani" userId="631a4b00a00023de" providerId="LiveId" clId="{6A0D765D-4A5F-4952-9849-B7B857AA69D4}" dt="2020-04-13T10:28:59.318" v="1060"/>
      <pc:docMkLst>
        <pc:docMk/>
      </pc:docMkLst>
      <pc:sldChg chg="addSp modSp">
        <pc:chgData name="Steve Tiramani" userId="631a4b00a00023de" providerId="LiveId" clId="{6A0D765D-4A5F-4952-9849-B7B857AA69D4}" dt="2020-04-13T10:28:59.318" v="1060"/>
        <pc:sldMkLst>
          <pc:docMk/>
          <pc:sldMk cId="2013105558" sldId="256"/>
        </pc:sldMkLst>
        <pc:spChg chg="mod">
          <ac:chgData name="Steve Tiramani" userId="631a4b00a00023de" providerId="LiveId" clId="{6A0D765D-4A5F-4952-9849-B7B857AA69D4}" dt="2020-04-08T12:57:39.295" v="87" actId="20577"/>
          <ac:spMkLst>
            <pc:docMk/>
            <pc:sldMk cId="2013105558" sldId="256"/>
            <ac:spMk id="2" creationId="{4E614448-C2BA-4221-85B5-8924AD49F5ED}"/>
          </ac:spMkLst>
        </pc:spChg>
        <pc:spChg chg="mod">
          <ac:chgData name="Steve Tiramani" userId="631a4b00a00023de" providerId="LiveId" clId="{6A0D765D-4A5F-4952-9849-B7B857AA69D4}" dt="2020-04-08T12:57:47.346" v="101" actId="20577"/>
          <ac:spMkLst>
            <pc:docMk/>
            <pc:sldMk cId="2013105558" sldId="256"/>
            <ac:spMk id="3" creationId="{B500E736-EE8D-4B7D-B52E-64CD71762C5B}"/>
          </ac:spMkLst>
        </pc:spChg>
        <pc:picChg chg="add mod">
          <ac:chgData name="Steve Tiramani" userId="631a4b00a00023de" providerId="LiveId" clId="{6A0D765D-4A5F-4952-9849-B7B857AA69D4}" dt="2020-04-13T10:28:59.318" v="1060"/>
          <ac:picMkLst>
            <pc:docMk/>
            <pc:sldMk cId="2013105558" sldId="256"/>
            <ac:picMk id="5" creationId="{7005CE62-052B-47DC-B0EE-ACA598B9BF64}"/>
          </ac:picMkLst>
        </pc:picChg>
      </pc:sldChg>
      <pc:sldChg chg="addSp modSp">
        <pc:chgData name="Steve Tiramani" userId="631a4b00a00023de" providerId="LiveId" clId="{6A0D765D-4A5F-4952-9849-B7B857AA69D4}" dt="2020-04-13T10:28:59.318" v="1060"/>
        <pc:sldMkLst>
          <pc:docMk/>
          <pc:sldMk cId="2333331647" sldId="257"/>
        </pc:sldMkLst>
        <pc:spChg chg="mod">
          <ac:chgData name="Steve Tiramani" userId="631a4b00a00023de" providerId="LiveId" clId="{6A0D765D-4A5F-4952-9849-B7B857AA69D4}" dt="2020-04-13T09:14:10.871" v="1021" actId="20577"/>
          <ac:spMkLst>
            <pc:docMk/>
            <pc:sldMk cId="2333331647" sldId="257"/>
            <ac:spMk id="3" creationId="{F9BA100E-A102-4B18-929B-9D6829C121BA}"/>
          </ac:spMkLst>
        </pc:spChg>
        <pc:picChg chg="add mod">
          <ac:chgData name="Steve Tiramani" userId="631a4b00a00023de" providerId="LiveId" clId="{6A0D765D-4A5F-4952-9849-B7B857AA69D4}" dt="2020-04-13T10:28:59.318" v="1060"/>
          <ac:picMkLst>
            <pc:docMk/>
            <pc:sldMk cId="2333331647" sldId="257"/>
            <ac:picMk id="4" creationId="{E0B5F85F-1548-440B-BAE8-F2507A00406E}"/>
          </ac:picMkLst>
        </pc:picChg>
      </pc:sldChg>
      <pc:sldChg chg="addSp modSp">
        <pc:chgData name="Steve Tiramani" userId="631a4b00a00023de" providerId="LiveId" clId="{6A0D765D-4A5F-4952-9849-B7B857AA69D4}" dt="2020-04-13T10:28:59.318" v="1060"/>
        <pc:sldMkLst>
          <pc:docMk/>
          <pc:sldMk cId="1779318795" sldId="258"/>
        </pc:sldMkLst>
        <pc:spChg chg="mod">
          <ac:chgData name="Steve Tiramani" userId="631a4b00a00023de" providerId="LiveId" clId="{6A0D765D-4A5F-4952-9849-B7B857AA69D4}" dt="2020-04-08T13:12:26.039" v="518" actId="20577"/>
          <ac:spMkLst>
            <pc:docMk/>
            <pc:sldMk cId="1779318795" sldId="258"/>
            <ac:spMk id="2" creationId="{0B72D204-A959-49AA-BAD1-6315BE4629C8}"/>
          </ac:spMkLst>
        </pc:spChg>
        <pc:spChg chg="mod">
          <ac:chgData name="Steve Tiramani" userId="631a4b00a00023de" providerId="LiveId" clId="{6A0D765D-4A5F-4952-9849-B7B857AA69D4}" dt="2020-04-13T09:40:08.798" v="1023" actId="20577"/>
          <ac:spMkLst>
            <pc:docMk/>
            <pc:sldMk cId="1779318795" sldId="258"/>
            <ac:spMk id="3" creationId="{EF9812B2-3CDC-430F-8DDC-41A425055AD8}"/>
          </ac:spMkLst>
        </pc:spChg>
        <pc:picChg chg="add mod">
          <ac:chgData name="Steve Tiramani" userId="631a4b00a00023de" providerId="LiveId" clId="{6A0D765D-4A5F-4952-9849-B7B857AA69D4}" dt="2020-04-13T10:28:59.318" v="1060"/>
          <ac:picMkLst>
            <pc:docMk/>
            <pc:sldMk cId="1779318795" sldId="258"/>
            <ac:picMk id="4" creationId="{FC8A9E85-D9CA-40ED-B969-B2545A259B1E}"/>
          </ac:picMkLst>
        </pc:picChg>
      </pc:sldChg>
      <pc:sldChg chg="del">
        <pc:chgData name="Steve Tiramani" userId="631a4b00a00023de" providerId="LiveId" clId="{6A0D765D-4A5F-4952-9849-B7B857AA69D4}" dt="2020-04-08T13:23:37.771" v="714" actId="2696"/>
        <pc:sldMkLst>
          <pc:docMk/>
          <pc:sldMk cId="2559794609" sldId="259"/>
        </pc:sldMkLst>
      </pc:sldChg>
      <pc:sldChg chg="add del">
        <pc:chgData name="Steve Tiramani" userId="631a4b00a00023de" providerId="LiveId" clId="{6A0D765D-4A5F-4952-9849-B7B857AA69D4}" dt="2020-04-08T12:54:25.352" v="1"/>
        <pc:sldMkLst>
          <pc:docMk/>
          <pc:sldMk cId="912712747" sldId="260"/>
        </pc:sldMkLst>
      </pc:sldChg>
      <pc:sldChg chg="addSp delSp modSp add">
        <pc:chgData name="Steve Tiramani" userId="631a4b00a00023de" providerId="LiveId" clId="{6A0D765D-4A5F-4952-9849-B7B857AA69D4}" dt="2020-04-13T10:28:59.318" v="1060"/>
        <pc:sldMkLst>
          <pc:docMk/>
          <pc:sldMk cId="2479558519" sldId="260"/>
        </pc:sldMkLst>
        <pc:spChg chg="mod">
          <ac:chgData name="Steve Tiramani" userId="631a4b00a00023de" providerId="LiveId" clId="{6A0D765D-4A5F-4952-9849-B7B857AA69D4}" dt="2020-04-08T12:55:06.268" v="31" actId="1076"/>
          <ac:spMkLst>
            <pc:docMk/>
            <pc:sldMk cId="2479558519" sldId="260"/>
            <ac:spMk id="2" creationId="{D6A88348-44EA-42F7-8A24-1FC81CA392F1}"/>
          </ac:spMkLst>
        </pc:spChg>
        <pc:spChg chg="del">
          <ac:chgData name="Steve Tiramani" userId="631a4b00a00023de" providerId="LiveId" clId="{6A0D765D-4A5F-4952-9849-B7B857AA69D4}" dt="2020-04-08T12:54:57.518" v="30" actId="478"/>
          <ac:spMkLst>
            <pc:docMk/>
            <pc:sldMk cId="2479558519" sldId="260"/>
            <ac:spMk id="3" creationId="{EF5B139A-1584-4E3B-8D7C-FA9F355EC8ED}"/>
          </ac:spMkLst>
        </pc:spChg>
        <pc:picChg chg="add mod">
          <ac:chgData name="Steve Tiramani" userId="631a4b00a00023de" providerId="LiveId" clId="{6A0D765D-4A5F-4952-9849-B7B857AA69D4}" dt="2020-04-13T10:28:59.318" v="1060"/>
          <ac:picMkLst>
            <pc:docMk/>
            <pc:sldMk cId="2479558519" sldId="260"/>
            <ac:picMk id="4" creationId="{5C869E50-6553-405A-A244-95A9139E3E65}"/>
          </ac:picMkLst>
        </pc:picChg>
      </pc:sldChg>
      <pc:sldChg chg="addSp modSp add">
        <pc:chgData name="Steve Tiramani" userId="631a4b00a00023de" providerId="LiveId" clId="{6A0D765D-4A5F-4952-9849-B7B857AA69D4}" dt="2020-04-13T10:28:59.318" v="1060"/>
        <pc:sldMkLst>
          <pc:docMk/>
          <pc:sldMk cId="344698985" sldId="261"/>
        </pc:sldMkLst>
        <pc:spChg chg="mod">
          <ac:chgData name="Steve Tiramani" userId="631a4b00a00023de" providerId="LiveId" clId="{6A0D765D-4A5F-4952-9849-B7B857AA69D4}" dt="2020-04-08T12:57:28.562" v="73" actId="20577"/>
          <ac:spMkLst>
            <pc:docMk/>
            <pc:sldMk cId="344698985" sldId="261"/>
            <ac:spMk id="2" creationId="{C237B34D-E8CF-40F7-A8A7-12666AE02DD7}"/>
          </ac:spMkLst>
        </pc:spChg>
        <pc:spChg chg="mod">
          <ac:chgData name="Steve Tiramani" userId="631a4b00a00023de" providerId="LiveId" clId="{6A0D765D-4A5F-4952-9849-B7B857AA69D4}" dt="2020-04-08T13:06:48.751" v="408" actId="20577"/>
          <ac:spMkLst>
            <pc:docMk/>
            <pc:sldMk cId="344698985" sldId="261"/>
            <ac:spMk id="3" creationId="{F63A8CEF-1BB0-47FE-9F26-D6B1A1E3230F}"/>
          </ac:spMkLst>
        </pc:spChg>
        <pc:picChg chg="add mod">
          <ac:chgData name="Steve Tiramani" userId="631a4b00a00023de" providerId="LiveId" clId="{6A0D765D-4A5F-4952-9849-B7B857AA69D4}" dt="2020-04-13T10:28:59.318" v="1060"/>
          <ac:picMkLst>
            <pc:docMk/>
            <pc:sldMk cId="344698985" sldId="261"/>
            <ac:picMk id="4" creationId="{2E685F9F-D034-4DCD-A124-AAB281B5381E}"/>
          </ac:picMkLst>
        </pc:picChg>
      </pc:sldChg>
      <pc:sldChg chg="addSp modSp add">
        <pc:chgData name="Steve Tiramani" userId="631a4b00a00023de" providerId="LiveId" clId="{6A0D765D-4A5F-4952-9849-B7B857AA69D4}" dt="2020-04-13T10:28:59.318" v="1060"/>
        <pc:sldMkLst>
          <pc:docMk/>
          <pc:sldMk cId="2240020794" sldId="262"/>
        </pc:sldMkLst>
        <pc:spChg chg="mod">
          <ac:chgData name="Steve Tiramani" userId="631a4b00a00023de" providerId="LiveId" clId="{6A0D765D-4A5F-4952-9849-B7B857AA69D4}" dt="2020-04-08T13:10:00.558" v="446" actId="5793"/>
          <ac:spMkLst>
            <pc:docMk/>
            <pc:sldMk cId="2240020794" sldId="262"/>
            <ac:spMk id="2" creationId="{E616E374-95D5-4E02-B2BF-8169DD9E24A7}"/>
          </ac:spMkLst>
        </pc:spChg>
        <pc:spChg chg="mod">
          <ac:chgData name="Steve Tiramani" userId="631a4b00a00023de" providerId="LiveId" clId="{6A0D765D-4A5F-4952-9849-B7B857AA69D4}" dt="2020-04-13T09:50:22.576" v="1059" actId="20577"/>
          <ac:spMkLst>
            <pc:docMk/>
            <pc:sldMk cId="2240020794" sldId="262"/>
            <ac:spMk id="3" creationId="{F28A7A87-27AB-4D4E-BF2D-920A3E832678}"/>
          </ac:spMkLst>
        </pc:spChg>
        <pc:picChg chg="add mod">
          <ac:chgData name="Steve Tiramani" userId="631a4b00a00023de" providerId="LiveId" clId="{6A0D765D-4A5F-4952-9849-B7B857AA69D4}" dt="2020-04-13T10:28:59.318" v="1060"/>
          <ac:picMkLst>
            <pc:docMk/>
            <pc:sldMk cId="2240020794" sldId="262"/>
            <ac:picMk id="4" creationId="{CFB56DF2-8F65-4829-B277-025DD7E0C6B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340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526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286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830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113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568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921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381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388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266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592714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9669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28577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3912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8349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728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BA5047-7C06-4F17-82A1-B329C86102A8}" type="datetimeFigureOut">
              <a:rPr lang="en-GB" smtClean="0"/>
              <a:t>08/04/2020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298DAA68-AA3E-4179-A4B9-1D4AECF5F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311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14448-C2BA-4221-85B5-8924AD49F5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8300" y="712433"/>
            <a:ext cx="8915399" cy="226278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Nutrition Consultant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00E736-EE8D-4B7D-B52E-64CD71762C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3882787"/>
            <a:ext cx="8915399" cy="1126283"/>
          </a:xfrm>
        </p:spPr>
        <p:txBody>
          <a:bodyPr/>
          <a:lstStyle/>
          <a:p>
            <a:pPr algn="ctr"/>
            <a:r>
              <a:rPr lang="en-GB" dirty="0"/>
              <a:t>Steve Tiramani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005CE62-052B-47DC-B0EE-ACA598B9BF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105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982"/>
    </mc:Choice>
    <mc:Fallback>
      <p:transition spd="slow" advTm="159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7B34D-E8CF-40F7-A8A7-12666AE02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Nutrition Consultant?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A8CEF-1BB0-47FE-9F26-D6B1A1E32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456268"/>
            <a:ext cx="8915400" cy="3777622"/>
          </a:xfrm>
        </p:spPr>
        <p:txBody>
          <a:bodyPr/>
          <a:lstStyle/>
          <a:p>
            <a:r>
              <a:rPr lang="en-GB" dirty="0"/>
              <a:t>Determine what dietary needs a client has.</a:t>
            </a:r>
          </a:p>
          <a:p>
            <a:endParaRPr lang="en-GB" dirty="0"/>
          </a:p>
          <a:p>
            <a:r>
              <a:rPr lang="en-GB" dirty="0"/>
              <a:t>Create relevant food plans tailored to each client.</a:t>
            </a:r>
          </a:p>
          <a:p>
            <a:endParaRPr lang="en-GB" dirty="0"/>
          </a:p>
          <a:p>
            <a:r>
              <a:rPr lang="en-GB" dirty="0"/>
              <a:t>Monitor the progress of the client after subsequent visits and change the food plan where needed.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E685F9F-D034-4DCD-A124-AAB281B538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98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098"/>
    </mc:Choice>
    <mc:Fallback>
      <p:transition spd="slow" advTm="47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E6203-78BC-4EED-9058-A7A291E62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Competencies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A100E-A102-4B18-929B-9D6829C121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Have an understanding of the nutrition and pharmaceutical industry and practices.</a:t>
            </a:r>
          </a:p>
          <a:p>
            <a:endParaRPr lang="en-GB" dirty="0"/>
          </a:p>
          <a:p>
            <a:r>
              <a:rPr lang="en-GB" dirty="0"/>
              <a:t>Have excellent customer service skills and the ability to communicate information to a wide variety of people with different levels of understanding.</a:t>
            </a:r>
          </a:p>
          <a:p>
            <a:endParaRPr lang="en-GB" dirty="0"/>
          </a:p>
          <a:p>
            <a:r>
              <a:rPr lang="en-GB" dirty="0"/>
              <a:t>Have a warm demeanour as well as being empathic with an understanding that each client will be different from the last.</a:t>
            </a:r>
          </a:p>
          <a:p>
            <a:endParaRPr lang="en-GB" dirty="0"/>
          </a:p>
          <a:p>
            <a:r>
              <a:rPr lang="en-GB" dirty="0"/>
              <a:t>Have a genuine interest in nutrition and in the welfare of all clients.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0B5F85F-1548-440B-BAE8-F2507A0040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331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2341"/>
    </mc:Choice>
    <mc:Fallback>
      <p:transition spd="slow" advTm="132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2D204-A959-49AA-BAD1-6315BE462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Qualifications, Codes of Practice and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812B2-3CDC-430F-8DDC-41A425055A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Batchelor degree in Health Science – nutrition based.</a:t>
            </a:r>
          </a:p>
          <a:p>
            <a:endParaRPr lang="en-GB" dirty="0"/>
          </a:p>
          <a:p>
            <a:r>
              <a:rPr lang="en-GB" dirty="0"/>
              <a:t>BANT – British Association for Nutrition and Lifestyle Medicine.</a:t>
            </a:r>
          </a:p>
          <a:p>
            <a:endParaRPr lang="en-GB" dirty="0"/>
          </a:p>
          <a:p>
            <a:r>
              <a:rPr lang="en-GB" dirty="0"/>
              <a:t>SACN – Scientific Advisory Commission of Nutrition.</a:t>
            </a:r>
          </a:p>
          <a:p>
            <a:endParaRPr lang="en-GB" dirty="0"/>
          </a:p>
          <a:p>
            <a:r>
              <a:rPr lang="en-GB" dirty="0" err="1"/>
              <a:t>AfN</a:t>
            </a:r>
            <a:r>
              <a:rPr lang="en-GB" dirty="0"/>
              <a:t> – Association for Nutrition.</a:t>
            </a:r>
          </a:p>
          <a:p>
            <a:endParaRPr lang="en-GB" dirty="0"/>
          </a:p>
          <a:p>
            <a:r>
              <a:rPr lang="en-GB" dirty="0"/>
              <a:t>BDA – British Dietetic Association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C8A9E85-D9CA-40ED-B969-B2545A259B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318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1704"/>
    </mc:Choice>
    <mc:Fallback>
      <p:transition spd="slow" advTm="161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6E374-95D5-4E02-B2BF-8169DD9E2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far I Have to go…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A7A87-27AB-4D4E-BF2D-920A3E8326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Completing BSc in Health Nutrition and Lifestyle (2022).</a:t>
            </a:r>
          </a:p>
          <a:p>
            <a:endParaRPr lang="en-GB" dirty="0"/>
          </a:p>
          <a:p>
            <a:r>
              <a:rPr lang="en-GB" dirty="0"/>
              <a:t>Join the required, recognised associations.</a:t>
            </a:r>
          </a:p>
          <a:p>
            <a:endParaRPr lang="en-GB" dirty="0"/>
          </a:p>
          <a:p>
            <a:r>
              <a:rPr lang="en-GB" dirty="0"/>
              <a:t>Get some experience within a nutrition based role through work or shadowing.</a:t>
            </a:r>
          </a:p>
          <a:p>
            <a:endParaRPr lang="en-GB" dirty="0"/>
          </a:p>
          <a:p>
            <a:r>
              <a:rPr lang="en-GB" dirty="0"/>
              <a:t>Potential Masters and PhD.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FB56DF2-8F65-4829-B277-025DD7E0C6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020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685"/>
    </mc:Choice>
    <mc:Fallback>
      <p:transition spd="slow" advTm="826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88348-44EA-42F7-8A24-1FC81CA392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06969" y="1844848"/>
            <a:ext cx="8915399" cy="2262781"/>
          </a:xfrm>
        </p:spPr>
        <p:txBody>
          <a:bodyPr/>
          <a:lstStyle/>
          <a:p>
            <a:r>
              <a:rPr lang="en-GB" dirty="0"/>
              <a:t>Thank you for listening!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C869E50-6553-405A-A244-95A9139E3E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558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673"/>
    </mc:Choice>
    <mc:Fallback>
      <p:transition spd="slow" advTm="126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7079</TotalTime>
  <Words>208</Words>
  <Application>Microsoft Office PowerPoint</Application>
  <PresentationFormat>Widescreen</PresentationFormat>
  <Paragraphs>35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Wisp</vt:lpstr>
      <vt:lpstr>Nutrition Consultant</vt:lpstr>
      <vt:lpstr>What is a Nutrition Consultant?</vt:lpstr>
      <vt:lpstr>Competencies</vt:lpstr>
      <vt:lpstr>Qualifications, Codes of Practice and Ethics</vt:lpstr>
      <vt:lpstr>How far I Have to go…</vt:lpstr>
      <vt:lpstr>Thank you for listening!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 Linked to Health, Nutrition &amp; Lifestyle</dc:title>
  <dc:creator>Steve Tiramani</dc:creator>
  <cp:lastModifiedBy>Steve Tiramani</cp:lastModifiedBy>
  <cp:revision>3</cp:revision>
  <dcterms:created xsi:type="dcterms:W3CDTF">2020-04-08T12:31:28Z</dcterms:created>
  <dcterms:modified xsi:type="dcterms:W3CDTF">2020-04-13T10:31:31Z</dcterms:modified>
</cp:coreProperties>
</file>