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9"/>
  </p:notesMasterIdLst>
  <p:sldIdLst>
    <p:sldId id="719" r:id="rId24"/>
    <p:sldId id="756" r:id="rId25"/>
    <p:sldId id="759" r:id="rId26"/>
    <p:sldId id="758" r:id="rId27"/>
    <p:sldId id="760" r:id="rId28"/>
    <p:sldId id="761" r:id="rId29"/>
    <p:sldId id="764" r:id="rId30"/>
    <p:sldId id="763" r:id="rId31"/>
    <p:sldId id="765" r:id="rId32"/>
    <p:sldId id="766" r:id="rId33"/>
    <p:sldId id="782" r:id="rId34"/>
    <p:sldId id="767" r:id="rId35"/>
    <p:sldId id="768" r:id="rId36"/>
    <p:sldId id="769" r:id="rId37"/>
    <p:sldId id="770" r:id="rId38"/>
    <p:sldId id="781" r:id="rId39"/>
    <p:sldId id="771" r:id="rId40"/>
    <p:sldId id="780" r:id="rId41"/>
    <p:sldId id="772" r:id="rId42"/>
    <p:sldId id="783" r:id="rId43"/>
    <p:sldId id="773" r:id="rId44"/>
    <p:sldId id="784" r:id="rId45"/>
    <p:sldId id="775" r:id="rId46"/>
    <p:sldId id="788" r:id="rId47"/>
    <p:sldId id="790" r:id="rId48"/>
    <p:sldId id="789" r:id="rId49"/>
    <p:sldId id="785" r:id="rId50"/>
    <p:sldId id="776" r:id="rId51"/>
    <p:sldId id="786" r:id="rId52"/>
    <p:sldId id="777" r:id="rId53"/>
    <p:sldId id="787" r:id="rId54"/>
    <p:sldId id="778" r:id="rId55"/>
    <p:sldId id="779" r:id="rId56"/>
    <p:sldId id="762" r:id="rId57"/>
    <p:sldId id="732" r:id="rId58"/>
  </p:sldIdLst>
  <p:sldSz cx="12192000" cy="6858000"/>
  <p:notesSz cx="6858000" cy="9144000"/>
  <p:custDataLst>
    <p:tags r:id="rId6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61BF3C-647E-4231-AE2C-E4AD44579CB1}" v="249" dt="2023-11-20T08:11:21.3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ags" Target="tags/tag1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CDBF326-BB2E-4017-8670-627AF9458FEB}"/>
    <pc:docChg chg="undo custSel addSld delSld modSld sldOrd">
      <pc:chgData name="Jenifer Prince Devaraj" userId="c3fb109c-09d1-42a6-93f4-69472d709861" providerId="ADAL" clId="{1CDBF326-BB2E-4017-8670-627AF9458FEB}" dt="2023-02-16T01:12:46.419" v="1055" actId="1076"/>
      <pc:docMkLst>
        <pc:docMk/>
      </pc:docMkLst>
      <pc:sldChg chg="modSp mod">
        <pc:chgData name="Jenifer Prince Devaraj" userId="c3fb109c-09d1-42a6-93f4-69472d709861" providerId="ADAL" clId="{1CDBF326-BB2E-4017-8670-627AF9458FEB}" dt="2023-02-15T22:01:32.873" v="93" actId="20577"/>
        <pc:sldMkLst>
          <pc:docMk/>
          <pc:sldMk cId="3658654216" sldId="755"/>
        </pc:sldMkLst>
        <pc:spChg chg="mod">
          <ac:chgData name="Jenifer Prince Devaraj" userId="c3fb109c-09d1-42a6-93f4-69472d709861" providerId="ADAL" clId="{1CDBF326-BB2E-4017-8670-627AF9458FEB}" dt="2023-02-15T21:19:15.161" v="26" actId="20577"/>
          <ac:spMkLst>
            <pc:docMk/>
            <pc:sldMk cId="3658654216" sldId="75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5T22:01:32.873" v="93" actId="20577"/>
          <ac:spMkLst>
            <pc:docMk/>
            <pc:sldMk cId="3658654216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20:45.443" v="69" actId="1076"/>
          <ac:spMkLst>
            <pc:docMk/>
            <pc:sldMk cId="3658654216" sldId="755"/>
            <ac:spMk id="16" creationId="{BAE0A156-7D83-76D0-3F38-156333046F36}"/>
          </ac:spMkLst>
        </pc:spChg>
      </pc:sldChg>
      <pc:sldChg chg="modSp add mod ord">
        <pc:chgData name="Jenifer Prince Devaraj" userId="c3fb109c-09d1-42a6-93f4-69472d709861" providerId="ADAL" clId="{1CDBF326-BB2E-4017-8670-627AF9458FEB}" dt="2023-02-15T22:01:21.019" v="90" actId="1076"/>
        <pc:sldMkLst>
          <pc:docMk/>
          <pc:sldMk cId="1856619079" sldId="756"/>
        </pc:sldMkLst>
        <pc:spChg chg="mod">
          <ac:chgData name="Jenifer Prince Devaraj" userId="c3fb109c-09d1-42a6-93f4-69472d709861" providerId="ADAL" clId="{1CDBF326-BB2E-4017-8670-627AF9458FEB}" dt="2023-02-15T21:59:32.303" v="84" actId="14100"/>
          <ac:spMkLst>
            <pc:docMk/>
            <pc:sldMk cId="1856619079" sldId="756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5T22:01:21.019" v="90" actId="1076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58:37.167" v="82" actId="1076"/>
          <ac:spMkLst>
            <pc:docMk/>
            <pc:sldMk cId="1856619079" sldId="756"/>
            <ac:spMk id="16" creationId="{BAE0A156-7D83-76D0-3F38-156333046F36}"/>
          </ac:spMkLst>
        </pc:spChg>
      </pc:sldChg>
      <pc:sldChg chg="addSp delSp modSp add mod setBg">
        <pc:chgData name="Jenifer Prince Devaraj" userId="c3fb109c-09d1-42a6-93f4-69472d709861" providerId="ADAL" clId="{1CDBF326-BB2E-4017-8670-627AF9458FEB}" dt="2023-02-15T23:07:27.404" v="537" actId="1076"/>
        <pc:sldMkLst>
          <pc:docMk/>
          <pc:sldMk cId="1321171887" sldId="757"/>
        </pc:sldMkLst>
        <pc:spChg chg="mo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" creationId="{599D6D5D-84A5-2599-8C62-A39AD58B7439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4" creationId="{D18B15BA-6AF7-7BEA-D02A-43BDCA69390F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1CDBF326-BB2E-4017-8670-627AF9458FEB}" dt="2023-02-15T23:07:19.930" v="533" actId="11529"/>
          <ac:spMkLst>
            <pc:docMk/>
            <pc:sldMk cId="1321171887" sldId="757"/>
            <ac:spMk id="11" creationId="{B88A3203-7313-29B3-F1EC-FF661D04A42A}"/>
          </ac:spMkLst>
        </pc:spChg>
        <pc:spChg chg="add del mod">
          <ac:chgData name="Jenifer Prince Devaraj" userId="c3fb109c-09d1-42a6-93f4-69472d709861" providerId="ADAL" clId="{1CDBF326-BB2E-4017-8670-627AF9458FEB}" dt="2023-02-15T23:06:04.335" v="500"/>
          <ac:spMkLst>
            <pc:docMk/>
            <pc:sldMk cId="1321171887" sldId="757"/>
            <ac:spMk id="12" creationId="{087A59C0-C189-5C16-14B7-189FFE5B9CB1}"/>
          </ac:spMkLst>
        </pc:spChg>
        <pc:spChg chg="add del mod">
          <ac:chgData name="Jenifer Prince Devaraj" userId="c3fb109c-09d1-42a6-93f4-69472d709861" providerId="ADAL" clId="{1CDBF326-BB2E-4017-8670-627AF9458FEB}" dt="2023-02-15T23:07:17.541" v="528"/>
          <ac:spMkLst>
            <pc:docMk/>
            <pc:sldMk cId="1321171887" sldId="757"/>
            <ac:spMk id="13" creationId="{626D77B5-D9C2-6105-F314-2F6884070B8F}"/>
          </ac:spMkLst>
        </pc:spChg>
        <pc:spChg chg="add del mod">
          <ac:chgData name="Jenifer Prince Devaraj" userId="c3fb109c-09d1-42a6-93f4-69472d709861" providerId="ADAL" clId="{1CDBF326-BB2E-4017-8670-627AF9458FEB}" dt="2023-02-15T23:07:16.770" v="525"/>
          <ac:spMkLst>
            <pc:docMk/>
            <pc:sldMk cId="1321171887" sldId="757"/>
            <ac:spMk id="14" creationId="{0CADA7D2-3E1F-2E6E-3044-CBB2B644134C}"/>
          </ac:spMkLst>
        </pc:spChg>
        <pc:spChg chg="del mod">
          <ac:chgData name="Jenifer Prince Devaraj" userId="c3fb109c-09d1-42a6-93f4-69472d709861" providerId="ADAL" clId="{1CDBF326-BB2E-4017-8670-627AF9458FEB}" dt="2023-02-15T22:05:23.570" v="145" actId="478"/>
          <ac:spMkLst>
            <pc:docMk/>
            <pc:sldMk cId="1321171887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3:05:20.432" v="464" actId="1076"/>
          <ac:spMkLst>
            <pc:docMk/>
            <pc:sldMk cId="1321171887" sldId="757"/>
            <ac:spMk id="16" creationId="{BAE0A156-7D83-76D0-3F38-156333046F36}"/>
          </ac:spMkLst>
        </pc:spChg>
        <pc:spChg chg="add del mod">
          <ac:chgData name="Jenifer Prince Devaraj" userId="c3fb109c-09d1-42a6-93f4-69472d709861" providerId="ADAL" clId="{1CDBF326-BB2E-4017-8670-627AF9458FEB}" dt="2023-02-15T23:07:16.067" v="522"/>
          <ac:spMkLst>
            <pc:docMk/>
            <pc:sldMk cId="1321171887" sldId="757"/>
            <ac:spMk id="17" creationId="{2724CD6D-417C-639C-72EC-1140D0330F66}"/>
          </ac:spMkLst>
        </pc:spChg>
        <pc:spChg chg="add del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1" creationId="{1A95671B-3CC6-4792-9114-B74FAEA224E6}"/>
          </ac:spMkLst>
        </pc:spChg>
        <pc:picChg chg="add del mod">
          <ac:chgData name="Jenifer Prince Devaraj" userId="c3fb109c-09d1-42a6-93f4-69472d709861" providerId="ADAL" clId="{1CDBF326-BB2E-4017-8670-627AF9458FEB}" dt="2023-02-15T23:04:45.083" v="454" actId="478"/>
          <ac:picMkLst>
            <pc:docMk/>
            <pc:sldMk cId="1321171887" sldId="757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3:05:06.687" v="458" actId="478"/>
          <ac:picMkLst>
            <pc:docMk/>
            <pc:sldMk cId="1321171887" sldId="757"/>
            <ac:picMk id="8" creationId="{9FFDDAB8-BB83-F4CD-C84C-27733189EBF9}"/>
          </ac:picMkLst>
        </pc:picChg>
        <pc:picChg chg="add del mod">
          <ac:chgData name="Jenifer Prince Devaraj" userId="c3fb109c-09d1-42a6-93f4-69472d709861" providerId="ADAL" clId="{1CDBF326-BB2E-4017-8670-627AF9458FEB}" dt="2023-02-15T23:07:21.751" v="534" actId="478"/>
          <ac:picMkLst>
            <pc:docMk/>
            <pc:sldMk cId="1321171887" sldId="757"/>
            <ac:picMk id="10" creationId="{DD9D4C9E-2EE6-6BFA-1506-0E4103A928F6}"/>
          </ac:picMkLst>
        </pc:picChg>
        <pc:picChg chg="add mod">
          <ac:chgData name="Jenifer Prince Devaraj" userId="c3fb109c-09d1-42a6-93f4-69472d709861" providerId="ADAL" clId="{1CDBF326-BB2E-4017-8670-627AF9458FEB}" dt="2023-02-15T23:07:27.404" v="537" actId="1076"/>
          <ac:picMkLst>
            <pc:docMk/>
            <pc:sldMk cId="1321171887" sldId="757"/>
            <ac:picMk id="19" creationId="{EDB43281-5D11-EEF6-A073-BEB6F6C26A60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25927491" sldId="75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336024" sldId="758"/>
        </pc:sldMkLst>
      </pc:sldChg>
      <pc:sldChg chg="addSp delSp modSp add mod">
        <pc:chgData name="Jenifer Prince Devaraj" userId="c3fb109c-09d1-42a6-93f4-69472d709861" providerId="ADAL" clId="{1CDBF326-BB2E-4017-8670-627AF9458FEB}" dt="2023-02-15T23:09:11.808" v="545" actId="1076"/>
        <pc:sldMkLst>
          <pc:docMk/>
          <pc:sldMk cId="2552383452" sldId="758"/>
        </pc:sldMkLst>
        <pc:spChg chg="add mod">
          <ac:chgData name="Jenifer Prince Devaraj" userId="c3fb109c-09d1-42a6-93f4-69472d709861" providerId="ADAL" clId="{1CDBF326-BB2E-4017-8670-627AF9458FEB}" dt="2023-02-15T22:50:28.071" v="223" actId="1076"/>
          <ac:spMkLst>
            <pc:docMk/>
            <pc:sldMk cId="2552383452" sldId="758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10:10.859" v="194" actId="20577"/>
          <ac:spMkLst>
            <pc:docMk/>
            <pc:sldMk cId="2552383452" sldId="75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2:09:06.266" v="156" actId="478"/>
          <ac:picMkLst>
            <pc:docMk/>
            <pc:sldMk cId="2552383452" sldId="758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2:48:33.800" v="207" actId="478"/>
          <ac:picMkLst>
            <pc:docMk/>
            <pc:sldMk cId="2552383452" sldId="758"/>
            <ac:picMk id="9" creationId="{ABB781EF-4CD3-1D2A-F070-D668E3916705}"/>
          </ac:picMkLst>
        </pc:picChg>
        <pc:picChg chg="add del mod">
          <ac:chgData name="Jenifer Prince Devaraj" userId="c3fb109c-09d1-42a6-93f4-69472d709861" providerId="ADAL" clId="{1CDBF326-BB2E-4017-8670-627AF9458FEB}" dt="2023-02-15T23:08:57.743" v="538" actId="478"/>
          <ac:picMkLst>
            <pc:docMk/>
            <pc:sldMk cId="2552383452" sldId="758"/>
            <ac:picMk id="11" creationId="{BA7A130A-E721-9FDF-C4D6-44B13B5A7F38}"/>
          </ac:picMkLst>
        </pc:picChg>
        <pc:picChg chg="add mod">
          <ac:chgData name="Jenifer Prince Devaraj" userId="c3fb109c-09d1-42a6-93f4-69472d709861" providerId="ADAL" clId="{1CDBF326-BB2E-4017-8670-627AF9458FEB}" dt="2023-02-15T23:09:11.808" v="545" actId="1076"/>
          <ac:picMkLst>
            <pc:docMk/>
            <pc:sldMk cId="2552383452" sldId="758"/>
            <ac:picMk id="13" creationId="{780FCEF0-FFE9-AF64-A2F6-37C9BC81B653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5T23:09:44.846" v="552" actId="1076"/>
        <pc:sldMkLst>
          <pc:docMk/>
          <pc:sldMk cId="280865915" sldId="759"/>
        </pc:sldMkLst>
        <pc:spChg chg="mod">
          <ac:chgData name="Jenifer Prince Devaraj" userId="c3fb109c-09d1-42a6-93f4-69472d709861" providerId="ADAL" clId="{1CDBF326-BB2E-4017-8670-627AF9458FEB}" dt="2023-02-15T22:58:35.311" v="415" actId="1076"/>
          <ac:spMkLst>
            <pc:docMk/>
            <pc:sldMk cId="280865915" sldId="759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51:17.356" v="234" actId="20577"/>
          <ac:spMkLst>
            <pc:docMk/>
            <pc:sldMk cId="280865915" sldId="759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1CDBF326-BB2E-4017-8670-627AF9458FEB}" dt="2023-02-15T23:09:31.911" v="546" actId="478"/>
          <ac:picMkLst>
            <pc:docMk/>
            <pc:sldMk cId="280865915" sldId="759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9:44.846" v="552" actId="1076"/>
          <ac:picMkLst>
            <pc:docMk/>
            <pc:sldMk cId="280865915" sldId="759"/>
            <ac:picMk id="9" creationId="{15AE0AED-2CC2-915C-CB81-84878E7F4199}"/>
          </ac:picMkLst>
        </pc:picChg>
        <pc:picChg chg="del">
          <ac:chgData name="Jenifer Prince Devaraj" userId="c3fb109c-09d1-42a6-93f4-69472d709861" providerId="ADAL" clId="{1CDBF326-BB2E-4017-8670-627AF9458FEB}" dt="2023-02-15T22:51:19.749" v="235" actId="478"/>
          <ac:picMkLst>
            <pc:docMk/>
            <pc:sldMk cId="280865915" sldId="759"/>
            <ac:picMk id="11" creationId="{BA7A130A-E721-9FDF-C4D6-44B13B5A7F38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27557139" sldId="759"/>
        </pc:sldMkLst>
      </pc:sldChg>
      <pc:sldChg chg="addSp delSp modSp add mod">
        <pc:chgData name="Jenifer Prince Devaraj" userId="c3fb109c-09d1-42a6-93f4-69472d709861" providerId="ADAL" clId="{1CDBF326-BB2E-4017-8670-627AF9458FEB}" dt="2023-02-15T23:03:08.017" v="452" actId="1076"/>
        <pc:sldMkLst>
          <pc:docMk/>
          <pc:sldMk cId="2818246239" sldId="760"/>
        </pc:sldMkLst>
        <pc:spChg chg="mod">
          <ac:chgData name="Jenifer Prince Devaraj" userId="c3fb109c-09d1-42a6-93f4-69472d709861" providerId="ADAL" clId="{1CDBF326-BB2E-4017-8670-627AF9458FEB}" dt="2023-02-15T23:03:08.017" v="452" actId="1076"/>
          <ac:spMkLst>
            <pc:docMk/>
            <pc:sldMk cId="2818246239" sldId="760"/>
            <ac:spMk id="7" creationId="{BD7A078C-B9AF-7635-F34E-3C5DD7837B56}"/>
          </ac:spMkLst>
        </pc:spChg>
        <pc:picChg chg="del">
          <ac:chgData name="Jenifer Prince Devaraj" userId="c3fb109c-09d1-42a6-93f4-69472d709861" providerId="ADAL" clId="{1CDBF326-BB2E-4017-8670-627AF9458FEB}" dt="2023-02-15T22:58:50.971" v="417" actId="478"/>
          <ac:picMkLst>
            <pc:docMk/>
            <pc:sldMk cId="2818246239" sldId="760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3:05.231" v="451" actId="1076"/>
          <ac:picMkLst>
            <pc:docMk/>
            <pc:sldMk cId="2818246239" sldId="760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15469075" sldId="760"/>
        </pc:sldMkLst>
      </pc:sldChg>
      <pc:sldChg chg="addSp delSp modSp add mod">
        <pc:chgData name="Jenifer Prince Devaraj" userId="c3fb109c-09d1-42a6-93f4-69472d709861" providerId="ADAL" clId="{1CDBF326-BB2E-4017-8670-627AF9458FEB}" dt="2023-02-15T23:16:23.857" v="610" actId="1076"/>
        <pc:sldMkLst>
          <pc:docMk/>
          <pc:sldMk cId="830452161" sldId="761"/>
        </pc:sldMkLst>
        <pc:spChg chg="mod">
          <ac:chgData name="Jenifer Prince Devaraj" userId="c3fb109c-09d1-42a6-93f4-69472d709861" providerId="ADAL" clId="{1CDBF326-BB2E-4017-8670-627AF9458FEB}" dt="2023-02-15T23:12:53.460" v="573" actId="14100"/>
          <ac:spMkLst>
            <pc:docMk/>
            <pc:sldMk cId="830452161" sldId="761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3:15:25.565" v="594" actId="20577"/>
          <ac:spMkLst>
            <pc:docMk/>
            <pc:sldMk cId="830452161" sldId="761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5T23:16:23.857" v="610" actId="1076"/>
          <ac:picMkLst>
            <pc:docMk/>
            <pc:sldMk cId="830452161" sldId="761"/>
            <ac:picMk id="6" creationId="{D9C0D007-59CE-DDD0-D732-5277BB12108F}"/>
          </ac:picMkLst>
        </pc:picChg>
        <pc:picChg chg="del">
          <ac:chgData name="Jenifer Prince Devaraj" userId="c3fb109c-09d1-42a6-93f4-69472d709861" providerId="ADAL" clId="{1CDBF326-BB2E-4017-8670-627AF9458FEB}" dt="2023-02-15T23:10:09.929" v="553" actId="478"/>
          <ac:picMkLst>
            <pc:docMk/>
            <pc:sldMk cId="830452161" sldId="761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16573560" sldId="76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3198810" sldId="762"/>
        </pc:sldMkLst>
      </pc:sldChg>
      <pc:sldChg chg="addSp delSp modSp add mod">
        <pc:chgData name="Jenifer Prince Devaraj" userId="c3fb109c-09d1-42a6-93f4-69472d709861" providerId="ADAL" clId="{1CDBF326-BB2E-4017-8670-627AF9458FEB}" dt="2023-02-16T00:00:41.738" v="684" actId="1076"/>
        <pc:sldMkLst>
          <pc:docMk/>
          <pc:sldMk cId="3109245988" sldId="762"/>
        </pc:sldMkLst>
        <pc:spChg chg="mod">
          <ac:chgData name="Jenifer Prince Devaraj" userId="c3fb109c-09d1-42a6-93f4-69472d709861" providerId="ADAL" clId="{1CDBF326-BB2E-4017-8670-627AF9458FEB}" dt="2023-02-15T23:58:54.881" v="616" actId="13900"/>
          <ac:spMkLst>
            <pc:docMk/>
            <pc:sldMk cId="3109245988" sldId="762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00:41.738" v="684" actId="1076"/>
          <ac:spMkLst>
            <pc:docMk/>
            <pc:sldMk cId="3109245988" sldId="762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3:15:37.494" v="598" actId="478"/>
          <ac:picMkLst>
            <pc:docMk/>
            <pc:sldMk cId="3109245988" sldId="762"/>
            <ac:picMk id="6" creationId="{D9C0D007-59CE-DDD0-D732-5277BB12108F}"/>
          </ac:picMkLst>
        </pc:picChg>
        <pc:picChg chg="add del mod">
          <ac:chgData name="Jenifer Prince Devaraj" userId="c3fb109c-09d1-42a6-93f4-69472d709861" providerId="ADAL" clId="{1CDBF326-BB2E-4017-8670-627AF9458FEB}" dt="2023-02-15T23:15:58.047" v="602" actId="478"/>
          <ac:picMkLst>
            <pc:docMk/>
            <pc:sldMk cId="3109245988" sldId="762"/>
            <ac:picMk id="8" creationId="{5E3A57D9-B9BA-3FDA-4323-C9F0745E965B}"/>
          </ac:picMkLst>
        </pc:picChg>
        <pc:picChg chg="add mod">
          <ac:chgData name="Jenifer Prince Devaraj" userId="c3fb109c-09d1-42a6-93f4-69472d709861" providerId="ADAL" clId="{1CDBF326-BB2E-4017-8670-627AF9458FEB}" dt="2023-02-15T23:16:13.907" v="608" actId="1076"/>
          <ac:picMkLst>
            <pc:docMk/>
            <pc:sldMk cId="3109245988" sldId="762"/>
            <ac:picMk id="10" creationId="{E6202752-E1F5-08C2-5359-FFAA3165ACB9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0:29:40.036" v="761" actId="1076"/>
        <pc:sldMkLst>
          <pc:docMk/>
          <pc:sldMk cId="1095517584" sldId="763"/>
        </pc:sldMkLst>
        <pc:spChg chg="del">
          <ac:chgData name="Jenifer Prince Devaraj" userId="c3fb109c-09d1-42a6-93f4-69472d709861" providerId="ADAL" clId="{1CDBF326-BB2E-4017-8670-627AF9458FEB}" dt="2023-02-16T00:29:24.582" v="757" actId="478"/>
          <ac:spMkLst>
            <pc:docMk/>
            <pc:sldMk cId="1095517584" sldId="763"/>
            <ac:spMk id="7" creationId="{BD7A078C-B9AF-7635-F34E-3C5DD7837B56}"/>
          </ac:spMkLst>
        </pc:spChg>
        <pc:picChg chg="add mod">
          <ac:chgData name="Jenifer Prince Devaraj" userId="c3fb109c-09d1-42a6-93f4-69472d709861" providerId="ADAL" clId="{1CDBF326-BB2E-4017-8670-627AF9458FEB}" dt="2023-02-16T00:29:40.036" v="761" actId="1076"/>
          <ac:picMkLst>
            <pc:docMk/>
            <pc:sldMk cId="1095517584" sldId="763"/>
            <ac:picMk id="3" creationId="{D40E398B-89FD-7BA6-E717-F6687A52C55A}"/>
          </ac:picMkLst>
        </pc:picChg>
        <pc:picChg chg="del">
          <ac:chgData name="Jenifer Prince Devaraj" userId="c3fb109c-09d1-42a6-93f4-69472d709861" providerId="ADAL" clId="{1CDBF326-BB2E-4017-8670-627AF9458FEB}" dt="2023-02-16T00:29:22.094" v="756" actId="478"/>
          <ac:picMkLst>
            <pc:docMk/>
            <pc:sldMk cId="1095517584" sldId="763"/>
            <ac:picMk id="10" creationId="{E6202752-E1F5-08C2-5359-FFAA3165ACB9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879013245" sldId="763"/>
        </pc:sldMkLst>
      </pc:sldChg>
      <pc:sldChg chg="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4058963037" sldId="763"/>
        </pc:sldMkLst>
        <pc:spChg chg="mod">
          <ac:chgData name="Jenifer Prince Devaraj" userId="c3fb109c-09d1-42a6-93f4-69472d709861" providerId="ADAL" clId="{1CDBF326-BB2E-4017-8670-627AF9458FEB}" dt="2023-02-16T00:15:51.709" v="740" actId="1076"/>
          <ac:spMkLst>
            <pc:docMk/>
            <pc:sldMk cId="4058963037" sldId="763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15:49.033" v="739" actId="1076"/>
          <ac:spMkLst>
            <pc:docMk/>
            <pc:sldMk cId="4058963037" sldId="763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030799890" sldId="764"/>
        </pc:sldMkLst>
      </pc:sldChg>
      <pc:sldChg chg="addSp delSp modSp add mod">
        <pc:chgData name="Jenifer Prince Devaraj" userId="c3fb109c-09d1-42a6-93f4-69472d709861" providerId="ADAL" clId="{1CDBF326-BB2E-4017-8670-627AF9458FEB}" dt="2023-02-16T00:39:17.363" v="854" actId="1076"/>
        <pc:sldMkLst>
          <pc:docMk/>
          <pc:sldMk cId="2235327449" sldId="764"/>
        </pc:sldMkLst>
        <pc:spChg chg="add mod">
          <ac:chgData name="Jenifer Prince Devaraj" userId="c3fb109c-09d1-42a6-93f4-69472d709861" providerId="ADAL" clId="{1CDBF326-BB2E-4017-8670-627AF9458FEB}" dt="2023-02-16T00:39:17.363" v="854" actId="1076"/>
          <ac:spMkLst>
            <pc:docMk/>
            <pc:sldMk cId="2235327449" sldId="764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35:00.278" v="771" actId="20577"/>
          <ac:spMkLst>
            <pc:docMk/>
            <pc:sldMk cId="2235327449" sldId="764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34:49.422" v="763" actId="478"/>
          <ac:picMkLst>
            <pc:docMk/>
            <pc:sldMk cId="2235327449" sldId="764"/>
            <ac:picMk id="3" creationId="{D40E398B-89FD-7BA6-E717-F6687A52C55A}"/>
          </ac:picMkLst>
        </pc:picChg>
        <pc:picChg chg="add mod">
          <ac:chgData name="Jenifer Prince Devaraj" userId="c3fb109c-09d1-42a6-93f4-69472d709861" providerId="ADAL" clId="{1CDBF326-BB2E-4017-8670-627AF9458FEB}" dt="2023-02-16T00:36:49.698" v="781" actId="1076"/>
          <ac:picMkLst>
            <pc:docMk/>
            <pc:sldMk cId="2235327449" sldId="764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809934474" sldId="764"/>
        </pc:sldMkLst>
        <pc:spChg chg="del">
          <ac:chgData name="Jenifer Prince Devaraj" userId="c3fb109c-09d1-42a6-93f4-69472d709861" providerId="ADAL" clId="{1CDBF326-BB2E-4017-8670-627AF9458FEB}" dt="2023-02-16T00:01:03.834" v="699" actId="478"/>
          <ac:spMkLst>
            <pc:docMk/>
            <pc:sldMk cId="3809934474" sldId="764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1CDBF326-BB2E-4017-8670-627AF9458FEB}" dt="2023-02-16T00:22:48.739" v="753" actId="313"/>
          <ac:spMkLst>
            <pc:docMk/>
            <pc:sldMk cId="3809934474" sldId="764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00:59.186" v="697" actId="20577"/>
          <ac:spMkLst>
            <pc:docMk/>
            <pc:sldMk cId="3809934474" sldId="76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02:07.420" v="714" actId="1076"/>
          <ac:picMkLst>
            <pc:docMk/>
            <pc:sldMk cId="3809934474" sldId="764"/>
            <ac:picMk id="3" creationId="{C1D6507B-6080-774A-0AD0-10294C80345D}"/>
          </ac:picMkLst>
        </pc:picChg>
        <pc:picChg chg="del">
          <ac:chgData name="Jenifer Prince Devaraj" userId="c3fb109c-09d1-42a6-93f4-69472d709861" providerId="ADAL" clId="{1CDBF326-BB2E-4017-8670-627AF9458FEB}" dt="2023-02-16T00:01:00.990" v="698" actId="478"/>
          <ac:picMkLst>
            <pc:docMk/>
            <pc:sldMk cId="3809934474" sldId="764"/>
            <ac:picMk id="10" creationId="{E6202752-E1F5-08C2-5359-FFAA3165ACB9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47187652" sldId="765"/>
        </pc:sldMkLst>
        <pc:spChg chg="mod">
          <ac:chgData name="Jenifer Prince Devaraj" userId="c3fb109c-09d1-42a6-93f4-69472d709861" providerId="ADAL" clId="{1CDBF326-BB2E-4017-8670-627AF9458FEB}" dt="2023-02-16T00:14:57.978" v="729" actId="1076"/>
          <ac:spMkLst>
            <pc:docMk/>
            <pc:sldMk cId="347187652" sldId="765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4:11.610" v="726"/>
          <ac:spMkLst>
            <pc:docMk/>
            <pc:sldMk cId="347187652" sldId="765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13:50.007" v="722" actId="478"/>
          <ac:picMkLst>
            <pc:docMk/>
            <pc:sldMk cId="347187652" sldId="765"/>
            <ac:picMk id="3" creationId="{C1D6507B-6080-774A-0AD0-10294C80345D}"/>
          </ac:picMkLst>
        </pc:picChg>
        <pc:picChg chg="add mod">
          <ac:chgData name="Jenifer Prince Devaraj" userId="c3fb109c-09d1-42a6-93f4-69472d709861" providerId="ADAL" clId="{1CDBF326-BB2E-4017-8670-627AF9458FEB}" dt="2023-02-16T00:13:56.929" v="725" actId="1076"/>
          <ac:picMkLst>
            <pc:docMk/>
            <pc:sldMk cId="347187652" sldId="765"/>
            <ac:picMk id="6" creationId="{B42F5F54-0322-ED26-CA3A-AEBD1B32B04D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05556938" sldId="765"/>
        </pc:sldMkLst>
      </pc:sldChg>
      <pc:sldChg chg="modSp add mod">
        <pc:chgData name="Jenifer Prince Devaraj" userId="c3fb109c-09d1-42a6-93f4-69472d709861" providerId="ADAL" clId="{1CDBF326-BB2E-4017-8670-627AF9458FEB}" dt="2023-02-16T00:48:26.205" v="916" actId="1076"/>
        <pc:sldMkLst>
          <pc:docMk/>
          <pc:sldMk cId="3752769376" sldId="765"/>
        </pc:sldMkLst>
        <pc:spChg chg="mod">
          <ac:chgData name="Jenifer Prince Devaraj" userId="c3fb109c-09d1-42a6-93f4-69472d709861" providerId="ADAL" clId="{1CDBF326-BB2E-4017-8670-627AF9458FEB}" dt="2023-02-16T00:48:24.537" v="915" actId="1076"/>
          <ac:spMkLst>
            <pc:docMk/>
            <pc:sldMk cId="3752769376" sldId="765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18.771" v="913" actId="1076"/>
          <ac:spMkLst>
            <pc:docMk/>
            <pc:sldMk cId="3752769376" sldId="765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1CDBF326-BB2E-4017-8670-627AF9458FEB}" dt="2023-02-16T00:48:26.205" v="916" actId="1076"/>
          <ac:picMkLst>
            <pc:docMk/>
            <pc:sldMk cId="3752769376" sldId="765"/>
            <ac:picMk id="7" creationId="{6705C2C1-CA56-B8A0-0AEA-175A5644CF12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13784242" sldId="766"/>
        </pc:sldMkLst>
      </pc:sldChg>
      <pc:sldChg chg="delSp modSp add mod">
        <pc:chgData name="Jenifer Prince Devaraj" userId="c3fb109c-09d1-42a6-93f4-69472d709861" providerId="ADAL" clId="{1CDBF326-BB2E-4017-8670-627AF9458FEB}" dt="2023-02-16T00:57:06.351" v="955" actId="20577"/>
        <pc:sldMkLst>
          <pc:docMk/>
          <pc:sldMk cId="3167036134" sldId="766"/>
        </pc:sldMkLst>
        <pc:spChg chg="mod">
          <ac:chgData name="Jenifer Prince Devaraj" userId="c3fb109c-09d1-42a6-93f4-69472d709861" providerId="ADAL" clId="{1CDBF326-BB2E-4017-8670-627AF9458FEB}" dt="2023-02-16T00:57:06.351" v="955" actId="20577"/>
          <ac:spMkLst>
            <pc:docMk/>
            <pc:sldMk cId="3167036134" sldId="766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56.966" v="932" actId="20577"/>
          <ac:spMkLst>
            <pc:docMk/>
            <pc:sldMk cId="3167036134" sldId="766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50:52.790" v="938" actId="478"/>
          <ac:picMkLst>
            <pc:docMk/>
            <pc:sldMk cId="3167036134" sldId="766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955622078" sldId="766"/>
        </pc:sldMkLst>
        <pc:spChg chg="mod">
          <ac:chgData name="Jenifer Prince Devaraj" userId="c3fb109c-09d1-42a6-93f4-69472d709861" providerId="ADAL" clId="{1CDBF326-BB2E-4017-8670-627AF9458FEB}" dt="2023-02-16T00:15:32.938" v="737" actId="1076"/>
          <ac:spMkLst>
            <pc:docMk/>
            <pc:sldMk cId="3955622078" sldId="766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5:11.458" v="731"/>
          <ac:spMkLst>
            <pc:docMk/>
            <pc:sldMk cId="3955622078" sldId="76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15:21.144" v="735" actId="1076"/>
          <ac:picMkLst>
            <pc:docMk/>
            <pc:sldMk cId="3955622078" sldId="766"/>
            <ac:picMk id="3" creationId="{E99C82C9-109C-B910-0F40-E498C6319F07}"/>
          </ac:picMkLst>
        </pc:picChg>
        <pc:picChg chg="del">
          <ac:chgData name="Jenifer Prince Devaraj" userId="c3fb109c-09d1-42a6-93f4-69472d709861" providerId="ADAL" clId="{1CDBF326-BB2E-4017-8670-627AF9458FEB}" dt="2023-02-16T00:15:15.170" v="732" actId="478"/>
          <ac:picMkLst>
            <pc:docMk/>
            <pc:sldMk cId="3955622078" sldId="766"/>
            <ac:picMk id="6" creationId="{B42F5F54-0322-ED26-CA3A-AEBD1B32B04D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0:54:25.547" v="951" actId="1076"/>
        <pc:sldMkLst>
          <pc:docMk/>
          <pc:sldMk cId="532814165" sldId="767"/>
        </pc:sldMkLst>
        <pc:spChg chg="mod">
          <ac:chgData name="Jenifer Prince Devaraj" userId="c3fb109c-09d1-42a6-93f4-69472d709861" providerId="ADAL" clId="{1CDBF326-BB2E-4017-8670-627AF9458FEB}" dt="2023-02-16T00:54:22.476" v="950" actId="1076"/>
          <ac:spMkLst>
            <pc:docMk/>
            <pc:sldMk cId="532814165" sldId="767"/>
            <ac:spMk id="9" creationId="{02BAD94A-2CDE-75ED-C223-88778DA3723B}"/>
          </ac:spMkLst>
        </pc:spChg>
        <pc:spChg chg="add del mod">
          <ac:chgData name="Jenifer Prince Devaraj" userId="c3fb109c-09d1-42a6-93f4-69472d709861" providerId="ADAL" clId="{1CDBF326-BB2E-4017-8670-627AF9458FEB}" dt="2023-02-16T00:54:25.547" v="951" actId="1076"/>
          <ac:spMkLst>
            <pc:docMk/>
            <pc:sldMk cId="532814165" sldId="76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89971426" sldId="76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873738643" sldId="768"/>
        </pc:sldMkLst>
      </pc:sldChg>
      <pc:sldChg chg="modSp add mod">
        <pc:chgData name="Jenifer Prince Devaraj" userId="c3fb109c-09d1-42a6-93f4-69472d709861" providerId="ADAL" clId="{1CDBF326-BB2E-4017-8670-627AF9458FEB}" dt="2023-02-16T00:59:31.589" v="961" actId="20577"/>
        <pc:sldMkLst>
          <pc:docMk/>
          <pc:sldMk cId="3592398757" sldId="768"/>
        </pc:sldMkLst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1CDBF326-BB2E-4017-8670-627AF9458FEB}" dt="2023-02-16T00:59:31.589" v="961" actId="20577"/>
          <ac:spMkLst>
            <pc:docMk/>
            <pc:sldMk cId="3592398757" sldId="768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59:18.079" v="959"/>
          <ac:spMkLst>
            <pc:docMk/>
            <pc:sldMk cId="3592398757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1CDBF326-BB2E-4017-8670-627AF9458FEB}" dt="2023-02-16T01:01:58.421" v="968" actId="22"/>
        <pc:sldMkLst>
          <pc:docMk/>
          <pc:sldMk cId="476044751" sldId="769"/>
        </pc:sldMkLst>
        <pc:spChg chg="add del">
          <ac:chgData name="Jenifer Prince Devaraj" userId="c3fb109c-09d1-42a6-93f4-69472d709861" providerId="ADAL" clId="{1CDBF326-BB2E-4017-8670-627AF9458FEB}" dt="2023-02-16T01:01:58.421" v="968" actId="22"/>
          <ac:spMkLst>
            <pc:docMk/>
            <pc:sldMk cId="476044751" sldId="769"/>
            <ac:spMk id="6" creationId="{36DDCC24-D1E3-2C36-ACC3-56EF9163AC85}"/>
          </ac:spMkLst>
        </pc:spChg>
        <pc:spChg chg="mod">
          <ac:chgData name="Jenifer Prince Devaraj" userId="c3fb109c-09d1-42a6-93f4-69472d709861" providerId="ADAL" clId="{1CDBF326-BB2E-4017-8670-627AF9458FEB}" dt="2023-02-16T01:01:50.898" v="966" actId="20577"/>
          <ac:spMkLst>
            <pc:docMk/>
            <pc:sldMk cId="476044751" sldId="769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1:40.332" v="964"/>
          <ac:spMkLst>
            <pc:docMk/>
            <pc:sldMk cId="476044751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163317104" sldId="76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812781161" sldId="770"/>
        </pc:sldMkLst>
      </pc:sldChg>
      <pc:sldChg chg="modSp add mod">
        <pc:chgData name="Jenifer Prince Devaraj" userId="c3fb109c-09d1-42a6-93f4-69472d709861" providerId="ADAL" clId="{1CDBF326-BB2E-4017-8670-627AF9458FEB}" dt="2023-02-16T01:06:53.671" v="1021" actId="20577"/>
        <pc:sldMkLst>
          <pc:docMk/>
          <pc:sldMk cId="2303667546" sldId="770"/>
        </pc:sldMkLst>
        <pc:spChg chg="mod">
          <ac:chgData name="Jenifer Prince Devaraj" userId="c3fb109c-09d1-42a6-93f4-69472d709861" providerId="ADAL" clId="{1CDBF326-BB2E-4017-8670-627AF9458FEB}" dt="2023-02-16T01:06:53.671" v="1021" actId="20577"/>
          <ac:spMkLst>
            <pc:docMk/>
            <pc:sldMk cId="2303667546" sldId="770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2:12.838" v="970"/>
          <ac:spMkLst>
            <pc:docMk/>
            <pc:sldMk cId="2303667546" sldId="770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1CDBF326-BB2E-4017-8670-627AF9458FEB}" dt="2023-02-16T01:10:27.909" v="1033" actId="113"/>
        <pc:sldMkLst>
          <pc:docMk/>
          <pc:sldMk cId="1423956440" sldId="771"/>
        </pc:sldMkLst>
        <pc:spChg chg="mod">
          <ac:chgData name="Jenifer Prince Devaraj" userId="c3fb109c-09d1-42a6-93f4-69472d709861" providerId="ADAL" clId="{1CDBF326-BB2E-4017-8670-627AF9458FEB}" dt="2023-02-16T01:10:27.909" v="1033" actId="113"/>
          <ac:spMkLst>
            <pc:docMk/>
            <pc:sldMk cId="1423956440" sldId="771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9:37.615" v="1025" actId="14100"/>
          <ac:spMkLst>
            <pc:docMk/>
            <pc:sldMk cId="1423956440" sldId="771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557578534" sldId="77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974918781" sldId="772"/>
        </pc:sldMkLst>
      </pc:sldChg>
      <pc:sldChg chg="modSp add mod">
        <pc:chgData name="Jenifer Prince Devaraj" userId="c3fb109c-09d1-42a6-93f4-69472d709861" providerId="ADAL" clId="{1CDBF326-BB2E-4017-8670-627AF9458FEB}" dt="2023-02-16T01:12:16.558" v="1052" actId="12"/>
        <pc:sldMkLst>
          <pc:docMk/>
          <pc:sldMk cId="3165901196" sldId="772"/>
        </pc:sldMkLst>
        <pc:spChg chg="mod">
          <ac:chgData name="Jenifer Prince Devaraj" userId="c3fb109c-09d1-42a6-93f4-69472d709861" providerId="ADAL" clId="{1CDBF326-BB2E-4017-8670-627AF9458FEB}" dt="2023-02-16T01:12:16.558" v="1052" actId="12"/>
          <ac:spMkLst>
            <pc:docMk/>
            <pc:sldMk cId="3165901196" sldId="772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11:55.193" v="1049" actId="1076"/>
          <ac:spMkLst>
            <pc:docMk/>
            <pc:sldMk cId="3165901196" sldId="77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555473364" sldId="773"/>
        </pc:sldMkLst>
      </pc:sldChg>
      <pc:sldChg chg="modSp add mod">
        <pc:chgData name="Jenifer Prince Devaraj" userId="c3fb109c-09d1-42a6-93f4-69472d709861" providerId="ADAL" clId="{1CDBF326-BB2E-4017-8670-627AF9458FEB}" dt="2023-02-16T01:12:46.419" v="1055" actId="1076"/>
        <pc:sldMkLst>
          <pc:docMk/>
          <pc:sldMk cId="2002702314" sldId="773"/>
        </pc:sldMkLst>
        <pc:spChg chg="mod">
          <ac:chgData name="Jenifer Prince Devaraj" userId="c3fb109c-09d1-42a6-93f4-69472d709861" providerId="ADAL" clId="{1CDBF326-BB2E-4017-8670-627AF9458FEB}" dt="2023-02-16T01:12:46.419" v="1055" actId="1076"/>
          <ac:spMkLst>
            <pc:docMk/>
            <pc:sldMk cId="2002702314" sldId="773"/>
            <ac:spMk id="9" creationId="{02BAD94A-2CDE-75ED-C223-88778DA3723B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39803020" sldId="77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59006833" sldId="77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934368404" sldId="776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419858031" sldId="777"/>
        </pc:sldMkLst>
      </pc:sldChg>
      <pc:sldChg chg="del">
        <pc:chgData name="Jenifer Prince Devaraj" userId="c3fb109c-09d1-42a6-93f4-69472d709861" providerId="ADAL" clId="{1CDBF326-BB2E-4017-8670-627AF9458FEB}" dt="2023-02-15T21:56:49.565" v="71" actId="47"/>
        <pc:sldMkLst>
          <pc:docMk/>
          <pc:sldMk cId="2667604713" sldId="778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70116661" sldId="77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21110848" sldId="780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78170707" sldId="78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8013750" sldId="782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73763390" sldId="783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265464205" sldId="78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050997376" sldId="78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84503180" sldId="78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22283169" sldId="788"/>
        </pc:sldMkLst>
      </pc:sldChg>
    </pc:docChg>
  </pc:docChgLst>
  <pc:docChgLst>
    <pc:chgData name="Jenifer Prince Devaraj" userId="c3fb109c-09d1-42a6-93f4-69472d709861" providerId="ADAL" clId="{50B517F5-8ED3-42E1-B2ED-BBEFACEF233B}"/>
    <pc:docChg chg="undo custSel addSld delSld modSld">
      <pc:chgData name="Jenifer Prince Devaraj" userId="c3fb109c-09d1-42a6-93f4-69472d709861" providerId="ADAL" clId="{50B517F5-8ED3-42E1-B2ED-BBEFACEF233B}" dt="2023-02-16T08:54:29.920" v="205" actId="47"/>
      <pc:docMkLst>
        <pc:docMk/>
      </pc:docMkLst>
      <pc:sldChg chg="modSp mod">
        <pc:chgData name="Jenifer Prince Devaraj" userId="c3fb109c-09d1-42a6-93f4-69472d709861" providerId="ADAL" clId="{50B517F5-8ED3-42E1-B2ED-BBEFACEF233B}" dt="2023-02-16T01:14:48.893" v="1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0B517F5-8ED3-42E1-B2ED-BBEFACEF233B}" dt="2023-02-16T01:14:48.893" v="16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658654216" sldId="755"/>
        </pc:sldMkLst>
      </pc:sldChg>
      <pc:sldChg chg="modSp mod">
        <pc:chgData name="Jenifer Prince Devaraj" userId="c3fb109c-09d1-42a6-93f4-69472d709861" providerId="ADAL" clId="{50B517F5-8ED3-42E1-B2ED-BBEFACEF233B}" dt="2023-02-16T08:49:45.760" v="191" actId="113"/>
        <pc:sldMkLst>
          <pc:docMk/>
          <pc:sldMk cId="1856619079" sldId="756"/>
        </pc:sldMkLst>
        <pc:spChg chg="mod">
          <ac:chgData name="Jenifer Prince Devaraj" userId="c3fb109c-09d1-42a6-93f4-69472d709861" providerId="ADAL" clId="{50B517F5-8ED3-42E1-B2ED-BBEFACEF233B}" dt="2023-02-16T08:49:45.760" v="191" actId="113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17:16.522" v="51" actId="20577"/>
          <ac:spMkLst>
            <pc:docMk/>
            <pc:sldMk cId="1856619079" sldId="756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321171887" sldId="757"/>
        </pc:sldMkLst>
      </pc:sldChg>
      <pc:sldChg chg="modSp add mod">
        <pc:chgData name="Jenifer Prince Devaraj" userId="c3fb109c-09d1-42a6-93f4-69472d709861" providerId="ADAL" clId="{50B517F5-8ED3-42E1-B2ED-BBEFACEF233B}" dt="2023-02-16T01:20:05.336" v="77" actId="20577"/>
        <pc:sldMkLst>
          <pc:docMk/>
          <pc:sldMk cId="1961094845" sldId="757"/>
        </pc:sldMkLst>
        <pc:spChg chg="mod">
          <ac:chgData name="Jenifer Prince Devaraj" userId="c3fb109c-09d1-42a6-93f4-69472d709861" providerId="ADAL" clId="{50B517F5-8ED3-42E1-B2ED-BBEFACEF233B}" dt="2023-02-16T01:20:05.336" v="77" actId="20577"/>
          <ac:spMkLst>
            <pc:docMk/>
            <pc:sldMk cId="1961094845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18:22.957" v="55"/>
          <ac:spMkLst>
            <pc:docMk/>
            <pc:sldMk cId="1961094845" sldId="75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552383452" sldId="758"/>
        </pc:sldMkLst>
      </pc:sldChg>
      <pc:sldChg chg="addSp modSp add mod">
        <pc:chgData name="Jenifer Prince Devaraj" userId="c3fb109c-09d1-42a6-93f4-69472d709861" providerId="ADAL" clId="{50B517F5-8ED3-42E1-B2ED-BBEFACEF233B}" dt="2023-02-16T08:50:46.422" v="193" actId="113"/>
        <pc:sldMkLst>
          <pc:docMk/>
          <pc:sldMk cId="2966804691" sldId="758"/>
        </pc:sldMkLst>
        <pc:spChg chg="mod">
          <ac:chgData name="Jenifer Prince Devaraj" userId="c3fb109c-09d1-42a6-93f4-69472d709861" providerId="ADAL" clId="{50B517F5-8ED3-42E1-B2ED-BBEFACEF233B}" dt="2023-02-16T08:50:46.422" v="193" actId="113"/>
          <ac:spMkLst>
            <pc:docMk/>
            <pc:sldMk cId="2966804691" sldId="75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0:58.632" v="83" actId="1076"/>
          <ac:spMkLst>
            <pc:docMk/>
            <pc:sldMk cId="2966804691" sldId="758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50B517F5-8ED3-42E1-B2ED-BBEFACEF233B}" dt="2023-02-16T01:29:12.215" v="170" actId="1076"/>
          <ac:picMkLst>
            <pc:docMk/>
            <pc:sldMk cId="2966804691" sldId="758"/>
            <ac:picMk id="6" creationId="{1010194A-E4F9-44DD-A551-68EEC85FB51E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80865915" sldId="759"/>
        </pc:sldMkLst>
      </pc:sldChg>
      <pc:sldChg chg="modSp add mod">
        <pc:chgData name="Jenifer Prince Devaraj" userId="c3fb109c-09d1-42a6-93f4-69472d709861" providerId="ADAL" clId="{50B517F5-8ED3-42E1-B2ED-BBEFACEF233B}" dt="2023-02-16T01:21:35.408" v="90" actId="20577"/>
        <pc:sldMkLst>
          <pc:docMk/>
          <pc:sldMk cId="2745696024" sldId="759"/>
        </pc:sldMkLst>
        <pc:spChg chg="mod">
          <ac:chgData name="Jenifer Prince Devaraj" userId="c3fb109c-09d1-42a6-93f4-69472d709861" providerId="ADAL" clId="{50B517F5-8ED3-42E1-B2ED-BBEFACEF233B}" dt="2023-02-16T01:21:22.722" v="87" actId="20577"/>
          <ac:spMkLst>
            <pc:docMk/>
            <pc:sldMk cId="2745696024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1:35.408" v="90" actId="20577"/>
          <ac:spMkLst>
            <pc:docMk/>
            <pc:sldMk cId="2745696024" sldId="75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818246239" sldId="760"/>
        </pc:sldMkLst>
      </pc:sldChg>
      <pc:sldChg chg="modSp add mod">
        <pc:chgData name="Jenifer Prince Devaraj" userId="c3fb109c-09d1-42a6-93f4-69472d709861" providerId="ADAL" clId="{50B517F5-8ED3-42E1-B2ED-BBEFACEF233B}" dt="2023-02-16T08:52:02.475" v="197" actId="113"/>
        <pc:sldMkLst>
          <pc:docMk/>
          <pc:sldMk cId="3079698171" sldId="760"/>
        </pc:sldMkLst>
        <pc:spChg chg="mod">
          <ac:chgData name="Jenifer Prince Devaraj" userId="c3fb109c-09d1-42a6-93f4-69472d709861" providerId="ADAL" clId="{50B517F5-8ED3-42E1-B2ED-BBEFACEF233B}" dt="2023-02-16T08:52:02.475" v="197" actId="113"/>
          <ac:spMkLst>
            <pc:docMk/>
            <pc:sldMk cId="3079698171" sldId="760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1:54.597" v="94" actId="20577"/>
          <ac:spMkLst>
            <pc:docMk/>
            <pc:sldMk cId="3079698171" sldId="760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830452161" sldId="761"/>
        </pc:sldMkLst>
      </pc:sldChg>
      <pc:sldChg chg="modSp add mod">
        <pc:chgData name="Jenifer Prince Devaraj" userId="c3fb109c-09d1-42a6-93f4-69472d709861" providerId="ADAL" clId="{50B517F5-8ED3-42E1-B2ED-BBEFACEF233B}" dt="2023-02-16T08:52:37.758" v="198" actId="113"/>
        <pc:sldMkLst>
          <pc:docMk/>
          <pc:sldMk cId="1217245081" sldId="761"/>
        </pc:sldMkLst>
        <pc:spChg chg="mod">
          <ac:chgData name="Jenifer Prince Devaraj" userId="c3fb109c-09d1-42a6-93f4-69472d709861" providerId="ADAL" clId="{50B517F5-8ED3-42E1-B2ED-BBEFACEF233B}" dt="2023-02-16T08:52:37.758" v="198" actId="113"/>
          <ac:spMkLst>
            <pc:docMk/>
            <pc:sldMk cId="1217245081" sldId="761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2:25.677" v="100" actId="20577"/>
          <ac:spMkLst>
            <pc:docMk/>
            <pc:sldMk cId="1217245081" sldId="761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50B517F5-8ED3-42E1-B2ED-BBEFACEF233B}" dt="2023-02-16T08:53:29.979" v="202" actId="113"/>
        <pc:sldMkLst>
          <pc:docMk/>
          <pc:sldMk cId="29285891" sldId="762"/>
        </pc:sldMkLst>
        <pc:spChg chg="mod">
          <ac:chgData name="Jenifer Prince Devaraj" userId="c3fb109c-09d1-42a6-93f4-69472d709861" providerId="ADAL" clId="{50B517F5-8ED3-42E1-B2ED-BBEFACEF233B}" dt="2023-02-16T08:53:29.979" v="202" actId="113"/>
          <ac:spMkLst>
            <pc:docMk/>
            <pc:sldMk cId="29285891" sldId="762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3:17.984" v="108" actId="20577"/>
          <ac:spMkLst>
            <pc:docMk/>
            <pc:sldMk cId="29285891" sldId="76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09245988" sldId="762"/>
        </pc:sldMkLst>
      </pc:sldChg>
      <pc:sldChg chg="modSp add mod">
        <pc:chgData name="Jenifer Prince Devaraj" userId="c3fb109c-09d1-42a6-93f4-69472d709861" providerId="ADAL" clId="{50B517F5-8ED3-42E1-B2ED-BBEFACEF233B}" dt="2023-02-16T08:53:56.123" v="204" actId="113"/>
        <pc:sldMkLst>
          <pc:docMk/>
          <pc:sldMk cId="875502953" sldId="763"/>
        </pc:sldMkLst>
        <pc:spChg chg="mod">
          <ac:chgData name="Jenifer Prince Devaraj" userId="c3fb109c-09d1-42a6-93f4-69472d709861" providerId="ADAL" clId="{50B517F5-8ED3-42E1-B2ED-BBEFACEF233B}" dt="2023-02-16T08:53:56.123" v="204" actId="113"/>
          <ac:spMkLst>
            <pc:docMk/>
            <pc:sldMk cId="875502953" sldId="763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3:36.004" v="112" actId="20577"/>
          <ac:spMkLst>
            <pc:docMk/>
            <pc:sldMk cId="875502953" sldId="763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095517584" sldId="763"/>
        </pc:sldMkLst>
      </pc:sldChg>
      <pc:sldChg chg="addSp delSp modSp add mod">
        <pc:chgData name="Jenifer Prince Devaraj" userId="c3fb109c-09d1-42a6-93f4-69472d709861" providerId="ADAL" clId="{50B517F5-8ED3-42E1-B2ED-BBEFACEF233B}" dt="2023-02-16T01:27:30.348" v="166" actId="1076"/>
        <pc:sldMkLst>
          <pc:docMk/>
          <pc:sldMk cId="818344447" sldId="764"/>
        </pc:sldMkLst>
        <pc:spChg chg="del mod">
          <ac:chgData name="Jenifer Prince Devaraj" userId="c3fb109c-09d1-42a6-93f4-69472d709861" providerId="ADAL" clId="{50B517F5-8ED3-42E1-B2ED-BBEFACEF233B}" dt="2023-02-16T01:27:20.313" v="161" actId="478"/>
          <ac:spMkLst>
            <pc:docMk/>
            <pc:sldMk cId="818344447" sldId="76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5:15.045" v="150" actId="20577"/>
          <ac:spMkLst>
            <pc:docMk/>
            <pc:sldMk cId="818344447" sldId="76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50B517F5-8ED3-42E1-B2ED-BBEFACEF233B}" dt="2023-02-16T01:27:30.348" v="166" actId="1076"/>
          <ac:picMkLst>
            <pc:docMk/>
            <pc:sldMk cId="818344447" sldId="764"/>
            <ac:picMk id="6" creationId="{B39E1D22-5271-CEAD-A9F7-9FBDE9E73B94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235327449" sldId="764"/>
        </pc:sldMkLst>
      </pc:sldChg>
      <pc:sldChg chg="modSp add mod">
        <pc:chgData name="Jenifer Prince Devaraj" userId="c3fb109c-09d1-42a6-93f4-69472d709861" providerId="ADAL" clId="{50B517F5-8ED3-42E1-B2ED-BBEFACEF233B}" dt="2023-02-16T01:26:02.978" v="159" actId="1076"/>
        <pc:sldMkLst>
          <pc:docMk/>
          <pc:sldMk cId="2988052350" sldId="765"/>
        </pc:sldMkLst>
        <pc:spChg chg="mod">
          <ac:chgData name="Jenifer Prince Devaraj" userId="c3fb109c-09d1-42a6-93f4-69472d709861" providerId="ADAL" clId="{50B517F5-8ED3-42E1-B2ED-BBEFACEF233B}" dt="2023-02-16T01:26:02.978" v="159" actId="1076"/>
          <ac:spMkLst>
            <pc:docMk/>
            <pc:sldMk cId="2988052350" sldId="76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752769376" sldId="765"/>
        </pc:sldMkLst>
      </pc:sldChg>
      <pc:sldChg chg="add del">
        <pc:chgData name="Jenifer Prince Devaraj" userId="c3fb109c-09d1-42a6-93f4-69472d709861" providerId="ADAL" clId="{50B517F5-8ED3-42E1-B2ED-BBEFACEF233B}" dt="2023-02-16T08:54:29.920" v="205" actId="47"/>
        <pc:sldMkLst>
          <pc:docMk/>
          <pc:sldMk cId="675509185" sldId="766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67036134" sldId="766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532814165" sldId="767"/>
        </pc:sldMkLst>
      </pc:sldChg>
      <pc:sldChg chg="addSp delSp modSp add mod">
        <pc:chgData name="Jenifer Prince Devaraj" userId="c3fb109c-09d1-42a6-93f4-69472d709861" providerId="ADAL" clId="{50B517F5-8ED3-42E1-B2ED-BBEFACEF233B}" dt="2023-02-16T01:30:45.027" v="178" actId="1076"/>
        <pc:sldMkLst>
          <pc:docMk/>
          <pc:sldMk cId="1783474920" sldId="767"/>
        </pc:sldMkLst>
        <pc:spChg chg="del">
          <ac:chgData name="Jenifer Prince Devaraj" userId="c3fb109c-09d1-42a6-93f4-69472d709861" providerId="ADAL" clId="{50B517F5-8ED3-42E1-B2ED-BBEFACEF233B}" dt="2023-02-16T01:30:36.182" v="173" actId="478"/>
          <ac:spMkLst>
            <pc:docMk/>
            <pc:sldMk cId="1783474920" sldId="76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50B517F5-8ED3-42E1-B2ED-BBEFACEF233B}" dt="2023-02-16T01:30:45.027" v="178" actId="1076"/>
          <ac:picMkLst>
            <pc:docMk/>
            <pc:sldMk cId="1783474920" sldId="767"/>
            <ac:picMk id="6" creationId="{53121B85-E1D1-4AB4-BFE1-FFF1957544DC}"/>
          </ac:picMkLst>
        </pc:picChg>
      </pc:sldChg>
      <pc:sldChg chg="addSp delSp modSp add mod">
        <pc:chgData name="Jenifer Prince Devaraj" userId="c3fb109c-09d1-42a6-93f4-69472d709861" providerId="ADAL" clId="{50B517F5-8ED3-42E1-B2ED-BBEFACEF233B}" dt="2023-02-16T01:31:46.102" v="185" actId="1076"/>
        <pc:sldMkLst>
          <pc:docMk/>
          <pc:sldMk cId="492954289" sldId="768"/>
        </pc:sldMkLst>
        <pc:spChg chg="del">
          <ac:chgData name="Jenifer Prince Devaraj" userId="c3fb109c-09d1-42a6-93f4-69472d709861" providerId="ADAL" clId="{50B517F5-8ED3-42E1-B2ED-BBEFACEF233B}" dt="2023-02-16T01:31:27.445" v="180" actId="478"/>
          <ac:spMkLst>
            <pc:docMk/>
            <pc:sldMk cId="492954289" sldId="768"/>
            <ac:spMk id="15" creationId="{85B9DB09-AFF2-ED26-610C-81DB3EC95191}"/>
          </ac:spMkLst>
        </pc:spChg>
        <pc:picChg chg="add del">
          <ac:chgData name="Jenifer Prince Devaraj" userId="c3fb109c-09d1-42a6-93f4-69472d709861" providerId="ADAL" clId="{50B517F5-8ED3-42E1-B2ED-BBEFACEF233B}" dt="2023-02-16T01:31:29.741" v="182" actId="22"/>
          <ac:picMkLst>
            <pc:docMk/>
            <pc:sldMk cId="492954289" sldId="768"/>
            <ac:picMk id="6" creationId="{7A2162F8-3C81-41A0-7561-9E018720CF51}"/>
          </ac:picMkLst>
        </pc:picChg>
        <pc:picChg chg="add mod">
          <ac:chgData name="Jenifer Prince Devaraj" userId="c3fb109c-09d1-42a6-93f4-69472d709861" providerId="ADAL" clId="{50B517F5-8ED3-42E1-B2ED-BBEFACEF233B}" dt="2023-02-16T01:31:46.102" v="185" actId="1076"/>
          <ac:picMkLst>
            <pc:docMk/>
            <pc:sldMk cId="492954289" sldId="768"/>
            <ac:picMk id="8" creationId="{626F50BD-7E19-A315-4ABA-3ABDA73C0415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592398757" sldId="768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476044751" sldId="769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303667546" sldId="770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423956440" sldId="771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65901196" sldId="772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002702314" sldId="773"/>
        </pc:sldMkLst>
      </pc:sldChg>
    </pc:docChg>
  </pc:docChgLst>
  <pc:docChgLst>
    <pc:chgData name="Jenifer Prince Devaraj" userId="c3fb109c-09d1-42a6-93f4-69472d709861" providerId="ADAL" clId="{4861BF3C-647E-4231-AE2C-E4AD44579CB1}"/>
    <pc:docChg chg="undo custSel addSld delSld modSld sldOrd replTag">
      <pc:chgData name="Jenifer Prince Devaraj" userId="c3fb109c-09d1-42a6-93f4-69472d709861" providerId="ADAL" clId="{4861BF3C-647E-4231-AE2C-E4AD44579CB1}" dt="2023-11-20T08:17:04.786" v="1992" actId="113"/>
      <pc:docMkLst>
        <pc:docMk/>
      </pc:docMkLst>
      <pc:sldChg chg="modSp mod">
        <pc:chgData name="Jenifer Prince Devaraj" userId="c3fb109c-09d1-42a6-93f4-69472d709861" providerId="ADAL" clId="{4861BF3C-647E-4231-AE2C-E4AD44579CB1}" dt="2023-11-19T14:21:22.521" v="14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861BF3C-647E-4231-AE2C-E4AD44579CB1}" dt="2023-11-19T14:21:22.521" v="143" actId="20577"/>
          <ac:spMkLst>
            <pc:docMk/>
            <pc:sldMk cId="3119007398" sldId="719"/>
            <ac:spMk id="3" creationId="{B8D71402-7CBC-DCA2-6899-47998E0C8857}"/>
          </ac:spMkLst>
        </pc:spChg>
        <pc:spChg chg="mod">
          <ac:chgData name="Jenifer Prince Devaraj" userId="c3fb109c-09d1-42a6-93f4-69472d709861" providerId="ADAL" clId="{4861BF3C-647E-4231-AE2C-E4AD44579CB1}" dt="2023-11-19T14:17:16.569" v="16" actId="1076"/>
          <ac:spMkLst>
            <pc:docMk/>
            <pc:sldMk cId="3119007398" sldId="719"/>
            <ac:spMk id="7" creationId="{0D2AF696-522B-ED88-A45F-9270647006CB}"/>
          </ac:spMkLst>
        </pc:spChg>
      </pc:sldChg>
      <pc:sldChg chg="addSp delSp modSp mod">
        <pc:chgData name="Jenifer Prince Devaraj" userId="c3fb109c-09d1-42a6-93f4-69472d709861" providerId="ADAL" clId="{4861BF3C-647E-4231-AE2C-E4AD44579CB1}" dt="2023-11-19T14:21:49.569" v="147" actId="20577"/>
        <pc:sldMkLst>
          <pc:docMk/>
          <pc:sldMk cId="1856619079" sldId="756"/>
        </pc:sldMkLst>
        <pc:spChg chg="mod">
          <ac:chgData name="Jenifer Prince Devaraj" userId="c3fb109c-09d1-42a6-93f4-69472d709861" providerId="ADAL" clId="{4861BF3C-647E-4231-AE2C-E4AD44579CB1}" dt="2023-11-19T14:18:48.798" v="67" actId="20577"/>
          <ac:spMkLst>
            <pc:docMk/>
            <pc:sldMk cId="1856619079" sldId="756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4861BF3C-647E-4231-AE2C-E4AD44579CB1}" dt="2023-11-19T14:20:45.961" v="126" actId="1076"/>
          <ac:spMkLst>
            <pc:docMk/>
            <pc:sldMk cId="1856619079" sldId="75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19T14:21:49.569" v="147" actId="20577"/>
          <ac:spMkLst>
            <pc:docMk/>
            <pc:sldMk cId="1856619079" sldId="756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4861BF3C-647E-4231-AE2C-E4AD44579CB1}" dt="2023-11-19T14:20:00.777" v="93" actId="478"/>
          <ac:spMkLst>
            <pc:docMk/>
            <pc:sldMk cId="1856619079" sldId="756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1961094845" sldId="757"/>
        </pc:sldMkLst>
      </pc:sldChg>
      <pc:sldChg chg="add del">
        <pc:chgData name="Jenifer Prince Devaraj" userId="c3fb109c-09d1-42a6-93f4-69472d709861" providerId="ADAL" clId="{4861BF3C-647E-4231-AE2C-E4AD44579CB1}" dt="2023-11-19T14:21:57.994" v="149" actId="47"/>
        <pc:sldMkLst>
          <pc:docMk/>
          <pc:sldMk cId="3643588684" sldId="757"/>
        </pc:sldMkLst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2966804691" sldId="758"/>
        </pc:sldMkLst>
      </pc:sldChg>
      <pc:sldChg chg="modSp add mod">
        <pc:chgData name="Jenifer Prince Devaraj" userId="c3fb109c-09d1-42a6-93f4-69472d709861" providerId="ADAL" clId="{4861BF3C-647E-4231-AE2C-E4AD44579CB1}" dt="2023-11-20T07:20:01.093" v="1857" actId="113"/>
        <pc:sldMkLst>
          <pc:docMk/>
          <pc:sldMk cId="4112930969" sldId="758"/>
        </pc:sldMkLst>
        <pc:spChg chg="mod">
          <ac:chgData name="Jenifer Prince Devaraj" userId="c3fb109c-09d1-42a6-93f4-69472d709861" providerId="ADAL" clId="{4861BF3C-647E-4231-AE2C-E4AD44579CB1}" dt="2023-11-20T06:32:29.900" v="1824" actId="1076"/>
          <ac:spMkLst>
            <pc:docMk/>
            <pc:sldMk cId="4112930969" sldId="75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20T07:20:01.093" v="1857" actId="113"/>
          <ac:spMkLst>
            <pc:docMk/>
            <pc:sldMk cId="4112930969" sldId="758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2745696024" sldId="759"/>
        </pc:sldMkLst>
      </pc:sldChg>
      <pc:sldChg chg="addSp modSp add mod ord">
        <pc:chgData name="Jenifer Prince Devaraj" userId="c3fb109c-09d1-42a6-93f4-69472d709861" providerId="ADAL" clId="{4861BF3C-647E-4231-AE2C-E4AD44579CB1}" dt="2023-11-20T07:19:37.358" v="1856" actId="113"/>
        <pc:sldMkLst>
          <pc:docMk/>
          <pc:sldMk cId="3101533935" sldId="759"/>
        </pc:sldMkLst>
        <pc:spChg chg="mod">
          <ac:chgData name="Jenifer Prince Devaraj" userId="c3fb109c-09d1-42a6-93f4-69472d709861" providerId="ADAL" clId="{4861BF3C-647E-4231-AE2C-E4AD44579CB1}" dt="2023-11-20T07:19:37.358" v="1856" actId="113"/>
          <ac:spMkLst>
            <pc:docMk/>
            <pc:sldMk cId="3101533935" sldId="759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4:25:56.097" v="185" actId="1076"/>
          <ac:picMkLst>
            <pc:docMk/>
            <pc:sldMk cId="3101533935" sldId="759"/>
            <ac:picMk id="7" creationId="{40566672-EC8C-FD34-E15B-58DD1DCAAAC2}"/>
          </ac:picMkLst>
        </pc:picChg>
      </pc:sldChg>
      <pc:sldChg chg="modSp add mod">
        <pc:chgData name="Jenifer Prince Devaraj" userId="c3fb109c-09d1-42a6-93f4-69472d709861" providerId="ADAL" clId="{4861BF3C-647E-4231-AE2C-E4AD44579CB1}" dt="2023-11-20T07:19:19.780" v="1855" actId="113"/>
        <pc:sldMkLst>
          <pc:docMk/>
          <pc:sldMk cId="2587538844" sldId="760"/>
        </pc:sldMkLst>
        <pc:spChg chg="mod">
          <ac:chgData name="Jenifer Prince Devaraj" userId="c3fb109c-09d1-42a6-93f4-69472d709861" providerId="ADAL" clId="{4861BF3C-647E-4231-AE2C-E4AD44579CB1}" dt="2023-11-19T14:28:08.748" v="205" actId="20577"/>
          <ac:spMkLst>
            <pc:docMk/>
            <pc:sldMk cId="2587538844" sldId="76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20T07:19:19.780" v="1855" actId="113"/>
          <ac:spMkLst>
            <pc:docMk/>
            <pc:sldMk cId="2587538844" sldId="760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3079698171" sldId="760"/>
        </pc:sldMkLst>
      </pc:sldChg>
      <pc:sldChg chg="addSp delSp modSp add mod">
        <pc:chgData name="Jenifer Prince Devaraj" userId="c3fb109c-09d1-42a6-93f4-69472d709861" providerId="ADAL" clId="{4861BF3C-647E-4231-AE2C-E4AD44579CB1}" dt="2023-11-20T07:22:00.318" v="1859" actId="113"/>
        <pc:sldMkLst>
          <pc:docMk/>
          <pc:sldMk cId="101809302" sldId="761"/>
        </pc:sldMkLst>
        <pc:spChg chg="mod">
          <ac:chgData name="Jenifer Prince Devaraj" userId="c3fb109c-09d1-42a6-93f4-69472d709861" providerId="ADAL" clId="{4861BF3C-647E-4231-AE2C-E4AD44579CB1}" dt="2023-11-19T14:31:45.654" v="239" actId="20577"/>
          <ac:spMkLst>
            <pc:docMk/>
            <pc:sldMk cId="101809302" sldId="76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20T07:22:00.318" v="1859" actId="113"/>
          <ac:spMkLst>
            <pc:docMk/>
            <pc:sldMk cId="101809302" sldId="761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4861BF3C-647E-4231-AE2C-E4AD44579CB1}" dt="2023-11-19T14:32:51.017" v="246" actId="478"/>
          <ac:picMkLst>
            <pc:docMk/>
            <pc:sldMk cId="101809302" sldId="761"/>
            <ac:picMk id="7" creationId="{43CCC30C-A309-858D-E1E0-6F8A88F1720F}"/>
          </ac:picMkLst>
        </pc:picChg>
        <pc:picChg chg="add mod">
          <ac:chgData name="Jenifer Prince Devaraj" userId="c3fb109c-09d1-42a6-93f4-69472d709861" providerId="ADAL" clId="{4861BF3C-647E-4231-AE2C-E4AD44579CB1}" dt="2023-11-19T14:33:00.114" v="267" actId="1035"/>
          <ac:picMkLst>
            <pc:docMk/>
            <pc:sldMk cId="101809302" sldId="761"/>
            <ac:picMk id="9" creationId="{833376C3-253D-02F9-B689-344566B9EA9F}"/>
          </ac:picMkLst>
        </pc:pic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1217245081" sldId="761"/>
        </pc:sldMkLst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29285891" sldId="762"/>
        </pc:sldMkLst>
      </pc:sldChg>
      <pc:sldChg chg="delSp modSp add mod">
        <pc:chgData name="Jenifer Prince Devaraj" userId="c3fb109c-09d1-42a6-93f4-69472d709861" providerId="ADAL" clId="{4861BF3C-647E-4231-AE2C-E4AD44579CB1}" dt="2023-11-19T14:36:34.886" v="322" actId="1076"/>
        <pc:sldMkLst>
          <pc:docMk/>
          <pc:sldMk cId="348874411" sldId="762"/>
        </pc:sldMkLst>
        <pc:spChg chg="mod">
          <ac:chgData name="Jenifer Prince Devaraj" userId="c3fb109c-09d1-42a6-93f4-69472d709861" providerId="ADAL" clId="{4861BF3C-647E-4231-AE2C-E4AD44579CB1}" dt="2023-11-19T14:36:34.886" v="322" actId="1076"/>
          <ac:spMkLst>
            <pc:docMk/>
            <pc:sldMk cId="348874411" sldId="76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19T14:36:31.838" v="321" actId="1076"/>
          <ac:spMkLst>
            <pc:docMk/>
            <pc:sldMk cId="348874411" sldId="762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4:34:47.055" v="294" actId="478"/>
          <ac:picMkLst>
            <pc:docMk/>
            <pc:sldMk cId="348874411" sldId="762"/>
            <ac:picMk id="9" creationId="{833376C3-253D-02F9-B689-344566B9EA9F}"/>
          </ac:picMkLst>
        </pc:pic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875502953" sldId="763"/>
        </pc:sldMkLst>
      </pc:sldChg>
      <pc:sldChg chg="addSp delSp modSp add mod">
        <pc:chgData name="Jenifer Prince Devaraj" userId="c3fb109c-09d1-42a6-93f4-69472d709861" providerId="ADAL" clId="{4861BF3C-647E-4231-AE2C-E4AD44579CB1}" dt="2023-11-20T07:58:52.798" v="1898" actId="20577"/>
        <pc:sldMkLst>
          <pc:docMk/>
          <pc:sldMk cId="3643280737" sldId="763"/>
        </pc:sldMkLst>
        <pc:spChg chg="mod">
          <ac:chgData name="Jenifer Prince Devaraj" userId="c3fb109c-09d1-42a6-93f4-69472d709861" providerId="ADAL" clId="{4861BF3C-647E-4231-AE2C-E4AD44579CB1}" dt="2023-11-19T14:50:16.076" v="507" actId="1076"/>
          <ac:spMkLst>
            <pc:docMk/>
            <pc:sldMk cId="3643280737" sldId="763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4861BF3C-647E-4231-AE2C-E4AD44579CB1}" dt="2023-11-19T14:59:36.218" v="842" actId="113"/>
          <ac:spMkLst>
            <pc:docMk/>
            <pc:sldMk cId="3643280737" sldId="763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7:58:52.798" v="1898" actId="20577"/>
          <ac:spMkLst>
            <pc:docMk/>
            <pc:sldMk cId="3643280737" sldId="763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4861BF3C-647E-4231-AE2C-E4AD44579CB1}" dt="2023-11-19T14:49:05.518" v="476" actId="478"/>
          <ac:picMkLst>
            <pc:docMk/>
            <pc:sldMk cId="3643280737" sldId="763"/>
            <ac:picMk id="7" creationId="{E4044600-F160-C0EF-051D-ED5C50411681}"/>
          </ac:picMkLst>
        </pc:picChg>
        <pc:picChg chg="del">
          <ac:chgData name="Jenifer Prince Devaraj" userId="c3fb109c-09d1-42a6-93f4-69472d709861" providerId="ADAL" clId="{4861BF3C-647E-4231-AE2C-E4AD44579CB1}" dt="2023-11-19T14:36:57.875" v="355" actId="478"/>
          <ac:picMkLst>
            <pc:docMk/>
            <pc:sldMk cId="3643280737" sldId="763"/>
            <ac:picMk id="9" creationId="{833376C3-253D-02F9-B689-344566B9EA9F}"/>
          </ac:picMkLst>
        </pc:picChg>
        <pc:picChg chg="add mod">
          <ac:chgData name="Jenifer Prince Devaraj" userId="c3fb109c-09d1-42a6-93f4-69472d709861" providerId="ADAL" clId="{4861BF3C-647E-4231-AE2C-E4AD44579CB1}" dt="2023-11-19T14:51:12.832" v="553" actId="1076"/>
          <ac:picMkLst>
            <pc:docMk/>
            <pc:sldMk cId="3643280737" sldId="763"/>
            <ac:picMk id="11" creationId="{2B4063BD-01B8-BABC-8C62-E5690BDDB873}"/>
          </ac:picMkLst>
        </pc:pic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818344447" sldId="764"/>
        </pc:sldMkLst>
      </pc:sldChg>
      <pc:sldChg chg="addSp delSp modSp add mod ord">
        <pc:chgData name="Jenifer Prince Devaraj" userId="c3fb109c-09d1-42a6-93f4-69472d709861" providerId="ADAL" clId="{4861BF3C-647E-4231-AE2C-E4AD44579CB1}" dt="2023-11-20T07:57:37.140" v="1869" actId="113"/>
        <pc:sldMkLst>
          <pc:docMk/>
          <pc:sldMk cId="4122546486" sldId="764"/>
        </pc:sldMkLst>
        <pc:spChg chg="mod">
          <ac:chgData name="Jenifer Prince Devaraj" userId="c3fb109c-09d1-42a6-93f4-69472d709861" providerId="ADAL" clId="{4861BF3C-647E-4231-AE2C-E4AD44579CB1}" dt="2023-11-19T14:44:44.314" v="457" actId="313"/>
          <ac:spMkLst>
            <pc:docMk/>
            <pc:sldMk cId="4122546486" sldId="764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4861BF3C-647E-4231-AE2C-E4AD44579CB1}" dt="2023-11-19T14:43:56.105" v="416" actId="478"/>
          <ac:spMkLst>
            <pc:docMk/>
            <pc:sldMk cId="4122546486" sldId="764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4861BF3C-647E-4231-AE2C-E4AD44579CB1}" dt="2023-11-19T14:45:20.699" v="465" actId="1076"/>
          <ac:spMkLst>
            <pc:docMk/>
            <pc:sldMk cId="4122546486" sldId="764"/>
            <ac:spMk id="6" creationId="{1D3FF36C-DF55-30EB-3D3B-313ECC0F683D}"/>
          </ac:spMkLst>
        </pc:spChg>
        <pc:spChg chg="mod">
          <ac:chgData name="Jenifer Prince Devaraj" userId="c3fb109c-09d1-42a6-93f4-69472d709861" providerId="ADAL" clId="{4861BF3C-647E-4231-AE2C-E4AD44579CB1}" dt="2023-11-20T07:23:17.556" v="1862" actId="14100"/>
          <ac:spMkLst>
            <pc:docMk/>
            <pc:sldMk cId="4122546486" sldId="764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7:57:37.140" v="1869" actId="113"/>
          <ac:spMkLst>
            <pc:docMk/>
            <pc:sldMk cId="4122546486" sldId="764"/>
            <ac:spMk id="15" creationId="{85B9DB09-AFF2-ED26-610C-81DB3EC95191}"/>
          </ac:spMkLst>
        </pc:spChg>
        <pc:picChg chg="mod">
          <ac:chgData name="Jenifer Prince Devaraj" userId="c3fb109c-09d1-42a6-93f4-69472d709861" providerId="ADAL" clId="{4861BF3C-647E-4231-AE2C-E4AD44579CB1}" dt="2023-11-19T14:45:13.504" v="462" actId="1076"/>
          <ac:picMkLst>
            <pc:docMk/>
            <pc:sldMk cId="4122546486" sldId="764"/>
            <ac:picMk id="7" creationId="{E4044600-F160-C0EF-051D-ED5C50411681}"/>
          </ac:picMkLst>
        </pc:pic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2988052350" sldId="765"/>
        </pc:sldMkLst>
      </pc:sldChg>
      <pc:sldChg chg="delSp modSp add mod">
        <pc:chgData name="Jenifer Prince Devaraj" userId="c3fb109c-09d1-42a6-93f4-69472d709861" providerId="ADAL" clId="{4861BF3C-647E-4231-AE2C-E4AD44579CB1}" dt="2023-11-20T07:59:25.092" v="1899" actId="1076"/>
        <pc:sldMkLst>
          <pc:docMk/>
          <pc:sldMk cId="3905008332" sldId="765"/>
        </pc:sldMkLst>
        <pc:spChg chg="mod">
          <ac:chgData name="Jenifer Prince Devaraj" userId="c3fb109c-09d1-42a6-93f4-69472d709861" providerId="ADAL" clId="{4861BF3C-647E-4231-AE2C-E4AD44579CB1}" dt="2023-11-19T14:51:57.631" v="561" actId="1076"/>
          <ac:spMkLst>
            <pc:docMk/>
            <pc:sldMk cId="3905008332" sldId="76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19T14:52:02.571" v="563" actId="1076"/>
          <ac:spMkLst>
            <pc:docMk/>
            <pc:sldMk cId="3905008332" sldId="765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7:59:25.092" v="1899" actId="1076"/>
          <ac:spMkLst>
            <pc:docMk/>
            <pc:sldMk cId="3905008332" sldId="765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4:51:23.727" v="556" actId="478"/>
          <ac:picMkLst>
            <pc:docMk/>
            <pc:sldMk cId="3905008332" sldId="765"/>
            <ac:picMk id="11" creationId="{2B4063BD-01B8-BABC-8C62-E5690BDDB873}"/>
          </ac:picMkLst>
        </pc:picChg>
      </pc:sldChg>
      <pc:sldChg chg="delSp modSp add mod">
        <pc:chgData name="Jenifer Prince Devaraj" userId="c3fb109c-09d1-42a6-93f4-69472d709861" providerId="ADAL" clId="{4861BF3C-647E-4231-AE2C-E4AD44579CB1}" dt="2023-11-20T08:03:11.872" v="1935" actId="14100"/>
        <pc:sldMkLst>
          <pc:docMk/>
          <pc:sldMk cId="2674896353" sldId="766"/>
        </pc:sldMkLst>
        <pc:spChg chg="del">
          <ac:chgData name="Jenifer Prince Devaraj" userId="c3fb109c-09d1-42a6-93f4-69472d709861" providerId="ADAL" clId="{4861BF3C-647E-4231-AE2C-E4AD44579CB1}" dt="2023-11-19T15:01:44.264" v="905" actId="478"/>
          <ac:spMkLst>
            <pc:docMk/>
            <pc:sldMk cId="2674896353" sldId="76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19T15:01:58.122" v="909" actId="1076"/>
          <ac:spMkLst>
            <pc:docMk/>
            <pc:sldMk cId="2674896353" sldId="766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8:03:11.872" v="1935" actId="14100"/>
          <ac:spMkLst>
            <pc:docMk/>
            <pc:sldMk cId="2674896353" sldId="766"/>
            <ac:spMk id="15" creationId="{85B9DB09-AFF2-ED26-610C-81DB3EC95191}"/>
          </ac:spMkLst>
        </pc:spChg>
      </pc:sldChg>
      <pc:sldChg chg="addSp modSp add mod">
        <pc:chgData name="Jenifer Prince Devaraj" userId="c3fb109c-09d1-42a6-93f4-69472d709861" providerId="ADAL" clId="{4861BF3C-647E-4231-AE2C-E4AD44579CB1}" dt="2023-11-20T08:04:07.585" v="1936" actId="113"/>
        <pc:sldMkLst>
          <pc:docMk/>
          <pc:sldMk cId="1224145694" sldId="767"/>
        </pc:sldMkLst>
        <pc:spChg chg="mod">
          <ac:chgData name="Jenifer Prince Devaraj" userId="c3fb109c-09d1-42a6-93f4-69472d709861" providerId="ADAL" clId="{4861BF3C-647E-4231-AE2C-E4AD44579CB1}" dt="2023-11-19T15:04:04.629" v="921" actId="20577"/>
          <ac:spMkLst>
            <pc:docMk/>
            <pc:sldMk cId="1224145694" sldId="767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8:04:07.585" v="1936" actId="113"/>
          <ac:spMkLst>
            <pc:docMk/>
            <pc:sldMk cId="1224145694" sldId="76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5:07:27.019" v="1078" actId="1076"/>
          <ac:picMkLst>
            <pc:docMk/>
            <pc:sldMk cId="1224145694" sldId="767"/>
            <ac:picMk id="6" creationId="{47581BAE-AA72-D28F-42AB-B1B24EB2E455}"/>
          </ac:picMkLst>
        </pc:pic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1783474920" sldId="767"/>
        </pc:sldMkLst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492954289" sldId="768"/>
        </pc:sldMkLst>
      </pc:sldChg>
      <pc:sldChg chg="modSp add mod">
        <pc:chgData name="Jenifer Prince Devaraj" userId="c3fb109c-09d1-42a6-93f4-69472d709861" providerId="ADAL" clId="{4861BF3C-647E-4231-AE2C-E4AD44579CB1}" dt="2023-11-20T08:04:38.581" v="1948" actId="313"/>
        <pc:sldMkLst>
          <pc:docMk/>
          <pc:sldMk cId="3484227472" sldId="768"/>
        </pc:sldMkLst>
        <pc:spChg chg="mod">
          <ac:chgData name="Jenifer Prince Devaraj" userId="c3fb109c-09d1-42a6-93f4-69472d709861" providerId="ADAL" clId="{4861BF3C-647E-4231-AE2C-E4AD44579CB1}" dt="2023-11-19T15:10:01.646" v="1121" actId="20577"/>
          <ac:spMkLst>
            <pc:docMk/>
            <pc:sldMk cId="3484227472" sldId="768"/>
            <ac:spMk id="3" creationId="{A96050BB-709E-6C0A-01C5-CFEA0C28E0BD}"/>
          </ac:spMkLst>
        </pc:spChg>
        <pc:spChg chg="mod">
          <ac:chgData name="Jenifer Prince Devaraj" userId="c3fb109c-09d1-42a6-93f4-69472d709861" providerId="ADAL" clId="{4861BF3C-647E-4231-AE2C-E4AD44579CB1}" dt="2023-11-20T08:04:38.581" v="1948" actId="313"/>
          <ac:spMkLst>
            <pc:docMk/>
            <pc:sldMk cId="3484227472" sldId="768"/>
            <ac:spMk id="15" creationId="{85B9DB09-AFF2-ED26-610C-81DB3EC95191}"/>
          </ac:spMkLst>
        </pc:spChg>
        <pc:picChg chg="mod">
          <ac:chgData name="Jenifer Prince Devaraj" userId="c3fb109c-09d1-42a6-93f4-69472d709861" providerId="ADAL" clId="{4861BF3C-647E-4231-AE2C-E4AD44579CB1}" dt="2023-11-19T15:10:28.976" v="1130" actId="1076"/>
          <ac:picMkLst>
            <pc:docMk/>
            <pc:sldMk cId="3484227472" sldId="768"/>
            <ac:picMk id="6" creationId="{47581BAE-AA72-D28F-42AB-B1B24EB2E455}"/>
          </ac:picMkLst>
        </pc:picChg>
      </pc:sldChg>
      <pc:sldChg chg="modSp add mod">
        <pc:chgData name="Jenifer Prince Devaraj" userId="c3fb109c-09d1-42a6-93f4-69472d709861" providerId="ADAL" clId="{4861BF3C-647E-4231-AE2C-E4AD44579CB1}" dt="2023-11-20T08:05:33.266" v="1951" actId="113"/>
        <pc:sldMkLst>
          <pc:docMk/>
          <pc:sldMk cId="1442156961" sldId="769"/>
        </pc:sldMkLst>
        <pc:spChg chg="mod">
          <ac:chgData name="Jenifer Prince Devaraj" userId="c3fb109c-09d1-42a6-93f4-69472d709861" providerId="ADAL" clId="{4861BF3C-647E-4231-AE2C-E4AD44579CB1}" dt="2023-11-20T08:05:33.266" v="1951" actId="113"/>
          <ac:spMkLst>
            <pc:docMk/>
            <pc:sldMk cId="1442156961" sldId="769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4861BF3C-647E-4231-AE2C-E4AD44579CB1}" dt="2023-11-20T08:06:26.021" v="1959" actId="113"/>
        <pc:sldMkLst>
          <pc:docMk/>
          <pc:sldMk cId="3897580201" sldId="770"/>
        </pc:sldMkLst>
        <pc:spChg chg="mod">
          <ac:chgData name="Jenifer Prince Devaraj" userId="c3fb109c-09d1-42a6-93f4-69472d709861" providerId="ADAL" clId="{4861BF3C-647E-4231-AE2C-E4AD44579CB1}" dt="2023-11-20T08:06:26.021" v="1959" actId="113"/>
          <ac:spMkLst>
            <pc:docMk/>
            <pc:sldMk cId="3897580201" sldId="770"/>
            <ac:spMk id="15" creationId="{85B9DB09-AFF2-ED26-610C-81DB3EC95191}"/>
          </ac:spMkLst>
        </pc:spChg>
      </pc:sldChg>
      <pc:sldChg chg="addSp delSp modSp add mod">
        <pc:chgData name="Jenifer Prince Devaraj" userId="c3fb109c-09d1-42a6-93f4-69472d709861" providerId="ADAL" clId="{4861BF3C-647E-4231-AE2C-E4AD44579CB1}" dt="2023-11-19T15:16:05.812" v="1163" actId="1076"/>
        <pc:sldMkLst>
          <pc:docMk/>
          <pc:sldMk cId="1224187573" sldId="771"/>
        </pc:sldMkLst>
        <pc:spChg chg="mod">
          <ac:chgData name="Jenifer Prince Devaraj" userId="c3fb109c-09d1-42a6-93f4-69472d709861" providerId="ADAL" clId="{4861BF3C-647E-4231-AE2C-E4AD44579CB1}" dt="2023-11-19T15:14:05.550" v="1145"/>
          <ac:spMkLst>
            <pc:docMk/>
            <pc:sldMk cId="1224187573" sldId="771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19T15:16:05.812" v="1163" actId="1076"/>
          <ac:spMkLst>
            <pc:docMk/>
            <pc:sldMk cId="1224187573" sldId="771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5:15:00.744" v="1146" actId="478"/>
          <ac:picMkLst>
            <pc:docMk/>
            <pc:sldMk cId="1224187573" sldId="771"/>
            <ac:picMk id="6" creationId="{47581BAE-AA72-D28F-42AB-B1B24EB2E455}"/>
          </ac:picMkLst>
        </pc:picChg>
        <pc:picChg chg="add mod">
          <ac:chgData name="Jenifer Prince Devaraj" userId="c3fb109c-09d1-42a6-93f4-69472d709861" providerId="ADAL" clId="{4861BF3C-647E-4231-AE2C-E4AD44579CB1}" dt="2023-11-19T15:16:02.506" v="1162" actId="1076"/>
          <ac:picMkLst>
            <pc:docMk/>
            <pc:sldMk cId="1224187573" sldId="771"/>
            <ac:picMk id="7" creationId="{5CD80AEB-4A75-BA75-3B17-E6708A697E01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20T08:14:07.812" v="1987" actId="113"/>
        <pc:sldMkLst>
          <pc:docMk/>
          <pc:sldMk cId="2677846293" sldId="772"/>
        </pc:sldMkLst>
        <pc:spChg chg="mod">
          <ac:chgData name="Jenifer Prince Devaraj" userId="c3fb109c-09d1-42a6-93f4-69472d709861" providerId="ADAL" clId="{4861BF3C-647E-4231-AE2C-E4AD44579CB1}" dt="2023-11-19T15:19:43.891" v="1190" actId="1076"/>
          <ac:spMkLst>
            <pc:docMk/>
            <pc:sldMk cId="2677846293" sldId="772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8:14:07.812" v="1987" actId="113"/>
          <ac:spMkLst>
            <pc:docMk/>
            <pc:sldMk cId="2677846293" sldId="772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5:18:39.214" v="1180" actId="1076"/>
          <ac:picMkLst>
            <pc:docMk/>
            <pc:sldMk cId="2677846293" sldId="772"/>
            <ac:picMk id="6" creationId="{7A7A9CB8-5EEB-D7D9-25E0-270CF580C012}"/>
          </ac:picMkLst>
        </pc:picChg>
        <pc:picChg chg="del">
          <ac:chgData name="Jenifer Prince Devaraj" userId="c3fb109c-09d1-42a6-93f4-69472d709861" providerId="ADAL" clId="{4861BF3C-647E-4231-AE2C-E4AD44579CB1}" dt="2023-11-19T15:17:53.738" v="1172" actId="478"/>
          <ac:picMkLst>
            <pc:docMk/>
            <pc:sldMk cId="2677846293" sldId="772"/>
            <ac:picMk id="7" creationId="{5CD80AEB-4A75-BA75-3B17-E6708A697E01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5:23:05.108" v="1228" actId="1076"/>
        <pc:sldMkLst>
          <pc:docMk/>
          <pc:sldMk cId="2643068939" sldId="773"/>
        </pc:sldMkLst>
        <pc:spChg chg="mod">
          <ac:chgData name="Jenifer Prince Devaraj" userId="c3fb109c-09d1-42a6-93f4-69472d709861" providerId="ADAL" clId="{4861BF3C-647E-4231-AE2C-E4AD44579CB1}" dt="2023-11-19T15:23:05.108" v="1228" actId="1076"/>
          <ac:spMkLst>
            <pc:docMk/>
            <pc:sldMk cId="2643068939" sldId="773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19T15:22:53.293" v="1226" actId="14100"/>
          <ac:spMkLst>
            <pc:docMk/>
            <pc:sldMk cId="2643068939" sldId="773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5:21:19.638" v="1201" actId="478"/>
          <ac:picMkLst>
            <pc:docMk/>
            <pc:sldMk cId="2643068939" sldId="773"/>
            <ac:picMk id="6" creationId="{7A7A9CB8-5EEB-D7D9-25E0-270CF580C012}"/>
          </ac:picMkLst>
        </pc:picChg>
        <pc:picChg chg="add mod">
          <ac:chgData name="Jenifer Prince Devaraj" userId="c3fb109c-09d1-42a6-93f4-69472d709861" providerId="ADAL" clId="{4861BF3C-647E-4231-AE2C-E4AD44579CB1}" dt="2023-11-19T15:22:57.952" v="1227" actId="1076"/>
          <ac:picMkLst>
            <pc:docMk/>
            <pc:sldMk cId="2643068939" sldId="773"/>
            <ac:picMk id="7" creationId="{E4853028-51B6-BD16-0B89-BB8C0E4932EB}"/>
          </ac:picMkLst>
        </pc:picChg>
      </pc:sldChg>
      <pc:sldChg chg="add del">
        <pc:chgData name="Jenifer Prince Devaraj" userId="c3fb109c-09d1-42a6-93f4-69472d709861" providerId="ADAL" clId="{4861BF3C-647E-4231-AE2C-E4AD44579CB1}" dt="2023-11-20T08:14:44.400" v="1988" actId="47"/>
        <pc:sldMkLst>
          <pc:docMk/>
          <pc:sldMk cId="4047235270" sldId="774"/>
        </pc:sldMkLst>
      </pc:sldChg>
      <pc:sldChg chg="addSp delSp modSp add mod">
        <pc:chgData name="Jenifer Prince Devaraj" userId="c3fb109c-09d1-42a6-93f4-69472d709861" providerId="ADAL" clId="{4861BF3C-647E-4231-AE2C-E4AD44579CB1}" dt="2023-11-20T08:17:04.786" v="1992" actId="113"/>
        <pc:sldMkLst>
          <pc:docMk/>
          <pc:sldMk cId="3526990672" sldId="775"/>
        </pc:sldMkLst>
        <pc:spChg chg="mod">
          <ac:chgData name="Jenifer Prince Devaraj" userId="c3fb109c-09d1-42a6-93f4-69472d709861" providerId="ADAL" clId="{4861BF3C-647E-4231-AE2C-E4AD44579CB1}" dt="2023-11-19T16:09:07.745" v="1271" actId="1076"/>
          <ac:spMkLst>
            <pc:docMk/>
            <pc:sldMk cId="3526990672" sldId="775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8:17:04.786" v="1992" actId="113"/>
          <ac:spMkLst>
            <pc:docMk/>
            <pc:sldMk cId="3526990672" sldId="775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5:24:38.774" v="1239" actId="1076"/>
          <ac:picMkLst>
            <pc:docMk/>
            <pc:sldMk cId="3526990672" sldId="775"/>
            <ac:picMk id="6" creationId="{0C574C30-098D-DAB2-D74D-F46E0A6CDCDB}"/>
          </ac:picMkLst>
        </pc:picChg>
        <pc:picChg chg="del">
          <ac:chgData name="Jenifer Prince Devaraj" userId="c3fb109c-09d1-42a6-93f4-69472d709861" providerId="ADAL" clId="{4861BF3C-647E-4231-AE2C-E4AD44579CB1}" dt="2023-11-19T15:24:35.072" v="1237" actId="478"/>
          <ac:picMkLst>
            <pc:docMk/>
            <pc:sldMk cId="3526990672" sldId="775"/>
            <ac:picMk id="7" creationId="{E4853028-51B6-BD16-0B89-BB8C0E4932EB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6:11:26.765" v="1290" actId="1076"/>
        <pc:sldMkLst>
          <pc:docMk/>
          <pc:sldMk cId="1853581974" sldId="776"/>
        </pc:sldMkLst>
        <pc:spChg chg="mod">
          <ac:chgData name="Jenifer Prince Devaraj" userId="c3fb109c-09d1-42a6-93f4-69472d709861" providerId="ADAL" clId="{4861BF3C-647E-4231-AE2C-E4AD44579CB1}" dt="2023-11-19T16:09:41.934" v="1281" actId="20577"/>
          <ac:spMkLst>
            <pc:docMk/>
            <pc:sldMk cId="1853581974" sldId="776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19T16:10:43.120" v="1287" actId="1076"/>
          <ac:spMkLst>
            <pc:docMk/>
            <pc:sldMk cId="1853581974" sldId="77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6:11:23.988" v="1288" actId="478"/>
          <ac:picMkLst>
            <pc:docMk/>
            <pc:sldMk cId="1853581974" sldId="776"/>
            <ac:picMk id="6" creationId="{0C574C30-098D-DAB2-D74D-F46E0A6CDCDB}"/>
          </ac:picMkLst>
        </pc:picChg>
        <pc:picChg chg="add mod">
          <ac:chgData name="Jenifer Prince Devaraj" userId="c3fb109c-09d1-42a6-93f4-69472d709861" providerId="ADAL" clId="{4861BF3C-647E-4231-AE2C-E4AD44579CB1}" dt="2023-11-19T16:11:26.765" v="1290" actId="1076"/>
          <ac:picMkLst>
            <pc:docMk/>
            <pc:sldMk cId="1853581974" sldId="776"/>
            <ac:picMk id="7" creationId="{54E87005-49DF-CA8B-D236-AFD874F26520}"/>
          </ac:picMkLst>
        </pc:picChg>
      </pc:sldChg>
      <pc:sldChg chg="add del">
        <pc:chgData name="Jenifer Prince Devaraj" userId="c3fb109c-09d1-42a6-93f4-69472d709861" providerId="ADAL" clId="{4861BF3C-647E-4231-AE2C-E4AD44579CB1}" dt="2023-11-19T16:12:08.419" v="1292" actId="2890"/>
        <pc:sldMkLst>
          <pc:docMk/>
          <pc:sldMk cId="983653762" sldId="777"/>
        </pc:sldMkLst>
      </pc:sldChg>
      <pc:sldChg chg="addSp delSp modSp add mod">
        <pc:chgData name="Jenifer Prince Devaraj" userId="c3fb109c-09d1-42a6-93f4-69472d709861" providerId="ADAL" clId="{4861BF3C-647E-4231-AE2C-E4AD44579CB1}" dt="2023-11-19T16:15:31.073" v="1367" actId="1076"/>
        <pc:sldMkLst>
          <pc:docMk/>
          <pc:sldMk cId="3944324105" sldId="777"/>
        </pc:sldMkLst>
        <pc:spChg chg="add mod">
          <ac:chgData name="Jenifer Prince Devaraj" userId="c3fb109c-09d1-42a6-93f4-69472d709861" providerId="ADAL" clId="{4861BF3C-647E-4231-AE2C-E4AD44579CB1}" dt="2023-11-19T16:15:31.073" v="1367" actId="1076"/>
          <ac:spMkLst>
            <pc:docMk/>
            <pc:sldMk cId="3944324105" sldId="777"/>
            <ac:spMk id="4" creationId="{85C660E5-21AB-9B4B-8BB6-4AEBA5C1F5CE}"/>
          </ac:spMkLst>
        </pc:spChg>
        <pc:spChg chg="add mod">
          <ac:chgData name="Jenifer Prince Devaraj" userId="c3fb109c-09d1-42a6-93f4-69472d709861" providerId="ADAL" clId="{4861BF3C-647E-4231-AE2C-E4AD44579CB1}" dt="2023-11-19T16:15:27.480" v="1366" actId="207"/>
          <ac:spMkLst>
            <pc:docMk/>
            <pc:sldMk cId="3944324105" sldId="777"/>
            <ac:spMk id="6" creationId="{1C969179-5B83-BD2D-3600-F889B8380D4A}"/>
          </ac:spMkLst>
        </pc:spChg>
        <pc:spChg chg="mod">
          <ac:chgData name="Jenifer Prince Devaraj" userId="c3fb109c-09d1-42a6-93f4-69472d709861" providerId="ADAL" clId="{4861BF3C-647E-4231-AE2C-E4AD44579CB1}" dt="2023-11-19T16:12:27.012" v="1303" actId="20577"/>
          <ac:spMkLst>
            <pc:docMk/>
            <pc:sldMk cId="3944324105" sldId="777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19T16:14:37.355" v="1356" actId="1076"/>
          <ac:spMkLst>
            <pc:docMk/>
            <pc:sldMk cId="3944324105" sldId="777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6:13:05.477" v="1305" actId="478"/>
          <ac:picMkLst>
            <pc:docMk/>
            <pc:sldMk cId="3944324105" sldId="777"/>
            <ac:picMk id="7" creationId="{54E87005-49DF-CA8B-D236-AFD874F26520}"/>
          </ac:picMkLst>
        </pc:picChg>
      </pc:sldChg>
      <pc:sldChg chg="modSp add mod">
        <pc:chgData name="Jenifer Prince Devaraj" userId="c3fb109c-09d1-42a6-93f4-69472d709861" providerId="ADAL" clId="{4861BF3C-647E-4231-AE2C-E4AD44579CB1}" dt="2023-11-19T16:18:29.708" v="1417" actId="14100"/>
        <pc:sldMkLst>
          <pc:docMk/>
          <pc:sldMk cId="3993307243" sldId="778"/>
        </pc:sldMkLst>
        <pc:spChg chg="mod">
          <ac:chgData name="Jenifer Prince Devaraj" userId="c3fb109c-09d1-42a6-93f4-69472d709861" providerId="ADAL" clId="{4861BF3C-647E-4231-AE2C-E4AD44579CB1}" dt="2023-11-19T16:18:25.865" v="1416" actId="20577"/>
          <ac:spMkLst>
            <pc:docMk/>
            <pc:sldMk cId="3993307243" sldId="778"/>
            <ac:spMk id="4" creationId="{85C660E5-21AB-9B4B-8BB6-4AEBA5C1F5CE}"/>
          </ac:spMkLst>
        </pc:spChg>
        <pc:spChg chg="mod">
          <ac:chgData name="Jenifer Prince Devaraj" userId="c3fb109c-09d1-42a6-93f4-69472d709861" providerId="ADAL" clId="{4861BF3C-647E-4231-AE2C-E4AD44579CB1}" dt="2023-11-19T16:18:29.708" v="1417" actId="14100"/>
          <ac:spMkLst>
            <pc:docMk/>
            <pc:sldMk cId="3993307243" sldId="778"/>
            <ac:spMk id="6" creationId="{1C969179-5B83-BD2D-3600-F889B8380D4A}"/>
          </ac:spMkLst>
        </pc:spChg>
        <pc:spChg chg="mod">
          <ac:chgData name="Jenifer Prince Devaraj" userId="c3fb109c-09d1-42a6-93f4-69472d709861" providerId="ADAL" clId="{4861BF3C-647E-4231-AE2C-E4AD44579CB1}" dt="2023-11-19T16:16:18.949" v="1387" actId="20577"/>
          <ac:spMkLst>
            <pc:docMk/>
            <pc:sldMk cId="3993307243" sldId="778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19T16:18:20.821" v="1415" actId="1076"/>
          <ac:spMkLst>
            <pc:docMk/>
            <pc:sldMk cId="3993307243" sldId="778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4861BF3C-647E-4231-AE2C-E4AD44579CB1}" dt="2023-11-19T16:18:56.387" v="1424" actId="1076"/>
        <pc:sldMkLst>
          <pc:docMk/>
          <pc:sldMk cId="3834609990" sldId="779"/>
        </pc:sldMkLst>
        <pc:spChg chg="mod">
          <ac:chgData name="Jenifer Prince Devaraj" userId="c3fb109c-09d1-42a6-93f4-69472d709861" providerId="ADAL" clId="{4861BF3C-647E-4231-AE2C-E4AD44579CB1}" dt="2023-11-19T16:18:34.385" v="1418" actId="6549"/>
          <ac:spMkLst>
            <pc:docMk/>
            <pc:sldMk cId="3834609990" sldId="779"/>
            <ac:spMk id="4" creationId="{85C660E5-21AB-9B4B-8BB6-4AEBA5C1F5CE}"/>
          </ac:spMkLst>
        </pc:spChg>
        <pc:spChg chg="mod">
          <ac:chgData name="Jenifer Prince Devaraj" userId="c3fb109c-09d1-42a6-93f4-69472d709861" providerId="ADAL" clId="{4861BF3C-647E-4231-AE2C-E4AD44579CB1}" dt="2023-11-19T16:18:38.508" v="1419" actId="14100"/>
          <ac:spMkLst>
            <pc:docMk/>
            <pc:sldMk cId="3834609990" sldId="779"/>
            <ac:spMk id="6" creationId="{1C969179-5B83-BD2D-3600-F889B8380D4A}"/>
          </ac:spMkLst>
        </pc:spChg>
        <pc:spChg chg="mod">
          <ac:chgData name="Jenifer Prince Devaraj" userId="c3fb109c-09d1-42a6-93f4-69472d709861" providerId="ADAL" clId="{4861BF3C-647E-4231-AE2C-E4AD44579CB1}" dt="2023-11-19T16:18:56.387" v="1424" actId="1076"/>
          <ac:spMkLst>
            <pc:docMk/>
            <pc:sldMk cId="3834609990" sldId="779"/>
            <ac:spMk id="15" creationId="{85B9DB09-AFF2-ED26-610C-81DB3EC95191}"/>
          </ac:spMkLst>
        </pc:spChg>
      </pc:sldChg>
      <pc:sldChg chg="addSp delSp modSp add mod">
        <pc:chgData name="Jenifer Prince Devaraj" userId="c3fb109c-09d1-42a6-93f4-69472d709861" providerId="ADAL" clId="{4861BF3C-647E-4231-AE2C-E4AD44579CB1}" dt="2023-11-19T16:24:14.912" v="1502" actId="1076"/>
        <pc:sldMkLst>
          <pc:docMk/>
          <pc:sldMk cId="4205641587" sldId="780"/>
        </pc:sldMkLst>
        <pc:spChg chg="mod">
          <ac:chgData name="Jenifer Prince Devaraj" userId="c3fb109c-09d1-42a6-93f4-69472d709861" providerId="ADAL" clId="{4861BF3C-647E-4231-AE2C-E4AD44579CB1}" dt="2023-11-19T16:24:12.162" v="1501" actId="20577"/>
          <ac:spMkLst>
            <pc:docMk/>
            <pc:sldMk cId="4205641587" sldId="780"/>
            <ac:spMk id="8" creationId="{A29B8C1D-87E8-DFA4-7C9B-ECBE11205BB4}"/>
          </ac:spMkLst>
        </pc:spChg>
        <pc:spChg chg="del">
          <ac:chgData name="Jenifer Prince Devaraj" userId="c3fb109c-09d1-42a6-93f4-69472d709861" providerId="ADAL" clId="{4861BF3C-647E-4231-AE2C-E4AD44579CB1}" dt="2023-11-19T16:23:18.650" v="1426" actId="478"/>
          <ac:spMkLst>
            <pc:docMk/>
            <pc:sldMk cId="4205641587" sldId="780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6:24:14.912" v="1502" actId="1076"/>
          <ac:picMkLst>
            <pc:docMk/>
            <pc:sldMk cId="4205641587" sldId="780"/>
            <ac:picMk id="6" creationId="{D3F75339-587E-23A2-598E-EECD05A47AF4}"/>
          </ac:picMkLst>
        </pc:picChg>
        <pc:picChg chg="del">
          <ac:chgData name="Jenifer Prince Devaraj" userId="c3fb109c-09d1-42a6-93f4-69472d709861" providerId="ADAL" clId="{4861BF3C-647E-4231-AE2C-E4AD44579CB1}" dt="2023-11-19T16:23:20.143" v="1427" actId="478"/>
          <ac:picMkLst>
            <pc:docMk/>
            <pc:sldMk cId="4205641587" sldId="780"/>
            <ac:picMk id="7" creationId="{5CD80AEB-4A75-BA75-3B17-E6708A697E01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20T08:12:02.308" v="1977" actId="1076"/>
        <pc:sldMkLst>
          <pc:docMk/>
          <pc:sldMk cId="934126449" sldId="781"/>
        </pc:sldMkLst>
        <pc:spChg chg="add del">
          <ac:chgData name="Jenifer Prince Devaraj" userId="c3fb109c-09d1-42a6-93f4-69472d709861" providerId="ADAL" clId="{4861BF3C-647E-4231-AE2C-E4AD44579CB1}" dt="2023-11-20T08:11:08.997" v="1963"/>
          <ac:spMkLst>
            <pc:docMk/>
            <pc:sldMk cId="934126449" sldId="781"/>
            <ac:spMk id="4" creationId="{94225983-4E81-E662-034B-282F253A81B2}"/>
          </ac:spMkLst>
        </pc:spChg>
        <pc:spChg chg="add mod">
          <ac:chgData name="Jenifer Prince Devaraj" userId="c3fb109c-09d1-42a6-93f4-69472d709861" providerId="ADAL" clId="{4861BF3C-647E-4231-AE2C-E4AD44579CB1}" dt="2023-11-20T08:12:02.308" v="1977" actId="1076"/>
          <ac:spMkLst>
            <pc:docMk/>
            <pc:sldMk cId="934126449" sldId="781"/>
            <ac:spMk id="6" creationId="{DEA19D5D-A5D6-43E2-7B33-EC27F185E71B}"/>
          </ac:spMkLst>
        </pc:spChg>
        <pc:spChg chg="del">
          <ac:chgData name="Jenifer Prince Devaraj" userId="c3fb109c-09d1-42a6-93f4-69472d709861" providerId="ADAL" clId="{4861BF3C-647E-4231-AE2C-E4AD44579CB1}" dt="2023-11-19T16:28:17.747" v="1505" actId="478"/>
          <ac:spMkLst>
            <pc:docMk/>
            <pc:sldMk cId="934126449" sldId="781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6:28:15.219" v="1504" actId="478"/>
          <ac:picMkLst>
            <pc:docMk/>
            <pc:sldMk cId="934126449" sldId="781"/>
            <ac:picMk id="6" creationId="{47581BAE-AA72-D28F-42AB-B1B24EB2E455}"/>
          </ac:picMkLst>
        </pc:picChg>
        <pc:picChg chg="add mod">
          <ac:chgData name="Jenifer Prince Devaraj" userId="c3fb109c-09d1-42a6-93f4-69472d709861" providerId="ADAL" clId="{4861BF3C-647E-4231-AE2C-E4AD44579CB1}" dt="2023-11-20T08:11:56.916" v="1975" actId="1076"/>
          <ac:picMkLst>
            <pc:docMk/>
            <pc:sldMk cId="934126449" sldId="781"/>
            <ac:picMk id="7" creationId="{8C0F010B-057D-1508-C3AC-D7E5FB54AEA7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6:31:17.344" v="1513" actId="1076"/>
        <pc:sldMkLst>
          <pc:docMk/>
          <pc:sldMk cId="2844427945" sldId="782"/>
        </pc:sldMkLst>
        <pc:spChg chg="del">
          <ac:chgData name="Jenifer Prince Devaraj" userId="c3fb109c-09d1-42a6-93f4-69472d709861" providerId="ADAL" clId="{4861BF3C-647E-4231-AE2C-E4AD44579CB1}" dt="2023-11-19T16:31:12.685" v="1510" actId="478"/>
          <ac:spMkLst>
            <pc:docMk/>
            <pc:sldMk cId="2844427945" sldId="782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6:31:17.344" v="1513" actId="1076"/>
          <ac:picMkLst>
            <pc:docMk/>
            <pc:sldMk cId="2844427945" sldId="782"/>
            <ac:picMk id="6" creationId="{D691499A-41D5-D221-6EFC-3C415BB7E531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6:34:05.075" v="1519" actId="1076"/>
        <pc:sldMkLst>
          <pc:docMk/>
          <pc:sldMk cId="686487740" sldId="783"/>
        </pc:sldMkLst>
        <pc:spChg chg="del">
          <ac:chgData name="Jenifer Prince Devaraj" userId="c3fb109c-09d1-42a6-93f4-69472d709861" providerId="ADAL" clId="{4861BF3C-647E-4231-AE2C-E4AD44579CB1}" dt="2023-11-19T16:33:57.663" v="1515" actId="478"/>
          <ac:spMkLst>
            <pc:docMk/>
            <pc:sldMk cId="686487740" sldId="783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6:33:59.364" v="1516" actId="478"/>
          <ac:picMkLst>
            <pc:docMk/>
            <pc:sldMk cId="686487740" sldId="783"/>
            <ac:picMk id="6" creationId="{7A7A9CB8-5EEB-D7D9-25E0-270CF580C012}"/>
          </ac:picMkLst>
        </pc:picChg>
        <pc:picChg chg="add mod">
          <ac:chgData name="Jenifer Prince Devaraj" userId="c3fb109c-09d1-42a6-93f4-69472d709861" providerId="ADAL" clId="{4861BF3C-647E-4231-AE2C-E4AD44579CB1}" dt="2023-11-19T16:34:05.075" v="1519" actId="1076"/>
          <ac:picMkLst>
            <pc:docMk/>
            <pc:sldMk cId="686487740" sldId="783"/>
            <ac:picMk id="7" creationId="{94B75E32-167B-07F3-F3D3-683E641420D6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6:35:51.266" v="1528" actId="1076"/>
        <pc:sldMkLst>
          <pc:docMk/>
          <pc:sldMk cId="4262238117" sldId="784"/>
        </pc:sldMkLst>
        <pc:spChg chg="mod">
          <ac:chgData name="Jenifer Prince Devaraj" userId="c3fb109c-09d1-42a6-93f4-69472d709861" providerId="ADAL" clId="{4861BF3C-647E-4231-AE2C-E4AD44579CB1}" dt="2023-11-19T16:35:42.888" v="1523" actId="1076"/>
          <ac:spMkLst>
            <pc:docMk/>
            <pc:sldMk cId="4262238117" sldId="784"/>
            <ac:spMk id="8" creationId="{A29B8C1D-87E8-DFA4-7C9B-ECBE11205BB4}"/>
          </ac:spMkLst>
        </pc:spChg>
        <pc:spChg chg="del">
          <ac:chgData name="Jenifer Prince Devaraj" userId="c3fb109c-09d1-42a6-93f4-69472d709861" providerId="ADAL" clId="{4861BF3C-647E-4231-AE2C-E4AD44579CB1}" dt="2023-11-19T16:35:38.140" v="1521" actId="478"/>
          <ac:spMkLst>
            <pc:docMk/>
            <pc:sldMk cId="4262238117" sldId="784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6:35:51.266" v="1528" actId="1076"/>
          <ac:picMkLst>
            <pc:docMk/>
            <pc:sldMk cId="4262238117" sldId="784"/>
            <ac:picMk id="6" creationId="{205DD0D2-2F68-84D7-2210-2903EB818694}"/>
          </ac:picMkLst>
        </pc:picChg>
        <pc:picChg chg="del">
          <ac:chgData name="Jenifer Prince Devaraj" userId="c3fb109c-09d1-42a6-93f4-69472d709861" providerId="ADAL" clId="{4861BF3C-647E-4231-AE2C-E4AD44579CB1}" dt="2023-11-19T16:35:39.848" v="1522" actId="478"/>
          <ac:picMkLst>
            <pc:docMk/>
            <pc:sldMk cId="4262238117" sldId="784"/>
            <ac:picMk id="7" creationId="{E4853028-51B6-BD16-0B89-BB8C0E4932EB}"/>
          </ac:picMkLst>
        </pc:picChg>
      </pc:sldChg>
      <pc:sldChg chg="addSp delSp modSp add mod ord">
        <pc:chgData name="Jenifer Prince Devaraj" userId="c3fb109c-09d1-42a6-93f4-69472d709861" providerId="ADAL" clId="{4861BF3C-647E-4231-AE2C-E4AD44579CB1}" dt="2023-11-19T22:40:14.077" v="1745"/>
        <pc:sldMkLst>
          <pc:docMk/>
          <pc:sldMk cId="2859174216" sldId="785"/>
        </pc:sldMkLst>
        <pc:spChg chg="del">
          <ac:chgData name="Jenifer Prince Devaraj" userId="c3fb109c-09d1-42a6-93f4-69472d709861" providerId="ADAL" clId="{4861BF3C-647E-4231-AE2C-E4AD44579CB1}" dt="2023-11-19T16:37:45.758" v="1530" actId="478"/>
          <ac:spMkLst>
            <pc:docMk/>
            <pc:sldMk cId="2859174216" sldId="785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6:37:57.352" v="1535" actId="478"/>
          <ac:picMkLst>
            <pc:docMk/>
            <pc:sldMk cId="2859174216" sldId="785"/>
            <ac:picMk id="6" creationId="{0C574C30-098D-DAB2-D74D-F46E0A6CDCDB}"/>
          </ac:picMkLst>
        </pc:picChg>
        <pc:picChg chg="add mod">
          <ac:chgData name="Jenifer Prince Devaraj" userId="c3fb109c-09d1-42a6-93f4-69472d709861" providerId="ADAL" clId="{4861BF3C-647E-4231-AE2C-E4AD44579CB1}" dt="2023-11-19T16:37:55.654" v="1534" actId="14100"/>
          <ac:picMkLst>
            <pc:docMk/>
            <pc:sldMk cId="2859174216" sldId="785"/>
            <ac:picMk id="7" creationId="{CC4E43D4-04E3-2DB6-5CEB-780D09528FA9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6:41:08.523" v="1541" actId="1076"/>
        <pc:sldMkLst>
          <pc:docMk/>
          <pc:sldMk cId="2926443161" sldId="786"/>
        </pc:sldMkLst>
        <pc:spChg chg="del">
          <ac:chgData name="Jenifer Prince Devaraj" userId="c3fb109c-09d1-42a6-93f4-69472d709861" providerId="ADAL" clId="{4861BF3C-647E-4231-AE2C-E4AD44579CB1}" dt="2023-11-19T16:41:02.216" v="1537" actId="478"/>
          <ac:spMkLst>
            <pc:docMk/>
            <pc:sldMk cId="2926443161" sldId="786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6:41:08.523" v="1541" actId="1076"/>
          <ac:picMkLst>
            <pc:docMk/>
            <pc:sldMk cId="2926443161" sldId="786"/>
            <ac:picMk id="6" creationId="{2BDD5A9F-7E6D-EC68-B97D-741636A74A51}"/>
          </ac:picMkLst>
        </pc:picChg>
        <pc:picChg chg="del">
          <ac:chgData name="Jenifer Prince Devaraj" userId="c3fb109c-09d1-42a6-93f4-69472d709861" providerId="ADAL" clId="{4861BF3C-647E-4231-AE2C-E4AD44579CB1}" dt="2023-11-19T16:41:03.662" v="1538" actId="478"/>
          <ac:picMkLst>
            <pc:docMk/>
            <pc:sldMk cId="2926443161" sldId="786"/>
            <ac:picMk id="7" creationId="{54E87005-49DF-CA8B-D236-AFD874F26520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6:45:08.693" v="1548" actId="1076"/>
        <pc:sldMkLst>
          <pc:docMk/>
          <pc:sldMk cId="1810823552" sldId="787"/>
        </pc:sldMkLst>
        <pc:spChg chg="del">
          <ac:chgData name="Jenifer Prince Devaraj" userId="c3fb109c-09d1-42a6-93f4-69472d709861" providerId="ADAL" clId="{4861BF3C-647E-4231-AE2C-E4AD44579CB1}" dt="2023-11-19T16:45:03.934" v="1545" actId="478"/>
          <ac:spMkLst>
            <pc:docMk/>
            <pc:sldMk cId="1810823552" sldId="787"/>
            <ac:spMk id="4" creationId="{85C660E5-21AB-9B4B-8BB6-4AEBA5C1F5CE}"/>
          </ac:spMkLst>
        </pc:spChg>
        <pc:spChg chg="del">
          <ac:chgData name="Jenifer Prince Devaraj" userId="c3fb109c-09d1-42a6-93f4-69472d709861" providerId="ADAL" clId="{4861BF3C-647E-4231-AE2C-E4AD44579CB1}" dt="2023-11-19T16:45:01.643" v="1544" actId="478"/>
          <ac:spMkLst>
            <pc:docMk/>
            <pc:sldMk cId="1810823552" sldId="787"/>
            <ac:spMk id="6" creationId="{1C969179-5B83-BD2D-3600-F889B8380D4A}"/>
          </ac:spMkLst>
        </pc:spChg>
        <pc:spChg chg="del">
          <ac:chgData name="Jenifer Prince Devaraj" userId="c3fb109c-09d1-42a6-93f4-69472d709861" providerId="ADAL" clId="{4861BF3C-647E-4231-AE2C-E4AD44579CB1}" dt="2023-11-19T16:44:59.724" v="1543" actId="478"/>
          <ac:spMkLst>
            <pc:docMk/>
            <pc:sldMk cId="1810823552" sldId="78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6:45:08.693" v="1548" actId="1076"/>
          <ac:picMkLst>
            <pc:docMk/>
            <pc:sldMk cId="1810823552" sldId="787"/>
            <ac:picMk id="9" creationId="{2970786D-126E-CD5C-6315-853035631C56}"/>
          </ac:picMkLst>
        </pc:picChg>
      </pc:sldChg>
      <pc:sldChg chg="addSp modSp add mod ord setBg modAnim replTag">
        <pc:chgData name="Jenifer Prince Devaraj" userId="c3fb109c-09d1-42a6-93f4-69472d709861" providerId="ADAL" clId="{4861BF3C-647E-4231-AE2C-E4AD44579CB1}" dt="2023-11-19T22:40:23.100" v="1806"/>
        <pc:sldMkLst>
          <pc:docMk/>
          <pc:sldMk cId="2121688638" sldId="788"/>
        </pc:sldMkLst>
        <pc:spChg chg="add mod replST">
          <ac:chgData name="Jenifer Prince Devaraj" userId="c3fb109c-09d1-42a6-93f4-69472d709861" providerId="ADAL" clId="{4861BF3C-647E-4231-AE2C-E4AD44579CB1}" dt="2023-11-19T22:35:50.999" v="1573"/>
          <ac:spMkLst>
            <pc:docMk/>
            <pc:sldMk cId="2121688638" sldId="788"/>
            <ac:spMk id="6" creationId="{E6168B93-BBA2-B9AF-8887-7EEAE35C343E}"/>
          </ac:spMkLst>
        </pc:spChg>
        <pc:spChg chg="add mod replST">
          <ac:chgData name="Jenifer Prince Devaraj" userId="c3fb109c-09d1-42a6-93f4-69472d709861" providerId="ADAL" clId="{4861BF3C-647E-4231-AE2C-E4AD44579CB1}" dt="2023-11-19T22:35:51.017" v="1583"/>
          <ac:spMkLst>
            <pc:docMk/>
            <pc:sldMk cId="2121688638" sldId="788"/>
            <ac:spMk id="7" creationId="{DB720B1E-5A9E-784C-3505-CAF40F104179}"/>
          </ac:spMkLst>
        </pc:spChg>
        <pc:picChg chg="add mod replST">
          <ac:chgData name="Jenifer Prince Devaraj" userId="c3fb109c-09d1-42a6-93f4-69472d709861" providerId="ADAL" clId="{4861BF3C-647E-4231-AE2C-E4AD44579CB1}" dt="2023-11-19T22:35:50.856" v="1560"/>
          <ac:picMkLst>
            <pc:docMk/>
            <pc:sldMk cId="2121688638" sldId="788"/>
            <ac:picMk id="3" creationId="{904461E2-C517-8261-DB37-FBFCE7D4ACFF}"/>
          </ac:picMkLst>
        </pc:picChg>
        <pc:picChg chg="add mod replST">
          <ac:chgData name="Jenifer Prince Devaraj" userId="c3fb109c-09d1-42a6-93f4-69472d709861" providerId="ADAL" clId="{4861BF3C-647E-4231-AE2C-E4AD44579CB1}" dt="2023-11-19T22:35:50.951" v="1564"/>
          <ac:picMkLst>
            <pc:docMk/>
            <pc:sldMk cId="2121688638" sldId="788"/>
            <ac:picMk id="5" creationId="{D888C039-08DA-9262-A7C1-26CD93778FD6}"/>
          </ac:picMkLst>
        </pc:picChg>
      </pc:sldChg>
      <pc:sldChg chg="addSp modSp add mod ord setBg modAnim replTag">
        <pc:chgData name="Jenifer Prince Devaraj" userId="c3fb109c-09d1-42a6-93f4-69472d709861" providerId="ADAL" clId="{4861BF3C-647E-4231-AE2C-E4AD44579CB1}" dt="2023-11-19T22:40:16.253" v="1791"/>
        <pc:sldMkLst>
          <pc:docMk/>
          <pc:sldMk cId="720765000" sldId="789"/>
        </pc:sldMkLst>
        <pc:spChg chg="add mod replST">
          <ac:chgData name="Jenifer Prince Devaraj" userId="c3fb109c-09d1-42a6-93f4-69472d709861" providerId="ADAL" clId="{4861BF3C-647E-4231-AE2C-E4AD44579CB1}" dt="2023-11-19T22:37:27.923" v="1616"/>
          <ac:spMkLst>
            <pc:docMk/>
            <pc:sldMk cId="720765000" sldId="789"/>
            <ac:spMk id="6" creationId="{AC371B2E-1CA0-7392-0CC6-BB3C608FA01D}"/>
          </ac:spMkLst>
        </pc:spChg>
        <pc:spChg chg="add mod replST">
          <ac:chgData name="Jenifer Prince Devaraj" userId="c3fb109c-09d1-42a6-93f4-69472d709861" providerId="ADAL" clId="{4861BF3C-647E-4231-AE2C-E4AD44579CB1}" dt="2023-11-19T22:37:27.943" v="1626"/>
          <ac:spMkLst>
            <pc:docMk/>
            <pc:sldMk cId="720765000" sldId="789"/>
            <ac:spMk id="7" creationId="{D8F18EF9-A156-E6C0-EAC9-8FACB2D93D48}"/>
          </ac:spMkLst>
        </pc:spChg>
        <pc:picChg chg="add mod replST">
          <ac:chgData name="Jenifer Prince Devaraj" userId="c3fb109c-09d1-42a6-93f4-69472d709861" providerId="ADAL" clId="{4861BF3C-647E-4231-AE2C-E4AD44579CB1}" dt="2023-11-19T22:37:27.828" v="1603"/>
          <ac:picMkLst>
            <pc:docMk/>
            <pc:sldMk cId="720765000" sldId="789"/>
            <ac:picMk id="3" creationId="{FA96E7CD-C3C5-AF77-2DC2-8E49F5CF2E9F}"/>
          </ac:picMkLst>
        </pc:picChg>
        <pc:picChg chg="add mod replST">
          <ac:chgData name="Jenifer Prince Devaraj" userId="c3fb109c-09d1-42a6-93f4-69472d709861" providerId="ADAL" clId="{4861BF3C-647E-4231-AE2C-E4AD44579CB1}" dt="2023-11-19T22:37:27.906" v="1607"/>
          <ac:picMkLst>
            <pc:docMk/>
            <pc:sldMk cId="720765000" sldId="789"/>
            <ac:picMk id="5" creationId="{4E73B66B-C10B-7BD2-821C-EA2A1100A7AF}"/>
          </ac:picMkLst>
        </pc:picChg>
      </pc:sldChg>
      <pc:sldChg chg="addSp modSp add mod ord setBg modAnim replTag">
        <pc:chgData name="Jenifer Prince Devaraj" userId="c3fb109c-09d1-42a6-93f4-69472d709861" providerId="ADAL" clId="{4861BF3C-647E-4231-AE2C-E4AD44579CB1}" dt="2023-11-19T22:40:23.106" v="1817"/>
        <pc:sldMkLst>
          <pc:docMk/>
          <pc:sldMk cId="1814640082" sldId="790"/>
        </pc:sldMkLst>
        <pc:spChg chg="add mod replST">
          <ac:chgData name="Jenifer Prince Devaraj" userId="c3fb109c-09d1-42a6-93f4-69472d709861" providerId="ADAL" clId="{4861BF3C-647E-4231-AE2C-E4AD44579CB1}" dt="2023-11-19T22:39:40.981" v="1698"/>
          <ac:spMkLst>
            <pc:docMk/>
            <pc:sldMk cId="1814640082" sldId="790"/>
            <ac:spMk id="6" creationId="{24A2BE39-B533-D82B-F209-4DFF1CE7770C}"/>
          </ac:spMkLst>
        </pc:spChg>
        <pc:spChg chg="add mod replST">
          <ac:chgData name="Jenifer Prince Devaraj" userId="c3fb109c-09d1-42a6-93f4-69472d709861" providerId="ADAL" clId="{4861BF3C-647E-4231-AE2C-E4AD44579CB1}" dt="2023-11-19T22:39:40.990" v="1708"/>
          <ac:spMkLst>
            <pc:docMk/>
            <pc:sldMk cId="1814640082" sldId="790"/>
            <ac:spMk id="7" creationId="{9DF4C865-FFEF-F604-A667-0445E29C6521}"/>
          </ac:spMkLst>
        </pc:spChg>
        <pc:picChg chg="add mod replST">
          <ac:chgData name="Jenifer Prince Devaraj" userId="c3fb109c-09d1-42a6-93f4-69472d709861" providerId="ADAL" clId="{4861BF3C-647E-4231-AE2C-E4AD44579CB1}" dt="2023-11-19T22:39:40.907" v="1685"/>
          <ac:picMkLst>
            <pc:docMk/>
            <pc:sldMk cId="1814640082" sldId="790"/>
            <ac:picMk id="3" creationId="{E660A5C5-885F-98FC-6A98-333CEDDC1892}"/>
          </ac:picMkLst>
        </pc:picChg>
        <pc:picChg chg="add mod replST">
          <ac:chgData name="Jenifer Prince Devaraj" userId="c3fb109c-09d1-42a6-93f4-69472d709861" providerId="ADAL" clId="{4861BF3C-647E-4231-AE2C-E4AD44579CB1}" dt="2023-11-19T22:39:40.970" v="1689"/>
          <ac:picMkLst>
            <pc:docMk/>
            <pc:sldMk cId="1814640082" sldId="790"/>
            <ac:picMk id="5" creationId="{558D4E28-EFE3-9462-8018-B6B8BA997EC6}"/>
          </ac:picMkLst>
        </pc:picChg>
      </pc:sldChg>
    </pc:docChg>
  </pc:docChgLst>
  <pc:docChgLst>
    <pc:chgData name="Jenifer Prince Devaraj" userId="c3fb109c-09d1-42a6-93f4-69472d709861" providerId="ADAL" clId="{642A24A6-93B7-4DF4-8E82-116E1D526973}"/>
    <pc:docChg chg="custSel modSld">
      <pc:chgData name="Jenifer Prince Devaraj" userId="c3fb109c-09d1-42a6-93f4-69472d709861" providerId="ADAL" clId="{642A24A6-93B7-4DF4-8E82-116E1D526973}" dt="2023-10-18T09:08:46.892" v="61"/>
      <pc:docMkLst>
        <pc:docMk/>
      </pc:docMkLst>
      <pc:sldChg chg="addSp delSp modSp mod">
        <pc:chgData name="Jenifer Prince Devaraj" userId="c3fb109c-09d1-42a6-93f4-69472d709861" providerId="ADAL" clId="{642A24A6-93B7-4DF4-8E82-116E1D526973}" dt="2023-10-18T09:07:47.217" v="36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642A24A6-93B7-4DF4-8E82-116E1D526973}" dt="2023-10-18T09:07:20.005" v="24" actId="478"/>
          <ac:spMkLst>
            <pc:docMk/>
            <pc:sldMk cId="3119007398" sldId="719"/>
            <ac:spMk id="2" creationId="{5AF40EAB-6954-8B5E-C784-2A455332F66A}"/>
          </ac:spMkLst>
        </pc:spChg>
        <pc:spChg chg="add mod">
          <ac:chgData name="Jenifer Prince Devaraj" userId="c3fb109c-09d1-42a6-93f4-69472d709861" providerId="ADAL" clId="{642A24A6-93B7-4DF4-8E82-116E1D526973}" dt="2023-10-18T09:07:47.217" v="36" actId="20577"/>
          <ac:spMkLst>
            <pc:docMk/>
            <pc:sldMk cId="3119007398" sldId="719"/>
            <ac:spMk id="3" creationId="{B8D71402-7CBC-DCA2-6899-47998E0C8857}"/>
          </ac:spMkLst>
        </pc:spChg>
        <pc:spChg chg="del">
          <ac:chgData name="Jenifer Prince Devaraj" userId="c3fb109c-09d1-42a6-93f4-69472d709861" providerId="ADAL" clId="{642A24A6-93B7-4DF4-8E82-116E1D526973}" dt="2023-10-18T09:06:56.917" v="2" actId="478"/>
          <ac:spMkLst>
            <pc:docMk/>
            <pc:sldMk cId="3119007398" sldId="719"/>
            <ac:spMk id="5" creationId="{BD78D876-541D-6E52-A364-F2210992F446}"/>
          </ac:spMkLst>
        </pc:spChg>
        <pc:spChg chg="add del mod">
          <ac:chgData name="Jenifer Prince Devaraj" userId="c3fb109c-09d1-42a6-93f4-69472d709861" providerId="ADAL" clId="{642A24A6-93B7-4DF4-8E82-116E1D526973}" dt="2023-10-18T09:07:23.515" v="26" actId="478"/>
          <ac:spMkLst>
            <pc:docMk/>
            <pc:sldMk cId="3119007398" sldId="719"/>
            <ac:spMk id="6" creationId="{EE95B67C-8C05-0715-E973-BDE12AE996EA}"/>
          </ac:spMkLst>
        </pc:spChg>
        <pc:spChg chg="add mod">
          <ac:chgData name="Jenifer Prince Devaraj" userId="c3fb109c-09d1-42a6-93f4-69472d709861" providerId="ADAL" clId="{642A24A6-93B7-4DF4-8E82-116E1D526973}" dt="2023-10-18T09:07:20.498" v="25"/>
          <ac:spMkLst>
            <pc:docMk/>
            <pc:sldMk cId="3119007398" sldId="719"/>
            <ac:spMk id="7" creationId="{0D2AF696-522B-ED88-A45F-9270647006CB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7:53.101" v="38"/>
        <pc:sldMkLst>
          <pc:docMk/>
          <pc:sldMk cId="1856619079" sldId="756"/>
        </pc:sldMkLst>
        <pc:spChg chg="add mod">
          <ac:chgData name="Jenifer Prince Devaraj" userId="c3fb109c-09d1-42a6-93f4-69472d709861" providerId="ADAL" clId="{642A24A6-93B7-4DF4-8E82-116E1D526973}" dt="2023-10-18T09:07:53.101" v="38"/>
          <ac:spMkLst>
            <pc:docMk/>
            <pc:sldMk cId="1856619079" sldId="756"/>
            <ac:spMk id="3" creationId="{A96050BB-709E-6C0A-01C5-CFEA0C28E0BD}"/>
          </ac:spMkLst>
        </pc:spChg>
        <pc:spChg chg="del">
          <ac:chgData name="Jenifer Prince Devaraj" userId="c3fb109c-09d1-42a6-93f4-69472d709861" providerId="ADAL" clId="{642A24A6-93B7-4DF4-8E82-116E1D526973}" dt="2023-10-18T09:07:52.589" v="37" actId="478"/>
          <ac:spMkLst>
            <pc:docMk/>
            <pc:sldMk cId="1856619079" sldId="756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7:58.760" v="40"/>
        <pc:sldMkLst>
          <pc:docMk/>
          <pc:sldMk cId="1961094845" sldId="757"/>
        </pc:sldMkLst>
        <pc:spChg chg="add mod">
          <ac:chgData name="Jenifer Prince Devaraj" userId="c3fb109c-09d1-42a6-93f4-69472d709861" providerId="ADAL" clId="{642A24A6-93B7-4DF4-8E82-116E1D526973}" dt="2023-10-18T09:07:58.760" v="40"/>
          <ac:spMkLst>
            <pc:docMk/>
            <pc:sldMk cId="1961094845" sldId="757"/>
            <ac:spMk id="3" creationId="{39BBE69D-A2F5-26DC-E0A3-B006EF83E09B}"/>
          </ac:spMkLst>
        </pc:spChg>
        <pc:spChg chg="del">
          <ac:chgData name="Jenifer Prince Devaraj" userId="c3fb109c-09d1-42a6-93f4-69472d709861" providerId="ADAL" clId="{642A24A6-93B7-4DF4-8E82-116E1D526973}" dt="2023-10-18T09:07:58.148" v="39" actId="478"/>
          <ac:spMkLst>
            <pc:docMk/>
            <pc:sldMk cId="1961094845" sldId="757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03.727" v="42"/>
        <pc:sldMkLst>
          <pc:docMk/>
          <pc:sldMk cId="2966804691" sldId="758"/>
        </pc:sldMkLst>
        <pc:spChg chg="add mod">
          <ac:chgData name="Jenifer Prince Devaraj" userId="c3fb109c-09d1-42a6-93f4-69472d709861" providerId="ADAL" clId="{642A24A6-93B7-4DF4-8E82-116E1D526973}" dt="2023-10-18T09:08:03.727" v="42"/>
          <ac:spMkLst>
            <pc:docMk/>
            <pc:sldMk cId="2966804691" sldId="758"/>
            <ac:spMk id="3" creationId="{DE03949A-895B-1D5B-5D42-4B9CA4AF12EB}"/>
          </ac:spMkLst>
        </pc:spChg>
        <pc:spChg chg="del">
          <ac:chgData name="Jenifer Prince Devaraj" userId="c3fb109c-09d1-42a6-93f4-69472d709861" providerId="ADAL" clId="{642A24A6-93B7-4DF4-8E82-116E1D526973}" dt="2023-10-18T09:08:03.284" v="41" actId="478"/>
          <ac:spMkLst>
            <pc:docMk/>
            <pc:sldMk cId="2966804691" sldId="758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07.480" v="44"/>
        <pc:sldMkLst>
          <pc:docMk/>
          <pc:sldMk cId="2745696024" sldId="759"/>
        </pc:sldMkLst>
        <pc:spChg chg="add mod">
          <ac:chgData name="Jenifer Prince Devaraj" userId="c3fb109c-09d1-42a6-93f4-69472d709861" providerId="ADAL" clId="{642A24A6-93B7-4DF4-8E82-116E1D526973}" dt="2023-10-18T09:08:07.480" v="44"/>
          <ac:spMkLst>
            <pc:docMk/>
            <pc:sldMk cId="2745696024" sldId="759"/>
            <ac:spMk id="3" creationId="{80954B06-DD22-B8BC-EE61-EF0C61920D98}"/>
          </ac:spMkLst>
        </pc:spChg>
        <pc:spChg chg="del">
          <ac:chgData name="Jenifer Prince Devaraj" userId="c3fb109c-09d1-42a6-93f4-69472d709861" providerId="ADAL" clId="{642A24A6-93B7-4DF4-8E82-116E1D526973}" dt="2023-10-18T09:08:07.041" v="43" actId="478"/>
          <ac:spMkLst>
            <pc:docMk/>
            <pc:sldMk cId="2745696024" sldId="759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16.379" v="48"/>
        <pc:sldMkLst>
          <pc:docMk/>
          <pc:sldMk cId="3079698171" sldId="760"/>
        </pc:sldMkLst>
        <pc:spChg chg="add mod">
          <ac:chgData name="Jenifer Prince Devaraj" userId="c3fb109c-09d1-42a6-93f4-69472d709861" providerId="ADAL" clId="{642A24A6-93B7-4DF4-8E82-116E1D526973}" dt="2023-10-18T09:08:16.379" v="48"/>
          <ac:spMkLst>
            <pc:docMk/>
            <pc:sldMk cId="3079698171" sldId="760"/>
            <ac:spMk id="3" creationId="{949F64B5-0341-FB27-70CA-BB34524334FF}"/>
          </ac:spMkLst>
        </pc:spChg>
        <pc:spChg chg="del">
          <ac:chgData name="Jenifer Prince Devaraj" userId="c3fb109c-09d1-42a6-93f4-69472d709861" providerId="ADAL" clId="{642A24A6-93B7-4DF4-8E82-116E1D526973}" dt="2023-10-18T09:08:15.869" v="47" actId="478"/>
          <ac:spMkLst>
            <pc:docMk/>
            <pc:sldMk cId="3079698171" sldId="760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24.957" v="52"/>
        <pc:sldMkLst>
          <pc:docMk/>
          <pc:sldMk cId="1217245081" sldId="761"/>
        </pc:sldMkLst>
        <pc:spChg chg="add mod">
          <ac:chgData name="Jenifer Prince Devaraj" userId="c3fb109c-09d1-42a6-93f4-69472d709861" providerId="ADAL" clId="{642A24A6-93B7-4DF4-8E82-116E1D526973}" dt="2023-10-18T09:08:24.957" v="52"/>
          <ac:spMkLst>
            <pc:docMk/>
            <pc:sldMk cId="1217245081" sldId="761"/>
            <ac:spMk id="3" creationId="{D3E10622-50CD-54BF-703D-8D0C03893524}"/>
          </ac:spMkLst>
        </pc:spChg>
        <pc:spChg chg="del">
          <ac:chgData name="Jenifer Prince Devaraj" userId="c3fb109c-09d1-42a6-93f4-69472d709861" providerId="ADAL" clId="{642A24A6-93B7-4DF4-8E82-116E1D526973}" dt="2023-10-18T09:08:24.549" v="51" actId="478"/>
          <ac:spMkLst>
            <pc:docMk/>
            <pc:sldMk cId="1217245081" sldId="761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28.946" v="54"/>
        <pc:sldMkLst>
          <pc:docMk/>
          <pc:sldMk cId="29285891" sldId="762"/>
        </pc:sldMkLst>
        <pc:spChg chg="add mod">
          <ac:chgData name="Jenifer Prince Devaraj" userId="c3fb109c-09d1-42a6-93f4-69472d709861" providerId="ADAL" clId="{642A24A6-93B7-4DF4-8E82-116E1D526973}" dt="2023-10-18T09:08:28.946" v="54"/>
          <ac:spMkLst>
            <pc:docMk/>
            <pc:sldMk cId="29285891" sldId="762"/>
            <ac:spMk id="3" creationId="{B731EA3E-102E-ED5F-9C08-D927F261050E}"/>
          </ac:spMkLst>
        </pc:spChg>
        <pc:spChg chg="del">
          <ac:chgData name="Jenifer Prince Devaraj" userId="c3fb109c-09d1-42a6-93f4-69472d709861" providerId="ADAL" clId="{642A24A6-93B7-4DF4-8E82-116E1D526973}" dt="2023-10-18T09:08:28.400" v="53" actId="478"/>
          <ac:spMkLst>
            <pc:docMk/>
            <pc:sldMk cId="29285891" sldId="762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33.296" v="56"/>
        <pc:sldMkLst>
          <pc:docMk/>
          <pc:sldMk cId="875502953" sldId="763"/>
        </pc:sldMkLst>
        <pc:spChg chg="add mod">
          <ac:chgData name="Jenifer Prince Devaraj" userId="c3fb109c-09d1-42a6-93f4-69472d709861" providerId="ADAL" clId="{642A24A6-93B7-4DF4-8E82-116E1D526973}" dt="2023-10-18T09:08:33.296" v="56"/>
          <ac:spMkLst>
            <pc:docMk/>
            <pc:sldMk cId="875502953" sldId="763"/>
            <ac:spMk id="3" creationId="{2BFACDDD-0002-B900-47C8-3E3113D2C4AE}"/>
          </ac:spMkLst>
        </pc:spChg>
        <pc:spChg chg="del">
          <ac:chgData name="Jenifer Prince Devaraj" userId="c3fb109c-09d1-42a6-93f4-69472d709861" providerId="ADAL" clId="{642A24A6-93B7-4DF4-8E82-116E1D526973}" dt="2023-10-18T09:08:32.891" v="55" actId="478"/>
          <ac:spMkLst>
            <pc:docMk/>
            <pc:sldMk cId="875502953" sldId="763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42.052" v="59" actId="20577"/>
        <pc:sldMkLst>
          <pc:docMk/>
          <pc:sldMk cId="818344447" sldId="764"/>
        </pc:sldMkLst>
        <pc:spChg chg="add mod">
          <ac:chgData name="Jenifer Prince Devaraj" userId="c3fb109c-09d1-42a6-93f4-69472d709861" providerId="ADAL" clId="{642A24A6-93B7-4DF4-8E82-116E1D526973}" dt="2023-10-18T09:08:38.474" v="58"/>
          <ac:spMkLst>
            <pc:docMk/>
            <pc:sldMk cId="818344447" sldId="764"/>
            <ac:spMk id="3" creationId="{298112FA-7CE1-39DC-599A-DFBDB110C004}"/>
          </ac:spMkLst>
        </pc:spChg>
        <pc:spChg chg="del">
          <ac:chgData name="Jenifer Prince Devaraj" userId="c3fb109c-09d1-42a6-93f4-69472d709861" providerId="ADAL" clId="{642A24A6-93B7-4DF4-8E82-116E1D526973}" dt="2023-10-18T09:08:37.080" v="57" actId="478"/>
          <ac:spMkLst>
            <pc:docMk/>
            <pc:sldMk cId="818344447" sldId="764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642A24A6-93B7-4DF4-8E82-116E1D526973}" dt="2023-10-18T09:08:42.052" v="59" actId="20577"/>
          <ac:spMkLst>
            <pc:docMk/>
            <pc:sldMk cId="818344447" sldId="764"/>
            <ac:spMk id="16" creationId="{BAE0A156-7D83-76D0-3F38-156333046F36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46.892" v="61"/>
        <pc:sldMkLst>
          <pc:docMk/>
          <pc:sldMk cId="2988052350" sldId="765"/>
        </pc:sldMkLst>
        <pc:spChg chg="add mod">
          <ac:chgData name="Jenifer Prince Devaraj" userId="c3fb109c-09d1-42a6-93f4-69472d709861" providerId="ADAL" clId="{642A24A6-93B7-4DF4-8E82-116E1D526973}" dt="2023-10-18T09:08:46.892" v="61"/>
          <ac:spMkLst>
            <pc:docMk/>
            <pc:sldMk cId="2988052350" sldId="765"/>
            <ac:spMk id="3" creationId="{51DA5DF5-0E3C-7F81-AB75-AC00330BC807}"/>
          </ac:spMkLst>
        </pc:spChg>
        <pc:spChg chg="del">
          <ac:chgData name="Jenifer Prince Devaraj" userId="c3fb109c-09d1-42a6-93f4-69472d709861" providerId="ADAL" clId="{642A24A6-93B7-4DF4-8E82-116E1D526973}" dt="2023-10-18T09:08:46.446" v="60" actId="478"/>
          <ac:spMkLst>
            <pc:docMk/>
            <pc:sldMk cId="2988052350" sldId="765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20.717" v="50"/>
        <pc:sldMkLst>
          <pc:docMk/>
          <pc:sldMk cId="1783474920" sldId="767"/>
        </pc:sldMkLst>
        <pc:spChg chg="add mod">
          <ac:chgData name="Jenifer Prince Devaraj" userId="c3fb109c-09d1-42a6-93f4-69472d709861" providerId="ADAL" clId="{642A24A6-93B7-4DF4-8E82-116E1D526973}" dt="2023-10-18T09:08:20.717" v="50"/>
          <ac:spMkLst>
            <pc:docMk/>
            <pc:sldMk cId="1783474920" sldId="767"/>
            <ac:spMk id="3" creationId="{3FE328A1-754F-EDBA-5E6E-E612EA5058D7}"/>
          </ac:spMkLst>
        </pc:spChg>
        <pc:spChg chg="del">
          <ac:chgData name="Jenifer Prince Devaraj" userId="c3fb109c-09d1-42a6-93f4-69472d709861" providerId="ADAL" clId="{642A24A6-93B7-4DF4-8E82-116E1D526973}" dt="2023-10-18T09:08:20.282" v="49" actId="478"/>
          <ac:spMkLst>
            <pc:docMk/>
            <pc:sldMk cId="1783474920" sldId="767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12.019" v="46"/>
        <pc:sldMkLst>
          <pc:docMk/>
          <pc:sldMk cId="492954289" sldId="768"/>
        </pc:sldMkLst>
        <pc:spChg chg="add mod">
          <ac:chgData name="Jenifer Prince Devaraj" userId="c3fb109c-09d1-42a6-93f4-69472d709861" providerId="ADAL" clId="{642A24A6-93B7-4DF4-8E82-116E1D526973}" dt="2023-10-18T09:08:12.019" v="46"/>
          <ac:spMkLst>
            <pc:docMk/>
            <pc:sldMk cId="492954289" sldId="768"/>
            <ac:spMk id="3" creationId="{E44C693A-1B94-709D-FBE6-5BC7F68ED773}"/>
          </ac:spMkLst>
        </pc:spChg>
        <pc:spChg chg="del">
          <ac:chgData name="Jenifer Prince Devaraj" userId="c3fb109c-09d1-42a6-93f4-69472d709861" providerId="ADAL" clId="{642A24A6-93B7-4DF4-8E82-116E1D526973}" dt="2023-10-18T09:08:11.624" v="45" actId="478"/>
          <ac:spMkLst>
            <pc:docMk/>
            <pc:sldMk cId="492954289" sldId="768"/>
            <ac:spMk id="4" creationId="{D18B15BA-6AF7-7BEA-D02A-43BDCA69390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fif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tags" Target="../tags/tag4.xml"/><Relationship Id="rId7" Type="http://schemas.openxmlformats.org/officeDocument/2006/relationships/image" Target="../media/image40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tags" Target="../tags/tag9.xml"/><Relationship Id="rId7" Type="http://schemas.openxmlformats.org/officeDocument/2006/relationships/image" Target="../media/image40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tags" Target="../tags/tag14.xml"/><Relationship Id="rId7" Type="http://schemas.openxmlformats.org/officeDocument/2006/relationships/image" Target="../media/image40.pn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6.xml"/><Relationship Id="rId4" Type="http://schemas.openxmlformats.org/officeDocument/2006/relationships/tags" Target="../tags/tag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Introduction to </a:t>
            </a:r>
            <a:r>
              <a:rPr lang="en-GB" b="1" dirty="0" err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Mikro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C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15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532717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students can be able to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Understand the syntax for writing Embedded C Programs for microcontrollers.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Grasp the requirements outlined in an assignment brief related to microcontroller-based circuit design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41484" y="2781846"/>
            <a:ext cx="8243351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is a powerful </a:t>
            </a:r>
            <a:r>
              <a:rPr lang="en-GB" sz="2400" b="1" dirty="0">
                <a:latin typeface="Cambria"/>
                <a:ea typeface="Cambria"/>
              </a:rPr>
              <a:t>C</a:t>
            </a:r>
            <a:r>
              <a:rPr lang="en-GB" sz="2400" dirty="0">
                <a:latin typeface="Cambria"/>
                <a:ea typeface="Cambria"/>
              </a:rPr>
              <a:t> </a:t>
            </a:r>
            <a:r>
              <a:rPr lang="en-GB" sz="2400" b="1" dirty="0">
                <a:latin typeface="Cambria"/>
                <a:ea typeface="Cambria"/>
              </a:rPr>
              <a:t>compiler </a:t>
            </a:r>
            <a:r>
              <a:rPr lang="en-GB" sz="2400" dirty="0">
                <a:latin typeface="Cambria"/>
                <a:ea typeface="Cambria"/>
              </a:rPr>
              <a:t>specifically designed for microcontrollers.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Developed by </a:t>
            </a:r>
            <a:r>
              <a:rPr lang="en-GB" sz="2400" b="1" dirty="0" err="1">
                <a:latin typeface="Cambria"/>
                <a:ea typeface="Cambria"/>
              </a:rPr>
              <a:t>MikroElektronika</a:t>
            </a:r>
            <a:r>
              <a:rPr lang="en-GB" sz="2400" dirty="0">
                <a:latin typeface="Cambria"/>
                <a:ea typeface="Cambria"/>
              </a:rPr>
              <a:t>, a renowned provider of hardware and software tools for embedded systems.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Overview of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pic>
        <p:nvPicPr>
          <p:cNvPr id="7" name="Picture 6" descr="A red box with white text&#10;&#10;Description automatically generated">
            <a:extLst>
              <a:ext uri="{FF2B5EF4-FFF2-40B4-BE49-F238E27FC236}">
                <a16:creationId xmlns:a16="http://schemas.microsoft.com/office/drawing/2014/main" id="{40566672-EC8C-FD34-E15B-58DD1DCAA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941" y="2504847"/>
            <a:ext cx="3846931" cy="279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14755" y="2558946"/>
            <a:ext cx="976249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Mikro</a:t>
            </a:r>
            <a:r>
              <a:rPr lang="en-GB" sz="2400" dirty="0">
                <a:latin typeface="Cambria"/>
                <a:ea typeface="Cambria"/>
              </a:rPr>
              <a:t> C </a:t>
            </a:r>
            <a:r>
              <a:rPr lang="en-GB" sz="2400" b="1" dirty="0">
                <a:latin typeface="Cambria"/>
                <a:ea typeface="Cambria"/>
              </a:rPr>
              <a:t>simplifies</a:t>
            </a:r>
            <a:r>
              <a:rPr lang="en-GB" sz="2400" dirty="0">
                <a:latin typeface="Cambria"/>
                <a:ea typeface="Cambria"/>
              </a:rPr>
              <a:t> the development of </a:t>
            </a:r>
            <a:r>
              <a:rPr lang="en-GB" sz="2400" b="1" dirty="0">
                <a:latin typeface="Cambria"/>
                <a:ea typeface="Cambria"/>
              </a:rPr>
              <a:t>embedded systems </a:t>
            </a:r>
            <a:r>
              <a:rPr lang="en-GB" sz="2400" dirty="0">
                <a:latin typeface="Cambria"/>
                <a:ea typeface="Cambria"/>
              </a:rPr>
              <a:t>by providing a </a:t>
            </a:r>
            <a:r>
              <a:rPr lang="en-GB" sz="2400" b="1" dirty="0">
                <a:latin typeface="Cambria"/>
                <a:ea typeface="Cambria"/>
              </a:rPr>
              <a:t>user-friendly </a:t>
            </a:r>
            <a:r>
              <a:rPr lang="en-GB" sz="2400" dirty="0">
                <a:latin typeface="Cambria"/>
                <a:ea typeface="Cambria"/>
              </a:rPr>
              <a:t>environment for writing and compiling C code for microcontrollers.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is a </a:t>
            </a:r>
            <a:r>
              <a:rPr lang="en-GB" sz="2400" b="1" i="1" dirty="0">
                <a:latin typeface="Cambria"/>
                <a:ea typeface="Cambria"/>
              </a:rPr>
              <a:t>versatile tool </a:t>
            </a:r>
            <a:r>
              <a:rPr lang="en-GB" sz="2400" dirty="0">
                <a:latin typeface="Cambria"/>
                <a:ea typeface="Cambria"/>
              </a:rPr>
              <a:t>compatible with a wide range of microcontrollers, offering a </a:t>
            </a:r>
            <a:r>
              <a:rPr lang="en-GB" sz="2400" b="1" dirty="0">
                <a:latin typeface="Cambria"/>
                <a:ea typeface="Cambria"/>
              </a:rPr>
              <a:t>standardized </a:t>
            </a:r>
            <a:r>
              <a:rPr lang="en-GB" sz="2400" dirty="0">
                <a:latin typeface="Cambria"/>
                <a:ea typeface="Cambria"/>
              </a:rPr>
              <a:t>and </a:t>
            </a:r>
            <a:r>
              <a:rPr lang="en-GB" sz="2400" b="1" dirty="0">
                <a:latin typeface="Cambria"/>
                <a:ea typeface="Cambria"/>
              </a:rPr>
              <a:t>efficien</a:t>
            </a:r>
            <a:r>
              <a:rPr lang="en-GB" sz="2400" dirty="0">
                <a:latin typeface="Cambria"/>
                <a:ea typeface="Cambria"/>
              </a:rPr>
              <a:t>t way to program microcontroller devices.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50800" y="1606735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Overview of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</p:spTree>
    <p:extLst>
      <p:ext uri="{BB962C8B-B14F-4D97-AF65-F5344CB8AC3E}">
        <p14:creationId xmlns:p14="http://schemas.microsoft.com/office/powerpoint/2010/main" val="4112930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27430" y="2161877"/>
            <a:ext cx="967105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Streamlines the development process by offering a </a:t>
            </a:r>
            <a:r>
              <a:rPr lang="en-GB" sz="2400" b="1" dirty="0">
                <a:latin typeface="Cambria"/>
                <a:ea typeface="Cambria"/>
              </a:rPr>
              <a:t>high-level language C</a:t>
            </a:r>
            <a:r>
              <a:rPr lang="en-GB" sz="2400" dirty="0">
                <a:latin typeface="Cambria"/>
                <a:ea typeface="Cambria"/>
              </a:rPr>
              <a:t> for microcontroller programming.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Provides a rich set of </a:t>
            </a:r>
            <a:r>
              <a:rPr lang="en-GB" sz="2400" b="1" dirty="0">
                <a:latin typeface="Cambria"/>
                <a:ea typeface="Cambria"/>
              </a:rPr>
              <a:t>libraries</a:t>
            </a:r>
            <a:r>
              <a:rPr lang="en-GB" sz="2400" dirty="0">
                <a:latin typeface="Cambria"/>
                <a:ea typeface="Cambria"/>
              </a:rPr>
              <a:t> and </a:t>
            </a:r>
            <a:r>
              <a:rPr lang="en-GB" sz="2400" b="1" dirty="0">
                <a:latin typeface="Cambria"/>
                <a:ea typeface="Cambria"/>
              </a:rPr>
              <a:t>functions</a:t>
            </a:r>
            <a:r>
              <a:rPr lang="en-GB" sz="2400" dirty="0">
                <a:latin typeface="Cambria"/>
                <a:ea typeface="Cambria"/>
              </a:rPr>
              <a:t> used for various microcontroller architectures.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Offers a comprehensive </a:t>
            </a:r>
            <a:r>
              <a:rPr lang="en-GB" sz="2400" b="1" dirty="0">
                <a:latin typeface="Cambria"/>
                <a:ea typeface="Cambria"/>
              </a:rPr>
              <a:t>integrated development environment </a:t>
            </a:r>
            <a:r>
              <a:rPr lang="en-GB" sz="2400" dirty="0">
                <a:latin typeface="Cambria"/>
                <a:ea typeface="Cambria"/>
              </a:rPr>
              <a:t>(IDE) for writing, compiling, and debugging code.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Advantages</a:t>
            </a:r>
          </a:p>
        </p:txBody>
      </p:sp>
    </p:spTree>
    <p:extLst>
      <p:ext uri="{BB962C8B-B14F-4D97-AF65-F5344CB8AC3E}">
        <p14:creationId xmlns:p14="http://schemas.microsoft.com/office/powerpoint/2010/main" val="2587538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9760" y="2416395"/>
            <a:ext cx="5013960" cy="2775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 err="1">
                <a:latin typeface="Cambria"/>
                <a:ea typeface="Cambria"/>
              </a:rPr>
              <a:t>MikroElektronika</a:t>
            </a:r>
            <a:r>
              <a:rPr lang="en-GB" sz="2400" b="1" dirty="0">
                <a:latin typeface="Cambria"/>
                <a:ea typeface="Cambria"/>
              </a:rPr>
              <a:t> </a:t>
            </a:r>
            <a:r>
              <a:rPr lang="en-GB" sz="2400" dirty="0">
                <a:latin typeface="Cambria"/>
                <a:ea typeface="Cambria"/>
              </a:rPr>
              <a:t>kits are paired with </a:t>
            </a:r>
            <a:r>
              <a:rPr lang="en-GB" sz="2400" b="1" dirty="0" err="1">
                <a:latin typeface="Cambria"/>
                <a:ea typeface="Cambria"/>
              </a:rPr>
              <a:t>MikroC</a:t>
            </a:r>
            <a:r>
              <a:rPr lang="en-GB" sz="2400" b="1" dirty="0">
                <a:latin typeface="Cambria"/>
                <a:ea typeface="Cambria"/>
              </a:rPr>
              <a:t>, </a:t>
            </a:r>
            <a:r>
              <a:rPr lang="en-GB" sz="2400" dirty="0">
                <a:latin typeface="Cambria"/>
                <a:ea typeface="Cambria"/>
              </a:rPr>
              <a:t>offering a unified development environment for writing, compiling, and debugging code.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Electronica Kits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33376C3-253D-02F9-B689-344566B9EA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952" y="1515427"/>
            <a:ext cx="6404928" cy="445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09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721210" y="1414113"/>
            <a:ext cx="8244813" cy="5009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main function serves as the </a:t>
            </a:r>
            <a:r>
              <a:rPr lang="en-GB" sz="2400" b="1" dirty="0">
                <a:latin typeface="Cambria"/>
                <a:ea typeface="Cambria"/>
              </a:rPr>
              <a:t>entry point</a:t>
            </a:r>
            <a:r>
              <a:rPr lang="en-GB" sz="2400" dirty="0">
                <a:latin typeface="Cambria"/>
                <a:ea typeface="Cambria"/>
              </a:rPr>
              <a:t> for </a:t>
            </a: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programs.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All </a:t>
            </a:r>
            <a:r>
              <a:rPr lang="en-GB" sz="2400" b="1" dirty="0">
                <a:latin typeface="Cambria"/>
                <a:ea typeface="Cambria"/>
              </a:rPr>
              <a:t>executable</a:t>
            </a:r>
            <a:r>
              <a:rPr lang="en-GB" sz="2400" dirty="0">
                <a:latin typeface="Cambria"/>
                <a:ea typeface="Cambria"/>
              </a:rPr>
              <a:t> </a:t>
            </a: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code is placed within this function.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Code </a:t>
            </a:r>
            <a:r>
              <a:rPr lang="en-GB" sz="2400" b="1" dirty="0">
                <a:latin typeface="Cambria"/>
                <a:ea typeface="Cambria"/>
              </a:rPr>
              <a:t>outside </a:t>
            </a:r>
            <a:r>
              <a:rPr lang="en-GB" sz="2400" dirty="0">
                <a:latin typeface="Cambria"/>
                <a:ea typeface="Cambria"/>
              </a:rPr>
              <a:t>the main function is usually for </a:t>
            </a:r>
            <a:r>
              <a:rPr lang="en-GB" sz="2400" b="1" dirty="0">
                <a:latin typeface="Cambria"/>
                <a:ea typeface="Cambria"/>
              </a:rPr>
              <a:t>initialization or function prototypes.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void before main: </a:t>
            </a:r>
            <a:r>
              <a:rPr lang="en-GB" sz="2400" dirty="0">
                <a:latin typeface="Cambria"/>
                <a:ea typeface="Cambria"/>
              </a:rPr>
              <a:t>This specifies that the main function </a:t>
            </a:r>
            <a:r>
              <a:rPr lang="en-GB" sz="2400" b="1" dirty="0">
                <a:latin typeface="Cambria"/>
                <a:ea typeface="Cambria"/>
              </a:rPr>
              <a:t>doesn't return any value.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Parentheses () after main: Indicates that main takes </a:t>
            </a:r>
            <a:r>
              <a:rPr lang="en-GB" sz="2400" b="1" dirty="0">
                <a:latin typeface="Cambria"/>
                <a:ea typeface="Cambria"/>
              </a:rPr>
              <a:t>no parameters.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044600-F160-C0EF-051D-ED5C504116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220" y="3581105"/>
            <a:ext cx="3240810" cy="13058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69790" y="2637476"/>
            <a:ext cx="37249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‘Void main’ Function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3FF36C-DF55-30EB-3D3B-313ECC0F683D}"/>
              </a:ext>
            </a:extLst>
          </p:cNvPr>
          <p:cNvSpPr txBox="1"/>
          <p:nvPr/>
        </p:nvSpPr>
        <p:spPr>
          <a:xfrm>
            <a:off x="0" y="110229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Basic Syntax in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</p:spTree>
    <p:extLst>
      <p:ext uri="{BB962C8B-B14F-4D97-AF65-F5344CB8AC3E}">
        <p14:creationId xmlns:p14="http://schemas.microsoft.com/office/powerpoint/2010/main" val="4122546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24915" y="2681346"/>
            <a:ext cx="7040659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Data types define the </a:t>
            </a:r>
            <a:r>
              <a:rPr lang="en-GB" sz="2400" b="1" dirty="0">
                <a:latin typeface="Cambria"/>
                <a:ea typeface="Cambria"/>
              </a:rPr>
              <a:t>type of data </a:t>
            </a:r>
            <a:r>
              <a:rPr lang="en-GB" sz="2400" dirty="0">
                <a:latin typeface="Cambria"/>
                <a:ea typeface="Cambria"/>
              </a:rPr>
              <a:t>that </a:t>
            </a:r>
            <a:r>
              <a:rPr lang="en-GB" sz="2400" b="1" dirty="0">
                <a:latin typeface="Cambria"/>
                <a:ea typeface="Cambria"/>
              </a:rPr>
              <a:t>a variable can hold.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Data can be any of these data types: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int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char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float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203200" y="126666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Basic Syntax in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21602" y="2037214"/>
            <a:ext cx="8483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Data Types : </a:t>
            </a:r>
            <a:r>
              <a:rPr lang="en-GB" sz="2800" dirty="0">
                <a:latin typeface="Cambria" panose="02040503050406030204" pitchFamily="18" charset="0"/>
                <a:ea typeface="Cambria" panose="02040503050406030204" pitchFamily="18" charset="0"/>
              </a:rPr>
              <a:t>Declare Variables using Data Types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B4063BD-01B8-BABC-8C62-E5690BDDB8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0522" y="2876458"/>
            <a:ext cx="3495675" cy="292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280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38480" y="2235613"/>
            <a:ext cx="10693400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int (Integer): </a:t>
            </a:r>
          </a:p>
          <a:p>
            <a:pPr marL="1714500" lvl="3" indent="-342900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used to store whole numbers (integers) without any decimal points.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char (Character): </a:t>
            </a:r>
          </a:p>
          <a:p>
            <a:pPr marL="1714500" lvl="3" indent="-342900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used to store a single character.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float (Floating-point): </a:t>
            </a:r>
          </a:p>
          <a:p>
            <a:pPr marL="1714500" lvl="3" indent="-342900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This data type is used to store numbers with decimal points.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95185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Basic Syntax in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75882" y="1712393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Data Types</a:t>
            </a:r>
          </a:p>
        </p:txBody>
      </p:sp>
    </p:spTree>
    <p:extLst>
      <p:ext uri="{BB962C8B-B14F-4D97-AF65-F5344CB8AC3E}">
        <p14:creationId xmlns:p14="http://schemas.microsoft.com/office/powerpoint/2010/main" val="3905008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72940" y="1795493"/>
            <a:ext cx="11871739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Constants</a:t>
            </a:r>
            <a:r>
              <a:rPr lang="en-GB" sz="2400" dirty="0">
                <a:latin typeface="Cambria"/>
                <a:ea typeface="Cambria"/>
              </a:rPr>
              <a:t> are </a:t>
            </a:r>
            <a:r>
              <a:rPr lang="en-GB" sz="2400" b="1" dirty="0">
                <a:latin typeface="Cambria"/>
                <a:ea typeface="Cambria"/>
              </a:rPr>
              <a:t>values</a:t>
            </a:r>
            <a:r>
              <a:rPr lang="en-GB" sz="2400" dirty="0">
                <a:latin typeface="Cambria"/>
                <a:ea typeface="Cambria"/>
              </a:rPr>
              <a:t> that do not change during the </a:t>
            </a:r>
            <a:r>
              <a:rPr lang="en-GB" sz="2400" b="1" dirty="0">
                <a:latin typeface="Cambria"/>
                <a:ea typeface="Cambria"/>
              </a:rPr>
              <a:t>execution of a program</a:t>
            </a:r>
            <a:r>
              <a:rPr lang="en-GB" sz="2400" dirty="0">
                <a:latin typeface="Cambria"/>
                <a:ea typeface="Cambria"/>
              </a:rPr>
              <a:t>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‘</a:t>
            </a:r>
            <a:r>
              <a:rPr lang="en-GB" sz="2400" b="1" dirty="0" err="1">
                <a:latin typeface="Cambria"/>
                <a:ea typeface="Cambria"/>
              </a:rPr>
              <a:t>const</a:t>
            </a:r>
            <a:r>
              <a:rPr lang="en-GB" sz="2400" b="1" dirty="0">
                <a:latin typeface="Cambria"/>
                <a:ea typeface="Cambria"/>
              </a:rPr>
              <a:t>’ </a:t>
            </a:r>
            <a:r>
              <a:rPr lang="en-GB" sz="2400" dirty="0">
                <a:latin typeface="Cambria"/>
                <a:ea typeface="Cambria"/>
              </a:rPr>
              <a:t>keyword is used to declare constants in C, indicating that the value assigned to the variable cannot be modified.</a:t>
            </a:r>
          </a:p>
          <a:p>
            <a:pPr lvl="2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Example : </a:t>
            </a:r>
            <a:r>
              <a:rPr lang="en-GB" sz="2400" b="1" dirty="0">
                <a:latin typeface="Cambria"/>
                <a:ea typeface="Cambria"/>
              </a:rPr>
              <a:t>‘</a:t>
            </a:r>
            <a:r>
              <a:rPr lang="en-GB" sz="2400" b="1" dirty="0" err="1">
                <a:latin typeface="Cambria"/>
                <a:ea typeface="Cambria"/>
              </a:rPr>
              <a:t>const</a:t>
            </a:r>
            <a:r>
              <a:rPr lang="en-GB" sz="2400" b="1" dirty="0">
                <a:latin typeface="Cambria"/>
                <a:ea typeface="Cambria"/>
              </a:rPr>
              <a:t> int </a:t>
            </a:r>
            <a:r>
              <a:rPr lang="en-GB" sz="2400" b="1" dirty="0" err="1">
                <a:latin typeface="Cambria"/>
                <a:ea typeface="Cambria"/>
              </a:rPr>
              <a:t>constantname</a:t>
            </a:r>
            <a:r>
              <a:rPr lang="en-GB" sz="2400" b="1" dirty="0">
                <a:latin typeface="Cambria"/>
                <a:ea typeface="Cambria"/>
              </a:rPr>
              <a:t> = 10;’</a:t>
            </a:r>
          </a:p>
          <a:p>
            <a:pPr marL="2171700" lvl="4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above line declares a constant integer named as ‘</a:t>
            </a:r>
            <a:r>
              <a:rPr lang="en-GB" sz="2400" dirty="0" err="1">
                <a:latin typeface="Cambria"/>
                <a:ea typeface="Cambria"/>
              </a:rPr>
              <a:t>constantname’and</a:t>
            </a:r>
            <a:r>
              <a:rPr lang="en-GB" sz="2400" dirty="0">
                <a:latin typeface="Cambria"/>
                <a:ea typeface="Cambria"/>
              </a:rPr>
              <a:t> assigns it the value of 10. </a:t>
            </a:r>
          </a:p>
          <a:p>
            <a:pPr marL="2171700" lvl="4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Once a value is assigned to a constant, it cannot be changed throughout the program's execution.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Constants</a:t>
            </a:r>
          </a:p>
        </p:txBody>
      </p:sp>
    </p:spTree>
    <p:extLst>
      <p:ext uri="{BB962C8B-B14F-4D97-AF65-F5344CB8AC3E}">
        <p14:creationId xmlns:p14="http://schemas.microsoft.com/office/powerpoint/2010/main" val="2674896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Constants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91499A-41D5-D221-6EFC-3C415BB7E5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9220" y="1898391"/>
            <a:ext cx="9433560" cy="3995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427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0299" y="4094138"/>
            <a:ext cx="11262581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Various types of operators are available for performing operations on data.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example given here demonstrates the use of </a:t>
            </a:r>
            <a:r>
              <a:rPr lang="en-GB" sz="2400" b="1" dirty="0">
                <a:latin typeface="Cambria"/>
                <a:ea typeface="Cambria"/>
              </a:rPr>
              <a:t>arithmetic, relational, and logical operators.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581BAE-AA72-D28F-42AB-B1B24EB2E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800" y="2197735"/>
            <a:ext cx="4819650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145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447040" y="3938972"/>
            <a:ext cx="1249172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Arithmetic Operator: </a:t>
            </a:r>
          </a:p>
          <a:p>
            <a:pPr lvl="2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	</a:t>
            </a:r>
            <a:r>
              <a:rPr lang="en-GB" sz="2400" dirty="0">
                <a:latin typeface="Cambria"/>
                <a:ea typeface="Cambria"/>
              </a:rPr>
              <a:t>A ‘+’ operator is used to add the values 5 and 3, storing the result in the variable ‘result’.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581BAE-AA72-D28F-42AB-B1B24EB2E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2040" y="1946667"/>
            <a:ext cx="4819650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2274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84200" y="3648165"/>
            <a:ext cx="1262888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Relational Operator: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uses if statement  to check if the value of result is greater than 0 and less than 10.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greater than </a:t>
            </a:r>
            <a:r>
              <a:rPr lang="en-GB" sz="2400" b="1" dirty="0">
                <a:latin typeface="Cambria"/>
                <a:ea typeface="Cambria"/>
              </a:rPr>
              <a:t>(&gt;) </a:t>
            </a:r>
            <a:r>
              <a:rPr lang="en-GB" sz="2400" dirty="0">
                <a:latin typeface="Cambria"/>
                <a:ea typeface="Cambria"/>
              </a:rPr>
              <a:t>and less than</a:t>
            </a:r>
            <a:r>
              <a:rPr lang="en-GB" sz="2400" b="1" dirty="0">
                <a:latin typeface="Cambria"/>
                <a:ea typeface="Cambria"/>
              </a:rPr>
              <a:t> (&lt;) </a:t>
            </a:r>
            <a:r>
              <a:rPr lang="en-GB" sz="2400" dirty="0">
                <a:latin typeface="Cambria"/>
                <a:ea typeface="Cambria"/>
              </a:rPr>
              <a:t>are </a:t>
            </a:r>
            <a:r>
              <a:rPr lang="en-GB" sz="2400" b="1" dirty="0">
                <a:latin typeface="Cambria"/>
                <a:ea typeface="Cambria"/>
              </a:rPr>
              <a:t>relational operators </a:t>
            </a:r>
            <a:r>
              <a:rPr lang="en-GB" sz="2400" dirty="0">
                <a:latin typeface="Cambria"/>
                <a:ea typeface="Cambria"/>
              </a:rPr>
              <a:t>that return true or false based on the comparison</a:t>
            </a:r>
            <a:r>
              <a:rPr lang="en-GB" sz="2400" b="1" dirty="0">
                <a:latin typeface="Cambria"/>
                <a:ea typeface="Cambria"/>
              </a:rPr>
              <a:t>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581BAE-AA72-D28F-42AB-B1B24EB2E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6960" y="1704975"/>
            <a:ext cx="4819650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1569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84200" y="3648165"/>
            <a:ext cx="1262888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Logical Operator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logical </a:t>
            </a:r>
            <a:r>
              <a:rPr lang="en-GB" sz="2400" b="1" dirty="0">
                <a:latin typeface="Cambria"/>
                <a:ea typeface="Cambria"/>
              </a:rPr>
              <a:t>&amp;&amp; operator </a:t>
            </a:r>
            <a:r>
              <a:rPr lang="en-GB" sz="2400" dirty="0">
                <a:latin typeface="Cambria"/>
                <a:ea typeface="Cambria"/>
              </a:rPr>
              <a:t>is used to </a:t>
            </a:r>
            <a:r>
              <a:rPr lang="en-GB" sz="2400" b="1" dirty="0">
                <a:latin typeface="Cambria"/>
                <a:ea typeface="Cambria"/>
              </a:rPr>
              <a:t>combine two relational conditions.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code inside the if statement will be executed if both conditions are true.</a:t>
            </a:r>
            <a:endParaRPr lang="en-GB" sz="2400" b="1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581BAE-AA72-D28F-42AB-B1B24EB2E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6960" y="1704975"/>
            <a:ext cx="4819650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5802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0F010B-057D-1508-C3AC-D7E5FB54AE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0" y="1762218"/>
            <a:ext cx="6182360" cy="42634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A19D5D-A5D6-43E2-7B33-EC27F185E71B}"/>
              </a:ext>
            </a:extLst>
          </p:cNvPr>
          <p:cNvSpPr txBox="1"/>
          <p:nvPr/>
        </p:nvSpPr>
        <p:spPr>
          <a:xfrm>
            <a:off x="6883400" y="2333707"/>
            <a:ext cx="471932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The % operator represents the modulus operation, which calculates the remainder when counter is divided by 2.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If the remainder is 0, then counter is an even number, and the expression evaluates to true. </a:t>
            </a:r>
          </a:p>
        </p:txBody>
      </p:sp>
    </p:spTree>
    <p:extLst>
      <p:ext uri="{BB962C8B-B14F-4D97-AF65-F5344CB8AC3E}">
        <p14:creationId xmlns:p14="http://schemas.microsoft.com/office/powerpoint/2010/main" val="9341264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314961" y="3520469"/>
            <a:ext cx="11594969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if statement checks the specified condition.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If the condition is true, the code inside the curly braces following the if statement is executed.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If the condition is false, the else block is executed, and the code inside its curly braces is run.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Conditional Statements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D80AEB-4A75-BA75-3B17-E6708A697E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307" y="1311753"/>
            <a:ext cx="3810000" cy="206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1875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1148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Conditional Statements: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Example Program to Make the LED ON if the input is OFF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F75339-587E-23A2-598E-EECD05A47A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720" y="2168853"/>
            <a:ext cx="7493000" cy="4222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6415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15753" y="2044147"/>
            <a:ext cx="11633201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Enable the </a:t>
            </a:r>
            <a:r>
              <a:rPr lang="en-GB" sz="2400" b="1" dirty="0">
                <a:latin typeface="Cambria"/>
                <a:ea typeface="Cambria"/>
              </a:rPr>
              <a:t>repetition of a certain block of code.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initialization </a:t>
            </a:r>
            <a:r>
              <a:rPr lang="en-GB" sz="2400" b="1" dirty="0">
                <a:latin typeface="Cambria"/>
                <a:ea typeface="Cambria"/>
              </a:rPr>
              <a:t>(int </a:t>
            </a:r>
            <a:r>
              <a:rPr lang="en-GB" sz="2400" b="1" dirty="0" err="1">
                <a:latin typeface="Cambria"/>
                <a:ea typeface="Cambria"/>
              </a:rPr>
              <a:t>i</a:t>
            </a:r>
            <a:r>
              <a:rPr lang="en-GB" sz="2400" b="1" dirty="0">
                <a:latin typeface="Cambria"/>
                <a:ea typeface="Cambria"/>
              </a:rPr>
              <a:t> = 0) </a:t>
            </a:r>
            <a:r>
              <a:rPr lang="en-GB" sz="2400" dirty="0">
                <a:latin typeface="Cambria"/>
                <a:ea typeface="Cambria"/>
              </a:rPr>
              <a:t>is executed once at the beginning of the loop.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condition </a:t>
            </a:r>
            <a:r>
              <a:rPr lang="en-GB" sz="2400" b="1" dirty="0">
                <a:latin typeface="Cambria"/>
                <a:ea typeface="Cambria"/>
              </a:rPr>
              <a:t>(</a:t>
            </a:r>
            <a:r>
              <a:rPr lang="en-GB" sz="2400" b="1" dirty="0" err="1">
                <a:latin typeface="Cambria"/>
                <a:ea typeface="Cambria"/>
              </a:rPr>
              <a:t>i</a:t>
            </a:r>
            <a:r>
              <a:rPr lang="en-GB" sz="2400" b="1" dirty="0">
                <a:latin typeface="Cambria"/>
                <a:ea typeface="Cambria"/>
              </a:rPr>
              <a:t> &lt; 5) </a:t>
            </a:r>
            <a:r>
              <a:rPr lang="en-GB" sz="2400" dirty="0">
                <a:latin typeface="Cambria"/>
                <a:ea typeface="Cambria"/>
              </a:rPr>
              <a:t>is checked before each iteration. </a:t>
            </a:r>
            <a:r>
              <a:rPr lang="en-GB" sz="2400" b="1" dirty="0">
                <a:latin typeface="Cambria"/>
                <a:ea typeface="Cambria"/>
              </a:rPr>
              <a:t>If true</a:t>
            </a:r>
            <a:r>
              <a:rPr lang="en-GB" sz="2400" dirty="0">
                <a:latin typeface="Cambria"/>
                <a:ea typeface="Cambria"/>
              </a:rPr>
              <a:t>, the loop </a:t>
            </a:r>
            <a:r>
              <a:rPr lang="en-GB" sz="2400" b="1" dirty="0">
                <a:latin typeface="Cambria"/>
                <a:ea typeface="Cambria"/>
              </a:rPr>
              <a:t>continues</a:t>
            </a:r>
            <a:r>
              <a:rPr lang="en-GB" sz="2400" dirty="0">
                <a:latin typeface="Cambria"/>
                <a:ea typeface="Cambria"/>
              </a:rPr>
              <a:t>; otherwise, it exits.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expression (</a:t>
            </a:r>
            <a:r>
              <a:rPr lang="en-GB" sz="2400" dirty="0" err="1">
                <a:latin typeface="Cambria"/>
                <a:ea typeface="Cambria"/>
              </a:rPr>
              <a:t>i</a:t>
            </a:r>
            <a:r>
              <a:rPr lang="en-GB" sz="2400" dirty="0">
                <a:latin typeface="Cambria"/>
                <a:ea typeface="Cambria"/>
              </a:rPr>
              <a:t>++) is executed after each iteration.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code within the curly braces {} is the block of code that gets repeated. This loop will run </a:t>
            </a:r>
            <a:r>
              <a:rPr lang="en-GB" sz="2400" b="1" dirty="0">
                <a:latin typeface="Cambria"/>
                <a:ea typeface="Cambria"/>
              </a:rPr>
              <a:t>five times</a:t>
            </a:r>
            <a:r>
              <a:rPr lang="en-GB" sz="2400" dirty="0">
                <a:latin typeface="Cambria"/>
                <a:ea typeface="Cambria"/>
              </a:rPr>
              <a:t>, incrementing </a:t>
            </a:r>
            <a:r>
              <a:rPr lang="en-GB" sz="2400" dirty="0" err="1">
                <a:latin typeface="Cambria"/>
                <a:ea typeface="Cambria"/>
              </a:rPr>
              <a:t>i</a:t>
            </a:r>
            <a:r>
              <a:rPr lang="en-GB" sz="2400" dirty="0">
                <a:latin typeface="Cambria"/>
                <a:ea typeface="Cambria"/>
              </a:rPr>
              <a:t> from </a:t>
            </a:r>
            <a:r>
              <a:rPr lang="en-GB" sz="2400" b="1" dirty="0">
                <a:latin typeface="Cambria"/>
                <a:ea typeface="Cambria"/>
              </a:rPr>
              <a:t>0 to 4.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66040" y="1393793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Loops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7A9CB8-5EEB-D7D9-25E0-270CF580C0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9480" y="1520599"/>
            <a:ext cx="4673599" cy="89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8462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66040" y="1393793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Loops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B75E32-167B-07F3-F3D3-683E64142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69" y="2133282"/>
            <a:ext cx="8551862" cy="3970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4877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59080" y="2670429"/>
            <a:ext cx="11320648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myFunction</a:t>
            </a:r>
            <a:r>
              <a:rPr lang="en-GB" sz="2400" dirty="0">
                <a:latin typeface="Cambria"/>
                <a:ea typeface="Cambria"/>
              </a:rPr>
              <a:t>’ is the name of the function.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Allows to encapsulate a block of code, making the code modular and promoting reusability.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void keyword indicates that the function does not return any value.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‘The curly braces {} contain the code that the function executes when called.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896882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Functions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853028-51B6-BD16-0B89-BB8C0E493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3830" y="1592897"/>
            <a:ext cx="3543300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0689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91661" y="1363482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Functions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5DD0D2-2F68-84D7-2210-2903EB8186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4000" y="1870162"/>
            <a:ext cx="5666740" cy="4460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2381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0" y="2197989"/>
            <a:ext cx="11320648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Arrays</a:t>
            </a:r>
            <a:r>
              <a:rPr lang="en-GB" sz="2400" dirty="0">
                <a:latin typeface="Cambria"/>
                <a:ea typeface="Cambria"/>
              </a:rPr>
              <a:t> in </a:t>
            </a: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allow you to store </a:t>
            </a:r>
            <a:r>
              <a:rPr lang="en-GB" sz="2400" b="1" dirty="0">
                <a:latin typeface="Cambria"/>
                <a:ea typeface="Cambria"/>
              </a:rPr>
              <a:t>multiple values </a:t>
            </a:r>
            <a:r>
              <a:rPr lang="en-GB" sz="2400" dirty="0">
                <a:latin typeface="Cambria"/>
                <a:ea typeface="Cambria"/>
              </a:rPr>
              <a:t>of the </a:t>
            </a:r>
            <a:r>
              <a:rPr lang="en-GB" sz="2400" b="1" dirty="0">
                <a:latin typeface="Cambria"/>
                <a:ea typeface="Cambria"/>
              </a:rPr>
              <a:t>same data type </a:t>
            </a:r>
            <a:r>
              <a:rPr lang="en-GB" sz="2400" dirty="0">
                <a:latin typeface="Cambria"/>
                <a:ea typeface="Cambria"/>
              </a:rPr>
              <a:t>under a single identifier.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In the given Example, int specifies the data type of the array, indicating that it will store integers.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myArray</a:t>
            </a:r>
            <a:r>
              <a:rPr lang="en-GB" sz="2400" dirty="0">
                <a:latin typeface="Cambria"/>
                <a:ea typeface="Cambria"/>
              </a:rPr>
              <a:t> is the name of the array.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[5] denotes the size of the array</a:t>
            </a:r>
            <a:r>
              <a:rPr lang="en-GB" sz="2400" dirty="0">
                <a:latin typeface="Cambria"/>
                <a:ea typeface="Cambria"/>
              </a:rPr>
              <a:t>, specifying that it can hold five elements.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{1, 2, 3, 4, 5} initializes the array with the specified values.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Arrays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574C30-098D-DAB2-D74D-F46E0A6CDC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7459" y="1558969"/>
            <a:ext cx="5181600" cy="40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9906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4461E2-C517-8261-DB37-FBFCE7D4ACFF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88C039-08DA-9262-A7C1-26CD93778FD6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6168B93-BBA2-B9AF-8887-7EEAE35C343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500" b="1">
                <a:solidFill>
                  <a:srgbClr val="5B5B5B"/>
                </a:solidFill>
              </a:rPr>
              <a:t>Once a value is assigned to a constant, it can be changed throughout the program's execution.
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720B1E-5A9E-784C-3505-CAF40F10417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21688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60A5C5-885F-98FC-6A98-333CEDDC1892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8D4E28-EFE3-9462-8018-B6B8BA997EC6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4A2BE39-B533-D82B-F209-4DFF1CE7770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half Sec is equal to __________secs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DF4C865-FFEF-F604-A667-0445E29C652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4640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96E7CD-C3C5-AF77-2DC2-8E49F5CF2E9F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E73B66B-C10B-7BD2-821C-EA2A1100A7AF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C371B2E-1CA0-7392-0CC6-BB3C608FA01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If Counter is Counter++, it increments the Counter by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8F18EF9-A156-E6C0-EAC9-8FACB2D93D48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2076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Arrays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4E43D4-04E3-2DB6-5CEB-780D09528F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1968544"/>
            <a:ext cx="8849360" cy="4531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1742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74320" y="2954909"/>
            <a:ext cx="11320648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Pointers in </a:t>
            </a: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allow for direct manipulation of memory addresses.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int *</a:t>
            </a:r>
            <a:r>
              <a:rPr lang="en-GB" sz="2400" dirty="0" err="1">
                <a:latin typeface="Cambria"/>
                <a:ea typeface="Cambria"/>
              </a:rPr>
              <a:t>ptr</a:t>
            </a:r>
            <a:r>
              <a:rPr lang="en-GB" sz="2400" dirty="0">
                <a:latin typeface="Cambria"/>
                <a:ea typeface="Cambria"/>
              </a:rPr>
              <a:t>; declares a pointer variable named </a:t>
            </a:r>
            <a:r>
              <a:rPr lang="en-GB" sz="2400" dirty="0" err="1">
                <a:latin typeface="Cambria"/>
                <a:ea typeface="Cambria"/>
              </a:rPr>
              <a:t>ptr</a:t>
            </a:r>
            <a:r>
              <a:rPr lang="en-GB" sz="2400" dirty="0">
                <a:latin typeface="Cambria"/>
                <a:ea typeface="Cambria"/>
              </a:rPr>
              <a:t> that can store the memory address of an integer variable.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ptr</a:t>
            </a:r>
            <a:r>
              <a:rPr lang="en-GB" sz="2400" dirty="0">
                <a:latin typeface="Cambria"/>
                <a:ea typeface="Cambria"/>
              </a:rPr>
              <a:t> = &amp;variable; assigns the memory address of the variable </a:t>
            </a:r>
            <a:r>
              <a:rPr lang="en-GB" sz="2400" dirty="0" err="1">
                <a:latin typeface="Cambria"/>
                <a:ea typeface="Cambria"/>
              </a:rPr>
              <a:t>variable</a:t>
            </a:r>
            <a:r>
              <a:rPr lang="en-GB" sz="2400" dirty="0">
                <a:latin typeface="Cambria"/>
                <a:ea typeface="Cambria"/>
              </a:rPr>
              <a:t> to the pointer </a:t>
            </a:r>
            <a:r>
              <a:rPr lang="en-GB" sz="2400" dirty="0" err="1">
                <a:latin typeface="Cambria"/>
                <a:ea typeface="Cambria"/>
              </a:rPr>
              <a:t>ptr</a:t>
            </a:r>
            <a:r>
              <a:rPr lang="en-GB" sz="2400" dirty="0">
                <a:latin typeface="Cambria"/>
                <a:ea typeface="Cambria"/>
              </a:rPr>
              <a:t>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Pointers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E87005-49DF-CA8B-D236-AFD874F265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3237" y="1643034"/>
            <a:ext cx="2752725" cy="88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5819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Pointers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DD5A9F-7E6D-EC68-B97D-741636A74A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039" y="2347277"/>
            <a:ext cx="8996045" cy="3273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4431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299720" y="2810860"/>
            <a:ext cx="11320648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Interrupts in </a:t>
            </a: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allow the processor to respond to external events in a timely manner.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‘void interrupt() declares an interrupt service routine. The void indicates that the ISR does not return any value.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code inside the curly braces {} represents the ISR code. This code is executed in response to the interrupt.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Interrupts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C660E5-21AB-9B4B-8BB6-4AEBA5C1F5CE}"/>
              </a:ext>
            </a:extLst>
          </p:cNvPr>
          <p:cNvSpPr txBox="1"/>
          <p:nvPr/>
        </p:nvSpPr>
        <p:spPr>
          <a:xfrm>
            <a:off x="6609080" y="1182487"/>
            <a:ext cx="3451728" cy="1587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>
              <a:lnSpc>
                <a:spcPct val="150000"/>
              </a:lnSpc>
            </a:pPr>
            <a:r>
              <a:rPr lang="en-GB" sz="2200" dirty="0">
                <a:latin typeface="Cambria"/>
                <a:ea typeface="Cambria"/>
              </a:rPr>
              <a:t>void interrupt()   {</a:t>
            </a:r>
          </a:p>
          <a:p>
            <a:pPr lvl="2">
              <a:lnSpc>
                <a:spcPct val="150000"/>
              </a:lnSpc>
            </a:pPr>
            <a:r>
              <a:rPr lang="en-GB" sz="2200" dirty="0">
                <a:latin typeface="Cambria"/>
                <a:ea typeface="Cambria"/>
              </a:rPr>
              <a:t>// ISR Code</a:t>
            </a:r>
          </a:p>
          <a:p>
            <a:pPr lvl="2">
              <a:lnSpc>
                <a:spcPct val="150000"/>
              </a:lnSpc>
            </a:pPr>
            <a:r>
              <a:rPr lang="en-GB" sz="2200" dirty="0">
                <a:latin typeface="Cambria"/>
                <a:ea typeface="Cambria"/>
              </a:rPr>
              <a:t>}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969179-5B83-BD2D-3600-F889B8380D4A}"/>
              </a:ext>
            </a:extLst>
          </p:cNvPr>
          <p:cNvSpPr/>
          <p:nvPr/>
        </p:nvSpPr>
        <p:spPr>
          <a:xfrm>
            <a:off x="6893560" y="1153160"/>
            <a:ext cx="3434080" cy="160528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3241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Interrupts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970786D-126E-CD5C-6315-853035631C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826" y="1916566"/>
            <a:ext cx="8462347" cy="4051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8235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0960" y="2715875"/>
            <a:ext cx="11320648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provides a set of built-in functions that simplify common tasks in microcontroller programming. </a:t>
            </a:r>
          </a:p>
          <a:p>
            <a:pPr lvl="2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     </a:t>
            </a:r>
            <a:r>
              <a:rPr lang="en-GB" sz="2400" dirty="0" err="1">
                <a:latin typeface="Cambria"/>
                <a:ea typeface="Cambria"/>
              </a:rPr>
              <a:t>Delay_ms</a:t>
            </a:r>
            <a:r>
              <a:rPr lang="en-GB" sz="2400" dirty="0">
                <a:latin typeface="Cambria"/>
                <a:ea typeface="Cambria"/>
              </a:rPr>
              <a:t>(1000);</a:t>
            </a: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function introduces a delay of 1000 milliseconds (1 second). </a:t>
            </a: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Delays are often used in microcontroller programming to control timing between operations.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Buit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-in Functions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C660E5-21AB-9B4B-8BB6-4AEBA5C1F5CE}"/>
              </a:ext>
            </a:extLst>
          </p:cNvPr>
          <p:cNvSpPr txBox="1"/>
          <p:nvPr/>
        </p:nvSpPr>
        <p:spPr>
          <a:xfrm>
            <a:off x="5628640" y="1445324"/>
            <a:ext cx="7538720" cy="87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>
              <a:lnSpc>
                <a:spcPct val="150000"/>
              </a:lnSpc>
            </a:pPr>
            <a:r>
              <a:rPr lang="en-GB" dirty="0" err="1">
                <a:latin typeface="Cambria"/>
                <a:ea typeface="Cambria"/>
              </a:rPr>
              <a:t>Delay_ms</a:t>
            </a:r>
            <a:r>
              <a:rPr lang="en-GB" dirty="0">
                <a:latin typeface="Cambria"/>
                <a:ea typeface="Cambria"/>
              </a:rPr>
              <a:t>(1000); // Delay for 1000 milliseconds</a:t>
            </a:r>
          </a:p>
          <a:p>
            <a:pPr lvl="2">
              <a:lnSpc>
                <a:spcPct val="150000"/>
              </a:lnSpc>
            </a:pPr>
            <a:endParaRPr lang="en-GB" dirty="0">
              <a:latin typeface="Cambria"/>
              <a:ea typeface="Cambri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969179-5B83-BD2D-3600-F889B8380D4A}"/>
              </a:ext>
            </a:extLst>
          </p:cNvPr>
          <p:cNvSpPr/>
          <p:nvPr/>
        </p:nvSpPr>
        <p:spPr>
          <a:xfrm>
            <a:off x="6466840" y="1445325"/>
            <a:ext cx="5455920" cy="52322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3072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116840" y="2567988"/>
            <a:ext cx="11320648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provides a set of built-in functions that simplify common tasks in microcontroller programming. </a:t>
            </a:r>
          </a:p>
          <a:p>
            <a:pPr lvl="2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     </a:t>
            </a:r>
            <a:r>
              <a:rPr lang="en-GB" sz="2400" dirty="0" err="1">
                <a:latin typeface="Cambria"/>
                <a:ea typeface="Cambria"/>
              </a:rPr>
              <a:t>Lcd_Out</a:t>
            </a:r>
            <a:r>
              <a:rPr lang="en-GB" sz="2400" dirty="0">
                <a:latin typeface="Cambria"/>
                <a:ea typeface="Cambria"/>
              </a:rPr>
              <a:t>(1, 1, "Hello");</a:t>
            </a: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function is used for interfacing with an LCD display. </a:t>
            </a: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displays the string "Hello" on the LCD at the position specified by the parameters (1, 1).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Buit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-in Functions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C660E5-21AB-9B4B-8BB6-4AEBA5C1F5CE}"/>
              </a:ext>
            </a:extLst>
          </p:cNvPr>
          <p:cNvSpPr txBox="1"/>
          <p:nvPr/>
        </p:nvSpPr>
        <p:spPr>
          <a:xfrm>
            <a:off x="5628640" y="1445324"/>
            <a:ext cx="7538720" cy="4564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>
              <a:lnSpc>
                <a:spcPct val="150000"/>
              </a:lnSpc>
            </a:pPr>
            <a:r>
              <a:rPr lang="en-GB" dirty="0" err="1">
                <a:latin typeface="Cambria"/>
                <a:ea typeface="Cambria"/>
              </a:rPr>
              <a:t>Lcd_Out</a:t>
            </a:r>
            <a:r>
              <a:rPr lang="en-GB" dirty="0">
                <a:latin typeface="Cambria"/>
                <a:ea typeface="Cambria"/>
              </a:rPr>
              <a:t>(1, 1, "Hello"); // Display "Hello" on an LCD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969179-5B83-BD2D-3600-F889B8380D4A}"/>
              </a:ext>
            </a:extLst>
          </p:cNvPr>
          <p:cNvSpPr/>
          <p:nvPr/>
        </p:nvSpPr>
        <p:spPr>
          <a:xfrm>
            <a:off x="6466840" y="1445325"/>
            <a:ext cx="5455920" cy="52322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6099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64920" y="3067478"/>
            <a:ext cx="9448800" cy="11317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Download and install </a:t>
            </a: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Set up your first project.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280" y="18746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488744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0MzMzNTB9"/>
  <p:tag name="SLIDO_TYPE" val="SlidoPoll"/>
  <p:tag name="SLIDO_POLL_UUID" val="d1577568-88f0-44ee-9240-b49ace974454"/>
  <p:tag name="SLIDO_POLL_QUESTION_UUID" val="50d78f4d-44b2-4a66-bd8c-685e694213f0"/>
  <p:tag name="SLIDO_TIMELINE" val="W3sic2NyZWVuIjoiUXVpekpvaW5pbmciLCJzaG93UmVzdWx0cyI6ZmFsc2UsInNob3dDb3JyZWN0QW5zd2VycyI6ZmFsc2UsInZvdGluZ0xvY2tlZCI6ZmFsc2V9LHsicG9sbFF1ZXN0aW9uVXVpZCI6IjUwZDc4ZjRkLTQ0YjItNGE2Ni1iZDhjLTY4NWU2OTQyMTNmMCIsInNob3dSZXN1bHRzIjpmYWxzZSwic2hvd0NvcnJlY3RBbnN3ZXJzIjpmYWxzZSwidm90aW5nTG9ja2VkIjpmYWxzZX0seyJwb2xsUXVlc3Rpb25VdWlkIjoiNTBkNzhmNGQtNDRiMi00YTY2LWJkOGMtNjg1ZTY5NDIxM2YwIiwic2hvd1Jlc3VsdHMiOnRydWUsInNob3dDb3JyZWN0QW5zd2VycyI6ZmFsc2UsInZvdGluZ0xvY2tlZCI6dHJ1ZX0seyJwb2xsUXVlc3Rpb25VdWlkIjoiNTBkNzhmNGQtNDRiMi00YTY2LWJkOGMtNjg1ZTY5NDIxM2YwIiwic2hvd1Jlc3VsdHMiOnRydWUsInNob3dDb3JyZWN0QW5zd2VycyI6dHJ1ZSwidm90aW5nTG9ja2VkIjp0cnVlfSx7InNjcmVlbiI6IlF1aXpJbnRlcmltTGVhZGVyYm9hcmQiLCJwb2xsUXVlc3Rpb25VdWlkIjoiNTBkNzhmNGQtNDRiMi00YTY2LWJkOGMtNjg1ZTY5NDIxM2YwIiwic2hvd1Jlc3VsdHMiOmZhbHN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0MzM1ODB9"/>
  <p:tag name="SLIDO_TYPE" val="SlidoPoll"/>
  <p:tag name="SLIDO_POLL_UUID" val="d1577568-88f0-44ee-9240-b49ace974454"/>
  <p:tag name="SLIDO_POLL_QUESTION_UUID" val="c170b232-44f8-43ce-80bf-6bf5f1bc9a80"/>
  <p:tag name="SLIDO_TIMELINE" val="W3sicG9sbFF1ZXN0aW9uVXVpZCI6ImMxNzBiMjMyLTQ0ZjgtNDNjZS04MGJmLTZiZjVmMWJjOWE4MCIsInNob3dSZXN1bHRzIjpmYWxzZSwic2hvd0NvcnJlY3RBbnN3ZXJzIjpmYWxzZSwidm90aW5nTG9ja2VkIjpmYWxzZX0seyJwb2xsUXVlc3Rpb25VdWlkIjoiYzE3MGIyMzItNDRmOC00M2NlLTgwYmYtNmJmNWYxYmM5YTgwIiwic2hvd1Jlc3VsdHMiOnRydWUsInNob3dDb3JyZWN0QW5zd2VycyI6ZmFsc2UsInZvdGluZ0xvY2tlZCI6dHJ1ZX0seyJwb2xsUXVlc3Rpb25VdWlkIjoiYzE3MGIyMzItNDRmOC00M2NlLTgwYmYtNmJmNWYxYmM5YTgwIiwic2hvd1Jlc3VsdHMiOnRydWUsInNob3dDb3JyZWN0QW5zd2VycyI6dHJ1ZSwidm90aW5nTG9ja2VkIjp0cnVlfSx7InNjcmVlbiI6IlF1aXpJbnRlcmltTGVhZGVyYm9hcmQiLCJwb2xsUXVlc3Rpb25VdWlkIjoiYzE3MGIyMzItNDRmOC00M2NlLTgwYmYtNmJmNWYxYmM5YTgwIiwic2hvd1Jlc3VsdHMiOmZhbHNlLCJzaG93Q29ycmVjdEFuc3dlcnMiOmZhbHNlLCJ2b3RpbmdMb2NrZWQiOmZhbHNlfV0=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0MzM0NDd9"/>
  <p:tag name="SLIDO_TYPE" val="SlidoPoll"/>
  <p:tag name="SLIDO_POLL_UUID" val="d1577568-88f0-44ee-9240-b49ace974454"/>
  <p:tag name="SLIDO_POLL_QUESTION_UUID" val="e6414db4-a810-4d85-92b9-4dae9233dfbf"/>
  <p:tag name="SLIDO_TIMELINE" val="W3sicG9sbFF1ZXN0aW9uVXVpZCI6ImU2NDE0ZGI0LWE4MTAtNGQ4NS05MmI5LTRkYWU5MjMzZGZiZiIsInNob3dSZXN1bHRzIjpmYWxzZSwic2hvd0NvcnJlY3RBbnN3ZXJzIjpmYWxzZSwidm90aW5nTG9ja2VkIjpmYWxzZX0seyJwb2xsUXVlc3Rpb25VdWlkIjoiZTY0MTRkYjQtYTgxMC00ZDg1LTkyYjktNGRhZTkyMzNkZmJmIiwic2hvd1Jlc3VsdHMiOnRydWUsInNob3dDb3JyZWN0QW5zd2VycyI6ZmFsc2UsInZvdGluZ0xvY2tlZCI6dHJ1ZX0seyJwb2xsUXVlc3Rpb25VdWlkIjoiZTY0MTRkYjQtYTgxMC00ZDg1LTkyYjktNGRhZTkyMzNkZmJmIiwic2hvd1Jlc3VsdHMiOnRydWUsInNob3dDb3JyZWN0QW5zd2VycyI6dHJ1ZSwidm90aW5nTG9ja2VkIjp0cnVlfSx7InNjcmVlbiI6IlF1aXpMZWFkZXJib2FyZCIsInBvbGxRdWVzdGlvblV1aWQiOiJlNjQxNGRiNC1hODEwLTRkODUtOTJiOS00ZGFlOTIzM2RmYmYiLCJzaG93UmVzdWx0cyI6dHJ1ZSwic2hvd0NvcnJlY3RBbnN3ZXJzIjp0cnVlLCJ2b3RpbmdMb2NrZWQiOnRydWV9XQ==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1713</Words>
  <Application>Microsoft Office PowerPoint</Application>
  <PresentationFormat>Widescreen</PresentationFormat>
  <Paragraphs>253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35</vt:i4>
      </vt:variant>
    </vt:vector>
  </HeadingPairs>
  <TitlesOfParts>
    <vt:vector size="59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PowerPoint Presentation</vt:lpstr>
      <vt:lpstr>PowerPoint Presentation</vt:lpstr>
      <vt:lpstr>PowerPoint Presentation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2023-11-20T08:17:07Z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