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7" d="100"/>
          <a:sy n="77" d="100"/>
        </p:scale>
        <p:origin x="68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63281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778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8373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488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14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3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7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074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025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33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972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A1CD3D3-32A8-45EA-8DD3-0AC195B97A0B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21D69B7-83A2-4594-9BB8-67777A972A1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76345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origins of the crusades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Part 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527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the Scene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40000" y="2084832"/>
            <a:ext cx="7791052" cy="356440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31052" y="2276562"/>
            <a:ext cx="3790322" cy="4351338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Byzantium/the Byzantine Empire</a:t>
            </a:r>
          </a:p>
          <a:p>
            <a:pPr>
              <a:lnSpc>
                <a:spcPct val="2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Emperor Constantine</a:t>
            </a:r>
          </a:p>
          <a:p>
            <a:pPr>
              <a:lnSpc>
                <a:spcPct val="2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Eastern Orthodox Church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766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Western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France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The Holy Roman Empire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Northern Italian City States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Southern Italian Normans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English/Normans/</a:t>
            </a:r>
            <a:r>
              <a:rPr lang="en-GB" sz="3200" dirty="0" err="1" smtClean="0"/>
              <a:t>Angevins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89637" y="237995"/>
            <a:ext cx="7360787" cy="599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157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States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2943" y="1912099"/>
            <a:ext cx="5191939" cy="468472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Decline of Byzantium matched/caused by rise of the Islamic world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Jerusalem also important sacred site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Took the city in 638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Multicultural, intellectual, advanced society – but on the eve of the First Crusade it was fractured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Abbasid dynasty in decline, </a:t>
            </a:r>
            <a:r>
              <a:rPr lang="en-GB" dirty="0" err="1" smtClean="0"/>
              <a:t>Fatimids</a:t>
            </a:r>
            <a:r>
              <a:rPr lang="en-GB" dirty="0" smtClean="0"/>
              <a:t> on the rise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344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Manzikert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0394" y="2453416"/>
            <a:ext cx="3122050" cy="363818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19 August 1071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Seljuk Turks defeated Byzantine forces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Alexius I </a:t>
            </a:r>
            <a:r>
              <a:rPr lang="en-GB" dirty="0" err="1" smtClean="0"/>
              <a:t>Comnenus</a:t>
            </a:r>
            <a:r>
              <a:rPr lang="en-GB" dirty="0" smtClean="0"/>
              <a:t> in a difficult situation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Called on the pope to help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897790" y="1886613"/>
            <a:ext cx="7770383" cy="4204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5719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73</TotalTime>
  <Words>104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Tw Cen MT</vt:lpstr>
      <vt:lpstr>Tw Cen MT Condensed</vt:lpstr>
      <vt:lpstr>Wingdings</vt:lpstr>
      <vt:lpstr>Wingdings 3</vt:lpstr>
      <vt:lpstr>Integral</vt:lpstr>
      <vt:lpstr>The origins of the crusades</vt:lpstr>
      <vt:lpstr>Setting the Scene</vt:lpstr>
      <vt:lpstr>Western Europe</vt:lpstr>
      <vt:lpstr>Islamic States</vt:lpstr>
      <vt:lpstr>Manzikert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the crusades</dc:title>
  <dc:creator>Harriet Webster</dc:creator>
  <cp:lastModifiedBy>Harriet Webster</cp:lastModifiedBy>
  <cp:revision>5</cp:revision>
  <dcterms:created xsi:type="dcterms:W3CDTF">2019-01-10T11:44:05Z</dcterms:created>
  <dcterms:modified xsi:type="dcterms:W3CDTF">2019-01-10T12:57:24Z</dcterms:modified>
</cp:coreProperties>
</file>