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ink/ink1.xml" ContentType="application/inkml+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notesSlides/notesSlide12.xml" ContentType="application/vnd.openxmlformats-officedocument.presentationml.notesSlide+xml"/>
  <Override PartName="/ppt/ink/ink30.xml" ContentType="application/inkml+xml"/>
  <Override PartName="/ppt/ink/ink31.xml" ContentType="application/inkml+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4" r:id="rId4"/>
  </p:sldMasterIdLst>
  <p:notesMasterIdLst>
    <p:notesMasterId r:id="rId28"/>
  </p:notesMasterIdLst>
  <p:sldIdLst>
    <p:sldId id="257" r:id="rId5"/>
    <p:sldId id="258" r:id="rId6"/>
    <p:sldId id="259" r:id="rId7"/>
    <p:sldId id="261" r:id="rId8"/>
    <p:sldId id="262" r:id="rId9"/>
    <p:sldId id="260" r:id="rId10"/>
    <p:sldId id="268" r:id="rId11"/>
    <p:sldId id="285" r:id="rId12"/>
    <p:sldId id="286" r:id="rId13"/>
    <p:sldId id="269" r:id="rId14"/>
    <p:sldId id="264" r:id="rId15"/>
    <p:sldId id="266" r:id="rId16"/>
    <p:sldId id="265" r:id="rId17"/>
    <p:sldId id="270" r:id="rId18"/>
    <p:sldId id="271" r:id="rId19"/>
    <p:sldId id="278" r:id="rId20"/>
    <p:sldId id="273" r:id="rId21"/>
    <p:sldId id="279" r:id="rId22"/>
    <p:sldId id="310" r:id="rId23"/>
    <p:sldId id="280" r:id="rId24"/>
    <p:sldId id="311" r:id="rId25"/>
    <p:sldId id="312" r:id="rId26"/>
    <p:sldId id="313"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8D233"/>
    <a:srgbClr val="344529"/>
    <a:srgbClr val="2B3922"/>
    <a:srgbClr val="2E3722"/>
    <a:srgbClr val="FCF7F1"/>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9B367B-41FE-46C9-AADE-22F8DE7C423E}" v="838" dt="2024-06-11T15:32:49.2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82" autoAdjust="0"/>
    <p:restoredTop sz="73688" autoAdjust="0"/>
  </p:normalViewPr>
  <p:slideViewPr>
    <p:cSldViewPr snapToGrid="0">
      <p:cViewPr varScale="1">
        <p:scale>
          <a:sx n="65" d="100"/>
          <a:sy n="65" d="100"/>
        </p:scale>
        <p:origin x="63" y="123"/>
      </p:cViewPr>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 Id="rId8"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AD8E0C7-B9E9-4786-BA37-3898529210FB}"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B776CDA1-95E1-4166-A682-CD474F4842C7}">
      <dgm:prSet phldrT="[Text]"/>
      <dgm:spPr/>
      <dgm:t>
        <a:bodyPr/>
        <a:lstStyle/>
        <a:p>
          <a:r>
            <a:rPr lang="en-GB" dirty="0"/>
            <a:t>Was there some conduct on the part of D?</a:t>
          </a:r>
        </a:p>
      </dgm:t>
    </dgm:pt>
    <dgm:pt modelId="{61261867-B6FD-4486-977F-26DA57161660}" type="parTrans" cxnId="{3CC511B0-EB09-44B5-A0CA-11A0F2E04739}">
      <dgm:prSet/>
      <dgm:spPr/>
      <dgm:t>
        <a:bodyPr/>
        <a:lstStyle/>
        <a:p>
          <a:endParaRPr lang="en-GB"/>
        </a:p>
      </dgm:t>
    </dgm:pt>
    <dgm:pt modelId="{B611E87A-8BF4-4733-9C8B-08C2164EC813}" type="sibTrans" cxnId="{3CC511B0-EB09-44B5-A0CA-11A0F2E04739}">
      <dgm:prSet/>
      <dgm:spPr/>
      <dgm:t>
        <a:bodyPr/>
        <a:lstStyle/>
        <a:p>
          <a:endParaRPr lang="en-GB"/>
        </a:p>
      </dgm:t>
    </dgm:pt>
    <dgm:pt modelId="{925D9886-226B-44BB-B254-66B9BD376976}">
      <dgm:prSet phldrT="[Text]"/>
      <dgm:spPr/>
      <dgm:t>
        <a:bodyPr/>
        <a:lstStyle/>
        <a:p>
          <a:r>
            <a:rPr lang="en-GB" dirty="0"/>
            <a:t>Within the Kings peace?</a:t>
          </a:r>
        </a:p>
      </dgm:t>
    </dgm:pt>
    <dgm:pt modelId="{F4DADBC9-B233-452C-AA3C-65DA688F81E6}" type="parTrans" cxnId="{54F49CFF-AF39-4AA3-96D1-CB76596755BD}">
      <dgm:prSet/>
      <dgm:spPr/>
      <dgm:t>
        <a:bodyPr/>
        <a:lstStyle/>
        <a:p>
          <a:endParaRPr lang="en-GB"/>
        </a:p>
      </dgm:t>
    </dgm:pt>
    <dgm:pt modelId="{72555268-C2CA-49C6-931E-64D3DE18AC93}" type="sibTrans" cxnId="{54F49CFF-AF39-4AA3-96D1-CB76596755BD}">
      <dgm:prSet/>
      <dgm:spPr/>
      <dgm:t>
        <a:bodyPr/>
        <a:lstStyle/>
        <a:p>
          <a:endParaRPr lang="en-GB"/>
        </a:p>
      </dgm:t>
    </dgm:pt>
    <dgm:pt modelId="{211B3AEA-20C6-4A09-A1A6-DB8BB74D7352}">
      <dgm:prSet phldrT="[Text]"/>
      <dgm:spPr/>
      <dgm:t>
        <a:bodyPr/>
        <a:lstStyle/>
        <a:p>
          <a:r>
            <a:rPr lang="en-GB" dirty="0"/>
            <a:t>Which resulted in death?</a:t>
          </a:r>
        </a:p>
      </dgm:t>
    </dgm:pt>
    <dgm:pt modelId="{5F83B6C6-EAF7-4B0A-B401-180FF034342D}" type="parTrans" cxnId="{F5838C15-8DD3-469A-B311-ADF7DE127540}">
      <dgm:prSet/>
      <dgm:spPr/>
      <dgm:t>
        <a:bodyPr/>
        <a:lstStyle/>
        <a:p>
          <a:endParaRPr lang="en-GB"/>
        </a:p>
      </dgm:t>
    </dgm:pt>
    <dgm:pt modelId="{F04FFCFB-FA04-4E4D-86F0-ED1455BC5A85}" type="sibTrans" cxnId="{F5838C15-8DD3-469A-B311-ADF7DE127540}">
      <dgm:prSet/>
      <dgm:spPr/>
      <dgm:t>
        <a:bodyPr/>
        <a:lstStyle/>
        <a:p>
          <a:endParaRPr lang="en-GB"/>
        </a:p>
      </dgm:t>
    </dgm:pt>
    <dgm:pt modelId="{7798A017-5E5E-4DAA-8479-6F3E75A84CB8}">
      <dgm:prSet phldrT="[Text]"/>
      <dgm:spPr/>
      <dgm:t>
        <a:bodyPr/>
        <a:lstStyle/>
        <a:p>
          <a:r>
            <a:rPr lang="en-GB" dirty="0"/>
            <a:t>Where D had malice aforethought?</a:t>
          </a:r>
        </a:p>
      </dgm:t>
    </dgm:pt>
    <dgm:pt modelId="{157BD22D-924D-4AC0-9477-61030BEA5229}" type="parTrans" cxnId="{2172AE85-64AC-43E8-88CF-D6A400F3BC06}">
      <dgm:prSet/>
      <dgm:spPr/>
      <dgm:t>
        <a:bodyPr/>
        <a:lstStyle/>
        <a:p>
          <a:endParaRPr lang="en-GB"/>
        </a:p>
      </dgm:t>
    </dgm:pt>
    <dgm:pt modelId="{8EC531DF-1D4A-4434-A938-5A3F91727DB5}" type="sibTrans" cxnId="{2172AE85-64AC-43E8-88CF-D6A400F3BC06}">
      <dgm:prSet/>
      <dgm:spPr/>
      <dgm:t>
        <a:bodyPr/>
        <a:lstStyle/>
        <a:p>
          <a:endParaRPr lang="en-GB"/>
        </a:p>
      </dgm:t>
    </dgm:pt>
    <dgm:pt modelId="{14E7DDCF-16A9-4FD9-82DF-88BAD8046A52}">
      <dgm:prSet phldrT="[Text]"/>
      <dgm:spPr/>
      <dgm:t>
        <a:bodyPr/>
        <a:lstStyle/>
        <a:p>
          <a:r>
            <a:rPr lang="en-GB" dirty="0"/>
            <a:t>D IS GUILTY OF MURDER</a:t>
          </a:r>
        </a:p>
      </dgm:t>
    </dgm:pt>
    <dgm:pt modelId="{5636BE49-7969-4A3C-A95E-8B2A88D08765}" type="parTrans" cxnId="{11FBAE48-96D0-464F-B3CD-3860C290787D}">
      <dgm:prSet/>
      <dgm:spPr/>
      <dgm:t>
        <a:bodyPr/>
        <a:lstStyle/>
        <a:p>
          <a:endParaRPr lang="en-GB"/>
        </a:p>
      </dgm:t>
    </dgm:pt>
    <dgm:pt modelId="{42C3AB43-0205-40D8-B80C-E2540F7076E9}" type="sibTrans" cxnId="{11FBAE48-96D0-464F-B3CD-3860C290787D}">
      <dgm:prSet/>
      <dgm:spPr/>
      <dgm:t>
        <a:bodyPr/>
        <a:lstStyle/>
        <a:p>
          <a:endParaRPr lang="en-GB"/>
        </a:p>
      </dgm:t>
    </dgm:pt>
    <dgm:pt modelId="{6181775F-5466-4D6A-86C2-0EAC30598AC2}">
      <dgm:prSet phldrT="[Text]"/>
      <dgm:spPr/>
      <dgm:t>
        <a:bodyPr/>
        <a:lstStyle/>
        <a:p>
          <a:r>
            <a:rPr lang="en-GB" dirty="0"/>
            <a:t>Which was directed at a human being?</a:t>
          </a:r>
        </a:p>
      </dgm:t>
    </dgm:pt>
    <dgm:pt modelId="{CAC91633-DF59-41AC-A5A6-9269C5167228}" type="sibTrans" cxnId="{5DB2507C-C48D-4D23-982F-2AB393B8C305}">
      <dgm:prSet/>
      <dgm:spPr/>
      <dgm:t>
        <a:bodyPr/>
        <a:lstStyle/>
        <a:p>
          <a:endParaRPr lang="en-GB"/>
        </a:p>
      </dgm:t>
    </dgm:pt>
    <dgm:pt modelId="{611B2B2B-A263-4AC3-A9A1-91565CBBBD7B}" type="parTrans" cxnId="{5DB2507C-C48D-4D23-982F-2AB393B8C305}">
      <dgm:prSet/>
      <dgm:spPr/>
      <dgm:t>
        <a:bodyPr/>
        <a:lstStyle/>
        <a:p>
          <a:endParaRPr lang="en-GB"/>
        </a:p>
      </dgm:t>
    </dgm:pt>
    <dgm:pt modelId="{4A1BF901-F30A-4EBD-9700-8595F55CD583}" type="pres">
      <dgm:prSet presAssocID="{7AD8E0C7-B9E9-4786-BA37-3898529210FB}" presName="hierChild1" presStyleCnt="0">
        <dgm:presLayoutVars>
          <dgm:orgChart val="1"/>
          <dgm:chPref val="1"/>
          <dgm:dir/>
          <dgm:animOne val="branch"/>
          <dgm:animLvl val="lvl"/>
          <dgm:resizeHandles/>
        </dgm:presLayoutVars>
      </dgm:prSet>
      <dgm:spPr/>
    </dgm:pt>
    <dgm:pt modelId="{BD4ABF88-9020-4DC4-8EB3-05007E89EF54}" type="pres">
      <dgm:prSet presAssocID="{B776CDA1-95E1-4166-A682-CD474F4842C7}" presName="hierRoot1" presStyleCnt="0">
        <dgm:presLayoutVars>
          <dgm:hierBranch val="init"/>
        </dgm:presLayoutVars>
      </dgm:prSet>
      <dgm:spPr/>
    </dgm:pt>
    <dgm:pt modelId="{17B262A1-E600-4DB8-8995-50D812A255E3}" type="pres">
      <dgm:prSet presAssocID="{B776CDA1-95E1-4166-A682-CD474F4842C7}" presName="rootComposite1" presStyleCnt="0"/>
      <dgm:spPr/>
    </dgm:pt>
    <dgm:pt modelId="{5847A47F-A093-4A00-A9FD-2197814F7C62}" type="pres">
      <dgm:prSet presAssocID="{B776CDA1-95E1-4166-A682-CD474F4842C7}" presName="rootText1" presStyleLbl="node0" presStyleIdx="0" presStyleCnt="1">
        <dgm:presLayoutVars>
          <dgm:chPref val="3"/>
        </dgm:presLayoutVars>
      </dgm:prSet>
      <dgm:spPr/>
    </dgm:pt>
    <dgm:pt modelId="{C97C1846-9E86-472F-8793-0E1479810184}" type="pres">
      <dgm:prSet presAssocID="{B776CDA1-95E1-4166-A682-CD474F4842C7}" presName="rootConnector1" presStyleLbl="node1" presStyleIdx="0" presStyleCnt="0"/>
      <dgm:spPr/>
    </dgm:pt>
    <dgm:pt modelId="{CD112C10-8267-4E61-B200-18F62B9F58AA}" type="pres">
      <dgm:prSet presAssocID="{B776CDA1-95E1-4166-A682-CD474F4842C7}" presName="hierChild2" presStyleCnt="0"/>
      <dgm:spPr/>
    </dgm:pt>
    <dgm:pt modelId="{3B6BB6CE-C056-4C64-88B0-DECB06FC864C}" type="pres">
      <dgm:prSet presAssocID="{611B2B2B-A263-4AC3-A9A1-91565CBBBD7B}" presName="Name37" presStyleLbl="parChTrans1D2" presStyleIdx="0" presStyleCnt="1"/>
      <dgm:spPr/>
    </dgm:pt>
    <dgm:pt modelId="{CF565D37-5381-4E74-A65B-BF2DCC80C67C}" type="pres">
      <dgm:prSet presAssocID="{6181775F-5466-4D6A-86C2-0EAC30598AC2}" presName="hierRoot2" presStyleCnt="0">
        <dgm:presLayoutVars>
          <dgm:hierBranch val="init"/>
        </dgm:presLayoutVars>
      </dgm:prSet>
      <dgm:spPr/>
    </dgm:pt>
    <dgm:pt modelId="{9442F73D-16EF-420F-9294-58283BC91065}" type="pres">
      <dgm:prSet presAssocID="{6181775F-5466-4D6A-86C2-0EAC30598AC2}" presName="rootComposite" presStyleCnt="0"/>
      <dgm:spPr/>
    </dgm:pt>
    <dgm:pt modelId="{276432A9-3AA4-4B7D-9D6E-67E110548686}" type="pres">
      <dgm:prSet presAssocID="{6181775F-5466-4D6A-86C2-0EAC30598AC2}" presName="rootText" presStyleLbl="node2" presStyleIdx="0" presStyleCnt="1">
        <dgm:presLayoutVars>
          <dgm:chPref val="3"/>
        </dgm:presLayoutVars>
      </dgm:prSet>
      <dgm:spPr/>
    </dgm:pt>
    <dgm:pt modelId="{1524ABAE-CCC1-4336-9580-4FCC18F5A931}" type="pres">
      <dgm:prSet presAssocID="{6181775F-5466-4D6A-86C2-0EAC30598AC2}" presName="rootConnector" presStyleLbl="node2" presStyleIdx="0" presStyleCnt="1"/>
      <dgm:spPr/>
    </dgm:pt>
    <dgm:pt modelId="{68F38D32-59C8-4E78-B81D-C83962789551}" type="pres">
      <dgm:prSet presAssocID="{6181775F-5466-4D6A-86C2-0EAC30598AC2}" presName="hierChild4" presStyleCnt="0"/>
      <dgm:spPr/>
    </dgm:pt>
    <dgm:pt modelId="{DC60725F-3533-4924-8292-8A9532D74E5A}" type="pres">
      <dgm:prSet presAssocID="{F4DADBC9-B233-452C-AA3C-65DA688F81E6}" presName="Name37" presStyleLbl="parChTrans1D3" presStyleIdx="0" presStyleCnt="1"/>
      <dgm:spPr/>
    </dgm:pt>
    <dgm:pt modelId="{C1FB8FCE-28FD-4499-99D8-21D8FE0CBD0D}" type="pres">
      <dgm:prSet presAssocID="{925D9886-226B-44BB-B254-66B9BD376976}" presName="hierRoot2" presStyleCnt="0">
        <dgm:presLayoutVars>
          <dgm:hierBranch val="init"/>
        </dgm:presLayoutVars>
      </dgm:prSet>
      <dgm:spPr/>
    </dgm:pt>
    <dgm:pt modelId="{F9B891A6-0F52-432E-8B85-7391783EBEDF}" type="pres">
      <dgm:prSet presAssocID="{925D9886-226B-44BB-B254-66B9BD376976}" presName="rootComposite" presStyleCnt="0"/>
      <dgm:spPr/>
    </dgm:pt>
    <dgm:pt modelId="{A91501E9-08A7-4710-8001-EC1FF0F06402}" type="pres">
      <dgm:prSet presAssocID="{925D9886-226B-44BB-B254-66B9BD376976}" presName="rootText" presStyleLbl="node3" presStyleIdx="0" presStyleCnt="1">
        <dgm:presLayoutVars>
          <dgm:chPref val="3"/>
        </dgm:presLayoutVars>
      </dgm:prSet>
      <dgm:spPr/>
    </dgm:pt>
    <dgm:pt modelId="{E78B50F0-3E22-41CF-ABA7-2B177CAF6490}" type="pres">
      <dgm:prSet presAssocID="{925D9886-226B-44BB-B254-66B9BD376976}" presName="rootConnector" presStyleLbl="node3" presStyleIdx="0" presStyleCnt="1"/>
      <dgm:spPr/>
    </dgm:pt>
    <dgm:pt modelId="{0BB0DE2E-FF0E-4F8F-91FE-0103D7F9722B}" type="pres">
      <dgm:prSet presAssocID="{925D9886-226B-44BB-B254-66B9BD376976}" presName="hierChild4" presStyleCnt="0"/>
      <dgm:spPr/>
    </dgm:pt>
    <dgm:pt modelId="{14BA6396-CC0F-4338-870D-C57949BF8B95}" type="pres">
      <dgm:prSet presAssocID="{5F83B6C6-EAF7-4B0A-B401-180FF034342D}" presName="Name37" presStyleLbl="parChTrans1D4" presStyleIdx="0" presStyleCnt="3"/>
      <dgm:spPr/>
    </dgm:pt>
    <dgm:pt modelId="{34231305-9B71-4671-AC28-1D7AEFD897C1}" type="pres">
      <dgm:prSet presAssocID="{211B3AEA-20C6-4A09-A1A6-DB8BB74D7352}" presName="hierRoot2" presStyleCnt="0">
        <dgm:presLayoutVars>
          <dgm:hierBranch val="init"/>
        </dgm:presLayoutVars>
      </dgm:prSet>
      <dgm:spPr/>
    </dgm:pt>
    <dgm:pt modelId="{D7449184-4535-4D41-9231-3C879350956B}" type="pres">
      <dgm:prSet presAssocID="{211B3AEA-20C6-4A09-A1A6-DB8BB74D7352}" presName="rootComposite" presStyleCnt="0"/>
      <dgm:spPr/>
    </dgm:pt>
    <dgm:pt modelId="{FA04D2E9-86E0-4F29-80B1-D38045F6F79B}" type="pres">
      <dgm:prSet presAssocID="{211B3AEA-20C6-4A09-A1A6-DB8BB74D7352}" presName="rootText" presStyleLbl="node4" presStyleIdx="0" presStyleCnt="3">
        <dgm:presLayoutVars>
          <dgm:chPref val="3"/>
        </dgm:presLayoutVars>
      </dgm:prSet>
      <dgm:spPr/>
    </dgm:pt>
    <dgm:pt modelId="{15811D7C-3821-4BA8-9CE5-BA578E3D2EB5}" type="pres">
      <dgm:prSet presAssocID="{211B3AEA-20C6-4A09-A1A6-DB8BB74D7352}" presName="rootConnector" presStyleLbl="node4" presStyleIdx="0" presStyleCnt="3"/>
      <dgm:spPr/>
    </dgm:pt>
    <dgm:pt modelId="{86E07FB9-E733-4135-87F9-562341368A2D}" type="pres">
      <dgm:prSet presAssocID="{211B3AEA-20C6-4A09-A1A6-DB8BB74D7352}" presName="hierChild4" presStyleCnt="0"/>
      <dgm:spPr/>
    </dgm:pt>
    <dgm:pt modelId="{469DC0AD-E662-4613-9813-7FEBDC6446F5}" type="pres">
      <dgm:prSet presAssocID="{157BD22D-924D-4AC0-9477-61030BEA5229}" presName="Name37" presStyleLbl="parChTrans1D4" presStyleIdx="1" presStyleCnt="3"/>
      <dgm:spPr/>
    </dgm:pt>
    <dgm:pt modelId="{807019A0-67A2-4F21-802C-947FF25AD66D}" type="pres">
      <dgm:prSet presAssocID="{7798A017-5E5E-4DAA-8479-6F3E75A84CB8}" presName="hierRoot2" presStyleCnt="0">
        <dgm:presLayoutVars>
          <dgm:hierBranch val="init"/>
        </dgm:presLayoutVars>
      </dgm:prSet>
      <dgm:spPr/>
    </dgm:pt>
    <dgm:pt modelId="{68217373-A30C-4DC5-A468-3DEAA4880689}" type="pres">
      <dgm:prSet presAssocID="{7798A017-5E5E-4DAA-8479-6F3E75A84CB8}" presName="rootComposite" presStyleCnt="0"/>
      <dgm:spPr/>
    </dgm:pt>
    <dgm:pt modelId="{35385FF2-9128-4D03-BF5B-1C0D3A957DF0}" type="pres">
      <dgm:prSet presAssocID="{7798A017-5E5E-4DAA-8479-6F3E75A84CB8}" presName="rootText" presStyleLbl="node4" presStyleIdx="1" presStyleCnt="3">
        <dgm:presLayoutVars>
          <dgm:chPref val="3"/>
        </dgm:presLayoutVars>
      </dgm:prSet>
      <dgm:spPr/>
    </dgm:pt>
    <dgm:pt modelId="{183AE620-2EDE-4CD5-9B6F-74A6577DD32C}" type="pres">
      <dgm:prSet presAssocID="{7798A017-5E5E-4DAA-8479-6F3E75A84CB8}" presName="rootConnector" presStyleLbl="node4" presStyleIdx="1" presStyleCnt="3"/>
      <dgm:spPr/>
    </dgm:pt>
    <dgm:pt modelId="{C12C9DE1-D506-4283-9858-1811E4FCF36B}" type="pres">
      <dgm:prSet presAssocID="{7798A017-5E5E-4DAA-8479-6F3E75A84CB8}" presName="hierChild4" presStyleCnt="0"/>
      <dgm:spPr/>
    </dgm:pt>
    <dgm:pt modelId="{C29E06A7-DA44-484F-9B1A-91EE4FE24188}" type="pres">
      <dgm:prSet presAssocID="{5636BE49-7969-4A3C-A95E-8B2A88D08765}" presName="Name37" presStyleLbl="parChTrans1D4" presStyleIdx="2" presStyleCnt="3"/>
      <dgm:spPr/>
    </dgm:pt>
    <dgm:pt modelId="{CA7E4DC6-3B11-4C62-8D6C-4868E037BF1B}" type="pres">
      <dgm:prSet presAssocID="{14E7DDCF-16A9-4FD9-82DF-88BAD8046A52}" presName="hierRoot2" presStyleCnt="0">
        <dgm:presLayoutVars>
          <dgm:hierBranch val="init"/>
        </dgm:presLayoutVars>
      </dgm:prSet>
      <dgm:spPr/>
    </dgm:pt>
    <dgm:pt modelId="{E2DEEC90-54D9-4C8E-83FC-018A567C1E81}" type="pres">
      <dgm:prSet presAssocID="{14E7DDCF-16A9-4FD9-82DF-88BAD8046A52}" presName="rootComposite" presStyleCnt="0"/>
      <dgm:spPr/>
    </dgm:pt>
    <dgm:pt modelId="{BBF5230C-5F45-42E8-B61B-05485325894D}" type="pres">
      <dgm:prSet presAssocID="{14E7DDCF-16A9-4FD9-82DF-88BAD8046A52}" presName="rootText" presStyleLbl="node4" presStyleIdx="2" presStyleCnt="3">
        <dgm:presLayoutVars>
          <dgm:chPref val="3"/>
        </dgm:presLayoutVars>
      </dgm:prSet>
      <dgm:spPr/>
    </dgm:pt>
    <dgm:pt modelId="{7506253E-2F65-4F09-B779-2CA5F7C842C9}" type="pres">
      <dgm:prSet presAssocID="{14E7DDCF-16A9-4FD9-82DF-88BAD8046A52}" presName="rootConnector" presStyleLbl="node4" presStyleIdx="2" presStyleCnt="3"/>
      <dgm:spPr/>
    </dgm:pt>
    <dgm:pt modelId="{C26BF10A-608A-425E-AE9F-80CC3D366B4C}" type="pres">
      <dgm:prSet presAssocID="{14E7DDCF-16A9-4FD9-82DF-88BAD8046A52}" presName="hierChild4" presStyleCnt="0"/>
      <dgm:spPr/>
    </dgm:pt>
    <dgm:pt modelId="{C28C105F-C035-4E3A-BBF0-EF1B2F483395}" type="pres">
      <dgm:prSet presAssocID="{14E7DDCF-16A9-4FD9-82DF-88BAD8046A52}" presName="hierChild5" presStyleCnt="0"/>
      <dgm:spPr/>
    </dgm:pt>
    <dgm:pt modelId="{A73D6290-BC78-4A36-AE91-05228AD88D3D}" type="pres">
      <dgm:prSet presAssocID="{7798A017-5E5E-4DAA-8479-6F3E75A84CB8}" presName="hierChild5" presStyleCnt="0"/>
      <dgm:spPr/>
    </dgm:pt>
    <dgm:pt modelId="{8349C23D-8615-4691-BE41-674211C29A23}" type="pres">
      <dgm:prSet presAssocID="{211B3AEA-20C6-4A09-A1A6-DB8BB74D7352}" presName="hierChild5" presStyleCnt="0"/>
      <dgm:spPr/>
    </dgm:pt>
    <dgm:pt modelId="{54DE7490-C718-485B-8E14-05B83FF8639E}" type="pres">
      <dgm:prSet presAssocID="{925D9886-226B-44BB-B254-66B9BD376976}" presName="hierChild5" presStyleCnt="0"/>
      <dgm:spPr/>
    </dgm:pt>
    <dgm:pt modelId="{9EECA996-C4BD-4F9C-9E1E-269067D62FDD}" type="pres">
      <dgm:prSet presAssocID="{6181775F-5466-4D6A-86C2-0EAC30598AC2}" presName="hierChild5" presStyleCnt="0"/>
      <dgm:spPr/>
    </dgm:pt>
    <dgm:pt modelId="{5AC98008-C29E-41F7-A20B-7E5E02D7FADD}" type="pres">
      <dgm:prSet presAssocID="{B776CDA1-95E1-4166-A682-CD474F4842C7}" presName="hierChild3" presStyleCnt="0"/>
      <dgm:spPr/>
    </dgm:pt>
  </dgm:ptLst>
  <dgm:cxnLst>
    <dgm:cxn modelId="{06A9FD01-EECF-4269-B98F-2A1A28681F0C}" type="presOf" srcId="{925D9886-226B-44BB-B254-66B9BD376976}" destId="{E78B50F0-3E22-41CF-ABA7-2B177CAF6490}" srcOrd="1" destOrd="0" presId="urn:microsoft.com/office/officeart/2005/8/layout/orgChart1"/>
    <dgm:cxn modelId="{FC1D1515-4BD2-4F54-8296-D29BE6C8A311}" type="presOf" srcId="{611B2B2B-A263-4AC3-A9A1-91565CBBBD7B}" destId="{3B6BB6CE-C056-4C64-88B0-DECB06FC864C}" srcOrd="0" destOrd="0" presId="urn:microsoft.com/office/officeart/2005/8/layout/orgChart1"/>
    <dgm:cxn modelId="{F5838C15-8DD3-469A-B311-ADF7DE127540}" srcId="{925D9886-226B-44BB-B254-66B9BD376976}" destId="{211B3AEA-20C6-4A09-A1A6-DB8BB74D7352}" srcOrd="0" destOrd="0" parTransId="{5F83B6C6-EAF7-4B0A-B401-180FF034342D}" sibTransId="{F04FFCFB-FA04-4E4D-86F0-ED1455BC5A85}"/>
    <dgm:cxn modelId="{11206E19-C8F0-481C-A359-A83D967FD0A6}" type="presOf" srcId="{14E7DDCF-16A9-4FD9-82DF-88BAD8046A52}" destId="{7506253E-2F65-4F09-B779-2CA5F7C842C9}" srcOrd="1" destOrd="0" presId="urn:microsoft.com/office/officeart/2005/8/layout/orgChart1"/>
    <dgm:cxn modelId="{BEB47E25-07FB-4B43-89D0-8BD90A3BF012}" type="presOf" srcId="{925D9886-226B-44BB-B254-66B9BD376976}" destId="{A91501E9-08A7-4710-8001-EC1FF0F06402}" srcOrd="0" destOrd="0" presId="urn:microsoft.com/office/officeart/2005/8/layout/orgChart1"/>
    <dgm:cxn modelId="{4D047930-34F8-452B-A759-1900B7BDDAEF}" type="presOf" srcId="{211B3AEA-20C6-4A09-A1A6-DB8BB74D7352}" destId="{FA04D2E9-86E0-4F29-80B1-D38045F6F79B}" srcOrd="0" destOrd="0" presId="urn:microsoft.com/office/officeart/2005/8/layout/orgChart1"/>
    <dgm:cxn modelId="{B8133A65-618A-47C4-8BC0-793C86404D6E}" type="presOf" srcId="{5636BE49-7969-4A3C-A95E-8B2A88D08765}" destId="{C29E06A7-DA44-484F-9B1A-91EE4FE24188}" srcOrd="0" destOrd="0" presId="urn:microsoft.com/office/officeart/2005/8/layout/orgChart1"/>
    <dgm:cxn modelId="{EECED747-F79E-467C-A626-C991439AB1D2}" type="presOf" srcId="{14E7DDCF-16A9-4FD9-82DF-88BAD8046A52}" destId="{BBF5230C-5F45-42E8-B61B-05485325894D}" srcOrd="0" destOrd="0" presId="urn:microsoft.com/office/officeart/2005/8/layout/orgChart1"/>
    <dgm:cxn modelId="{11FBAE48-96D0-464F-B3CD-3860C290787D}" srcId="{7798A017-5E5E-4DAA-8479-6F3E75A84CB8}" destId="{14E7DDCF-16A9-4FD9-82DF-88BAD8046A52}" srcOrd="0" destOrd="0" parTransId="{5636BE49-7969-4A3C-A95E-8B2A88D08765}" sibTransId="{42C3AB43-0205-40D8-B80C-E2540F7076E9}"/>
    <dgm:cxn modelId="{8215686F-9A51-47D6-9700-019384920F11}" type="presOf" srcId="{B776CDA1-95E1-4166-A682-CD474F4842C7}" destId="{5847A47F-A093-4A00-A9FD-2197814F7C62}" srcOrd="0" destOrd="0" presId="urn:microsoft.com/office/officeart/2005/8/layout/orgChart1"/>
    <dgm:cxn modelId="{E04C4C55-0E33-4524-9C86-C831626B8B38}" type="presOf" srcId="{7798A017-5E5E-4DAA-8479-6F3E75A84CB8}" destId="{183AE620-2EDE-4CD5-9B6F-74A6577DD32C}" srcOrd="1" destOrd="0" presId="urn:microsoft.com/office/officeart/2005/8/layout/orgChart1"/>
    <dgm:cxn modelId="{BFD1B67A-1D50-4A7C-B5C2-6603B7217331}" type="presOf" srcId="{211B3AEA-20C6-4A09-A1A6-DB8BB74D7352}" destId="{15811D7C-3821-4BA8-9CE5-BA578E3D2EB5}" srcOrd="1" destOrd="0" presId="urn:microsoft.com/office/officeart/2005/8/layout/orgChart1"/>
    <dgm:cxn modelId="{4DDBDD7B-6C45-4353-9B56-B01E136C7DB2}" type="presOf" srcId="{6181775F-5466-4D6A-86C2-0EAC30598AC2}" destId="{1524ABAE-CCC1-4336-9580-4FCC18F5A931}" srcOrd="1" destOrd="0" presId="urn:microsoft.com/office/officeart/2005/8/layout/orgChart1"/>
    <dgm:cxn modelId="{5DB2507C-C48D-4D23-982F-2AB393B8C305}" srcId="{B776CDA1-95E1-4166-A682-CD474F4842C7}" destId="{6181775F-5466-4D6A-86C2-0EAC30598AC2}" srcOrd="0" destOrd="0" parTransId="{611B2B2B-A263-4AC3-A9A1-91565CBBBD7B}" sibTransId="{CAC91633-DF59-41AC-A5A6-9269C5167228}"/>
    <dgm:cxn modelId="{B3D2207F-6462-4BBD-A346-34F0B0354509}" type="presOf" srcId="{7AD8E0C7-B9E9-4786-BA37-3898529210FB}" destId="{4A1BF901-F30A-4EBD-9700-8595F55CD583}" srcOrd="0" destOrd="0" presId="urn:microsoft.com/office/officeart/2005/8/layout/orgChart1"/>
    <dgm:cxn modelId="{2172AE85-64AC-43E8-88CF-D6A400F3BC06}" srcId="{211B3AEA-20C6-4A09-A1A6-DB8BB74D7352}" destId="{7798A017-5E5E-4DAA-8479-6F3E75A84CB8}" srcOrd="0" destOrd="0" parTransId="{157BD22D-924D-4AC0-9477-61030BEA5229}" sibTransId="{8EC531DF-1D4A-4434-A938-5A3F91727DB5}"/>
    <dgm:cxn modelId="{07863D87-252A-4240-9E37-8B20F1687D15}" type="presOf" srcId="{F4DADBC9-B233-452C-AA3C-65DA688F81E6}" destId="{DC60725F-3533-4924-8292-8A9532D74E5A}" srcOrd="0" destOrd="0" presId="urn:microsoft.com/office/officeart/2005/8/layout/orgChart1"/>
    <dgm:cxn modelId="{9D717A8F-55C1-4495-B048-7438BBF17164}" type="presOf" srcId="{7798A017-5E5E-4DAA-8479-6F3E75A84CB8}" destId="{35385FF2-9128-4D03-BF5B-1C0D3A957DF0}" srcOrd="0" destOrd="0" presId="urn:microsoft.com/office/officeart/2005/8/layout/orgChart1"/>
    <dgm:cxn modelId="{D723C7AB-799E-4F10-A3E9-05B997C37579}" type="presOf" srcId="{5F83B6C6-EAF7-4B0A-B401-180FF034342D}" destId="{14BA6396-CC0F-4338-870D-C57949BF8B95}" srcOrd="0" destOrd="0" presId="urn:microsoft.com/office/officeart/2005/8/layout/orgChart1"/>
    <dgm:cxn modelId="{3CC511B0-EB09-44B5-A0CA-11A0F2E04739}" srcId="{7AD8E0C7-B9E9-4786-BA37-3898529210FB}" destId="{B776CDA1-95E1-4166-A682-CD474F4842C7}" srcOrd="0" destOrd="0" parTransId="{61261867-B6FD-4486-977F-26DA57161660}" sibTransId="{B611E87A-8BF4-4733-9C8B-08C2164EC813}"/>
    <dgm:cxn modelId="{519A97C1-964A-4370-8420-37B607F541C9}" type="presOf" srcId="{157BD22D-924D-4AC0-9477-61030BEA5229}" destId="{469DC0AD-E662-4613-9813-7FEBDC6446F5}" srcOrd="0" destOrd="0" presId="urn:microsoft.com/office/officeart/2005/8/layout/orgChart1"/>
    <dgm:cxn modelId="{50DDCFD3-F7B9-4CE3-8153-7EFC4D8EFF22}" type="presOf" srcId="{B776CDA1-95E1-4166-A682-CD474F4842C7}" destId="{C97C1846-9E86-472F-8793-0E1479810184}" srcOrd="1" destOrd="0" presId="urn:microsoft.com/office/officeart/2005/8/layout/orgChart1"/>
    <dgm:cxn modelId="{DEC1D1FD-0082-496B-B436-7C63CE59359E}" type="presOf" srcId="{6181775F-5466-4D6A-86C2-0EAC30598AC2}" destId="{276432A9-3AA4-4B7D-9D6E-67E110548686}" srcOrd="0" destOrd="0" presId="urn:microsoft.com/office/officeart/2005/8/layout/orgChart1"/>
    <dgm:cxn modelId="{54F49CFF-AF39-4AA3-96D1-CB76596755BD}" srcId="{6181775F-5466-4D6A-86C2-0EAC30598AC2}" destId="{925D9886-226B-44BB-B254-66B9BD376976}" srcOrd="0" destOrd="0" parTransId="{F4DADBC9-B233-452C-AA3C-65DA688F81E6}" sibTransId="{72555268-C2CA-49C6-931E-64D3DE18AC93}"/>
    <dgm:cxn modelId="{906AF2A3-CADF-417E-8FA9-7527A276B935}" type="presParOf" srcId="{4A1BF901-F30A-4EBD-9700-8595F55CD583}" destId="{BD4ABF88-9020-4DC4-8EB3-05007E89EF54}" srcOrd="0" destOrd="0" presId="urn:microsoft.com/office/officeart/2005/8/layout/orgChart1"/>
    <dgm:cxn modelId="{9FAC73BF-5116-4367-827F-0DBF030337C1}" type="presParOf" srcId="{BD4ABF88-9020-4DC4-8EB3-05007E89EF54}" destId="{17B262A1-E600-4DB8-8995-50D812A255E3}" srcOrd="0" destOrd="0" presId="urn:microsoft.com/office/officeart/2005/8/layout/orgChart1"/>
    <dgm:cxn modelId="{A30C3C28-72B2-4736-ADED-234C60C248F2}" type="presParOf" srcId="{17B262A1-E600-4DB8-8995-50D812A255E3}" destId="{5847A47F-A093-4A00-A9FD-2197814F7C62}" srcOrd="0" destOrd="0" presId="urn:microsoft.com/office/officeart/2005/8/layout/orgChart1"/>
    <dgm:cxn modelId="{6AB25CAA-FF9A-4F6E-90EB-BD98AEF54089}" type="presParOf" srcId="{17B262A1-E600-4DB8-8995-50D812A255E3}" destId="{C97C1846-9E86-472F-8793-0E1479810184}" srcOrd="1" destOrd="0" presId="urn:microsoft.com/office/officeart/2005/8/layout/orgChart1"/>
    <dgm:cxn modelId="{003D7881-43C6-4ED8-885D-2F30D55FF56A}" type="presParOf" srcId="{BD4ABF88-9020-4DC4-8EB3-05007E89EF54}" destId="{CD112C10-8267-4E61-B200-18F62B9F58AA}" srcOrd="1" destOrd="0" presId="urn:microsoft.com/office/officeart/2005/8/layout/orgChart1"/>
    <dgm:cxn modelId="{0608DABE-58D4-4229-98FB-A0E41B676543}" type="presParOf" srcId="{CD112C10-8267-4E61-B200-18F62B9F58AA}" destId="{3B6BB6CE-C056-4C64-88B0-DECB06FC864C}" srcOrd="0" destOrd="0" presId="urn:microsoft.com/office/officeart/2005/8/layout/orgChart1"/>
    <dgm:cxn modelId="{8AA37D7C-0D1D-4796-96E3-415AC935904C}" type="presParOf" srcId="{CD112C10-8267-4E61-B200-18F62B9F58AA}" destId="{CF565D37-5381-4E74-A65B-BF2DCC80C67C}" srcOrd="1" destOrd="0" presId="urn:microsoft.com/office/officeart/2005/8/layout/orgChart1"/>
    <dgm:cxn modelId="{5F029CA8-AB78-4569-81F5-E5FFE296A4F0}" type="presParOf" srcId="{CF565D37-5381-4E74-A65B-BF2DCC80C67C}" destId="{9442F73D-16EF-420F-9294-58283BC91065}" srcOrd="0" destOrd="0" presId="urn:microsoft.com/office/officeart/2005/8/layout/orgChart1"/>
    <dgm:cxn modelId="{8AB78652-F8F5-4FE2-B70E-2A527A661FDD}" type="presParOf" srcId="{9442F73D-16EF-420F-9294-58283BC91065}" destId="{276432A9-3AA4-4B7D-9D6E-67E110548686}" srcOrd="0" destOrd="0" presId="urn:microsoft.com/office/officeart/2005/8/layout/orgChart1"/>
    <dgm:cxn modelId="{67D96E96-AEB5-4FE8-8E7A-B4321165E3EF}" type="presParOf" srcId="{9442F73D-16EF-420F-9294-58283BC91065}" destId="{1524ABAE-CCC1-4336-9580-4FCC18F5A931}" srcOrd="1" destOrd="0" presId="urn:microsoft.com/office/officeart/2005/8/layout/orgChart1"/>
    <dgm:cxn modelId="{E4188785-F3BA-4C50-9682-26FA87A47344}" type="presParOf" srcId="{CF565D37-5381-4E74-A65B-BF2DCC80C67C}" destId="{68F38D32-59C8-4E78-B81D-C83962789551}" srcOrd="1" destOrd="0" presId="urn:microsoft.com/office/officeart/2005/8/layout/orgChart1"/>
    <dgm:cxn modelId="{A531ADDA-CD3A-4E5B-AE4D-404F85942C78}" type="presParOf" srcId="{68F38D32-59C8-4E78-B81D-C83962789551}" destId="{DC60725F-3533-4924-8292-8A9532D74E5A}" srcOrd="0" destOrd="0" presId="urn:microsoft.com/office/officeart/2005/8/layout/orgChart1"/>
    <dgm:cxn modelId="{2A73CD5A-C0E0-48CB-AE58-F6F18F0B1859}" type="presParOf" srcId="{68F38D32-59C8-4E78-B81D-C83962789551}" destId="{C1FB8FCE-28FD-4499-99D8-21D8FE0CBD0D}" srcOrd="1" destOrd="0" presId="urn:microsoft.com/office/officeart/2005/8/layout/orgChart1"/>
    <dgm:cxn modelId="{1868F214-2089-4865-B126-B1A5D308ED6A}" type="presParOf" srcId="{C1FB8FCE-28FD-4499-99D8-21D8FE0CBD0D}" destId="{F9B891A6-0F52-432E-8B85-7391783EBEDF}" srcOrd="0" destOrd="0" presId="urn:microsoft.com/office/officeart/2005/8/layout/orgChart1"/>
    <dgm:cxn modelId="{FAD80DDF-69C3-499E-B971-3F764791701F}" type="presParOf" srcId="{F9B891A6-0F52-432E-8B85-7391783EBEDF}" destId="{A91501E9-08A7-4710-8001-EC1FF0F06402}" srcOrd="0" destOrd="0" presId="urn:microsoft.com/office/officeart/2005/8/layout/orgChart1"/>
    <dgm:cxn modelId="{CA169DB3-95A8-4F1E-843F-E2C713C617B3}" type="presParOf" srcId="{F9B891A6-0F52-432E-8B85-7391783EBEDF}" destId="{E78B50F0-3E22-41CF-ABA7-2B177CAF6490}" srcOrd="1" destOrd="0" presId="urn:microsoft.com/office/officeart/2005/8/layout/orgChart1"/>
    <dgm:cxn modelId="{38859CA2-97F8-4615-8BA6-EA2F5C4537A1}" type="presParOf" srcId="{C1FB8FCE-28FD-4499-99D8-21D8FE0CBD0D}" destId="{0BB0DE2E-FF0E-4F8F-91FE-0103D7F9722B}" srcOrd="1" destOrd="0" presId="urn:microsoft.com/office/officeart/2005/8/layout/orgChart1"/>
    <dgm:cxn modelId="{1F62DE6B-721C-4DE4-98E7-3FF2E5121243}" type="presParOf" srcId="{0BB0DE2E-FF0E-4F8F-91FE-0103D7F9722B}" destId="{14BA6396-CC0F-4338-870D-C57949BF8B95}" srcOrd="0" destOrd="0" presId="urn:microsoft.com/office/officeart/2005/8/layout/orgChart1"/>
    <dgm:cxn modelId="{D1A1F179-BB8C-4211-9264-B3AA3F96355A}" type="presParOf" srcId="{0BB0DE2E-FF0E-4F8F-91FE-0103D7F9722B}" destId="{34231305-9B71-4671-AC28-1D7AEFD897C1}" srcOrd="1" destOrd="0" presId="urn:microsoft.com/office/officeart/2005/8/layout/orgChart1"/>
    <dgm:cxn modelId="{C78F860F-E617-42FF-AF2A-C9DF9E281E3B}" type="presParOf" srcId="{34231305-9B71-4671-AC28-1D7AEFD897C1}" destId="{D7449184-4535-4D41-9231-3C879350956B}" srcOrd="0" destOrd="0" presId="urn:microsoft.com/office/officeart/2005/8/layout/orgChart1"/>
    <dgm:cxn modelId="{8DC51C8F-D856-4437-AAC3-CE9B1780C3F9}" type="presParOf" srcId="{D7449184-4535-4D41-9231-3C879350956B}" destId="{FA04D2E9-86E0-4F29-80B1-D38045F6F79B}" srcOrd="0" destOrd="0" presId="urn:microsoft.com/office/officeart/2005/8/layout/orgChart1"/>
    <dgm:cxn modelId="{51B09DFD-B865-4904-9B20-F10C011BBA89}" type="presParOf" srcId="{D7449184-4535-4D41-9231-3C879350956B}" destId="{15811D7C-3821-4BA8-9CE5-BA578E3D2EB5}" srcOrd="1" destOrd="0" presId="urn:microsoft.com/office/officeart/2005/8/layout/orgChart1"/>
    <dgm:cxn modelId="{191E7F80-99FA-4D72-824E-22CB2F9A5B77}" type="presParOf" srcId="{34231305-9B71-4671-AC28-1D7AEFD897C1}" destId="{86E07FB9-E733-4135-87F9-562341368A2D}" srcOrd="1" destOrd="0" presId="urn:microsoft.com/office/officeart/2005/8/layout/orgChart1"/>
    <dgm:cxn modelId="{4CE47A2A-2A5E-469D-AB2F-0ECB80C338A1}" type="presParOf" srcId="{86E07FB9-E733-4135-87F9-562341368A2D}" destId="{469DC0AD-E662-4613-9813-7FEBDC6446F5}" srcOrd="0" destOrd="0" presId="urn:microsoft.com/office/officeart/2005/8/layout/orgChart1"/>
    <dgm:cxn modelId="{8AA38300-3E33-4959-8C95-83D89192DB8F}" type="presParOf" srcId="{86E07FB9-E733-4135-87F9-562341368A2D}" destId="{807019A0-67A2-4F21-802C-947FF25AD66D}" srcOrd="1" destOrd="0" presId="urn:microsoft.com/office/officeart/2005/8/layout/orgChart1"/>
    <dgm:cxn modelId="{60DB5182-79BC-4769-AC54-A0C7B17F2776}" type="presParOf" srcId="{807019A0-67A2-4F21-802C-947FF25AD66D}" destId="{68217373-A30C-4DC5-A468-3DEAA4880689}" srcOrd="0" destOrd="0" presId="urn:microsoft.com/office/officeart/2005/8/layout/orgChart1"/>
    <dgm:cxn modelId="{344C886C-7E2D-49A7-A4D6-1FFC1D7576F9}" type="presParOf" srcId="{68217373-A30C-4DC5-A468-3DEAA4880689}" destId="{35385FF2-9128-4D03-BF5B-1C0D3A957DF0}" srcOrd="0" destOrd="0" presId="urn:microsoft.com/office/officeart/2005/8/layout/orgChart1"/>
    <dgm:cxn modelId="{4D2906C2-E4EF-4D63-B4F2-98637112E693}" type="presParOf" srcId="{68217373-A30C-4DC5-A468-3DEAA4880689}" destId="{183AE620-2EDE-4CD5-9B6F-74A6577DD32C}" srcOrd="1" destOrd="0" presId="urn:microsoft.com/office/officeart/2005/8/layout/orgChart1"/>
    <dgm:cxn modelId="{BD23AD07-C9EE-447C-8606-CE8E4A8F81B2}" type="presParOf" srcId="{807019A0-67A2-4F21-802C-947FF25AD66D}" destId="{C12C9DE1-D506-4283-9858-1811E4FCF36B}" srcOrd="1" destOrd="0" presId="urn:microsoft.com/office/officeart/2005/8/layout/orgChart1"/>
    <dgm:cxn modelId="{EE148E08-9281-4AB1-9822-FEFD558ED95A}" type="presParOf" srcId="{C12C9DE1-D506-4283-9858-1811E4FCF36B}" destId="{C29E06A7-DA44-484F-9B1A-91EE4FE24188}" srcOrd="0" destOrd="0" presId="urn:microsoft.com/office/officeart/2005/8/layout/orgChart1"/>
    <dgm:cxn modelId="{BF8C7371-E413-4029-9422-62CDDDBD3FEA}" type="presParOf" srcId="{C12C9DE1-D506-4283-9858-1811E4FCF36B}" destId="{CA7E4DC6-3B11-4C62-8D6C-4868E037BF1B}" srcOrd="1" destOrd="0" presId="urn:microsoft.com/office/officeart/2005/8/layout/orgChart1"/>
    <dgm:cxn modelId="{B53AB378-BA7F-467A-8335-D03BB5DBF346}" type="presParOf" srcId="{CA7E4DC6-3B11-4C62-8D6C-4868E037BF1B}" destId="{E2DEEC90-54D9-4C8E-83FC-018A567C1E81}" srcOrd="0" destOrd="0" presId="urn:microsoft.com/office/officeart/2005/8/layout/orgChart1"/>
    <dgm:cxn modelId="{7BC70559-1654-412B-BEEA-13715C99E975}" type="presParOf" srcId="{E2DEEC90-54D9-4C8E-83FC-018A567C1E81}" destId="{BBF5230C-5F45-42E8-B61B-05485325894D}" srcOrd="0" destOrd="0" presId="urn:microsoft.com/office/officeart/2005/8/layout/orgChart1"/>
    <dgm:cxn modelId="{45C194BA-C9D5-4E1C-80CA-6A1802FCB980}" type="presParOf" srcId="{E2DEEC90-54D9-4C8E-83FC-018A567C1E81}" destId="{7506253E-2F65-4F09-B779-2CA5F7C842C9}" srcOrd="1" destOrd="0" presId="urn:microsoft.com/office/officeart/2005/8/layout/orgChart1"/>
    <dgm:cxn modelId="{0D9446D1-9909-4AB4-AC73-D607D6CDCF82}" type="presParOf" srcId="{CA7E4DC6-3B11-4C62-8D6C-4868E037BF1B}" destId="{C26BF10A-608A-425E-AE9F-80CC3D366B4C}" srcOrd="1" destOrd="0" presId="urn:microsoft.com/office/officeart/2005/8/layout/orgChart1"/>
    <dgm:cxn modelId="{74893FE7-EDE2-43DB-81DA-E5FA0BF885DE}" type="presParOf" srcId="{CA7E4DC6-3B11-4C62-8D6C-4868E037BF1B}" destId="{C28C105F-C035-4E3A-BBF0-EF1B2F483395}" srcOrd="2" destOrd="0" presId="urn:microsoft.com/office/officeart/2005/8/layout/orgChart1"/>
    <dgm:cxn modelId="{441BA7AA-6D83-4F5D-AE33-42B0D7384C15}" type="presParOf" srcId="{807019A0-67A2-4F21-802C-947FF25AD66D}" destId="{A73D6290-BC78-4A36-AE91-05228AD88D3D}" srcOrd="2" destOrd="0" presId="urn:microsoft.com/office/officeart/2005/8/layout/orgChart1"/>
    <dgm:cxn modelId="{2FED9BD2-CAC2-4094-B800-195667CD343D}" type="presParOf" srcId="{34231305-9B71-4671-AC28-1D7AEFD897C1}" destId="{8349C23D-8615-4691-BE41-674211C29A23}" srcOrd="2" destOrd="0" presId="urn:microsoft.com/office/officeart/2005/8/layout/orgChart1"/>
    <dgm:cxn modelId="{156830AF-B3D3-428C-B37F-3CD1618E706C}" type="presParOf" srcId="{C1FB8FCE-28FD-4499-99D8-21D8FE0CBD0D}" destId="{54DE7490-C718-485B-8E14-05B83FF8639E}" srcOrd="2" destOrd="0" presId="urn:microsoft.com/office/officeart/2005/8/layout/orgChart1"/>
    <dgm:cxn modelId="{10625B3C-6905-45F7-B2FA-A279FCB572B1}" type="presParOf" srcId="{CF565D37-5381-4E74-A65B-BF2DCC80C67C}" destId="{9EECA996-C4BD-4F9C-9E1E-269067D62FDD}" srcOrd="2" destOrd="0" presId="urn:microsoft.com/office/officeart/2005/8/layout/orgChart1"/>
    <dgm:cxn modelId="{E9D6AE7C-7066-4C50-8E10-1C15E2986201}" type="presParOf" srcId="{BD4ABF88-9020-4DC4-8EB3-05007E89EF54}" destId="{5AC98008-C29E-41F7-A20B-7E5E02D7FADD}"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8761F47-45C3-4D4C-BAE7-6D98952786F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B677B9E3-8CFC-43EC-A053-8704951FFF3B}">
      <dgm:prSet/>
      <dgm:spPr/>
      <dgm:t>
        <a:bodyPr/>
        <a:lstStyle/>
        <a:p>
          <a:r>
            <a:rPr lang="en-GB" b="1" u="sng"/>
            <a:t>What are the specific partial defences to murder?</a:t>
          </a:r>
          <a:endParaRPr lang="en-US"/>
        </a:p>
      </dgm:t>
    </dgm:pt>
    <dgm:pt modelId="{83CB615E-4861-4950-84C4-3E5556A819D9}" type="parTrans" cxnId="{C7E9E6E5-FB42-479D-BB96-4BAF7FB3CEC0}">
      <dgm:prSet/>
      <dgm:spPr/>
      <dgm:t>
        <a:bodyPr/>
        <a:lstStyle/>
        <a:p>
          <a:endParaRPr lang="en-US"/>
        </a:p>
      </dgm:t>
    </dgm:pt>
    <dgm:pt modelId="{1494A4A3-F5F7-495D-816F-D81C521312B3}" type="sibTrans" cxnId="{C7E9E6E5-FB42-479D-BB96-4BAF7FB3CEC0}">
      <dgm:prSet/>
      <dgm:spPr/>
      <dgm:t>
        <a:bodyPr/>
        <a:lstStyle/>
        <a:p>
          <a:endParaRPr lang="en-US"/>
        </a:p>
      </dgm:t>
    </dgm:pt>
    <dgm:pt modelId="{D9B3BA8A-E851-408F-B925-146F5DB7B982}">
      <dgm:prSet/>
      <dgm:spPr/>
      <dgm:t>
        <a:bodyPr/>
        <a:lstStyle/>
        <a:p>
          <a:r>
            <a:rPr lang="en-GB"/>
            <a:t>Killing with diminished responsibility (S.2 Homicide Act 1957)</a:t>
          </a:r>
          <a:endParaRPr lang="en-US"/>
        </a:p>
      </dgm:t>
    </dgm:pt>
    <dgm:pt modelId="{A2D8008D-8468-43F9-A110-E1D6FEF9B22D}" type="parTrans" cxnId="{1A77F424-90D5-491C-BFE2-C3E18A7AE502}">
      <dgm:prSet/>
      <dgm:spPr/>
      <dgm:t>
        <a:bodyPr/>
        <a:lstStyle/>
        <a:p>
          <a:endParaRPr lang="en-US"/>
        </a:p>
      </dgm:t>
    </dgm:pt>
    <dgm:pt modelId="{B769FF4E-BDB5-47AF-924B-F555EBDBB7BC}" type="sibTrans" cxnId="{1A77F424-90D5-491C-BFE2-C3E18A7AE502}">
      <dgm:prSet/>
      <dgm:spPr/>
      <dgm:t>
        <a:bodyPr/>
        <a:lstStyle/>
        <a:p>
          <a:endParaRPr lang="en-US"/>
        </a:p>
      </dgm:t>
    </dgm:pt>
    <dgm:pt modelId="{2E4AB567-0048-40A3-8263-B5C93449DA13}">
      <dgm:prSet/>
      <dgm:spPr/>
      <dgm:t>
        <a:bodyPr/>
        <a:lstStyle/>
        <a:p>
          <a:r>
            <a:rPr lang="en-GB"/>
            <a:t>Killing under loss of control (S.54 and 55 Coroners and Justice Act 2009 modified by S.3 Homicide Act 1957) – formally provocation.</a:t>
          </a:r>
          <a:endParaRPr lang="en-US"/>
        </a:p>
      </dgm:t>
    </dgm:pt>
    <dgm:pt modelId="{30E55C1B-61F3-4A90-81BF-CD122EEBA0AA}" type="parTrans" cxnId="{13BDFD59-47D5-4E4F-8230-0DFA0704CFE3}">
      <dgm:prSet/>
      <dgm:spPr/>
      <dgm:t>
        <a:bodyPr/>
        <a:lstStyle/>
        <a:p>
          <a:endParaRPr lang="en-US"/>
        </a:p>
      </dgm:t>
    </dgm:pt>
    <dgm:pt modelId="{6AB7C4D3-C6B5-48FF-B237-150CB6FE6CB7}" type="sibTrans" cxnId="{13BDFD59-47D5-4E4F-8230-0DFA0704CFE3}">
      <dgm:prSet/>
      <dgm:spPr/>
      <dgm:t>
        <a:bodyPr/>
        <a:lstStyle/>
        <a:p>
          <a:endParaRPr lang="en-US"/>
        </a:p>
      </dgm:t>
    </dgm:pt>
    <dgm:pt modelId="{2CE30D1F-16E6-48C2-A187-EF8C650AC09F}">
      <dgm:prSet/>
      <dgm:spPr/>
      <dgm:t>
        <a:bodyPr/>
        <a:lstStyle/>
        <a:p>
          <a:r>
            <a:rPr lang="en-GB"/>
            <a:t>Killing in pursuance of a suicide pact (S.4 Homicide Act 1957)</a:t>
          </a:r>
          <a:endParaRPr lang="en-US"/>
        </a:p>
      </dgm:t>
    </dgm:pt>
    <dgm:pt modelId="{B9A862E8-E679-466F-8903-6404F9447055}" type="parTrans" cxnId="{DB500EAD-243C-4CC7-A042-DCE50D6C66DA}">
      <dgm:prSet/>
      <dgm:spPr/>
      <dgm:t>
        <a:bodyPr/>
        <a:lstStyle/>
        <a:p>
          <a:endParaRPr lang="en-US"/>
        </a:p>
      </dgm:t>
    </dgm:pt>
    <dgm:pt modelId="{FF563F1D-FE90-4E96-8B0B-CD6E88A9A883}" type="sibTrans" cxnId="{DB500EAD-243C-4CC7-A042-DCE50D6C66DA}">
      <dgm:prSet/>
      <dgm:spPr/>
      <dgm:t>
        <a:bodyPr/>
        <a:lstStyle/>
        <a:p>
          <a:endParaRPr lang="en-US"/>
        </a:p>
      </dgm:t>
    </dgm:pt>
    <dgm:pt modelId="{6972301B-2866-4C3F-B13A-FC331654A0B1}">
      <dgm:prSet/>
      <dgm:spPr/>
      <dgm:t>
        <a:bodyPr/>
        <a:lstStyle/>
        <a:p>
          <a:r>
            <a:rPr lang="en-GB" b="1" i="1" dirty="0"/>
            <a:t>If these defences are successful it reduces what would be murder to ‘voluntary manslaughter’.</a:t>
          </a:r>
          <a:endParaRPr lang="en-US" dirty="0"/>
        </a:p>
      </dgm:t>
    </dgm:pt>
    <dgm:pt modelId="{4CEBA860-3D37-44C7-AAD6-D40E0F93BB8A}" type="parTrans" cxnId="{CC43CBC7-43F1-45D5-ADF4-7CD6F13EFA7A}">
      <dgm:prSet/>
      <dgm:spPr/>
      <dgm:t>
        <a:bodyPr/>
        <a:lstStyle/>
        <a:p>
          <a:endParaRPr lang="en-US"/>
        </a:p>
      </dgm:t>
    </dgm:pt>
    <dgm:pt modelId="{55D9CA6D-B9E2-4C74-9793-0A6751FA5901}" type="sibTrans" cxnId="{CC43CBC7-43F1-45D5-ADF4-7CD6F13EFA7A}">
      <dgm:prSet/>
      <dgm:spPr/>
      <dgm:t>
        <a:bodyPr/>
        <a:lstStyle/>
        <a:p>
          <a:endParaRPr lang="en-US"/>
        </a:p>
      </dgm:t>
    </dgm:pt>
    <dgm:pt modelId="{0DBD7052-8696-430A-B7AE-D3D93D93454A}" type="pres">
      <dgm:prSet presAssocID="{48761F47-45C3-4D4C-BAE7-6D98952786FD}" presName="linear" presStyleCnt="0">
        <dgm:presLayoutVars>
          <dgm:animLvl val="lvl"/>
          <dgm:resizeHandles val="exact"/>
        </dgm:presLayoutVars>
      </dgm:prSet>
      <dgm:spPr/>
    </dgm:pt>
    <dgm:pt modelId="{30330328-7581-42E9-8502-497339650AEB}" type="pres">
      <dgm:prSet presAssocID="{B677B9E3-8CFC-43EC-A053-8704951FFF3B}" presName="parentText" presStyleLbl="node1" presStyleIdx="0" presStyleCnt="5">
        <dgm:presLayoutVars>
          <dgm:chMax val="0"/>
          <dgm:bulletEnabled val="1"/>
        </dgm:presLayoutVars>
      </dgm:prSet>
      <dgm:spPr/>
    </dgm:pt>
    <dgm:pt modelId="{5633FAC8-D47B-46CD-87A0-81BBC2E5B878}" type="pres">
      <dgm:prSet presAssocID="{1494A4A3-F5F7-495D-816F-D81C521312B3}" presName="spacer" presStyleCnt="0"/>
      <dgm:spPr/>
    </dgm:pt>
    <dgm:pt modelId="{A2755311-889C-43C4-9361-7D8D7DA54757}" type="pres">
      <dgm:prSet presAssocID="{D9B3BA8A-E851-408F-B925-146F5DB7B982}" presName="parentText" presStyleLbl="node1" presStyleIdx="1" presStyleCnt="5">
        <dgm:presLayoutVars>
          <dgm:chMax val="0"/>
          <dgm:bulletEnabled val="1"/>
        </dgm:presLayoutVars>
      </dgm:prSet>
      <dgm:spPr/>
    </dgm:pt>
    <dgm:pt modelId="{05DE40A8-0D9C-4A08-9311-A922811827F9}" type="pres">
      <dgm:prSet presAssocID="{B769FF4E-BDB5-47AF-924B-F555EBDBB7BC}" presName="spacer" presStyleCnt="0"/>
      <dgm:spPr/>
    </dgm:pt>
    <dgm:pt modelId="{132F62A6-2B48-4D6F-A46C-9D168E163457}" type="pres">
      <dgm:prSet presAssocID="{2E4AB567-0048-40A3-8263-B5C93449DA13}" presName="parentText" presStyleLbl="node1" presStyleIdx="2" presStyleCnt="5">
        <dgm:presLayoutVars>
          <dgm:chMax val="0"/>
          <dgm:bulletEnabled val="1"/>
        </dgm:presLayoutVars>
      </dgm:prSet>
      <dgm:spPr/>
    </dgm:pt>
    <dgm:pt modelId="{3135869A-756A-4657-9168-57424A469504}" type="pres">
      <dgm:prSet presAssocID="{6AB7C4D3-C6B5-48FF-B237-150CB6FE6CB7}" presName="spacer" presStyleCnt="0"/>
      <dgm:spPr/>
    </dgm:pt>
    <dgm:pt modelId="{699661A8-0B26-4C95-891B-E097C806864A}" type="pres">
      <dgm:prSet presAssocID="{2CE30D1F-16E6-48C2-A187-EF8C650AC09F}" presName="parentText" presStyleLbl="node1" presStyleIdx="3" presStyleCnt="5">
        <dgm:presLayoutVars>
          <dgm:chMax val="0"/>
          <dgm:bulletEnabled val="1"/>
        </dgm:presLayoutVars>
      </dgm:prSet>
      <dgm:spPr/>
    </dgm:pt>
    <dgm:pt modelId="{CA2A70AD-C356-479D-9462-841B500683E5}" type="pres">
      <dgm:prSet presAssocID="{FF563F1D-FE90-4E96-8B0B-CD6E88A9A883}" presName="spacer" presStyleCnt="0"/>
      <dgm:spPr/>
    </dgm:pt>
    <dgm:pt modelId="{4F35CDA7-EC71-4B0E-BE7A-1C015B5790EA}" type="pres">
      <dgm:prSet presAssocID="{6972301B-2866-4C3F-B13A-FC331654A0B1}" presName="parentText" presStyleLbl="node1" presStyleIdx="4" presStyleCnt="5">
        <dgm:presLayoutVars>
          <dgm:chMax val="0"/>
          <dgm:bulletEnabled val="1"/>
        </dgm:presLayoutVars>
      </dgm:prSet>
      <dgm:spPr/>
    </dgm:pt>
  </dgm:ptLst>
  <dgm:cxnLst>
    <dgm:cxn modelId="{B68F7302-C031-4DEE-BD60-DF8D3F7EC6D5}" type="presOf" srcId="{2CE30D1F-16E6-48C2-A187-EF8C650AC09F}" destId="{699661A8-0B26-4C95-891B-E097C806864A}" srcOrd="0" destOrd="0" presId="urn:microsoft.com/office/officeart/2005/8/layout/vList2"/>
    <dgm:cxn modelId="{C38BF411-5146-467C-90F3-22334F882C8F}" type="presOf" srcId="{B677B9E3-8CFC-43EC-A053-8704951FFF3B}" destId="{30330328-7581-42E9-8502-497339650AEB}" srcOrd="0" destOrd="0" presId="urn:microsoft.com/office/officeart/2005/8/layout/vList2"/>
    <dgm:cxn modelId="{1A77F424-90D5-491C-BFE2-C3E18A7AE502}" srcId="{48761F47-45C3-4D4C-BAE7-6D98952786FD}" destId="{D9B3BA8A-E851-408F-B925-146F5DB7B982}" srcOrd="1" destOrd="0" parTransId="{A2D8008D-8468-43F9-A110-E1D6FEF9B22D}" sibTransId="{B769FF4E-BDB5-47AF-924B-F555EBDBB7BC}"/>
    <dgm:cxn modelId="{D49CAF45-F14F-4829-AD59-3BAD2976C485}" type="presOf" srcId="{2E4AB567-0048-40A3-8263-B5C93449DA13}" destId="{132F62A6-2B48-4D6F-A46C-9D168E163457}" srcOrd="0" destOrd="0" presId="urn:microsoft.com/office/officeart/2005/8/layout/vList2"/>
    <dgm:cxn modelId="{35A66971-AA8F-4C2A-B4C4-F69930DAAD1B}" type="presOf" srcId="{D9B3BA8A-E851-408F-B925-146F5DB7B982}" destId="{A2755311-889C-43C4-9361-7D8D7DA54757}" srcOrd="0" destOrd="0" presId="urn:microsoft.com/office/officeart/2005/8/layout/vList2"/>
    <dgm:cxn modelId="{13BDFD59-47D5-4E4F-8230-0DFA0704CFE3}" srcId="{48761F47-45C3-4D4C-BAE7-6D98952786FD}" destId="{2E4AB567-0048-40A3-8263-B5C93449DA13}" srcOrd="2" destOrd="0" parTransId="{30E55C1B-61F3-4A90-81BF-CD122EEBA0AA}" sibTransId="{6AB7C4D3-C6B5-48FF-B237-150CB6FE6CB7}"/>
    <dgm:cxn modelId="{3D24C49C-001D-493B-AF88-A8927105CED2}" type="presOf" srcId="{48761F47-45C3-4D4C-BAE7-6D98952786FD}" destId="{0DBD7052-8696-430A-B7AE-D3D93D93454A}" srcOrd="0" destOrd="0" presId="urn:microsoft.com/office/officeart/2005/8/layout/vList2"/>
    <dgm:cxn modelId="{DB500EAD-243C-4CC7-A042-DCE50D6C66DA}" srcId="{48761F47-45C3-4D4C-BAE7-6D98952786FD}" destId="{2CE30D1F-16E6-48C2-A187-EF8C650AC09F}" srcOrd="3" destOrd="0" parTransId="{B9A862E8-E679-466F-8903-6404F9447055}" sibTransId="{FF563F1D-FE90-4E96-8B0B-CD6E88A9A883}"/>
    <dgm:cxn modelId="{D2C0CCB9-832C-486E-901C-A93CC907A336}" type="presOf" srcId="{6972301B-2866-4C3F-B13A-FC331654A0B1}" destId="{4F35CDA7-EC71-4B0E-BE7A-1C015B5790EA}" srcOrd="0" destOrd="0" presId="urn:microsoft.com/office/officeart/2005/8/layout/vList2"/>
    <dgm:cxn modelId="{CC43CBC7-43F1-45D5-ADF4-7CD6F13EFA7A}" srcId="{48761F47-45C3-4D4C-BAE7-6D98952786FD}" destId="{6972301B-2866-4C3F-B13A-FC331654A0B1}" srcOrd="4" destOrd="0" parTransId="{4CEBA860-3D37-44C7-AAD6-D40E0F93BB8A}" sibTransId="{55D9CA6D-B9E2-4C74-9793-0A6751FA5901}"/>
    <dgm:cxn modelId="{C7E9E6E5-FB42-479D-BB96-4BAF7FB3CEC0}" srcId="{48761F47-45C3-4D4C-BAE7-6D98952786FD}" destId="{B677B9E3-8CFC-43EC-A053-8704951FFF3B}" srcOrd="0" destOrd="0" parTransId="{83CB615E-4861-4950-84C4-3E5556A819D9}" sibTransId="{1494A4A3-F5F7-495D-816F-D81C521312B3}"/>
    <dgm:cxn modelId="{26B6E946-17CB-40D5-A9A7-65CDD8260582}" type="presParOf" srcId="{0DBD7052-8696-430A-B7AE-D3D93D93454A}" destId="{30330328-7581-42E9-8502-497339650AEB}" srcOrd="0" destOrd="0" presId="urn:microsoft.com/office/officeart/2005/8/layout/vList2"/>
    <dgm:cxn modelId="{5669DA11-9820-4B03-98A6-0B47603BA0DF}" type="presParOf" srcId="{0DBD7052-8696-430A-B7AE-D3D93D93454A}" destId="{5633FAC8-D47B-46CD-87A0-81BBC2E5B878}" srcOrd="1" destOrd="0" presId="urn:microsoft.com/office/officeart/2005/8/layout/vList2"/>
    <dgm:cxn modelId="{C614EB78-76E7-4AFC-997F-94B9F6110559}" type="presParOf" srcId="{0DBD7052-8696-430A-B7AE-D3D93D93454A}" destId="{A2755311-889C-43C4-9361-7D8D7DA54757}" srcOrd="2" destOrd="0" presId="urn:microsoft.com/office/officeart/2005/8/layout/vList2"/>
    <dgm:cxn modelId="{7C625E65-F1E0-4486-B760-74FC8423FA6E}" type="presParOf" srcId="{0DBD7052-8696-430A-B7AE-D3D93D93454A}" destId="{05DE40A8-0D9C-4A08-9311-A922811827F9}" srcOrd="3" destOrd="0" presId="urn:microsoft.com/office/officeart/2005/8/layout/vList2"/>
    <dgm:cxn modelId="{D590716D-797E-47C6-B303-8545297E28E8}" type="presParOf" srcId="{0DBD7052-8696-430A-B7AE-D3D93D93454A}" destId="{132F62A6-2B48-4D6F-A46C-9D168E163457}" srcOrd="4" destOrd="0" presId="urn:microsoft.com/office/officeart/2005/8/layout/vList2"/>
    <dgm:cxn modelId="{6CA697A8-AD4E-465D-A617-3523B6AB46EB}" type="presParOf" srcId="{0DBD7052-8696-430A-B7AE-D3D93D93454A}" destId="{3135869A-756A-4657-9168-57424A469504}" srcOrd="5" destOrd="0" presId="urn:microsoft.com/office/officeart/2005/8/layout/vList2"/>
    <dgm:cxn modelId="{611CB1E8-BF01-4015-A933-2E5B4E327D7D}" type="presParOf" srcId="{0DBD7052-8696-430A-B7AE-D3D93D93454A}" destId="{699661A8-0B26-4C95-891B-E097C806864A}" srcOrd="6" destOrd="0" presId="urn:microsoft.com/office/officeart/2005/8/layout/vList2"/>
    <dgm:cxn modelId="{57097344-7DFD-4089-AF18-FE094CF5FFEF}" type="presParOf" srcId="{0DBD7052-8696-430A-B7AE-D3D93D93454A}" destId="{CA2A70AD-C356-479D-9462-841B500683E5}" srcOrd="7" destOrd="0" presId="urn:microsoft.com/office/officeart/2005/8/layout/vList2"/>
    <dgm:cxn modelId="{4C856D05-02C2-4D4D-AAEE-B96DE975927B}" type="presParOf" srcId="{0DBD7052-8696-430A-B7AE-D3D93D93454A}" destId="{4F35CDA7-EC71-4B0E-BE7A-1C015B5790EA}"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CBCB3D5-2F15-4338-A5E0-AB8DA5C0A0BE}"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061C2167-4EB5-4327-BA1A-245220B0261E}">
      <dgm:prSet phldrT="[Text]"/>
      <dgm:spPr/>
      <dgm:t>
        <a:bodyPr/>
        <a:lstStyle/>
        <a:p>
          <a:r>
            <a:rPr lang="en-GB" dirty="0"/>
            <a:t>Was there a qualifying trigger?</a:t>
          </a:r>
        </a:p>
      </dgm:t>
    </dgm:pt>
    <dgm:pt modelId="{6A49BBBB-EFE5-4BF5-8C01-1ECFA3F024C9}" type="parTrans" cxnId="{9B88E92C-91CB-4AE9-9819-C984A22142A9}">
      <dgm:prSet/>
      <dgm:spPr/>
      <dgm:t>
        <a:bodyPr/>
        <a:lstStyle/>
        <a:p>
          <a:endParaRPr lang="en-GB"/>
        </a:p>
      </dgm:t>
    </dgm:pt>
    <dgm:pt modelId="{96CD5A3F-BFB3-4F1E-9AD6-F21272155915}" type="sibTrans" cxnId="{9B88E92C-91CB-4AE9-9819-C984A22142A9}">
      <dgm:prSet/>
      <dgm:spPr/>
      <dgm:t>
        <a:bodyPr/>
        <a:lstStyle/>
        <a:p>
          <a:endParaRPr lang="en-GB"/>
        </a:p>
      </dgm:t>
    </dgm:pt>
    <dgm:pt modelId="{FE286816-C47E-4281-A421-F2AE164863E6}">
      <dgm:prSet phldrT="[Text]"/>
      <dgm:spPr/>
      <dgm:t>
        <a:bodyPr/>
        <a:lstStyle/>
        <a:p>
          <a:r>
            <a:rPr lang="en-GB" dirty="0"/>
            <a:t>Did D lose self control?</a:t>
          </a:r>
        </a:p>
      </dgm:t>
    </dgm:pt>
    <dgm:pt modelId="{4D5BCA4E-B808-4E2C-9673-E9CC9B373474}" type="parTrans" cxnId="{41480133-2A6A-40F0-9314-7B140D0797F9}">
      <dgm:prSet/>
      <dgm:spPr/>
      <dgm:t>
        <a:bodyPr/>
        <a:lstStyle/>
        <a:p>
          <a:endParaRPr lang="en-GB"/>
        </a:p>
      </dgm:t>
    </dgm:pt>
    <dgm:pt modelId="{217804E5-90CA-4BB0-A2A7-8C32CAAAC660}" type="sibTrans" cxnId="{41480133-2A6A-40F0-9314-7B140D0797F9}">
      <dgm:prSet/>
      <dgm:spPr/>
      <dgm:t>
        <a:bodyPr/>
        <a:lstStyle/>
        <a:p>
          <a:endParaRPr lang="en-GB"/>
        </a:p>
      </dgm:t>
    </dgm:pt>
    <dgm:pt modelId="{F8401307-EB65-4C79-86E9-20EE132FDA9F}">
      <dgm:prSet phldrT="[Text]"/>
      <dgm:spPr/>
      <dgm:t>
        <a:bodyPr/>
        <a:lstStyle/>
        <a:p>
          <a:r>
            <a:rPr lang="en-GB" dirty="0"/>
            <a:t>Would a person of D’s age/sex with normal tolerance and </a:t>
          </a:r>
          <a:r>
            <a:rPr lang="en-GB" dirty="0" err="1"/>
            <a:t>seld</a:t>
          </a:r>
          <a:r>
            <a:rPr lang="en-GB" dirty="0"/>
            <a:t> restraint and in the same circumstances have reacted in the same/similar way?</a:t>
          </a:r>
        </a:p>
      </dgm:t>
    </dgm:pt>
    <dgm:pt modelId="{9121D356-13DB-4261-96EC-18F3C15D5CB9}" type="parTrans" cxnId="{6B60C9F7-EF42-4533-8DA1-F8C522D5C5C6}">
      <dgm:prSet/>
      <dgm:spPr/>
      <dgm:t>
        <a:bodyPr/>
        <a:lstStyle/>
        <a:p>
          <a:endParaRPr lang="en-GB"/>
        </a:p>
      </dgm:t>
    </dgm:pt>
    <dgm:pt modelId="{9D1BDBD9-1673-4FA6-82B1-5C6DE84B34E0}" type="sibTrans" cxnId="{6B60C9F7-EF42-4533-8DA1-F8C522D5C5C6}">
      <dgm:prSet/>
      <dgm:spPr/>
      <dgm:t>
        <a:bodyPr/>
        <a:lstStyle/>
        <a:p>
          <a:endParaRPr lang="en-GB"/>
        </a:p>
      </dgm:t>
    </dgm:pt>
    <dgm:pt modelId="{00070F56-1261-4CA4-A0B1-884413878FBB}">
      <dgm:prSet phldrT="[Text]"/>
      <dgm:spPr/>
      <dgm:t>
        <a:bodyPr/>
        <a:lstStyle/>
        <a:p>
          <a:r>
            <a:rPr lang="en-GB" dirty="0"/>
            <a:t>Did D act in a considered desire for revenge?</a:t>
          </a:r>
        </a:p>
      </dgm:t>
    </dgm:pt>
    <dgm:pt modelId="{A4480C94-E732-4801-979E-AEB748F8050D}" type="parTrans" cxnId="{331B9072-71EB-4EAD-91DA-C28F9BB6D21E}">
      <dgm:prSet/>
      <dgm:spPr/>
      <dgm:t>
        <a:bodyPr/>
        <a:lstStyle/>
        <a:p>
          <a:endParaRPr lang="en-GB"/>
        </a:p>
      </dgm:t>
    </dgm:pt>
    <dgm:pt modelId="{B8D1528E-E782-4C2A-8CE4-9DC3DA55D451}" type="sibTrans" cxnId="{331B9072-71EB-4EAD-91DA-C28F9BB6D21E}">
      <dgm:prSet/>
      <dgm:spPr/>
      <dgm:t>
        <a:bodyPr/>
        <a:lstStyle/>
        <a:p>
          <a:endParaRPr lang="en-GB"/>
        </a:p>
      </dgm:t>
    </dgm:pt>
    <dgm:pt modelId="{20BA1D3B-424A-4C9E-BC77-EE500B1E8A07}">
      <dgm:prSet phldrT="[Text]"/>
      <dgm:spPr/>
      <dgm:t>
        <a:bodyPr/>
        <a:lstStyle/>
        <a:p>
          <a:r>
            <a:rPr lang="en-GB" dirty="0"/>
            <a:t>Defence succeeds</a:t>
          </a:r>
        </a:p>
      </dgm:t>
    </dgm:pt>
    <dgm:pt modelId="{B7870DFA-005B-4784-8D1E-57D3A75DE8B6}" type="parTrans" cxnId="{AEFF545F-940A-4973-8966-8B6455269B6B}">
      <dgm:prSet/>
      <dgm:spPr/>
      <dgm:t>
        <a:bodyPr/>
        <a:lstStyle/>
        <a:p>
          <a:endParaRPr lang="en-GB"/>
        </a:p>
      </dgm:t>
    </dgm:pt>
    <dgm:pt modelId="{CD6C07D3-8443-485F-9952-7D7E14431A7E}" type="sibTrans" cxnId="{AEFF545F-940A-4973-8966-8B6455269B6B}">
      <dgm:prSet/>
      <dgm:spPr/>
      <dgm:t>
        <a:bodyPr/>
        <a:lstStyle/>
        <a:p>
          <a:endParaRPr lang="en-GB"/>
        </a:p>
      </dgm:t>
    </dgm:pt>
    <dgm:pt modelId="{D0DDD446-CF3A-4FE0-8FDE-66D8989E36BB}" type="pres">
      <dgm:prSet presAssocID="{4CBCB3D5-2F15-4338-A5E0-AB8DA5C0A0BE}" presName="hierChild1" presStyleCnt="0">
        <dgm:presLayoutVars>
          <dgm:orgChart val="1"/>
          <dgm:chPref val="1"/>
          <dgm:dir/>
          <dgm:animOne val="branch"/>
          <dgm:animLvl val="lvl"/>
          <dgm:resizeHandles/>
        </dgm:presLayoutVars>
      </dgm:prSet>
      <dgm:spPr/>
    </dgm:pt>
    <dgm:pt modelId="{6C5B88FF-1F21-4771-AB2F-CD465B12CC9D}" type="pres">
      <dgm:prSet presAssocID="{061C2167-4EB5-4327-BA1A-245220B0261E}" presName="hierRoot1" presStyleCnt="0">
        <dgm:presLayoutVars>
          <dgm:hierBranch val="init"/>
        </dgm:presLayoutVars>
      </dgm:prSet>
      <dgm:spPr/>
    </dgm:pt>
    <dgm:pt modelId="{9167A684-488D-424B-9439-1B6EA2C907F0}" type="pres">
      <dgm:prSet presAssocID="{061C2167-4EB5-4327-BA1A-245220B0261E}" presName="rootComposite1" presStyleCnt="0"/>
      <dgm:spPr/>
    </dgm:pt>
    <dgm:pt modelId="{45590BF5-198A-476E-BBB6-F3937E3B78B2}" type="pres">
      <dgm:prSet presAssocID="{061C2167-4EB5-4327-BA1A-245220B0261E}" presName="rootText1" presStyleLbl="node0" presStyleIdx="0" presStyleCnt="1">
        <dgm:presLayoutVars>
          <dgm:chPref val="3"/>
        </dgm:presLayoutVars>
      </dgm:prSet>
      <dgm:spPr/>
    </dgm:pt>
    <dgm:pt modelId="{5A4C245C-BE95-49BF-B7BA-4EA5DF3B1DD9}" type="pres">
      <dgm:prSet presAssocID="{061C2167-4EB5-4327-BA1A-245220B0261E}" presName="rootConnector1" presStyleLbl="node1" presStyleIdx="0" presStyleCnt="0"/>
      <dgm:spPr/>
    </dgm:pt>
    <dgm:pt modelId="{0C7957BF-4710-4EFD-AAA5-18E6F3DE89A2}" type="pres">
      <dgm:prSet presAssocID="{061C2167-4EB5-4327-BA1A-245220B0261E}" presName="hierChild2" presStyleCnt="0"/>
      <dgm:spPr/>
    </dgm:pt>
    <dgm:pt modelId="{B3307983-8C77-4438-8DEB-1CECBBB1FDE5}" type="pres">
      <dgm:prSet presAssocID="{4D5BCA4E-B808-4E2C-9673-E9CC9B373474}" presName="Name37" presStyleLbl="parChTrans1D2" presStyleIdx="0" presStyleCnt="1"/>
      <dgm:spPr/>
    </dgm:pt>
    <dgm:pt modelId="{F97ABB52-154A-4F71-8DDA-495671B84FC9}" type="pres">
      <dgm:prSet presAssocID="{FE286816-C47E-4281-A421-F2AE164863E6}" presName="hierRoot2" presStyleCnt="0">
        <dgm:presLayoutVars>
          <dgm:hierBranch val="init"/>
        </dgm:presLayoutVars>
      </dgm:prSet>
      <dgm:spPr/>
    </dgm:pt>
    <dgm:pt modelId="{EAA3ED36-DF4A-4B85-9FB2-C907C4C61944}" type="pres">
      <dgm:prSet presAssocID="{FE286816-C47E-4281-A421-F2AE164863E6}" presName="rootComposite" presStyleCnt="0"/>
      <dgm:spPr/>
    </dgm:pt>
    <dgm:pt modelId="{7F9DA8D4-983F-47C4-AC68-B3D005D48ED7}" type="pres">
      <dgm:prSet presAssocID="{FE286816-C47E-4281-A421-F2AE164863E6}" presName="rootText" presStyleLbl="node2" presStyleIdx="0" presStyleCnt="1">
        <dgm:presLayoutVars>
          <dgm:chPref val="3"/>
        </dgm:presLayoutVars>
      </dgm:prSet>
      <dgm:spPr/>
    </dgm:pt>
    <dgm:pt modelId="{FD43E608-A1EC-413F-8B2E-BA2B9B741A7D}" type="pres">
      <dgm:prSet presAssocID="{FE286816-C47E-4281-A421-F2AE164863E6}" presName="rootConnector" presStyleLbl="node2" presStyleIdx="0" presStyleCnt="1"/>
      <dgm:spPr/>
    </dgm:pt>
    <dgm:pt modelId="{CE768E32-7D9E-4ED1-8482-BF67BB6D17AE}" type="pres">
      <dgm:prSet presAssocID="{FE286816-C47E-4281-A421-F2AE164863E6}" presName="hierChild4" presStyleCnt="0"/>
      <dgm:spPr/>
    </dgm:pt>
    <dgm:pt modelId="{1548DA58-A8C5-47D6-BF3A-366634F2D5DE}" type="pres">
      <dgm:prSet presAssocID="{9121D356-13DB-4261-96EC-18F3C15D5CB9}" presName="Name37" presStyleLbl="parChTrans1D3" presStyleIdx="0" presStyleCnt="1"/>
      <dgm:spPr/>
    </dgm:pt>
    <dgm:pt modelId="{5214FB1B-B967-4BB9-BF3F-33412EB3CCB1}" type="pres">
      <dgm:prSet presAssocID="{F8401307-EB65-4C79-86E9-20EE132FDA9F}" presName="hierRoot2" presStyleCnt="0">
        <dgm:presLayoutVars>
          <dgm:hierBranch val="init"/>
        </dgm:presLayoutVars>
      </dgm:prSet>
      <dgm:spPr/>
    </dgm:pt>
    <dgm:pt modelId="{2350A698-964D-4BFC-9FE1-5849E2D05CAD}" type="pres">
      <dgm:prSet presAssocID="{F8401307-EB65-4C79-86E9-20EE132FDA9F}" presName="rootComposite" presStyleCnt="0"/>
      <dgm:spPr/>
    </dgm:pt>
    <dgm:pt modelId="{F570828D-9241-4B1A-A3CC-C2845D645CE2}" type="pres">
      <dgm:prSet presAssocID="{F8401307-EB65-4C79-86E9-20EE132FDA9F}" presName="rootText" presStyleLbl="node3" presStyleIdx="0" presStyleCnt="1">
        <dgm:presLayoutVars>
          <dgm:chPref val="3"/>
        </dgm:presLayoutVars>
      </dgm:prSet>
      <dgm:spPr/>
    </dgm:pt>
    <dgm:pt modelId="{0C1E2B65-7CCE-4FD8-8241-98E18D4C5412}" type="pres">
      <dgm:prSet presAssocID="{F8401307-EB65-4C79-86E9-20EE132FDA9F}" presName="rootConnector" presStyleLbl="node3" presStyleIdx="0" presStyleCnt="1"/>
      <dgm:spPr/>
    </dgm:pt>
    <dgm:pt modelId="{0FEC1520-7095-4169-B921-4DB468B0336A}" type="pres">
      <dgm:prSet presAssocID="{F8401307-EB65-4C79-86E9-20EE132FDA9F}" presName="hierChild4" presStyleCnt="0"/>
      <dgm:spPr/>
    </dgm:pt>
    <dgm:pt modelId="{31823704-221C-48A4-A5D7-37AFC87120C2}" type="pres">
      <dgm:prSet presAssocID="{A4480C94-E732-4801-979E-AEB748F8050D}" presName="Name37" presStyleLbl="parChTrans1D4" presStyleIdx="0" presStyleCnt="2"/>
      <dgm:spPr/>
    </dgm:pt>
    <dgm:pt modelId="{5F042041-05A5-4312-B02A-7B1C8A1DA8D0}" type="pres">
      <dgm:prSet presAssocID="{00070F56-1261-4CA4-A0B1-884413878FBB}" presName="hierRoot2" presStyleCnt="0">
        <dgm:presLayoutVars>
          <dgm:hierBranch val="init"/>
        </dgm:presLayoutVars>
      </dgm:prSet>
      <dgm:spPr/>
    </dgm:pt>
    <dgm:pt modelId="{2DBDAA77-E678-4CE5-9EF4-42B7BBA2B389}" type="pres">
      <dgm:prSet presAssocID="{00070F56-1261-4CA4-A0B1-884413878FBB}" presName="rootComposite" presStyleCnt="0"/>
      <dgm:spPr/>
    </dgm:pt>
    <dgm:pt modelId="{1CF08ECB-8B8D-4C50-BCFC-F93D5015F155}" type="pres">
      <dgm:prSet presAssocID="{00070F56-1261-4CA4-A0B1-884413878FBB}" presName="rootText" presStyleLbl="node4" presStyleIdx="0" presStyleCnt="2">
        <dgm:presLayoutVars>
          <dgm:chPref val="3"/>
        </dgm:presLayoutVars>
      </dgm:prSet>
      <dgm:spPr/>
    </dgm:pt>
    <dgm:pt modelId="{B66A76E8-70FC-458D-9DE3-36F270643E42}" type="pres">
      <dgm:prSet presAssocID="{00070F56-1261-4CA4-A0B1-884413878FBB}" presName="rootConnector" presStyleLbl="node4" presStyleIdx="0" presStyleCnt="2"/>
      <dgm:spPr/>
    </dgm:pt>
    <dgm:pt modelId="{893F617A-BD82-4C5D-85B7-9AD23CB6DF2B}" type="pres">
      <dgm:prSet presAssocID="{00070F56-1261-4CA4-A0B1-884413878FBB}" presName="hierChild4" presStyleCnt="0"/>
      <dgm:spPr/>
    </dgm:pt>
    <dgm:pt modelId="{D3B307B1-0922-4DE1-A81C-0106815DDA0F}" type="pres">
      <dgm:prSet presAssocID="{B7870DFA-005B-4784-8D1E-57D3A75DE8B6}" presName="Name37" presStyleLbl="parChTrans1D4" presStyleIdx="1" presStyleCnt="2"/>
      <dgm:spPr/>
    </dgm:pt>
    <dgm:pt modelId="{307B36C2-7CE3-44BA-B361-D1FFEDE1748E}" type="pres">
      <dgm:prSet presAssocID="{20BA1D3B-424A-4C9E-BC77-EE500B1E8A07}" presName="hierRoot2" presStyleCnt="0">
        <dgm:presLayoutVars>
          <dgm:hierBranch val="init"/>
        </dgm:presLayoutVars>
      </dgm:prSet>
      <dgm:spPr/>
    </dgm:pt>
    <dgm:pt modelId="{C310F1A6-43BE-4216-84B9-61644534E48B}" type="pres">
      <dgm:prSet presAssocID="{20BA1D3B-424A-4C9E-BC77-EE500B1E8A07}" presName="rootComposite" presStyleCnt="0"/>
      <dgm:spPr/>
    </dgm:pt>
    <dgm:pt modelId="{48555A37-8071-4ED8-9C2C-6123388F15B5}" type="pres">
      <dgm:prSet presAssocID="{20BA1D3B-424A-4C9E-BC77-EE500B1E8A07}" presName="rootText" presStyleLbl="node4" presStyleIdx="1" presStyleCnt="2">
        <dgm:presLayoutVars>
          <dgm:chPref val="3"/>
        </dgm:presLayoutVars>
      </dgm:prSet>
      <dgm:spPr/>
    </dgm:pt>
    <dgm:pt modelId="{4B07EBA7-3628-43CB-9281-AE67002DEE85}" type="pres">
      <dgm:prSet presAssocID="{20BA1D3B-424A-4C9E-BC77-EE500B1E8A07}" presName="rootConnector" presStyleLbl="node4" presStyleIdx="1" presStyleCnt="2"/>
      <dgm:spPr/>
    </dgm:pt>
    <dgm:pt modelId="{79A4B23D-9FCB-481E-858F-EF49F42B796B}" type="pres">
      <dgm:prSet presAssocID="{20BA1D3B-424A-4C9E-BC77-EE500B1E8A07}" presName="hierChild4" presStyleCnt="0"/>
      <dgm:spPr/>
    </dgm:pt>
    <dgm:pt modelId="{0834E2ED-11FE-4B64-8A06-CD3812E8BAD4}" type="pres">
      <dgm:prSet presAssocID="{20BA1D3B-424A-4C9E-BC77-EE500B1E8A07}" presName="hierChild5" presStyleCnt="0"/>
      <dgm:spPr/>
    </dgm:pt>
    <dgm:pt modelId="{F6D0925B-4F74-4C3C-98DE-4CBB67EB6283}" type="pres">
      <dgm:prSet presAssocID="{00070F56-1261-4CA4-A0B1-884413878FBB}" presName="hierChild5" presStyleCnt="0"/>
      <dgm:spPr/>
    </dgm:pt>
    <dgm:pt modelId="{6D75DEA8-511C-4AD5-8417-DD0452359B5E}" type="pres">
      <dgm:prSet presAssocID="{F8401307-EB65-4C79-86E9-20EE132FDA9F}" presName="hierChild5" presStyleCnt="0"/>
      <dgm:spPr/>
    </dgm:pt>
    <dgm:pt modelId="{4A2AB035-BC2E-4458-A6BB-AE49619626BC}" type="pres">
      <dgm:prSet presAssocID="{FE286816-C47E-4281-A421-F2AE164863E6}" presName="hierChild5" presStyleCnt="0"/>
      <dgm:spPr/>
    </dgm:pt>
    <dgm:pt modelId="{03E1122D-4205-4503-B9EB-DEF2FF0802DD}" type="pres">
      <dgm:prSet presAssocID="{061C2167-4EB5-4327-BA1A-245220B0261E}" presName="hierChild3" presStyleCnt="0"/>
      <dgm:spPr/>
    </dgm:pt>
  </dgm:ptLst>
  <dgm:cxnLst>
    <dgm:cxn modelId="{7CB46C0B-93BE-414E-93EA-9CB8AC971618}" type="presOf" srcId="{4CBCB3D5-2F15-4338-A5E0-AB8DA5C0A0BE}" destId="{D0DDD446-CF3A-4FE0-8FDE-66D8989E36BB}" srcOrd="0" destOrd="0" presId="urn:microsoft.com/office/officeart/2005/8/layout/orgChart1"/>
    <dgm:cxn modelId="{E0CE5013-E040-4734-AFD5-9E44270CF498}" type="presOf" srcId="{B7870DFA-005B-4784-8D1E-57D3A75DE8B6}" destId="{D3B307B1-0922-4DE1-A81C-0106815DDA0F}" srcOrd="0" destOrd="0" presId="urn:microsoft.com/office/officeart/2005/8/layout/orgChart1"/>
    <dgm:cxn modelId="{FF0F3A15-098C-42F7-9231-44DC033F2C90}" type="presOf" srcId="{00070F56-1261-4CA4-A0B1-884413878FBB}" destId="{B66A76E8-70FC-458D-9DE3-36F270643E42}" srcOrd="1" destOrd="0" presId="urn:microsoft.com/office/officeart/2005/8/layout/orgChart1"/>
    <dgm:cxn modelId="{5AC32722-BFDA-4003-AE10-5EE9E752E456}" type="presOf" srcId="{FE286816-C47E-4281-A421-F2AE164863E6}" destId="{FD43E608-A1EC-413F-8B2E-BA2B9B741A7D}" srcOrd="1" destOrd="0" presId="urn:microsoft.com/office/officeart/2005/8/layout/orgChart1"/>
    <dgm:cxn modelId="{9B88E92C-91CB-4AE9-9819-C984A22142A9}" srcId="{4CBCB3D5-2F15-4338-A5E0-AB8DA5C0A0BE}" destId="{061C2167-4EB5-4327-BA1A-245220B0261E}" srcOrd="0" destOrd="0" parTransId="{6A49BBBB-EFE5-4BF5-8C01-1ECFA3F024C9}" sibTransId="{96CD5A3F-BFB3-4F1E-9AD6-F21272155915}"/>
    <dgm:cxn modelId="{41480133-2A6A-40F0-9314-7B140D0797F9}" srcId="{061C2167-4EB5-4327-BA1A-245220B0261E}" destId="{FE286816-C47E-4281-A421-F2AE164863E6}" srcOrd="0" destOrd="0" parTransId="{4D5BCA4E-B808-4E2C-9673-E9CC9B373474}" sibTransId="{217804E5-90CA-4BB0-A2A7-8C32CAAAC660}"/>
    <dgm:cxn modelId="{F35FBF3E-4248-447F-9382-FBF98823B43F}" type="presOf" srcId="{00070F56-1261-4CA4-A0B1-884413878FBB}" destId="{1CF08ECB-8B8D-4C50-BCFC-F93D5015F155}" srcOrd="0" destOrd="0" presId="urn:microsoft.com/office/officeart/2005/8/layout/orgChart1"/>
    <dgm:cxn modelId="{3095D93F-CFE7-4E8C-BF2A-74468E7651B6}" type="presOf" srcId="{A4480C94-E732-4801-979E-AEB748F8050D}" destId="{31823704-221C-48A4-A5D7-37AFC87120C2}" srcOrd="0" destOrd="0" presId="urn:microsoft.com/office/officeart/2005/8/layout/orgChart1"/>
    <dgm:cxn modelId="{E32D415C-6042-4D79-9BB2-8000E814C96D}" type="presOf" srcId="{9121D356-13DB-4261-96EC-18F3C15D5CB9}" destId="{1548DA58-A8C5-47D6-BF3A-366634F2D5DE}" srcOrd="0" destOrd="0" presId="urn:microsoft.com/office/officeart/2005/8/layout/orgChart1"/>
    <dgm:cxn modelId="{AEFF545F-940A-4973-8966-8B6455269B6B}" srcId="{00070F56-1261-4CA4-A0B1-884413878FBB}" destId="{20BA1D3B-424A-4C9E-BC77-EE500B1E8A07}" srcOrd="0" destOrd="0" parTransId="{B7870DFA-005B-4784-8D1E-57D3A75DE8B6}" sibTransId="{CD6C07D3-8443-485F-9952-7D7E14431A7E}"/>
    <dgm:cxn modelId="{C1C94D63-2350-4408-BBB0-1F96EA6C514C}" type="presOf" srcId="{061C2167-4EB5-4327-BA1A-245220B0261E}" destId="{45590BF5-198A-476E-BBB6-F3937E3B78B2}" srcOrd="0" destOrd="0" presId="urn:microsoft.com/office/officeart/2005/8/layout/orgChart1"/>
    <dgm:cxn modelId="{48131C4B-F764-4218-95D8-C064BC659FBA}" type="presOf" srcId="{061C2167-4EB5-4327-BA1A-245220B0261E}" destId="{5A4C245C-BE95-49BF-B7BA-4EA5DF3B1DD9}" srcOrd="1" destOrd="0" presId="urn:microsoft.com/office/officeart/2005/8/layout/orgChart1"/>
    <dgm:cxn modelId="{331B9072-71EB-4EAD-91DA-C28F9BB6D21E}" srcId="{F8401307-EB65-4C79-86E9-20EE132FDA9F}" destId="{00070F56-1261-4CA4-A0B1-884413878FBB}" srcOrd="0" destOrd="0" parTransId="{A4480C94-E732-4801-979E-AEB748F8050D}" sibTransId="{B8D1528E-E782-4C2A-8CE4-9DC3DA55D451}"/>
    <dgm:cxn modelId="{2B90AF7A-2EFA-4B51-9D8C-6DFD06EA1048}" type="presOf" srcId="{F8401307-EB65-4C79-86E9-20EE132FDA9F}" destId="{0C1E2B65-7CCE-4FD8-8241-98E18D4C5412}" srcOrd="1" destOrd="0" presId="urn:microsoft.com/office/officeart/2005/8/layout/orgChart1"/>
    <dgm:cxn modelId="{352C2A88-005D-4DEF-AFFF-63BF25BC7118}" type="presOf" srcId="{F8401307-EB65-4C79-86E9-20EE132FDA9F}" destId="{F570828D-9241-4B1A-A3CC-C2845D645CE2}" srcOrd="0" destOrd="0" presId="urn:microsoft.com/office/officeart/2005/8/layout/orgChart1"/>
    <dgm:cxn modelId="{32E7D1C1-6488-4937-869F-9A46AC068EB9}" type="presOf" srcId="{FE286816-C47E-4281-A421-F2AE164863E6}" destId="{7F9DA8D4-983F-47C4-AC68-B3D005D48ED7}" srcOrd="0" destOrd="0" presId="urn:microsoft.com/office/officeart/2005/8/layout/orgChart1"/>
    <dgm:cxn modelId="{5FEB39EA-644D-41FB-BDCA-CB65A9858CF6}" type="presOf" srcId="{4D5BCA4E-B808-4E2C-9673-E9CC9B373474}" destId="{B3307983-8C77-4438-8DEB-1CECBBB1FDE5}" srcOrd="0" destOrd="0" presId="urn:microsoft.com/office/officeart/2005/8/layout/orgChart1"/>
    <dgm:cxn modelId="{382514EF-F5D6-4E61-8031-E79908D991AC}" type="presOf" srcId="{20BA1D3B-424A-4C9E-BC77-EE500B1E8A07}" destId="{48555A37-8071-4ED8-9C2C-6123388F15B5}" srcOrd="0" destOrd="0" presId="urn:microsoft.com/office/officeart/2005/8/layout/orgChart1"/>
    <dgm:cxn modelId="{6B60C9F7-EF42-4533-8DA1-F8C522D5C5C6}" srcId="{FE286816-C47E-4281-A421-F2AE164863E6}" destId="{F8401307-EB65-4C79-86E9-20EE132FDA9F}" srcOrd="0" destOrd="0" parTransId="{9121D356-13DB-4261-96EC-18F3C15D5CB9}" sibTransId="{9D1BDBD9-1673-4FA6-82B1-5C6DE84B34E0}"/>
    <dgm:cxn modelId="{94642DF8-E747-4E5A-958F-70722FFDD547}" type="presOf" srcId="{20BA1D3B-424A-4C9E-BC77-EE500B1E8A07}" destId="{4B07EBA7-3628-43CB-9281-AE67002DEE85}" srcOrd="1" destOrd="0" presId="urn:microsoft.com/office/officeart/2005/8/layout/orgChart1"/>
    <dgm:cxn modelId="{EE2960B1-9FCE-4D61-BB72-51AC950C3CDC}" type="presParOf" srcId="{D0DDD446-CF3A-4FE0-8FDE-66D8989E36BB}" destId="{6C5B88FF-1F21-4771-AB2F-CD465B12CC9D}" srcOrd="0" destOrd="0" presId="urn:microsoft.com/office/officeart/2005/8/layout/orgChart1"/>
    <dgm:cxn modelId="{03C71DDE-2FC8-43FB-A0F3-B9B6036C33E8}" type="presParOf" srcId="{6C5B88FF-1F21-4771-AB2F-CD465B12CC9D}" destId="{9167A684-488D-424B-9439-1B6EA2C907F0}" srcOrd="0" destOrd="0" presId="urn:microsoft.com/office/officeart/2005/8/layout/orgChart1"/>
    <dgm:cxn modelId="{9739CD86-93FE-43A1-B9D7-2182EF7DDE73}" type="presParOf" srcId="{9167A684-488D-424B-9439-1B6EA2C907F0}" destId="{45590BF5-198A-476E-BBB6-F3937E3B78B2}" srcOrd="0" destOrd="0" presId="urn:microsoft.com/office/officeart/2005/8/layout/orgChart1"/>
    <dgm:cxn modelId="{13A6ABD8-E84B-4FFE-875E-F568CE0F2E52}" type="presParOf" srcId="{9167A684-488D-424B-9439-1B6EA2C907F0}" destId="{5A4C245C-BE95-49BF-B7BA-4EA5DF3B1DD9}" srcOrd="1" destOrd="0" presId="urn:microsoft.com/office/officeart/2005/8/layout/orgChart1"/>
    <dgm:cxn modelId="{D79EF809-197A-4635-9B76-F4DEB9E50D7F}" type="presParOf" srcId="{6C5B88FF-1F21-4771-AB2F-CD465B12CC9D}" destId="{0C7957BF-4710-4EFD-AAA5-18E6F3DE89A2}" srcOrd="1" destOrd="0" presId="urn:microsoft.com/office/officeart/2005/8/layout/orgChart1"/>
    <dgm:cxn modelId="{DF067560-45AC-41D6-8475-D131E6E9515D}" type="presParOf" srcId="{0C7957BF-4710-4EFD-AAA5-18E6F3DE89A2}" destId="{B3307983-8C77-4438-8DEB-1CECBBB1FDE5}" srcOrd="0" destOrd="0" presId="urn:microsoft.com/office/officeart/2005/8/layout/orgChart1"/>
    <dgm:cxn modelId="{59047119-A79C-433E-957F-46280D98F97D}" type="presParOf" srcId="{0C7957BF-4710-4EFD-AAA5-18E6F3DE89A2}" destId="{F97ABB52-154A-4F71-8DDA-495671B84FC9}" srcOrd="1" destOrd="0" presId="urn:microsoft.com/office/officeart/2005/8/layout/orgChart1"/>
    <dgm:cxn modelId="{15F7F962-1062-40A5-BB97-86316FC904C5}" type="presParOf" srcId="{F97ABB52-154A-4F71-8DDA-495671B84FC9}" destId="{EAA3ED36-DF4A-4B85-9FB2-C907C4C61944}" srcOrd="0" destOrd="0" presId="urn:microsoft.com/office/officeart/2005/8/layout/orgChart1"/>
    <dgm:cxn modelId="{1876F20A-6759-42D3-B59C-C3CCA99B83DB}" type="presParOf" srcId="{EAA3ED36-DF4A-4B85-9FB2-C907C4C61944}" destId="{7F9DA8D4-983F-47C4-AC68-B3D005D48ED7}" srcOrd="0" destOrd="0" presId="urn:microsoft.com/office/officeart/2005/8/layout/orgChart1"/>
    <dgm:cxn modelId="{72E1114C-CB07-47A1-8112-9DED235C9A86}" type="presParOf" srcId="{EAA3ED36-DF4A-4B85-9FB2-C907C4C61944}" destId="{FD43E608-A1EC-413F-8B2E-BA2B9B741A7D}" srcOrd="1" destOrd="0" presId="urn:microsoft.com/office/officeart/2005/8/layout/orgChart1"/>
    <dgm:cxn modelId="{F3026419-40BC-4CFB-A349-1AD7F88ADF52}" type="presParOf" srcId="{F97ABB52-154A-4F71-8DDA-495671B84FC9}" destId="{CE768E32-7D9E-4ED1-8482-BF67BB6D17AE}" srcOrd="1" destOrd="0" presId="urn:microsoft.com/office/officeart/2005/8/layout/orgChart1"/>
    <dgm:cxn modelId="{B225D60B-8B3F-4EBB-836B-6F9A7228B1CE}" type="presParOf" srcId="{CE768E32-7D9E-4ED1-8482-BF67BB6D17AE}" destId="{1548DA58-A8C5-47D6-BF3A-366634F2D5DE}" srcOrd="0" destOrd="0" presId="urn:microsoft.com/office/officeart/2005/8/layout/orgChart1"/>
    <dgm:cxn modelId="{1C09BAE0-0B48-434F-B87C-232D2AD6BD23}" type="presParOf" srcId="{CE768E32-7D9E-4ED1-8482-BF67BB6D17AE}" destId="{5214FB1B-B967-4BB9-BF3F-33412EB3CCB1}" srcOrd="1" destOrd="0" presId="urn:microsoft.com/office/officeart/2005/8/layout/orgChart1"/>
    <dgm:cxn modelId="{F3D97545-5C46-47E6-8AC0-15737FB98839}" type="presParOf" srcId="{5214FB1B-B967-4BB9-BF3F-33412EB3CCB1}" destId="{2350A698-964D-4BFC-9FE1-5849E2D05CAD}" srcOrd="0" destOrd="0" presId="urn:microsoft.com/office/officeart/2005/8/layout/orgChart1"/>
    <dgm:cxn modelId="{CD9FFC73-D28B-4F32-80A6-E4E12DDEB8DC}" type="presParOf" srcId="{2350A698-964D-4BFC-9FE1-5849E2D05CAD}" destId="{F570828D-9241-4B1A-A3CC-C2845D645CE2}" srcOrd="0" destOrd="0" presId="urn:microsoft.com/office/officeart/2005/8/layout/orgChart1"/>
    <dgm:cxn modelId="{548D37B7-2E0B-4645-9385-0F984BD18B5D}" type="presParOf" srcId="{2350A698-964D-4BFC-9FE1-5849E2D05CAD}" destId="{0C1E2B65-7CCE-4FD8-8241-98E18D4C5412}" srcOrd="1" destOrd="0" presId="urn:microsoft.com/office/officeart/2005/8/layout/orgChart1"/>
    <dgm:cxn modelId="{D048C380-3467-42D8-952B-49A9638AA4D3}" type="presParOf" srcId="{5214FB1B-B967-4BB9-BF3F-33412EB3CCB1}" destId="{0FEC1520-7095-4169-B921-4DB468B0336A}" srcOrd="1" destOrd="0" presId="urn:microsoft.com/office/officeart/2005/8/layout/orgChart1"/>
    <dgm:cxn modelId="{70BC62B2-7BE7-4167-BBC6-5C5509EE2BA4}" type="presParOf" srcId="{0FEC1520-7095-4169-B921-4DB468B0336A}" destId="{31823704-221C-48A4-A5D7-37AFC87120C2}" srcOrd="0" destOrd="0" presId="urn:microsoft.com/office/officeart/2005/8/layout/orgChart1"/>
    <dgm:cxn modelId="{533D81F2-248E-4D10-9CDE-60D56B19122C}" type="presParOf" srcId="{0FEC1520-7095-4169-B921-4DB468B0336A}" destId="{5F042041-05A5-4312-B02A-7B1C8A1DA8D0}" srcOrd="1" destOrd="0" presId="urn:microsoft.com/office/officeart/2005/8/layout/orgChart1"/>
    <dgm:cxn modelId="{A0C99091-25BA-4720-9F35-7CA9610B8343}" type="presParOf" srcId="{5F042041-05A5-4312-B02A-7B1C8A1DA8D0}" destId="{2DBDAA77-E678-4CE5-9EF4-42B7BBA2B389}" srcOrd="0" destOrd="0" presId="urn:microsoft.com/office/officeart/2005/8/layout/orgChart1"/>
    <dgm:cxn modelId="{FFE905A9-9408-4A96-B98B-9001AF8505BC}" type="presParOf" srcId="{2DBDAA77-E678-4CE5-9EF4-42B7BBA2B389}" destId="{1CF08ECB-8B8D-4C50-BCFC-F93D5015F155}" srcOrd="0" destOrd="0" presId="urn:microsoft.com/office/officeart/2005/8/layout/orgChart1"/>
    <dgm:cxn modelId="{F3CEC049-98ED-4A06-A1D2-FCD78A2E48C4}" type="presParOf" srcId="{2DBDAA77-E678-4CE5-9EF4-42B7BBA2B389}" destId="{B66A76E8-70FC-458D-9DE3-36F270643E42}" srcOrd="1" destOrd="0" presId="urn:microsoft.com/office/officeart/2005/8/layout/orgChart1"/>
    <dgm:cxn modelId="{3026E344-6D69-4796-8A23-AA15966C9A01}" type="presParOf" srcId="{5F042041-05A5-4312-B02A-7B1C8A1DA8D0}" destId="{893F617A-BD82-4C5D-85B7-9AD23CB6DF2B}" srcOrd="1" destOrd="0" presId="urn:microsoft.com/office/officeart/2005/8/layout/orgChart1"/>
    <dgm:cxn modelId="{B40BB699-6FEF-4E52-ADD3-A4C166532107}" type="presParOf" srcId="{893F617A-BD82-4C5D-85B7-9AD23CB6DF2B}" destId="{D3B307B1-0922-4DE1-A81C-0106815DDA0F}" srcOrd="0" destOrd="0" presId="urn:microsoft.com/office/officeart/2005/8/layout/orgChart1"/>
    <dgm:cxn modelId="{7902600B-A8E1-417D-AD73-09B643E29BCE}" type="presParOf" srcId="{893F617A-BD82-4C5D-85B7-9AD23CB6DF2B}" destId="{307B36C2-7CE3-44BA-B361-D1FFEDE1748E}" srcOrd="1" destOrd="0" presId="urn:microsoft.com/office/officeart/2005/8/layout/orgChart1"/>
    <dgm:cxn modelId="{D5D49287-D597-4DFF-B22D-99AEE19FDCDE}" type="presParOf" srcId="{307B36C2-7CE3-44BA-B361-D1FFEDE1748E}" destId="{C310F1A6-43BE-4216-84B9-61644534E48B}" srcOrd="0" destOrd="0" presId="urn:microsoft.com/office/officeart/2005/8/layout/orgChart1"/>
    <dgm:cxn modelId="{1EF68872-253F-4A3B-BB87-7FF50D1283E7}" type="presParOf" srcId="{C310F1A6-43BE-4216-84B9-61644534E48B}" destId="{48555A37-8071-4ED8-9C2C-6123388F15B5}" srcOrd="0" destOrd="0" presId="urn:microsoft.com/office/officeart/2005/8/layout/orgChart1"/>
    <dgm:cxn modelId="{A86387F3-E71F-4FC0-B721-D80F2EBD67C2}" type="presParOf" srcId="{C310F1A6-43BE-4216-84B9-61644534E48B}" destId="{4B07EBA7-3628-43CB-9281-AE67002DEE85}" srcOrd="1" destOrd="0" presId="urn:microsoft.com/office/officeart/2005/8/layout/orgChart1"/>
    <dgm:cxn modelId="{E20D7EE5-4DF1-45D8-A5B9-28690ED16A4E}" type="presParOf" srcId="{307B36C2-7CE3-44BA-B361-D1FFEDE1748E}" destId="{79A4B23D-9FCB-481E-858F-EF49F42B796B}" srcOrd="1" destOrd="0" presId="urn:microsoft.com/office/officeart/2005/8/layout/orgChart1"/>
    <dgm:cxn modelId="{A09CB536-122F-4159-8571-E998E18E4D64}" type="presParOf" srcId="{307B36C2-7CE3-44BA-B361-D1FFEDE1748E}" destId="{0834E2ED-11FE-4B64-8A06-CD3812E8BAD4}" srcOrd="2" destOrd="0" presId="urn:microsoft.com/office/officeart/2005/8/layout/orgChart1"/>
    <dgm:cxn modelId="{F98B1D2C-86F8-4078-B933-6EBE3D5C85E2}" type="presParOf" srcId="{5F042041-05A5-4312-B02A-7B1C8A1DA8D0}" destId="{F6D0925B-4F74-4C3C-98DE-4CBB67EB6283}" srcOrd="2" destOrd="0" presId="urn:microsoft.com/office/officeart/2005/8/layout/orgChart1"/>
    <dgm:cxn modelId="{77C34BBF-08EB-42D7-BE68-C856B9D27E61}" type="presParOf" srcId="{5214FB1B-B967-4BB9-BF3F-33412EB3CCB1}" destId="{6D75DEA8-511C-4AD5-8417-DD0452359B5E}" srcOrd="2" destOrd="0" presId="urn:microsoft.com/office/officeart/2005/8/layout/orgChart1"/>
    <dgm:cxn modelId="{3DE2DB9C-3740-4158-98DE-65A92CEB4183}" type="presParOf" srcId="{F97ABB52-154A-4F71-8DDA-495671B84FC9}" destId="{4A2AB035-BC2E-4458-A6BB-AE49619626BC}" srcOrd="2" destOrd="0" presId="urn:microsoft.com/office/officeart/2005/8/layout/orgChart1"/>
    <dgm:cxn modelId="{92B361F5-ACE6-48FB-B4A5-A147564FD48C}" type="presParOf" srcId="{6C5B88FF-1F21-4771-AB2F-CD465B12CC9D}" destId="{03E1122D-4205-4503-B9EB-DEF2FF0802DD}"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9E06A7-DA44-484F-9B1A-91EE4FE24188}">
      <dsp:nvSpPr>
        <dsp:cNvPr id="0" name=""/>
        <dsp:cNvSpPr/>
      </dsp:nvSpPr>
      <dsp:spPr>
        <a:xfrm>
          <a:off x="3362089" y="4467452"/>
          <a:ext cx="200545" cy="615007"/>
        </a:xfrm>
        <a:custGeom>
          <a:avLst/>
          <a:gdLst/>
          <a:ahLst/>
          <a:cxnLst/>
          <a:rect l="0" t="0" r="0" b="0"/>
          <a:pathLst>
            <a:path>
              <a:moveTo>
                <a:pt x="0" y="0"/>
              </a:moveTo>
              <a:lnTo>
                <a:pt x="0" y="615007"/>
              </a:lnTo>
              <a:lnTo>
                <a:pt x="200545" y="615007"/>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69DC0AD-E662-4613-9813-7FEBDC6446F5}">
      <dsp:nvSpPr>
        <dsp:cNvPr id="0" name=""/>
        <dsp:cNvSpPr/>
      </dsp:nvSpPr>
      <dsp:spPr>
        <a:xfrm>
          <a:off x="3851158" y="3518201"/>
          <a:ext cx="91440" cy="280764"/>
        </a:xfrm>
        <a:custGeom>
          <a:avLst/>
          <a:gdLst/>
          <a:ahLst/>
          <a:cxnLst/>
          <a:rect l="0" t="0" r="0" b="0"/>
          <a:pathLst>
            <a:path>
              <a:moveTo>
                <a:pt x="45720" y="0"/>
              </a:moveTo>
              <a:lnTo>
                <a:pt x="45720" y="280764"/>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4BA6396-CC0F-4338-870D-C57949BF8B95}">
      <dsp:nvSpPr>
        <dsp:cNvPr id="0" name=""/>
        <dsp:cNvSpPr/>
      </dsp:nvSpPr>
      <dsp:spPr>
        <a:xfrm>
          <a:off x="3851158" y="2568951"/>
          <a:ext cx="91440" cy="280764"/>
        </a:xfrm>
        <a:custGeom>
          <a:avLst/>
          <a:gdLst/>
          <a:ahLst/>
          <a:cxnLst/>
          <a:rect l="0" t="0" r="0" b="0"/>
          <a:pathLst>
            <a:path>
              <a:moveTo>
                <a:pt x="45720" y="0"/>
              </a:moveTo>
              <a:lnTo>
                <a:pt x="45720" y="280764"/>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C60725F-3533-4924-8292-8A9532D74E5A}">
      <dsp:nvSpPr>
        <dsp:cNvPr id="0" name=""/>
        <dsp:cNvSpPr/>
      </dsp:nvSpPr>
      <dsp:spPr>
        <a:xfrm>
          <a:off x="3851158" y="1619700"/>
          <a:ext cx="91440" cy="280764"/>
        </a:xfrm>
        <a:custGeom>
          <a:avLst/>
          <a:gdLst/>
          <a:ahLst/>
          <a:cxnLst/>
          <a:rect l="0" t="0" r="0" b="0"/>
          <a:pathLst>
            <a:path>
              <a:moveTo>
                <a:pt x="45720" y="0"/>
              </a:moveTo>
              <a:lnTo>
                <a:pt x="45720" y="280764"/>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B6BB6CE-C056-4C64-88B0-DECB06FC864C}">
      <dsp:nvSpPr>
        <dsp:cNvPr id="0" name=""/>
        <dsp:cNvSpPr/>
      </dsp:nvSpPr>
      <dsp:spPr>
        <a:xfrm>
          <a:off x="3851158" y="670450"/>
          <a:ext cx="91440" cy="280764"/>
        </a:xfrm>
        <a:custGeom>
          <a:avLst/>
          <a:gdLst/>
          <a:ahLst/>
          <a:cxnLst/>
          <a:rect l="0" t="0" r="0" b="0"/>
          <a:pathLst>
            <a:path>
              <a:moveTo>
                <a:pt x="45720" y="0"/>
              </a:moveTo>
              <a:lnTo>
                <a:pt x="45720" y="280764"/>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847A47F-A093-4A00-A9FD-2197814F7C62}">
      <dsp:nvSpPr>
        <dsp:cNvPr id="0" name=""/>
        <dsp:cNvSpPr/>
      </dsp:nvSpPr>
      <dsp:spPr>
        <a:xfrm>
          <a:off x="3228392" y="1963"/>
          <a:ext cx="1336972" cy="66848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Was there some conduct on the part of D?</a:t>
          </a:r>
        </a:p>
      </dsp:txBody>
      <dsp:txXfrm>
        <a:off x="3228392" y="1963"/>
        <a:ext cx="1336972" cy="668486"/>
      </dsp:txXfrm>
    </dsp:sp>
    <dsp:sp modelId="{276432A9-3AA4-4B7D-9D6E-67E110548686}">
      <dsp:nvSpPr>
        <dsp:cNvPr id="0" name=""/>
        <dsp:cNvSpPr/>
      </dsp:nvSpPr>
      <dsp:spPr>
        <a:xfrm>
          <a:off x="3228392" y="951214"/>
          <a:ext cx="1336972" cy="66848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Which was directed at a human being?</a:t>
          </a:r>
        </a:p>
      </dsp:txBody>
      <dsp:txXfrm>
        <a:off x="3228392" y="951214"/>
        <a:ext cx="1336972" cy="668486"/>
      </dsp:txXfrm>
    </dsp:sp>
    <dsp:sp modelId="{A91501E9-08A7-4710-8001-EC1FF0F06402}">
      <dsp:nvSpPr>
        <dsp:cNvPr id="0" name=""/>
        <dsp:cNvSpPr/>
      </dsp:nvSpPr>
      <dsp:spPr>
        <a:xfrm>
          <a:off x="3228392" y="1900465"/>
          <a:ext cx="1336972" cy="66848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Within the Kings peace?</a:t>
          </a:r>
        </a:p>
      </dsp:txBody>
      <dsp:txXfrm>
        <a:off x="3228392" y="1900465"/>
        <a:ext cx="1336972" cy="668486"/>
      </dsp:txXfrm>
    </dsp:sp>
    <dsp:sp modelId="{FA04D2E9-86E0-4F29-80B1-D38045F6F79B}">
      <dsp:nvSpPr>
        <dsp:cNvPr id="0" name=""/>
        <dsp:cNvSpPr/>
      </dsp:nvSpPr>
      <dsp:spPr>
        <a:xfrm>
          <a:off x="3228392" y="2849715"/>
          <a:ext cx="1336972" cy="66848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Which resulted in death?</a:t>
          </a:r>
        </a:p>
      </dsp:txBody>
      <dsp:txXfrm>
        <a:off x="3228392" y="2849715"/>
        <a:ext cx="1336972" cy="668486"/>
      </dsp:txXfrm>
    </dsp:sp>
    <dsp:sp modelId="{35385FF2-9128-4D03-BF5B-1C0D3A957DF0}">
      <dsp:nvSpPr>
        <dsp:cNvPr id="0" name=""/>
        <dsp:cNvSpPr/>
      </dsp:nvSpPr>
      <dsp:spPr>
        <a:xfrm>
          <a:off x="3228392" y="3798966"/>
          <a:ext cx="1336972" cy="66848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Where D had malice aforethought?</a:t>
          </a:r>
        </a:p>
      </dsp:txBody>
      <dsp:txXfrm>
        <a:off x="3228392" y="3798966"/>
        <a:ext cx="1336972" cy="668486"/>
      </dsp:txXfrm>
    </dsp:sp>
    <dsp:sp modelId="{BBF5230C-5F45-42E8-B61B-05485325894D}">
      <dsp:nvSpPr>
        <dsp:cNvPr id="0" name=""/>
        <dsp:cNvSpPr/>
      </dsp:nvSpPr>
      <dsp:spPr>
        <a:xfrm>
          <a:off x="3562635" y="4748216"/>
          <a:ext cx="1336972" cy="66848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D IS GUILTY OF MURDER</a:t>
          </a:r>
        </a:p>
      </dsp:txBody>
      <dsp:txXfrm>
        <a:off x="3562635" y="4748216"/>
        <a:ext cx="1336972" cy="6684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330328-7581-42E9-8502-497339650AEB}">
      <dsp:nvSpPr>
        <dsp:cNvPr id="0" name=""/>
        <dsp:cNvSpPr/>
      </dsp:nvSpPr>
      <dsp:spPr>
        <a:xfrm>
          <a:off x="0" y="623079"/>
          <a:ext cx="5047232" cy="955597"/>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u="sng" kern="1200"/>
            <a:t>What are the specific partial defences to murder?</a:t>
          </a:r>
          <a:endParaRPr lang="en-US" sz="1800" kern="1200"/>
        </a:p>
      </dsp:txBody>
      <dsp:txXfrm>
        <a:off x="46648" y="669727"/>
        <a:ext cx="4953936" cy="862301"/>
      </dsp:txXfrm>
    </dsp:sp>
    <dsp:sp modelId="{A2755311-889C-43C4-9361-7D8D7DA54757}">
      <dsp:nvSpPr>
        <dsp:cNvPr id="0" name=""/>
        <dsp:cNvSpPr/>
      </dsp:nvSpPr>
      <dsp:spPr>
        <a:xfrm>
          <a:off x="0" y="1630517"/>
          <a:ext cx="5047232" cy="955597"/>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Killing with diminished responsibility (S.2 Homicide Act 1957)</a:t>
          </a:r>
          <a:endParaRPr lang="en-US" sz="1800" kern="1200"/>
        </a:p>
      </dsp:txBody>
      <dsp:txXfrm>
        <a:off x="46648" y="1677165"/>
        <a:ext cx="4953936" cy="862301"/>
      </dsp:txXfrm>
    </dsp:sp>
    <dsp:sp modelId="{132F62A6-2B48-4D6F-A46C-9D168E163457}">
      <dsp:nvSpPr>
        <dsp:cNvPr id="0" name=""/>
        <dsp:cNvSpPr/>
      </dsp:nvSpPr>
      <dsp:spPr>
        <a:xfrm>
          <a:off x="0" y="2637954"/>
          <a:ext cx="5047232" cy="955597"/>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Killing under loss of control (S.54 and 55 Coroners and Justice Act 2009 modified by S.3 Homicide Act 1957) – formally provocation.</a:t>
          </a:r>
          <a:endParaRPr lang="en-US" sz="1800" kern="1200"/>
        </a:p>
      </dsp:txBody>
      <dsp:txXfrm>
        <a:off x="46648" y="2684602"/>
        <a:ext cx="4953936" cy="862301"/>
      </dsp:txXfrm>
    </dsp:sp>
    <dsp:sp modelId="{699661A8-0B26-4C95-891B-E097C806864A}">
      <dsp:nvSpPr>
        <dsp:cNvPr id="0" name=""/>
        <dsp:cNvSpPr/>
      </dsp:nvSpPr>
      <dsp:spPr>
        <a:xfrm>
          <a:off x="0" y="3645392"/>
          <a:ext cx="5047232" cy="955597"/>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Killing in pursuance of a suicide pact (S.4 Homicide Act 1957)</a:t>
          </a:r>
          <a:endParaRPr lang="en-US" sz="1800" kern="1200"/>
        </a:p>
      </dsp:txBody>
      <dsp:txXfrm>
        <a:off x="46648" y="3692040"/>
        <a:ext cx="4953936" cy="862301"/>
      </dsp:txXfrm>
    </dsp:sp>
    <dsp:sp modelId="{4F35CDA7-EC71-4B0E-BE7A-1C015B5790EA}">
      <dsp:nvSpPr>
        <dsp:cNvPr id="0" name=""/>
        <dsp:cNvSpPr/>
      </dsp:nvSpPr>
      <dsp:spPr>
        <a:xfrm>
          <a:off x="0" y="4652829"/>
          <a:ext cx="5047232" cy="955597"/>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i="1" kern="1200" dirty="0"/>
            <a:t>If these defences are successful it reduces what would be murder to ‘voluntary manslaughter’.</a:t>
          </a:r>
          <a:endParaRPr lang="en-US" sz="1800" kern="1200" dirty="0"/>
        </a:p>
      </dsp:txBody>
      <dsp:txXfrm>
        <a:off x="46648" y="4699477"/>
        <a:ext cx="4953936" cy="8623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B307B1-0922-4DE1-A81C-0106815DDA0F}">
      <dsp:nvSpPr>
        <dsp:cNvPr id="0" name=""/>
        <dsp:cNvSpPr/>
      </dsp:nvSpPr>
      <dsp:spPr>
        <a:xfrm>
          <a:off x="4618104" y="4278770"/>
          <a:ext cx="243976" cy="748194"/>
        </a:xfrm>
        <a:custGeom>
          <a:avLst/>
          <a:gdLst/>
          <a:ahLst/>
          <a:cxnLst/>
          <a:rect l="0" t="0" r="0" b="0"/>
          <a:pathLst>
            <a:path>
              <a:moveTo>
                <a:pt x="0" y="0"/>
              </a:moveTo>
              <a:lnTo>
                <a:pt x="0" y="748194"/>
              </a:lnTo>
              <a:lnTo>
                <a:pt x="243976" y="748194"/>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1823704-221C-48A4-A5D7-37AFC87120C2}">
      <dsp:nvSpPr>
        <dsp:cNvPr id="0" name=""/>
        <dsp:cNvSpPr/>
      </dsp:nvSpPr>
      <dsp:spPr>
        <a:xfrm>
          <a:off x="5222988" y="3123948"/>
          <a:ext cx="91440" cy="341567"/>
        </a:xfrm>
        <a:custGeom>
          <a:avLst/>
          <a:gdLst/>
          <a:ahLst/>
          <a:cxnLst/>
          <a:rect l="0" t="0" r="0" b="0"/>
          <a:pathLst>
            <a:path>
              <a:moveTo>
                <a:pt x="45720" y="0"/>
              </a:moveTo>
              <a:lnTo>
                <a:pt x="45720" y="341567"/>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548DA58-A8C5-47D6-BF3A-366634F2D5DE}">
      <dsp:nvSpPr>
        <dsp:cNvPr id="0" name=""/>
        <dsp:cNvSpPr/>
      </dsp:nvSpPr>
      <dsp:spPr>
        <a:xfrm>
          <a:off x="5222988" y="1969125"/>
          <a:ext cx="91440" cy="341567"/>
        </a:xfrm>
        <a:custGeom>
          <a:avLst/>
          <a:gdLst/>
          <a:ahLst/>
          <a:cxnLst/>
          <a:rect l="0" t="0" r="0" b="0"/>
          <a:pathLst>
            <a:path>
              <a:moveTo>
                <a:pt x="45720" y="0"/>
              </a:moveTo>
              <a:lnTo>
                <a:pt x="45720" y="341567"/>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3307983-8C77-4438-8DEB-1CECBBB1FDE5}">
      <dsp:nvSpPr>
        <dsp:cNvPr id="0" name=""/>
        <dsp:cNvSpPr/>
      </dsp:nvSpPr>
      <dsp:spPr>
        <a:xfrm>
          <a:off x="5222988" y="814303"/>
          <a:ext cx="91440" cy="341567"/>
        </a:xfrm>
        <a:custGeom>
          <a:avLst/>
          <a:gdLst/>
          <a:ahLst/>
          <a:cxnLst/>
          <a:rect l="0" t="0" r="0" b="0"/>
          <a:pathLst>
            <a:path>
              <a:moveTo>
                <a:pt x="45720" y="0"/>
              </a:moveTo>
              <a:lnTo>
                <a:pt x="45720" y="341567"/>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5590BF5-198A-476E-BBB6-F3937E3B78B2}">
      <dsp:nvSpPr>
        <dsp:cNvPr id="0" name=""/>
        <dsp:cNvSpPr/>
      </dsp:nvSpPr>
      <dsp:spPr>
        <a:xfrm>
          <a:off x="4455453" y="1047"/>
          <a:ext cx="1626510" cy="81325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Was there a qualifying trigger?</a:t>
          </a:r>
        </a:p>
      </dsp:txBody>
      <dsp:txXfrm>
        <a:off x="4455453" y="1047"/>
        <a:ext cx="1626510" cy="813255"/>
      </dsp:txXfrm>
    </dsp:sp>
    <dsp:sp modelId="{7F9DA8D4-983F-47C4-AC68-B3D005D48ED7}">
      <dsp:nvSpPr>
        <dsp:cNvPr id="0" name=""/>
        <dsp:cNvSpPr/>
      </dsp:nvSpPr>
      <dsp:spPr>
        <a:xfrm>
          <a:off x="4455453" y="1155870"/>
          <a:ext cx="1626510" cy="81325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Did D lose self control?</a:t>
          </a:r>
        </a:p>
      </dsp:txBody>
      <dsp:txXfrm>
        <a:off x="4455453" y="1155870"/>
        <a:ext cx="1626510" cy="813255"/>
      </dsp:txXfrm>
    </dsp:sp>
    <dsp:sp modelId="{F570828D-9241-4B1A-A3CC-C2845D645CE2}">
      <dsp:nvSpPr>
        <dsp:cNvPr id="0" name=""/>
        <dsp:cNvSpPr/>
      </dsp:nvSpPr>
      <dsp:spPr>
        <a:xfrm>
          <a:off x="4455453" y="2310692"/>
          <a:ext cx="1626510" cy="81325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Would a person of D’s age/sex with normal tolerance and </a:t>
          </a:r>
          <a:r>
            <a:rPr lang="en-GB" sz="1000" kern="1200" dirty="0" err="1"/>
            <a:t>seld</a:t>
          </a:r>
          <a:r>
            <a:rPr lang="en-GB" sz="1000" kern="1200" dirty="0"/>
            <a:t> restraint and in the same circumstances have reacted in the same/similar way?</a:t>
          </a:r>
        </a:p>
      </dsp:txBody>
      <dsp:txXfrm>
        <a:off x="4455453" y="2310692"/>
        <a:ext cx="1626510" cy="813255"/>
      </dsp:txXfrm>
    </dsp:sp>
    <dsp:sp modelId="{1CF08ECB-8B8D-4C50-BCFC-F93D5015F155}">
      <dsp:nvSpPr>
        <dsp:cNvPr id="0" name=""/>
        <dsp:cNvSpPr/>
      </dsp:nvSpPr>
      <dsp:spPr>
        <a:xfrm>
          <a:off x="4455453" y="3465515"/>
          <a:ext cx="1626510" cy="81325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Did D act in a considered desire for revenge?</a:t>
          </a:r>
        </a:p>
      </dsp:txBody>
      <dsp:txXfrm>
        <a:off x="4455453" y="3465515"/>
        <a:ext cx="1626510" cy="813255"/>
      </dsp:txXfrm>
    </dsp:sp>
    <dsp:sp modelId="{48555A37-8071-4ED8-9C2C-6123388F15B5}">
      <dsp:nvSpPr>
        <dsp:cNvPr id="0" name=""/>
        <dsp:cNvSpPr/>
      </dsp:nvSpPr>
      <dsp:spPr>
        <a:xfrm>
          <a:off x="4862081" y="4620337"/>
          <a:ext cx="1626510" cy="81325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a:lnSpc>
              <a:spcPct val="90000"/>
            </a:lnSpc>
            <a:spcBef>
              <a:spcPct val="0"/>
            </a:spcBef>
            <a:spcAft>
              <a:spcPct val="35000"/>
            </a:spcAft>
            <a:buNone/>
          </a:pPr>
          <a:r>
            <a:rPr lang="en-GB" sz="1000" kern="1200" dirty="0"/>
            <a:t>Defence succeeds</a:t>
          </a:r>
        </a:p>
      </dsp:txBody>
      <dsp:txXfrm>
        <a:off x="4862081" y="4620337"/>
        <a:ext cx="1626510" cy="813255"/>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16:07.305"/>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02.366"/>
    </inkml:context>
    <inkml:brush xml:id="br0">
      <inkml:brushProperty name="width" value="0.05" units="cm"/>
      <inkml:brushProperty name="height" value="0.05" units="cm"/>
      <inkml:brushProperty name="ignorePressure" value="1"/>
    </inkml:brush>
  </inkml:definitions>
  <inkml:trace contextRef="#ctx0" brushRef="#br0">0 25,'3'17,"-2"-8,1-3,0 0,0 0,0-1,1 1,0-1,7 11,27 27,-18-21,50 62,-31-37,2-1,50 46,-80-83,1-1,0 0,0 0,1-1,22 9,-26-13,0 0,0-1,0 0,0 0,0-1,1 0,-1-1,0 0,1 0,13-3,-7 0,0-1,-1-1,0 0,0-1,0 0,-1-2,0 1,0-2,22-17,-10 3,-1 0,-1-2,27-37,-32 38,-2 0,25-51,-37 67,0-1,0 0,-1 0,-1 0,0-1,0 1,0-1,-1 1,-1-1,0 1,0-1,-2-14,1 22,1 1,0 0,0-1,-1 1,1-1,-1 1,1 0,-1-1,1 1,-1 0,0-1,0 1,0 0,1 0,-1 0,0 0,-1 0,1 0,0 0,0 0,0 0,0 1,-1-1,1 0,0 1,-1-1,1 1,-1-1,1 1,0 0,-1 0,1-1,-1 1,-1 0,-1 1,1 0,-1 0,1 0,0 0,0 0,0 1,-1-1,1 1,1 0,-1 0,0 0,0 0,-3 4,-2 4</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02.739"/>
    </inkml:context>
    <inkml:brush xml:id="br0">
      <inkml:brushProperty name="width" value="0.05" units="cm"/>
      <inkml:brushProperty name="height" value="0.05" units="cm"/>
      <inkml:brushProperty name="ignorePressure" value="1"/>
    </inkml:brush>
  </inkml:definitions>
  <inkml:trace contextRef="#ctx0" brushRef="#br0">0 1,'2'12,"17"65,31 85,-6-26,44 185,53 174,-132-466,24 51,-28-70,1 0,0 0,0-1,1 0,0 0,1-1,15 14,-7-12,-5-6</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05.688"/>
    </inkml:context>
    <inkml:brush xml:id="br0">
      <inkml:brushProperty name="width" value="0.05" units="cm"/>
      <inkml:brushProperty name="height" value="0.05" units="cm"/>
      <inkml:brushProperty name="ignorePressure" value="1"/>
    </inkml:brush>
  </inkml:definitions>
  <inkml:trace contextRef="#ctx0" brushRef="#br0">1 483,'0'12,"0"-11,0 0,0 1,0-1,0 1,0-1,0 1,0-1,1 0,-1 1,1-1,-1 0,1 1,-1-1,1 0,0 0,0 1,0-1,0 0,-1 0,1 0,1 0,-1 0,0 0,0-1,0 1,2 1,-1-2,0 1,0-1,1 1,-1-1,0 0,1 0,-1 0,0 0,0 0,1-1,-1 1,0-1,0 1,1-1,-1 0,2-1,11-5,-2-1,1-1,-1 0,0 0,22-23,50-63,-59 64,-2 0,-1-2,-2 0,26-56,-44 81,0 1,0-1,-1 0,0 0,0 0,-1 0,1-9,-2 14,0 1,0-1,-1 1,1 0,0-1,-1 1,0-1,1 1,-1 0,0 0,0-1,0 1,-1 0,1 0,-1 0,1 0,-1 0,1 1,-1-1,0 0,0 1,0-1,0 1,0 0,0-1,0 1,-4-1,-1 0,-1 0,1 0,-1 1,1 0,-1 0,0 1,1 0,-1 0,0 1,1 0,-9 2,0 1,-1 1,1 0,-31 16,36-15,-1 1,1 0,0 0,1 1,0 1,0 0,1 0,0 1,1 0,0 0,0 1,-7 15,10-16,0 1,1 0,0 0,1 1,0-1,1 1,0-1,1 1,0 0,1 0,0 0,1-1,4 23,-1-18,1 0,0-1,1 0,1 0,0 0,1-1,0 0,2-1,-1 0,1 0,1-1,1 0,-1-1,21 15,-19-17,1 0,0 0,1-1,-1-1,2 0,-1-1,1-1,0-1,0 0,0-1,0 0,1-1,-1-1,22-2,-16-2,1 0,-1-2,0-1,-1 0,1-2,-1 0,-1-2,0 0,0-1,27-21,-10 3,0-1,-2-2,59-71,-56 53,-15 15</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07.050"/>
    </inkml:context>
    <inkml:brush xml:id="br0">
      <inkml:brushProperty name="width" value="0.05" units="cm"/>
      <inkml:brushProperty name="height" value="0.05" units="cm"/>
      <inkml:brushProperty name="ignorePressure" value="1"/>
    </inkml:brush>
  </inkml:definitions>
  <inkml:trace contextRef="#ctx0" brushRef="#br0">452 20,'0'0,"0"0,0 0,-11-4,4 1,-1 0,0 1,0 0,-1 0,1 0,0 1,-1 1,1-1,0 1,-1 1,1 0,-1 0,1 0,0 1,0 0,0 1,0 0,0 0,0 1,1 0,0 0,0 1,0-1,0 2,1-1,-8 9,1-1,1 1,1 0,1 1,-17 29,22-35,1 0,0 0,1 0,0 0,0 0,1 1,0-1,1 1,0-1,1 18,1-22,0 0,0 0,1 1,-1-1,1 0,0-1,1 1,-1 0,1-1,0 1,0-1,1 0,-1 0,1 0,0 0,0-1,0 0,0 1,8 3,3 1,1 0,1 0,-1-2,27 7,-9-4,1-2,-1-2,1-1,41-1,-8-5,79-12,-119 10,41-4,-61 7,0 1,1 1,-1-1,0 2,0-1,9 3,-15-3,1-1,0 1,-1 0,1 1,-1-1,0 0,1 1,-1-1,0 1,0 0,0 0,0 0,0 0,0 0,-1 0,1 0,0 0,-1 1,0-1,0 1,0-1,0 1,0-1,0 1,-1 0,1-1,-1 1,1 5,-2 1,0 0,0-1,0 1,-1-1,-1 1,1-1,-1 0,-5 10,-8 11,0-1,-2 0,-1-1,-1-1,-2-1,0-1,-1-1,-2-1,0-1,-1-1,-1-2,-1 0,-31 14,34-21,0-1,-1-1,-1-1,1-1,-1-2,0 0,-44 0,54-4,-1-2,1 0,-1-1,1 0,0-2,0 0,0-1,0 0,1-1,0-2,0 1,-27-19,37 21,0 0,0 0,1 0,0 0,0-1,1 0,0 0,0 0,0-1,-5-12,8 17,0-1,0 0,0 1,1-1,-1 0,1 1,0-1,-1 0,1 0,1 1,-1-1,0 0,1 0,-1 1,1-1,0 0,0 1,0-1,0 1,0-1,1 1,-1 0,1-1,-1 1,1 0,0 0,0 0,0 0,0 0,0 1,4-3,2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08.332"/>
    </inkml:context>
    <inkml:brush xml:id="br0">
      <inkml:brushProperty name="width" value="0.05" units="cm"/>
      <inkml:brushProperty name="height" value="0.05" units="cm"/>
      <inkml:brushProperty name="ignorePressure" value="1"/>
    </inkml:brush>
  </inkml:definitions>
  <inkml:trace contextRef="#ctx0" brushRef="#br0">1 0,'0'9,"1"0,1-1,0 1,0-1,0 1,1-1,0 0,1 0,0 0,0-1,8 11,-2-5,-1-2,2 1,-1-1,2-1,20 16,-10-11,2-2,-1 0,2-2,-1 0,2-2,-1-1,34 7,-21-8,-1-2,1-1,0-2,60-5,-81 2,1-1,0-1,-1-1,0-1,29-11,-35 11,-1 0,-1-1,1 0,-1 0,0-1,0 0,-1-1,0 0,0 0,8-12,-3 0,-1-1,0 0,-2 0,0-1,9-34,-15 43</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08.737"/>
    </inkml:context>
    <inkml:brush xml:id="br0">
      <inkml:brushProperty name="width" value="0.05" units="cm"/>
      <inkml:brushProperty name="height" value="0.05" units="cm"/>
      <inkml:brushProperty name="ignorePressure" value="1"/>
    </inkml:brush>
  </inkml:definitions>
  <inkml:trace contextRef="#ctx0" brushRef="#br0">1 1,'4'4,"0"1,-1 0,1 0,-1 0,0 0,0 1,3 10,11 43,-14-45,40 233,-18 4,-25-245,18 215,36 323,-51-516,-1-8,1 0,1 0,0 0,2-1,8 21,-14-39,0-1,0 1,1 0,-1-1,0 1,0-1,1 1,-1-1,0 1,1-1,-1 1,1-1,-1 1,1-1,-1 1,1-1,-1 0,1 1,-1-1,1 0,-1 1,1-1,-1 0,1 0,0 1,-1-1,1 0,0 0,0-1,0 1,-1-1,1 1,0 0,-1-1,1 1,0-1,-1 0,1 1,-1-1,1 0,-1 1,1-1,-1 0,0 1,1-2,2-4,0-1,-1 0,2-9,-1 4</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09.947"/>
    </inkml:context>
    <inkml:brush xml:id="br0">
      <inkml:brushProperty name="width" value="0.05" units="cm"/>
      <inkml:brushProperty name="height" value="0.05" units="cm"/>
      <inkml:brushProperty name="ignorePressure" value="1"/>
    </inkml:brush>
  </inkml:definitions>
  <inkml:trace contextRef="#ctx0" brushRef="#br0">50 586,'17'-3,"-5"-1,0 0,0 0,0-1,-1-1,0 0,0 0,-1-1,0 0,0-1,0 0,8-11,-11 12,0 0,-1 0,0-1,-1 0,0 0,0-1,-1 0,0 1,0-1,-1-1,0 1,-1 0,0-1,0 1,0-11,-2 16,0 0,0 0,-1 0,1-1,-1 1,0 0,-1 0,1 0,0 0,-1 1,0-1,0 0,0 1,0-1,-1 1,0-1,1 1,-1 0,0 0,0 1,-7-5,6 4,-1 1,1 0,-1 0,0 0,0 1,0-1,0 1,0 0,0 1,0-1,0 1,0 0,-1 0,1 1,0-1,0 1,-7 2,5 0,1-1,-1 0,1 1,-1 1,1-1,0 1,0 0,1 0,-1 0,1 1,0 0,-6 8,5-6,1 1,0 1,0-1,1 1,0 0,0 0,1 0,-2 12,1-2,2 0,0 0,1 1,1-1,1 0,1 1,0-1,8 29,-3-24,1 0,0-1,2 0,15 25,-20-38,1-1,0 0,1 0,0 0,0-1,1 0,0-1,0 1,1-2,0 1,17 8,-22-13,1 0,0 0,0-1,0 0,0 0,0 0,0 0,1-1,-1 0,0 0,0-1,0 1,0-1,0 0,0-1,0 1,0-1,0 0,0 0,-1 0,1-1,-1 0,6-4,5-5,-1 0,-1-1,0-1,-1 0,12-18,15-24,41-76,-61 93,0 0,-3-2,13-46,-23 62,-1-1,-1 1,2-48,-6 60,0 0,-1-1,-1 1,0 0,-1 0,0 1,-1-1,0 1,-8-16,9 24,1 0,-1 1,1 0,-1-1,0 1,-1 0,1 0,0 1,-1-1,1 1,-1 0,0 0,0 0,0 0,0 1,0-1,0 1,-1 0,1 0,0 1,0-1,-1 1,-4 0,3 0,0 0,-1 1,1 0,0 0,-1 1,1-1,0 1,0 0,0 1,1 0,-1 0,0 0,1 0,0 1,-6 5,9-7,0 1,0-1,0 0,0 1,1-1,-1 1,1 0,0 0,0-1,0 1,0 0,0 0,0 0,1 0,0 0,-1 0,1 0,0 0,1 0,-1 0,0 0,1 0,0 0,-1 0,3 4,1 2,0-1,0 1,1-1,0 0,0-1,1 1,7 7,5 2,1-1,0 0,1-2,0 0,2-1,-1-1,1-1,44 15,10-2,110 20,-112-31,-33-6,0 1,70 24,-105-30,0 1,0 0,0 0,0 1,7 5,-12-8,1 0,-1 0,0 1,0-1,0 0,0 0,0 1,0-1,0 1,0-1,0 1,-1-1,1 1,-1 0,1-1,-1 1,0 0,1-1,-1 1,0 0,0-1,0 1,0 0,-1-1,0 4,0-1,-1 0,0 1,-1-1,1 0,-1 0,0-1,0 1,0-1,0 1,-1-1,1 0,-1 0,-7 4,-5 3,-1-2,-18 9,18-10,1-1,-1-1,-30 5,40-9,0 0,0-1,0 0,0 0,-8-2,11 2,1-1,0 0,0 0,-1 0,1 0,0-1,0 0,0 1,0-1,0 0,-3-4,37 28,-24-17</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10.821"/>
    </inkml:context>
    <inkml:brush xml:id="br0">
      <inkml:brushProperty name="width" value="0.05" units="cm"/>
      <inkml:brushProperty name="height" value="0.05" units="cm"/>
      <inkml:brushProperty name="ignorePressure" value="1"/>
    </inkml:brush>
  </inkml:definitions>
  <inkml:trace contextRef="#ctx0" brushRef="#br0">0 1,'3'2,"116"58,3-5,2-6,151 40,-245-82,1-1,0-2,0 0,0-3,1 0,49-6,-73 4</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11.210"/>
    </inkml:context>
    <inkml:brush xml:id="br0">
      <inkml:brushProperty name="width" value="0.05" units="cm"/>
      <inkml:brushProperty name="height" value="0.05" units="cm"/>
      <inkml:brushProperty name="ignorePressure" value="1"/>
    </inkml:brush>
  </inkml:definitions>
  <inkml:trace contextRef="#ctx0" brushRef="#br0">3 1,'-1'16,"-1"52,3 0,17 107,40 135,-30-173,83 630,-110-753,3 20,-3-32,-1 0,1 0,-1 0,1 0,0 0,0 0,0-1,0 1,0 0,0-1,1 1,1 2,-2-3,0-1,-1 0,1 1,-1-1,1 1,0-1,-1 0,1 0,0 1,0-1,-1 0,1 0,0 0,-1 0,1 0,0 0,0 0,-1 0,1 0,0 0,0 0,-1 0,1-1,0 1,-1 0,1-1,0 1,0-1,1 0,0-1,0 1,0-1,-1 1,1-1,0 0,1-2,4-7</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12.365"/>
    </inkml:context>
    <inkml:brush xml:id="br0">
      <inkml:brushProperty name="width" value="0.05" units="cm"/>
      <inkml:brushProperty name="height" value="0.05" units="cm"/>
      <inkml:brushProperty name="ignorePressure" value="1"/>
    </inkml:brush>
  </inkml:definitions>
  <inkml:trace contextRef="#ctx0" brushRef="#br0">1 734,'0'0,"3"0,9-3,1 0,-1-1,0 0,0-1,0-1,-1 0,0 0,0-1,-1 0,1-1,-1 0,-1-1,15-17,-17 17,0 0,-1 0,0 0,-1-1,0 0,-1 0,0 0,0-1,-1 0,-1 1,1-1,-2 0,0 0,0 0,-1 0,-1-17,0 21,-1 0,1 0,-1 0,-1 1,1-1,-1 1,0-1,-1 1,1 0,-8-8,10 12,0 0,-1 0,1 1,-1-1,1 1,-1-1,0 1,0 0,1 0,-1 0,0 0,0 0,0 0,0 0,-1 0,1 1,0-1,0 1,0 0,0 0,-1-1,1 1,0 1,0-1,0 0,-1 0,1 1,0 0,0-1,0 1,0 0,0 0,0 0,0 0,0 0,-3 3,1 0,0 0,0 0,0 0,1 1,-1 0,1-1,0 1,1 0,-1 0,1 1,0-1,0 0,1 1,-2 10,0 5,1 0,1 35,2-18,2 1,11 58,-10-81,0-1,0 0,1 0,1 0,1-1,0 0,1 0,0 0,12 12,-17-21,1-1,1 1,-1-1,1-1,-1 1,1-1,0 1,1-1,-1-1,0 1,1-1,-1 0,1 0,0-1,7 2,-6-3,1 1,-1-2,0 1,1-1,-1 0,0 0,0-1,0 0,0 0,0-1,-1 0,9-4,4-5,0-1,0 0,-1-1,-1-1,-1-1,25-30,-8 3,46-78,-53 74,-2 0,21-58,-36 81,-1 0,-2-1,-1 0,0 0,-2 0,0-42,-3 58,-1-1,0 1,0 0,-1 0,-1 0,1 1,-1-1,-1 1,1-1,-2 1,1 0,-1 0,-6-7,6 10,1 0,-1 0,-1 0,1 1,0 0,-1 0,0 1,0-1,0 1,-1 0,1 1,-1 0,1 0,-1 0,0 1,0 0,-11-1,10 2,0 0,1 1,-1 0,1 0,-1 0,1 1,-1 0,1 1,-10 4,14-5,-1 0,1-1,0 1,0 0,1 1,-1-1,0 0,1 1,-1 0,1 0,0-1,0 1,0 0,0 1,1-1,-1 0,1 0,0 1,-1-1,2 1,-1-1,0 5,1-2,0 1,1-1,0 1,0-1,1 0,-1 1,1-1,1 0,-1 0,1 0,0 0,0-1,1 1,7 8,3 2,1 0,0-1,21 16,4-2,1-2,63 30,-58-33,79 54,-119-73,-1-1,0 1,0 0,0 0,0 0,-1 1,0-1,0 1,6 13,-9-17,0 1,0 0,0 0,0 0,-1-1,0 1,1 0,-1 0,0 0,-1 0,1 0,0-1,-1 1,1 0,-1 0,0 0,0-1,0 1,0-1,-1 1,1-1,-1 1,0-1,1 0,-1 1,-4 2,2-1,0-1,-1 1,1-1,-1 0,0 0,0-1,0 1,-9 2,10-4,0 0,1 0,-1 0,0-1,0 1,0-1,0 0,0 0,1 0,-1-1,0 0,0 1,-4-3,8 3,-1 0,0 0,1-1,-1 1,0 0,1-1,-1 1,1 0,-1-1,1 1,-1-1,0 1,1-1,0 0,-1 1,1-1,-1 1,1-1,0 0,-1 1,1-1,0 0,0 0,0 1,-1-1,1 0,0 1,0-1,0 0,0-1,1 0,-1 1,1-1,-1 0,1 1,-1-1,1 1,0-1,0 1,0-1,0 1,2-3,3-1</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13.694"/>
    </inkml:context>
    <inkml:brush xml:id="br0">
      <inkml:brushProperty name="width" value="0.05" units="cm"/>
      <inkml:brushProperty name="height" value="0.05" units="cm"/>
      <inkml:brushProperty name="ignorePressure" value="1"/>
    </inkml:brush>
  </inkml:definitions>
  <inkml:trace contextRef="#ctx0" brushRef="#br0">125 761,'-2'-1,"-4"-1,0 0,0 0,1 0,-1 1,0 0,-10-1,15 2,0 0,0 0,0 0,0 1,0-1,-1 0,1 0,0 1,0-1,0 1,0-1,0 1,0-1,0 1,0-1,0 1,1 0,-1 0,0-1,0 1,1 0,-1 0,0 0,1 0,-1 0,1 0,-1 0,1 0,-1 0,1 0,0 0,0 0,-1 1,1-1,0 0,0 0,0 2,1 12,0-1,1 1,0-1,1 0,1 0,6 15,0 5,110 400,-112-404,-4-23,-3-9,-2-14,-7-40,-24-83,-29-55,30 102,17 48,-42-149,55 187,-5-31,6 35,0 0,-1 0,1 0,1 0,-1 0,0 0,0 0,1 1,-1-1,1 0,0 0,-1 0,1 0,2-2,-3 4,1-1,0 0,0 1,-1-1,1 0,0 1,0-1,0 1,0-1,0 1,0 0,0-1,0 1,0 0,0 0,0 0,0 0,0 0,0 0,0 0,0 0,0 0,0 0,0 0,2 1,27 12,-1 4,-1 0,30 25,51 51,-65-55,-11-10,239 201,14-20,-275-202,-5-2,0-1,1 0,-1 0,1-1,0 0,0 0,8 2,-15-5,1 0,-1 0,0 0,1 1,-1-1,1 0,-1 0,1 0,-1 0,0 0,1 0,-1-1,1 1,-1 0,0 0,1 0,-1 0,0 0,1 0,-1-1,0 1,1 0,-1 0,0-1,1 1,-1 0,0-1,1 1,-1 0,0 0,0-1,0 1,1-1,-1 1,0 0,0-1,0 1,0 0,0-1,1 1,-1-1,0 1,0 0,0-1,0 1,-1-1,-4-22,5 22,-16-40,-1 2,-26-44,13 27,-176-399,178 377,3-1,4-1,3-1,-6-86,23 160,0-6,0 0,1-14,0 24,0 0,1 0,-1 0,1 0,0 0,0 0,0 1,0-1,0 0,0 0,1 1,-1-1,1 1,4-5,-6 6,1 1,0-1,-1 1,1-1,0 1,0-1,-1 1,1 0,0-1,0 1,0 0,-1 0,1-1,0 1,0 0,0 0,0 0,0 0,-1 0,1 0,0 0,0 0,1 1,6 3</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5:14.353"/>
    </inkml:context>
    <inkml:brush xml:id="br0">
      <inkml:brushProperty name="width" value="0.05" units="cm"/>
      <inkml:brushProperty name="height" value="0.05" units="cm"/>
      <inkml:brushProperty name="ignorePressure" value="1"/>
    </inkml:brush>
  </inkml:definitions>
  <inkml:trace contextRef="#ctx0" brushRef="#br0">76 352,'0'-3,"1"0,-1 0,1 0,0 0,0 1,0-1,0 0,3-3,0-2,0-3,2 1,-1 0,2 1,-1-1,1 1,0 0,1 1,0 0,1 0,-1 1,1 0,1 0,-1 1,1 0,0 1,1 0,-1 1,1 0,0 0,0 1,0 1,0 0,18-1,-12 2,0 2,0-1,0 2,-1 0,1 1,0 1,26 9,-34-9,0 0,1 0,-1 1,-1 0,1 0,-1 1,0 0,0 1,0-1,-1 2,0-1,-1 1,12 16,-16-20,-1-1,1 1,0-1,-1 1,0 0,0 0,0-1,0 1,0 0,-1 0,0 0,0 0,0 0,0 0,-1 0,1 0,-1 0,0 0,0-1,-1 1,1 0,-1 0,0-1,1 1,-4 2,0 1,-1-1,0 0,0 0,0 0,-1-1,1 0,-1 0,-1 0,1-1,-16 6,2-2,0-1,-1-1,0-1,-1-1,1-1,-39 0,42-3,-1-1,1-1,-1 0,1-2,0 0,0-1,1-1,-20-9,29 11,0-1,1-1,-1 1,1-2,1 1,-1-1,1 0,0 0,1-1,0 0,0 0,0 0,1-1,1 0,-1 0,2 0,-5-15,6 17,0-1,1 0,-1 0,2 0,-1 0,1 1,1-1,-1 0,1 0,1 0,-1 0,1 1,1-1,0 0,0 1,0 0,1 0,-1 0,2 0,-1 1,1-1,9-8,3 0,1 1,1 0,0 2,0 0,1 1,1 2,35-13,-30 14</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24.660"/>
    </inkml:context>
    <inkml:brush xml:id="br0">
      <inkml:brushProperty name="width" value="0.05" units="cm"/>
      <inkml:brushProperty name="height" value="0.05" units="cm"/>
      <inkml:brushProperty name="ignorePressure" value="1"/>
    </inkml:brush>
  </inkml:definitions>
  <inkml:trace contextRef="#ctx0" brushRef="#br0">1 0,'0'0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25.750"/>
    </inkml:context>
    <inkml:brush xml:id="br0">
      <inkml:brushProperty name="width" value="0.05" units="cm"/>
      <inkml:brushProperty name="height" value="0.05" units="cm"/>
      <inkml:brushProperty name="ignorePressure" value="1"/>
    </inkml:brush>
  </inkml:definitions>
  <inkml:trace contextRef="#ctx0" brushRef="#br0">1 0,'0'0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26.805"/>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27.409"/>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27.768"/>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28.416"/>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28.847"/>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1.273"/>
    </inkml:context>
    <inkml:brush xml:id="br0">
      <inkml:brushProperty name="width" value="0.05" units="cm"/>
      <inkml:brushProperty name="height" value="0.05" units="cm"/>
      <inkml:brushProperty name="ignorePressure" value="1"/>
    </inkml:brush>
  </inkml:definitions>
  <inkml:trace contextRef="#ctx0" brushRef="#br0">0 1,'0'0</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1.634"/>
    </inkml:context>
    <inkml:brush xml:id="br0">
      <inkml:brushProperty name="width" value="0.05" units="cm"/>
      <inkml:brushProperty name="height" value="0.05" units="cm"/>
      <inkml:brushProperty name="ignorePressure" value="1"/>
    </inkml:brush>
  </inkml:definitions>
  <inkml:trace contextRef="#ctx0" brushRef="#br0">0 1,'0'0</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2.560"/>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2.919"/>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3.279"/>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4.226"/>
    </inkml:context>
    <inkml:brush xml:id="br0">
      <inkml:brushProperty name="width" value="0.05" units="cm"/>
      <inkml:brushProperty name="height" value="0.05" units="cm"/>
      <inkml:brushProperty name="ignorePressure" value="1"/>
    </inkml:brush>
  </inkml:definitions>
  <inkml:trace contextRef="#ctx0" brushRef="#br0">1 0,'0'0</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6.182"/>
    </inkml:context>
    <inkml:brush xml:id="br0">
      <inkml:brushProperty name="width" value="0.05" units="cm"/>
      <inkml:brushProperty name="height" value="0.05" units="cm"/>
      <inkml:brushProperty name="ignorePressure" value="1"/>
    </inkml:brush>
  </inkml:definitions>
  <inkml:trace contextRef="#ctx0" brushRef="#br0">1 1,'0'0</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7.065"/>
    </inkml:context>
    <inkml:brush xml:id="br0">
      <inkml:brushProperty name="width" value="0.05" units="cm"/>
      <inkml:brushProperty name="height" value="0.05" units="cm"/>
      <inkml:brushProperty name="ignorePressure" value="1"/>
    </inkml:brush>
  </inkml:definitions>
  <inkml:trace contextRef="#ctx0" brushRef="#br0">0 0,'0'0</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6:37.426"/>
    </inkml:context>
    <inkml:brush xml:id="br0">
      <inkml:brushProperty name="width" value="0.05" units="cm"/>
      <inkml:brushProperty name="height" value="0.05" units="cm"/>
      <inkml:brushProperty name="ignorePressure" value="1"/>
    </inkml:brush>
  </inkml:definitions>
  <inkml:trace contextRef="#ctx0" brushRef="#br0">0 0,'0'0</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7:02.796"/>
    </inkml:context>
    <inkml:brush xml:id="br0">
      <inkml:brushProperty name="width" value="0.05" units="cm"/>
      <inkml:brushProperty name="height" value="0.05" units="cm"/>
      <inkml:brushProperty name="ignorePressure" value="1"/>
    </inkml:brush>
  </inkml:definitions>
  <inkml:trace contextRef="#ctx0" brushRef="#br0">0 0,'0'0</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10-05T12:57:09.640"/>
    </inkml:context>
    <inkml:brush xml:id="br0">
      <inkml:brushProperty name="width" value="0.05" units="cm"/>
      <inkml:brushProperty name="height" value="0.05" units="cm"/>
      <inkml:brushProperty name="ignorePressure" value="1"/>
    </inkml:brush>
  </inkml:definitions>
  <inkml:trace contextRef="#ctx0" brushRef="#br0">0 1,'0'0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C91B78-70EE-4BE0-913A-F7D0E93BF0D8}" type="datetimeFigureOut">
              <a:rPr lang="en-GB" smtClean="0"/>
              <a:t>11/06/2024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68B28C-E451-4403-A250-F359D7134F13}" type="slidenum">
              <a:rPr lang="en-GB" smtClean="0"/>
              <a:t>‹#›</a:t>
            </a:fld>
            <a:endParaRPr lang="en-GB"/>
          </a:p>
        </p:txBody>
      </p:sp>
    </p:spTree>
    <p:extLst>
      <p:ext uri="{BB962C8B-B14F-4D97-AF65-F5344CB8AC3E}">
        <p14:creationId xmlns:p14="http://schemas.microsoft.com/office/powerpoint/2010/main" val="37200945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E68B28C-E451-4403-A250-F359D7134F13}" type="slidenum">
              <a:rPr lang="en-GB" smtClean="0"/>
              <a:t>1</a:t>
            </a:fld>
            <a:endParaRPr lang="en-GB"/>
          </a:p>
        </p:txBody>
      </p:sp>
    </p:spTree>
    <p:extLst>
      <p:ext uri="{BB962C8B-B14F-4D97-AF65-F5344CB8AC3E}">
        <p14:creationId xmlns:p14="http://schemas.microsoft.com/office/powerpoint/2010/main" val="32188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2</a:t>
            </a:fld>
            <a:endParaRPr lang="en-GB"/>
          </a:p>
        </p:txBody>
      </p:sp>
    </p:spTree>
    <p:extLst>
      <p:ext uri="{BB962C8B-B14F-4D97-AF65-F5344CB8AC3E}">
        <p14:creationId xmlns:p14="http://schemas.microsoft.com/office/powerpoint/2010/main" val="42886795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3</a:t>
            </a:fld>
            <a:endParaRPr lang="en-GB"/>
          </a:p>
        </p:txBody>
      </p:sp>
    </p:spTree>
    <p:extLst>
      <p:ext uri="{BB962C8B-B14F-4D97-AF65-F5344CB8AC3E}">
        <p14:creationId xmlns:p14="http://schemas.microsoft.com/office/powerpoint/2010/main" val="14846276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4</a:t>
            </a:fld>
            <a:endParaRPr lang="en-GB"/>
          </a:p>
        </p:txBody>
      </p:sp>
    </p:spTree>
    <p:extLst>
      <p:ext uri="{BB962C8B-B14F-4D97-AF65-F5344CB8AC3E}">
        <p14:creationId xmlns:p14="http://schemas.microsoft.com/office/powerpoint/2010/main" val="2855059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5</a:t>
            </a:fld>
            <a:endParaRPr lang="en-GB"/>
          </a:p>
        </p:txBody>
      </p:sp>
    </p:spTree>
    <p:extLst>
      <p:ext uri="{BB962C8B-B14F-4D97-AF65-F5344CB8AC3E}">
        <p14:creationId xmlns:p14="http://schemas.microsoft.com/office/powerpoint/2010/main" val="4288360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E68B28C-E451-4403-A250-F359D7134F13}" type="slidenum">
              <a:rPr lang="en-GB" smtClean="0"/>
              <a:t>6</a:t>
            </a:fld>
            <a:endParaRPr lang="en-GB"/>
          </a:p>
        </p:txBody>
      </p:sp>
    </p:spTree>
    <p:extLst>
      <p:ext uri="{BB962C8B-B14F-4D97-AF65-F5344CB8AC3E}">
        <p14:creationId xmlns:p14="http://schemas.microsoft.com/office/powerpoint/2010/main" val="34814910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7</a:t>
            </a:fld>
            <a:endParaRPr lang="en-GB"/>
          </a:p>
        </p:txBody>
      </p:sp>
    </p:spTree>
    <p:extLst>
      <p:ext uri="{BB962C8B-B14F-4D97-AF65-F5344CB8AC3E}">
        <p14:creationId xmlns:p14="http://schemas.microsoft.com/office/powerpoint/2010/main" val="4187835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8</a:t>
            </a:fld>
            <a:endParaRPr lang="en-GB"/>
          </a:p>
        </p:txBody>
      </p:sp>
    </p:spTree>
    <p:extLst>
      <p:ext uri="{BB962C8B-B14F-4D97-AF65-F5344CB8AC3E}">
        <p14:creationId xmlns:p14="http://schemas.microsoft.com/office/powerpoint/2010/main" val="38635210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9</a:t>
            </a:fld>
            <a:endParaRPr lang="en-GB"/>
          </a:p>
        </p:txBody>
      </p:sp>
    </p:spTree>
    <p:extLst>
      <p:ext uri="{BB962C8B-B14F-4D97-AF65-F5344CB8AC3E}">
        <p14:creationId xmlns:p14="http://schemas.microsoft.com/office/powerpoint/2010/main" val="16899577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E68B28C-E451-4403-A250-F359D7134F13}" type="slidenum">
              <a:rPr lang="en-GB" smtClean="0"/>
              <a:t>10</a:t>
            </a:fld>
            <a:endParaRPr lang="en-GB"/>
          </a:p>
        </p:txBody>
      </p:sp>
    </p:spTree>
    <p:extLst>
      <p:ext uri="{BB962C8B-B14F-4D97-AF65-F5344CB8AC3E}">
        <p14:creationId xmlns:p14="http://schemas.microsoft.com/office/powerpoint/2010/main" val="9409509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a:p>
            <a:endParaRPr lang="en-GB" sz="1200" dirty="0"/>
          </a:p>
        </p:txBody>
      </p:sp>
      <p:sp>
        <p:nvSpPr>
          <p:cNvPr id="4" name="Slide Number Placeholder 3"/>
          <p:cNvSpPr>
            <a:spLocks noGrp="1"/>
          </p:cNvSpPr>
          <p:nvPr>
            <p:ph type="sldNum" sz="quarter" idx="5"/>
          </p:nvPr>
        </p:nvSpPr>
        <p:spPr/>
        <p:txBody>
          <a:bodyPr/>
          <a:lstStyle/>
          <a:p>
            <a:fld id="{6E68B28C-E451-4403-A250-F359D7134F13}" type="slidenum">
              <a:rPr lang="en-GB" smtClean="0"/>
              <a:t>11</a:t>
            </a:fld>
            <a:endParaRPr lang="en-GB"/>
          </a:p>
        </p:txBody>
      </p:sp>
    </p:spTree>
    <p:extLst>
      <p:ext uri="{BB962C8B-B14F-4D97-AF65-F5344CB8AC3E}">
        <p14:creationId xmlns:p14="http://schemas.microsoft.com/office/powerpoint/2010/main" val="38466064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12</a:t>
            </a:fld>
            <a:endParaRPr lang="en-GB"/>
          </a:p>
        </p:txBody>
      </p:sp>
    </p:spTree>
    <p:extLst>
      <p:ext uri="{BB962C8B-B14F-4D97-AF65-F5344CB8AC3E}">
        <p14:creationId xmlns:p14="http://schemas.microsoft.com/office/powerpoint/2010/main" val="5421192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13</a:t>
            </a:fld>
            <a:endParaRPr lang="en-GB"/>
          </a:p>
        </p:txBody>
      </p:sp>
    </p:spTree>
    <p:extLst>
      <p:ext uri="{BB962C8B-B14F-4D97-AF65-F5344CB8AC3E}">
        <p14:creationId xmlns:p14="http://schemas.microsoft.com/office/powerpoint/2010/main" val="29036372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14</a:t>
            </a:fld>
            <a:endParaRPr lang="en-GB"/>
          </a:p>
        </p:txBody>
      </p:sp>
    </p:spTree>
    <p:extLst>
      <p:ext uri="{BB962C8B-B14F-4D97-AF65-F5344CB8AC3E}">
        <p14:creationId xmlns:p14="http://schemas.microsoft.com/office/powerpoint/2010/main" val="20757234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15</a:t>
            </a:fld>
            <a:endParaRPr lang="en-GB"/>
          </a:p>
        </p:txBody>
      </p:sp>
    </p:spTree>
    <p:extLst>
      <p:ext uri="{BB962C8B-B14F-4D97-AF65-F5344CB8AC3E}">
        <p14:creationId xmlns:p14="http://schemas.microsoft.com/office/powerpoint/2010/main" val="16133119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17</a:t>
            </a:fld>
            <a:endParaRPr lang="en-GB"/>
          </a:p>
        </p:txBody>
      </p:sp>
    </p:spTree>
    <p:extLst>
      <p:ext uri="{BB962C8B-B14F-4D97-AF65-F5344CB8AC3E}">
        <p14:creationId xmlns:p14="http://schemas.microsoft.com/office/powerpoint/2010/main" val="175781440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C04186-66AE-4FB3-B839-87C237920849}" type="slidenum">
              <a:rPr lang="en-GB" smtClean="0"/>
              <a:t>19</a:t>
            </a:fld>
            <a:endParaRPr lang="en-GB"/>
          </a:p>
        </p:txBody>
      </p:sp>
    </p:spTree>
    <p:extLst>
      <p:ext uri="{BB962C8B-B14F-4D97-AF65-F5344CB8AC3E}">
        <p14:creationId xmlns:p14="http://schemas.microsoft.com/office/powerpoint/2010/main" val="420642770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20000"/>
              </a:lnSpc>
              <a:spcAft>
                <a:spcPts val="1000"/>
              </a:spcAft>
            </a:pPr>
            <a:r>
              <a:rPr lang="en-GB" sz="1800" b="1" u="sng" dirty="0">
                <a:effectLst/>
                <a:latin typeface="Calibri" panose="020F0502020204030204" pitchFamily="34" charset="0"/>
                <a:ea typeface="DengXian" panose="02010600030101010101" pitchFamily="2" charset="-122"/>
                <a:cs typeface="Arial" panose="020B0604020202020204" pitchFamily="34" charset="0"/>
              </a:rPr>
              <a:t> </a:t>
            </a:r>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21</a:t>
            </a:fld>
            <a:endParaRPr lang="en-GB"/>
          </a:p>
        </p:txBody>
      </p:sp>
    </p:spTree>
    <p:extLst>
      <p:ext uri="{BB962C8B-B14F-4D97-AF65-F5344CB8AC3E}">
        <p14:creationId xmlns:p14="http://schemas.microsoft.com/office/powerpoint/2010/main" val="280777321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8B28C-E451-4403-A250-F359D7134F13}" type="slidenum">
              <a:rPr lang="en-GB" smtClean="0"/>
              <a:t>22</a:t>
            </a:fld>
            <a:endParaRPr lang="en-GB"/>
          </a:p>
        </p:txBody>
      </p:sp>
    </p:spTree>
    <p:extLst>
      <p:ext uri="{BB962C8B-B14F-4D97-AF65-F5344CB8AC3E}">
        <p14:creationId xmlns:p14="http://schemas.microsoft.com/office/powerpoint/2010/main" val="39663619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0C0817-A112-4847-8014-A94B7D2A4EA3}" type="datetime1">
              <a:rPr lang="en-US" smtClean="0"/>
              <a:t>6/11/2024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2128635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6/11/2024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6840416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9C646AA-F36E-4540-911D-FFFC0A0EF24A}" type="datetime1">
              <a:rPr lang="en-US" smtClean="0"/>
              <a:t>6/11/2024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2873180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6/11/2024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3381189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6/11/2024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6483592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6/11/2024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446106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6/11/2024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17205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8D12A6-918A-48BD-8CB9-CA713993B0EA}" type="datetime1">
              <a:rPr lang="en-US" smtClean="0"/>
              <a:t>6/11/2024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0018225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778CE86-875F-4587-BCF6-FA054AFC0D53}" type="datetime1">
              <a:rPr lang="en-US" smtClean="0"/>
              <a:pPr/>
              <a:t>6/11/2024</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2267198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6/11/2024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572353459"/>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6/11/2024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971743183"/>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6/11/2024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864185928"/>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6/11/2024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771953781"/>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6/11/2024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046418166"/>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6/11/2024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52542624"/>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6/11/2024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09647253"/>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6FA2B21-3FCD-4721-B95C-427943F61125}" type="datetime1">
              <a:rPr lang="en-US" smtClean="0"/>
              <a:t>6/11/2024</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045414110"/>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8" Type="http://schemas.openxmlformats.org/officeDocument/2006/relationships/customXml" Target="../ink/ink1.xml"/><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3.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8.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8" Type="http://schemas.openxmlformats.org/officeDocument/2006/relationships/customXml" Target="../ink/ink2.xml"/><Relationship Id="rId13" Type="http://schemas.openxmlformats.org/officeDocument/2006/relationships/image" Target="../media/image17.png"/><Relationship Id="rId18" Type="http://schemas.openxmlformats.org/officeDocument/2006/relationships/customXml" Target="../ink/ink7.xml"/><Relationship Id="rId26" Type="http://schemas.openxmlformats.org/officeDocument/2006/relationships/customXml" Target="../ink/ink11.xml"/><Relationship Id="rId3" Type="http://schemas.openxmlformats.org/officeDocument/2006/relationships/diagramData" Target="../diagrams/data3.xml"/><Relationship Id="rId21" Type="http://schemas.openxmlformats.org/officeDocument/2006/relationships/image" Target="../media/image21.png"/><Relationship Id="rId7" Type="http://schemas.microsoft.com/office/2007/relationships/diagramDrawing" Target="../diagrams/drawing3.xml"/><Relationship Id="rId12" Type="http://schemas.openxmlformats.org/officeDocument/2006/relationships/customXml" Target="../ink/ink4.xml"/><Relationship Id="rId17" Type="http://schemas.openxmlformats.org/officeDocument/2006/relationships/image" Target="../media/image19.png"/><Relationship Id="rId25" Type="http://schemas.openxmlformats.org/officeDocument/2006/relationships/image" Target="../media/image23.png"/><Relationship Id="rId2" Type="http://schemas.openxmlformats.org/officeDocument/2006/relationships/notesSlide" Target="../notesSlides/notesSlide7.xml"/><Relationship Id="rId16" Type="http://schemas.openxmlformats.org/officeDocument/2006/relationships/customXml" Target="../ink/ink6.xml"/><Relationship Id="rId20" Type="http://schemas.openxmlformats.org/officeDocument/2006/relationships/customXml" Target="../ink/ink8.xml"/><Relationship Id="rId29" Type="http://schemas.openxmlformats.org/officeDocument/2006/relationships/image" Target="../media/image25.png"/><Relationship Id="rId1" Type="http://schemas.openxmlformats.org/officeDocument/2006/relationships/slideLayout" Target="../slideLayouts/slideLayout2.xml"/><Relationship Id="rId6" Type="http://schemas.openxmlformats.org/officeDocument/2006/relationships/diagramColors" Target="../diagrams/colors3.xml"/><Relationship Id="rId11" Type="http://schemas.openxmlformats.org/officeDocument/2006/relationships/image" Target="../media/image16.png"/><Relationship Id="rId24" Type="http://schemas.openxmlformats.org/officeDocument/2006/relationships/customXml" Target="../ink/ink10.xml"/><Relationship Id="rId5" Type="http://schemas.openxmlformats.org/officeDocument/2006/relationships/diagramQuickStyle" Target="../diagrams/quickStyle3.xml"/><Relationship Id="rId15" Type="http://schemas.openxmlformats.org/officeDocument/2006/relationships/image" Target="../media/image18.png"/><Relationship Id="rId23" Type="http://schemas.openxmlformats.org/officeDocument/2006/relationships/image" Target="../media/image22.png"/><Relationship Id="rId28" Type="http://schemas.openxmlformats.org/officeDocument/2006/relationships/customXml" Target="../ink/ink12.xml"/><Relationship Id="rId10" Type="http://schemas.openxmlformats.org/officeDocument/2006/relationships/customXml" Target="../ink/ink3.xml"/><Relationship Id="rId19" Type="http://schemas.openxmlformats.org/officeDocument/2006/relationships/image" Target="../media/image20.png"/><Relationship Id="rId31" Type="http://schemas.openxmlformats.org/officeDocument/2006/relationships/image" Target="../media/image26.png"/><Relationship Id="rId4" Type="http://schemas.openxmlformats.org/officeDocument/2006/relationships/diagramLayout" Target="../diagrams/layout3.xml"/><Relationship Id="rId9" Type="http://schemas.openxmlformats.org/officeDocument/2006/relationships/image" Target="../media/image15.png"/><Relationship Id="rId14" Type="http://schemas.openxmlformats.org/officeDocument/2006/relationships/customXml" Target="../ink/ink5.xml"/><Relationship Id="rId22" Type="http://schemas.openxmlformats.org/officeDocument/2006/relationships/customXml" Target="../ink/ink9.xml"/><Relationship Id="rId27" Type="http://schemas.openxmlformats.org/officeDocument/2006/relationships/image" Target="../media/image24.png"/><Relationship Id="rId30" Type="http://schemas.openxmlformats.org/officeDocument/2006/relationships/customXml" Target="../ink/ink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customXml" Target="../ink/ink18.xml"/><Relationship Id="rId13" Type="http://schemas.openxmlformats.org/officeDocument/2006/relationships/customXml" Target="../ink/ink23.xml"/><Relationship Id="rId18" Type="http://schemas.openxmlformats.org/officeDocument/2006/relationships/customXml" Target="../ink/ink28.xml"/><Relationship Id="rId3" Type="http://schemas.openxmlformats.org/officeDocument/2006/relationships/customXml" Target="../ink/ink14.xml"/><Relationship Id="rId7" Type="http://schemas.openxmlformats.org/officeDocument/2006/relationships/customXml" Target="../ink/ink17.xml"/><Relationship Id="rId12" Type="http://schemas.openxmlformats.org/officeDocument/2006/relationships/customXml" Target="../ink/ink22.xml"/><Relationship Id="rId17" Type="http://schemas.openxmlformats.org/officeDocument/2006/relationships/customXml" Target="../ink/ink27.xml"/><Relationship Id="rId2" Type="http://schemas.openxmlformats.org/officeDocument/2006/relationships/notesSlide" Target="../notesSlides/notesSlide11.xml"/><Relationship Id="rId16" Type="http://schemas.openxmlformats.org/officeDocument/2006/relationships/customXml" Target="../ink/ink26.xml"/><Relationship Id="rId1" Type="http://schemas.openxmlformats.org/officeDocument/2006/relationships/slideLayout" Target="../slideLayouts/slideLayout8.xml"/><Relationship Id="rId6" Type="http://schemas.openxmlformats.org/officeDocument/2006/relationships/customXml" Target="../ink/ink16.xml"/><Relationship Id="rId11" Type="http://schemas.openxmlformats.org/officeDocument/2006/relationships/customXml" Target="../ink/ink21.xml"/><Relationship Id="rId5" Type="http://schemas.openxmlformats.org/officeDocument/2006/relationships/customXml" Target="../ink/ink15.xml"/><Relationship Id="rId15" Type="http://schemas.openxmlformats.org/officeDocument/2006/relationships/customXml" Target="../ink/ink25.xml"/><Relationship Id="rId10" Type="http://schemas.openxmlformats.org/officeDocument/2006/relationships/customXml" Target="../ink/ink20.xml"/><Relationship Id="rId19" Type="http://schemas.openxmlformats.org/officeDocument/2006/relationships/customXml" Target="../ink/ink29.xml"/><Relationship Id="rId4" Type="http://schemas.openxmlformats.org/officeDocument/2006/relationships/image" Target="../media/image3.png"/><Relationship Id="rId9" Type="http://schemas.openxmlformats.org/officeDocument/2006/relationships/customXml" Target="../ink/ink19.xml"/><Relationship Id="rId14" Type="http://schemas.openxmlformats.org/officeDocument/2006/relationships/customXml" Target="../ink/ink24.xml"/></Relationships>
</file>

<file path=ppt/slides/_rels/slide12.xml.rels><?xml version="1.0" encoding="UTF-8" standalone="yes"?>
<Relationships xmlns="http://schemas.openxmlformats.org/package/2006/relationships"><Relationship Id="rId3" Type="http://schemas.openxmlformats.org/officeDocument/2006/relationships/customXml" Target="../ink/ink30.xml"/><Relationship Id="rId2" Type="http://schemas.openxmlformats.org/officeDocument/2006/relationships/notesSlide" Target="../notesSlides/notesSlide12.xml"/><Relationship Id="rId1" Type="http://schemas.openxmlformats.org/officeDocument/2006/relationships/slideLayout" Target="../slideLayouts/slideLayout8.xml"/><Relationship Id="rId5" Type="http://schemas.openxmlformats.org/officeDocument/2006/relationships/customXml" Target="../ink/ink31.xml"/><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hyperlink" Target="https://www.justiceforwomen.org.uk/sally-challen-appeal" TargetMode="External"/><Relationship Id="rId2" Type="http://schemas.openxmlformats.org/officeDocument/2006/relationships/notesSlide" Target="../notesSlides/notesSlide15.xml"/><Relationship Id="rId1" Type="http://schemas.openxmlformats.org/officeDocument/2006/relationships/slideLayout" Target="../slideLayouts/slideLayout8.xml"/><Relationship Id="rId4" Type="http://schemas.openxmlformats.org/officeDocument/2006/relationships/image" Target="../media/image2.jpeg"/></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l="9091" t="9091"/>
          <a:stretch/>
        </p:blipFill>
        <p:spPr>
          <a:xfrm>
            <a:off x="20" y="10"/>
            <a:ext cx="12191980" cy="6857990"/>
          </a:xfrm>
          <a:prstGeom prst="rect">
            <a:avLst/>
          </a:prstGeom>
        </p:spPr>
      </p:pic>
      <p:sp>
        <p:nvSpPr>
          <p:cNvPr id="11" name="Isosceles Triangle 10">
            <a:extLst>
              <a:ext uri="{FF2B5EF4-FFF2-40B4-BE49-F238E27FC236}">
                <a16:creationId xmlns:a16="http://schemas.microsoft.com/office/drawing/2014/main" id="{F5F0CD5C-72F3-4090-8A69-8E15CB432A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Parallelogram 12">
            <a:extLst>
              <a:ext uri="{FF2B5EF4-FFF2-40B4-BE49-F238E27FC236}">
                <a16:creationId xmlns:a16="http://schemas.microsoft.com/office/drawing/2014/main" id="{217496A2-9394-4FB7-BA0E-717D2D2E7A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33800" y="0"/>
            <a:ext cx="7315200" cy="6858000"/>
          </a:xfrm>
          <a:prstGeom prst="parallelogram">
            <a:avLst>
              <a:gd name="adj" fmla="val 15925"/>
            </a:avLst>
          </a:prstGeom>
          <a:solidFill>
            <a:schemeClr val="bg1">
              <a:alpha val="87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D02CF681-4765-4E88-802F-B2474DCD516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3D57B2BA-243C-45C7-A5D8-46CA719437F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9" name="Rectangle 23">
            <a:extLst>
              <a:ext uri="{FF2B5EF4-FFF2-40B4-BE49-F238E27FC236}">
                <a16:creationId xmlns:a16="http://schemas.microsoft.com/office/drawing/2014/main" id="{67374FB5-CBB7-46FF-95B5-2251BC6856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5">
            <a:extLst>
              <a:ext uri="{FF2B5EF4-FFF2-40B4-BE49-F238E27FC236}">
                <a16:creationId xmlns:a16="http://schemas.microsoft.com/office/drawing/2014/main" id="{34BCEAB7-D9E0-40A4-9254-8593BD346E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a:extLst>
              <a:ext uri="{FF2B5EF4-FFF2-40B4-BE49-F238E27FC236}">
                <a16:creationId xmlns:a16="http://schemas.microsoft.com/office/drawing/2014/main" id="{D567A354-BB63-405C-8E5F-2F510E670F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4791450" y="1678665"/>
            <a:ext cx="4482553" cy="2369131"/>
          </a:xfrm>
        </p:spPr>
        <p:txBody>
          <a:bodyPr>
            <a:normAutofit/>
          </a:bodyPr>
          <a:lstStyle/>
          <a:p>
            <a:r>
              <a:rPr lang="en-US"/>
              <a:t>HOMICIDE</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4788276" y="4050832"/>
            <a:ext cx="4485725" cy="1096899"/>
          </a:xfrm>
        </p:spPr>
        <p:txBody>
          <a:bodyPr>
            <a:normAutofit/>
          </a:bodyPr>
          <a:lstStyle/>
          <a:p>
            <a:pPr>
              <a:spcAft>
                <a:spcPts val="600"/>
              </a:spcAft>
            </a:pPr>
            <a:r>
              <a:rPr lang="en-US"/>
              <a:t>LAURA KNIGHT</a:t>
            </a:r>
          </a:p>
        </p:txBody>
      </p:sp>
      <p:sp>
        <p:nvSpPr>
          <p:cNvPr id="25" name="Rectangle 27">
            <a:extLst>
              <a:ext uri="{FF2B5EF4-FFF2-40B4-BE49-F238E27FC236}">
                <a16:creationId xmlns:a16="http://schemas.microsoft.com/office/drawing/2014/main" id="{9185A8D7-2F20-4F7A-97BE-21DB1654C7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8">
            <a:extLst>
              <a:ext uri="{FF2B5EF4-FFF2-40B4-BE49-F238E27FC236}">
                <a16:creationId xmlns:a16="http://schemas.microsoft.com/office/drawing/2014/main" id="{CB65BD56-22B3-4E13-BFCA-B8E8BEB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9">
            <a:extLst>
              <a:ext uri="{FF2B5EF4-FFF2-40B4-BE49-F238E27FC236}">
                <a16:creationId xmlns:a16="http://schemas.microsoft.com/office/drawing/2014/main" id="{6790ED68-BCA0-4247-A72F-1CB85DF068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a:extLst>
              <a:ext uri="{FF2B5EF4-FFF2-40B4-BE49-F238E27FC236}">
                <a16:creationId xmlns:a16="http://schemas.microsoft.com/office/drawing/2014/main" id="{DD0F2B3F-DC55-4FA7-B667-1ACD079209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584280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5CD4B4AC-0837-4C6F-B498-55CA1F4F584F}"/>
              </a:ext>
            </a:extLst>
          </p:cNvPr>
          <p:cNvSpPr>
            <a:spLocks noGrp="1"/>
          </p:cNvSpPr>
          <p:nvPr>
            <p:ph type="title"/>
          </p:nvPr>
        </p:nvSpPr>
        <p:spPr>
          <a:xfrm>
            <a:off x="2698184" y="1930241"/>
            <a:ext cx="8596668" cy="1826581"/>
          </a:xfrm>
        </p:spPr>
        <p:txBody>
          <a:bodyPr>
            <a:normAutofit/>
          </a:bodyPr>
          <a:lstStyle/>
          <a:p>
            <a:r>
              <a:rPr lang="en-US" sz="9600" dirty="0"/>
              <a:t>MURDER</a:t>
            </a:r>
          </a:p>
        </p:txBody>
      </p:sp>
    </p:spTree>
    <p:extLst>
      <p:ext uri="{BB962C8B-B14F-4D97-AF65-F5344CB8AC3E}">
        <p14:creationId xmlns:p14="http://schemas.microsoft.com/office/powerpoint/2010/main" val="28481321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6C278-63C0-4D37-B511-83CC94550B50}"/>
              </a:ext>
            </a:extLst>
          </p:cNvPr>
          <p:cNvSpPr>
            <a:spLocks noGrp="1"/>
          </p:cNvSpPr>
          <p:nvPr>
            <p:ph type="title"/>
          </p:nvPr>
        </p:nvSpPr>
        <p:spPr/>
        <p:txBody>
          <a:bodyPr anchor="b">
            <a:normAutofit/>
          </a:bodyPr>
          <a:lstStyle/>
          <a:p>
            <a:r>
              <a:rPr lang="en-GB"/>
              <a:t>Recap of lecture:</a:t>
            </a:r>
          </a:p>
        </p:txBody>
      </p:sp>
      <p:sp>
        <p:nvSpPr>
          <p:cNvPr id="3" name="Content Placeholder 2">
            <a:extLst>
              <a:ext uri="{FF2B5EF4-FFF2-40B4-BE49-F238E27FC236}">
                <a16:creationId xmlns:a16="http://schemas.microsoft.com/office/drawing/2014/main" id="{3BA32B5F-3208-447F-B54C-0F768027219B}"/>
              </a:ext>
            </a:extLst>
          </p:cNvPr>
          <p:cNvSpPr>
            <a:spLocks noGrp="1"/>
          </p:cNvSpPr>
          <p:nvPr>
            <p:ph idx="1"/>
          </p:nvPr>
        </p:nvSpPr>
        <p:spPr/>
        <p:txBody>
          <a:bodyPr>
            <a:normAutofit fontScale="92500" lnSpcReduction="10000"/>
          </a:bodyPr>
          <a:lstStyle/>
          <a:p>
            <a:r>
              <a:rPr lang="en-GB" sz="2400" b="1" u="sng" dirty="0"/>
              <a:t>Define murder</a:t>
            </a:r>
          </a:p>
          <a:p>
            <a:pPr marL="0" indent="0">
              <a:buNone/>
            </a:pPr>
            <a:r>
              <a:rPr lang="en-GB" sz="2400" dirty="0"/>
              <a:t>Murder is where D kills V and D intends to kill or intends to cause GBH. The offence takes place under the King’s peace.</a:t>
            </a:r>
          </a:p>
          <a:p>
            <a:r>
              <a:rPr lang="en-GB" sz="2400" b="1" u="sng" dirty="0"/>
              <a:t>What is the Actus Reus of Murder?</a:t>
            </a:r>
          </a:p>
          <a:p>
            <a:pPr marL="0" indent="0">
              <a:buNone/>
            </a:pPr>
            <a:r>
              <a:rPr lang="en-GB" sz="2400" dirty="0"/>
              <a:t>D unlawfully kills another person under the King’s peace and V is a person.</a:t>
            </a:r>
          </a:p>
          <a:p>
            <a:pPr marL="0" indent="0">
              <a:buNone/>
            </a:pPr>
            <a:r>
              <a:rPr lang="en-GB" sz="2400" dirty="0"/>
              <a:t>Gibbins and Proctor [1918]</a:t>
            </a:r>
          </a:p>
          <a:p>
            <a:pPr marL="0" indent="0">
              <a:buNone/>
            </a:pPr>
            <a:r>
              <a:rPr lang="en-GB" sz="2400" b="1" i="1" u="sng" dirty="0"/>
              <a:t>What is the </a:t>
            </a:r>
            <a:r>
              <a:rPr lang="en-GB" sz="2400" b="1" i="1" u="sng" dirty="0" err="1"/>
              <a:t>mens</a:t>
            </a:r>
            <a:r>
              <a:rPr lang="en-GB" sz="2400" b="1" i="1" u="sng" dirty="0"/>
              <a:t> rea of murder?</a:t>
            </a:r>
          </a:p>
          <a:p>
            <a:pPr marL="0" indent="0">
              <a:buNone/>
            </a:pPr>
            <a:r>
              <a:rPr lang="en-GB" sz="2400" dirty="0"/>
              <a:t>Malice aforethought: intention to kill or to cause GBH</a:t>
            </a:r>
          </a:p>
        </p:txBody>
      </p:sp>
    </p:spTree>
    <p:extLst>
      <p:ext uri="{BB962C8B-B14F-4D97-AF65-F5344CB8AC3E}">
        <p14:creationId xmlns:p14="http://schemas.microsoft.com/office/powerpoint/2010/main" val="3069326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D643370D-0299-4223-9CB8-05106F5B3ED0}"/>
              </a:ext>
            </a:extLst>
          </p:cNvPr>
          <p:cNvGraphicFramePr/>
          <p:nvPr>
            <p:extLst>
              <p:ext uri="{D42A27DB-BD31-4B8C-83A1-F6EECF244321}">
                <p14:modId xmlns:p14="http://schemas.microsoft.com/office/powerpoint/2010/main" val="1312552977"/>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mc:AlternateContent xmlns:mc="http://schemas.openxmlformats.org/markup-compatibility/2006" xmlns:p14="http://schemas.microsoft.com/office/powerpoint/2010/main">
        <mc:Choice Requires="p14">
          <p:contentPart p14:bwMode="auto" r:id="rId8">
            <p14:nvContentPartPr>
              <p14:cNvPr id="6" name="Ink 5">
                <a:extLst>
                  <a:ext uri="{FF2B5EF4-FFF2-40B4-BE49-F238E27FC236}">
                    <a16:creationId xmlns:a16="http://schemas.microsoft.com/office/drawing/2014/main" id="{E9449DB0-BD42-47FC-9B38-1513B45336E1}"/>
                  </a:ext>
                </a:extLst>
              </p14:cNvPr>
              <p14:cNvContentPartPr/>
              <p14:nvPr/>
            </p14:nvContentPartPr>
            <p14:xfrm>
              <a:off x="3064105" y="2488784"/>
              <a:ext cx="360" cy="360"/>
            </p14:xfrm>
          </p:contentPart>
        </mc:Choice>
        <mc:Fallback xmlns="">
          <p:pic>
            <p:nvPicPr>
              <p:cNvPr id="6" name="Ink 5">
                <a:extLst>
                  <a:ext uri="{FF2B5EF4-FFF2-40B4-BE49-F238E27FC236}">
                    <a16:creationId xmlns:a16="http://schemas.microsoft.com/office/drawing/2014/main" id="{E9449DB0-BD42-47FC-9B38-1513B45336E1}"/>
                  </a:ext>
                </a:extLst>
              </p:cNvPr>
              <p:cNvPicPr/>
              <p:nvPr/>
            </p:nvPicPr>
            <p:blipFill>
              <a:blip r:embed="rId9"/>
              <a:stretch>
                <a:fillRect/>
              </a:stretch>
            </p:blipFill>
            <p:spPr>
              <a:xfrm>
                <a:off x="3055465" y="2480144"/>
                <a:ext cx="18000" cy="18000"/>
              </a:xfrm>
              <a:prstGeom prst="rect">
                <a:avLst/>
              </a:prstGeom>
            </p:spPr>
          </p:pic>
        </mc:Fallback>
      </mc:AlternateContent>
      <p:sp>
        <p:nvSpPr>
          <p:cNvPr id="3" name="Callout: Right Arrow 2">
            <a:extLst>
              <a:ext uri="{FF2B5EF4-FFF2-40B4-BE49-F238E27FC236}">
                <a16:creationId xmlns:a16="http://schemas.microsoft.com/office/drawing/2014/main" id="{9FF5244A-FC73-7029-8A52-4145107912B2}"/>
              </a:ext>
            </a:extLst>
          </p:cNvPr>
          <p:cNvSpPr/>
          <p:nvPr/>
        </p:nvSpPr>
        <p:spPr>
          <a:xfrm>
            <a:off x="2593674" y="775002"/>
            <a:ext cx="2513163" cy="3427563"/>
          </a:xfrm>
          <a:prstGeom prst="rightArrowCallout">
            <a:avLst/>
          </a:prstGeom>
          <a:solidFill>
            <a:srgbClr val="B8D233"/>
          </a:solidFill>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4" name="TextBox 3">
            <a:extLst>
              <a:ext uri="{FF2B5EF4-FFF2-40B4-BE49-F238E27FC236}">
                <a16:creationId xmlns:a16="http://schemas.microsoft.com/office/drawing/2014/main" id="{E9890DA5-0B4B-1371-7FA9-A714D3A34DC1}"/>
              </a:ext>
            </a:extLst>
          </p:cNvPr>
          <p:cNvSpPr txBox="1"/>
          <p:nvPr/>
        </p:nvSpPr>
        <p:spPr>
          <a:xfrm>
            <a:off x="2904226" y="2225615"/>
            <a:ext cx="1092680" cy="646331"/>
          </a:xfrm>
          <a:prstGeom prst="rect">
            <a:avLst/>
          </a:prstGeom>
          <a:noFill/>
        </p:spPr>
        <p:txBody>
          <a:bodyPr wrap="square" rtlCol="0">
            <a:spAutoFit/>
          </a:bodyPr>
          <a:lstStyle/>
          <a:p>
            <a:r>
              <a:rPr lang="en-GB" dirty="0"/>
              <a:t>Actus reus</a:t>
            </a:r>
          </a:p>
        </p:txBody>
      </p:sp>
      <p:sp>
        <p:nvSpPr>
          <p:cNvPr id="5" name="Callout: Left Arrow 4">
            <a:extLst>
              <a:ext uri="{FF2B5EF4-FFF2-40B4-BE49-F238E27FC236}">
                <a16:creationId xmlns:a16="http://schemas.microsoft.com/office/drawing/2014/main" id="{56E1285D-9ED7-C3F2-DE19-6B77F5AA5DF6}"/>
              </a:ext>
            </a:extLst>
          </p:cNvPr>
          <p:cNvSpPr/>
          <p:nvPr/>
        </p:nvSpPr>
        <p:spPr>
          <a:xfrm>
            <a:off x="6711351" y="4502989"/>
            <a:ext cx="1880558" cy="695864"/>
          </a:xfrm>
          <a:prstGeom prst="leftArrowCallout">
            <a:avLst/>
          </a:prstGeom>
          <a:solidFill>
            <a:srgbClr val="FFFF00"/>
          </a:solidFill>
        </p:spPr>
        <p:style>
          <a:lnRef idx="2">
            <a:schemeClr val="accent5"/>
          </a:lnRef>
          <a:fillRef idx="1">
            <a:schemeClr val="lt1"/>
          </a:fillRef>
          <a:effectRef idx="0">
            <a:schemeClr val="accent5"/>
          </a:effectRef>
          <a:fontRef idx="minor">
            <a:schemeClr val="dk1"/>
          </a:fontRef>
        </p:style>
        <p:txBody>
          <a:bodyPr rtlCol="0" anchor="ctr"/>
          <a:lstStyle/>
          <a:p>
            <a:pPr algn="ctr"/>
            <a:endParaRPr lang="en-GB"/>
          </a:p>
        </p:txBody>
      </p:sp>
      <p:sp>
        <p:nvSpPr>
          <p:cNvPr id="7" name="TextBox 6">
            <a:extLst>
              <a:ext uri="{FF2B5EF4-FFF2-40B4-BE49-F238E27FC236}">
                <a16:creationId xmlns:a16="http://schemas.microsoft.com/office/drawing/2014/main" id="{9CC5747A-DDD6-92C1-5714-0E8435D7CA39}"/>
              </a:ext>
            </a:extLst>
          </p:cNvPr>
          <p:cNvSpPr txBox="1"/>
          <p:nvPr/>
        </p:nvSpPr>
        <p:spPr>
          <a:xfrm>
            <a:off x="7476226" y="4710023"/>
            <a:ext cx="1161691" cy="369332"/>
          </a:xfrm>
          <a:prstGeom prst="rect">
            <a:avLst/>
          </a:prstGeom>
          <a:noFill/>
        </p:spPr>
        <p:txBody>
          <a:bodyPr wrap="square" rtlCol="0">
            <a:spAutoFit/>
          </a:bodyPr>
          <a:lstStyle/>
          <a:p>
            <a:r>
              <a:rPr lang="en-GB" dirty="0" err="1"/>
              <a:t>Mens</a:t>
            </a:r>
            <a:r>
              <a:rPr lang="en-GB" dirty="0"/>
              <a:t> rea</a:t>
            </a:r>
          </a:p>
        </p:txBody>
      </p:sp>
    </p:spTree>
    <p:extLst>
      <p:ext uri="{BB962C8B-B14F-4D97-AF65-F5344CB8AC3E}">
        <p14:creationId xmlns:p14="http://schemas.microsoft.com/office/powerpoint/2010/main" val="14032718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09E86-B9CB-4C98-95FC-AC1F49EA8857}"/>
              </a:ext>
            </a:extLst>
          </p:cNvPr>
          <p:cNvSpPr>
            <a:spLocks noGrp="1"/>
          </p:cNvSpPr>
          <p:nvPr>
            <p:ph type="title"/>
          </p:nvPr>
        </p:nvSpPr>
        <p:spPr/>
        <p:txBody>
          <a:bodyPr anchor="b">
            <a:normAutofit/>
          </a:bodyPr>
          <a:lstStyle/>
          <a:p>
            <a:r>
              <a:rPr lang="en-GB" dirty="0"/>
              <a:t>SELF-ASSESSMENT QUESTION</a:t>
            </a:r>
          </a:p>
        </p:txBody>
      </p:sp>
      <p:sp>
        <p:nvSpPr>
          <p:cNvPr id="3" name="Content Placeholder 2">
            <a:extLst>
              <a:ext uri="{FF2B5EF4-FFF2-40B4-BE49-F238E27FC236}">
                <a16:creationId xmlns:a16="http://schemas.microsoft.com/office/drawing/2014/main" id="{8FA80BF4-C540-44F9-82D7-A998A4DFDBB6}"/>
              </a:ext>
            </a:extLst>
          </p:cNvPr>
          <p:cNvSpPr>
            <a:spLocks noGrp="1"/>
          </p:cNvSpPr>
          <p:nvPr>
            <p:ph idx="1"/>
          </p:nvPr>
        </p:nvSpPr>
        <p:spPr/>
        <p:txBody>
          <a:bodyPr>
            <a:normAutofit fontScale="92500" lnSpcReduction="10000"/>
          </a:bodyPr>
          <a:lstStyle/>
          <a:p>
            <a:pPr marL="0" indent="0">
              <a:lnSpc>
                <a:spcPct val="100000"/>
              </a:lnSpc>
              <a:buNone/>
            </a:pPr>
            <a:r>
              <a:rPr lang="en-GB" b="1"/>
              <a:t>The police came to search for stolen goods in a block of flats where Melvin lived. Melvin had stolen property hidden in his bedroom. Melvin decided to cause a distraction so that the flats would not be searched. Melvin turned the gas on in Gabriel’s house. Gabriel was his elderly neighbour. The gas leaked for 10 minutes before it was detected by the police. The police evacuated the area. Unfortunately, Gabriel had inhaled the gas and the police found him collapsed on the floor. Gabriel was rushed to hospital. At the hospital a doctor failed to noticed that Gabriel’s breathing difficulties had worsened. Gabriel died. If the doctor had noticed the worsening of the problems, Gabriel could have been given a drug to stabilise his breathing.</a:t>
            </a:r>
          </a:p>
          <a:p>
            <a:pPr marL="0" indent="0">
              <a:lnSpc>
                <a:spcPct val="100000"/>
              </a:lnSpc>
              <a:buNone/>
            </a:pPr>
            <a:endParaRPr lang="en-GB" b="1"/>
          </a:p>
          <a:p>
            <a:pPr marL="0" indent="0">
              <a:lnSpc>
                <a:spcPct val="100000"/>
              </a:lnSpc>
              <a:buNone/>
            </a:pPr>
            <a:r>
              <a:rPr lang="en-GB" b="1"/>
              <a:t>Discuss whether Melvin is guilty of murder.</a:t>
            </a:r>
          </a:p>
        </p:txBody>
      </p:sp>
    </p:spTree>
    <p:extLst>
      <p:ext uri="{BB962C8B-B14F-4D97-AF65-F5344CB8AC3E}">
        <p14:creationId xmlns:p14="http://schemas.microsoft.com/office/powerpoint/2010/main" val="33120355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B5F62-DCE0-43B2-A7E1-A4C2C102158C}"/>
              </a:ext>
            </a:extLst>
          </p:cNvPr>
          <p:cNvSpPr>
            <a:spLocks noGrp="1"/>
          </p:cNvSpPr>
          <p:nvPr>
            <p:ph type="title"/>
          </p:nvPr>
        </p:nvSpPr>
        <p:spPr/>
        <p:txBody>
          <a:bodyPr anchor="b">
            <a:normAutofit/>
          </a:bodyPr>
          <a:lstStyle/>
          <a:p>
            <a:r>
              <a:rPr lang="en-GB" dirty="0"/>
              <a:t>Recap: partial defences</a:t>
            </a:r>
          </a:p>
        </p:txBody>
      </p:sp>
      <p:graphicFrame>
        <p:nvGraphicFramePr>
          <p:cNvPr id="5" name="Content Placeholder 2">
            <a:extLst>
              <a:ext uri="{FF2B5EF4-FFF2-40B4-BE49-F238E27FC236}">
                <a16:creationId xmlns:a16="http://schemas.microsoft.com/office/drawing/2014/main" id="{451DCFF2-ED5D-403F-BB25-7C50AAC9BB12}"/>
              </a:ext>
            </a:extLst>
          </p:cNvPr>
          <p:cNvGraphicFramePr>
            <a:graphicFrameLocks noGrp="1"/>
          </p:cNvGraphicFramePr>
          <p:nvPr>
            <p:ph idx="1"/>
            <p:extLst>
              <p:ext uri="{D42A27DB-BD31-4B8C-83A1-F6EECF244321}">
                <p14:modId xmlns:p14="http://schemas.microsoft.com/office/powerpoint/2010/main" val="3455440086"/>
              </p:ext>
            </p:extLst>
          </p:nvPr>
        </p:nvGraphicFramePr>
        <p:xfrm>
          <a:off x="4226943" y="514350"/>
          <a:ext cx="5047232" cy="62315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907234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8533E-0DB5-4E23-92BD-2189826E2754}"/>
              </a:ext>
            </a:extLst>
          </p:cNvPr>
          <p:cNvSpPr>
            <a:spLocks noGrp="1"/>
          </p:cNvSpPr>
          <p:nvPr>
            <p:ph type="title"/>
          </p:nvPr>
        </p:nvSpPr>
        <p:spPr>
          <a:xfrm>
            <a:off x="1593010" y="589704"/>
            <a:ext cx="8289985" cy="630341"/>
          </a:xfrm>
        </p:spPr>
        <p:txBody>
          <a:bodyPr>
            <a:normAutofit fontScale="90000"/>
          </a:bodyPr>
          <a:lstStyle/>
          <a:p>
            <a:r>
              <a:rPr lang="en-GB" dirty="0"/>
              <a:t>Elements of a successful plea of loss of control</a:t>
            </a:r>
          </a:p>
        </p:txBody>
      </p:sp>
      <p:graphicFrame>
        <p:nvGraphicFramePr>
          <p:cNvPr id="4" name="Content Placeholder 3">
            <a:extLst>
              <a:ext uri="{FF2B5EF4-FFF2-40B4-BE49-F238E27FC236}">
                <a16:creationId xmlns:a16="http://schemas.microsoft.com/office/drawing/2014/main" id="{4FFCA016-EA4F-4AF0-A9A5-E7DC79F52B54}"/>
              </a:ext>
            </a:extLst>
          </p:cNvPr>
          <p:cNvGraphicFramePr>
            <a:graphicFrameLocks noGrp="1"/>
          </p:cNvGraphicFramePr>
          <p:nvPr>
            <p:ph idx="1"/>
            <p:extLst>
              <p:ext uri="{D42A27DB-BD31-4B8C-83A1-F6EECF244321}">
                <p14:modId xmlns:p14="http://schemas.microsoft.com/office/powerpoint/2010/main" val="4082702178"/>
              </p:ext>
            </p:extLst>
          </p:nvPr>
        </p:nvGraphicFramePr>
        <p:xfrm>
          <a:off x="454324" y="1069675"/>
          <a:ext cx="10944045" cy="54346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25" name="Group 24">
            <a:extLst>
              <a:ext uri="{FF2B5EF4-FFF2-40B4-BE49-F238E27FC236}">
                <a16:creationId xmlns:a16="http://schemas.microsoft.com/office/drawing/2014/main" id="{A01AFCA2-BF50-458C-B854-433D8963E0C1}"/>
              </a:ext>
            </a:extLst>
          </p:cNvPr>
          <p:cNvGrpSpPr/>
          <p:nvPr/>
        </p:nvGrpSpPr>
        <p:grpSpPr>
          <a:xfrm>
            <a:off x="5407651" y="1832230"/>
            <a:ext cx="985680" cy="590040"/>
            <a:chOff x="5407651" y="1832230"/>
            <a:chExt cx="985680" cy="590040"/>
          </a:xfrm>
        </p:grpSpPr>
        <mc:AlternateContent xmlns:mc="http://schemas.openxmlformats.org/markup-compatibility/2006" xmlns:p14="http://schemas.microsoft.com/office/powerpoint/2010/main">
          <mc:Choice Requires="p14">
            <p:contentPart p14:bwMode="auto" r:id="rId8">
              <p14:nvContentPartPr>
                <p14:cNvPr id="19" name="Ink 18">
                  <a:extLst>
                    <a:ext uri="{FF2B5EF4-FFF2-40B4-BE49-F238E27FC236}">
                      <a16:creationId xmlns:a16="http://schemas.microsoft.com/office/drawing/2014/main" id="{B2CB7070-B5A4-4B83-B258-DD622241E3D6}"/>
                    </a:ext>
                  </a:extLst>
                </p14:cNvPr>
                <p14:cNvContentPartPr/>
                <p14:nvPr/>
              </p14:nvContentPartPr>
              <p14:xfrm>
                <a:off x="5407651" y="2009350"/>
                <a:ext cx="322560" cy="182160"/>
              </p14:xfrm>
            </p:contentPart>
          </mc:Choice>
          <mc:Fallback xmlns="">
            <p:pic>
              <p:nvPicPr>
                <p:cNvPr id="19" name="Ink 18">
                  <a:extLst>
                    <a:ext uri="{FF2B5EF4-FFF2-40B4-BE49-F238E27FC236}">
                      <a16:creationId xmlns:a16="http://schemas.microsoft.com/office/drawing/2014/main" id="{B2CB7070-B5A4-4B83-B258-DD622241E3D6}"/>
                    </a:ext>
                  </a:extLst>
                </p:cNvPr>
                <p:cNvPicPr/>
                <p:nvPr/>
              </p:nvPicPr>
              <p:blipFill>
                <a:blip r:embed="rId9"/>
                <a:stretch>
                  <a:fillRect/>
                </a:stretch>
              </p:blipFill>
              <p:spPr>
                <a:xfrm>
                  <a:off x="5398651" y="2000350"/>
                  <a:ext cx="340200" cy="1998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20" name="Ink 19">
                  <a:extLst>
                    <a:ext uri="{FF2B5EF4-FFF2-40B4-BE49-F238E27FC236}">
                      <a16:creationId xmlns:a16="http://schemas.microsoft.com/office/drawing/2014/main" id="{B07CD768-330E-4AD2-8CEF-8B0601870AD5}"/>
                    </a:ext>
                  </a:extLst>
                </p14:cNvPr>
                <p14:cNvContentPartPr/>
                <p14:nvPr/>
              </p14:nvContentPartPr>
              <p14:xfrm>
                <a:off x="5620771" y="1913230"/>
                <a:ext cx="173520" cy="509040"/>
              </p14:xfrm>
            </p:contentPart>
          </mc:Choice>
          <mc:Fallback xmlns="">
            <p:pic>
              <p:nvPicPr>
                <p:cNvPr id="20" name="Ink 19">
                  <a:extLst>
                    <a:ext uri="{FF2B5EF4-FFF2-40B4-BE49-F238E27FC236}">
                      <a16:creationId xmlns:a16="http://schemas.microsoft.com/office/drawing/2014/main" id="{B07CD768-330E-4AD2-8CEF-8B0601870AD5}"/>
                    </a:ext>
                  </a:extLst>
                </p:cNvPr>
                <p:cNvPicPr/>
                <p:nvPr/>
              </p:nvPicPr>
              <p:blipFill>
                <a:blip r:embed="rId11"/>
                <a:stretch>
                  <a:fillRect/>
                </a:stretch>
              </p:blipFill>
              <p:spPr>
                <a:xfrm>
                  <a:off x="5611771" y="1904590"/>
                  <a:ext cx="191160" cy="52668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22" name="Ink 21">
                  <a:extLst>
                    <a:ext uri="{FF2B5EF4-FFF2-40B4-BE49-F238E27FC236}">
                      <a16:creationId xmlns:a16="http://schemas.microsoft.com/office/drawing/2014/main" id="{BA62B18C-68E7-4AB2-895C-76142347FBFC}"/>
                    </a:ext>
                  </a:extLst>
                </p14:cNvPr>
                <p14:cNvContentPartPr/>
                <p14:nvPr/>
              </p14:nvContentPartPr>
              <p14:xfrm>
                <a:off x="5807611" y="1931590"/>
                <a:ext cx="338040" cy="233640"/>
              </p14:xfrm>
            </p:contentPart>
          </mc:Choice>
          <mc:Fallback xmlns="">
            <p:pic>
              <p:nvPicPr>
                <p:cNvPr id="22" name="Ink 21">
                  <a:extLst>
                    <a:ext uri="{FF2B5EF4-FFF2-40B4-BE49-F238E27FC236}">
                      <a16:creationId xmlns:a16="http://schemas.microsoft.com/office/drawing/2014/main" id="{BA62B18C-68E7-4AB2-895C-76142347FBFC}"/>
                    </a:ext>
                  </a:extLst>
                </p:cNvPr>
                <p:cNvPicPr/>
                <p:nvPr/>
              </p:nvPicPr>
              <p:blipFill>
                <a:blip r:embed="rId13"/>
                <a:stretch>
                  <a:fillRect/>
                </a:stretch>
              </p:blipFill>
              <p:spPr>
                <a:xfrm>
                  <a:off x="5798971" y="1922950"/>
                  <a:ext cx="355680" cy="25128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24" name="Ink 23">
                  <a:extLst>
                    <a:ext uri="{FF2B5EF4-FFF2-40B4-BE49-F238E27FC236}">
                      <a16:creationId xmlns:a16="http://schemas.microsoft.com/office/drawing/2014/main" id="{B6576302-FD7C-41F3-8794-4539B0482B60}"/>
                    </a:ext>
                  </a:extLst>
                </p14:cNvPr>
                <p14:cNvContentPartPr/>
                <p14:nvPr/>
              </p14:nvContentPartPr>
              <p14:xfrm>
                <a:off x="6057811" y="1832230"/>
                <a:ext cx="335520" cy="350280"/>
              </p14:xfrm>
            </p:contentPart>
          </mc:Choice>
          <mc:Fallback xmlns="">
            <p:pic>
              <p:nvPicPr>
                <p:cNvPr id="24" name="Ink 23">
                  <a:extLst>
                    <a:ext uri="{FF2B5EF4-FFF2-40B4-BE49-F238E27FC236}">
                      <a16:creationId xmlns:a16="http://schemas.microsoft.com/office/drawing/2014/main" id="{B6576302-FD7C-41F3-8794-4539B0482B60}"/>
                    </a:ext>
                  </a:extLst>
                </p:cNvPr>
                <p:cNvPicPr/>
                <p:nvPr/>
              </p:nvPicPr>
              <p:blipFill>
                <a:blip r:embed="rId15"/>
                <a:stretch>
                  <a:fillRect/>
                </a:stretch>
              </p:blipFill>
              <p:spPr>
                <a:xfrm>
                  <a:off x="6048811" y="1823230"/>
                  <a:ext cx="353160" cy="367920"/>
                </a:xfrm>
                <a:prstGeom prst="rect">
                  <a:avLst/>
                </a:prstGeom>
              </p:spPr>
            </p:pic>
          </mc:Fallback>
        </mc:AlternateContent>
      </p:grpSp>
      <p:grpSp>
        <p:nvGrpSpPr>
          <p:cNvPr id="30" name="Group 29">
            <a:extLst>
              <a:ext uri="{FF2B5EF4-FFF2-40B4-BE49-F238E27FC236}">
                <a16:creationId xmlns:a16="http://schemas.microsoft.com/office/drawing/2014/main" id="{E80B914E-52D0-4202-A13E-C874FF54A2DD}"/>
              </a:ext>
            </a:extLst>
          </p:cNvPr>
          <p:cNvGrpSpPr/>
          <p:nvPr/>
        </p:nvGrpSpPr>
        <p:grpSpPr>
          <a:xfrm>
            <a:off x="5515291" y="3028870"/>
            <a:ext cx="870120" cy="566280"/>
            <a:chOff x="5515291" y="3028870"/>
            <a:chExt cx="870120" cy="566280"/>
          </a:xfrm>
        </p:grpSpPr>
        <mc:AlternateContent xmlns:mc="http://schemas.openxmlformats.org/markup-compatibility/2006" xmlns:p14="http://schemas.microsoft.com/office/powerpoint/2010/main">
          <mc:Choice Requires="p14">
            <p:contentPart p14:bwMode="auto" r:id="rId16">
              <p14:nvContentPartPr>
                <p14:cNvPr id="26" name="Ink 25">
                  <a:extLst>
                    <a:ext uri="{FF2B5EF4-FFF2-40B4-BE49-F238E27FC236}">
                      <a16:creationId xmlns:a16="http://schemas.microsoft.com/office/drawing/2014/main" id="{DD90CB7C-75BD-4627-8876-35B3FC962EC4}"/>
                    </a:ext>
                  </a:extLst>
                </p14:cNvPr>
                <p14:cNvContentPartPr/>
                <p14:nvPr/>
              </p14:nvContentPartPr>
              <p14:xfrm>
                <a:off x="5515291" y="3146590"/>
                <a:ext cx="331560" cy="110160"/>
              </p14:xfrm>
            </p:contentPart>
          </mc:Choice>
          <mc:Fallback xmlns="">
            <p:pic>
              <p:nvPicPr>
                <p:cNvPr id="26" name="Ink 25">
                  <a:extLst>
                    <a:ext uri="{FF2B5EF4-FFF2-40B4-BE49-F238E27FC236}">
                      <a16:creationId xmlns:a16="http://schemas.microsoft.com/office/drawing/2014/main" id="{DD90CB7C-75BD-4627-8876-35B3FC962EC4}"/>
                    </a:ext>
                  </a:extLst>
                </p:cNvPr>
                <p:cNvPicPr/>
                <p:nvPr/>
              </p:nvPicPr>
              <p:blipFill>
                <a:blip r:embed="rId17"/>
                <a:stretch>
                  <a:fillRect/>
                </a:stretch>
              </p:blipFill>
              <p:spPr>
                <a:xfrm>
                  <a:off x="5506651" y="3137590"/>
                  <a:ext cx="349200" cy="12780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27" name="Ink 26">
                  <a:extLst>
                    <a:ext uri="{FF2B5EF4-FFF2-40B4-BE49-F238E27FC236}">
                      <a16:creationId xmlns:a16="http://schemas.microsoft.com/office/drawing/2014/main" id="{CCD4AC65-909A-4AD9-AF94-E382198C1BB5}"/>
                    </a:ext>
                  </a:extLst>
                </p14:cNvPr>
                <p14:cNvContentPartPr/>
                <p14:nvPr/>
              </p14:nvContentPartPr>
              <p14:xfrm>
                <a:off x="5758651" y="3028870"/>
                <a:ext cx="95400" cy="566280"/>
              </p14:xfrm>
            </p:contentPart>
          </mc:Choice>
          <mc:Fallback xmlns="">
            <p:pic>
              <p:nvPicPr>
                <p:cNvPr id="27" name="Ink 26">
                  <a:extLst>
                    <a:ext uri="{FF2B5EF4-FFF2-40B4-BE49-F238E27FC236}">
                      <a16:creationId xmlns:a16="http://schemas.microsoft.com/office/drawing/2014/main" id="{CCD4AC65-909A-4AD9-AF94-E382198C1BB5}"/>
                    </a:ext>
                  </a:extLst>
                </p:cNvPr>
                <p:cNvPicPr/>
                <p:nvPr/>
              </p:nvPicPr>
              <p:blipFill>
                <a:blip r:embed="rId19"/>
                <a:stretch>
                  <a:fillRect/>
                </a:stretch>
              </p:blipFill>
              <p:spPr>
                <a:xfrm>
                  <a:off x="5750011" y="3020230"/>
                  <a:ext cx="113040" cy="58392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29" name="Ink 28">
                  <a:extLst>
                    <a:ext uri="{FF2B5EF4-FFF2-40B4-BE49-F238E27FC236}">
                      <a16:creationId xmlns:a16="http://schemas.microsoft.com/office/drawing/2014/main" id="{5DD70AD0-35F6-4D6B-83D3-BBD92526004A}"/>
                    </a:ext>
                  </a:extLst>
                </p14:cNvPr>
                <p14:cNvContentPartPr/>
                <p14:nvPr/>
              </p14:nvContentPartPr>
              <p14:xfrm>
                <a:off x="5939011" y="3079990"/>
                <a:ext cx="446400" cy="309960"/>
              </p14:xfrm>
            </p:contentPart>
          </mc:Choice>
          <mc:Fallback xmlns="">
            <p:pic>
              <p:nvPicPr>
                <p:cNvPr id="29" name="Ink 28">
                  <a:extLst>
                    <a:ext uri="{FF2B5EF4-FFF2-40B4-BE49-F238E27FC236}">
                      <a16:creationId xmlns:a16="http://schemas.microsoft.com/office/drawing/2014/main" id="{5DD70AD0-35F6-4D6B-83D3-BBD92526004A}"/>
                    </a:ext>
                  </a:extLst>
                </p:cNvPr>
                <p:cNvPicPr/>
                <p:nvPr/>
              </p:nvPicPr>
              <p:blipFill>
                <a:blip r:embed="rId21"/>
                <a:stretch>
                  <a:fillRect/>
                </a:stretch>
              </p:blipFill>
              <p:spPr>
                <a:xfrm>
                  <a:off x="5930011" y="3071350"/>
                  <a:ext cx="464040" cy="327600"/>
                </a:xfrm>
                <a:prstGeom prst="rect">
                  <a:avLst/>
                </a:prstGeom>
              </p:spPr>
            </p:pic>
          </mc:Fallback>
        </mc:AlternateContent>
      </p:grpSp>
      <p:grpSp>
        <p:nvGrpSpPr>
          <p:cNvPr id="36" name="Group 35">
            <a:extLst>
              <a:ext uri="{FF2B5EF4-FFF2-40B4-BE49-F238E27FC236}">
                <a16:creationId xmlns:a16="http://schemas.microsoft.com/office/drawing/2014/main" id="{61457891-7E16-40F5-B9C4-3856E42264EB}"/>
              </a:ext>
            </a:extLst>
          </p:cNvPr>
          <p:cNvGrpSpPr/>
          <p:nvPr/>
        </p:nvGrpSpPr>
        <p:grpSpPr>
          <a:xfrm>
            <a:off x="5468851" y="4142710"/>
            <a:ext cx="841320" cy="583200"/>
            <a:chOff x="5468851" y="4142710"/>
            <a:chExt cx="841320" cy="583200"/>
          </a:xfrm>
        </p:grpSpPr>
        <mc:AlternateContent xmlns:mc="http://schemas.openxmlformats.org/markup-compatibility/2006" xmlns:p14="http://schemas.microsoft.com/office/powerpoint/2010/main">
          <mc:Choice Requires="p14">
            <p:contentPart p14:bwMode="auto" r:id="rId22">
              <p14:nvContentPartPr>
                <p14:cNvPr id="31" name="Ink 30">
                  <a:extLst>
                    <a:ext uri="{FF2B5EF4-FFF2-40B4-BE49-F238E27FC236}">
                      <a16:creationId xmlns:a16="http://schemas.microsoft.com/office/drawing/2014/main" id="{975D9B1F-C78D-4E0F-896A-3B7024D3D80F}"/>
                    </a:ext>
                  </a:extLst>
                </p14:cNvPr>
                <p14:cNvContentPartPr/>
                <p14:nvPr/>
              </p14:nvContentPartPr>
              <p14:xfrm>
                <a:off x="5468851" y="4268710"/>
                <a:ext cx="330840" cy="100440"/>
              </p14:xfrm>
            </p:contentPart>
          </mc:Choice>
          <mc:Fallback xmlns="">
            <p:pic>
              <p:nvPicPr>
                <p:cNvPr id="31" name="Ink 30">
                  <a:extLst>
                    <a:ext uri="{FF2B5EF4-FFF2-40B4-BE49-F238E27FC236}">
                      <a16:creationId xmlns:a16="http://schemas.microsoft.com/office/drawing/2014/main" id="{975D9B1F-C78D-4E0F-896A-3B7024D3D80F}"/>
                    </a:ext>
                  </a:extLst>
                </p:cNvPr>
                <p:cNvPicPr/>
                <p:nvPr/>
              </p:nvPicPr>
              <p:blipFill>
                <a:blip r:embed="rId23"/>
                <a:stretch>
                  <a:fillRect/>
                </a:stretch>
              </p:blipFill>
              <p:spPr>
                <a:xfrm>
                  <a:off x="5459851" y="4260070"/>
                  <a:ext cx="348480" cy="11808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32" name="Ink 31">
                  <a:extLst>
                    <a:ext uri="{FF2B5EF4-FFF2-40B4-BE49-F238E27FC236}">
                      <a16:creationId xmlns:a16="http://schemas.microsoft.com/office/drawing/2014/main" id="{ACA57BBA-67F3-440E-BC1C-410B1FC2E645}"/>
                    </a:ext>
                  </a:extLst>
                </p14:cNvPr>
                <p14:cNvContentPartPr/>
                <p14:nvPr/>
              </p14:nvContentPartPr>
              <p14:xfrm>
                <a:off x="5750731" y="4142710"/>
                <a:ext cx="100800" cy="583200"/>
              </p14:xfrm>
            </p:contentPart>
          </mc:Choice>
          <mc:Fallback xmlns="">
            <p:pic>
              <p:nvPicPr>
                <p:cNvPr id="32" name="Ink 31">
                  <a:extLst>
                    <a:ext uri="{FF2B5EF4-FFF2-40B4-BE49-F238E27FC236}">
                      <a16:creationId xmlns:a16="http://schemas.microsoft.com/office/drawing/2014/main" id="{ACA57BBA-67F3-440E-BC1C-410B1FC2E645}"/>
                    </a:ext>
                  </a:extLst>
                </p:cNvPr>
                <p:cNvPicPr/>
                <p:nvPr/>
              </p:nvPicPr>
              <p:blipFill>
                <a:blip r:embed="rId25"/>
                <a:stretch>
                  <a:fillRect/>
                </a:stretch>
              </p:blipFill>
              <p:spPr>
                <a:xfrm>
                  <a:off x="5741731" y="4134070"/>
                  <a:ext cx="118440" cy="600840"/>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34" name="Ink 33">
                  <a:extLst>
                    <a:ext uri="{FF2B5EF4-FFF2-40B4-BE49-F238E27FC236}">
                      <a16:creationId xmlns:a16="http://schemas.microsoft.com/office/drawing/2014/main" id="{D1339DB1-42CB-4FC2-8184-A0DF335EBF1E}"/>
                    </a:ext>
                  </a:extLst>
                </p14:cNvPr>
                <p14:cNvContentPartPr/>
                <p14:nvPr/>
              </p14:nvContentPartPr>
              <p14:xfrm>
                <a:off x="5957371" y="4179070"/>
                <a:ext cx="352800" cy="329760"/>
              </p14:xfrm>
            </p:contentPart>
          </mc:Choice>
          <mc:Fallback xmlns="">
            <p:pic>
              <p:nvPicPr>
                <p:cNvPr id="34" name="Ink 33">
                  <a:extLst>
                    <a:ext uri="{FF2B5EF4-FFF2-40B4-BE49-F238E27FC236}">
                      <a16:creationId xmlns:a16="http://schemas.microsoft.com/office/drawing/2014/main" id="{D1339DB1-42CB-4FC2-8184-A0DF335EBF1E}"/>
                    </a:ext>
                  </a:extLst>
                </p:cNvPr>
                <p:cNvPicPr/>
                <p:nvPr/>
              </p:nvPicPr>
              <p:blipFill>
                <a:blip r:embed="rId27"/>
                <a:stretch>
                  <a:fillRect/>
                </a:stretch>
              </p:blipFill>
              <p:spPr>
                <a:xfrm>
                  <a:off x="5948731" y="4170070"/>
                  <a:ext cx="370440" cy="347400"/>
                </a:xfrm>
                <a:prstGeom prst="rect">
                  <a:avLst/>
                </a:prstGeom>
              </p:spPr>
            </p:pic>
          </mc:Fallback>
        </mc:AlternateContent>
      </p:grpSp>
      <p:grpSp>
        <p:nvGrpSpPr>
          <p:cNvPr id="38" name="Group 37">
            <a:extLst>
              <a:ext uri="{FF2B5EF4-FFF2-40B4-BE49-F238E27FC236}">
                <a16:creationId xmlns:a16="http://schemas.microsoft.com/office/drawing/2014/main" id="{185A3BD5-22B4-4025-8265-7B67006E794A}"/>
              </a:ext>
            </a:extLst>
          </p:cNvPr>
          <p:cNvGrpSpPr/>
          <p:nvPr/>
        </p:nvGrpSpPr>
        <p:grpSpPr>
          <a:xfrm>
            <a:off x="5625451" y="5219830"/>
            <a:ext cx="597960" cy="503280"/>
            <a:chOff x="5625451" y="5219830"/>
            <a:chExt cx="597960" cy="503280"/>
          </a:xfrm>
        </p:grpSpPr>
        <mc:AlternateContent xmlns:mc="http://schemas.openxmlformats.org/markup-compatibility/2006" xmlns:p14="http://schemas.microsoft.com/office/powerpoint/2010/main">
          <mc:Choice Requires="p14">
            <p:contentPart p14:bwMode="auto" r:id="rId28">
              <p14:nvContentPartPr>
                <p14:cNvPr id="35" name="Ink 34">
                  <a:extLst>
                    <a:ext uri="{FF2B5EF4-FFF2-40B4-BE49-F238E27FC236}">
                      <a16:creationId xmlns:a16="http://schemas.microsoft.com/office/drawing/2014/main" id="{A2E52655-270F-4ECF-9513-0DD5B94E9B2B}"/>
                    </a:ext>
                  </a:extLst>
                </p14:cNvPr>
                <p14:cNvContentPartPr/>
                <p14:nvPr/>
              </p14:nvContentPartPr>
              <p14:xfrm>
                <a:off x="5625451" y="5219830"/>
                <a:ext cx="362880" cy="503280"/>
              </p14:xfrm>
            </p:contentPart>
          </mc:Choice>
          <mc:Fallback xmlns="">
            <p:pic>
              <p:nvPicPr>
                <p:cNvPr id="35" name="Ink 34">
                  <a:extLst>
                    <a:ext uri="{FF2B5EF4-FFF2-40B4-BE49-F238E27FC236}">
                      <a16:creationId xmlns:a16="http://schemas.microsoft.com/office/drawing/2014/main" id="{A2E52655-270F-4ECF-9513-0DD5B94E9B2B}"/>
                    </a:ext>
                  </a:extLst>
                </p:cNvPr>
                <p:cNvPicPr/>
                <p:nvPr/>
              </p:nvPicPr>
              <p:blipFill>
                <a:blip r:embed="rId29"/>
                <a:stretch>
                  <a:fillRect/>
                </a:stretch>
              </p:blipFill>
              <p:spPr>
                <a:xfrm>
                  <a:off x="5616451" y="5210830"/>
                  <a:ext cx="380520" cy="520920"/>
                </a:xfrm>
                <a:prstGeom prst="rect">
                  <a:avLst/>
                </a:prstGeom>
              </p:spPr>
            </p:pic>
          </mc:Fallback>
        </mc:AlternateContent>
        <mc:AlternateContent xmlns:mc="http://schemas.openxmlformats.org/markup-compatibility/2006" xmlns:p14="http://schemas.microsoft.com/office/powerpoint/2010/main">
          <mc:Choice Requires="p14">
            <p:contentPart p14:bwMode="auto" r:id="rId30">
              <p14:nvContentPartPr>
                <p14:cNvPr id="37" name="Ink 36">
                  <a:extLst>
                    <a:ext uri="{FF2B5EF4-FFF2-40B4-BE49-F238E27FC236}">
                      <a16:creationId xmlns:a16="http://schemas.microsoft.com/office/drawing/2014/main" id="{7D58F54C-23B0-4312-9E8C-322EB98FB7A8}"/>
                    </a:ext>
                  </a:extLst>
                </p14:cNvPr>
                <p14:cNvContentPartPr/>
                <p14:nvPr/>
              </p14:nvContentPartPr>
              <p14:xfrm>
                <a:off x="6001291" y="5396590"/>
                <a:ext cx="222120" cy="173880"/>
              </p14:xfrm>
            </p:contentPart>
          </mc:Choice>
          <mc:Fallback xmlns="">
            <p:pic>
              <p:nvPicPr>
                <p:cNvPr id="37" name="Ink 36">
                  <a:extLst>
                    <a:ext uri="{FF2B5EF4-FFF2-40B4-BE49-F238E27FC236}">
                      <a16:creationId xmlns:a16="http://schemas.microsoft.com/office/drawing/2014/main" id="{7D58F54C-23B0-4312-9E8C-322EB98FB7A8}"/>
                    </a:ext>
                  </a:extLst>
                </p:cNvPr>
                <p:cNvPicPr/>
                <p:nvPr/>
              </p:nvPicPr>
              <p:blipFill>
                <a:blip r:embed="rId31"/>
                <a:stretch>
                  <a:fillRect/>
                </a:stretch>
              </p:blipFill>
              <p:spPr>
                <a:xfrm>
                  <a:off x="5992291" y="5387950"/>
                  <a:ext cx="239760" cy="191520"/>
                </a:xfrm>
                <a:prstGeom prst="rect">
                  <a:avLst/>
                </a:prstGeom>
              </p:spPr>
            </p:pic>
          </mc:Fallback>
        </mc:AlternateContent>
      </p:grpSp>
    </p:spTree>
    <p:extLst>
      <p:ext uri="{BB962C8B-B14F-4D97-AF65-F5344CB8AC3E}">
        <p14:creationId xmlns:p14="http://schemas.microsoft.com/office/powerpoint/2010/main" val="5087825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Loss of control – qualifying trigger</a:t>
            </a:r>
          </a:p>
        </p:txBody>
      </p:sp>
      <p:sp>
        <p:nvSpPr>
          <p:cNvPr id="3" name="Content Placeholder 2"/>
          <p:cNvSpPr>
            <a:spLocks noGrp="1"/>
          </p:cNvSpPr>
          <p:nvPr>
            <p:ph idx="1"/>
          </p:nvPr>
        </p:nvSpPr>
        <p:spPr>
          <a:xfrm>
            <a:off x="677334" y="1376624"/>
            <a:ext cx="8939632" cy="5481375"/>
          </a:xfrm>
        </p:spPr>
        <p:txBody>
          <a:bodyPr>
            <a:normAutofit/>
          </a:bodyPr>
          <a:lstStyle/>
          <a:p>
            <a:r>
              <a:rPr lang="en-GB" sz="3200" dirty="0"/>
              <a:t>Requires a qualifying trigger s 54(1) (b)</a:t>
            </a:r>
          </a:p>
          <a:p>
            <a:r>
              <a:rPr lang="en-GB" sz="3200" dirty="0"/>
              <a:t>Two qualifying triggers (ss55(3) and (4))</a:t>
            </a:r>
          </a:p>
          <a:p>
            <a:pPr lvl="1"/>
            <a:r>
              <a:rPr lang="en-GB" sz="2800" dirty="0"/>
              <a:t>S55(3) – </a:t>
            </a:r>
            <a:r>
              <a:rPr lang="en-GB" sz="2800" u="sng" dirty="0">
                <a:solidFill>
                  <a:schemeClr val="tx1"/>
                </a:solidFill>
                <a:highlight>
                  <a:srgbClr val="FFFF00"/>
                </a:highlight>
              </a:rPr>
              <a:t>1</a:t>
            </a:r>
            <a:r>
              <a:rPr lang="en-GB" sz="2800" u="sng" baseline="30000" dirty="0">
                <a:solidFill>
                  <a:schemeClr val="tx1"/>
                </a:solidFill>
                <a:highlight>
                  <a:srgbClr val="FFFF00"/>
                </a:highlight>
              </a:rPr>
              <a:t>st</a:t>
            </a:r>
            <a:r>
              <a:rPr lang="en-GB" sz="2800" u="sng" dirty="0">
                <a:solidFill>
                  <a:schemeClr val="tx1"/>
                </a:solidFill>
                <a:highlight>
                  <a:srgbClr val="FFFF00"/>
                </a:highlight>
              </a:rPr>
              <a:t> qualifying trigger</a:t>
            </a:r>
          </a:p>
          <a:p>
            <a:pPr lvl="2"/>
            <a:r>
              <a:rPr lang="en-GB" sz="2400" b="1" dirty="0">
                <a:solidFill>
                  <a:srgbClr val="FF0000"/>
                </a:solidFill>
              </a:rPr>
              <a:t>D’s fear of serious violence from V against D or another identified person</a:t>
            </a:r>
            <a:r>
              <a:rPr lang="en-GB" sz="2400" dirty="0">
                <a:solidFill>
                  <a:srgbClr val="FF0000"/>
                </a:solidFill>
              </a:rPr>
              <a:t> </a:t>
            </a:r>
            <a:r>
              <a:rPr lang="en-GB" sz="2400" b="1" i="1" dirty="0">
                <a:solidFill>
                  <a:srgbClr val="FF0000"/>
                </a:solidFill>
              </a:rPr>
              <a:t>Pearson [1992].</a:t>
            </a:r>
            <a:r>
              <a:rPr lang="en-GB" sz="2400" dirty="0">
                <a:solidFill>
                  <a:srgbClr val="FF0000"/>
                </a:solidFill>
              </a:rPr>
              <a:t>  </a:t>
            </a:r>
          </a:p>
          <a:p>
            <a:pPr lvl="2"/>
            <a:r>
              <a:rPr lang="en-GB" sz="2400" dirty="0"/>
              <a:t>Test is subjective – fear need only have been genuine, not reasonable</a:t>
            </a:r>
          </a:p>
          <a:p>
            <a:pPr lvl="2"/>
            <a:r>
              <a:rPr lang="en-GB" sz="2400" dirty="0"/>
              <a:t>S55(6) – court is to disregard D’s fear if it was caused by something which D incited to be said or done for the purpose of providing an excuse to use violence</a:t>
            </a:r>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8</a:t>
            </a:fld>
            <a:endParaRPr lang="en-GB"/>
          </a:p>
        </p:txBody>
      </p:sp>
    </p:spTree>
    <p:extLst>
      <p:ext uri="{BB962C8B-B14F-4D97-AF65-F5344CB8AC3E}">
        <p14:creationId xmlns:p14="http://schemas.microsoft.com/office/powerpoint/2010/main" val="1929891760"/>
      </p:ext>
    </p:extLst>
  </p:cSld>
  <p:clrMapOvr>
    <a:masterClrMapping/>
  </p:clrMapOvr>
  <mc:AlternateContent xmlns:mc="http://schemas.openxmlformats.org/markup-compatibility/2006" xmlns:p14="http://schemas.microsoft.com/office/powerpoint/2010/main">
    <mc:Choice Requires="p14">
      <p:transition spd="slow" p14:dur="2000" advTm="199238"/>
    </mc:Choice>
    <mc:Fallback xmlns="">
      <p:transition spd="slow" advTm="199238"/>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Loss of control – </a:t>
            </a:r>
            <a:r>
              <a:rPr lang="en-GB" dirty="0">
                <a:solidFill>
                  <a:schemeClr val="tx1"/>
                </a:solidFill>
                <a:highlight>
                  <a:srgbClr val="FFFF00"/>
                </a:highlight>
              </a:rPr>
              <a:t>2</a:t>
            </a:r>
            <a:r>
              <a:rPr lang="en-GB" baseline="30000" dirty="0">
                <a:solidFill>
                  <a:schemeClr val="tx1"/>
                </a:solidFill>
                <a:highlight>
                  <a:srgbClr val="FFFF00"/>
                </a:highlight>
              </a:rPr>
              <a:t>nd</a:t>
            </a:r>
            <a:r>
              <a:rPr lang="en-GB" dirty="0">
                <a:solidFill>
                  <a:schemeClr val="tx1"/>
                </a:solidFill>
                <a:highlight>
                  <a:srgbClr val="FFFF00"/>
                </a:highlight>
              </a:rPr>
              <a:t> qualifying trigger</a:t>
            </a:r>
          </a:p>
        </p:txBody>
      </p:sp>
      <p:sp>
        <p:nvSpPr>
          <p:cNvPr id="3" name="Content Placeholder 2"/>
          <p:cNvSpPr>
            <a:spLocks noGrp="1"/>
          </p:cNvSpPr>
          <p:nvPr>
            <p:ph idx="1"/>
          </p:nvPr>
        </p:nvSpPr>
        <p:spPr>
          <a:xfrm>
            <a:off x="677334" y="2160589"/>
            <a:ext cx="9318004" cy="4539756"/>
          </a:xfrm>
        </p:spPr>
        <p:txBody>
          <a:bodyPr>
            <a:normAutofit/>
          </a:bodyPr>
          <a:lstStyle/>
          <a:p>
            <a:r>
              <a:rPr lang="en-GB" sz="3200" b="1" dirty="0"/>
              <a:t>S55(4) applies where loss of control was caused by things said/done which</a:t>
            </a:r>
            <a:r>
              <a:rPr lang="en-GB" sz="3200" dirty="0"/>
              <a:t>:</a:t>
            </a:r>
          </a:p>
          <a:p>
            <a:pPr lvl="1"/>
            <a:r>
              <a:rPr lang="en-GB" sz="2800" dirty="0"/>
              <a:t>Constituted circumstances of an extremely grave character, and</a:t>
            </a:r>
          </a:p>
          <a:p>
            <a:pPr lvl="1"/>
            <a:r>
              <a:rPr lang="en-GB" sz="2800" dirty="0"/>
              <a:t>Caused D to have a justifiable sense of being seriously wronged</a:t>
            </a:r>
          </a:p>
          <a:p>
            <a:pPr lvl="2"/>
            <a:r>
              <a:rPr lang="en-GB" sz="2400" b="1" i="1" dirty="0">
                <a:solidFill>
                  <a:srgbClr val="FF0000"/>
                </a:solidFill>
              </a:rPr>
              <a:t>Dawes, Hatter and Bowyer [2013] </a:t>
            </a:r>
            <a:r>
              <a:rPr lang="en-GB" sz="2400" b="1" i="1" dirty="0"/>
              <a:t>– </a:t>
            </a:r>
            <a:r>
              <a:rPr lang="en-GB" sz="2400" dirty="0"/>
              <a:t>judged objectively</a:t>
            </a:r>
          </a:p>
          <a:p>
            <a:pPr marL="457200" lvl="1" indent="0">
              <a:buNone/>
            </a:pPr>
            <a:endParaRPr lang="en-GB" sz="2400" dirty="0"/>
          </a:p>
          <a:p>
            <a:pPr lvl="1"/>
            <a:endParaRPr lang="en-GB" sz="1800" dirty="0"/>
          </a:p>
        </p:txBody>
      </p:sp>
      <p:sp>
        <p:nvSpPr>
          <p:cNvPr id="4" name="Footer Placeholder 3"/>
          <p:cNvSpPr>
            <a:spLocks noGrp="1"/>
          </p:cNvSpPr>
          <p:nvPr>
            <p:ph type="ftr" sz="quarter" idx="11"/>
          </p:nvPr>
        </p:nvSpPr>
        <p:spPr/>
        <p:txBody>
          <a:bodyPr/>
          <a:lstStyle/>
          <a:p>
            <a:pPr>
              <a:defRPr/>
            </a:pPr>
            <a:r>
              <a:rPr lang="en-GB"/>
              <a:t>Criminal law: homicide scenario</a:t>
            </a:r>
          </a:p>
        </p:txBody>
      </p:sp>
      <p:sp>
        <p:nvSpPr>
          <p:cNvPr id="5" name="Slide Number Placeholder 4"/>
          <p:cNvSpPr>
            <a:spLocks noGrp="1"/>
          </p:cNvSpPr>
          <p:nvPr>
            <p:ph type="sldNum" sz="quarter" idx="12"/>
          </p:nvPr>
        </p:nvSpPr>
        <p:spPr/>
        <p:txBody>
          <a:bodyPr/>
          <a:lstStyle/>
          <a:p>
            <a:pPr>
              <a:defRPr/>
            </a:pPr>
            <a:fld id="{A7EEAEB3-36AD-46D2-A88A-C353B3695621}" type="slidenum">
              <a:rPr lang="en-GB" smtClean="0"/>
              <a:pPr>
                <a:defRPr/>
              </a:pPr>
              <a:t>9</a:t>
            </a:fld>
            <a:endParaRPr lang="en-GB"/>
          </a:p>
        </p:txBody>
      </p:sp>
    </p:spTree>
    <p:extLst>
      <p:ext uri="{BB962C8B-B14F-4D97-AF65-F5344CB8AC3E}">
        <p14:creationId xmlns:p14="http://schemas.microsoft.com/office/powerpoint/2010/main" val="2474266092"/>
      </p:ext>
    </p:extLst>
  </p:cSld>
  <p:clrMapOvr>
    <a:masterClrMapping/>
  </p:clrMapOvr>
  <mc:AlternateContent xmlns:mc="http://schemas.openxmlformats.org/markup-compatibility/2006" xmlns:p14="http://schemas.microsoft.com/office/powerpoint/2010/main">
    <mc:Choice Requires="p14">
      <p:transition spd="slow" p14:dur="2000" advTm="137983"/>
    </mc:Choice>
    <mc:Fallback xmlns="">
      <p:transition spd="slow" advTm="137983"/>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7218E-C0B6-4799-A7EC-9B2779E84493}"/>
              </a:ext>
            </a:extLst>
          </p:cNvPr>
          <p:cNvSpPr>
            <a:spLocks noGrp="1"/>
          </p:cNvSpPr>
          <p:nvPr>
            <p:ph type="title"/>
          </p:nvPr>
        </p:nvSpPr>
        <p:spPr/>
        <p:txBody>
          <a:bodyPr/>
          <a:lstStyle/>
          <a:p>
            <a:r>
              <a:rPr lang="en-GB"/>
              <a:t>Acting in a considered desire for revenge</a:t>
            </a:r>
            <a:endParaRPr lang="en-GB" dirty="0"/>
          </a:p>
        </p:txBody>
      </p:sp>
      <p:sp>
        <p:nvSpPr>
          <p:cNvPr id="3" name="Content Placeholder 2">
            <a:extLst>
              <a:ext uri="{FF2B5EF4-FFF2-40B4-BE49-F238E27FC236}">
                <a16:creationId xmlns:a16="http://schemas.microsoft.com/office/drawing/2014/main" id="{6A330CBF-DAF8-4218-B911-489DA21CD044}"/>
              </a:ext>
            </a:extLst>
          </p:cNvPr>
          <p:cNvSpPr>
            <a:spLocks noGrp="1"/>
          </p:cNvSpPr>
          <p:nvPr>
            <p:ph idx="1"/>
          </p:nvPr>
        </p:nvSpPr>
        <p:spPr>
          <a:xfrm>
            <a:off x="677334" y="2160589"/>
            <a:ext cx="9174032" cy="4522007"/>
          </a:xfrm>
        </p:spPr>
        <p:txBody>
          <a:bodyPr>
            <a:normAutofit fontScale="92500"/>
          </a:bodyPr>
          <a:lstStyle/>
          <a:p>
            <a:r>
              <a:rPr lang="en-GB" dirty="0"/>
              <a:t>S54(4) D cannot rely upon the defence of loss of control where they acted in a “considered desire for revenge”. </a:t>
            </a:r>
          </a:p>
          <a:p>
            <a:r>
              <a:rPr lang="en-GB" dirty="0"/>
              <a:t>We have already noted that the loss of control no longer has to be sudden for the defence to apply. However, this section seems to suggest that any ‘cooling-off’ period between the qualifying trigger and the killing may be fatal to the D’s defence. </a:t>
            </a:r>
          </a:p>
          <a:p>
            <a:endParaRPr lang="en-GB" dirty="0"/>
          </a:p>
          <a:p>
            <a:r>
              <a:rPr lang="en-GB" sz="2000" b="1" u="sng" dirty="0"/>
              <a:t>HOW HAVE THE COURTS INTERPRETED “CONSIDERED DESIRE FOR REVENGE?”</a:t>
            </a:r>
          </a:p>
          <a:p>
            <a:r>
              <a:rPr lang="en-GB" b="1" i="1" dirty="0" err="1">
                <a:solidFill>
                  <a:srgbClr val="FF0000"/>
                </a:solidFill>
              </a:rPr>
              <a:t>Ibrams</a:t>
            </a:r>
            <a:r>
              <a:rPr lang="en-GB" b="1" i="1" dirty="0">
                <a:solidFill>
                  <a:srgbClr val="FF0000"/>
                </a:solidFill>
              </a:rPr>
              <a:t> [1981] </a:t>
            </a:r>
            <a:r>
              <a:rPr lang="en-GB" dirty="0"/>
              <a:t>– Provocation failed. Here D killed V five days after being provoked. There was evidence that the killing had been planned (cold-blooded killings should not be rewarded with a defence). </a:t>
            </a:r>
          </a:p>
          <a:p>
            <a:r>
              <a:rPr lang="en-GB" b="1" i="1" dirty="0">
                <a:solidFill>
                  <a:srgbClr val="FF0000"/>
                </a:solidFill>
              </a:rPr>
              <a:t>Evans [2012] </a:t>
            </a:r>
            <a:r>
              <a:rPr lang="en-GB" dirty="0"/>
              <a:t>– D stabbed and killed his wife shortly after an argument where she stabbed him in the stomach and said she was leaving him. The prosecution argued that he had acted in a ‘considered desire for revenge’ and that D was guilty of murder</a:t>
            </a:r>
          </a:p>
        </p:txBody>
      </p:sp>
    </p:spTree>
    <p:extLst>
      <p:ext uri="{BB962C8B-B14F-4D97-AF65-F5344CB8AC3E}">
        <p14:creationId xmlns:p14="http://schemas.microsoft.com/office/powerpoint/2010/main" val="26090006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DDA37-AC12-454E-8EEE-2EE0ADEBF1AA}"/>
              </a:ext>
            </a:extLst>
          </p:cNvPr>
          <p:cNvSpPr>
            <a:spLocks noGrp="1"/>
          </p:cNvSpPr>
          <p:nvPr>
            <p:ph type="title"/>
          </p:nvPr>
        </p:nvSpPr>
        <p:spPr/>
        <p:txBody>
          <a:bodyPr anchor="b">
            <a:normAutofit/>
          </a:bodyPr>
          <a:lstStyle/>
          <a:p>
            <a:pPr>
              <a:lnSpc>
                <a:spcPct val="90000"/>
              </a:lnSpc>
            </a:pPr>
            <a:r>
              <a:rPr lang="en-GB" sz="2700"/>
              <a:t>Discuss the presence of any qualifying trigger</a:t>
            </a:r>
          </a:p>
        </p:txBody>
      </p:sp>
      <p:sp>
        <p:nvSpPr>
          <p:cNvPr id="3" name="Content Placeholder 2">
            <a:extLst>
              <a:ext uri="{FF2B5EF4-FFF2-40B4-BE49-F238E27FC236}">
                <a16:creationId xmlns:a16="http://schemas.microsoft.com/office/drawing/2014/main" id="{04D10DC2-CD17-4A9B-9220-733C46D1A7A7}"/>
              </a:ext>
            </a:extLst>
          </p:cNvPr>
          <p:cNvSpPr>
            <a:spLocks noGrp="1"/>
          </p:cNvSpPr>
          <p:nvPr>
            <p:ph idx="1"/>
          </p:nvPr>
        </p:nvSpPr>
        <p:spPr/>
        <p:txBody>
          <a:bodyPr>
            <a:normAutofit fontScale="92500" lnSpcReduction="10000"/>
          </a:bodyPr>
          <a:lstStyle/>
          <a:p>
            <a:pPr marL="342900" indent="-342900">
              <a:buAutoNum type="alphaLcParenBoth"/>
            </a:pPr>
            <a:r>
              <a:rPr lang="en-GB" sz="2400" b="1" dirty="0"/>
              <a:t> Late at night </a:t>
            </a:r>
            <a:r>
              <a:rPr lang="en-GB" sz="2400" b="1" dirty="0" err="1"/>
              <a:t>Kerim</a:t>
            </a:r>
            <a:r>
              <a:rPr lang="en-GB" sz="2400" b="1" dirty="0"/>
              <a:t> heard a noise in his kitchen. </a:t>
            </a:r>
            <a:r>
              <a:rPr lang="en-GB" sz="2400" b="1" dirty="0" err="1"/>
              <a:t>Kerim</a:t>
            </a:r>
            <a:r>
              <a:rPr lang="en-GB" sz="2400" b="1" dirty="0"/>
              <a:t> went downstairs to see Paul looking in the food cupboard. </a:t>
            </a:r>
            <a:r>
              <a:rPr lang="en-GB" sz="2400" b="1" dirty="0" err="1"/>
              <a:t>Kerim</a:t>
            </a:r>
            <a:r>
              <a:rPr lang="en-GB" sz="2400" b="1" dirty="0"/>
              <a:t> believed that Paul was a burglar. Paul turned round to face </a:t>
            </a:r>
            <a:r>
              <a:rPr lang="en-GB" sz="2400" b="1" dirty="0" err="1"/>
              <a:t>Kerim</a:t>
            </a:r>
            <a:r>
              <a:rPr lang="en-GB" sz="2400" b="1" dirty="0"/>
              <a:t>, and </a:t>
            </a:r>
            <a:r>
              <a:rPr lang="en-GB" sz="2400" b="1" dirty="0" err="1"/>
              <a:t>Kerim</a:t>
            </a:r>
            <a:r>
              <a:rPr lang="en-GB" sz="2400" b="1" dirty="0"/>
              <a:t> saw that Paul had a knife covered with butter in his hand. </a:t>
            </a:r>
            <a:r>
              <a:rPr lang="en-GB" sz="2400" b="1" dirty="0" err="1"/>
              <a:t>Kerim</a:t>
            </a:r>
            <a:r>
              <a:rPr lang="en-GB" sz="2400" b="1" dirty="0"/>
              <a:t> picked up a heavy vase and smashed it over Paul’s head. Paul died instantly. Paul was actually a friend of </a:t>
            </a:r>
            <a:r>
              <a:rPr lang="en-GB" sz="2400" b="1" dirty="0" err="1"/>
              <a:t>Kerim’s</a:t>
            </a:r>
            <a:r>
              <a:rPr lang="en-GB" sz="2400" b="1" dirty="0"/>
              <a:t> son who was staying the night. Paul had been making a sandwich with the knife and was looking for some relish to go with it. </a:t>
            </a:r>
          </a:p>
          <a:p>
            <a:pPr marL="0" indent="0">
              <a:buNone/>
            </a:pPr>
            <a:endParaRPr lang="en-GB" dirty="0"/>
          </a:p>
        </p:txBody>
      </p:sp>
      <p:sp>
        <p:nvSpPr>
          <p:cNvPr id="8" name="Text Placeholder 3">
            <a:extLst>
              <a:ext uri="{FF2B5EF4-FFF2-40B4-BE49-F238E27FC236}">
                <a16:creationId xmlns:a16="http://schemas.microsoft.com/office/drawing/2014/main" id="{25B0B242-155A-4112-9EEC-7CE8A1BFA4F7}"/>
              </a:ext>
            </a:extLst>
          </p:cNvPr>
          <p:cNvSpPr>
            <a:spLocks noGrp="1"/>
          </p:cNvSpPr>
          <p:nvPr>
            <p:ph type="body" sz="half" idx="2"/>
          </p:nvPr>
        </p:nvSpPr>
        <p:spPr/>
        <p:txBody>
          <a:bodyPr/>
          <a:lstStyle/>
          <a:p>
            <a:endParaRPr lang="en-US"/>
          </a:p>
        </p:txBody>
      </p:sp>
      <mc:AlternateContent xmlns:mc="http://schemas.openxmlformats.org/markup-compatibility/2006" xmlns:p14="http://schemas.microsoft.com/office/powerpoint/2010/main">
        <mc:Choice Requires="p14">
          <p:contentPart p14:bwMode="auto" r:id="rId3">
            <p14:nvContentPartPr>
              <p14:cNvPr id="4" name="Ink 3">
                <a:extLst>
                  <a:ext uri="{FF2B5EF4-FFF2-40B4-BE49-F238E27FC236}">
                    <a16:creationId xmlns:a16="http://schemas.microsoft.com/office/drawing/2014/main" id="{8E86F91F-E7CE-4A8B-9EFE-88C59183BE36}"/>
                  </a:ext>
                </a:extLst>
              </p14:cNvPr>
              <p14:cNvContentPartPr/>
              <p14:nvPr/>
            </p14:nvContentPartPr>
            <p14:xfrm>
              <a:off x="4744225" y="2484285"/>
              <a:ext cx="360" cy="360"/>
            </p14:xfrm>
          </p:contentPart>
        </mc:Choice>
        <mc:Fallback xmlns="">
          <p:pic>
            <p:nvPicPr>
              <p:cNvPr id="4" name="Ink 3">
                <a:extLst>
                  <a:ext uri="{FF2B5EF4-FFF2-40B4-BE49-F238E27FC236}">
                    <a16:creationId xmlns:a16="http://schemas.microsoft.com/office/drawing/2014/main" id="{8E86F91F-E7CE-4A8B-9EFE-88C59183BE36}"/>
                  </a:ext>
                </a:extLst>
              </p:cNvPr>
              <p:cNvPicPr/>
              <p:nvPr/>
            </p:nvPicPr>
            <p:blipFill>
              <a:blip r:embed="rId4"/>
              <a:stretch>
                <a:fillRect/>
              </a:stretch>
            </p:blipFill>
            <p:spPr>
              <a:xfrm>
                <a:off x="4735585" y="247528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9529ADC7-A9CA-4682-9B39-D124ABAC840E}"/>
                  </a:ext>
                </a:extLst>
              </p14:cNvPr>
              <p14:cNvContentPartPr/>
              <p14:nvPr/>
            </p14:nvContentPartPr>
            <p14:xfrm>
              <a:off x="4738105" y="2426325"/>
              <a:ext cx="360" cy="360"/>
            </p14:xfrm>
          </p:contentPart>
        </mc:Choice>
        <mc:Fallback xmlns="">
          <p:pic>
            <p:nvPicPr>
              <p:cNvPr id="5" name="Ink 4">
                <a:extLst>
                  <a:ext uri="{FF2B5EF4-FFF2-40B4-BE49-F238E27FC236}">
                    <a16:creationId xmlns:a16="http://schemas.microsoft.com/office/drawing/2014/main" id="{9529ADC7-A9CA-4682-9B39-D124ABAC840E}"/>
                  </a:ext>
                </a:extLst>
              </p:cNvPr>
              <p:cNvPicPr/>
              <p:nvPr/>
            </p:nvPicPr>
            <p:blipFill>
              <a:blip r:embed="rId4"/>
              <a:stretch>
                <a:fillRect/>
              </a:stretch>
            </p:blipFill>
            <p:spPr>
              <a:xfrm>
                <a:off x="4729465" y="2417325"/>
                <a:ext cx="18000" cy="18000"/>
              </a:xfrm>
              <a:prstGeom prst="rect">
                <a:avLst/>
              </a:prstGeom>
            </p:spPr>
          </p:pic>
        </mc:Fallback>
      </mc:AlternateContent>
      <p:grpSp>
        <p:nvGrpSpPr>
          <p:cNvPr id="16" name="Group 15">
            <a:extLst>
              <a:ext uri="{FF2B5EF4-FFF2-40B4-BE49-F238E27FC236}">
                <a16:creationId xmlns:a16="http://schemas.microsoft.com/office/drawing/2014/main" id="{EE7A4E72-1E3B-4426-98C4-D604BEF6208F}"/>
              </a:ext>
            </a:extLst>
          </p:cNvPr>
          <p:cNvGrpSpPr/>
          <p:nvPr/>
        </p:nvGrpSpPr>
        <p:grpSpPr>
          <a:xfrm>
            <a:off x="4789945" y="2420565"/>
            <a:ext cx="360" cy="360"/>
            <a:chOff x="4789945" y="2420565"/>
            <a:chExt cx="360" cy="360"/>
          </a:xfrm>
        </p:grpSpPr>
        <mc:AlternateContent xmlns:mc="http://schemas.openxmlformats.org/markup-compatibility/2006" xmlns:p14="http://schemas.microsoft.com/office/powerpoint/2010/main">
          <mc:Choice Requires="p14">
            <p:contentPart p14:bwMode="auto" r:id="rId6">
              <p14:nvContentPartPr>
                <p14:cNvPr id="6" name="Ink 5">
                  <a:extLst>
                    <a:ext uri="{FF2B5EF4-FFF2-40B4-BE49-F238E27FC236}">
                      <a16:creationId xmlns:a16="http://schemas.microsoft.com/office/drawing/2014/main" id="{6D1EFE3D-7FEC-440C-93B7-2B04E00ECCF6}"/>
                    </a:ext>
                  </a:extLst>
                </p14:cNvPr>
                <p14:cNvContentPartPr/>
                <p14:nvPr/>
              </p14:nvContentPartPr>
              <p14:xfrm>
                <a:off x="4789945" y="2420565"/>
                <a:ext cx="360" cy="360"/>
              </p14:xfrm>
            </p:contentPart>
          </mc:Choice>
          <mc:Fallback xmlns="">
            <p:pic>
              <p:nvPicPr>
                <p:cNvPr id="6" name="Ink 5">
                  <a:extLst>
                    <a:ext uri="{FF2B5EF4-FFF2-40B4-BE49-F238E27FC236}">
                      <a16:creationId xmlns:a16="http://schemas.microsoft.com/office/drawing/2014/main" id="{6D1EFE3D-7FEC-440C-93B7-2B04E00ECCF6}"/>
                    </a:ext>
                  </a:extLst>
                </p:cNvPr>
                <p:cNvPicPr/>
                <p:nvPr/>
              </p:nvPicPr>
              <p:blipFill>
                <a:blip r:embed="rId4"/>
                <a:stretch>
                  <a:fillRect/>
                </a:stretch>
              </p:blipFill>
              <p:spPr>
                <a:xfrm>
                  <a:off x="4781305" y="241192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7" name="Ink 6">
                  <a:extLst>
                    <a:ext uri="{FF2B5EF4-FFF2-40B4-BE49-F238E27FC236}">
                      <a16:creationId xmlns:a16="http://schemas.microsoft.com/office/drawing/2014/main" id="{31B2BEF1-1ED3-47D2-BB82-334837030166}"/>
                    </a:ext>
                  </a:extLst>
                </p14:cNvPr>
                <p14:cNvContentPartPr/>
                <p14:nvPr/>
              </p14:nvContentPartPr>
              <p14:xfrm>
                <a:off x="4789945" y="2420565"/>
                <a:ext cx="360" cy="360"/>
              </p14:xfrm>
            </p:contentPart>
          </mc:Choice>
          <mc:Fallback xmlns="">
            <p:pic>
              <p:nvPicPr>
                <p:cNvPr id="7" name="Ink 6">
                  <a:extLst>
                    <a:ext uri="{FF2B5EF4-FFF2-40B4-BE49-F238E27FC236}">
                      <a16:creationId xmlns:a16="http://schemas.microsoft.com/office/drawing/2014/main" id="{31B2BEF1-1ED3-47D2-BB82-334837030166}"/>
                    </a:ext>
                  </a:extLst>
                </p:cNvPr>
                <p:cNvPicPr/>
                <p:nvPr/>
              </p:nvPicPr>
              <p:blipFill>
                <a:blip r:embed="rId4"/>
                <a:stretch>
                  <a:fillRect/>
                </a:stretch>
              </p:blipFill>
              <p:spPr>
                <a:xfrm>
                  <a:off x="4781305" y="241192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9" name="Ink 8">
                  <a:extLst>
                    <a:ext uri="{FF2B5EF4-FFF2-40B4-BE49-F238E27FC236}">
                      <a16:creationId xmlns:a16="http://schemas.microsoft.com/office/drawing/2014/main" id="{538F8671-C169-432D-AE3B-8234BF7ECCB3}"/>
                    </a:ext>
                  </a:extLst>
                </p14:cNvPr>
                <p14:cNvContentPartPr/>
                <p14:nvPr/>
              </p14:nvContentPartPr>
              <p14:xfrm>
                <a:off x="4789945" y="2420565"/>
                <a:ext cx="360" cy="360"/>
              </p14:xfrm>
            </p:contentPart>
          </mc:Choice>
          <mc:Fallback xmlns="">
            <p:pic>
              <p:nvPicPr>
                <p:cNvPr id="9" name="Ink 8">
                  <a:extLst>
                    <a:ext uri="{FF2B5EF4-FFF2-40B4-BE49-F238E27FC236}">
                      <a16:creationId xmlns:a16="http://schemas.microsoft.com/office/drawing/2014/main" id="{538F8671-C169-432D-AE3B-8234BF7ECCB3}"/>
                    </a:ext>
                  </a:extLst>
                </p:cNvPr>
                <p:cNvPicPr/>
                <p:nvPr/>
              </p:nvPicPr>
              <p:blipFill>
                <a:blip r:embed="rId4"/>
                <a:stretch>
                  <a:fillRect/>
                </a:stretch>
              </p:blipFill>
              <p:spPr>
                <a:xfrm>
                  <a:off x="4781305" y="2411925"/>
                  <a:ext cx="18000" cy="18000"/>
                </a:xfrm>
                <a:prstGeom prst="rect">
                  <a:avLst/>
                </a:prstGeom>
              </p:spPr>
            </p:pic>
          </mc:Fallback>
        </mc:AlternateContent>
      </p:grpSp>
      <p:grpSp>
        <p:nvGrpSpPr>
          <p:cNvPr id="15" name="Group 14">
            <a:extLst>
              <a:ext uri="{FF2B5EF4-FFF2-40B4-BE49-F238E27FC236}">
                <a16:creationId xmlns:a16="http://schemas.microsoft.com/office/drawing/2014/main" id="{E3A96265-70F5-471C-8EF5-3D12E6581A22}"/>
              </a:ext>
            </a:extLst>
          </p:cNvPr>
          <p:cNvGrpSpPr/>
          <p:nvPr/>
        </p:nvGrpSpPr>
        <p:grpSpPr>
          <a:xfrm>
            <a:off x="3633985" y="2552685"/>
            <a:ext cx="360" cy="360"/>
            <a:chOff x="3633985" y="2552685"/>
            <a:chExt cx="360" cy="360"/>
          </a:xfrm>
        </p:grpSpPr>
        <mc:AlternateContent xmlns:mc="http://schemas.openxmlformats.org/markup-compatibility/2006" xmlns:p14="http://schemas.microsoft.com/office/powerpoint/2010/main">
          <mc:Choice Requires="p14">
            <p:contentPart p14:bwMode="auto" r:id="rId9">
              <p14:nvContentPartPr>
                <p14:cNvPr id="10" name="Ink 9">
                  <a:extLst>
                    <a:ext uri="{FF2B5EF4-FFF2-40B4-BE49-F238E27FC236}">
                      <a16:creationId xmlns:a16="http://schemas.microsoft.com/office/drawing/2014/main" id="{8EFAE881-252B-4139-A9AC-860C534ADCA9}"/>
                    </a:ext>
                  </a:extLst>
                </p14:cNvPr>
                <p14:cNvContentPartPr/>
                <p14:nvPr/>
              </p14:nvContentPartPr>
              <p14:xfrm>
                <a:off x="3633985" y="2552685"/>
                <a:ext cx="360" cy="360"/>
              </p14:xfrm>
            </p:contentPart>
          </mc:Choice>
          <mc:Fallback xmlns="">
            <p:pic>
              <p:nvPicPr>
                <p:cNvPr id="10" name="Ink 9">
                  <a:extLst>
                    <a:ext uri="{FF2B5EF4-FFF2-40B4-BE49-F238E27FC236}">
                      <a16:creationId xmlns:a16="http://schemas.microsoft.com/office/drawing/2014/main" id="{8EFAE881-252B-4139-A9AC-860C534ADCA9}"/>
                    </a:ext>
                  </a:extLst>
                </p:cNvPr>
                <p:cNvPicPr/>
                <p:nvPr/>
              </p:nvPicPr>
              <p:blipFill>
                <a:blip r:embed="rId4"/>
                <a:stretch>
                  <a:fillRect/>
                </a:stretch>
              </p:blipFill>
              <p:spPr>
                <a:xfrm>
                  <a:off x="3625345" y="254404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1" name="Ink 10">
                  <a:extLst>
                    <a:ext uri="{FF2B5EF4-FFF2-40B4-BE49-F238E27FC236}">
                      <a16:creationId xmlns:a16="http://schemas.microsoft.com/office/drawing/2014/main" id="{198014CA-FD02-4ADE-BB36-D9670EF5B21D}"/>
                    </a:ext>
                  </a:extLst>
                </p14:cNvPr>
                <p14:cNvContentPartPr/>
                <p14:nvPr/>
              </p14:nvContentPartPr>
              <p14:xfrm>
                <a:off x="3633985" y="2552685"/>
                <a:ext cx="360" cy="360"/>
              </p14:xfrm>
            </p:contentPart>
          </mc:Choice>
          <mc:Fallback xmlns="">
            <p:pic>
              <p:nvPicPr>
                <p:cNvPr id="11" name="Ink 10">
                  <a:extLst>
                    <a:ext uri="{FF2B5EF4-FFF2-40B4-BE49-F238E27FC236}">
                      <a16:creationId xmlns:a16="http://schemas.microsoft.com/office/drawing/2014/main" id="{198014CA-FD02-4ADE-BB36-D9670EF5B21D}"/>
                    </a:ext>
                  </a:extLst>
                </p:cNvPr>
                <p:cNvPicPr/>
                <p:nvPr/>
              </p:nvPicPr>
              <p:blipFill>
                <a:blip r:embed="rId4"/>
                <a:stretch>
                  <a:fillRect/>
                </a:stretch>
              </p:blipFill>
              <p:spPr>
                <a:xfrm>
                  <a:off x="3625345" y="2544045"/>
                  <a:ext cx="18000" cy="18000"/>
                </a:xfrm>
                <a:prstGeom prst="rect">
                  <a:avLst/>
                </a:prstGeom>
              </p:spPr>
            </p:pic>
          </mc:Fallback>
        </mc:AlternateContent>
      </p:grpSp>
      <p:grpSp>
        <p:nvGrpSpPr>
          <p:cNvPr id="14" name="Group 13">
            <a:extLst>
              <a:ext uri="{FF2B5EF4-FFF2-40B4-BE49-F238E27FC236}">
                <a16:creationId xmlns:a16="http://schemas.microsoft.com/office/drawing/2014/main" id="{26B42E96-72A4-42D2-A083-7F507B9D5797}"/>
              </a:ext>
            </a:extLst>
          </p:cNvPr>
          <p:cNvGrpSpPr/>
          <p:nvPr/>
        </p:nvGrpSpPr>
        <p:grpSpPr>
          <a:xfrm>
            <a:off x="3628585" y="2990085"/>
            <a:ext cx="360" cy="360"/>
            <a:chOff x="3628585" y="2990085"/>
            <a:chExt cx="360" cy="360"/>
          </a:xfrm>
        </p:grpSpPr>
        <mc:AlternateContent xmlns:mc="http://schemas.openxmlformats.org/markup-compatibility/2006" xmlns:p14="http://schemas.microsoft.com/office/powerpoint/2010/main">
          <mc:Choice Requires="p14">
            <p:contentPart p14:bwMode="auto" r:id="rId11">
              <p14:nvContentPartPr>
                <p14:cNvPr id="12" name="Ink 11">
                  <a:extLst>
                    <a:ext uri="{FF2B5EF4-FFF2-40B4-BE49-F238E27FC236}">
                      <a16:creationId xmlns:a16="http://schemas.microsoft.com/office/drawing/2014/main" id="{443E90C5-BE49-44F1-A291-8B46C5706CA9}"/>
                    </a:ext>
                  </a:extLst>
                </p14:cNvPr>
                <p14:cNvContentPartPr/>
                <p14:nvPr/>
              </p14:nvContentPartPr>
              <p14:xfrm>
                <a:off x="3628585" y="2990085"/>
                <a:ext cx="360" cy="360"/>
              </p14:xfrm>
            </p:contentPart>
          </mc:Choice>
          <mc:Fallback xmlns="">
            <p:pic>
              <p:nvPicPr>
                <p:cNvPr id="12" name="Ink 11">
                  <a:extLst>
                    <a:ext uri="{FF2B5EF4-FFF2-40B4-BE49-F238E27FC236}">
                      <a16:creationId xmlns:a16="http://schemas.microsoft.com/office/drawing/2014/main" id="{443E90C5-BE49-44F1-A291-8B46C5706CA9}"/>
                    </a:ext>
                  </a:extLst>
                </p:cNvPr>
                <p:cNvPicPr/>
                <p:nvPr/>
              </p:nvPicPr>
              <p:blipFill>
                <a:blip r:embed="rId4"/>
                <a:stretch>
                  <a:fillRect/>
                </a:stretch>
              </p:blipFill>
              <p:spPr>
                <a:xfrm>
                  <a:off x="3619585" y="298144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3" name="Ink 12">
                  <a:extLst>
                    <a:ext uri="{FF2B5EF4-FFF2-40B4-BE49-F238E27FC236}">
                      <a16:creationId xmlns:a16="http://schemas.microsoft.com/office/drawing/2014/main" id="{ABFD6CAF-4B93-413D-A83B-66D25776A7E6}"/>
                    </a:ext>
                  </a:extLst>
                </p14:cNvPr>
                <p14:cNvContentPartPr/>
                <p14:nvPr/>
              </p14:nvContentPartPr>
              <p14:xfrm>
                <a:off x="3628585" y="2990085"/>
                <a:ext cx="360" cy="360"/>
              </p14:xfrm>
            </p:contentPart>
          </mc:Choice>
          <mc:Fallback xmlns="">
            <p:pic>
              <p:nvPicPr>
                <p:cNvPr id="13" name="Ink 12">
                  <a:extLst>
                    <a:ext uri="{FF2B5EF4-FFF2-40B4-BE49-F238E27FC236}">
                      <a16:creationId xmlns:a16="http://schemas.microsoft.com/office/drawing/2014/main" id="{ABFD6CAF-4B93-413D-A83B-66D25776A7E6}"/>
                    </a:ext>
                  </a:extLst>
                </p:cNvPr>
                <p:cNvPicPr/>
                <p:nvPr/>
              </p:nvPicPr>
              <p:blipFill>
                <a:blip r:embed="rId4"/>
                <a:stretch>
                  <a:fillRect/>
                </a:stretch>
              </p:blipFill>
              <p:spPr>
                <a:xfrm>
                  <a:off x="3619585" y="2981445"/>
                  <a:ext cx="18000" cy="18000"/>
                </a:xfrm>
                <a:prstGeom prst="rect">
                  <a:avLst/>
                </a:prstGeom>
              </p:spPr>
            </p:pic>
          </mc:Fallback>
        </mc:AlternateContent>
      </p:grpSp>
      <p:grpSp>
        <p:nvGrpSpPr>
          <p:cNvPr id="21" name="Group 20">
            <a:extLst>
              <a:ext uri="{FF2B5EF4-FFF2-40B4-BE49-F238E27FC236}">
                <a16:creationId xmlns:a16="http://schemas.microsoft.com/office/drawing/2014/main" id="{EC0A8254-F69D-4A7D-B266-154EECAD44AC}"/>
              </a:ext>
            </a:extLst>
          </p:cNvPr>
          <p:cNvGrpSpPr/>
          <p:nvPr/>
        </p:nvGrpSpPr>
        <p:grpSpPr>
          <a:xfrm>
            <a:off x="4784185" y="2466645"/>
            <a:ext cx="360" cy="360"/>
            <a:chOff x="4784185" y="2466645"/>
            <a:chExt cx="360" cy="360"/>
          </a:xfrm>
        </p:grpSpPr>
        <mc:AlternateContent xmlns:mc="http://schemas.openxmlformats.org/markup-compatibility/2006" xmlns:p14="http://schemas.microsoft.com/office/powerpoint/2010/main">
          <mc:Choice Requires="p14">
            <p:contentPart p14:bwMode="auto" r:id="rId13">
              <p14:nvContentPartPr>
                <p14:cNvPr id="17" name="Ink 16">
                  <a:extLst>
                    <a:ext uri="{FF2B5EF4-FFF2-40B4-BE49-F238E27FC236}">
                      <a16:creationId xmlns:a16="http://schemas.microsoft.com/office/drawing/2014/main" id="{AB64D08E-5A25-4619-B964-5960189896E3}"/>
                    </a:ext>
                  </a:extLst>
                </p14:cNvPr>
                <p14:cNvContentPartPr/>
                <p14:nvPr/>
              </p14:nvContentPartPr>
              <p14:xfrm>
                <a:off x="4784185" y="2466645"/>
                <a:ext cx="360" cy="360"/>
              </p14:xfrm>
            </p:contentPart>
          </mc:Choice>
          <mc:Fallback xmlns="">
            <p:pic>
              <p:nvPicPr>
                <p:cNvPr id="17" name="Ink 16">
                  <a:extLst>
                    <a:ext uri="{FF2B5EF4-FFF2-40B4-BE49-F238E27FC236}">
                      <a16:creationId xmlns:a16="http://schemas.microsoft.com/office/drawing/2014/main" id="{AB64D08E-5A25-4619-B964-5960189896E3}"/>
                    </a:ext>
                  </a:extLst>
                </p:cNvPr>
                <p:cNvPicPr/>
                <p:nvPr/>
              </p:nvPicPr>
              <p:blipFill>
                <a:blip r:embed="rId4"/>
                <a:stretch>
                  <a:fillRect/>
                </a:stretch>
              </p:blipFill>
              <p:spPr>
                <a:xfrm>
                  <a:off x="4775545" y="245800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8" name="Ink 17">
                  <a:extLst>
                    <a:ext uri="{FF2B5EF4-FFF2-40B4-BE49-F238E27FC236}">
                      <a16:creationId xmlns:a16="http://schemas.microsoft.com/office/drawing/2014/main" id="{CFA6B13D-4CFF-4624-9747-071729E86DE7}"/>
                    </a:ext>
                  </a:extLst>
                </p14:cNvPr>
                <p14:cNvContentPartPr/>
                <p14:nvPr/>
              </p14:nvContentPartPr>
              <p14:xfrm>
                <a:off x="4784185" y="2466645"/>
                <a:ext cx="360" cy="360"/>
              </p14:xfrm>
            </p:contentPart>
          </mc:Choice>
          <mc:Fallback xmlns="">
            <p:pic>
              <p:nvPicPr>
                <p:cNvPr id="18" name="Ink 17">
                  <a:extLst>
                    <a:ext uri="{FF2B5EF4-FFF2-40B4-BE49-F238E27FC236}">
                      <a16:creationId xmlns:a16="http://schemas.microsoft.com/office/drawing/2014/main" id="{CFA6B13D-4CFF-4624-9747-071729E86DE7}"/>
                    </a:ext>
                  </a:extLst>
                </p:cNvPr>
                <p:cNvPicPr/>
                <p:nvPr/>
              </p:nvPicPr>
              <p:blipFill>
                <a:blip r:embed="rId4"/>
                <a:stretch>
                  <a:fillRect/>
                </a:stretch>
              </p:blipFill>
              <p:spPr>
                <a:xfrm>
                  <a:off x="4775545" y="245800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9" name="Ink 18">
                  <a:extLst>
                    <a:ext uri="{FF2B5EF4-FFF2-40B4-BE49-F238E27FC236}">
                      <a16:creationId xmlns:a16="http://schemas.microsoft.com/office/drawing/2014/main" id="{87F020A1-D6C7-4F66-B9E6-897537F27401}"/>
                    </a:ext>
                  </a:extLst>
                </p14:cNvPr>
                <p14:cNvContentPartPr/>
                <p14:nvPr/>
              </p14:nvContentPartPr>
              <p14:xfrm>
                <a:off x="4784185" y="2466645"/>
                <a:ext cx="360" cy="360"/>
              </p14:xfrm>
            </p:contentPart>
          </mc:Choice>
          <mc:Fallback xmlns="">
            <p:pic>
              <p:nvPicPr>
                <p:cNvPr id="19" name="Ink 18">
                  <a:extLst>
                    <a:ext uri="{FF2B5EF4-FFF2-40B4-BE49-F238E27FC236}">
                      <a16:creationId xmlns:a16="http://schemas.microsoft.com/office/drawing/2014/main" id="{87F020A1-D6C7-4F66-B9E6-897537F27401}"/>
                    </a:ext>
                  </a:extLst>
                </p:cNvPr>
                <p:cNvPicPr/>
                <p:nvPr/>
              </p:nvPicPr>
              <p:blipFill>
                <a:blip r:embed="rId4"/>
                <a:stretch>
                  <a:fillRect/>
                </a:stretch>
              </p:blipFill>
              <p:spPr>
                <a:xfrm>
                  <a:off x="4775545" y="2458005"/>
                  <a:ext cx="18000" cy="1800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6">
            <p14:nvContentPartPr>
              <p14:cNvPr id="20" name="Ink 19">
                <a:extLst>
                  <a:ext uri="{FF2B5EF4-FFF2-40B4-BE49-F238E27FC236}">
                    <a16:creationId xmlns:a16="http://schemas.microsoft.com/office/drawing/2014/main" id="{45086278-A47C-47EC-93D3-DF60034CE3B4}"/>
                  </a:ext>
                </a:extLst>
              </p14:cNvPr>
              <p14:cNvContentPartPr/>
              <p14:nvPr/>
            </p14:nvContentPartPr>
            <p14:xfrm>
              <a:off x="4427785" y="4721325"/>
              <a:ext cx="360" cy="360"/>
            </p14:xfrm>
          </p:contentPart>
        </mc:Choice>
        <mc:Fallback xmlns="">
          <p:pic>
            <p:nvPicPr>
              <p:cNvPr id="20" name="Ink 19">
                <a:extLst>
                  <a:ext uri="{FF2B5EF4-FFF2-40B4-BE49-F238E27FC236}">
                    <a16:creationId xmlns:a16="http://schemas.microsoft.com/office/drawing/2014/main" id="{45086278-A47C-47EC-93D3-DF60034CE3B4}"/>
                  </a:ext>
                </a:extLst>
              </p:cNvPr>
              <p:cNvPicPr/>
              <p:nvPr/>
            </p:nvPicPr>
            <p:blipFill>
              <a:blip r:embed="rId4"/>
              <a:stretch>
                <a:fillRect/>
              </a:stretch>
            </p:blipFill>
            <p:spPr>
              <a:xfrm>
                <a:off x="4419145" y="471232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22" name="Ink 21">
                <a:extLst>
                  <a:ext uri="{FF2B5EF4-FFF2-40B4-BE49-F238E27FC236}">
                    <a16:creationId xmlns:a16="http://schemas.microsoft.com/office/drawing/2014/main" id="{C353132C-422A-4C38-9343-D76575D2F970}"/>
                  </a:ext>
                </a:extLst>
              </p14:cNvPr>
              <p14:cNvContentPartPr/>
              <p14:nvPr/>
            </p14:nvContentPartPr>
            <p14:xfrm>
              <a:off x="4928185" y="5497485"/>
              <a:ext cx="360" cy="360"/>
            </p14:xfrm>
          </p:contentPart>
        </mc:Choice>
        <mc:Fallback xmlns="">
          <p:pic>
            <p:nvPicPr>
              <p:cNvPr id="22" name="Ink 21">
                <a:extLst>
                  <a:ext uri="{FF2B5EF4-FFF2-40B4-BE49-F238E27FC236}">
                    <a16:creationId xmlns:a16="http://schemas.microsoft.com/office/drawing/2014/main" id="{C353132C-422A-4C38-9343-D76575D2F970}"/>
                  </a:ext>
                </a:extLst>
              </p:cNvPr>
              <p:cNvPicPr/>
              <p:nvPr/>
            </p:nvPicPr>
            <p:blipFill>
              <a:blip r:embed="rId4"/>
              <a:stretch>
                <a:fillRect/>
              </a:stretch>
            </p:blipFill>
            <p:spPr>
              <a:xfrm>
                <a:off x="4919545" y="548884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23" name="Ink 22">
                <a:extLst>
                  <a:ext uri="{FF2B5EF4-FFF2-40B4-BE49-F238E27FC236}">
                    <a16:creationId xmlns:a16="http://schemas.microsoft.com/office/drawing/2014/main" id="{3F1D18CD-DCB5-4593-B078-F15A0C37170D}"/>
                  </a:ext>
                </a:extLst>
              </p14:cNvPr>
              <p14:cNvContentPartPr/>
              <p14:nvPr/>
            </p14:nvContentPartPr>
            <p14:xfrm>
              <a:off x="3076345" y="5733285"/>
              <a:ext cx="360" cy="360"/>
            </p14:xfrm>
          </p:contentPart>
        </mc:Choice>
        <mc:Fallback xmlns="">
          <p:pic>
            <p:nvPicPr>
              <p:cNvPr id="23" name="Ink 22">
                <a:extLst>
                  <a:ext uri="{FF2B5EF4-FFF2-40B4-BE49-F238E27FC236}">
                    <a16:creationId xmlns:a16="http://schemas.microsoft.com/office/drawing/2014/main" id="{3F1D18CD-DCB5-4593-B078-F15A0C37170D}"/>
                  </a:ext>
                </a:extLst>
              </p:cNvPr>
              <p:cNvPicPr/>
              <p:nvPr/>
            </p:nvPicPr>
            <p:blipFill>
              <a:blip r:embed="rId4"/>
              <a:stretch>
                <a:fillRect/>
              </a:stretch>
            </p:blipFill>
            <p:spPr>
              <a:xfrm>
                <a:off x="3067345" y="572428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24" name="Ink 23">
                <a:extLst>
                  <a:ext uri="{FF2B5EF4-FFF2-40B4-BE49-F238E27FC236}">
                    <a16:creationId xmlns:a16="http://schemas.microsoft.com/office/drawing/2014/main" id="{6550AFF8-5FAE-482B-88E1-49225B893980}"/>
                  </a:ext>
                </a:extLst>
              </p14:cNvPr>
              <p14:cNvContentPartPr/>
              <p14:nvPr/>
            </p14:nvContentPartPr>
            <p14:xfrm>
              <a:off x="3076345" y="5733285"/>
              <a:ext cx="360" cy="360"/>
            </p14:xfrm>
          </p:contentPart>
        </mc:Choice>
        <mc:Fallback xmlns="">
          <p:pic>
            <p:nvPicPr>
              <p:cNvPr id="24" name="Ink 23">
                <a:extLst>
                  <a:ext uri="{FF2B5EF4-FFF2-40B4-BE49-F238E27FC236}">
                    <a16:creationId xmlns:a16="http://schemas.microsoft.com/office/drawing/2014/main" id="{6550AFF8-5FAE-482B-88E1-49225B893980}"/>
                  </a:ext>
                </a:extLst>
              </p:cNvPr>
              <p:cNvPicPr/>
              <p:nvPr/>
            </p:nvPicPr>
            <p:blipFill>
              <a:blip r:embed="rId4"/>
              <a:stretch>
                <a:fillRect/>
              </a:stretch>
            </p:blipFill>
            <p:spPr>
              <a:xfrm>
                <a:off x="3067345" y="5724285"/>
                <a:ext cx="18000" cy="18000"/>
              </a:xfrm>
              <a:prstGeom prst="rect">
                <a:avLst/>
              </a:prstGeom>
            </p:spPr>
          </p:pic>
        </mc:Fallback>
      </mc:AlternateContent>
    </p:spTree>
    <p:extLst>
      <p:ext uri="{BB962C8B-B14F-4D97-AF65-F5344CB8AC3E}">
        <p14:creationId xmlns:p14="http://schemas.microsoft.com/office/powerpoint/2010/main" val="28210958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B089F-E91C-4A95-9949-0025AF74DDC6}"/>
              </a:ext>
            </a:extLst>
          </p:cNvPr>
          <p:cNvSpPr>
            <a:spLocks noGrp="1"/>
          </p:cNvSpPr>
          <p:nvPr>
            <p:ph type="title"/>
          </p:nvPr>
        </p:nvSpPr>
        <p:spPr/>
        <p:txBody>
          <a:bodyPr anchor="b">
            <a:normAutofit/>
          </a:bodyPr>
          <a:lstStyle/>
          <a:p>
            <a:pPr>
              <a:lnSpc>
                <a:spcPct val="90000"/>
              </a:lnSpc>
            </a:pPr>
            <a:r>
              <a:rPr lang="en-GB" sz="2700"/>
              <a:t>Discuss the presence of any qualifying trigger</a:t>
            </a:r>
          </a:p>
        </p:txBody>
      </p:sp>
      <p:sp>
        <p:nvSpPr>
          <p:cNvPr id="8" name="Content Placeholder 2">
            <a:extLst>
              <a:ext uri="{FF2B5EF4-FFF2-40B4-BE49-F238E27FC236}">
                <a16:creationId xmlns:a16="http://schemas.microsoft.com/office/drawing/2014/main" id="{53157367-639B-48F4-84B5-B162EB9AA7DF}"/>
              </a:ext>
            </a:extLst>
          </p:cNvPr>
          <p:cNvSpPr>
            <a:spLocks noGrp="1"/>
          </p:cNvSpPr>
          <p:nvPr>
            <p:ph idx="1"/>
          </p:nvPr>
        </p:nvSpPr>
        <p:spPr/>
        <p:txBody>
          <a:bodyPr>
            <a:normAutofit fontScale="85000" lnSpcReduction="20000"/>
          </a:bodyPr>
          <a:lstStyle/>
          <a:p>
            <a:r>
              <a:rPr lang="en-US" sz="2400" b="1" dirty="0"/>
              <a:t>Hannah has suffered years of domestic abuse at the hands of her husband, Drew. One evening Hannah said that she could not take much more of the abuse. Drew shouted “I am going to get rid of you; I have a lover and we are going to be together!” Hannah ran upstairs in fear and shock. She reflected for 10 minutes on what Drew had said. She was annoyed about his affair, and the fact that she had put up with the abuse for so long. Hannah was also scared for her life. Hannah ran back downstairs, picked up a heavy table lamp and smashed it over Drew’s head. Drew died instantly. Hannah is charged with murder. </a:t>
            </a:r>
          </a:p>
        </p:txBody>
      </p:sp>
      <p:sp>
        <p:nvSpPr>
          <p:cNvPr id="10" name="Text Placeholder 3">
            <a:extLst>
              <a:ext uri="{FF2B5EF4-FFF2-40B4-BE49-F238E27FC236}">
                <a16:creationId xmlns:a16="http://schemas.microsoft.com/office/drawing/2014/main" id="{41314BFB-FDF3-4778-BF36-C6361F06C304}"/>
              </a:ext>
            </a:extLst>
          </p:cNvPr>
          <p:cNvSpPr>
            <a:spLocks noGrp="1"/>
          </p:cNvSpPr>
          <p:nvPr>
            <p:ph type="body" sz="half" idx="2"/>
          </p:nvPr>
        </p:nvSpPr>
        <p:spPr/>
        <p:txBody>
          <a:bodyPr/>
          <a:lstStyle/>
          <a:p>
            <a:endParaRPr lang="en-US"/>
          </a:p>
        </p:txBody>
      </p:sp>
      <mc:AlternateContent xmlns:mc="http://schemas.openxmlformats.org/markup-compatibility/2006" xmlns:p14="http://schemas.microsoft.com/office/powerpoint/2010/main">
        <mc:Choice Requires="p14">
          <p:contentPart p14:bwMode="auto" r:id="rId3">
            <p14:nvContentPartPr>
              <p14:cNvPr id="4" name="Ink 3">
                <a:extLst>
                  <a:ext uri="{FF2B5EF4-FFF2-40B4-BE49-F238E27FC236}">
                    <a16:creationId xmlns:a16="http://schemas.microsoft.com/office/drawing/2014/main" id="{96E0425A-4CFE-4565-8333-F8DCE43872CA}"/>
                  </a:ext>
                </a:extLst>
              </p14:cNvPr>
              <p14:cNvContentPartPr/>
              <p14:nvPr/>
            </p14:nvContentPartPr>
            <p14:xfrm>
              <a:off x="1276345" y="1052205"/>
              <a:ext cx="360" cy="360"/>
            </p14:xfrm>
          </p:contentPart>
        </mc:Choice>
        <mc:Fallback xmlns="">
          <p:pic>
            <p:nvPicPr>
              <p:cNvPr id="4" name="Ink 3">
                <a:extLst>
                  <a:ext uri="{FF2B5EF4-FFF2-40B4-BE49-F238E27FC236}">
                    <a16:creationId xmlns:a16="http://schemas.microsoft.com/office/drawing/2014/main" id="{96E0425A-4CFE-4565-8333-F8DCE43872CA}"/>
                  </a:ext>
                </a:extLst>
              </p:cNvPr>
              <p:cNvPicPr/>
              <p:nvPr/>
            </p:nvPicPr>
            <p:blipFill>
              <a:blip r:embed="rId4"/>
              <a:stretch>
                <a:fillRect/>
              </a:stretch>
            </p:blipFill>
            <p:spPr>
              <a:xfrm>
                <a:off x="1267345" y="1043205"/>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7" name="Ink 6">
                <a:extLst>
                  <a:ext uri="{FF2B5EF4-FFF2-40B4-BE49-F238E27FC236}">
                    <a16:creationId xmlns:a16="http://schemas.microsoft.com/office/drawing/2014/main" id="{E2681537-9CE6-4F98-91A9-5E9CEB0765BD}"/>
                  </a:ext>
                </a:extLst>
              </p14:cNvPr>
              <p14:cNvContentPartPr/>
              <p14:nvPr/>
            </p14:nvContentPartPr>
            <p14:xfrm>
              <a:off x="1661905" y="1943205"/>
              <a:ext cx="360" cy="360"/>
            </p14:xfrm>
          </p:contentPart>
        </mc:Choice>
        <mc:Fallback xmlns="">
          <p:pic>
            <p:nvPicPr>
              <p:cNvPr id="7" name="Ink 6">
                <a:extLst>
                  <a:ext uri="{FF2B5EF4-FFF2-40B4-BE49-F238E27FC236}">
                    <a16:creationId xmlns:a16="http://schemas.microsoft.com/office/drawing/2014/main" id="{E2681537-9CE6-4F98-91A9-5E9CEB0765BD}"/>
                  </a:ext>
                </a:extLst>
              </p:cNvPr>
              <p:cNvPicPr/>
              <p:nvPr/>
            </p:nvPicPr>
            <p:blipFill>
              <a:blip r:embed="rId4"/>
              <a:stretch>
                <a:fillRect/>
              </a:stretch>
            </p:blipFill>
            <p:spPr>
              <a:xfrm>
                <a:off x="1652905" y="1934565"/>
                <a:ext cx="18000" cy="18000"/>
              </a:xfrm>
              <a:prstGeom prst="rect">
                <a:avLst/>
              </a:prstGeom>
            </p:spPr>
          </p:pic>
        </mc:Fallback>
      </mc:AlternateContent>
    </p:spTree>
    <p:extLst>
      <p:ext uri="{BB962C8B-B14F-4D97-AF65-F5344CB8AC3E}">
        <p14:creationId xmlns:p14="http://schemas.microsoft.com/office/powerpoint/2010/main" val="19706837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1E928-196D-460B-8F8B-462DC40D2310}"/>
              </a:ext>
            </a:extLst>
          </p:cNvPr>
          <p:cNvSpPr>
            <a:spLocks noGrp="1"/>
          </p:cNvSpPr>
          <p:nvPr>
            <p:ph type="title"/>
          </p:nvPr>
        </p:nvSpPr>
        <p:spPr/>
        <p:txBody>
          <a:bodyPr anchor="b">
            <a:normAutofit/>
          </a:bodyPr>
          <a:lstStyle/>
          <a:p>
            <a:pPr>
              <a:lnSpc>
                <a:spcPct val="90000"/>
              </a:lnSpc>
            </a:pPr>
            <a:r>
              <a:rPr lang="en-GB" sz="2700"/>
              <a:t>Discuss the presence of a qualifying trigger</a:t>
            </a:r>
          </a:p>
        </p:txBody>
      </p:sp>
      <p:sp>
        <p:nvSpPr>
          <p:cNvPr id="8" name="Content Placeholder 2">
            <a:extLst>
              <a:ext uri="{FF2B5EF4-FFF2-40B4-BE49-F238E27FC236}">
                <a16:creationId xmlns:a16="http://schemas.microsoft.com/office/drawing/2014/main" id="{6998A20E-68F3-41D8-B88A-1E120BC2989E}"/>
              </a:ext>
            </a:extLst>
          </p:cNvPr>
          <p:cNvSpPr>
            <a:spLocks noGrp="1"/>
          </p:cNvSpPr>
          <p:nvPr>
            <p:ph idx="1"/>
          </p:nvPr>
        </p:nvSpPr>
        <p:spPr/>
        <p:txBody>
          <a:bodyPr>
            <a:normAutofit fontScale="85000" lnSpcReduction="20000"/>
          </a:bodyPr>
          <a:lstStyle/>
          <a:p>
            <a:r>
              <a:rPr lang="en-US" sz="2800" b="1" dirty="0"/>
              <a:t>Nigel came home form work to find a masked man in his living room taking his plasma screen TV off the wall. Nigel noticed that his DVD player and some ornaments were already missing. The intruder turned round and Nigel noticed that he had a screwdriver in his hand. Nigel feared for his life and was also furious that he was being burgled. Nigel lost control, picked up a heavy ashtray and smashed it in the burglar’s face causing serious harm. </a:t>
            </a:r>
          </a:p>
        </p:txBody>
      </p:sp>
    </p:spTree>
    <p:extLst>
      <p:ext uri="{BB962C8B-B14F-4D97-AF65-F5344CB8AC3E}">
        <p14:creationId xmlns:p14="http://schemas.microsoft.com/office/powerpoint/2010/main" val="5278466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8DB4181-FCE8-4F70-86A7-FE669D238901}"/>
              </a:ext>
            </a:extLst>
          </p:cNvPr>
          <p:cNvSpPr>
            <a:spLocks noGrp="1"/>
          </p:cNvSpPr>
          <p:nvPr>
            <p:ph idx="1"/>
          </p:nvPr>
        </p:nvSpPr>
        <p:spPr>
          <a:xfrm>
            <a:off x="2106283" y="1742535"/>
            <a:ext cx="6858000" cy="5334000"/>
          </a:xfrm>
        </p:spPr>
        <p:txBody>
          <a:bodyPr>
            <a:normAutofit/>
          </a:bodyPr>
          <a:lstStyle/>
          <a:p>
            <a:pPr marL="0" indent="0" algn="ctr">
              <a:buNone/>
            </a:pPr>
            <a:r>
              <a:rPr lang="en-GB" sz="4400" dirty="0"/>
              <a:t>Now consider whether there was a loss of control in the scenarios</a:t>
            </a:r>
          </a:p>
        </p:txBody>
      </p:sp>
    </p:spTree>
    <p:extLst>
      <p:ext uri="{BB962C8B-B14F-4D97-AF65-F5344CB8AC3E}">
        <p14:creationId xmlns:p14="http://schemas.microsoft.com/office/powerpoint/2010/main" val="37064807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1" name="Rectangle 20">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5" name="Isosceles Triangle 24">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474C3A2C-A0BD-49AE-B472-91FC1B83676D}"/>
              </a:ext>
            </a:extLst>
          </p:cNvPr>
          <p:cNvSpPr>
            <a:spLocks noGrp="1"/>
          </p:cNvSpPr>
          <p:nvPr>
            <p:ph type="title"/>
          </p:nvPr>
        </p:nvSpPr>
        <p:spPr>
          <a:xfrm>
            <a:off x="673754" y="643467"/>
            <a:ext cx="4203045" cy="1375608"/>
          </a:xfrm>
        </p:spPr>
        <p:txBody>
          <a:bodyPr vert="horz" lIns="91440" tIns="45720" rIns="91440" bIns="45720" rtlCol="0" anchor="ctr">
            <a:normAutofit/>
          </a:bodyPr>
          <a:lstStyle/>
          <a:p>
            <a:r>
              <a:rPr lang="en-US" sz="3600">
                <a:solidFill>
                  <a:schemeClr val="bg1"/>
                </a:solidFill>
              </a:rPr>
              <a:t>Diminished responsibility</a:t>
            </a:r>
          </a:p>
        </p:txBody>
      </p:sp>
      <p:sp>
        <p:nvSpPr>
          <p:cNvPr id="4" name="Text Placeholder 3">
            <a:extLst>
              <a:ext uri="{FF2B5EF4-FFF2-40B4-BE49-F238E27FC236}">
                <a16:creationId xmlns:a16="http://schemas.microsoft.com/office/drawing/2014/main" id="{79D6B385-00CB-4FDF-9CFF-7B6C174E3DD8}"/>
              </a:ext>
            </a:extLst>
          </p:cNvPr>
          <p:cNvSpPr>
            <a:spLocks noGrp="1"/>
          </p:cNvSpPr>
          <p:nvPr>
            <p:ph type="body" sz="half" idx="2"/>
          </p:nvPr>
        </p:nvSpPr>
        <p:spPr>
          <a:xfrm>
            <a:off x="673754" y="2160590"/>
            <a:ext cx="3973943" cy="3440110"/>
          </a:xfrm>
        </p:spPr>
        <p:txBody>
          <a:bodyPr vert="horz" lIns="91440" tIns="45720" rIns="91440" bIns="45720" rtlCol="0">
            <a:normAutofit/>
          </a:bodyPr>
          <a:lstStyle/>
          <a:p>
            <a:pPr>
              <a:buFont typeface="Wingdings 3" charset="2"/>
              <a:buChar char=""/>
            </a:pPr>
            <a:r>
              <a:rPr lang="en-US">
                <a:solidFill>
                  <a:schemeClr val="bg1"/>
                </a:solidFill>
                <a:hlinkClick r:id="rId3"/>
              </a:rPr>
              <a:t>https://www.justiceforwomen.org.uk/sally-challen-appeal</a:t>
            </a:r>
            <a:r>
              <a:rPr lang="en-US">
                <a:solidFill>
                  <a:schemeClr val="bg1"/>
                </a:solidFill>
              </a:rPr>
              <a:t> </a:t>
            </a:r>
          </a:p>
          <a:p>
            <a:pPr>
              <a:buFont typeface="Wingdings 3" charset="2"/>
              <a:buChar char=""/>
            </a:pPr>
            <a:endParaRPr lang="en-US">
              <a:solidFill>
                <a:schemeClr val="bg1"/>
              </a:solidFill>
            </a:endParaRPr>
          </a:p>
        </p:txBody>
      </p:sp>
      <p:pic>
        <p:nvPicPr>
          <p:cNvPr id="3" name="Content Placeholder 2" descr="Sally Challen case: The first Christmas with my Mum after she's freed from  jail - BBC News">
            <a:extLst>
              <a:ext uri="{FF2B5EF4-FFF2-40B4-BE49-F238E27FC236}">
                <a16:creationId xmlns:a16="http://schemas.microsoft.com/office/drawing/2014/main" id="{11DC263F-AC8D-303B-50F6-6ED84E5FF061}"/>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tretch>
            <a:fillRect/>
          </a:stretch>
        </p:blipFill>
        <p:spPr bwMode="auto">
          <a:xfrm>
            <a:off x="6096001" y="1976133"/>
            <a:ext cx="5143500" cy="2893218"/>
          </a:xfrm>
          <a:prstGeom prst="rect">
            <a:avLst/>
          </a:prstGeom>
          <a:noFill/>
          <a:extLst>
            <a:ext uri="{909E8E84-426E-40DD-AFC4-6F175D3DCCD1}">
              <a14:hiddenFill xmlns:a14="http://schemas.microsoft.com/office/drawing/2010/main">
                <a:solidFill>
                  <a:srgbClr val="FFFFFF"/>
                </a:solidFill>
              </a14:hiddenFill>
            </a:ext>
          </a:extLst>
        </p:spPr>
      </p:pic>
      <p:sp>
        <p:nvSpPr>
          <p:cNvPr id="27" name="Isosceles Triangle 26">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34559560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7" name="Group 26">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4" name="Straight Connector 13">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8"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Isosceles Triangle 29">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Isosceles Triangle 33">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Isosceles Triangle 34">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8" name="Title 2">
            <a:extLst>
              <a:ext uri="{FF2B5EF4-FFF2-40B4-BE49-F238E27FC236}">
                <a16:creationId xmlns:a16="http://schemas.microsoft.com/office/drawing/2014/main" id="{1F539A05-678D-9982-C763-BE9F7962690B}"/>
              </a:ext>
            </a:extLst>
          </p:cNvPr>
          <p:cNvSpPr>
            <a:spLocks noGrp="1"/>
          </p:cNvSpPr>
          <p:nvPr>
            <p:ph type="title"/>
          </p:nvPr>
        </p:nvSpPr>
        <p:spPr>
          <a:xfrm>
            <a:off x="6191464" y="188119"/>
            <a:ext cx="4153369" cy="3176587"/>
          </a:xfrm>
        </p:spPr>
        <p:txBody>
          <a:bodyPr vert="horz" lIns="91440" tIns="45720" rIns="91440" bIns="45720" rtlCol="0" anchor="b">
            <a:normAutofit/>
          </a:bodyPr>
          <a:lstStyle/>
          <a:p>
            <a:pPr>
              <a:lnSpc>
                <a:spcPct val="90000"/>
              </a:lnSpc>
            </a:pPr>
            <a:r>
              <a:rPr lang="en-US" kern="1200" dirty="0">
                <a:solidFill>
                  <a:schemeClr val="accent1"/>
                </a:solidFill>
                <a:latin typeface="+mj-lt"/>
                <a:ea typeface="+mj-ea"/>
                <a:cs typeface="+mj-cs"/>
              </a:rPr>
              <a:t>Elements of a successful plea of diminished responsibility (s2 HA 1957)</a:t>
            </a:r>
          </a:p>
        </p:txBody>
      </p:sp>
      <p:sp>
        <p:nvSpPr>
          <p:cNvPr id="36" name="Isosceles Triangle 35">
            <a:extLst>
              <a:ext uri="{FF2B5EF4-FFF2-40B4-BE49-F238E27FC236}">
                <a16:creationId xmlns:a16="http://schemas.microsoft.com/office/drawing/2014/main" id="{5A7802B6-FF37-40CF-A7E2-6F2A0D9A9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3" name="Picture 2">
            <a:extLst>
              <a:ext uri="{FF2B5EF4-FFF2-40B4-BE49-F238E27FC236}">
                <a16:creationId xmlns:a16="http://schemas.microsoft.com/office/drawing/2014/main" id="{7C66C807-CA3F-A23F-9B80-0104534D0B96}"/>
              </a:ext>
            </a:extLst>
          </p:cNvPr>
          <p:cNvPicPr>
            <a:picLocks noChangeAspect="1"/>
          </p:cNvPicPr>
          <p:nvPr/>
        </p:nvPicPr>
        <p:blipFill>
          <a:blip r:embed="rId2"/>
          <a:stretch>
            <a:fillRect/>
          </a:stretch>
        </p:blipFill>
        <p:spPr>
          <a:xfrm>
            <a:off x="1191954" y="88621"/>
            <a:ext cx="4785791" cy="6511282"/>
          </a:xfrm>
          <a:prstGeom prst="rect">
            <a:avLst/>
          </a:prstGeom>
          <a:noFill/>
        </p:spPr>
      </p:pic>
    </p:spTree>
    <p:extLst>
      <p:ext uri="{BB962C8B-B14F-4D97-AF65-F5344CB8AC3E}">
        <p14:creationId xmlns:p14="http://schemas.microsoft.com/office/powerpoint/2010/main" val="17241001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09EA7EA7-74F5-4EE2-8E3D-1A10308259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A5CE79B5-7EE4-424D-AD14-5DEFB61B8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696C926F-F999-44BA-8D86-9EAB51D65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248745E7-0AF0-48F9-8E58-2673FC5F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25">
              <a:extLst>
                <a:ext uri="{FF2B5EF4-FFF2-40B4-BE49-F238E27FC236}">
                  <a16:creationId xmlns:a16="http://schemas.microsoft.com/office/drawing/2014/main" id="{9715E81A-D2E0-4431-9370-4E4A9ECA7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CEDB37A9-282D-4DDB-85AD-B2090A825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7">
              <a:extLst>
                <a:ext uri="{FF2B5EF4-FFF2-40B4-BE49-F238E27FC236}">
                  <a16:creationId xmlns:a16="http://schemas.microsoft.com/office/drawing/2014/main" id="{533D5933-7F91-4F5E-BC31-42FD0E2D8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8">
              <a:extLst>
                <a:ext uri="{FF2B5EF4-FFF2-40B4-BE49-F238E27FC236}">
                  <a16:creationId xmlns:a16="http://schemas.microsoft.com/office/drawing/2014/main" id="{37ADDF68-C9BE-46EA-83DE-2C07DD839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9">
              <a:extLst>
                <a:ext uri="{FF2B5EF4-FFF2-40B4-BE49-F238E27FC236}">
                  <a16:creationId xmlns:a16="http://schemas.microsoft.com/office/drawing/2014/main" id="{10D67396-BABD-48A8-A892-CCB5095FA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626DA82A-72C2-4DF6-9CF0-0D1F6B96B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8EE6DC63-4380-4BE0-A68A-8F01162BD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0" name="Rectangle 1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2" name="Rectangle 2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Isosceles Triangle 3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Isosceles Triangle 3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30B36A2-3649-48B3-B347-E9E612432ABF}"/>
              </a:ext>
            </a:extLst>
          </p:cNvPr>
          <p:cNvSpPr>
            <a:spLocks noGrp="1"/>
          </p:cNvSpPr>
          <p:nvPr>
            <p:ph type="title"/>
          </p:nvPr>
        </p:nvSpPr>
        <p:spPr>
          <a:xfrm>
            <a:off x="677334" y="609600"/>
            <a:ext cx="3843375" cy="5175624"/>
          </a:xfrm>
        </p:spPr>
        <p:txBody>
          <a:bodyPr vert="horz" lIns="91440" tIns="45720" rIns="91440" bIns="45720" rtlCol="0" anchor="ctr">
            <a:normAutofit/>
          </a:bodyPr>
          <a:lstStyle/>
          <a:p>
            <a:r>
              <a:rPr lang="en-US" sz="3600">
                <a:solidFill>
                  <a:schemeClr val="tx1">
                    <a:lumMod val="85000"/>
                    <a:lumOff val="15000"/>
                  </a:schemeClr>
                </a:solidFill>
              </a:rPr>
              <a:t>Practice question</a:t>
            </a:r>
          </a:p>
        </p:txBody>
      </p:sp>
      <p:sp>
        <p:nvSpPr>
          <p:cNvPr id="38" name="Freeform: Shape 37">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045CD83-C739-4721-ABC9-EA5FA314751F}"/>
              </a:ext>
            </a:extLst>
          </p:cNvPr>
          <p:cNvSpPr>
            <a:spLocks noGrp="1"/>
          </p:cNvSpPr>
          <p:nvPr>
            <p:ph idx="1"/>
          </p:nvPr>
        </p:nvSpPr>
        <p:spPr>
          <a:xfrm>
            <a:off x="6116084" y="609601"/>
            <a:ext cx="5511296" cy="5175624"/>
          </a:xfrm>
        </p:spPr>
        <p:txBody>
          <a:bodyPr vert="horz" lIns="91440" tIns="45720" rIns="91440" bIns="45720" rtlCol="0" anchor="ctr">
            <a:normAutofit/>
          </a:bodyPr>
          <a:lstStyle/>
          <a:p>
            <a:pPr marL="0" indent="0"/>
            <a:r>
              <a:rPr lang="en-US" b="1">
                <a:solidFill>
                  <a:srgbClr val="FFFFFF"/>
                </a:solidFill>
              </a:rPr>
              <a:t>Tony is a heavy drinker who consumes seven pints of beer a night. One morning Tony discovered that his wife Laura had been gambling and that she had lost £15,000 of their money. That day they went to the bank and cancelled Laura’s account. When Tony returned home he tried not to drink because of the expense, but he could not help himself. After he had consumed 7 pints, Laura told him to stop drinking because of the cost. Tony thought this was ridiculous coming from her after all the money she had lost so got a paperweight from his study and smashed it over her head. Tony is charged with murder. </a:t>
            </a:r>
          </a:p>
          <a:p>
            <a:pPr marL="0" indent="0"/>
            <a:endParaRPr lang="en-US" b="1">
              <a:solidFill>
                <a:srgbClr val="FFFFFF"/>
              </a:solidFill>
            </a:endParaRPr>
          </a:p>
          <a:p>
            <a:pPr marL="0" indent="0"/>
            <a:r>
              <a:rPr lang="en-US" b="1">
                <a:solidFill>
                  <a:srgbClr val="FFFFFF"/>
                </a:solidFill>
              </a:rPr>
              <a:t>WHAT WOULD BE CONSIDERED TO DETERMINE WHETHER TONY COULD RELY ON D.R?</a:t>
            </a:r>
          </a:p>
        </p:txBody>
      </p:sp>
    </p:spTree>
    <p:extLst>
      <p:ext uri="{BB962C8B-B14F-4D97-AF65-F5344CB8AC3E}">
        <p14:creationId xmlns:p14="http://schemas.microsoft.com/office/powerpoint/2010/main" val="2214009566"/>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20DA0-5426-5D80-4F2C-5B8F2C21B1CD}"/>
              </a:ext>
            </a:extLst>
          </p:cNvPr>
          <p:cNvSpPr>
            <a:spLocks noGrp="1"/>
          </p:cNvSpPr>
          <p:nvPr>
            <p:ph type="ctrTitle"/>
          </p:nvPr>
        </p:nvSpPr>
        <p:spPr/>
        <p:txBody>
          <a:bodyPr/>
          <a:lstStyle/>
          <a:p>
            <a:r>
              <a:rPr lang="en-GB" dirty="0"/>
              <a:t>Involuntary manslaughter</a:t>
            </a:r>
          </a:p>
        </p:txBody>
      </p:sp>
      <p:sp>
        <p:nvSpPr>
          <p:cNvPr id="3" name="Subtitle 2">
            <a:extLst>
              <a:ext uri="{FF2B5EF4-FFF2-40B4-BE49-F238E27FC236}">
                <a16:creationId xmlns:a16="http://schemas.microsoft.com/office/drawing/2014/main" id="{F13F3919-794A-DB62-BEB0-2BCDAECDBCC4}"/>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8935376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E6D1E28-CC04-A631-2648-578968F821EB}"/>
              </a:ext>
            </a:extLst>
          </p:cNvPr>
          <p:cNvSpPr>
            <a:spLocks noGrp="1"/>
          </p:cNvSpPr>
          <p:nvPr>
            <p:ph type="title"/>
          </p:nvPr>
        </p:nvSpPr>
        <p:spPr>
          <a:xfrm>
            <a:off x="677334" y="609600"/>
            <a:ext cx="3843375" cy="5175624"/>
          </a:xfrm>
        </p:spPr>
        <p:txBody>
          <a:bodyPr anchor="ctr">
            <a:normAutofit/>
          </a:bodyPr>
          <a:lstStyle/>
          <a:p>
            <a:r>
              <a:rPr lang="en-GB">
                <a:solidFill>
                  <a:schemeClr val="tx1">
                    <a:lumMod val="85000"/>
                    <a:lumOff val="15000"/>
                  </a:schemeClr>
                </a:solidFill>
              </a:rPr>
              <a:t>Involuntary manslaughter - scenario</a:t>
            </a:r>
          </a:p>
        </p:txBody>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58755EC-B84D-4C8B-9F77-06EACDE04F9A}"/>
              </a:ext>
            </a:extLst>
          </p:cNvPr>
          <p:cNvSpPr>
            <a:spLocks noGrp="1"/>
          </p:cNvSpPr>
          <p:nvPr>
            <p:ph idx="1"/>
          </p:nvPr>
        </p:nvSpPr>
        <p:spPr>
          <a:xfrm>
            <a:off x="5463155" y="609600"/>
            <a:ext cx="6164225" cy="5791199"/>
          </a:xfrm>
        </p:spPr>
        <p:txBody>
          <a:bodyPr anchor="ctr">
            <a:normAutofit lnSpcReduction="10000"/>
          </a:bodyPr>
          <a:lstStyle/>
          <a:p>
            <a:pPr marL="0" indent="0">
              <a:buNone/>
            </a:pPr>
            <a:r>
              <a:rPr lang="en-GB" sz="2400" dirty="0" err="1">
                <a:solidFill>
                  <a:srgbClr val="FFFFFF"/>
                </a:solidFill>
              </a:rPr>
              <a:t>Tarig</a:t>
            </a:r>
            <a:r>
              <a:rPr lang="en-GB" sz="2400" dirty="0">
                <a:solidFill>
                  <a:srgbClr val="FFFFFF"/>
                </a:solidFill>
              </a:rPr>
              <a:t> and his little sister Maja have had an argument in the kitchen about their latest electricity bill. Maja believes that </a:t>
            </a:r>
            <a:r>
              <a:rPr lang="en-GB" sz="2400" dirty="0" err="1">
                <a:solidFill>
                  <a:srgbClr val="FFFFFF"/>
                </a:solidFill>
              </a:rPr>
              <a:t>Tarig</a:t>
            </a:r>
            <a:r>
              <a:rPr lang="en-GB" sz="2400" dirty="0">
                <a:solidFill>
                  <a:srgbClr val="FFFFFF"/>
                </a:solidFill>
              </a:rPr>
              <a:t> is to be blamed for the high electricity bill because he always forgets to turn off the lights when he leaves the flat that they share. </a:t>
            </a:r>
            <a:r>
              <a:rPr lang="en-GB" sz="2400" dirty="0" err="1">
                <a:solidFill>
                  <a:srgbClr val="FFFFFF"/>
                </a:solidFill>
              </a:rPr>
              <a:t>Tarig</a:t>
            </a:r>
            <a:r>
              <a:rPr lang="en-GB" sz="2400" dirty="0">
                <a:solidFill>
                  <a:srgbClr val="FFFFFF"/>
                </a:solidFill>
              </a:rPr>
              <a:t> dismisses </a:t>
            </a:r>
            <a:r>
              <a:rPr lang="en-GB" sz="2400" dirty="0" err="1">
                <a:solidFill>
                  <a:srgbClr val="FFFFFF"/>
                </a:solidFill>
              </a:rPr>
              <a:t>Majas</a:t>
            </a:r>
            <a:r>
              <a:rPr lang="en-GB" sz="2400" dirty="0">
                <a:solidFill>
                  <a:srgbClr val="FFFFFF"/>
                </a:solidFill>
              </a:rPr>
              <a:t> accusations and decides to go to his room. Maja gets extremely frustrated and pushes </a:t>
            </a:r>
            <a:r>
              <a:rPr lang="en-GB" sz="2400" dirty="0" err="1">
                <a:solidFill>
                  <a:srgbClr val="FFFFFF"/>
                </a:solidFill>
              </a:rPr>
              <a:t>Tarig</a:t>
            </a:r>
            <a:r>
              <a:rPr lang="en-GB" sz="2400" dirty="0">
                <a:solidFill>
                  <a:srgbClr val="FFFFFF"/>
                </a:solidFill>
              </a:rPr>
              <a:t> really hard. </a:t>
            </a:r>
            <a:r>
              <a:rPr lang="en-GB" sz="2400" dirty="0" err="1">
                <a:solidFill>
                  <a:srgbClr val="FFFFFF"/>
                </a:solidFill>
              </a:rPr>
              <a:t>Tarig</a:t>
            </a:r>
            <a:r>
              <a:rPr lang="en-GB" sz="2400" dirty="0">
                <a:solidFill>
                  <a:srgbClr val="FFFFFF"/>
                </a:solidFill>
              </a:rPr>
              <a:t> falls to the ground and hits his head. Due to the fall, he suffers a </a:t>
            </a:r>
            <a:r>
              <a:rPr lang="en-GB" sz="2400" dirty="0" err="1">
                <a:solidFill>
                  <a:srgbClr val="FFFFFF"/>
                </a:solidFill>
              </a:rPr>
              <a:t>hemorrhage</a:t>
            </a:r>
            <a:r>
              <a:rPr lang="en-GB" sz="2400" dirty="0">
                <a:solidFill>
                  <a:srgbClr val="FFFFFF"/>
                </a:solidFill>
              </a:rPr>
              <a:t> and dies later that day in hospital. Maja admits that she pushed </a:t>
            </a:r>
            <a:r>
              <a:rPr lang="en-GB" sz="2400" dirty="0" err="1">
                <a:solidFill>
                  <a:srgbClr val="FFFFFF"/>
                </a:solidFill>
              </a:rPr>
              <a:t>Tarig</a:t>
            </a:r>
            <a:r>
              <a:rPr lang="en-GB" sz="2400" dirty="0">
                <a:solidFill>
                  <a:srgbClr val="FFFFFF"/>
                </a:solidFill>
              </a:rPr>
              <a:t> really hard but argues that she did not even foresee the possibility that her conduct could cause any serious bodily harm to her brother. </a:t>
            </a:r>
          </a:p>
        </p:txBody>
      </p:sp>
    </p:spTree>
    <p:extLst>
      <p:ext uri="{BB962C8B-B14F-4D97-AF65-F5344CB8AC3E}">
        <p14:creationId xmlns:p14="http://schemas.microsoft.com/office/powerpoint/2010/main" val="283502899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69533"/>
    </mc:Choice>
    <mc:Fallback xmlns="">
      <p:transition spd="slow" advTm="69533"/>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D516DC-2D24-2FCB-5C0D-A05FF72791C1}"/>
              </a:ext>
            </a:extLst>
          </p:cNvPr>
          <p:cNvSpPr>
            <a:spLocks noGrp="1"/>
          </p:cNvSpPr>
          <p:nvPr>
            <p:ph type="title"/>
          </p:nvPr>
        </p:nvSpPr>
        <p:spPr>
          <a:xfrm>
            <a:off x="1043950" y="1179151"/>
            <a:ext cx="3300646" cy="4463889"/>
          </a:xfrm>
        </p:spPr>
        <p:txBody>
          <a:bodyPr anchor="ctr">
            <a:normAutofit/>
          </a:bodyPr>
          <a:lstStyle/>
          <a:p>
            <a:r>
              <a:rPr lang="en-GB" dirty="0"/>
              <a:t>What are the three types of involuntary manslaughter?</a:t>
            </a:r>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61F7D63-229E-C3D0-6CF8-65CA81769AE0}"/>
              </a:ext>
            </a:extLst>
          </p:cNvPr>
          <p:cNvSpPr>
            <a:spLocks noGrp="1"/>
          </p:cNvSpPr>
          <p:nvPr>
            <p:ph idx="1"/>
          </p:nvPr>
        </p:nvSpPr>
        <p:spPr>
          <a:xfrm>
            <a:off x="4698854" y="932693"/>
            <a:ext cx="7108542" cy="4956804"/>
          </a:xfrm>
        </p:spPr>
        <p:txBody>
          <a:bodyPr anchor="ctr">
            <a:noAutofit/>
          </a:bodyPr>
          <a:lstStyle/>
          <a:p>
            <a:pPr marL="0" indent="0">
              <a:lnSpc>
                <a:spcPct val="90000"/>
              </a:lnSpc>
              <a:buNone/>
            </a:pPr>
            <a:r>
              <a:rPr lang="en-GB" sz="1600" b="1" u="sng" dirty="0"/>
              <a:t> 1. Gross negligence manslaughter</a:t>
            </a:r>
          </a:p>
          <a:p>
            <a:pPr marL="0" indent="0">
              <a:lnSpc>
                <a:spcPct val="90000"/>
              </a:lnSpc>
              <a:buNone/>
            </a:pPr>
            <a:r>
              <a:rPr lang="en-GB" sz="1600" dirty="0"/>
              <a:t>The D must owe a duty of care to the V</a:t>
            </a:r>
          </a:p>
          <a:p>
            <a:pPr marL="0" indent="0">
              <a:lnSpc>
                <a:spcPct val="90000"/>
              </a:lnSpc>
              <a:buNone/>
            </a:pPr>
            <a:r>
              <a:rPr lang="en-GB" sz="1600" dirty="0"/>
              <a:t>The D must have breached the duty of care</a:t>
            </a:r>
          </a:p>
          <a:p>
            <a:pPr marL="0" indent="0">
              <a:lnSpc>
                <a:spcPct val="90000"/>
              </a:lnSpc>
              <a:buNone/>
            </a:pPr>
            <a:r>
              <a:rPr lang="en-GB" sz="1600" dirty="0"/>
              <a:t>The D’s conduct must pose a serious and obvious risk of death to the victim</a:t>
            </a:r>
          </a:p>
          <a:p>
            <a:pPr marL="0" indent="0">
              <a:lnSpc>
                <a:spcPct val="90000"/>
              </a:lnSpc>
              <a:buNone/>
            </a:pPr>
            <a:r>
              <a:rPr lang="en-GB" sz="1600" dirty="0"/>
              <a:t>A causal link must be established between the D’s negligence and the death of the V</a:t>
            </a:r>
          </a:p>
          <a:p>
            <a:pPr marL="0" indent="0">
              <a:lnSpc>
                <a:spcPct val="90000"/>
              </a:lnSpc>
              <a:buNone/>
            </a:pPr>
            <a:r>
              <a:rPr lang="en-GB" sz="1600" dirty="0"/>
              <a:t>The D’s conduct must be grossly negligent</a:t>
            </a:r>
          </a:p>
          <a:p>
            <a:pPr marL="0" indent="0">
              <a:lnSpc>
                <a:spcPct val="90000"/>
              </a:lnSpc>
              <a:buNone/>
            </a:pPr>
            <a:endParaRPr lang="en-GB" sz="1600" dirty="0"/>
          </a:p>
          <a:p>
            <a:pPr marL="0" indent="0">
              <a:lnSpc>
                <a:spcPct val="90000"/>
              </a:lnSpc>
              <a:buNone/>
            </a:pPr>
            <a:r>
              <a:rPr lang="en-GB" sz="1600" b="1" u="sng" dirty="0"/>
              <a:t>2. Unlawful act manslaughter (sometimes called constructive manslaughter)</a:t>
            </a:r>
          </a:p>
          <a:p>
            <a:pPr marL="0" indent="0">
              <a:lnSpc>
                <a:spcPct val="90000"/>
              </a:lnSpc>
              <a:buNone/>
            </a:pPr>
            <a:r>
              <a:rPr lang="en-GB" sz="1600" dirty="0"/>
              <a:t>The D does an unlawful act</a:t>
            </a:r>
          </a:p>
          <a:p>
            <a:pPr marL="0" indent="0">
              <a:lnSpc>
                <a:spcPct val="90000"/>
              </a:lnSpc>
              <a:buNone/>
            </a:pPr>
            <a:r>
              <a:rPr lang="en-GB" sz="1600" dirty="0"/>
              <a:t>The unlawful act must be a dangerous one; and</a:t>
            </a:r>
          </a:p>
          <a:p>
            <a:pPr marL="0" indent="0">
              <a:lnSpc>
                <a:spcPct val="90000"/>
              </a:lnSpc>
              <a:buNone/>
            </a:pPr>
            <a:r>
              <a:rPr lang="en-GB" sz="1600" dirty="0"/>
              <a:t>The act causes the victims death</a:t>
            </a:r>
          </a:p>
          <a:p>
            <a:pPr marL="0" indent="0">
              <a:lnSpc>
                <a:spcPct val="90000"/>
              </a:lnSpc>
              <a:buNone/>
            </a:pPr>
            <a:endParaRPr lang="en-GB" sz="1600" b="1" u="sng" dirty="0"/>
          </a:p>
          <a:p>
            <a:pPr marL="0" indent="0">
              <a:lnSpc>
                <a:spcPct val="90000"/>
              </a:lnSpc>
              <a:buNone/>
            </a:pPr>
            <a:r>
              <a:rPr lang="en-GB" sz="1600" b="1" u="sng" dirty="0"/>
              <a:t>3. Reckless manslaughter</a:t>
            </a:r>
          </a:p>
          <a:p>
            <a:pPr marL="0" indent="0">
              <a:lnSpc>
                <a:spcPct val="90000"/>
              </a:lnSpc>
              <a:buNone/>
            </a:pPr>
            <a:r>
              <a:rPr lang="en-GB" sz="1600" dirty="0"/>
              <a:t>-The D must kill by an act or an omission</a:t>
            </a:r>
          </a:p>
          <a:p>
            <a:pPr>
              <a:lnSpc>
                <a:spcPct val="90000"/>
              </a:lnSpc>
              <a:buFontTx/>
              <a:buChar char="-"/>
            </a:pPr>
            <a:r>
              <a:rPr lang="en-GB" sz="1600" dirty="0"/>
              <a:t>Which does not have to amount to an offence; and</a:t>
            </a:r>
          </a:p>
          <a:p>
            <a:pPr>
              <a:lnSpc>
                <a:spcPct val="90000"/>
              </a:lnSpc>
              <a:buFontTx/>
              <a:buChar char="-"/>
            </a:pPr>
            <a:r>
              <a:rPr lang="en-GB" sz="1600" dirty="0"/>
              <a:t>Where the D is aware that it is highly probable that they will cause serious bodily harm</a:t>
            </a:r>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8136143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Effect transition="in" filter="fade">
                                      <p:cBhvr>
                                        <p:cTn id="49" dur="1000"/>
                                        <p:tgtEl>
                                          <p:spTgt spid="3">
                                            <p:txEl>
                                              <p:pRg st="5" end="5"/>
                                            </p:txEl>
                                          </p:spTgt>
                                        </p:tgtEl>
                                      </p:cBhvr>
                                    </p:animEffect>
                                    <p:anim calcmode="lin" valueType="num">
                                      <p:cBhvr>
                                        <p:cTn id="5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3">
                                            <p:txEl>
                                              <p:pRg st="8" end="8"/>
                                            </p:txEl>
                                          </p:spTgt>
                                        </p:tgtEl>
                                        <p:attrNameLst>
                                          <p:attrName>style.visibility</p:attrName>
                                        </p:attrNameLst>
                                      </p:cBhvr>
                                      <p:to>
                                        <p:strVal val="visible"/>
                                      </p:to>
                                    </p:set>
                                    <p:animEffect transition="in" filter="fade">
                                      <p:cBhvr>
                                        <p:cTn id="63" dur="1000"/>
                                        <p:tgtEl>
                                          <p:spTgt spid="3">
                                            <p:txEl>
                                              <p:pRg st="8" end="8"/>
                                            </p:txEl>
                                          </p:spTgt>
                                        </p:tgtEl>
                                      </p:cBhvr>
                                    </p:animEffect>
                                    <p:anim calcmode="lin" valueType="num">
                                      <p:cBhvr>
                                        <p:cTn id="64"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nodeType="clickEffect">
                                  <p:stCondLst>
                                    <p:cond delay="0"/>
                                  </p:stCondLst>
                                  <p:childTnLst>
                                    <p:set>
                                      <p:cBhvr>
                                        <p:cTn id="69" dur="1" fill="hold">
                                          <p:stCondLst>
                                            <p:cond delay="0"/>
                                          </p:stCondLst>
                                        </p:cTn>
                                        <p:tgtEl>
                                          <p:spTgt spid="3">
                                            <p:txEl>
                                              <p:pRg st="9" end="9"/>
                                            </p:txEl>
                                          </p:spTgt>
                                        </p:tgtEl>
                                        <p:attrNameLst>
                                          <p:attrName>style.visibility</p:attrName>
                                        </p:attrNameLst>
                                      </p:cBhvr>
                                      <p:to>
                                        <p:strVal val="visible"/>
                                      </p:to>
                                    </p:set>
                                    <p:animEffect transition="in" filter="fade">
                                      <p:cBhvr>
                                        <p:cTn id="70" dur="1000"/>
                                        <p:tgtEl>
                                          <p:spTgt spid="3">
                                            <p:txEl>
                                              <p:pRg st="9" end="9"/>
                                            </p:txEl>
                                          </p:spTgt>
                                        </p:tgtEl>
                                      </p:cBhvr>
                                    </p:animEffect>
                                    <p:anim calcmode="lin" valueType="num">
                                      <p:cBhvr>
                                        <p:cTn id="71"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72"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nodeType="clickEffect">
                                  <p:stCondLst>
                                    <p:cond delay="0"/>
                                  </p:stCondLst>
                                  <p:childTnLst>
                                    <p:set>
                                      <p:cBhvr>
                                        <p:cTn id="76" dur="1" fill="hold">
                                          <p:stCondLst>
                                            <p:cond delay="0"/>
                                          </p:stCondLst>
                                        </p:cTn>
                                        <p:tgtEl>
                                          <p:spTgt spid="3">
                                            <p:txEl>
                                              <p:pRg st="10" end="10"/>
                                            </p:txEl>
                                          </p:spTgt>
                                        </p:tgtEl>
                                        <p:attrNameLst>
                                          <p:attrName>style.visibility</p:attrName>
                                        </p:attrNameLst>
                                      </p:cBhvr>
                                      <p:to>
                                        <p:strVal val="visible"/>
                                      </p:to>
                                    </p:set>
                                    <p:animEffect transition="in" filter="fade">
                                      <p:cBhvr>
                                        <p:cTn id="77" dur="1000"/>
                                        <p:tgtEl>
                                          <p:spTgt spid="3">
                                            <p:txEl>
                                              <p:pRg st="10" end="10"/>
                                            </p:txEl>
                                          </p:spTgt>
                                        </p:tgtEl>
                                      </p:cBhvr>
                                    </p:animEffect>
                                    <p:anim calcmode="lin" valueType="num">
                                      <p:cBhvr>
                                        <p:cTn id="78"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79"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nodeType="clickEffect">
                                  <p:stCondLst>
                                    <p:cond delay="0"/>
                                  </p:stCondLst>
                                  <p:childTnLst>
                                    <p:set>
                                      <p:cBhvr>
                                        <p:cTn id="83" dur="1" fill="hold">
                                          <p:stCondLst>
                                            <p:cond delay="0"/>
                                          </p:stCondLst>
                                        </p:cTn>
                                        <p:tgtEl>
                                          <p:spTgt spid="3">
                                            <p:txEl>
                                              <p:pRg st="12" end="12"/>
                                            </p:txEl>
                                          </p:spTgt>
                                        </p:tgtEl>
                                        <p:attrNameLst>
                                          <p:attrName>style.visibility</p:attrName>
                                        </p:attrNameLst>
                                      </p:cBhvr>
                                      <p:to>
                                        <p:strVal val="visible"/>
                                      </p:to>
                                    </p:set>
                                    <p:animEffect transition="in" filter="fade">
                                      <p:cBhvr>
                                        <p:cTn id="84" dur="1000"/>
                                        <p:tgtEl>
                                          <p:spTgt spid="3">
                                            <p:txEl>
                                              <p:pRg st="12" end="12"/>
                                            </p:txEl>
                                          </p:spTgt>
                                        </p:tgtEl>
                                      </p:cBhvr>
                                    </p:animEffect>
                                    <p:anim calcmode="lin" valueType="num">
                                      <p:cBhvr>
                                        <p:cTn id="85"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p:cTn id="86" dur="1000" fill="hold"/>
                                        <p:tgtEl>
                                          <p:spTgt spid="3">
                                            <p:txEl>
                                              <p:pRg st="12" end="12"/>
                                            </p:txEl>
                                          </p:spTgt>
                                        </p:tgtEl>
                                        <p:attrNameLst>
                                          <p:attrName>ppt_y</p:attrName>
                                        </p:attrNameLst>
                                      </p:cBhvr>
                                      <p:tavLst>
                                        <p:tav tm="0">
                                          <p:val>
                                            <p:strVal val="#ppt_y+.1"/>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42" presetClass="entr" presetSubtype="0" fill="hold" nodeType="clickEffect">
                                  <p:stCondLst>
                                    <p:cond delay="0"/>
                                  </p:stCondLst>
                                  <p:childTnLst>
                                    <p:set>
                                      <p:cBhvr>
                                        <p:cTn id="90" dur="1" fill="hold">
                                          <p:stCondLst>
                                            <p:cond delay="0"/>
                                          </p:stCondLst>
                                        </p:cTn>
                                        <p:tgtEl>
                                          <p:spTgt spid="3">
                                            <p:txEl>
                                              <p:pRg st="13" end="13"/>
                                            </p:txEl>
                                          </p:spTgt>
                                        </p:tgtEl>
                                        <p:attrNameLst>
                                          <p:attrName>style.visibility</p:attrName>
                                        </p:attrNameLst>
                                      </p:cBhvr>
                                      <p:to>
                                        <p:strVal val="visible"/>
                                      </p:to>
                                    </p:set>
                                    <p:animEffect transition="in" filter="fade">
                                      <p:cBhvr>
                                        <p:cTn id="91" dur="1000"/>
                                        <p:tgtEl>
                                          <p:spTgt spid="3">
                                            <p:txEl>
                                              <p:pRg st="13" end="13"/>
                                            </p:txEl>
                                          </p:spTgt>
                                        </p:tgtEl>
                                      </p:cBhvr>
                                    </p:animEffect>
                                    <p:anim calcmode="lin" valueType="num">
                                      <p:cBhvr>
                                        <p:cTn id="92" dur="1000" fill="hold"/>
                                        <p:tgtEl>
                                          <p:spTgt spid="3">
                                            <p:txEl>
                                              <p:pRg st="13" end="13"/>
                                            </p:txEl>
                                          </p:spTgt>
                                        </p:tgtEl>
                                        <p:attrNameLst>
                                          <p:attrName>ppt_x</p:attrName>
                                        </p:attrNameLst>
                                      </p:cBhvr>
                                      <p:tavLst>
                                        <p:tav tm="0">
                                          <p:val>
                                            <p:strVal val="#ppt_x"/>
                                          </p:val>
                                        </p:tav>
                                        <p:tav tm="100000">
                                          <p:val>
                                            <p:strVal val="#ppt_x"/>
                                          </p:val>
                                        </p:tav>
                                      </p:tavLst>
                                    </p:anim>
                                    <p:anim calcmode="lin" valueType="num">
                                      <p:cBhvr>
                                        <p:cTn id="93" dur="1000" fill="hold"/>
                                        <p:tgtEl>
                                          <p:spTgt spid="3">
                                            <p:txEl>
                                              <p:pRg st="13" end="13"/>
                                            </p:txEl>
                                          </p:spTgt>
                                        </p:tgtEl>
                                        <p:attrNameLst>
                                          <p:attrName>ppt_y</p:attrName>
                                        </p:attrNameLst>
                                      </p:cBhvr>
                                      <p:tavLst>
                                        <p:tav tm="0">
                                          <p:val>
                                            <p:strVal val="#ppt_y+.1"/>
                                          </p:val>
                                        </p:tav>
                                        <p:tav tm="100000">
                                          <p:val>
                                            <p:strVal val="#ppt_y"/>
                                          </p:val>
                                        </p:tav>
                                      </p:tavLst>
                                    </p:anim>
                                  </p:childTnLst>
                                </p:cTn>
                              </p:par>
                            </p:childTnLst>
                          </p:cTn>
                        </p:par>
                      </p:childTnLst>
                    </p:cTn>
                  </p:par>
                  <p:par>
                    <p:cTn id="94" fill="hold">
                      <p:stCondLst>
                        <p:cond delay="indefinite"/>
                      </p:stCondLst>
                      <p:childTnLst>
                        <p:par>
                          <p:cTn id="95" fill="hold">
                            <p:stCondLst>
                              <p:cond delay="0"/>
                            </p:stCondLst>
                            <p:childTnLst>
                              <p:par>
                                <p:cTn id="96" presetID="42" presetClass="entr" presetSubtype="0" fill="hold" nodeType="clickEffect">
                                  <p:stCondLst>
                                    <p:cond delay="0"/>
                                  </p:stCondLst>
                                  <p:childTnLst>
                                    <p:set>
                                      <p:cBhvr>
                                        <p:cTn id="97" dur="1" fill="hold">
                                          <p:stCondLst>
                                            <p:cond delay="0"/>
                                          </p:stCondLst>
                                        </p:cTn>
                                        <p:tgtEl>
                                          <p:spTgt spid="3">
                                            <p:txEl>
                                              <p:pRg st="14" end="14"/>
                                            </p:txEl>
                                          </p:spTgt>
                                        </p:tgtEl>
                                        <p:attrNameLst>
                                          <p:attrName>style.visibility</p:attrName>
                                        </p:attrNameLst>
                                      </p:cBhvr>
                                      <p:to>
                                        <p:strVal val="visible"/>
                                      </p:to>
                                    </p:set>
                                    <p:animEffect transition="in" filter="fade">
                                      <p:cBhvr>
                                        <p:cTn id="98" dur="1000"/>
                                        <p:tgtEl>
                                          <p:spTgt spid="3">
                                            <p:txEl>
                                              <p:pRg st="14" end="14"/>
                                            </p:txEl>
                                          </p:spTgt>
                                        </p:tgtEl>
                                      </p:cBhvr>
                                    </p:animEffect>
                                    <p:anim calcmode="lin" valueType="num">
                                      <p:cBhvr>
                                        <p:cTn id="99" dur="1000" fill="hold"/>
                                        <p:tgtEl>
                                          <p:spTgt spid="3">
                                            <p:txEl>
                                              <p:pRg st="14" end="14"/>
                                            </p:txEl>
                                          </p:spTgt>
                                        </p:tgtEl>
                                        <p:attrNameLst>
                                          <p:attrName>ppt_x</p:attrName>
                                        </p:attrNameLst>
                                      </p:cBhvr>
                                      <p:tavLst>
                                        <p:tav tm="0">
                                          <p:val>
                                            <p:strVal val="#ppt_x"/>
                                          </p:val>
                                        </p:tav>
                                        <p:tav tm="100000">
                                          <p:val>
                                            <p:strVal val="#ppt_x"/>
                                          </p:val>
                                        </p:tav>
                                      </p:tavLst>
                                    </p:anim>
                                    <p:anim calcmode="lin" valueType="num">
                                      <p:cBhvr>
                                        <p:cTn id="100" dur="1000" fill="hold"/>
                                        <p:tgtEl>
                                          <p:spTgt spid="3">
                                            <p:txEl>
                                              <p:pRg st="14" end="14"/>
                                            </p:txEl>
                                          </p:spTgt>
                                        </p:tgtEl>
                                        <p:attrNameLst>
                                          <p:attrName>ppt_y</p:attrName>
                                        </p:attrNameLst>
                                      </p:cBhvr>
                                      <p:tavLst>
                                        <p:tav tm="0">
                                          <p:val>
                                            <p:strVal val="#ppt_y+.1"/>
                                          </p:val>
                                        </p:tav>
                                        <p:tav tm="100000">
                                          <p:val>
                                            <p:strVal val="#ppt_y"/>
                                          </p:val>
                                        </p:tav>
                                      </p:tavLst>
                                    </p:anim>
                                  </p:childTnLst>
                                </p:cTn>
                              </p:par>
                            </p:childTnLst>
                          </p:cTn>
                        </p:par>
                      </p:childTnLst>
                    </p:cTn>
                  </p:par>
                  <p:par>
                    <p:cTn id="101" fill="hold">
                      <p:stCondLst>
                        <p:cond delay="indefinite"/>
                      </p:stCondLst>
                      <p:childTnLst>
                        <p:par>
                          <p:cTn id="102" fill="hold">
                            <p:stCondLst>
                              <p:cond delay="0"/>
                            </p:stCondLst>
                            <p:childTnLst>
                              <p:par>
                                <p:cTn id="103" presetID="42" presetClass="entr" presetSubtype="0" fill="hold" nodeType="clickEffect">
                                  <p:stCondLst>
                                    <p:cond delay="0"/>
                                  </p:stCondLst>
                                  <p:childTnLst>
                                    <p:set>
                                      <p:cBhvr>
                                        <p:cTn id="104" dur="1" fill="hold">
                                          <p:stCondLst>
                                            <p:cond delay="0"/>
                                          </p:stCondLst>
                                        </p:cTn>
                                        <p:tgtEl>
                                          <p:spTgt spid="3">
                                            <p:txEl>
                                              <p:pRg st="15" end="15"/>
                                            </p:txEl>
                                          </p:spTgt>
                                        </p:tgtEl>
                                        <p:attrNameLst>
                                          <p:attrName>style.visibility</p:attrName>
                                        </p:attrNameLst>
                                      </p:cBhvr>
                                      <p:to>
                                        <p:strVal val="visible"/>
                                      </p:to>
                                    </p:set>
                                    <p:animEffect transition="in" filter="fade">
                                      <p:cBhvr>
                                        <p:cTn id="105" dur="1000"/>
                                        <p:tgtEl>
                                          <p:spTgt spid="3">
                                            <p:txEl>
                                              <p:pRg st="15" end="15"/>
                                            </p:txEl>
                                          </p:spTgt>
                                        </p:tgtEl>
                                      </p:cBhvr>
                                    </p:animEffect>
                                    <p:anim calcmode="lin" valueType="num">
                                      <p:cBhvr>
                                        <p:cTn id="106" dur="1000" fill="hold"/>
                                        <p:tgtEl>
                                          <p:spTgt spid="3">
                                            <p:txEl>
                                              <p:pRg st="15" end="15"/>
                                            </p:txEl>
                                          </p:spTgt>
                                        </p:tgtEl>
                                        <p:attrNameLst>
                                          <p:attrName>ppt_x</p:attrName>
                                        </p:attrNameLst>
                                      </p:cBhvr>
                                      <p:tavLst>
                                        <p:tav tm="0">
                                          <p:val>
                                            <p:strVal val="#ppt_x"/>
                                          </p:val>
                                        </p:tav>
                                        <p:tav tm="100000">
                                          <p:val>
                                            <p:strVal val="#ppt_x"/>
                                          </p:val>
                                        </p:tav>
                                      </p:tavLst>
                                    </p:anim>
                                    <p:anim calcmode="lin" valueType="num">
                                      <p:cBhvr>
                                        <p:cTn id="107" dur="1000" fill="hold"/>
                                        <p:tgtEl>
                                          <p:spTgt spid="3">
                                            <p:txEl>
                                              <p:pRg st="15" end="1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4CC94-7515-7FD0-EA9D-3E61B896364A}"/>
              </a:ext>
            </a:extLst>
          </p:cNvPr>
          <p:cNvSpPr>
            <a:spLocks noGrp="1"/>
          </p:cNvSpPr>
          <p:nvPr>
            <p:ph type="title"/>
          </p:nvPr>
        </p:nvSpPr>
        <p:spPr/>
        <p:txBody>
          <a:bodyPr/>
          <a:lstStyle/>
          <a:p>
            <a:r>
              <a:rPr lang="en-GB" dirty="0"/>
              <a:t>Unlawful act manslaughter </a:t>
            </a:r>
          </a:p>
        </p:txBody>
      </p:sp>
      <p:sp>
        <p:nvSpPr>
          <p:cNvPr id="3" name="Content Placeholder 2">
            <a:extLst>
              <a:ext uri="{FF2B5EF4-FFF2-40B4-BE49-F238E27FC236}">
                <a16:creationId xmlns:a16="http://schemas.microsoft.com/office/drawing/2014/main" id="{0772A784-B064-CFB9-9277-550C03C4EB02}"/>
              </a:ext>
            </a:extLst>
          </p:cNvPr>
          <p:cNvSpPr>
            <a:spLocks noGrp="1"/>
          </p:cNvSpPr>
          <p:nvPr>
            <p:ph idx="1"/>
          </p:nvPr>
        </p:nvSpPr>
        <p:spPr>
          <a:xfrm>
            <a:off x="677334" y="1445343"/>
            <a:ext cx="8596668" cy="5139812"/>
          </a:xfrm>
        </p:spPr>
        <p:txBody>
          <a:bodyPr>
            <a:normAutofit/>
          </a:bodyPr>
          <a:lstStyle/>
          <a:p>
            <a:pPr marL="0" indent="0">
              <a:buNone/>
            </a:pPr>
            <a:r>
              <a:rPr lang="en-GB" dirty="0">
                <a:highlight>
                  <a:srgbClr val="00FFFF"/>
                </a:highlight>
              </a:rPr>
              <a:t>1) The D does an unlawful act</a:t>
            </a:r>
          </a:p>
          <a:p>
            <a:pPr>
              <a:buFontTx/>
              <a:buChar char="-"/>
            </a:pPr>
            <a:r>
              <a:rPr lang="en-GB" dirty="0"/>
              <a:t>There must be an act – an omission will not suffice.</a:t>
            </a:r>
          </a:p>
          <a:p>
            <a:pPr marL="0" indent="0">
              <a:buNone/>
            </a:pPr>
            <a:r>
              <a:rPr lang="en-GB" dirty="0">
                <a:highlight>
                  <a:srgbClr val="00FFFF"/>
                </a:highlight>
              </a:rPr>
              <a:t>2) The unlawful act must be a dangerous one</a:t>
            </a:r>
          </a:p>
          <a:p>
            <a:pPr>
              <a:buFontTx/>
              <a:buChar char="-"/>
            </a:pPr>
            <a:r>
              <a:rPr lang="en-GB" dirty="0"/>
              <a:t>Additionally, the act giving rise to the offence must be a dangerous one; it is not enough that it simply amounts to a crime. </a:t>
            </a:r>
          </a:p>
          <a:p>
            <a:pPr marL="0" indent="0">
              <a:buNone/>
            </a:pPr>
            <a:r>
              <a:rPr lang="en-GB" b="1" i="1" dirty="0"/>
              <a:t>Church [1966]: </a:t>
            </a:r>
            <a:r>
              <a:rPr lang="en-GB" dirty="0"/>
              <a:t>Dangerous = ‘the unlawful act must be such as all sober and reasonable people would inevitably recognise must subject the other person to, at least, the risk of some harm resulting therefrom albeit not serious harm’.</a:t>
            </a:r>
          </a:p>
          <a:p>
            <a:pPr marL="0" indent="0">
              <a:buNone/>
            </a:pPr>
            <a:r>
              <a:rPr lang="en-GB" b="1" i="1" dirty="0"/>
              <a:t>Bristow [2013]:</a:t>
            </a:r>
          </a:p>
          <a:p>
            <a:pPr marL="0" indent="0">
              <a:buNone/>
            </a:pPr>
            <a:r>
              <a:rPr lang="en-GB" b="1" i="1" dirty="0"/>
              <a:t>Long, Bowers and Cole [2020] – </a:t>
            </a:r>
          </a:p>
          <a:p>
            <a:pPr marL="0" indent="0">
              <a:buNone/>
            </a:pPr>
            <a:endParaRPr lang="en-GB" dirty="0"/>
          </a:p>
          <a:p>
            <a:pPr marL="0" indent="0">
              <a:buNone/>
            </a:pPr>
            <a:r>
              <a:rPr lang="en-GB" dirty="0">
                <a:highlight>
                  <a:srgbClr val="00FFFF"/>
                </a:highlight>
              </a:rPr>
              <a:t>3) The act results in the victims death</a:t>
            </a:r>
          </a:p>
          <a:p>
            <a:pPr marL="0" indent="0">
              <a:buNone/>
            </a:pPr>
            <a:r>
              <a:rPr lang="en-GB" dirty="0"/>
              <a:t>UAM is a result crime so factual and legal causation must be established. </a:t>
            </a:r>
          </a:p>
          <a:p>
            <a:pPr marL="0" indent="0">
              <a:buNone/>
            </a:pPr>
            <a:endParaRPr lang="en-GB" dirty="0"/>
          </a:p>
          <a:p>
            <a:pPr marL="0" indent="0">
              <a:buNone/>
            </a:pPr>
            <a:endParaRPr lang="en-GB" dirty="0"/>
          </a:p>
        </p:txBody>
      </p:sp>
      <p:sp>
        <p:nvSpPr>
          <p:cNvPr id="4" name="TextBox 3">
            <a:extLst>
              <a:ext uri="{FF2B5EF4-FFF2-40B4-BE49-F238E27FC236}">
                <a16:creationId xmlns:a16="http://schemas.microsoft.com/office/drawing/2014/main" id="{254F0333-3874-5372-61BA-65F95B71FF80}"/>
              </a:ext>
            </a:extLst>
          </p:cNvPr>
          <p:cNvSpPr txBox="1"/>
          <p:nvPr/>
        </p:nvSpPr>
        <p:spPr>
          <a:xfrm>
            <a:off x="6754969" y="199623"/>
            <a:ext cx="4971245" cy="1837426"/>
          </a:xfrm>
          <a:prstGeom prst="rect">
            <a:avLst/>
          </a:prstGeom>
          <a:solidFill>
            <a:schemeClr val="accent5">
              <a:lumMod val="20000"/>
              <a:lumOff val="80000"/>
            </a:schemeClr>
          </a:solidFill>
        </p:spPr>
        <p:txBody>
          <a:bodyPr wrap="square" rtlCol="0">
            <a:spAutoFit/>
          </a:bodyPr>
          <a:lstStyle/>
          <a:p>
            <a:pPr marL="0" indent="0">
              <a:lnSpc>
                <a:spcPct val="90000"/>
              </a:lnSpc>
              <a:buNone/>
            </a:pPr>
            <a:r>
              <a:rPr lang="en-GB" sz="1800" b="1" u="sng" dirty="0"/>
              <a:t>2. Unlawful act manslaughter (sometimes called constructive manslaughter)</a:t>
            </a:r>
          </a:p>
          <a:p>
            <a:pPr marL="0" indent="0">
              <a:lnSpc>
                <a:spcPct val="90000"/>
              </a:lnSpc>
              <a:buNone/>
            </a:pPr>
            <a:endParaRPr lang="en-GB" sz="1800" dirty="0"/>
          </a:p>
          <a:p>
            <a:pPr marL="0" indent="0">
              <a:lnSpc>
                <a:spcPct val="90000"/>
              </a:lnSpc>
              <a:buNone/>
            </a:pPr>
            <a:r>
              <a:rPr lang="en-GB" sz="1800" dirty="0"/>
              <a:t>The D does an unlawful act</a:t>
            </a:r>
          </a:p>
          <a:p>
            <a:pPr marL="0" indent="0">
              <a:lnSpc>
                <a:spcPct val="90000"/>
              </a:lnSpc>
              <a:buNone/>
            </a:pPr>
            <a:r>
              <a:rPr lang="en-GB" sz="1800" dirty="0"/>
              <a:t>The unlawful act must be a dangerous one; and</a:t>
            </a:r>
          </a:p>
          <a:p>
            <a:pPr marL="0" indent="0">
              <a:lnSpc>
                <a:spcPct val="90000"/>
              </a:lnSpc>
              <a:buNone/>
            </a:pPr>
            <a:r>
              <a:rPr lang="en-GB" sz="1800" dirty="0"/>
              <a:t>The act causes the victims death</a:t>
            </a:r>
          </a:p>
        </p:txBody>
      </p:sp>
    </p:spTree>
    <p:extLst>
      <p:ext uri="{BB962C8B-B14F-4D97-AF65-F5344CB8AC3E}">
        <p14:creationId xmlns:p14="http://schemas.microsoft.com/office/powerpoint/2010/main" val="5289782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6" name="Straight Connector 15">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4">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10" name="TextBox 9">
            <a:extLst>
              <a:ext uri="{FF2B5EF4-FFF2-40B4-BE49-F238E27FC236}">
                <a16:creationId xmlns:a16="http://schemas.microsoft.com/office/drawing/2014/main" id="{493FB6D6-CA49-C1AA-E091-AADC6148A033}"/>
              </a:ext>
            </a:extLst>
          </p:cNvPr>
          <p:cNvSpPr txBox="1"/>
          <p:nvPr/>
        </p:nvSpPr>
        <p:spPr>
          <a:xfrm>
            <a:off x="280881" y="3156210"/>
            <a:ext cx="3888374" cy="1644390"/>
          </a:xfrm>
          <a:prstGeom prst="rect">
            <a:avLst/>
          </a:prstGeom>
        </p:spPr>
        <p:txBody>
          <a:bodyPr vert="horz" lIns="91440" tIns="45720" rIns="91440" bIns="45720" rtlCol="0" anchor="b">
            <a:normAutofit fontScale="77500" lnSpcReduction="20000"/>
          </a:bodyPr>
          <a:lstStyle/>
          <a:p>
            <a:pPr algn="r">
              <a:spcBef>
                <a:spcPct val="0"/>
              </a:spcBef>
              <a:spcAft>
                <a:spcPts val="600"/>
              </a:spcAft>
            </a:pPr>
            <a:r>
              <a:rPr lang="en-US" sz="5400" kern="1200" dirty="0">
                <a:solidFill>
                  <a:schemeClr val="accent1"/>
                </a:solidFill>
                <a:latin typeface="+mj-lt"/>
                <a:ea typeface="+mj-ea"/>
                <a:cs typeface="+mj-cs"/>
              </a:rPr>
              <a:t>Unlawful act manslaughter - Flowchart</a:t>
            </a:r>
          </a:p>
        </p:txBody>
      </p:sp>
      <p:pic>
        <p:nvPicPr>
          <p:cNvPr id="9" name="Picture 8">
            <a:extLst>
              <a:ext uri="{FF2B5EF4-FFF2-40B4-BE49-F238E27FC236}">
                <a16:creationId xmlns:a16="http://schemas.microsoft.com/office/drawing/2014/main" id="{83E027E9-2384-DFD6-4B39-0E7E2A94C1B0}"/>
              </a:ext>
            </a:extLst>
          </p:cNvPr>
          <p:cNvPicPr>
            <a:picLocks noChangeAspect="1"/>
          </p:cNvPicPr>
          <p:nvPr/>
        </p:nvPicPr>
        <p:blipFill rotWithShape="1">
          <a:blip r:embed="rId3"/>
          <a:srcRect l="27300" t="11505" r="27467" b="4516"/>
          <a:stretch/>
        </p:blipFill>
        <p:spPr>
          <a:xfrm>
            <a:off x="4261630" y="125417"/>
            <a:ext cx="5133266" cy="6361513"/>
          </a:xfrm>
          <a:prstGeom prst="rect">
            <a:avLst/>
          </a:prstGeom>
        </p:spPr>
      </p:pic>
    </p:spTree>
    <p:extLst>
      <p:ext uri="{BB962C8B-B14F-4D97-AF65-F5344CB8AC3E}">
        <p14:creationId xmlns:p14="http://schemas.microsoft.com/office/powerpoint/2010/main" val="3115984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14473DE-AC7B-ADFA-6B2B-F6388C4D609D}"/>
              </a:ext>
            </a:extLst>
          </p:cNvPr>
          <p:cNvPicPr>
            <a:picLocks noChangeAspect="1"/>
          </p:cNvPicPr>
          <p:nvPr/>
        </p:nvPicPr>
        <p:blipFill>
          <a:blip r:embed="rId2"/>
          <a:stretch>
            <a:fillRect/>
          </a:stretch>
        </p:blipFill>
        <p:spPr>
          <a:xfrm>
            <a:off x="2352136" y="1479070"/>
            <a:ext cx="5709968" cy="3670694"/>
          </a:xfrm>
          <a:prstGeom prst="rect">
            <a:avLst/>
          </a:prstGeom>
          <a:solidFill>
            <a:schemeClr val="bg2"/>
          </a:solidFill>
        </p:spPr>
      </p:pic>
    </p:spTree>
    <p:extLst>
      <p:ext uri="{BB962C8B-B14F-4D97-AF65-F5344CB8AC3E}">
        <p14:creationId xmlns:p14="http://schemas.microsoft.com/office/powerpoint/2010/main" val="1835118865"/>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BE7DBDF00C77446A3212AEFF4577A21" ma:contentTypeVersion="0" ma:contentTypeDescription="Create a new document." ma:contentTypeScope="" ma:versionID="cd61fe7b69051068d33b1c4a290ce935">
  <xsd:schema xmlns:xsd="http://www.w3.org/2001/XMLSchema" xmlns:xs="http://www.w3.org/2001/XMLSchema" xmlns:p="http://schemas.microsoft.com/office/2006/metadata/properties" targetNamespace="http://schemas.microsoft.com/office/2006/metadata/properties" ma:root="true" ma:fieldsID="b34f15b030d40ffca33e4aeb8eb001f5">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A0A2CC8-7357-4829-8730-C9C70064705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customXml/itemProps2.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3.xml><?xml version="1.0" encoding="utf-8"?>
<ds:datastoreItem xmlns:ds="http://schemas.openxmlformats.org/officeDocument/2006/customXml" ds:itemID="{137651BA-F45C-4845-9AB3-E0A65B39F5E1}">
  <ds:schemaRefs>
    <ds:schemaRef ds:uri="http://schemas.microsoft.com/office/infopath/2007/PartnerControls"/>
    <ds:schemaRef ds:uri="http://www.w3.org/XML/1998/namespace"/>
    <ds:schemaRef ds:uri="71af3243-3dd4-4a8d-8c0d-dd76da1f02a5"/>
    <ds:schemaRef ds:uri="16c05727-aa75-4e4a-9b5f-8a80a1165891"/>
    <ds:schemaRef ds:uri="http://purl.org/dc/terms/"/>
    <ds:schemaRef ds:uri="http://purl.org/dc/dcmitype/"/>
    <ds:schemaRef ds:uri="http://schemas.microsoft.com/office/2006/metadata/properties"/>
    <ds:schemaRef ds:uri="http://schemas.microsoft.com/office/2006/documentManagement/types"/>
    <ds:schemaRef ds:uri="http://purl.org/dc/elements/1.1/"/>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
  <TotalTime>0</TotalTime>
  <Words>1767</Words>
  <Application>Microsoft Office PowerPoint</Application>
  <PresentationFormat>Widescreen</PresentationFormat>
  <Paragraphs>129</Paragraphs>
  <Slides>23</Slides>
  <Notes>19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Calibri</vt:lpstr>
      <vt:lpstr>Trebuchet MS</vt:lpstr>
      <vt:lpstr>Wingdings 3</vt:lpstr>
      <vt:lpstr>Facet</vt:lpstr>
      <vt:lpstr>HOMICIDE</vt:lpstr>
      <vt:lpstr>MURDER</vt:lpstr>
      <vt:lpstr>Recap of lecture:</vt:lpstr>
      <vt:lpstr>PowerPoint Presentation</vt:lpstr>
      <vt:lpstr>SELF-ASSESSMENT QUESTION</vt:lpstr>
      <vt:lpstr>Recap: partial defences</vt:lpstr>
      <vt:lpstr>Elements of a successful plea of loss of control</vt:lpstr>
      <vt:lpstr>Loss of control – qualifying trigger</vt:lpstr>
      <vt:lpstr>Loss of control – 2nd qualifying trigger</vt:lpstr>
      <vt:lpstr>Acting in a considered desire for revenge</vt:lpstr>
      <vt:lpstr>Discuss the presence of any qualifying trigger</vt:lpstr>
      <vt:lpstr>Discuss the presence of any qualifying trigger</vt:lpstr>
      <vt:lpstr>Discuss the presence of a qualifying trigger</vt:lpstr>
      <vt:lpstr>PowerPoint Presentation</vt:lpstr>
      <vt:lpstr>Diminished responsibility</vt:lpstr>
      <vt:lpstr>Elements of a successful plea of diminished responsibility (s2 HA 1957)</vt:lpstr>
      <vt:lpstr>Practice question</vt:lpstr>
      <vt:lpstr>Involuntary manslaughter</vt:lpstr>
      <vt:lpstr>Involuntary manslaughter - scenario</vt:lpstr>
      <vt:lpstr>What are the three types of involuntary manslaughter?</vt:lpstr>
      <vt:lpstr>Unlawful act manslaughter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HOMICIDE</dc:title>
  <dc:creator>Laura Knight</dc:creator>
  <cp:lastModifiedBy>Laura Knight</cp:lastModifiedBy>
  <cp:revision>8</cp:revision>
  <dcterms:created xsi:type="dcterms:W3CDTF">2021-10-05T11:52:38Z</dcterms:created>
  <dcterms:modified xsi:type="dcterms:W3CDTF">2024-06-11T15:35:01Z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0x0101000BE7DBDF00C77446A3212AEFF4577A21</vt:lpwstr>
  </property>
</Properties>
</file>