
<file path=[Content_Types].xml><?xml version="1.0" encoding="utf-8"?>
<Types xmlns="http://schemas.openxmlformats.org/package/2006/content-types">
  <Default ContentType="application/x-fontdata" Extension="fntdata"/>
  <Default ContentType="image/gif" Extension="gif"/>
  <Default ContentType="image/jpeg" Extension="jpeg"/>
  <Default ContentType="video/mp4" Extension="mp4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</p:sldIdLst>
  <p:sldSz cx="18288000" cy="10287000"/>
  <p:notesSz cx="6858000" cy="9144000"/>
  <p:embeddedFontLst>
    <p:embeddedFont>
      <p:font typeface="Acherus Grotesque Bold" charset="1" panose="00000000000000000000"/>
      <p:regular r:id="rId14"/>
    </p:embeddedFont>
    <p:embeddedFont>
      <p:font typeface="Acherus Grotesque" charset="1" panose="00000000000000000000"/>
      <p:regular r:id="rId15"/>
    </p:embeddedFont>
    <p:embeddedFont>
      <p:font typeface="Acherus Grotesque Light" charset="1" panose="00000000000000000000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fonts/font14.fntdata" Type="http://schemas.openxmlformats.org/officeDocument/2006/relationships/font"/><Relationship Id="rId15" Target="fonts/font15.fntdata" Type="http://schemas.openxmlformats.org/officeDocument/2006/relationships/font"/><Relationship Id="rId16" Target="fonts/font16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2.jpe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7.png" Type="http://schemas.openxmlformats.org/officeDocument/2006/relationships/image"/><Relationship Id="rId9" Target="../media/image8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6.svg" Type="http://schemas.openxmlformats.org/officeDocument/2006/relationships/image"/><Relationship Id="rId11" Target="../media/image3.png" Type="http://schemas.openxmlformats.org/officeDocument/2006/relationships/image"/><Relationship Id="rId12" Target="../media/image4.svg" Type="http://schemas.openxmlformats.org/officeDocument/2006/relationships/image"/><Relationship Id="rId13" Target="../media/image7.png" Type="http://schemas.openxmlformats.org/officeDocument/2006/relationships/image"/><Relationship Id="rId14" Target="../media/image8.svg" Type="http://schemas.openxmlformats.org/officeDocument/2006/relationships/image"/><Relationship Id="rId15" Target="../media/image16.gif" Type="http://schemas.openxmlformats.org/officeDocument/2006/relationships/image"/><Relationship Id="rId2" Target="../media/image9.jpeg" Type="http://schemas.openxmlformats.org/officeDocument/2006/relationships/image"/><Relationship Id="rId3" Target="../media/image10.png" Type="http://schemas.openxmlformats.org/officeDocument/2006/relationships/image"/><Relationship Id="rId4" Target="../media/image11.svg" Type="http://schemas.openxmlformats.org/officeDocument/2006/relationships/image"/><Relationship Id="rId5" Target="../media/image12.png" Type="http://schemas.openxmlformats.org/officeDocument/2006/relationships/image"/><Relationship Id="rId6" Target="../media/image13.svg" Type="http://schemas.openxmlformats.org/officeDocument/2006/relationships/image"/><Relationship Id="rId7" Target="../media/image14.png" Type="http://schemas.openxmlformats.org/officeDocument/2006/relationships/image"/><Relationship Id="rId8" Target="../media/image15.svg" Type="http://schemas.openxmlformats.org/officeDocument/2006/relationships/image"/><Relationship Id="rId9" Target="../media/image5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4.svg" Type="http://schemas.openxmlformats.org/officeDocument/2006/relationships/image"/><Relationship Id="rId11" Target="../media/image5.png" Type="http://schemas.openxmlformats.org/officeDocument/2006/relationships/image"/><Relationship Id="rId12" Target="../media/image6.svg" Type="http://schemas.openxmlformats.org/officeDocument/2006/relationships/image"/><Relationship Id="rId2" Target="../media/image17.jpeg" Type="http://schemas.openxmlformats.org/officeDocument/2006/relationships/image"/><Relationship Id="rId3" Target="../media/image18.png" Type="http://schemas.openxmlformats.org/officeDocument/2006/relationships/image"/><Relationship Id="rId4" Target="../media/image19.svg" Type="http://schemas.openxmlformats.org/officeDocument/2006/relationships/image"/><Relationship Id="rId5" Target="../media/image20.png" Type="http://schemas.openxmlformats.org/officeDocument/2006/relationships/image"/><Relationship Id="rId6" Target="../media/image21.svg" Type="http://schemas.openxmlformats.org/officeDocument/2006/relationships/image"/><Relationship Id="rId7" Target="../media/image22.png" Type="http://schemas.openxmlformats.org/officeDocument/2006/relationships/image"/><Relationship Id="rId8" Target="../media/image23.svg" Type="http://schemas.openxmlformats.org/officeDocument/2006/relationships/image"/><Relationship Id="rId9" Target="../media/image3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4.svg" Type="http://schemas.openxmlformats.org/officeDocument/2006/relationships/image"/><Relationship Id="rId11" Target="../media/image5.png" Type="http://schemas.openxmlformats.org/officeDocument/2006/relationships/image"/><Relationship Id="rId12" Target="../media/image6.svg" Type="http://schemas.openxmlformats.org/officeDocument/2006/relationships/image"/><Relationship Id="rId2" Target="../media/image24.png" Type="http://schemas.openxmlformats.org/officeDocument/2006/relationships/image"/><Relationship Id="rId3" Target="../media/image25.svg" Type="http://schemas.openxmlformats.org/officeDocument/2006/relationships/image"/><Relationship Id="rId4" Target="../media/image26.png" Type="http://schemas.openxmlformats.org/officeDocument/2006/relationships/image"/><Relationship Id="rId5" Target="../media/image27.svg" Type="http://schemas.openxmlformats.org/officeDocument/2006/relationships/image"/><Relationship Id="rId6" Target="../media/image28.png" Type="http://schemas.openxmlformats.org/officeDocument/2006/relationships/image"/><Relationship Id="rId7" Target="../media/image29.svg" Type="http://schemas.openxmlformats.org/officeDocument/2006/relationships/image"/><Relationship Id="rId8" Target="../media/image30.jpeg" Type="http://schemas.openxmlformats.org/officeDocument/2006/relationships/image"/><Relationship Id="rId9" Target="../media/image3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.png" Type="http://schemas.openxmlformats.org/officeDocument/2006/relationships/image"/><Relationship Id="rId3" Target="../media/image8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31.gif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Relationship Id="rId3" Target="../media/image6.svg" Type="http://schemas.openxmlformats.org/officeDocument/2006/relationships/image"/><Relationship Id="rId4" Target="../media/image32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3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4.jpeg" Type="http://schemas.openxmlformats.org/officeDocument/2006/relationships/image"/><Relationship Id="rId3" Target="../media/VAHGnMJQyHM.mp4" Type="http://schemas.openxmlformats.org/officeDocument/2006/relationships/video"/><Relationship Id="rId4" Target="../media/VAHGnMJQyHM.mp4" Type="http://schemas.microsoft.com/office/2007/relationships/media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F6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28700" y="4621997"/>
            <a:ext cx="16230600" cy="4636303"/>
            <a:chOff x="0" y="0"/>
            <a:chExt cx="2845420" cy="812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845420" cy="812800"/>
            </a:xfrm>
            <a:custGeom>
              <a:avLst/>
              <a:gdLst/>
              <a:ahLst/>
              <a:cxnLst/>
              <a:rect r="r" b="b" t="t" l="l"/>
              <a:pathLst>
                <a:path h="812800" w="2845420">
                  <a:moveTo>
                    <a:pt x="47700" y="0"/>
                  </a:moveTo>
                  <a:lnTo>
                    <a:pt x="2797721" y="0"/>
                  </a:lnTo>
                  <a:cubicBezTo>
                    <a:pt x="2810371" y="0"/>
                    <a:pt x="2822504" y="5025"/>
                    <a:pt x="2831449" y="13971"/>
                  </a:cubicBezTo>
                  <a:cubicBezTo>
                    <a:pt x="2840395" y="22916"/>
                    <a:pt x="2845420" y="35049"/>
                    <a:pt x="2845420" y="47700"/>
                  </a:cubicBezTo>
                  <a:lnTo>
                    <a:pt x="2845420" y="765100"/>
                  </a:lnTo>
                  <a:cubicBezTo>
                    <a:pt x="2845420" y="777751"/>
                    <a:pt x="2840395" y="789884"/>
                    <a:pt x="2831449" y="798829"/>
                  </a:cubicBezTo>
                  <a:cubicBezTo>
                    <a:pt x="2822504" y="807775"/>
                    <a:pt x="2810371" y="812800"/>
                    <a:pt x="2797721" y="812800"/>
                  </a:cubicBezTo>
                  <a:lnTo>
                    <a:pt x="47700" y="812800"/>
                  </a:lnTo>
                  <a:cubicBezTo>
                    <a:pt x="35049" y="812800"/>
                    <a:pt x="22916" y="807775"/>
                    <a:pt x="13971" y="798829"/>
                  </a:cubicBezTo>
                  <a:cubicBezTo>
                    <a:pt x="5025" y="789884"/>
                    <a:pt x="0" y="777751"/>
                    <a:pt x="0" y="765100"/>
                  </a:cubicBezTo>
                  <a:lnTo>
                    <a:pt x="0" y="47700"/>
                  </a:lnTo>
                  <a:cubicBezTo>
                    <a:pt x="0" y="35049"/>
                    <a:pt x="5025" y="22916"/>
                    <a:pt x="13971" y="13971"/>
                  </a:cubicBezTo>
                  <a:cubicBezTo>
                    <a:pt x="22916" y="5025"/>
                    <a:pt x="35049" y="0"/>
                    <a:pt x="47700" y="0"/>
                  </a:cubicBezTo>
                  <a:close/>
                </a:path>
              </a:pathLst>
            </a:custGeom>
            <a:blipFill>
              <a:blip r:embed="rId2"/>
              <a:stretch>
                <a:fillRect l="0" t="-66765" r="0" b="-66765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12012930" y="1028700"/>
            <a:ext cx="5246370" cy="5246370"/>
            <a:chOff x="0" y="0"/>
            <a:chExt cx="812800" cy="8128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-24953" t="0" r="-24953" b="0"/>
              </a:stretch>
            </a:blipFill>
          </p:spPr>
        </p:sp>
      </p:grpSp>
      <p:sp>
        <p:nvSpPr>
          <p:cNvPr name="Freeform 6" id="6"/>
          <p:cNvSpPr/>
          <p:nvPr/>
        </p:nvSpPr>
        <p:spPr>
          <a:xfrm flipH="false" flipV="false" rot="0">
            <a:off x="16693515" y="1028700"/>
            <a:ext cx="565785" cy="565785"/>
          </a:xfrm>
          <a:custGeom>
            <a:avLst/>
            <a:gdLst/>
            <a:ahLst/>
            <a:cxnLst/>
            <a:rect r="r" b="b" t="t" l="l"/>
            <a:pathLst>
              <a:path h="565785" w="565785">
                <a:moveTo>
                  <a:pt x="0" y="0"/>
                </a:moveTo>
                <a:lnTo>
                  <a:pt x="565785" y="0"/>
                </a:lnTo>
                <a:lnTo>
                  <a:pt x="565785" y="565785"/>
                </a:lnTo>
                <a:lnTo>
                  <a:pt x="0" y="56578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629511" y="4526890"/>
            <a:ext cx="399189" cy="399189"/>
          </a:xfrm>
          <a:custGeom>
            <a:avLst/>
            <a:gdLst/>
            <a:ahLst/>
            <a:cxnLst/>
            <a:rect r="r" b="b" t="t" l="l"/>
            <a:pathLst>
              <a:path h="399189" w="399189">
                <a:moveTo>
                  <a:pt x="0" y="0"/>
                </a:moveTo>
                <a:lnTo>
                  <a:pt x="399189" y="0"/>
                </a:lnTo>
                <a:lnTo>
                  <a:pt x="399189" y="399189"/>
                </a:lnTo>
                <a:lnTo>
                  <a:pt x="0" y="39918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8" id="8"/>
          <p:cNvGrpSpPr/>
          <p:nvPr/>
        </p:nvGrpSpPr>
        <p:grpSpPr>
          <a:xfrm rot="0">
            <a:off x="16035344" y="7967669"/>
            <a:ext cx="1379091" cy="1379091"/>
            <a:chOff x="0" y="0"/>
            <a:chExt cx="409977" cy="409977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409977" cy="409977"/>
            </a:xfrm>
            <a:custGeom>
              <a:avLst/>
              <a:gdLst/>
              <a:ahLst/>
              <a:cxnLst/>
              <a:rect r="r" b="b" t="t" l="l"/>
              <a:pathLst>
                <a:path h="409977" w="409977">
                  <a:moveTo>
                    <a:pt x="56138" y="0"/>
                  </a:moveTo>
                  <a:lnTo>
                    <a:pt x="353839" y="0"/>
                  </a:lnTo>
                  <a:cubicBezTo>
                    <a:pt x="368728" y="0"/>
                    <a:pt x="383007" y="5915"/>
                    <a:pt x="393535" y="16442"/>
                  </a:cubicBezTo>
                  <a:cubicBezTo>
                    <a:pt x="404063" y="26970"/>
                    <a:pt x="409977" y="41249"/>
                    <a:pt x="409977" y="56138"/>
                  </a:cubicBezTo>
                  <a:lnTo>
                    <a:pt x="409977" y="353839"/>
                  </a:lnTo>
                  <a:cubicBezTo>
                    <a:pt x="409977" y="368728"/>
                    <a:pt x="404063" y="383007"/>
                    <a:pt x="393535" y="393535"/>
                  </a:cubicBezTo>
                  <a:cubicBezTo>
                    <a:pt x="383007" y="404063"/>
                    <a:pt x="368728" y="409977"/>
                    <a:pt x="353839" y="409977"/>
                  </a:cubicBezTo>
                  <a:lnTo>
                    <a:pt x="56138" y="409977"/>
                  </a:lnTo>
                  <a:cubicBezTo>
                    <a:pt x="41249" y="409977"/>
                    <a:pt x="26970" y="404063"/>
                    <a:pt x="16442" y="393535"/>
                  </a:cubicBezTo>
                  <a:cubicBezTo>
                    <a:pt x="5915" y="383007"/>
                    <a:pt x="0" y="368728"/>
                    <a:pt x="0" y="353839"/>
                  </a:cubicBezTo>
                  <a:lnTo>
                    <a:pt x="0" y="56138"/>
                  </a:lnTo>
                  <a:cubicBezTo>
                    <a:pt x="0" y="41249"/>
                    <a:pt x="5915" y="26970"/>
                    <a:pt x="16442" y="16442"/>
                  </a:cubicBezTo>
                  <a:cubicBezTo>
                    <a:pt x="26970" y="5915"/>
                    <a:pt x="41249" y="0"/>
                    <a:pt x="56138" y="0"/>
                  </a:cubicBezTo>
                  <a:close/>
                </a:path>
              </a:pathLst>
            </a:custGeom>
            <a:solidFill>
              <a:srgbClr val="FCF6EB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47625"/>
              <a:ext cx="409977" cy="45760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5400000">
            <a:off x="16412529" y="8174265"/>
            <a:ext cx="727643" cy="965898"/>
          </a:xfrm>
          <a:custGeom>
            <a:avLst/>
            <a:gdLst/>
            <a:ahLst/>
            <a:cxnLst/>
            <a:rect r="r" b="b" t="t" l="l"/>
            <a:pathLst>
              <a:path h="965898" w="727643">
                <a:moveTo>
                  <a:pt x="0" y="0"/>
                </a:moveTo>
                <a:lnTo>
                  <a:pt x="727644" y="0"/>
                </a:lnTo>
                <a:lnTo>
                  <a:pt x="727644" y="965898"/>
                </a:lnTo>
                <a:lnTo>
                  <a:pt x="0" y="96589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629511" y="847725"/>
            <a:ext cx="12407450" cy="124140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801"/>
              </a:lnSpc>
            </a:pPr>
            <a:r>
              <a:rPr lang="en-US" sz="7000" b="true">
                <a:solidFill>
                  <a:srgbClr val="125B49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What have we learnt so far?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754370" y="2233411"/>
            <a:ext cx="3716013" cy="20085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19"/>
              </a:lnSpc>
            </a:pPr>
            <a:r>
              <a:rPr lang="en-US" sz="2299" b="true">
                <a:solidFill>
                  <a:srgbClr val="125B49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Lara </a:t>
            </a:r>
          </a:p>
          <a:p>
            <a:pPr algn="ctr">
              <a:lnSpc>
                <a:spcPts val="3219"/>
              </a:lnSpc>
            </a:pPr>
            <a:r>
              <a:rPr lang="en-US" sz="2299" b="true">
                <a:solidFill>
                  <a:srgbClr val="125B49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Daniel</a:t>
            </a:r>
          </a:p>
          <a:p>
            <a:pPr algn="ctr">
              <a:lnSpc>
                <a:spcPts val="3219"/>
              </a:lnSpc>
            </a:pPr>
            <a:r>
              <a:rPr lang="en-US" sz="2299" b="true">
                <a:solidFill>
                  <a:srgbClr val="125B49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Sandy</a:t>
            </a:r>
          </a:p>
          <a:p>
            <a:pPr algn="ctr">
              <a:lnSpc>
                <a:spcPts val="3219"/>
              </a:lnSpc>
            </a:pPr>
            <a:r>
              <a:rPr lang="en-US" sz="2299" b="true">
                <a:solidFill>
                  <a:srgbClr val="125B49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Flavian</a:t>
            </a:r>
          </a:p>
          <a:p>
            <a:pPr algn="ctr">
              <a:lnSpc>
                <a:spcPts val="3219"/>
              </a:lnSpc>
              <a:spcBef>
                <a:spcPct val="0"/>
              </a:spcBef>
            </a:pPr>
            <a:r>
              <a:rPr lang="en-US" b="true" sz="2299">
                <a:solidFill>
                  <a:srgbClr val="125B49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Nuno 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F6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1437805" y="1028700"/>
            <a:ext cx="5821495" cy="8693431"/>
            <a:chOff x="0" y="0"/>
            <a:chExt cx="1020578" cy="1524064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020578" cy="1524064"/>
            </a:xfrm>
            <a:custGeom>
              <a:avLst/>
              <a:gdLst/>
              <a:ahLst/>
              <a:cxnLst/>
              <a:rect r="r" b="b" t="t" l="l"/>
              <a:pathLst>
                <a:path h="1524064" w="1020578">
                  <a:moveTo>
                    <a:pt x="132989" y="0"/>
                  </a:moveTo>
                  <a:lnTo>
                    <a:pt x="887590" y="0"/>
                  </a:lnTo>
                  <a:cubicBezTo>
                    <a:pt x="961037" y="0"/>
                    <a:pt x="1020578" y="59541"/>
                    <a:pt x="1020578" y="132989"/>
                  </a:cubicBezTo>
                  <a:lnTo>
                    <a:pt x="1020578" y="1391075"/>
                  </a:lnTo>
                  <a:cubicBezTo>
                    <a:pt x="1020578" y="1464523"/>
                    <a:pt x="961037" y="1524064"/>
                    <a:pt x="887590" y="1524064"/>
                  </a:cubicBezTo>
                  <a:lnTo>
                    <a:pt x="132989" y="1524064"/>
                  </a:lnTo>
                  <a:cubicBezTo>
                    <a:pt x="97718" y="1524064"/>
                    <a:pt x="63892" y="1510052"/>
                    <a:pt x="38951" y="1485112"/>
                  </a:cubicBezTo>
                  <a:cubicBezTo>
                    <a:pt x="14011" y="1460172"/>
                    <a:pt x="0" y="1426346"/>
                    <a:pt x="0" y="1391075"/>
                  </a:cubicBezTo>
                  <a:lnTo>
                    <a:pt x="0" y="132989"/>
                  </a:lnTo>
                  <a:cubicBezTo>
                    <a:pt x="0" y="59541"/>
                    <a:pt x="59541" y="0"/>
                    <a:pt x="132989" y="0"/>
                  </a:cubicBezTo>
                  <a:close/>
                </a:path>
              </a:pathLst>
            </a:custGeom>
            <a:blipFill>
              <a:blip r:embed="rId2"/>
              <a:stretch>
                <a:fillRect l="-61999" t="0" r="-61999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1028700" y="2709801"/>
            <a:ext cx="9492505" cy="1442780"/>
            <a:chOff x="0" y="0"/>
            <a:chExt cx="2821939" cy="428911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2821939" cy="428911"/>
            </a:xfrm>
            <a:custGeom>
              <a:avLst/>
              <a:gdLst/>
              <a:ahLst/>
              <a:cxnLst/>
              <a:rect r="r" b="b" t="t" l="l"/>
              <a:pathLst>
                <a:path h="428911" w="2821939">
                  <a:moveTo>
                    <a:pt x="8156" y="0"/>
                  </a:moveTo>
                  <a:lnTo>
                    <a:pt x="2813783" y="0"/>
                  </a:lnTo>
                  <a:cubicBezTo>
                    <a:pt x="2818288" y="0"/>
                    <a:pt x="2821939" y="3651"/>
                    <a:pt x="2821939" y="8156"/>
                  </a:cubicBezTo>
                  <a:lnTo>
                    <a:pt x="2821939" y="420755"/>
                  </a:lnTo>
                  <a:cubicBezTo>
                    <a:pt x="2821939" y="425259"/>
                    <a:pt x="2818288" y="428911"/>
                    <a:pt x="2813783" y="428911"/>
                  </a:cubicBezTo>
                  <a:lnTo>
                    <a:pt x="8156" y="428911"/>
                  </a:lnTo>
                  <a:cubicBezTo>
                    <a:pt x="3651" y="428911"/>
                    <a:pt x="0" y="425259"/>
                    <a:pt x="0" y="420755"/>
                  </a:cubicBezTo>
                  <a:lnTo>
                    <a:pt x="0" y="8156"/>
                  </a:lnTo>
                  <a:cubicBezTo>
                    <a:pt x="0" y="3651"/>
                    <a:pt x="3651" y="0"/>
                    <a:pt x="8156" y="0"/>
                  </a:cubicBezTo>
                  <a:close/>
                </a:path>
              </a:pathLst>
            </a:custGeom>
            <a:solidFill>
              <a:srgbClr val="125B49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-47625"/>
              <a:ext cx="2821939" cy="47653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1028700" y="4507835"/>
            <a:ext cx="9492505" cy="1442780"/>
            <a:chOff x="0" y="0"/>
            <a:chExt cx="2821939" cy="428911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2821939" cy="428911"/>
            </a:xfrm>
            <a:custGeom>
              <a:avLst/>
              <a:gdLst/>
              <a:ahLst/>
              <a:cxnLst/>
              <a:rect r="r" b="b" t="t" l="l"/>
              <a:pathLst>
                <a:path h="428911" w="2821939">
                  <a:moveTo>
                    <a:pt x="8156" y="0"/>
                  </a:moveTo>
                  <a:lnTo>
                    <a:pt x="2813783" y="0"/>
                  </a:lnTo>
                  <a:cubicBezTo>
                    <a:pt x="2818288" y="0"/>
                    <a:pt x="2821939" y="3651"/>
                    <a:pt x="2821939" y="8156"/>
                  </a:cubicBezTo>
                  <a:lnTo>
                    <a:pt x="2821939" y="420755"/>
                  </a:lnTo>
                  <a:cubicBezTo>
                    <a:pt x="2821939" y="425259"/>
                    <a:pt x="2818288" y="428911"/>
                    <a:pt x="2813783" y="428911"/>
                  </a:cubicBezTo>
                  <a:lnTo>
                    <a:pt x="8156" y="428911"/>
                  </a:lnTo>
                  <a:cubicBezTo>
                    <a:pt x="3651" y="428911"/>
                    <a:pt x="0" y="425259"/>
                    <a:pt x="0" y="420755"/>
                  </a:cubicBezTo>
                  <a:lnTo>
                    <a:pt x="0" y="8156"/>
                  </a:lnTo>
                  <a:cubicBezTo>
                    <a:pt x="0" y="3651"/>
                    <a:pt x="3651" y="0"/>
                    <a:pt x="8156" y="0"/>
                  </a:cubicBezTo>
                  <a:close/>
                </a:path>
              </a:pathLst>
            </a:custGeom>
            <a:solidFill>
              <a:srgbClr val="125B49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-47625"/>
              <a:ext cx="2821939" cy="47653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0">
            <a:off x="1028700" y="6305869"/>
            <a:ext cx="9492505" cy="1442780"/>
            <a:chOff x="0" y="0"/>
            <a:chExt cx="2821939" cy="428911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2821939" cy="428911"/>
            </a:xfrm>
            <a:custGeom>
              <a:avLst/>
              <a:gdLst/>
              <a:ahLst/>
              <a:cxnLst/>
              <a:rect r="r" b="b" t="t" l="l"/>
              <a:pathLst>
                <a:path h="428911" w="2821939">
                  <a:moveTo>
                    <a:pt x="8156" y="0"/>
                  </a:moveTo>
                  <a:lnTo>
                    <a:pt x="2813783" y="0"/>
                  </a:lnTo>
                  <a:cubicBezTo>
                    <a:pt x="2818288" y="0"/>
                    <a:pt x="2821939" y="3651"/>
                    <a:pt x="2821939" y="8156"/>
                  </a:cubicBezTo>
                  <a:lnTo>
                    <a:pt x="2821939" y="420755"/>
                  </a:lnTo>
                  <a:cubicBezTo>
                    <a:pt x="2821939" y="425259"/>
                    <a:pt x="2818288" y="428911"/>
                    <a:pt x="2813783" y="428911"/>
                  </a:cubicBezTo>
                  <a:lnTo>
                    <a:pt x="8156" y="428911"/>
                  </a:lnTo>
                  <a:cubicBezTo>
                    <a:pt x="3651" y="428911"/>
                    <a:pt x="0" y="425259"/>
                    <a:pt x="0" y="420755"/>
                  </a:cubicBezTo>
                  <a:lnTo>
                    <a:pt x="0" y="8156"/>
                  </a:lnTo>
                  <a:cubicBezTo>
                    <a:pt x="0" y="3651"/>
                    <a:pt x="3651" y="0"/>
                    <a:pt x="8156" y="0"/>
                  </a:cubicBezTo>
                  <a:close/>
                </a:path>
              </a:pathLst>
            </a:custGeom>
            <a:solidFill>
              <a:srgbClr val="125B49"/>
            </a:solidFill>
          </p:spPr>
        </p:sp>
        <p:sp>
          <p:nvSpPr>
            <p:cNvPr name="TextBox 12" id="12"/>
            <p:cNvSpPr txBox="true"/>
            <p:nvPr/>
          </p:nvSpPr>
          <p:spPr>
            <a:xfrm>
              <a:off x="0" y="-47625"/>
              <a:ext cx="2821939" cy="47653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3" id="13"/>
          <p:cNvGrpSpPr/>
          <p:nvPr/>
        </p:nvGrpSpPr>
        <p:grpSpPr>
          <a:xfrm rot="0">
            <a:off x="10754515" y="2709801"/>
            <a:ext cx="1442780" cy="1442780"/>
            <a:chOff x="0" y="0"/>
            <a:chExt cx="618067" cy="618067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618067" cy="618067"/>
            </a:xfrm>
            <a:custGeom>
              <a:avLst/>
              <a:gdLst/>
              <a:ahLst/>
              <a:cxnLst/>
              <a:rect r="r" b="b" t="t" l="l"/>
              <a:pathLst>
                <a:path h="618067" w="618067">
                  <a:moveTo>
                    <a:pt x="53660" y="0"/>
                  </a:moveTo>
                  <a:lnTo>
                    <a:pt x="564407" y="0"/>
                  </a:lnTo>
                  <a:cubicBezTo>
                    <a:pt x="594042" y="0"/>
                    <a:pt x="618067" y="24024"/>
                    <a:pt x="618067" y="53660"/>
                  </a:cubicBezTo>
                  <a:lnTo>
                    <a:pt x="618067" y="564407"/>
                  </a:lnTo>
                  <a:cubicBezTo>
                    <a:pt x="618067" y="594042"/>
                    <a:pt x="594042" y="618067"/>
                    <a:pt x="564407" y="618067"/>
                  </a:cubicBezTo>
                  <a:lnTo>
                    <a:pt x="53660" y="618067"/>
                  </a:lnTo>
                  <a:cubicBezTo>
                    <a:pt x="24024" y="618067"/>
                    <a:pt x="0" y="594042"/>
                    <a:pt x="0" y="564407"/>
                  </a:cubicBezTo>
                  <a:lnTo>
                    <a:pt x="0" y="53660"/>
                  </a:lnTo>
                  <a:cubicBezTo>
                    <a:pt x="0" y="24024"/>
                    <a:pt x="24024" y="0"/>
                    <a:pt x="53660" y="0"/>
                  </a:cubicBezTo>
                  <a:close/>
                </a:path>
              </a:pathLst>
            </a:custGeom>
            <a:solidFill>
              <a:srgbClr val="AADD66"/>
            </a:solid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47625"/>
              <a:ext cx="618067" cy="66569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0716415" y="4507835"/>
            <a:ext cx="1442780" cy="1442780"/>
            <a:chOff x="0" y="0"/>
            <a:chExt cx="618067" cy="618067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618067" cy="618067"/>
            </a:xfrm>
            <a:custGeom>
              <a:avLst/>
              <a:gdLst/>
              <a:ahLst/>
              <a:cxnLst/>
              <a:rect r="r" b="b" t="t" l="l"/>
              <a:pathLst>
                <a:path h="618067" w="618067">
                  <a:moveTo>
                    <a:pt x="53660" y="0"/>
                  </a:moveTo>
                  <a:lnTo>
                    <a:pt x="564407" y="0"/>
                  </a:lnTo>
                  <a:cubicBezTo>
                    <a:pt x="594042" y="0"/>
                    <a:pt x="618067" y="24024"/>
                    <a:pt x="618067" y="53660"/>
                  </a:cubicBezTo>
                  <a:lnTo>
                    <a:pt x="618067" y="564407"/>
                  </a:lnTo>
                  <a:cubicBezTo>
                    <a:pt x="618067" y="594042"/>
                    <a:pt x="594042" y="618067"/>
                    <a:pt x="564407" y="618067"/>
                  </a:cubicBezTo>
                  <a:lnTo>
                    <a:pt x="53660" y="618067"/>
                  </a:lnTo>
                  <a:cubicBezTo>
                    <a:pt x="24024" y="618067"/>
                    <a:pt x="0" y="594042"/>
                    <a:pt x="0" y="564407"/>
                  </a:cubicBezTo>
                  <a:lnTo>
                    <a:pt x="0" y="53660"/>
                  </a:lnTo>
                  <a:cubicBezTo>
                    <a:pt x="0" y="24024"/>
                    <a:pt x="24024" y="0"/>
                    <a:pt x="53660" y="0"/>
                  </a:cubicBezTo>
                  <a:close/>
                </a:path>
              </a:pathLst>
            </a:custGeom>
            <a:solidFill>
              <a:srgbClr val="AADD66"/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47625"/>
              <a:ext cx="618067" cy="66569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10716415" y="6305869"/>
            <a:ext cx="1442780" cy="1442780"/>
            <a:chOff x="0" y="0"/>
            <a:chExt cx="618067" cy="618067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618067" cy="618067"/>
            </a:xfrm>
            <a:custGeom>
              <a:avLst/>
              <a:gdLst/>
              <a:ahLst/>
              <a:cxnLst/>
              <a:rect r="r" b="b" t="t" l="l"/>
              <a:pathLst>
                <a:path h="618067" w="618067">
                  <a:moveTo>
                    <a:pt x="53660" y="0"/>
                  </a:moveTo>
                  <a:lnTo>
                    <a:pt x="564407" y="0"/>
                  </a:lnTo>
                  <a:cubicBezTo>
                    <a:pt x="594042" y="0"/>
                    <a:pt x="618067" y="24024"/>
                    <a:pt x="618067" y="53660"/>
                  </a:cubicBezTo>
                  <a:lnTo>
                    <a:pt x="618067" y="564407"/>
                  </a:lnTo>
                  <a:cubicBezTo>
                    <a:pt x="618067" y="594042"/>
                    <a:pt x="594042" y="618067"/>
                    <a:pt x="564407" y="618067"/>
                  </a:cubicBezTo>
                  <a:lnTo>
                    <a:pt x="53660" y="618067"/>
                  </a:lnTo>
                  <a:cubicBezTo>
                    <a:pt x="24024" y="618067"/>
                    <a:pt x="0" y="594042"/>
                    <a:pt x="0" y="564407"/>
                  </a:cubicBezTo>
                  <a:lnTo>
                    <a:pt x="0" y="53660"/>
                  </a:lnTo>
                  <a:cubicBezTo>
                    <a:pt x="0" y="24024"/>
                    <a:pt x="24024" y="0"/>
                    <a:pt x="53660" y="0"/>
                  </a:cubicBezTo>
                  <a:close/>
                </a:path>
              </a:pathLst>
            </a:custGeom>
            <a:solidFill>
              <a:srgbClr val="AADD66"/>
            </a:solidFill>
          </p:spPr>
        </p:sp>
        <p:sp>
          <p:nvSpPr>
            <p:cNvPr name="TextBox 21" id="21"/>
            <p:cNvSpPr txBox="true"/>
            <p:nvPr/>
          </p:nvSpPr>
          <p:spPr>
            <a:xfrm>
              <a:off x="0" y="-47625"/>
              <a:ext cx="618067" cy="66569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22" id="22"/>
          <p:cNvSpPr/>
          <p:nvPr/>
        </p:nvSpPr>
        <p:spPr>
          <a:xfrm flipH="false" flipV="false" rot="0">
            <a:off x="11080400" y="3031186"/>
            <a:ext cx="791010" cy="800010"/>
          </a:xfrm>
          <a:custGeom>
            <a:avLst/>
            <a:gdLst/>
            <a:ahLst/>
            <a:cxnLst/>
            <a:rect r="r" b="b" t="t" l="l"/>
            <a:pathLst>
              <a:path h="800010" w="791010">
                <a:moveTo>
                  <a:pt x="0" y="0"/>
                </a:moveTo>
                <a:lnTo>
                  <a:pt x="791010" y="0"/>
                </a:lnTo>
                <a:lnTo>
                  <a:pt x="791010" y="800010"/>
                </a:lnTo>
                <a:lnTo>
                  <a:pt x="0" y="80001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3" id="23"/>
          <p:cNvSpPr/>
          <p:nvPr/>
        </p:nvSpPr>
        <p:spPr>
          <a:xfrm flipH="false" flipV="false" rot="0">
            <a:off x="11042300" y="4828206"/>
            <a:ext cx="791010" cy="802038"/>
          </a:xfrm>
          <a:custGeom>
            <a:avLst/>
            <a:gdLst/>
            <a:ahLst/>
            <a:cxnLst/>
            <a:rect r="r" b="b" t="t" l="l"/>
            <a:pathLst>
              <a:path h="802038" w="791010">
                <a:moveTo>
                  <a:pt x="0" y="0"/>
                </a:moveTo>
                <a:lnTo>
                  <a:pt x="791010" y="0"/>
                </a:lnTo>
                <a:lnTo>
                  <a:pt x="791010" y="802038"/>
                </a:lnTo>
                <a:lnTo>
                  <a:pt x="0" y="80203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4" id="24"/>
          <p:cNvSpPr/>
          <p:nvPr/>
        </p:nvSpPr>
        <p:spPr>
          <a:xfrm flipH="false" flipV="false" rot="0">
            <a:off x="11042300" y="6634226"/>
            <a:ext cx="791010" cy="786066"/>
          </a:xfrm>
          <a:custGeom>
            <a:avLst/>
            <a:gdLst/>
            <a:ahLst/>
            <a:cxnLst/>
            <a:rect r="r" b="b" t="t" l="l"/>
            <a:pathLst>
              <a:path h="786066" w="791010">
                <a:moveTo>
                  <a:pt x="0" y="0"/>
                </a:moveTo>
                <a:lnTo>
                  <a:pt x="791010" y="0"/>
                </a:lnTo>
                <a:lnTo>
                  <a:pt x="791010" y="786066"/>
                </a:lnTo>
                <a:lnTo>
                  <a:pt x="0" y="78606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5" id="25"/>
          <p:cNvSpPr/>
          <p:nvPr/>
        </p:nvSpPr>
        <p:spPr>
          <a:xfrm flipH="false" flipV="false" rot="0">
            <a:off x="11042300" y="9222933"/>
            <a:ext cx="399189" cy="399189"/>
          </a:xfrm>
          <a:custGeom>
            <a:avLst/>
            <a:gdLst/>
            <a:ahLst/>
            <a:cxnLst/>
            <a:rect r="r" b="b" t="t" l="l"/>
            <a:pathLst>
              <a:path h="399189" w="399189">
                <a:moveTo>
                  <a:pt x="0" y="0"/>
                </a:moveTo>
                <a:lnTo>
                  <a:pt x="399189" y="0"/>
                </a:lnTo>
                <a:lnTo>
                  <a:pt x="399189" y="399189"/>
                </a:lnTo>
                <a:lnTo>
                  <a:pt x="0" y="39918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6" id="26"/>
          <p:cNvSpPr/>
          <p:nvPr/>
        </p:nvSpPr>
        <p:spPr>
          <a:xfrm flipH="false" flipV="false" rot="0">
            <a:off x="17020867" y="745808"/>
            <a:ext cx="565785" cy="565785"/>
          </a:xfrm>
          <a:custGeom>
            <a:avLst/>
            <a:gdLst/>
            <a:ahLst/>
            <a:cxnLst/>
            <a:rect r="r" b="b" t="t" l="l"/>
            <a:pathLst>
              <a:path h="565785" w="565785">
                <a:moveTo>
                  <a:pt x="0" y="0"/>
                </a:moveTo>
                <a:lnTo>
                  <a:pt x="565785" y="0"/>
                </a:lnTo>
                <a:lnTo>
                  <a:pt x="565785" y="565784"/>
                </a:lnTo>
                <a:lnTo>
                  <a:pt x="0" y="565784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7" id="27"/>
          <p:cNvGrpSpPr/>
          <p:nvPr/>
        </p:nvGrpSpPr>
        <p:grpSpPr>
          <a:xfrm rot="0">
            <a:off x="15943719" y="8419240"/>
            <a:ext cx="1379091" cy="1379091"/>
            <a:chOff x="0" y="0"/>
            <a:chExt cx="409977" cy="409977"/>
          </a:xfrm>
        </p:grpSpPr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409977" cy="409977"/>
            </a:xfrm>
            <a:custGeom>
              <a:avLst/>
              <a:gdLst/>
              <a:ahLst/>
              <a:cxnLst/>
              <a:rect r="r" b="b" t="t" l="l"/>
              <a:pathLst>
                <a:path h="409977" w="409977">
                  <a:moveTo>
                    <a:pt x="56138" y="0"/>
                  </a:moveTo>
                  <a:lnTo>
                    <a:pt x="353839" y="0"/>
                  </a:lnTo>
                  <a:cubicBezTo>
                    <a:pt x="368728" y="0"/>
                    <a:pt x="383007" y="5915"/>
                    <a:pt x="393535" y="16442"/>
                  </a:cubicBezTo>
                  <a:cubicBezTo>
                    <a:pt x="404063" y="26970"/>
                    <a:pt x="409977" y="41249"/>
                    <a:pt x="409977" y="56138"/>
                  </a:cubicBezTo>
                  <a:lnTo>
                    <a:pt x="409977" y="353839"/>
                  </a:lnTo>
                  <a:cubicBezTo>
                    <a:pt x="409977" y="368728"/>
                    <a:pt x="404063" y="383007"/>
                    <a:pt x="393535" y="393535"/>
                  </a:cubicBezTo>
                  <a:cubicBezTo>
                    <a:pt x="383007" y="404063"/>
                    <a:pt x="368728" y="409977"/>
                    <a:pt x="353839" y="409977"/>
                  </a:cubicBezTo>
                  <a:lnTo>
                    <a:pt x="56138" y="409977"/>
                  </a:lnTo>
                  <a:cubicBezTo>
                    <a:pt x="41249" y="409977"/>
                    <a:pt x="26970" y="404063"/>
                    <a:pt x="16442" y="393535"/>
                  </a:cubicBezTo>
                  <a:cubicBezTo>
                    <a:pt x="5915" y="383007"/>
                    <a:pt x="0" y="368728"/>
                    <a:pt x="0" y="353839"/>
                  </a:cubicBezTo>
                  <a:lnTo>
                    <a:pt x="0" y="56138"/>
                  </a:lnTo>
                  <a:cubicBezTo>
                    <a:pt x="0" y="41249"/>
                    <a:pt x="5915" y="26970"/>
                    <a:pt x="16442" y="16442"/>
                  </a:cubicBezTo>
                  <a:cubicBezTo>
                    <a:pt x="26970" y="5915"/>
                    <a:pt x="41249" y="0"/>
                    <a:pt x="56138" y="0"/>
                  </a:cubicBezTo>
                  <a:close/>
                </a:path>
              </a:pathLst>
            </a:custGeom>
            <a:solidFill>
              <a:srgbClr val="FCF6EB"/>
            </a:solidFill>
          </p:spPr>
        </p:sp>
        <p:sp>
          <p:nvSpPr>
            <p:cNvPr name="TextBox 29" id="29"/>
            <p:cNvSpPr txBox="true"/>
            <p:nvPr/>
          </p:nvSpPr>
          <p:spPr>
            <a:xfrm>
              <a:off x="0" y="-47625"/>
              <a:ext cx="409977" cy="45760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30" id="30"/>
          <p:cNvSpPr/>
          <p:nvPr/>
        </p:nvSpPr>
        <p:spPr>
          <a:xfrm flipH="false" flipV="false" rot="5400000">
            <a:off x="16320904" y="8625837"/>
            <a:ext cx="727643" cy="965898"/>
          </a:xfrm>
          <a:custGeom>
            <a:avLst/>
            <a:gdLst/>
            <a:ahLst/>
            <a:cxnLst/>
            <a:rect r="r" b="b" t="t" l="l"/>
            <a:pathLst>
              <a:path h="965898" w="727643">
                <a:moveTo>
                  <a:pt x="0" y="0"/>
                </a:moveTo>
                <a:lnTo>
                  <a:pt x="727644" y="0"/>
                </a:lnTo>
                <a:lnTo>
                  <a:pt x="727644" y="965898"/>
                </a:lnTo>
                <a:lnTo>
                  <a:pt x="0" y="965898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 l="0" t="0" r="0" b="0"/>
            </a:stretch>
          </a:blipFill>
        </p:spPr>
      </p:sp>
      <p:pic>
        <p:nvPicPr>
          <p:cNvPr name="Picture 31" id="31"/>
          <p:cNvPicPr>
            <a:picLocks noChangeAspect="true"/>
          </p:cNvPicPr>
          <p:nvPr/>
        </p:nvPicPr>
        <p:blipFill>
          <a:blip r:embed="rId15"/>
          <a:srcRect l="0" t="0" r="0" b="0"/>
          <a:stretch>
            <a:fillRect/>
          </a:stretch>
        </p:blipFill>
        <p:spPr>
          <a:xfrm flipH="false" flipV="false" rot="0">
            <a:off x="13578420" y="1526191"/>
            <a:ext cx="2981644" cy="2981644"/>
          </a:xfrm>
          <a:prstGeom prst="rect">
            <a:avLst/>
          </a:prstGeom>
        </p:spPr>
      </p:pic>
      <p:sp>
        <p:nvSpPr>
          <p:cNvPr name="TextBox 32" id="32"/>
          <p:cNvSpPr txBox="true"/>
          <p:nvPr/>
        </p:nvSpPr>
        <p:spPr>
          <a:xfrm rot="0">
            <a:off x="1028700" y="923925"/>
            <a:ext cx="9492505" cy="14839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881"/>
              </a:lnSpc>
            </a:pPr>
            <a:r>
              <a:rPr lang="en-US" sz="4200" b="true">
                <a:solidFill>
                  <a:srgbClr val="125B49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The principles of sustainability are The Three Pilars: </a:t>
            </a:r>
          </a:p>
        </p:txBody>
      </p:sp>
      <p:sp>
        <p:nvSpPr>
          <p:cNvPr name="TextBox 33" id="33"/>
          <p:cNvSpPr txBox="true"/>
          <p:nvPr/>
        </p:nvSpPr>
        <p:spPr>
          <a:xfrm rot="0">
            <a:off x="1207646" y="4612610"/>
            <a:ext cx="8832039" cy="14001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b="true">
                <a:solidFill>
                  <a:srgbClr val="FCF6EB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SOCIETY</a:t>
            </a:r>
            <a:r>
              <a:rPr lang="en-US" sz="3000">
                <a:solidFill>
                  <a:srgbClr val="FCF6EB"/>
                </a:solidFill>
                <a:latin typeface="Acherus Grotesque"/>
                <a:ea typeface="Acherus Grotesque"/>
                <a:cs typeface="Acherus Grotesque"/>
                <a:sym typeface="Acherus Grotesque"/>
              </a:rPr>
              <a:t>: safe working conditions, fair wages, preserving local culture, provide social services.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1207646" y="6348474"/>
            <a:ext cx="8832039" cy="14001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b="true">
                <a:solidFill>
                  <a:srgbClr val="FCF6EB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ENVIRONMENT</a:t>
            </a:r>
            <a:r>
              <a:rPr lang="en-US" sz="3000">
                <a:solidFill>
                  <a:srgbClr val="FCF6EB"/>
                </a:solidFill>
                <a:latin typeface="Acherus Grotesque"/>
                <a:ea typeface="Acherus Grotesque"/>
                <a:cs typeface="Acherus Grotesque"/>
                <a:sym typeface="Acherus Grotesque"/>
              </a:rPr>
              <a:t>: raised awareness, meet the Needs of the environment, reducing waste, pollution and carbon emisions</a:t>
            </a:r>
          </a:p>
        </p:txBody>
      </p:sp>
      <p:sp>
        <p:nvSpPr>
          <p:cNvPr name="TextBox 35" id="35"/>
          <p:cNvSpPr txBox="true"/>
          <p:nvPr/>
        </p:nvSpPr>
        <p:spPr>
          <a:xfrm rot="0">
            <a:off x="876297" y="8145458"/>
            <a:ext cx="9163388" cy="13271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00"/>
              </a:lnSpc>
            </a:pPr>
            <a:r>
              <a:rPr lang="en-US" sz="2500">
                <a:solidFill>
                  <a:srgbClr val="051914"/>
                </a:solidFill>
                <a:latin typeface="Acherus Grotesque"/>
                <a:ea typeface="Acherus Grotesque"/>
                <a:cs typeface="Acherus Grotesque"/>
                <a:sym typeface="Acherus Grotesque"/>
              </a:rPr>
              <a:t>“Is the dev</a:t>
            </a:r>
            <a:r>
              <a:rPr lang="en-US" sz="2500">
                <a:solidFill>
                  <a:srgbClr val="051914"/>
                </a:solidFill>
                <a:latin typeface="Acherus Grotesque"/>
                <a:ea typeface="Acherus Grotesque"/>
                <a:cs typeface="Acherus Grotesque"/>
                <a:sym typeface="Acherus Grotesque"/>
              </a:rPr>
              <a:t>elopment that meets the needs of the present without compromising the ability of future generations to meet their own needs”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1207646" y="2888585"/>
            <a:ext cx="8832039" cy="1266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60"/>
              </a:lnSpc>
            </a:pPr>
            <a:r>
              <a:rPr lang="en-US" sz="2800" b="true">
                <a:solidFill>
                  <a:srgbClr val="FCF6EB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ECONOMY</a:t>
            </a:r>
            <a:r>
              <a:rPr lang="en-US" sz="2800">
                <a:solidFill>
                  <a:srgbClr val="FCF6EB"/>
                </a:solidFill>
                <a:latin typeface="Acherus Grotesque"/>
                <a:ea typeface="Acherus Grotesque"/>
                <a:cs typeface="Acherus Grotesque"/>
                <a:sym typeface="Acherus Grotesque"/>
              </a:rPr>
              <a:t>: generate employment, creating economic activity, bring foreign exchange, invest in industry... 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F6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28700" y="6483509"/>
            <a:ext cx="16230600" cy="4636303"/>
            <a:chOff x="0" y="0"/>
            <a:chExt cx="2845420" cy="812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845420" cy="812800"/>
            </a:xfrm>
            <a:custGeom>
              <a:avLst/>
              <a:gdLst/>
              <a:ahLst/>
              <a:cxnLst/>
              <a:rect r="r" b="b" t="t" l="l"/>
              <a:pathLst>
                <a:path h="812800" w="2845420">
                  <a:moveTo>
                    <a:pt x="47700" y="0"/>
                  </a:moveTo>
                  <a:lnTo>
                    <a:pt x="2797721" y="0"/>
                  </a:lnTo>
                  <a:cubicBezTo>
                    <a:pt x="2810371" y="0"/>
                    <a:pt x="2822504" y="5025"/>
                    <a:pt x="2831449" y="13971"/>
                  </a:cubicBezTo>
                  <a:cubicBezTo>
                    <a:pt x="2840395" y="22916"/>
                    <a:pt x="2845420" y="35049"/>
                    <a:pt x="2845420" y="47700"/>
                  </a:cubicBezTo>
                  <a:lnTo>
                    <a:pt x="2845420" y="765100"/>
                  </a:lnTo>
                  <a:cubicBezTo>
                    <a:pt x="2845420" y="777751"/>
                    <a:pt x="2840395" y="789884"/>
                    <a:pt x="2831449" y="798829"/>
                  </a:cubicBezTo>
                  <a:cubicBezTo>
                    <a:pt x="2822504" y="807775"/>
                    <a:pt x="2810371" y="812800"/>
                    <a:pt x="2797721" y="812800"/>
                  </a:cubicBezTo>
                  <a:lnTo>
                    <a:pt x="47700" y="812800"/>
                  </a:lnTo>
                  <a:cubicBezTo>
                    <a:pt x="35049" y="812800"/>
                    <a:pt x="22916" y="807775"/>
                    <a:pt x="13971" y="798829"/>
                  </a:cubicBezTo>
                  <a:cubicBezTo>
                    <a:pt x="5025" y="789884"/>
                    <a:pt x="0" y="777751"/>
                    <a:pt x="0" y="765100"/>
                  </a:cubicBezTo>
                  <a:lnTo>
                    <a:pt x="0" y="47700"/>
                  </a:lnTo>
                  <a:cubicBezTo>
                    <a:pt x="0" y="35049"/>
                    <a:pt x="5025" y="22916"/>
                    <a:pt x="13971" y="13971"/>
                  </a:cubicBezTo>
                  <a:cubicBezTo>
                    <a:pt x="22916" y="5025"/>
                    <a:pt x="35049" y="0"/>
                    <a:pt x="47700" y="0"/>
                  </a:cubicBezTo>
                  <a:close/>
                </a:path>
              </a:pathLst>
            </a:custGeom>
            <a:blipFill>
              <a:blip r:embed="rId2"/>
              <a:stretch>
                <a:fillRect l="0" t="-19609" r="0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6901961" y="2572501"/>
            <a:ext cx="4484078" cy="5953117"/>
            <a:chOff x="0" y="0"/>
            <a:chExt cx="1333030" cy="1769747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333030" cy="1769747"/>
            </a:xfrm>
            <a:custGeom>
              <a:avLst/>
              <a:gdLst/>
              <a:ahLst/>
              <a:cxnLst/>
              <a:rect r="r" b="b" t="t" l="l"/>
              <a:pathLst>
                <a:path h="1769747" w="1333030">
                  <a:moveTo>
                    <a:pt x="17265" y="0"/>
                  </a:moveTo>
                  <a:lnTo>
                    <a:pt x="1315765" y="0"/>
                  </a:lnTo>
                  <a:cubicBezTo>
                    <a:pt x="1320344" y="0"/>
                    <a:pt x="1324735" y="1819"/>
                    <a:pt x="1327973" y="5057"/>
                  </a:cubicBezTo>
                  <a:cubicBezTo>
                    <a:pt x="1331211" y="8295"/>
                    <a:pt x="1333030" y="12686"/>
                    <a:pt x="1333030" y="17265"/>
                  </a:cubicBezTo>
                  <a:lnTo>
                    <a:pt x="1333030" y="1752482"/>
                  </a:lnTo>
                  <a:cubicBezTo>
                    <a:pt x="1333030" y="1757061"/>
                    <a:pt x="1331211" y="1761452"/>
                    <a:pt x="1327973" y="1764690"/>
                  </a:cubicBezTo>
                  <a:cubicBezTo>
                    <a:pt x="1324735" y="1767928"/>
                    <a:pt x="1320344" y="1769747"/>
                    <a:pt x="1315765" y="1769747"/>
                  </a:cubicBezTo>
                  <a:lnTo>
                    <a:pt x="17265" y="1769747"/>
                  </a:lnTo>
                  <a:cubicBezTo>
                    <a:pt x="12686" y="1769747"/>
                    <a:pt x="8295" y="1767928"/>
                    <a:pt x="5057" y="1764690"/>
                  </a:cubicBezTo>
                  <a:cubicBezTo>
                    <a:pt x="1819" y="1761452"/>
                    <a:pt x="0" y="1757061"/>
                    <a:pt x="0" y="1752482"/>
                  </a:cubicBezTo>
                  <a:lnTo>
                    <a:pt x="0" y="17265"/>
                  </a:lnTo>
                  <a:cubicBezTo>
                    <a:pt x="0" y="12686"/>
                    <a:pt x="1819" y="8295"/>
                    <a:pt x="5057" y="5057"/>
                  </a:cubicBezTo>
                  <a:cubicBezTo>
                    <a:pt x="8295" y="1819"/>
                    <a:pt x="12686" y="0"/>
                    <a:pt x="17265" y="0"/>
                  </a:cubicBezTo>
                  <a:close/>
                </a:path>
              </a:pathLst>
            </a:custGeom>
            <a:solidFill>
              <a:srgbClr val="125B49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-47625"/>
              <a:ext cx="1333030" cy="181737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11873270" y="2589084"/>
            <a:ext cx="4484078" cy="5953117"/>
            <a:chOff x="0" y="0"/>
            <a:chExt cx="1333030" cy="1769747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333030" cy="1769747"/>
            </a:xfrm>
            <a:custGeom>
              <a:avLst/>
              <a:gdLst/>
              <a:ahLst/>
              <a:cxnLst/>
              <a:rect r="r" b="b" t="t" l="l"/>
              <a:pathLst>
                <a:path h="1769747" w="1333030">
                  <a:moveTo>
                    <a:pt x="17265" y="0"/>
                  </a:moveTo>
                  <a:lnTo>
                    <a:pt x="1315765" y="0"/>
                  </a:lnTo>
                  <a:cubicBezTo>
                    <a:pt x="1320344" y="0"/>
                    <a:pt x="1324735" y="1819"/>
                    <a:pt x="1327973" y="5057"/>
                  </a:cubicBezTo>
                  <a:cubicBezTo>
                    <a:pt x="1331211" y="8295"/>
                    <a:pt x="1333030" y="12686"/>
                    <a:pt x="1333030" y="17265"/>
                  </a:cubicBezTo>
                  <a:lnTo>
                    <a:pt x="1333030" y="1752482"/>
                  </a:lnTo>
                  <a:cubicBezTo>
                    <a:pt x="1333030" y="1757061"/>
                    <a:pt x="1331211" y="1761452"/>
                    <a:pt x="1327973" y="1764690"/>
                  </a:cubicBezTo>
                  <a:cubicBezTo>
                    <a:pt x="1324735" y="1767928"/>
                    <a:pt x="1320344" y="1769747"/>
                    <a:pt x="1315765" y="1769747"/>
                  </a:cubicBezTo>
                  <a:lnTo>
                    <a:pt x="17265" y="1769747"/>
                  </a:lnTo>
                  <a:cubicBezTo>
                    <a:pt x="12686" y="1769747"/>
                    <a:pt x="8295" y="1767928"/>
                    <a:pt x="5057" y="1764690"/>
                  </a:cubicBezTo>
                  <a:cubicBezTo>
                    <a:pt x="1819" y="1761452"/>
                    <a:pt x="0" y="1757061"/>
                    <a:pt x="0" y="1752482"/>
                  </a:cubicBezTo>
                  <a:lnTo>
                    <a:pt x="0" y="17265"/>
                  </a:lnTo>
                  <a:cubicBezTo>
                    <a:pt x="0" y="12686"/>
                    <a:pt x="1819" y="8295"/>
                    <a:pt x="5057" y="5057"/>
                  </a:cubicBezTo>
                  <a:cubicBezTo>
                    <a:pt x="8295" y="1819"/>
                    <a:pt x="12686" y="0"/>
                    <a:pt x="17265" y="0"/>
                  </a:cubicBezTo>
                  <a:close/>
                </a:path>
              </a:pathLst>
            </a:custGeom>
            <a:solidFill>
              <a:srgbClr val="125B49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-47625"/>
              <a:ext cx="1333030" cy="181737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0">
            <a:off x="1930652" y="2555917"/>
            <a:ext cx="4484078" cy="5953117"/>
            <a:chOff x="0" y="0"/>
            <a:chExt cx="1333030" cy="1769747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333030" cy="1769747"/>
            </a:xfrm>
            <a:custGeom>
              <a:avLst/>
              <a:gdLst/>
              <a:ahLst/>
              <a:cxnLst/>
              <a:rect r="r" b="b" t="t" l="l"/>
              <a:pathLst>
                <a:path h="1769747" w="1333030">
                  <a:moveTo>
                    <a:pt x="17265" y="0"/>
                  </a:moveTo>
                  <a:lnTo>
                    <a:pt x="1315765" y="0"/>
                  </a:lnTo>
                  <a:cubicBezTo>
                    <a:pt x="1320344" y="0"/>
                    <a:pt x="1324735" y="1819"/>
                    <a:pt x="1327973" y="5057"/>
                  </a:cubicBezTo>
                  <a:cubicBezTo>
                    <a:pt x="1331211" y="8295"/>
                    <a:pt x="1333030" y="12686"/>
                    <a:pt x="1333030" y="17265"/>
                  </a:cubicBezTo>
                  <a:lnTo>
                    <a:pt x="1333030" y="1752482"/>
                  </a:lnTo>
                  <a:cubicBezTo>
                    <a:pt x="1333030" y="1757061"/>
                    <a:pt x="1331211" y="1761452"/>
                    <a:pt x="1327973" y="1764690"/>
                  </a:cubicBezTo>
                  <a:cubicBezTo>
                    <a:pt x="1324735" y="1767928"/>
                    <a:pt x="1320344" y="1769747"/>
                    <a:pt x="1315765" y="1769747"/>
                  </a:cubicBezTo>
                  <a:lnTo>
                    <a:pt x="17265" y="1769747"/>
                  </a:lnTo>
                  <a:cubicBezTo>
                    <a:pt x="12686" y="1769747"/>
                    <a:pt x="8295" y="1767928"/>
                    <a:pt x="5057" y="1764690"/>
                  </a:cubicBezTo>
                  <a:cubicBezTo>
                    <a:pt x="1819" y="1761452"/>
                    <a:pt x="0" y="1757061"/>
                    <a:pt x="0" y="1752482"/>
                  </a:cubicBezTo>
                  <a:lnTo>
                    <a:pt x="0" y="17265"/>
                  </a:lnTo>
                  <a:cubicBezTo>
                    <a:pt x="0" y="12686"/>
                    <a:pt x="1819" y="8295"/>
                    <a:pt x="5057" y="5057"/>
                  </a:cubicBezTo>
                  <a:cubicBezTo>
                    <a:pt x="8295" y="1819"/>
                    <a:pt x="12686" y="0"/>
                    <a:pt x="17265" y="0"/>
                  </a:cubicBezTo>
                  <a:close/>
                </a:path>
              </a:pathLst>
            </a:custGeom>
            <a:solidFill>
              <a:srgbClr val="125B49"/>
            </a:solidFill>
          </p:spPr>
        </p:sp>
        <p:sp>
          <p:nvSpPr>
            <p:cNvPr name="TextBox 12" id="12"/>
            <p:cNvSpPr txBox="true"/>
            <p:nvPr/>
          </p:nvSpPr>
          <p:spPr>
            <a:xfrm>
              <a:off x="0" y="-47625"/>
              <a:ext cx="1333030" cy="181737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3" id="13"/>
          <p:cNvGrpSpPr/>
          <p:nvPr/>
        </p:nvGrpSpPr>
        <p:grpSpPr>
          <a:xfrm rot="0">
            <a:off x="3062806" y="2782092"/>
            <a:ext cx="1739503" cy="1647949"/>
            <a:chOff x="0" y="0"/>
            <a:chExt cx="745178" cy="705958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745178" cy="705958"/>
            </a:xfrm>
            <a:custGeom>
              <a:avLst/>
              <a:gdLst/>
              <a:ahLst/>
              <a:cxnLst/>
              <a:rect r="r" b="b" t="t" l="l"/>
              <a:pathLst>
                <a:path h="705958" w="745178">
                  <a:moveTo>
                    <a:pt x="44506" y="0"/>
                  </a:moveTo>
                  <a:lnTo>
                    <a:pt x="700672" y="0"/>
                  </a:lnTo>
                  <a:cubicBezTo>
                    <a:pt x="712476" y="0"/>
                    <a:pt x="723796" y="4689"/>
                    <a:pt x="732143" y="13036"/>
                  </a:cubicBezTo>
                  <a:cubicBezTo>
                    <a:pt x="740489" y="21382"/>
                    <a:pt x="745178" y="32703"/>
                    <a:pt x="745178" y="44506"/>
                  </a:cubicBezTo>
                  <a:lnTo>
                    <a:pt x="745178" y="661451"/>
                  </a:lnTo>
                  <a:cubicBezTo>
                    <a:pt x="745178" y="673255"/>
                    <a:pt x="740489" y="684576"/>
                    <a:pt x="732143" y="692922"/>
                  </a:cubicBezTo>
                  <a:cubicBezTo>
                    <a:pt x="723796" y="701269"/>
                    <a:pt x="712476" y="705958"/>
                    <a:pt x="700672" y="705958"/>
                  </a:cubicBezTo>
                  <a:lnTo>
                    <a:pt x="44506" y="705958"/>
                  </a:lnTo>
                  <a:cubicBezTo>
                    <a:pt x="32703" y="705958"/>
                    <a:pt x="21382" y="701269"/>
                    <a:pt x="13036" y="692922"/>
                  </a:cubicBezTo>
                  <a:cubicBezTo>
                    <a:pt x="4689" y="684576"/>
                    <a:pt x="0" y="673255"/>
                    <a:pt x="0" y="661451"/>
                  </a:cubicBezTo>
                  <a:lnTo>
                    <a:pt x="0" y="44506"/>
                  </a:lnTo>
                  <a:cubicBezTo>
                    <a:pt x="0" y="32703"/>
                    <a:pt x="4689" y="21382"/>
                    <a:pt x="13036" y="13036"/>
                  </a:cubicBezTo>
                  <a:cubicBezTo>
                    <a:pt x="21382" y="4689"/>
                    <a:pt x="32703" y="0"/>
                    <a:pt x="44506" y="0"/>
                  </a:cubicBezTo>
                  <a:close/>
                </a:path>
              </a:pathLst>
            </a:custGeom>
            <a:solidFill>
              <a:srgbClr val="AADD66"/>
            </a:solid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47625"/>
              <a:ext cx="745178" cy="75358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2560559" y="4565518"/>
            <a:ext cx="2998377" cy="766330"/>
            <a:chOff x="0" y="0"/>
            <a:chExt cx="891360" cy="227815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891360" cy="227815"/>
            </a:xfrm>
            <a:custGeom>
              <a:avLst/>
              <a:gdLst/>
              <a:ahLst/>
              <a:cxnLst/>
              <a:rect r="r" b="b" t="t" l="l"/>
              <a:pathLst>
                <a:path h="227815" w="891360">
                  <a:moveTo>
                    <a:pt x="25820" y="0"/>
                  </a:moveTo>
                  <a:lnTo>
                    <a:pt x="865540" y="0"/>
                  </a:lnTo>
                  <a:cubicBezTo>
                    <a:pt x="879800" y="0"/>
                    <a:pt x="891360" y="11560"/>
                    <a:pt x="891360" y="25820"/>
                  </a:cubicBezTo>
                  <a:lnTo>
                    <a:pt x="891360" y="201995"/>
                  </a:lnTo>
                  <a:cubicBezTo>
                    <a:pt x="891360" y="208843"/>
                    <a:pt x="888639" y="215410"/>
                    <a:pt x="883797" y="220252"/>
                  </a:cubicBezTo>
                  <a:cubicBezTo>
                    <a:pt x="878955" y="225095"/>
                    <a:pt x="872387" y="227815"/>
                    <a:pt x="865540" y="227815"/>
                  </a:cubicBezTo>
                  <a:lnTo>
                    <a:pt x="25820" y="227815"/>
                  </a:lnTo>
                  <a:cubicBezTo>
                    <a:pt x="11560" y="227815"/>
                    <a:pt x="0" y="216255"/>
                    <a:pt x="0" y="201995"/>
                  </a:cubicBezTo>
                  <a:lnTo>
                    <a:pt x="0" y="25820"/>
                  </a:lnTo>
                  <a:cubicBezTo>
                    <a:pt x="0" y="11560"/>
                    <a:pt x="11560" y="0"/>
                    <a:pt x="25820" y="0"/>
                  </a:cubicBezTo>
                  <a:close/>
                </a:path>
              </a:pathLst>
            </a:custGeom>
            <a:solidFill>
              <a:srgbClr val="FCF6EB"/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47625"/>
              <a:ext cx="891360" cy="27544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8034115" y="2855393"/>
            <a:ext cx="1986584" cy="1712568"/>
            <a:chOff x="0" y="0"/>
            <a:chExt cx="851024" cy="733640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851025" cy="733640"/>
            </a:xfrm>
            <a:custGeom>
              <a:avLst/>
              <a:gdLst/>
              <a:ahLst/>
              <a:cxnLst/>
              <a:rect r="r" b="b" t="t" l="l"/>
              <a:pathLst>
                <a:path h="733640" w="851025">
                  <a:moveTo>
                    <a:pt x="38971" y="0"/>
                  </a:moveTo>
                  <a:lnTo>
                    <a:pt x="812053" y="0"/>
                  </a:lnTo>
                  <a:cubicBezTo>
                    <a:pt x="833577" y="0"/>
                    <a:pt x="851025" y="17448"/>
                    <a:pt x="851025" y="38971"/>
                  </a:cubicBezTo>
                  <a:lnTo>
                    <a:pt x="851025" y="694669"/>
                  </a:lnTo>
                  <a:cubicBezTo>
                    <a:pt x="851025" y="716192"/>
                    <a:pt x="833577" y="733640"/>
                    <a:pt x="812053" y="733640"/>
                  </a:cubicBezTo>
                  <a:lnTo>
                    <a:pt x="38971" y="733640"/>
                  </a:lnTo>
                  <a:cubicBezTo>
                    <a:pt x="17448" y="733640"/>
                    <a:pt x="0" y="716192"/>
                    <a:pt x="0" y="694669"/>
                  </a:cubicBezTo>
                  <a:lnTo>
                    <a:pt x="0" y="38971"/>
                  </a:lnTo>
                  <a:cubicBezTo>
                    <a:pt x="0" y="17448"/>
                    <a:pt x="17448" y="0"/>
                    <a:pt x="38971" y="0"/>
                  </a:cubicBezTo>
                  <a:close/>
                </a:path>
              </a:pathLst>
            </a:custGeom>
            <a:solidFill>
              <a:srgbClr val="AADD66"/>
            </a:solidFill>
          </p:spPr>
        </p:sp>
        <p:sp>
          <p:nvSpPr>
            <p:cNvPr name="TextBox 21" id="21"/>
            <p:cNvSpPr txBox="true"/>
            <p:nvPr/>
          </p:nvSpPr>
          <p:spPr>
            <a:xfrm>
              <a:off x="0" y="-47625"/>
              <a:ext cx="851024" cy="78126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2" id="22"/>
          <p:cNvGrpSpPr/>
          <p:nvPr/>
        </p:nvGrpSpPr>
        <p:grpSpPr>
          <a:xfrm rot="0">
            <a:off x="7528219" y="4948683"/>
            <a:ext cx="2998377" cy="766330"/>
            <a:chOff x="0" y="0"/>
            <a:chExt cx="891360" cy="227815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891360" cy="227815"/>
            </a:xfrm>
            <a:custGeom>
              <a:avLst/>
              <a:gdLst/>
              <a:ahLst/>
              <a:cxnLst/>
              <a:rect r="r" b="b" t="t" l="l"/>
              <a:pathLst>
                <a:path h="227815" w="891360">
                  <a:moveTo>
                    <a:pt x="25820" y="0"/>
                  </a:moveTo>
                  <a:lnTo>
                    <a:pt x="865540" y="0"/>
                  </a:lnTo>
                  <a:cubicBezTo>
                    <a:pt x="879800" y="0"/>
                    <a:pt x="891360" y="11560"/>
                    <a:pt x="891360" y="25820"/>
                  </a:cubicBezTo>
                  <a:lnTo>
                    <a:pt x="891360" y="201995"/>
                  </a:lnTo>
                  <a:cubicBezTo>
                    <a:pt x="891360" y="208843"/>
                    <a:pt x="888639" y="215410"/>
                    <a:pt x="883797" y="220252"/>
                  </a:cubicBezTo>
                  <a:cubicBezTo>
                    <a:pt x="878955" y="225095"/>
                    <a:pt x="872387" y="227815"/>
                    <a:pt x="865540" y="227815"/>
                  </a:cubicBezTo>
                  <a:lnTo>
                    <a:pt x="25820" y="227815"/>
                  </a:lnTo>
                  <a:cubicBezTo>
                    <a:pt x="11560" y="227815"/>
                    <a:pt x="0" y="216255"/>
                    <a:pt x="0" y="201995"/>
                  </a:cubicBezTo>
                  <a:lnTo>
                    <a:pt x="0" y="25820"/>
                  </a:lnTo>
                  <a:cubicBezTo>
                    <a:pt x="0" y="11560"/>
                    <a:pt x="11560" y="0"/>
                    <a:pt x="25820" y="0"/>
                  </a:cubicBezTo>
                  <a:close/>
                </a:path>
              </a:pathLst>
            </a:custGeom>
            <a:solidFill>
              <a:srgbClr val="FCF6EB"/>
            </a:solidFill>
          </p:spPr>
        </p:sp>
        <p:sp>
          <p:nvSpPr>
            <p:cNvPr name="TextBox 24" id="24"/>
            <p:cNvSpPr txBox="true"/>
            <p:nvPr/>
          </p:nvSpPr>
          <p:spPr>
            <a:xfrm>
              <a:off x="0" y="-47625"/>
              <a:ext cx="891360" cy="27544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5" id="25"/>
          <p:cNvGrpSpPr/>
          <p:nvPr/>
        </p:nvGrpSpPr>
        <p:grpSpPr>
          <a:xfrm rot="0">
            <a:off x="13005424" y="2983242"/>
            <a:ext cx="1899526" cy="1563141"/>
            <a:chOff x="0" y="0"/>
            <a:chExt cx="813730" cy="669628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813730" cy="669628"/>
            </a:xfrm>
            <a:custGeom>
              <a:avLst/>
              <a:gdLst/>
              <a:ahLst/>
              <a:cxnLst/>
              <a:rect r="r" b="b" t="t" l="l"/>
              <a:pathLst>
                <a:path h="669628" w="813730">
                  <a:moveTo>
                    <a:pt x="40757" y="0"/>
                  </a:moveTo>
                  <a:lnTo>
                    <a:pt x="772973" y="0"/>
                  </a:lnTo>
                  <a:cubicBezTo>
                    <a:pt x="795483" y="0"/>
                    <a:pt x="813730" y="18248"/>
                    <a:pt x="813730" y="40757"/>
                  </a:cubicBezTo>
                  <a:lnTo>
                    <a:pt x="813730" y="628870"/>
                  </a:lnTo>
                  <a:cubicBezTo>
                    <a:pt x="813730" y="651380"/>
                    <a:pt x="795483" y="669628"/>
                    <a:pt x="772973" y="669628"/>
                  </a:cubicBezTo>
                  <a:lnTo>
                    <a:pt x="40757" y="669628"/>
                  </a:lnTo>
                  <a:cubicBezTo>
                    <a:pt x="18248" y="669628"/>
                    <a:pt x="0" y="651380"/>
                    <a:pt x="0" y="628870"/>
                  </a:cubicBezTo>
                  <a:lnTo>
                    <a:pt x="0" y="40757"/>
                  </a:lnTo>
                  <a:cubicBezTo>
                    <a:pt x="0" y="18248"/>
                    <a:pt x="18248" y="0"/>
                    <a:pt x="40757" y="0"/>
                  </a:cubicBezTo>
                  <a:close/>
                </a:path>
              </a:pathLst>
            </a:custGeom>
            <a:solidFill>
              <a:srgbClr val="AADD66"/>
            </a:solidFill>
          </p:spPr>
        </p:sp>
        <p:sp>
          <p:nvSpPr>
            <p:cNvPr name="TextBox 27" id="27"/>
            <p:cNvSpPr txBox="true"/>
            <p:nvPr/>
          </p:nvSpPr>
          <p:spPr>
            <a:xfrm>
              <a:off x="0" y="-47625"/>
              <a:ext cx="813730" cy="71725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8" id="28"/>
          <p:cNvGrpSpPr/>
          <p:nvPr/>
        </p:nvGrpSpPr>
        <p:grpSpPr>
          <a:xfrm rot="0">
            <a:off x="12455999" y="4834370"/>
            <a:ext cx="2998377" cy="766330"/>
            <a:chOff x="0" y="0"/>
            <a:chExt cx="891360" cy="227815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891360" cy="227815"/>
            </a:xfrm>
            <a:custGeom>
              <a:avLst/>
              <a:gdLst/>
              <a:ahLst/>
              <a:cxnLst/>
              <a:rect r="r" b="b" t="t" l="l"/>
              <a:pathLst>
                <a:path h="227815" w="891360">
                  <a:moveTo>
                    <a:pt x="25820" y="0"/>
                  </a:moveTo>
                  <a:lnTo>
                    <a:pt x="865540" y="0"/>
                  </a:lnTo>
                  <a:cubicBezTo>
                    <a:pt x="879800" y="0"/>
                    <a:pt x="891360" y="11560"/>
                    <a:pt x="891360" y="25820"/>
                  </a:cubicBezTo>
                  <a:lnTo>
                    <a:pt x="891360" y="201995"/>
                  </a:lnTo>
                  <a:cubicBezTo>
                    <a:pt x="891360" y="208843"/>
                    <a:pt x="888639" y="215410"/>
                    <a:pt x="883797" y="220252"/>
                  </a:cubicBezTo>
                  <a:cubicBezTo>
                    <a:pt x="878955" y="225095"/>
                    <a:pt x="872387" y="227815"/>
                    <a:pt x="865540" y="227815"/>
                  </a:cubicBezTo>
                  <a:lnTo>
                    <a:pt x="25820" y="227815"/>
                  </a:lnTo>
                  <a:cubicBezTo>
                    <a:pt x="11560" y="227815"/>
                    <a:pt x="0" y="216255"/>
                    <a:pt x="0" y="201995"/>
                  </a:cubicBezTo>
                  <a:lnTo>
                    <a:pt x="0" y="25820"/>
                  </a:lnTo>
                  <a:cubicBezTo>
                    <a:pt x="0" y="11560"/>
                    <a:pt x="11560" y="0"/>
                    <a:pt x="25820" y="0"/>
                  </a:cubicBezTo>
                  <a:close/>
                </a:path>
              </a:pathLst>
            </a:custGeom>
            <a:solidFill>
              <a:srgbClr val="FCF6EB"/>
            </a:solidFill>
          </p:spPr>
        </p:sp>
        <p:sp>
          <p:nvSpPr>
            <p:cNvPr name="TextBox 30" id="30"/>
            <p:cNvSpPr txBox="true"/>
            <p:nvPr/>
          </p:nvSpPr>
          <p:spPr>
            <a:xfrm>
              <a:off x="0" y="-47625"/>
              <a:ext cx="891360" cy="27544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31" id="31"/>
          <p:cNvSpPr/>
          <p:nvPr/>
        </p:nvSpPr>
        <p:spPr>
          <a:xfrm flipH="false" flipV="false" rot="0">
            <a:off x="3335225" y="2782092"/>
            <a:ext cx="1194665" cy="1517035"/>
          </a:xfrm>
          <a:custGeom>
            <a:avLst/>
            <a:gdLst/>
            <a:ahLst/>
            <a:cxnLst/>
            <a:rect r="r" b="b" t="t" l="l"/>
            <a:pathLst>
              <a:path h="1517035" w="1194665">
                <a:moveTo>
                  <a:pt x="0" y="0"/>
                </a:moveTo>
                <a:lnTo>
                  <a:pt x="1194665" y="0"/>
                </a:lnTo>
                <a:lnTo>
                  <a:pt x="1194665" y="1517036"/>
                </a:lnTo>
                <a:lnTo>
                  <a:pt x="0" y="151703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2" id="32"/>
          <p:cNvSpPr/>
          <p:nvPr/>
        </p:nvSpPr>
        <p:spPr>
          <a:xfrm flipH="false" flipV="false" rot="0">
            <a:off x="8656604" y="3243168"/>
            <a:ext cx="974792" cy="937019"/>
          </a:xfrm>
          <a:custGeom>
            <a:avLst/>
            <a:gdLst/>
            <a:ahLst/>
            <a:cxnLst/>
            <a:rect r="r" b="b" t="t" l="l"/>
            <a:pathLst>
              <a:path h="937019" w="974792">
                <a:moveTo>
                  <a:pt x="0" y="0"/>
                </a:moveTo>
                <a:lnTo>
                  <a:pt x="974792" y="0"/>
                </a:lnTo>
                <a:lnTo>
                  <a:pt x="974792" y="937019"/>
                </a:lnTo>
                <a:lnTo>
                  <a:pt x="0" y="93701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3" id="33"/>
          <p:cNvSpPr/>
          <p:nvPr/>
        </p:nvSpPr>
        <p:spPr>
          <a:xfrm flipH="false" flipV="false" rot="0">
            <a:off x="13420912" y="3208791"/>
            <a:ext cx="1068551" cy="1005773"/>
          </a:xfrm>
          <a:custGeom>
            <a:avLst/>
            <a:gdLst/>
            <a:ahLst/>
            <a:cxnLst/>
            <a:rect r="r" b="b" t="t" l="l"/>
            <a:pathLst>
              <a:path h="1005773" w="1068551">
                <a:moveTo>
                  <a:pt x="0" y="0"/>
                </a:moveTo>
                <a:lnTo>
                  <a:pt x="1068550" y="0"/>
                </a:lnTo>
                <a:lnTo>
                  <a:pt x="1068550" y="1005773"/>
                </a:lnTo>
                <a:lnTo>
                  <a:pt x="0" y="100577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4" id="34"/>
          <p:cNvSpPr txBox="true"/>
          <p:nvPr/>
        </p:nvSpPr>
        <p:spPr>
          <a:xfrm rot="0">
            <a:off x="675423" y="235012"/>
            <a:ext cx="16703968" cy="11588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101"/>
              </a:lnSpc>
            </a:pPr>
            <a:r>
              <a:rPr lang="en-US" sz="6500" b="true">
                <a:solidFill>
                  <a:srgbClr val="125B49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Solution: responsible tourism</a:t>
            </a:r>
          </a:p>
        </p:txBody>
      </p:sp>
      <p:sp>
        <p:nvSpPr>
          <p:cNvPr name="TextBox 35" id="35"/>
          <p:cNvSpPr txBox="true"/>
          <p:nvPr/>
        </p:nvSpPr>
        <p:spPr>
          <a:xfrm rot="0">
            <a:off x="2560559" y="5537068"/>
            <a:ext cx="3055928" cy="7905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00"/>
              </a:lnSpc>
            </a:pPr>
            <a:r>
              <a:rPr lang="en-US" sz="2500">
                <a:solidFill>
                  <a:srgbClr val="FCF6EB"/>
                </a:solidFill>
                <a:latin typeface="Acherus Grotesque"/>
                <a:ea typeface="Acherus Grotesque"/>
                <a:cs typeface="Acherus Grotesque"/>
                <a:sym typeface="Acherus Grotesque"/>
              </a:rPr>
              <a:t>Environmental conservation 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2560559" y="4672852"/>
            <a:ext cx="2850706" cy="4857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600"/>
              </a:lnSpc>
            </a:pPr>
            <a:r>
              <a:rPr lang="en-US" sz="3000" b="true">
                <a:solidFill>
                  <a:srgbClr val="051914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Envorironment</a:t>
            </a:r>
          </a:p>
        </p:txBody>
      </p:sp>
      <p:sp>
        <p:nvSpPr>
          <p:cNvPr name="TextBox 37" id="37"/>
          <p:cNvSpPr txBox="true"/>
          <p:nvPr/>
        </p:nvSpPr>
        <p:spPr>
          <a:xfrm rot="0">
            <a:off x="7645767" y="5937793"/>
            <a:ext cx="3383907" cy="21832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27"/>
              </a:lnSpc>
            </a:pPr>
            <a:r>
              <a:rPr lang="en-US" sz="2356">
                <a:solidFill>
                  <a:srgbClr val="FCF6EB"/>
                </a:solidFill>
                <a:latin typeface="Acherus Grotesque"/>
                <a:ea typeface="Acherus Grotesque"/>
                <a:cs typeface="Acherus Grotesque"/>
                <a:sym typeface="Acherus Grotesque"/>
              </a:rPr>
              <a:t>Culture awareness, community involvement &amp; empowerement. </a:t>
            </a:r>
          </a:p>
          <a:p>
            <a:pPr algn="ctr">
              <a:lnSpc>
                <a:spcPts val="2827"/>
              </a:lnSpc>
            </a:pPr>
          </a:p>
          <a:p>
            <a:pPr algn="ctr">
              <a:lnSpc>
                <a:spcPts val="2827"/>
              </a:lnSpc>
            </a:pPr>
          </a:p>
        </p:txBody>
      </p:sp>
      <p:sp>
        <p:nvSpPr>
          <p:cNvPr name="TextBox 38" id="38"/>
          <p:cNvSpPr txBox="true"/>
          <p:nvPr/>
        </p:nvSpPr>
        <p:spPr>
          <a:xfrm rot="0">
            <a:off x="7917522" y="5114925"/>
            <a:ext cx="2219770" cy="4857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600"/>
              </a:lnSpc>
            </a:pPr>
            <a:r>
              <a:rPr lang="en-US" sz="3000" b="true">
                <a:solidFill>
                  <a:srgbClr val="051914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Social</a:t>
            </a:r>
          </a:p>
        </p:txBody>
      </p:sp>
      <p:sp>
        <p:nvSpPr>
          <p:cNvPr name="TextBox 39" id="39"/>
          <p:cNvSpPr txBox="true"/>
          <p:nvPr/>
        </p:nvSpPr>
        <p:spPr>
          <a:xfrm rot="0">
            <a:off x="12230307" y="5918068"/>
            <a:ext cx="3770003" cy="4095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00"/>
              </a:lnSpc>
            </a:pPr>
            <a:r>
              <a:rPr lang="en-US" sz="2500">
                <a:solidFill>
                  <a:srgbClr val="FCF6EB"/>
                </a:solidFill>
                <a:latin typeface="Acherus Grotesque"/>
                <a:ea typeface="Acherus Grotesque"/>
                <a:cs typeface="Acherus Grotesque"/>
                <a:sym typeface="Acherus Grotesque"/>
              </a:rPr>
              <a:t>Economic vitality</a:t>
            </a:r>
          </a:p>
        </p:txBody>
      </p:sp>
      <p:sp>
        <p:nvSpPr>
          <p:cNvPr name="TextBox 40" id="40"/>
          <p:cNvSpPr txBox="true"/>
          <p:nvPr/>
        </p:nvSpPr>
        <p:spPr>
          <a:xfrm rot="0">
            <a:off x="12685180" y="4960360"/>
            <a:ext cx="2219770" cy="4857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600"/>
              </a:lnSpc>
            </a:pPr>
            <a:r>
              <a:rPr lang="en-US" sz="3000" b="true">
                <a:solidFill>
                  <a:srgbClr val="051914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Economic</a:t>
            </a:r>
          </a:p>
        </p:txBody>
      </p:sp>
      <p:sp>
        <p:nvSpPr>
          <p:cNvPr name="Freeform 41" id="41"/>
          <p:cNvSpPr/>
          <p:nvPr/>
        </p:nvSpPr>
        <p:spPr>
          <a:xfrm flipH="false" flipV="false" rot="0">
            <a:off x="1028700" y="2572501"/>
            <a:ext cx="565785" cy="565785"/>
          </a:xfrm>
          <a:custGeom>
            <a:avLst/>
            <a:gdLst/>
            <a:ahLst/>
            <a:cxnLst/>
            <a:rect r="r" b="b" t="t" l="l"/>
            <a:pathLst>
              <a:path h="565785" w="565785">
                <a:moveTo>
                  <a:pt x="0" y="0"/>
                </a:moveTo>
                <a:lnTo>
                  <a:pt x="565785" y="0"/>
                </a:lnTo>
                <a:lnTo>
                  <a:pt x="565785" y="565785"/>
                </a:lnTo>
                <a:lnTo>
                  <a:pt x="0" y="56578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2" id="42"/>
          <p:cNvSpPr/>
          <p:nvPr/>
        </p:nvSpPr>
        <p:spPr>
          <a:xfrm flipH="false" flipV="false" rot="0">
            <a:off x="16781396" y="5966368"/>
            <a:ext cx="399189" cy="399189"/>
          </a:xfrm>
          <a:custGeom>
            <a:avLst/>
            <a:gdLst/>
            <a:ahLst/>
            <a:cxnLst/>
            <a:rect r="r" b="b" t="t" l="l"/>
            <a:pathLst>
              <a:path h="399189" w="399189">
                <a:moveTo>
                  <a:pt x="0" y="0"/>
                </a:moveTo>
                <a:lnTo>
                  <a:pt x="399189" y="0"/>
                </a:lnTo>
                <a:lnTo>
                  <a:pt x="399189" y="399189"/>
                </a:lnTo>
                <a:lnTo>
                  <a:pt x="0" y="399189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3" id="43"/>
          <p:cNvSpPr txBox="true"/>
          <p:nvPr/>
        </p:nvSpPr>
        <p:spPr>
          <a:xfrm rot="0">
            <a:off x="675423" y="1327192"/>
            <a:ext cx="16703968" cy="4743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79"/>
              </a:lnSpc>
              <a:spcBef>
                <a:spcPct val="0"/>
              </a:spcBef>
            </a:pPr>
            <a:r>
              <a:rPr lang="en-US" b="true" sz="2699">
                <a:solidFill>
                  <a:srgbClr val="000000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Although not everything depends on tourism, toursim depends on almost everything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F6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28700" y="3543310"/>
            <a:ext cx="8115300" cy="1670803"/>
            <a:chOff x="0" y="0"/>
            <a:chExt cx="2412523" cy="49669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412523" cy="496698"/>
            </a:xfrm>
            <a:custGeom>
              <a:avLst/>
              <a:gdLst/>
              <a:ahLst/>
              <a:cxnLst/>
              <a:rect r="r" b="b" t="t" l="l"/>
              <a:pathLst>
                <a:path h="496698" w="2412523">
                  <a:moveTo>
                    <a:pt x="9540" y="0"/>
                  </a:moveTo>
                  <a:lnTo>
                    <a:pt x="2402983" y="0"/>
                  </a:lnTo>
                  <a:cubicBezTo>
                    <a:pt x="2408251" y="0"/>
                    <a:pt x="2412523" y="4271"/>
                    <a:pt x="2412523" y="9540"/>
                  </a:cubicBezTo>
                  <a:lnTo>
                    <a:pt x="2412523" y="487158"/>
                  </a:lnTo>
                  <a:cubicBezTo>
                    <a:pt x="2412523" y="489688"/>
                    <a:pt x="2411518" y="492114"/>
                    <a:pt x="2409728" y="493903"/>
                  </a:cubicBezTo>
                  <a:cubicBezTo>
                    <a:pt x="2407939" y="495693"/>
                    <a:pt x="2405513" y="496698"/>
                    <a:pt x="2402983" y="496698"/>
                  </a:cubicBezTo>
                  <a:lnTo>
                    <a:pt x="9540" y="496698"/>
                  </a:lnTo>
                  <a:cubicBezTo>
                    <a:pt x="7010" y="496698"/>
                    <a:pt x="4583" y="495693"/>
                    <a:pt x="2794" y="493903"/>
                  </a:cubicBezTo>
                  <a:cubicBezTo>
                    <a:pt x="1005" y="492114"/>
                    <a:pt x="0" y="489688"/>
                    <a:pt x="0" y="487158"/>
                  </a:cubicBezTo>
                  <a:lnTo>
                    <a:pt x="0" y="9540"/>
                  </a:lnTo>
                  <a:cubicBezTo>
                    <a:pt x="0" y="4271"/>
                    <a:pt x="4271" y="0"/>
                    <a:pt x="9540" y="0"/>
                  </a:cubicBezTo>
                  <a:close/>
                </a:path>
              </a:pathLst>
            </a:custGeom>
            <a:solidFill>
              <a:srgbClr val="125B49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2412523" cy="54432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028700" y="5565403"/>
            <a:ext cx="8115300" cy="1670803"/>
            <a:chOff x="0" y="0"/>
            <a:chExt cx="2412523" cy="49669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412523" cy="496698"/>
            </a:xfrm>
            <a:custGeom>
              <a:avLst/>
              <a:gdLst/>
              <a:ahLst/>
              <a:cxnLst/>
              <a:rect r="r" b="b" t="t" l="l"/>
              <a:pathLst>
                <a:path h="496698" w="2412523">
                  <a:moveTo>
                    <a:pt x="9540" y="0"/>
                  </a:moveTo>
                  <a:lnTo>
                    <a:pt x="2402983" y="0"/>
                  </a:lnTo>
                  <a:cubicBezTo>
                    <a:pt x="2408251" y="0"/>
                    <a:pt x="2412523" y="4271"/>
                    <a:pt x="2412523" y="9540"/>
                  </a:cubicBezTo>
                  <a:lnTo>
                    <a:pt x="2412523" y="487158"/>
                  </a:lnTo>
                  <a:cubicBezTo>
                    <a:pt x="2412523" y="489688"/>
                    <a:pt x="2411518" y="492114"/>
                    <a:pt x="2409728" y="493903"/>
                  </a:cubicBezTo>
                  <a:cubicBezTo>
                    <a:pt x="2407939" y="495693"/>
                    <a:pt x="2405513" y="496698"/>
                    <a:pt x="2402983" y="496698"/>
                  </a:cubicBezTo>
                  <a:lnTo>
                    <a:pt x="9540" y="496698"/>
                  </a:lnTo>
                  <a:cubicBezTo>
                    <a:pt x="7010" y="496698"/>
                    <a:pt x="4583" y="495693"/>
                    <a:pt x="2794" y="493903"/>
                  </a:cubicBezTo>
                  <a:cubicBezTo>
                    <a:pt x="1005" y="492114"/>
                    <a:pt x="0" y="489688"/>
                    <a:pt x="0" y="487158"/>
                  </a:cubicBezTo>
                  <a:lnTo>
                    <a:pt x="0" y="9540"/>
                  </a:lnTo>
                  <a:cubicBezTo>
                    <a:pt x="0" y="4271"/>
                    <a:pt x="4271" y="0"/>
                    <a:pt x="9540" y="0"/>
                  </a:cubicBezTo>
                  <a:close/>
                </a:path>
              </a:pathLst>
            </a:custGeom>
            <a:solidFill>
              <a:srgbClr val="125B49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-47625"/>
              <a:ext cx="2412523" cy="54432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028700" y="7587497"/>
            <a:ext cx="8115300" cy="1670803"/>
            <a:chOff x="0" y="0"/>
            <a:chExt cx="2412523" cy="49669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2412523" cy="496698"/>
            </a:xfrm>
            <a:custGeom>
              <a:avLst/>
              <a:gdLst/>
              <a:ahLst/>
              <a:cxnLst/>
              <a:rect r="r" b="b" t="t" l="l"/>
              <a:pathLst>
                <a:path h="496698" w="2412523">
                  <a:moveTo>
                    <a:pt x="9540" y="0"/>
                  </a:moveTo>
                  <a:lnTo>
                    <a:pt x="2402983" y="0"/>
                  </a:lnTo>
                  <a:cubicBezTo>
                    <a:pt x="2408251" y="0"/>
                    <a:pt x="2412523" y="4271"/>
                    <a:pt x="2412523" y="9540"/>
                  </a:cubicBezTo>
                  <a:lnTo>
                    <a:pt x="2412523" y="487158"/>
                  </a:lnTo>
                  <a:cubicBezTo>
                    <a:pt x="2412523" y="489688"/>
                    <a:pt x="2411518" y="492114"/>
                    <a:pt x="2409728" y="493903"/>
                  </a:cubicBezTo>
                  <a:cubicBezTo>
                    <a:pt x="2407939" y="495693"/>
                    <a:pt x="2405513" y="496698"/>
                    <a:pt x="2402983" y="496698"/>
                  </a:cubicBezTo>
                  <a:lnTo>
                    <a:pt x="9540" y="496698"/>
                  </a:lnTo>
                  <a:cubicBezTo>
                    <a:pt x="7010" y="496698"/>
                    <a:pt x="4583" y="495693"/>
                    <a:pt x="2794" y="493903"/>
                  </a:cubicBezTo>
                  <a:cubicBezTo>
                    <a:pt x="1005" y="492114"/>
                    <a:pt x="0" y="489688"/>
                    <a:pt x="0" y="487158"/>
                  </a:cubicBezTo>
                  <a:lnTo>
                    <a:pt x="0" y="9540"/>
                  </a:lnTo>
                  <a:cubicBezTo>
                    <a:pt x="0" y="4271"/>
                    <a:pt x="4271" y="0"/>
                    <a:pt x="9540" y="0"/>
                  </a:cubicBezTo>
                  <a:close/>
                </a:path>
              </a:pathLst>
            </a:custGeom>
            <a:solidFill>
              <a:srgbClr val="125B49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47625"/>
              <a:ext cx="2412523" cy="54432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0">
            <a:off x="1369953" y="3900652"/>
            <a:ext cx="1171479" cy="931326"/>
          </a:xfrm>
          <a:custGeom>
            <a:avLst/>
            <a:gdLst/>
            <a:ahLst/>
            <a:cxnLst/>
            <a:rect r="r" b="b" t="t" l="l"/>
            <a:pathLst>
              <a:path h="931326" w="1171479">
                <a:moveTo>
                  <a:pt x="0" y="0"/>
                </a:moveTo>
                <a:lnTo>
                  <a:pt x="1171480" y="0"/>
                </a:lnTo>
                <a:lnTo>
                  <a:pt x="1171480" y="931326"/>
                </a:lnTo>
                <a:lnTo>
                  <a:pt x="0" y="93132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369953" y="5815065"/>
            <a:ext cx="1171479" cy="1171479"/>
          </a:xfrm>
          <a:custGeom>
            <a:avLst/>
            <a:gdLst/>
            <a:ahLst/>
            <a:cxnLst/>
            <a:rect r="r" b="b" t="t" l="l"/>
            <a:pathLst>
              <a:path h="1171479" w="1171479">
                <a:moveTo>
                  <a:pt x="0" y="0"/>
                </a:moveTo>
                <a:lnTo>
                  <a:pt x="1171480" y="0"/>
                </a:lnTo>
                <a:lnTo>
                  <a:pt x="1171480" y="1171479"/>
                </a:lnTo>
                <a:lnTo>
                  <a:pt x="0" y="117147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1369953" y="7862785"/>
            <a:ext cx="1171479" cy="1120227"/>
          </a:xfrm>
          <a:custGeom>
            <a:avLst/>
            <a:gdLst/>
            <a:ahLst/>
            <a:cxnLst/>
            <a:rect r="r" b="b" t="t" l="l"/>
            <a:pathLst>
              <a:path h="1120227" w="1171479">
                <a:moveTo>
                  <a:pt x="0" y="0"/>
                </a:moveTo>
                <a:lnTo>
                  <a:pt x="1171480" y="0"/>
                </a:lnTo>
                <a:lnTo>
                  <a:pt x="1171480" y="1120227"/>
                </a:lnTo>
                <a:lnTo>
                  <a:pt x="0" y="112022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4" id="14"/>
          <p:cNvSpPr txBox="true"/>
          <p:nvPr/>
        </p:nvSpPr>
        <p:spPr>
          <a:xfrm rot="0">
            <a:off x="1028700" y="1104900"/>
            <a:ext cx="8115300" cy="17678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600"/>
              </a:lnSpc>
            </a:pPr>
            <a:r>
              <a:rPr lang="en-US" sz="6600" b="true">
                <a:solidFill>
                  <a:srgbClr val="125B49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Sustainable development goals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2906621" y="3889003"/>
            <a:ext cx="5466378" cy="9429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>
                <a:solidFill>
                  <a:srgbClr val="FCF6EB"/>
                </a:solidFill>
                <a:latin typeface="Acherus Grotesque"/>
                <a:ea typeface="Acherus Grotesque"/>
                <a:cs typeface="Acherus Grotesque"/>
                <a:sym typeface="Acherus Grotesque"/>
              </a:rPr>
              <a:t>Economic empowerment and poverty reduction (1 and 8)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2906621" y="5915030"/>
            <a:ext cx="5466378" cy="9429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>
                <a:solidFill>
                  <a:srgbClr val="FCF6EB"/>
                </a:solidFill>
                <a:latin typeface="Acherus Grotesque"/>
                <a:ea typeface="Acherus Grotesque"/>
                <a:cs typeface="Acherus Grotesque"/>
                <a:sym typeface="Acherus Grotesque"/>
              </a:rPr>
              <a:t>Environmental sustainability (12, 13 and 14)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2906621" y="7937123"/>
            <a:ext cx="5466378" cy="9429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>
                <a:solidFill>
                  <a:srgbClr val="FCF6EB"/>
                </a:solidFill>
                <a:latin typeface="Acherus Grotesque"/>
                <a:ea typeface="Acherus Grotesque"/>
                <a:cs typeface="Acherus Grotesque"/>
                <a:sym typeface="Acherus Grotesque"/>
              </a:rPr>
              <a:t>Cultural preservation and Inclusion (5 and 11)</a:t>
            </a:r>
          </a:p>
        </p:txBody>
      </p:sp>
      <p:grpSp>
        <p:nvGrpSpPr>
          <p:cNvPr name="Group 18" id="18"/>
          <p:cNvGrpSpPr/>
          <p:nvPr/>
        </p:nvGrpSpPr>
        <p:grpSpPr>
          <a:xfrm rot="0">
            <a:off x="9666170" y="-1850774"/>
            <a:ext cx="8782050" cy="11461499"/>
            <a:chOff x="0" y="0"/>
            <a:chExt cx="1539600" cy="2009339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1539600" cy="2009339"/>
            </a:xfrm>
            <a:custGeom>
              <a:avLst/>
              <a:gdLst/>
              <a:ahLst/>
              <a:cxnLst/>
              <a:rect r="r" b="b" t="t" l="l"/>
              <a:pathLst>
                <a:path h="2009339" w="1539600">
                  <a:moveTo>
                    <a:pt x="88156" y="0"/>
                  </a:moveTo>
                  <a:lnTo>
                    <a:pt x="1451443" y="0"/>
                  </a:lnTo>
                  <a:cubicBezTo>
                    <a:pt x="1500131" y="0"/>
                    <a:pt x="1539600" y="39469"/>
                    <a:pt x="1539600" y="88156"/>
                  </a:cubicBezTo>
                  <a:lnTo>
                    <a:pt x="1539600" y="1921183"/>
                  </a:lnTo>
                  <a:cubicBezTo>
                    <a:pt x="1539600" y="1969870"/>
                    <a:pt x="1500131" y="2009339"/>
                    <a:pt x="1451443" y="2009339"/>
                  </a:cubicBezTo>
                  <a:lnTo>
                    <a:pt x="88156" y="2009339"/>
                  </a:lnTo>
                  <a:cubicBezTo>
                    <a:pt x="64776" y="2009339"/>
                    <a:pt x="42353" y="2000051"/>
                    <a:pt x="25820" y="1983519"/>
                  </a:cubicBezTo>
                  <a:cubicBezTo>
                    <a:pt x="9288" y="1966986"/>
                    <a:pt x="0" y="1944563"/>
                    <a:pt x="0" y="1921183"/>
                  </a:cubicBezTo>
                  <a:lnTo>
                    <a:pt x="0" y="88156"/>
                  </a:lnTo>
                  <a:cubicBezTo>
                    <a:pt x="0" y="64776"/>
                    <a:pt x="9288" y="42353"/>
                    <a:pt x="25820" y="25820"/>
                  </a:cubicBezTo>
                  <a:cubicBezTo>
                    <a:pt x="42353" y="9288"/>
                    <a:pt x="64776" y="0"/>
                    <a:pt x="88156" y="0"/>
                  </a:cubicBezTo>
                  <a:close/>
                </a:path>
              </a:pathLst>
            </a:custGeom>
            <a:blipFill>
              <a:blip r:embed="rId8"/>
              <a:stretch>
                <a:fillRect l="-47528" t="0" r="-47528" b="0"/>
              </a:stretch>
            </a:blipFill>
          </p:spPr>
        </p:sp>
      </p:grpSp>
      <p:sp>
        <p:nvSpPr>
          <p:cNvPr name="Freeform 20" id="20"/>
          <p:cNvSpPr/>
          <p:nvPr/>
        </p:nvSpPr>
        <p:spPr>
          <a:xfrm flipH="false" flipV="false" rot="0">
            <a:off x="8578215" y="1014381"/>
            <a:ext cx="565785" cy="565785"/>
          </a:xfrm>
          <a:custGeom>
            <a:avLst/>
            <a:gdLst/>
            <a:ahLst/>
            <a:cxnLst/>
            <a:rect r="r" b="b" t="t" l="l"/>
            <a:pathLst>
              <a:path h="565785" w="565785">
                <a:moveTo>
                  <a:pt x="0" y="0"/>
                </a:moveTo>
                <a:lnTo>
                  <a:pt x="565785" y="0"/>
                </a:lnTo>
                <a:lnTo>
                  <a:pt x="565785" y="565785"/>
                </a:lnTo>
                <a:lnTo>
                  <a:pt x="0" y="56578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1" id="21"/>
          <p:cNvSpPr/>
          <p:nvPr/>
        </p:nvSpPr>
        <p:spPr>
          <a:xfrm flipH="false" flipV="false" rot="0">
            <a:off x="1028700" y="9610725"/>
            <a:ext cx="399189" cy="399189"/>
          </a:xfrm>
          <a:custGeom>
            <a:avLst/>
            <a:gdLst/>
            <a:ahLst/>
            <a:cxnLst/>
            <a:rect r="r" b="b" t="t" l="l"/>
            <a:pathLst>
              <a:path h="399189" w="399189">
                <a:moveTo>
                  <a:pt x="0" y="0"/>
                </a:moveTo>
                <a:lnTo>
                  <a:pt x="399189" y="0"/>
                </a:lnTo>
                <a:lnTo>
                  <a:pt x="399189" y="399189"/>
                </a:lnTo>
                <a:lnTo>
                  <a:pt x="0" y="399189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F6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5400000">
            <a:off x="16412529" y="8411529"/>
            <a:ext cx="727643" cy="965898"/>
          </a:xfrm>
          <a:custGeom>
            <a:avLst/>
            <a:gdLst/>
            <a:ahLst/>
            <a:cxnLst/>
            <a:rect r="r" b="b" t="t" l="l"/>
            <a:pathLst>
              <a:path h="965898" w="727643">
                <a:moveTo>
                  <a:pt x="0" y="0"/>
                </a:moveTo>
                <a:lnTo>
                  <a:pt x="727644" y="0"/>
                </a:lnTo>
                <a:lnTo>
                  <a:pt x="727644" y="965898"/>
                </a:lnTo>
                <a:lnTo>
                  <a:pt x="0" y="96589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6693515" y="1049809"/>
            <a:ext cx="565785" cy="565785"/>
          </a:xfrm>
          <a:custGeom>
            <a:avLst/>
            <a:gdLst/>
            <a:ahLst/>
            <a:cxnLst/>
            <a:rect r="r" b="b" t="t" l="l"/>
            <a:pathLst>
              <a:path h="565785" w="565785">
                <a:moveTo>
                  <a:pt x="0" y="0"/>
                </a:moveTo>
                <a:lnTo>
                  <a:pt x="565785" y="0"/>
                </a:lnTo>
                <a:lnTo>
                  <a:pt x="565785" y="565785"/>
                </a:lnTo>
                <a:lnTo>
                  <a:pt x="0" y="56578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829106" y="9258300"/>
            <a:ext cx="399189" cy="399189"/>
          </a:xfrm>
          <a:custGeom>
            <a:avLst/>
            <a:gdLst/>
            <a:ahLst/>
            <a:cxnLst/>
            <a:rect r="r" b="b" t="t" l="l"/>
            <a:pathLst>
              <a:path h="399189" w="399189">
                <a:moveTo>
                  <a:pt x="0" y="0"/>
                </a:moveTo>
                <a:lnTo>
                  <a:pt x="399188" y="0"/>
                </a:lnTo>
                <a:lnTo>
                  <a:pt x="399188" y="399189"/>
                </a:lnTo>
                <a:lnTo>
                  <a:pt x="0" y="39918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pic>
        <p:nvPicPr>
          <p:cNvPr name="Picture 5" id="5"/>
          <p:cNvPicPr>
            <a:picLocks noChangeAspect="true"/>
          </p:cNvPicPr>
          <p:nvPr/>
        </p:nvPicPr>
        <p:blipFill>
          <a:blip r:embed="rId8"/>
          <a:srcRect l="0" t="128" r="0" b="128"/>
          <a:stretch>
            <a:fillRect/>
          </a:stretch>
        </p:blipFill>
        <p:spPr>
          <a:xfrm flipH="false" flipV="false" rot="0">
            <a:off x="1502036" y="1600205"/>
            <a:ext cx="5063442" cy="6015971"/>
          </a:xfrm>
          <a:prstGeom prst="rect">
            <a:avLst/>
          </a:prstGeom>
        </p:spPr>
      </p:pic>
      <p:sp>
        <p:nvSpPr>
          <p:cNvPr name="TextBox 6" id="6"/>
          <p:cNvSpPr txBox="true"/>
          <p:nvPr/>
        </p:nvSpPr>
        <p:spPr>
          <a:xfrm rot="0">
            <a:off x="7487195" y="764059"/>
            <a:ext cx="7483277" cy="12573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000"/>
              </a:lnSpc>
            </a:pPr>
            <a:r>
              <a:rPr lang="en-US" sz="9000" b="true">
                <a:solidFill>
                  <a:srgbClr val="125B49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CSR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1058757" y="2970862"/>
            <a:ext cx="5717593" cy="2552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95"/>
              </a:lnSpc>
            </a:pPr>
            <a:r>
              <a:rPr lang="en-US" sz="3329">
                <a:solidFill>
                  <a:srgbClr val="125B49"/>
                </a:solidFill>
                <a:latin typeface="Acherus Grotesque"/>
                <a:ea typeface="Acherus Grotesque"/>
                <a:cs typeface="Acherus Grotesque"/>
                <a:sym typeface="Acherus Grotesque"/>
              </a:rPr>
              <a:t>Management concept where companies integrate social and environmental concerns in their business operations. 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7487195" y="2002318"/>
            <a:ext cx="8873458" cy="504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840"/>
              </a:lnSpc>
            </a:pPr>
            <a:r>
              <a:rPr lang="en-US" sz="3200" b="true">
                <a:solidFill>
                  <a:srgbClr val="125B49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(CORPORATE SOCIAL RESPONSABILITY)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0935077" y="6145653"/>
            <a:ext cx="6041331" cy="19862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 b="true">
                <a:solidFill>
                  <a:srgbClr val="125B49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Environmental - protect the planet</a:t>
            </a:r>
          </a:p>
          <a:p>
            <a:pPr algn="ctr">
              <a:lnSpc>
                <a:spcPts val="3919"/>
              </a:lnSpc>
            </a:pPr>
            <a:r>
              <a:rPr lang="en-US" sz="2799" b="true">
                <a:solidFill>
                  <a:srgbClr val="125B49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social - protect people</a:t>
            </a:r>
          </a:p>
          <a:p>
            <a:pPr algn="ctr">
              <a:lnSpc>
                <a:spcPts val="3919"/>
              </a:lnSpc>
            </a:pPr>
            <a:r>
              <a:rPr lang="en-US" sz="2799" b="true">
                <a:solidFill>
                  <a:srgbClr val="125B49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economic - grow responsibly</a:t>
            </a:r>
          </a:p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b="true" sz="2799">
                <a:solidFill>
                  <a:srgbClr val="125B49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ethical - act with integrity 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F6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730481" y="861611"/>
            <a:ext cx="5067910" cy="1306580"/>
            <a:chOff x="0" y="0"/>
            <a:chExt cx="1506592" cy="388421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506592" cy="388421"/>
            </a:xfrm>
            <a:custGeom>
              <a:avLst/>
              <a:gdLst/>
              <a:ahLst/>
              <a:cxnLst/>
              <a:rect r="r" b="b" t="t" l="l"/>
              <a:pathLst>
                <a:path h="388421" w="1506592">
                  <a:moveTo>
                    <a:pt x="15276" y="0"/>
                  </a:moveTo>
                  <a:lnTo>
                    <a:pt x="1491316" y="0"/>
                  </a:lnTo>
                  <a:cubicBezTo>
                    <a:pt x="1495367" y="0"/>
                    <a:pt x="1499253" y="1609"/>
                    <a:pt x="1502118" y="4474"/>
                  </a:cubicBezTo>
                  <a:cubicBezTo>
                    <a:pt x="1504983" y="7339"/>
                    <a:pt x="1506592" y="11225"/>
                    <a:pt x="1506592" y="15276"/>
                  </a:cubicBezTo>
                  <a:lnTo>
                    <a:pt x="1506592" y="373145"/>
                  </a:lnTo>
                  <a:cubicBezTo>
                    <a:pt x="1506592" y="377196"/>
                    <a:pt x="1504983" y="381082"/>
                    <a:pt x="1502118" y="383947"/>
                  </a:cubicBezTo>
                  <a:cubicBezTo>
                    <a:pt x="1499253" y="386812"/>
                    <a:pt x="1495367" y="388421"/>
                    <a:pt x="1491316" y="388421"/>
                  </a:cubicBezTo>
                  <a:lnTo>
                    <a:pt x="15276" y="388421"/>
                  </a:lnTo>
                  <a:cubicBezTo>
                    <a:pt x="11225" y="388421"/>
                    <a:pt x="7339" y="386812"/>
                    <a:pt x="4474" y="383947"/>
                  </a:cubicBezTo>
                  <a:cubicBezTo>
                    <a:pt x="1609" y="381082"/>
                    <a:pt x="0" y="377196"/>
                    <a:pt x="0" y="373145"/>
                  </a:cubicBezTo>
                  <a:lnTo>
                    <a:pt x="0" y="15276"/>
                  </a:lnTo>
                  <a:cubicBezTo>
                    <a:pt x="0" y="11225"/>
                    <a:pt x="1609" y="7339"/>
                    <a:pt x="4474" y="4474"/>
                  </a:cubicBezTo>
                  <a:cubicBezTo>
                    <a:pt x="7339" y="1609"/>
                    <a:pt x="11225" y="0"/>
                    <a:pt x="15276" y="0"/>
                  </a:cubicBezTo>
                  <a:close/>
                </a:path>
              </a:pathLst>
            </a:custGeom>
            <a:solidFill>
              <a:srgbClr val="125B49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1506592" cy="43604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933754" y="2500045"/>
            <a:ext cx="2573052" cy="2185683"/>
            <a:chOff x="0" y="0"/>
            <a:chExt cx="764919" cy="649761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764919" cy="649761"/>
            </a:xfrm>
            <a:custGeom>
              <a:avLst/>
              <a:gdLst/>
              <a:ahLst/>
              <a:cxnLst/>
              <a:rect r="r" b="b" t="t" l="l"/>
              <a:pathLst>
                <a:path h="649761" w="764919">
                  <a:moveTo>
                    <a:pt x="30088" y="0"/>
                  </a:moveTo>
                  <a:lnTo>
                    <a:pt x="734830" y="0"/>
                  </a:lnTo>
                  <a:cubicBezTo>
                    <a:pt x="742810" y="0"/>
                    <a:pt x="750463" y="3170"/>
                    <a:pt x="756106" y="8813"/>
                  </a:cubicBezTo>
                  <a:cubicBezTo>
                    <a:pt x="761749" y="14455"/>
                    <a:pt x="764919" y="22109"/>
                    <a:pt x="764919" y="30088"/>
                  </a:cubicBezTo>
                  <a:lnTo>
                    <a:pt x="764919" y="619673"/>
                  </a:lnTo>
                  <a:cubicBezTo>
                    <a:pt x="764919" y="636290"/>
                    <a:pt x="751448" y="649761"/>
                    <a:pt x="734830" y="649761"/>
                  </a:cubicBezTo>
                  <a:lnTo>
                    <a:pt x="30088" y="649761"/>
                  </a:lnTo>
                  <a:cubicBezTo>
                    <a:pt x="13471" y="649761"/>
                    <a:pt x="0" y="636290"/>
                    <a:pt x="0" y="619673"/>
                  </a:cubicBezTo>
                  <a:lnTo>
                    <a:pt x="0" y="30088"/>
                  </a:lnTo>
                  <a:cubicBezTo>
                    <a:pt x="0" y="13471"/>
                    <a:pt x="13471" y="0"/>
                    <a:pt x="30088" y="0"/>
                  </a:cubicBezTo>
                  <a:close/>
                </a:path>
              </a:pathLst>
            </a:custGeom>
            <a:solidFill>
              <a:srgbClr val="AADD66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-47625"/>
              <a:ext cx="764919" cy="69738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6841254" y="7571749"/>
            <a:ext cx="4605493" cy="1442780"/>
            <a:chOff x="0" y="0"/>
            <a:chExt cx="1369125" cy="428911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369124" cy="428911"/>
            </a:xfrm>
            <a:custGeom>
              <a:avLst/>
              <a:gdLst/>
              <a:ahLst/>
              <a:cxnLst/>
              <a:rect r="r" b="b" t="t" l="l"/>
              <a:pathLst>
                <a:path h="428911" w="1369124">
                  <a:moveTo>
                    <a:pt x="16810" y="0"/>
                  </a:moveTo>
                  <a:lnTo>
                    <a:pt x="1352314" y="0"/>
                  </a:lnTo>
                  <a:cubicBezTo>
                    <a:pt x="1361598" y="0"/>
                    <a:pt x="1369124" y="7526"/>
                    <a:pt x="1369124" y="16810"/>
                  </a:cubicBezTo>
                  <a:lnTo>
                    <a:pt x="1369124" y="412101"/>
                  </a:lnTo>
                  <a:cubicBezTo>
                    <a:pt x="1369124" y="421385"/>
                    <a:pt x="1361598" y="428911"/>
                    <a:pt x="1352314" y="428911"/>
                  </a:cubicBezTo>
                  <a:lnTo>
                    <a:pt x="16810" y="428911"/>
                  </a:lnTo>
                  <a:cubicBezTo>
                    <a:pt x="7526" y="428911"/>
                    <a:pt x="0" y="421385"/>
                    <a:pt x="0" y="412101"/>
                  </a:cubicBezTo>
                  <a:lnTo>
                    <a:pt x="0" y="16810"/>
                  </a:lnTo>
                  <a:cubicBezTo>
                    <a:pt x="0" y="7526"/>
                    <a:pt x="7526" y="0"/>
                    <a:pt x="16810" y="0"/>
                  </a:cubicBezTo>
                  <a:close/>
                </a:path>
              </a:pathLst>
            </a:custGeom>
            <a:solidFill>
              <a:srgbClr val="FCF6EB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47625"/>
              <a:ext cx="1369125" cy="47653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0">
            <a:off x="1028700" y="1514901"/>
            <a:ext cx="399189" cy="399189"/>
          </a:xfrm>
          <a:custGeom>
            <a:avLst/>
            <a:gdLst/>
            <a:ahLst/>
            <a:cxnLst/>
            <a:rect r="r" b="b" t="t" l="l"/>
            <a:pathLst>
              <a:path h="399189" w="399189">
                <a:moveTo>
                  <a:pt x="0" y="0"/>
                </a:moveTo>
                <a:lnTo>
                  <a:pt x="399189" y="0"/>
                </a:lnTo>
                <a:lnTo>
                  <a:pt x="399189" y="399189"/>
                </a:lnTo>
                <a:lnTo>
                  <a:pt x="0" y="39918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7059706" y="9058706"/>
            <a:ext cx="399189" cy="399189"/>
          </a:xfrm>
          <a:custGeom>
            <a:avLst/>
            <a:gdLst/>
            <a:ahLst/>
            <a:cxnLst/>
            <a:rect r="r" b="b" t="t" l="l"/>
            <a:pathLst>
              <a:path h="399189" w="399189">
                <a:moveTo>
                  <a:pt x="0" y="0"/>
                </a:moveTo>
                <a:lnTo>
                  <a:pt x="399188" y="0"/>
                </a:lnTo>
                <a:lnTo>
                  <a:pt x="399188" y="399188"/>
                </a:lnTo>
                <a:lnTo>
                  <a:pt x="0" y="39918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6458890" y="1514901"/>
            <a:ext cx="9060876" cy="7022179"/>
          </a:xfrm>
          <a:custGeom>
            <a:avLst/>
            <a:gdLst/>
            <a:ahLst/>
            <a:cxnLst/>
            <a:rect r="r" b="b" t="t" l="l"/>
            <a:pathLst>
              <a:path h="7022179" w="9060876">
                <a:moveTo>
                  <a:pt x="0" y="0"/>
                </a:moveTo>
                <a:lnTo>
                  <a:pt x="9060876" y="0"/>
                </a:lnTo>
                <a:lnTo>
                  <a:pt x="9060876" y="7022178"/>
                </a:lnTo>
                <a:lnTo>
                  <a:pt x="0" y="702217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14" id="14"/>
          <p:cNvSpPr txBox="true"/>
          <p:nvPr/>
        </p:nvSpPr>
        <p:spPr>
          <a:xfrm rot="0">
            <a:off x="5243021" y="-52784"/>
            <a:ext cx="12407450" cy="16001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600"/>
              </a:lnSpc>
            </a:pPr>
            <a:r>
              <a:rPr lang="en-US" sz="9000" b="true">
                <a:solidFill>
                  <a:srgbClr val="125B49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Circular economy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1228294" y="1257726"/>
            <a:ext cx="4434106" cy="4857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>
                <a:solidFill>
                  <a:srgbClr val="FCF6EB"/>
                </a:solidFill>
                <a:latin typeface="Acherus Grotesque"/>
                <a:ea typeface="Acherus Grotesque"/>
                <a:cs typeface="Acherus Grotesque"/>
                <a:sym typeface="Acherus Grotesque"/>
              </a:rPr>
              <a:t>L</a:t>
            </a:r>
            <a:r>
              <a:rPr lang="en-US" sz="3000" b="true">
                <a:solidFill>
                  <a:srgbClr val="FCF6EB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INEAR ECONOMY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2086154" y="2895028"/>
            <a:ext cx="3338595" cy="14001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7702" indent="-323851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051914"/>
                </a:solidFill>
                <a:latin typeface="Acherus Grotesque"/>
                <a:ea typeface="Acherus Grotesque"/>
                <a:cs typeface="Acherus Grotesque"/>
                <a:sym typeface="Acherus Grotesque"/>
              </a:rPr>
              <a:t>TAKE</a:t>
            </a:r>
          </a:p>
          <a:p>
            <a:pPr algn="l" marL="647702" indent="-323851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051914"/>
                </a:solidFill>
                <a:latin typeface="Acherus Grotesque"/>
                <a:ea typeface="Acherus Grotesque"/>
                <a:cs typeface="Acherus Grotesque"/>
                <a:sym typeface="Acherus Grotesque"/>
              </a:rPr>
              <a:t>MAKE </a:t>
            </a:r>
          </a:p>
          <a:p>
            <a:pPr algn="l" marL="647702" indent="-323851" lvl="1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051914"/>
                </a:solidFill>
                <a:latin typeface="Acherus Grotesque"/>
                <a:ea typeface="Acherus Grotesque"/>
                <a:cs typeface="Acherus Grotesque"/>
                <a:sym typeface="Acherus Grotesque"/>
              </a:rPr>
              <a:t>WASTE</a:t>
            </a:r>
          </a:p>
        </p:txBody>
      </p:sp>
      <p:grpSp>
        <p:nvGrpSpPr>
          <p:cNvPr name="Group 17" id="17"/>
          <p:cNvGrpSpPr/>
          <p:nvPr/>
        </p:nvGrpSpPr>
        <p:grpSpPr>
          <a:xfrm rot="0">
            <a:off x="730481" y="5019103"/>
            <a:ext cx="5067910" cy="1306580"/>
            <a:chOff x="0" y="0"/>
            <a:chExt cx="1506592" cy="388421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1506592" cy="388421"/>
            </a:xfrm>
            <a:custGeom>
              <a:avLst/>
              <a:gdLst/>
              <a:ahLst/>
              <a:cxnLst/>
              <a:rect r="r" b="b" t="t" l="l"/>
              <a:pathLst>
                <a:path h="388421" w="1506592">
                  <a:moveTo>
                    <a:pt x="15276" y="0"/>
                  </a:moveTo>
                  <a:lnTo>
                    <a:pt x="1491316" y="0"/>
                  </a:lnTo>
                  <a:cubicBezTo>
                    <a:pt x="1495367" y="0"/>
                    <a:pt x="1499253" y="1609"/>
                    <a:pt x="1502118" y="4474"/>
                  </a:cubicBezTo>
                  <a:cubicBezTo>
                    <a:pt x="1504983" y="7339"/>
                    <a:pt x="1506592" y="11225"/>
                    <a:pt x="1506592" y="15276"/>
                  </a:cubicBezTo>
                  <a:lnTo>
                    <a:pt x="1506592" y="373145"/>
                  </a:lnTo>
                  <a:cubicBezTo>
                    <a:pt x="1506592" y="377196"/>
                    <a:pt x="1504983" y="381082"/>
                    <a:pt x="1502118" y="383947"/>
                  </a:cubicBezTo>
                  <a:cubicBezTo>
                    <a:pt x="1499253" y="386812"/>
                    <a:pt x="1495367" y="388421"/>
                    <a:pt x="1491316" y="388421"/>
                  </a:cubicBezTo>
                  <a:lnTo>
                    <a:pt x="15276" y="388421"/>
                  </a:lnTo>
                  <a:cubicBezTo>
                    <a:pt x="11225" y="388421"/>
                    <a:pt x="7339" y="386812"/>
                    <a:pt x="4474" y="383947"/>
                  </a:cubicBezTo>
                  <a:cubicBezTo>
                    <a:pt x="1609" y="381082"/>
                    <a:pt x="0" y="377196"/>
                    <a:pt x="0" y="373145"/>
                  </a:cubicBezTo>
                  <a:lnTo>
                    <a:pt x="0" y="15276"/>
                  </a:lnTo>
                  <a:cubicBezTo>
                    <a:pt x="0" y="11225"/>
                    <a:pt x="1609" y="7339"/>
                    <a:pt x="4474" y="4474"/>
                  </a:cubicBezTo>
                  <a:cubicBezTo>
                    <a:pt x="7339" y="1609"/>
                    <a:pt x="11225" y="0"/>
                    <a:pt x="15276" y="0"/>
                  </a:cubicBezTo>
                  <a:close/>
                </a:path>
              </a:pathLst>
            </a:custGeom>
            <a:solidFill>
              <a:srgbClr val="125B49"/>
            </a:solidFill>
          </p:spPr>
        </p:sp>
        <p:sp>
          <p:nvSpPr>
            <p:cNvPr name="TextBox 19" id="19"/>
            <p:cNvSpPr txBox="true"/>
            <p:nvPr/>
          </p:nvSpPr>
          <p:spPr>
            <a:xfrm>
              <a:off x="0" y="-47625"/>
              <a:ext cx="1506592" cy="43604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20" id="20"/>
          <p:cNvSpPr txBox="true"/>
          <p:nvPr/>
        </p:nvSpPr>
        <p:spPr>
          <a:xfrm rot="0">
            <a:off x="686325" y="5384103"/>
            <a:ext cx="5067910" cy="5003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b="true" sz="2799">
                <a:solidFill>
                  <a:srgbClr val="F2F2F2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CIRCULAR ECONOMY</a:t>
            </a:r>
          </a:p>
        </p:txBody>
      </p:sp>
      <p:grpSp>
        <p:nvGrpSpPr>
          <p:cNvPr name="Group 21" id="21"/>
          <p:cNvGrpSpPr/>
          <p:nvPr/>
        </p:nvGrpSpPr>
        <p:grpSpPr>
          <a:xfrm rot="0">
            <a:off x="2086154" y="6609436"/>
            <a:ext cx="2420652" cy="1924626"/>
            <a:chOff x="0" y="0"/>
            <a:chExt cx="719613" cy="572154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719613" cy="572154"/>
            </a:xfrm>
            <a:custGeom>
              <a:avLst/>
              <a:gdLst/>
              <a:ahLst/>
              <a:cxnLst/>
              <a:rect r="r" b="b" t="t" l="l"/>
              <a:pathLst>
                <a:path h="572154" w="719613">
                  <a:moveTo>
                    <a:pt x="31983" y="0"/>
                  </a:moveTo>
                  <a:lnTo>
                    <a:pt x="687630" y="0"/>
                  </a:lnTo>
                  <a:cubicBezTo>
                    <a:pt x="705294" y="0"/>
                    <a:pt x="719613" y="14319"/>
                    <a:pt x="719613" y="31983"/>
                  </a:cubicBezTo>
                  <a:lnTo>
                    <a:pt x="719613" y="540172"/>
                  </a:lnTo>
                  <a:cubicBezTo>
                    <a:pt x="719613" y="557835"/>
                    <a:pt x="705294" y="572154"/>
                    <a:pt x="687630" y="572154"/>
                  </a:cubicBezTo>
                  <a:lnTo>
                    <a:pt x="31983" y="572154"/>
                  </a:lnTo>
                  <a:cubicBezTo>
                    <a:pt x="14319" y="572154"/>
                    <a:pt x="0" y="557835"/>
                    <a:pt x="0" y="540172"/>
                  </a:cubicBezTo>
                  <a:lnTo>
                    <a:pt x="0" y="31983"/>
                  </a:lnTo>
                  <a:cubicBezTo>
                    <a:pt x="0" y="14319"/>
                    <a:pt x="14319" y="0"/>
                    <a:pt x="31983" y="0"/>
                  </a:cubicBezTo>
                  <a:close/>
                </a:path>
              </a:pathLst>
            </a:custGeom>
            <a:solidFill>
              <a:srgbClr val="AADD66"/>
            </a:solidFill>
          </p:spPr>
        </p:sp>
        <p:sp>
          <p:nvSpPr>
            <p:cNvPr name="TextBox 23" id="23"/>
            <p:cNvSpPr txBox="true"/>
            <p:nvPr/>
          </p:nvSpPr>
          <p:spPr>
            <a:xfrm>
              <a:off x="0" y="-47625"/>
              <a:ext cx="719613" cy="61977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24" id="24"/>
          <p:cNvSpPr txBox="true"/>
          <p:nvPr/>
        </p:nvSpPr>
        <p:spPr>
          <a:xfrm rot="0">
            <a:off x="2086154" y="6760853"/>
            <a:ext cx="2420652" cy="15455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26104" indent="-313052" lvl="1">
              <a:lnSpc>
                <a:spcPts val="4059"/>
              </a:lnSpc>
              <a:buFont typeface="Arial"/>
              <a:buChar char="•"/>
            </a:pPr>
            <a:r>
              <a:rPr lang="en-US" sz="2899">
                <a:solidFill>
                  <a:srgbClr val="000000"/>
                </a:solidFill>
                <a:latin typeface="Acherus Grotesque Light"/>
                <a:ea typeface="Acherus Grotesque Light"/>
                <a:cs typeface="Acherus Grotesque Light"/>
                <a:sym typeface="Acherus Grotesque Light"/>
              </a:rPr>
              <a:t>USE</a:t>
            </a:r>
          </a:p>
          <a:p>
            <a:pPr algn="l" marL="626104" indent="-313052" lvl="1">
              <a:lnSpc>
                <a:spcPts val="4059"/>
              </a:lnSpc>
              <a:buFont typeface="Arial"/>
              <a:buChar char="•"/>
            </a:pPr>
            <a:r>
              <a:rPr lang="en-US" sz="2899">
                <a:solidFill>
                  <a:srgbClr val="000000"/>
                </a:solidFill>
                <a:latin typeface="Acherus Grotesque Light"/>
                <a:ea typeface="Acherus Grotesque Light"/>
                <a:cs typeface="Acherus Grotesque Light"/>
                <a:sym typeface="Acherus Grotesque Light"/>
              </a:rPr>
              <a:t>RECYCLE </a:t>
            </a:r>
          </a:p>
          <a:p>
            <a:pPr algn="l" marL="626104" indent="-313052" lvl="1">
              <a:lnSpc>
                <a:spcPts val="4059"/>
              </a:lnSpc>
              <a:buFont typeface="Arial"/>
              <a:buChar char="•"/>
            </a:pPr>
            <a:r>
              <a:rPr lang="en-US" sz="2899">
                <a:solidFill>
                  <a:srgbClr val="000000"/>
                </a:solidFill>
                <a:latin typeface="Acherus Grotesque Light"/>
                <a:ea typeface="Acherus Grotesque Light"/>
                <a:cs typeface="Acherus Grotesque Light"/>
                <a:sym typeface="Acherus Grotesque Light"/>
              </a:rPr>
              <a:t>MAKE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F6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1083238" y="1961411"/>
            <a:ext cx="6364178" cy="6364178"/>
          </a:xfrm>
          <a:custGeom>
            <a:avLst/>
            <a:gdLst/>
            <a:ahLst/>
            <a:cxnLst/>
            <a:rect r="r" b="b" t="t" l="l"/>
            <a:pathLst>
              <a:path h="6364178" w="6364178">
                <a:moveTo>
                  <a:pt x="0" y="0"/>
                </a:moveTo>
                <a:lnTo>
                  <a:pt x="6364178" y="0"/>
                </a:lnTo>
                <a:lnTo>
                  <a:pt x="6364178" y="6364178"/>
                </a:lnTo>
                <a:lnTo>
                  <a:pt x="0" y="636417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920243" y="516247"/>
            <a:ext cx="10474226" cy="8915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034"/>
              </a:lnSpc>
              <a:spcBef>
                <a:spcPct val="0"/>
              </a:spcBef>
            </a:pPr>
            <a:r>
              <a:rPr lang="en-US" b="true" sz="5024">
                <a:solidFill>
                  <a:srgbClr val="000000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SUGGESTIONS FOR HOSPITALITY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2525628" y="2384303"/>
            <a:ext cx="7035517" cy="493764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59208" indent="-429604" lvl="1">
              <a:lnSpc>
                <a:spcPts val="5571"/>
              </a:lnSpc>
              <a:buAutoNum type="arabicPeriod" startAt="1"/>
            </a:pPr>
            <a:r>
              <a:rPr lang="en-US" b="true" sz="3979">
                <a:solidFill>
                  <a:srgbClr val="000000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Adopt circular economy principles</a:t>
            </a:r>
          </a:p>
          <a:p>
            <a:pPr algn="l" marL="859208" indent="-429604" lvl="1">
              <a:lnSpc>
                <a:spcPts val="5571"/>
              </a:lnSpc>
              <a:buAutoNum type="arabicPeriod" startAt="1"/>
            </a:pPr>
            <a:r>
              <a:rPr lang="en-US" b="true" sz="3979">
                <a:solidFill>
                  <a:srgbClr val="000000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Reduce waste</a:t>
            </a:r>
          </a:p>
          <a:p>
            <a:pPr algn="l" marL="859208" indent="-429604" lvl="1">
              <a:lnSpc>
                <a:spcPts val="5571"/>
              </a:lnSpc>
              <a:buAutoNum type="arabicPeriod" startAt="1"/>
            </a:pPr>
            <a:r>
              <a:rPr lang="en-US" b="true" sz="3979">
                <a:solidFill>
                  <a:srgbClr val="000000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Support local ecosystems</a:t>
            </a:r>
          </a:p>
          <a:p>
            <a:pPr algn="l" marL="859208" indent="-429604" lvl="1">
              <a:lnSpc>
                <a:spcPts val="5571"/>
              </a:lnSpc>
              <a:spcBef>
                <a:spcPct val="0"/>
              </a:spcBef>
              <a:buAutoNum type="arabicPeriod" startAt="1"/>
            </a:pPr>
            <a:r>
              <a:rPr lang="en-US" b="true" sz="3979">
                <a:solidFill>
                  <a:srgbClr val="000000"/>
                </a:solidFill>
                <a:latin typeface="Acherus Grotesque Bold"/>
                <a:ea typeface="Acherus Grotesque Bold"/>
                <a:cs typeface="Acherus Grotesque Bold"/>
                <a:sym typeface="Acherus Grotesque Bold"/>
              </a:rPr>
              <a:t>Create community-benefit programmes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F6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>
            <a:hlinkClick action="ppaction://media"/>
          </p:cNvPr>
          <p:cNvPicPr>
            <a:picLocks noChangeAspect="true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2"/>
          <a:srcRect l="4666" t="10526" r="4666" b="0"/>
          <a:stretch>
            <a:fillRect/>
          </a:stretch>
        </p:blipFill>
        <p:spPr>
          <a:xfrm flipH="false" flipV="false" rot="0">
            <a:off x="0" y="0"/>
            <a:ext cx="18288000" cy="10287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DAHIInm3Ffg</dc:identifier>
  <dcterms:modified xsi:type="dcterms:W3CDTF">2011-08-01T06:04:30Z</dcterms:modified>
  <cp:revision>1</cp:revision>
  <dc:title>What have we learnt so far</dc:title>
</cp:coreProperties>
</file>