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media/image5.jpg" ContentType="image/png"/>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F2184A-4470-4F02-B6F7-35EAE38CA4D0}" v="367" dt="2019-10-26T13:08:12.559"/>
    <p1510:client id="{11751C48-9455-7FB7-C068-5A5580CF5E27}" v="112" dt="2019-10-26T11:35:11.944"/>
    <p1510:client id="{39969C11-402B-2E77-B0E3-AECFD6181246}" v="4496" dt="2019-10-31T14:59:05.688"/>
    <p1510:client id="{52B01CD8-2D46-E8FD-67A7-63230DE5DBB4}" v="1026" dt="2019-10-31T13:10:50.412"/>
    <p1510:client id="{53FAD0E6-6C54-49C7-F47F-C63D57AA9FA4}" v="514" dt="2019-10-31T15:11:05.171"/>
    <p1510:client id="{671B26E9-1D28-1CFA-F296-F3FD5B0E76F7}" v="7" dt="2019-10-26T11:57:32.569"/>
    <p1510:client id="{F4BAB4CF-F107-D621-CCEA-AF1A989C6A14}" v="452" dt="2019-10-26T11:46:47.4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107" d="100"/>
          <a:sy n="107" d="100"/>
        </p:scale>
        <p:origin x="78"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fion Ashman (1807777)" userId="S::1807777@student.uwtsd.ac.uk::479385fc-0297-4210-ab01-946d562ce514" providerId="AD" clId="Web-{671B26E9-1D28-1CFA-F296-F3FD5B0E76F7}"/>
    <pc:docChg chg="modSld">
      <pc:chgData name="Ffion Ashman (1807777)" userId="S::1807777@student.uwtsd.ac.uk::479385fc-0297-4210-ab01-946d562ce514" providerId="AD" clId="Web-{671B26E9-1D28-1CFA-F296-F3FD5B0E76F7}" dt="2019-10-26T11:57:25.163" v="4"/>
      <pc:docMkLst>
        <pc:docMk/>
      </pc:docMkLst>
      <pc:sldChg chg="addSp modSp">
        <pc:chgData name="Ffion Ashman (1807777)" userId="S::1807777@student.uwtsd.ac.uk::479385fc-0297-4210-ab01-946d562ce514" providerId="AD" clId="Web-{671B26E9-1D28-1CFA-F296-F3FD5B0E76F7}" dt="2019-10-26T11:57:25.163" v="4"/>
        <pc:sldMkLst>
          <pc:docMk/>
          <pc:sldMk cId="748432679" sldId="259"/>
        </pc:sldMkLst>
        <pc:picChg chg="add mod">
          <ac:chgData name="Ffion Ashman (1807777)" userId="S::1807777@student.uwtsd.ac.uk::479385fc-0297-4210-ab01-946d562ce514" providerId="AD" clId="Web-{671B26E9-1D28-1CFA-F296-F3FD5B0E76F7}" dt="2019-10-26T11:57:15.678" v="3"/>
          <ac:picMkLst>
            <pc:docMk/>
            <pc:sldMk cId="748432679" sldId="259"/>
            <ac:picMk id="2" creationId="{ACCE0336-015A-4D53-A0ED-78DC850DED22}"/>
          </ac:picMkLst>
        </pc:picChg>
        <pc:picChg chg="add mod">
          <ac:chgData name="Ffion Ashman (1807777)" userId="S::1807777@student.uwtsd.ac.uk::479385fc-0297-4210-ab01-946d562ce514" providerId="AD" clId="Web-{671B26E9-1D28-1CFA-F296-F3FD5B0E76F7}" dt="2019-10-26T11:57:25.163" v="4"/>
          <ac:picMkLst>
            <pc:docMk/>
            <pc:sldMk cId="748432679" sldId="259"/>
            <ac:picMk id="4" creationId="{09A71CEA-94E9-49DE-941F-5DE1C243D604}"/>
          </ac:picMkLst>
        </pc:picChg>
        <pc:picChg chg="mod">
          <ac:chgData name="Ffion Ashman (1807777)" userId="S::1807777@student.uwtsd.ac.uk::479385fc-0297-4210-ab01-946d562ce514" providerId="AD" clId="Web-{671B26E9-1D28-1CFA-F296-F3FD5B0E76F7}" dt="2019-10-26T11:56:15.943" v="2" actId="1076"/>
          <ac:picMkLst>
            <pc:docMk/>
            <pc:sldMk cId="748432679" sldId="259"/>
            <ac:picMk id="5" creationId="{2D9693F5-B59B-48D0-952F-8C1A6011B01D}"/>
          </ac:picMkLst>
        </pc:picChg>
        <pc:picChg chg="mod">
          <ac:chgData name="Ffion Ashman (1807777)" userId="S::1807777@student.uwtsd.ac.uk::479385fc-0297-4210-ab01-946d562ce514" providerId="AD" clId="Web-{671B26E9-1D28-1CFA-F296-F3FD5B0E76F7}" dt="2019-10-26T11:56:13.631" v="1" actId="1076"/>
          <ac:picMkLst>
            <pc:docMk/>
            <pc:sldMk cId="748432679" sldId="259"/>
            <ac:picMk id="7" creationId="{88B36AF5-AF91-4C73-ACB3-B46F6E25F7FE}"/>
          </ac:picMkLst>
        </pc:picChg>
      </pc:sldChg>
    </pc:docChg>
  </pc:docChgLst>
  <pc:docChgLst>
    <pc:chgData name="Ffion Ashman (1807777)" userId="S::1807777@student.uwtsd.ac.uk::479385fc-0297-4210-ab01-946d562ce514" providerId="AD" clId="Web-{52B01CD8-2D46-E8FD-67A7-63230DE5DBB4}"/>
    <pc:docChg chg="modSld">
      <pc:chgData name="Ffion Ashman (1807777)" userId="S::1807777@student.uwtsd.ac.uk::479385fc-0297-4210-ab01-946d562ce514" providerId="AD" clId="Web-{52B01CD8-2D46-E8FD-67A7-63230DE5DBB4}" dt="2019-10-31T13:10:50.412" v="1021" actId="20577"/>
      <pc:docMkLst>
        <pc:docMk/>
      </pc:docMkLst>
      <pc:sldChg chg="addSp modSp">
        <pc:chgData name="Ffion Ashman (1807777)" userId="S::1807777@student.uwtsd.ac.uk::479385fc-0297-4210-ab01-946d562ce514" providerId="AD" clId="Web-{52B01CD8-2D46-E8FD-67A7-63230DE5DBB4}" dt="2019-10-31T13:10:49.365" v="1019" actId="20577"/>
        <pc:sldMkLst>
          <pc:docMk/>
          <pc:sldMk cId="3003201679" sldId="258"/>
        </pc:sldMkLst>
        <pc:spChg chg="add mod">
          <ac:chgData name="Ffion Ashman (1807777)" userId="S::1807777@student.uwtsd.ac.uk::479385fc-0297-4210-ab01-946d562ce514" providerId="AD" clId="Web-{52B01CD8-2D46-E8FD-67A7-63230DE5DBB4}" dt="2019-10-31T13:06:41.791" v="995" actId="1076"/>
          <ac:spMkLst>
            <pc:docMk/>
            <pc:sldMk cId="3003201679" sldId="258"/>
            <ac:spMk id="2" creationId="{AE746574-4839-4218-97F7-043C09E35C7D}"/>
          </ac:spMkLst>
        </pc:spChg>
        <pc:spChg chg="mod">
          <ac:chgData name="Ffion Ashman (1807777)" userId="S::1807777@student.uwtsd.ac.uk::479385fc-0297-4210-ab01-946d562ce514" providerId="AD" clId="Web-{52B01CD8-2D46-E8FD-67A7-63230DE5DBB4}" dt="2019-10-31T13:01:51.983" v="675" actId="1076"/>
          <ac:spMkLst>
            <pc:docMk/>
            <pc:sldMk cId="3003201679" sldId="258"/>
            <ac:spMk id="4" creationId="{919556A6-3DE9-484E-81F6-067EC335A37C}"/>
          </ac:spMkLst>
        </pc:spChg>
        <pc:spChg chg="mod">
          <ac:chgData name="Ffion Ashman (1807777)" userId="S::1807777@student.uwtsd.ac.uk::479385fc-0297-4210-ab01-946d562ce514" providerId="AD" clId="Web-{52B01CD8-2D46-E8FD-67A7-63230DE5DBB4}" dt="2019-10-31T13:10:17.741" v="1001" actId="1076"/>
          <ac:spMkLst>
            <pc:docMk/>
            <pc:sldMk cId="3003201679" sldId="258"/>
            <ac:spMk id="6" creationId="{E28AC4E6-32DC-4CB5-80F9-97E333506013}"/>
          </ac:spMkLst>
        </pc:spChg>
        <pc:spChg chg="add mod">
          <ac:chgData name="Ffion Ashman (1807777)" userId="S::1807777@student.uwtsd.ac.uk::479385fc-0297-4210-ab01-946d562ce514" providerId="AD" clId="Web-{52B01CD8-2D46-E8FD-67A7-63230DE5DBB4}" dt="2019-10-31T13:06:45.447" v="996" actId="1076"/>
          <ac:spMkLst>
            <pc:docMk/>
            <pc:sldMk cId="3003201679" sldId="258"/>
            <ac:spMk id="8" creationId="{E4A47DA1-8B9C-48FD-9856-3176EE464123}"/>
          </ac:spMkLst>
        </pc:spChg>
        <pc:spChg chg="add mod">
          <ac:chgData name="Ffion Ashman (1807777)" userId="S::1807777@student.uwtsd.ac.uk::479385fc-0297-4210-ab01-946d562ce514" providerId="AD" clId="Web-{52B01CD8-2D46-E8FD-67A7-63230DE5DBB4}" dt="2019-10-31T13:06:37.416" v="994" actId="1076"/>
          <ac:spMkLst>
            <pc:docMk/>
            <pc:sldMk cId="3003201679" sldId="258"/>
            <ac:spMk id="9" creationId="{AC77E2F6-EED3-44EF-BEA4-BA6564CFEAC0}"/>
          </ac:spMkLst>
        </pc:spChg>
        <pc:spChg chg="add mod">
          <ac:chgData name="Ffion Ashman (1807777)" userId="S::1807777@student.uwtsd.ac.uk::479385fc-0297-4210-ab01-946d562ce514" providerId="AD" clId="Web-{52B01CD8-2D46-E8FD-67A7-63230DE5DBB4}" dt="2019-10-31T13:10:49.365" v="1019" actId="20577"/>
          <ac:spMkLst>
            <pc:docMk/>
            <pc:sldMk cId="3003201679" sldId="258"/>
            <ac:spMk id="11" creationId="{22F4406B-40CC-4800-8E59-8DA9B0A51E3F}"/>
          </ac:spMkLst>
        </pc:spChg>
        <pc:picChg chg="add mod">
          <ac:chgData name="Ffion Ashman (1807777)" userId="S::1807777@student.uwtsd.ac.uk::479385fc-0297-4210-ab01-946d562ce514" providerId="AD" clId="Web-{52B01CD8-2D46-E8FD-67A7-63230DE5DBB4}" dt="2019-10-31T13:10:00.975" v="1000" actId="1076"/>
          <ac:picMkLst>
            <pc:docMk/>
            <pc:sldMk cId="3003201679" sldId="258"/>
            <ac:picMk id="3" creationId="{4A19D6C6-7AF8-4032-AAAC-49A02F22CC09}"/>
          </ac:picMkLst>
        </pc:picChg>
      </pc:sldChg>
    </pc:docChg>
  </pc:docChgLst>
  <pc:docChgLst>
    <pc:chgData name="Ffion Ashman (1807777)" userId="479385fc-0297-4210-ab01-946d562ce514" providerId="ADAL" clId="{01F2184A-4470-4F02-B6F7-35EAE38CA4D0}"/>
    <pc:docChg chg="custSel modSld">
      <pc:chgData name="Ffion Ashman (1807777)" userId="479385fc-0297-4210-ab01-946d562ce514" providerId="ADAL" clId="{01F2184A-4470-4F02-B6F7-35EAE38CA4D0}" dt="2019-10-26T13:08:26.272" v="1797" actId="1076"/>
      <pc:docMkLst>
        <pc:docMk/>
      </pc:docMkLst>
      <pc:sldChg chg="addSp modSp">
        <pc:chgData name="Ffion Ashman (1807777)" userId="479385fc-0297-4210-ab01-946d562ce514" providerId="ADAL" clId="{01F2184A-4470-4F02-B6F7-35EAE38CA4D0}" dt="2019-10-26T12:30:25.866" v="1388" actId="1076"/>
        <pc:sldMkLst>
          <pc:docMk/>
          <pc:sldMk cId="2292847101" sldId="256"/>
        </pc:sldMkLst>
        <pc:spChg chg="mod">
          <ac:chgData name="Ffion Ashman (1807777)" userId="479385fc-0297-4210-ab01-946d562ce514" providerId="ADAL" clId="{01F2184A-4470-4F02-B6F7-35EAE38CA4D0}" dt="2019-10-26T12:25:35.119" v="1351" actId="1076"/>
          <ac:spMkLst>
            <pc:docMk/>
            <pc:sldMk cId="2292847101" sldId="256"/>
            <ac:spMk id="2" creationId="{223FCC09-C514-4DE7-A066-D81E70156371}"/>
          </ac:spMkLst>
        </pc:spChg>
        <pc:spChg chg="mod">
          <ac:chgData name="Ffion Ashman (1807777)" userId="479385fc-0297-4210-ab01-946d562ce514" providerId="ADAL" clId="{01F2184A-4470-4F02-B6F7-35EAE38CA4D0}" dt="2019-10-26T12:25:38.425" v="1352" actId="1076"/>
          <ac:spMkLst>
            <pc:docMk/>
            <pc:sldMk cId="2292847101" sldId="256"/>
            <ac:spMk id="7" creationId="{94F01857-3B88-4E86-B8CD-8718927A6877}"/>
          </ac:spMkLst>
        </pc:spChg>
        <pc:spChg chg="mod">
          <ac:chgData name="Ffion Ashman (1807777)" userId="479385fc-0297-4210-ab01-946d562ce514" providerId="ADAL" clId="{01F2184A-4470-4F02-B6F7-35EAE38CA4D0}" dt="2019-10-26T12:30:25.866" v="1388" actId="1076"/>
          <ac:spMkLst>
            <pc:docMk/>
            <pc:sldMk cId="2292847101" sldId="256"/>
            <ac:spMk id="9" creationId="{C75E99A3-8DBD-4D72-94CB-B59B749BABB6}"/>
          </ac:spMkLst>
        </pc:spChg>
        <pc:spChg chg="mod">
          <ac:chgData name="Ffion Ashman (1807777)" userId="479385fc-0297-4210-ab01-946d562ce514" providerId="ADAL" clId="{01F2184A-4470-4F02-B6F7-35EAE38CA4D0}" dt="2019-10-26T12:29:41.308" v="1362" actId="1076"/>
          <ac:spMkLst>
            <pc:docMk/>
            <pc:sldMk cId="2292847101" sldId="256"/>
            <ac:spMk id="10" creationId="{8FC8AF95-91D8-4232-83BA-9489C6E0F036}"/>
          </ac:spMkLst>
        </pc:spChg>
        <pc:spChg chg="add mod">
          <ac:chgData name="Ffion Ashman (1807777)" userId="479385fc-0297-4210-ab01-946d562ce514" providerId="ADAL" clId="{01F2184A-4470-4F02-B6F7-35EAE38CA4D0}" dt="2019-10-26T12:30:20.980" v="1387" actId="14100"/>
          <ac:spMkLst>
            <pc:docMk/>
            <pc:sldMk cId="2292847101" sldId="256"/>
            <ac:spMk id="11" creationId="{E7857659-CDB2-48B1-9B24-C05F57A76A07}"/>
          </ac:spMkLst>
        </pc:spChg>
        <pc:picChg chg="add mod">
          <ac:chgData name="Ffion Ashman (1807777)" userId="479385fc-0297-4210-ab01-946d562ce514" providerId="ADAL" clId="{01F2184A-4470-4F02-B6F7-35EAE38CA4D0}" dt="2019-10-26T12:29:35.436" v="1361" actId="1076"/>
          <ac:picMkLst>
            <pc:docMk/>
            <pc:sldMk cId="2292847101" sldId="256"/>
            <ac:picMk id="3" creationId="{74309B78-B379-496B-A839-A8F63CCA5265}"/>
          </ac:picMkLst>
        </pc:picChg>
        <pc:picChg chg="mod">
          <ac:chgData name="Ffion Ashman (1807777)" userId="479385fc-0297-4210-ab01-946d562ce514" providerId="ADAL" clId="{01F2184A-4470-4F02-B6F7-35EAE38CA4D0}" dt="2019-10-26T12:25:26.696" v="1348" actId="1076"/>
          <ac:picMkLst>
            <pc:docMk/>
            <pc:sldMk cId="2292847101" sldId="256"/>
            <ac:picMk id="5" creationId="{17446FC6-63C8-4A0F-BD2E-640A6BEC9FD6}"/>
          </ac:picMkLst>
        </pc:picChg>
        <pc:picChg chg="mod">
          <ac:chgData name="Ffion Ashman (1807777)" userId="479385fc-0297-4210-ab01-946d562ce514" providerId="ADAL" clId="{01F2184A-4470-4F02-B6F7-35EAE38CA4D0}" dt="2019-10-26T12:25:32.511" v="1350" actId="1076"/>
          <ac:picMkLst>
            <pc:docMk/>
            <pc:sldMk cId="2292847101" sldId="256"/>
            <ac:picMk id="8" creationId="{B4D447BC-A304-4D9F-8112-EB324AF2DBC2}"/>
          </ac:picMkLst>
        </pc:picChg>
      </pc:sldChg>
      <pc:sldChg chg="addSp delSp modSp setBg">
        <pc:chgData name="Ffion Ashman (1807777)" userId="479385fc-0297-4210-ab01-946d562ce514" providerId="ADAL" clId="{01F2184A-4470-4F02-B6F7-35EAE38CA4D0}" dt="2019-10-26T12:25:10.712" v="1347" actId="20577"/>
        <pc:sldMkLst>
          <pc:docMk/>
          <pc:sldMk cId="708369736" sldId="257"/>
        </pc:sldMkLst>
        <pc:spChg chg="add mod">
          <ac:chgData name="Ffion Ashman (1807777)" userId="479385fc-0297-4210-ab01-946d562ce514" providerId="ADAL" clId="{01F2184A-4470-4F02-B6F7-35EAE38CA4D0}" dt="2019-10-26T12:08:15.544" v="265" actId="313"/>
          <ac:spMkLst>
            <pc:docMk/>
            <pc:sldMk cId="708369736" sldId="257"/>
            <ac:spMk id="8" creationId="{C6E43E87-81A9-4535-B42F-8C27508F67F4}"/>
          </ac:spMkLst>
        </pc:spChg>
        <pc:spChg chg="add mod">
          <ac:chgData name="Ffion Ashman (1807777)" userId="479385fc-0297-4210-ab01-946d562ce514" providerId="ADAL" clId="{01F2184A-4470-4F02-B6F7-35EAE38CA4D0}" dt="2019-10-26T12:21:47.479" v="1329" actId="1076"/>
          <ac:spMkLst>
            <pc:docMk/>
            <pc:sldMk cId="708369736" sldId="257"/>
            <ac:spMk id="9" creationId="{5AEFFA2E-CADA-4DDB-AA4B-2A36E67A3E85}"/>
          </ac:spMkLst>
        </pc:spChg>
        <pc:spChg chg="add mod">
          <ac:chgData name="Ffion Ashman (1807777)" userId="479385fc-0297-4210-ab01-946d562ce514" providerId="ADAL" clId="{01F2184A-4470-4F02-B6F7-35EAE38CA4D0}" dt="2019-10-26T12:25:10.712" v="1347" actId="20577"/>
          <ac:spMkLst>
            <pc:docMk/>
            <pc:sldMk cId="708369736" sldId="257"/>
            <ac:spMk id="10" creationId="{D708A399-EB70-4EAE-A0B3-16F10AE1E2BC}"/>
          </ac:spMkLst>
        </pc:spChg>
        <pc:graphicFrameChg chg="add del modGraphic">
          <ac:chgData name="Ffion Ashman (1807777)" userId="479385fc-0297-4210-ab01-946d562ce514" providerId="ADAL" clId="{01F2184A-4470-4F02-B6F7-35EAE38CA4D0}" dt="2019-10-26T12:04:39.949" v="67" actId="478"/>
          <ac:graphicFrameMkLst>
            <pc:docMk/>
            <pc:sldMk cId="708369736" sldId="257"/>
            <ac:graphicFrameMk id="6" creationId="{D91EA326-33BA-4F7D-9D55-E47D37F720DE}"/>
          </ac:graphicFrameMkLst>
        </pc:graphicFrameChg>
        <pc:picChg chg="add mod">
          <ac:chgData name="Ffion Ashman (1807777)" userId="479385fc-0297-4210-ab01-946d562ce514" providerId="ADAL" clId="{01F2184A-4470-4F02-B6F7-35EAE38CA4D0}" dt="2019-10-26T12:21:43.039" v="1328" actId="1076"/>
          <ac:picMkLst>
            <pc:docMk/>
            <pc:sldMk cId="708369736" sldId="257"/>
            <ac:picMk id="7" creationId="{A44D91A5-5EAB-4A19-AAC7-1D63396A2717}"/>
          </ac:picMkLst>
        </pc:picChg>
        <pc:picChg chg="add mod">
          <ac:chgData name="Ffion Ashman (1807777)" userId="479385fc-0297-4210-ab01-946d562ce514" providerId="ADAL" clId="{01F2184A-4470-4F02-B6F7-35EAE38CA4D0}" dt="2019-10-26T12:25:06.056" v="1341" actId="27614"/>
          <ac:picMkLst>
            <pc:docMk/>
            <pc:sldMk cId="708369736" sldId="257"/>
            <ac:picMk id="12" creationId="{0B64492B-93B7-4CB3-8249-4FECD0B87177}"/>
          </ac:picMkLst>
        </pc:picChg>
        <pc:picChg chg="add del mod">
          <ac:chgData name="Ffion Ashman (1807777)" userId="479385fc-0297-4210-ab01-946d562ce514" providerId="ADAL" clId="{01F2184A-4470-4F02-B6F7-35EAE38CA4D0}" dt="2019-10-26T12:24:43.442" v="1338"/>
          <ac:picMkLst>
            <pc:docMk/>
            <pc:sldMk cId="708369736" sldId="257"/>
            <ac:picMk id="1027" creationId="{46409004-9CCE-4D5B-93BF-5F3673F66F4A}"/>
          </ac:picMkLst>
        </pc:picChg>
      </pc:sldChg>
      <pc:sldChg chg="addSp modSp">
        <pc:chgData name="Ffion Ashman (1807777)" userId="479385fc-0297-4210-ab01-946d562ce514" providerId="ADAL" clId="{01F2184A-4470-4F02-B6F7-35EAE38CA4D0}" dt="2019-10-26T12:57:27.117" v="1775" actId="1076"/>
        <pc:sldMkLst>
          <pc:docMk/>
          <pc:sldMk cId="3003201679" sldId="258"/>
        </pc:sldMkLst>
        <pc:spChg chg="add mod">
          <ac:chgData name="Ffion Ashman (1807777)" userId="479385fc-0297-4210-ab01-946d562ce514" providerId="ADAL" clId="{01F2184A-4470-4F02-B6F7-35EAE38CA4D0}" dt="2019-10-26T12:57:27.117" v="1775" actId="1076"/>
          <ac:spMkLst>
            <pc:docMk/>
            <pc:sldMk cId="3003201679" sldId="258"/>
            <ac:spMk id="4" creationId="{919556A6-3DE9-484E-81F6-067EC335A37C}"/>
          </ac:spMkLst>
        </pc:spChg>
        <pc:spChg chg="add mod">
          <ac:chgData name="Ffion Ashman (1807777)" userId="479385fc-0297-4210-ab01-946d562ce514" providerId="ADAL" clId="{01F2184A-4470-4F02-B6F7-35EAE38CA4D0}" dt="2019-10-26T12:57:24.373" v="1774" actId="1076"/>
          <ac:spMkLst>
            <pc:docMk/>
            <pc:sldMk cId="3003201679" sldId="258"/>
            <ac:spMk id="6" creationId="{E28AC4E6-32DC-4CB5-80F9-97E333506013}"/>
          </ac:spMkLst>
        </pc:spChg>
      </pc:sldChg>
      <pc:sldChg chg="addSp delSp modSp">
        <pc:chgData name="Ffion Ashman (1807777)" userId="479385fc-0297-4210-ab01-946d562ce514" providerId="ADAL" clId="{01F2184A-4470-4F02-B6F7-35EAE38CA4D0}" dt="2019-10-26T13:08:26.272" v="1797" actId="1076"/>
        <pc:sldMkLst>
          <pc:docMk/>
          <pc:sldMk cId="748432679" sldId="259"/>
        </pc:sldMkLst>
        <pc:spChg chg="del">
          <ac:chgData name="Ffion Ashman (1807777)" userId="479385fc-0297-4210-ab01-946d562ce514" providerId="ADAL" clId="{01F2184A-4470-4F02-B6F7-35EAE38CA4D0}" dt="2019-10-26T11:52:45.317" v="1" actId="478"/>
          <ac:spMkLst>
            <pc:docMk/>
            <pc:sldMk cId="748432679" sldId="259"/>
            <ac:spMk id="2" creationId="{61249B46-3560-448E-A20D-2A32FE2385E2}"/>
          </ac:spMkLst>
        </pc:spChg>
        <pc:spChg chg="del">
          <ac:chgData name="Ffion Ashman (1807777)" userId="479385fc-0297-4210-ab01-946d562ce514" providerId="ADAL" clId="{01F2184A-4470-4F02-B6F7-35EAE38CA4D0}" dt="2019-10-26T11:52:41.474" v="0" actId="478"/>
          <ac:spMkLst>
            <pc:docMk/>
            <pc:sldMk cId="748432679" sldId="259"/>
            <ac:spMk id="3" creationId="{7D8B3A3C-0310-43DE-821E-A2EF64627586}"/>
          </ac:spMkLst>
        </pc:spChg>
        <pc:spChg chg="add mod">
          <ac:chgData name="Ffion Ashman (1807777)" userId="479385fc-0297-4210-ab01-946d562ce514" providerId="ADAL" clId="{01F2184A-4470-4F02-B6F7-35EAE38CA4D0}" dt="2019-10-26T13:08:26.272" v="1797" actId="1076"/>
          <ac:spMkLst>
            <pc:docMk/>
            <pc:sldMk cId="748432679" sldId="259"/>
            <ac:spMk id="18" creationId="{1790BD08-7546-4D0F-A83C-7128DE347835}"/>
          </ac:spMkLst>
        </pc:spChg>
        <pc:picChg chg="mod">
          <ac:chgData name="Ffion Ashman (1807777)" userId="479385fc-0297-4210-ab01-946d562ce514" providerId="ADAL" clId="{01F2184A-4470-4F02-B6F7-35EAE38CA4D0}" dt="2019-10-26T12:37:19.506" v="1403" actId="1076"/>
          <ac:picMkLst>
            <pc:docMk/>
            <pc:sldMk cId="748432679" sldId="259"/>
            <ac:picMk id="2" creationId="{ACCE0336-015A-4D53-A0ED-78DC850DED22}"/>
          </ac:picMkLst>
        </pc:picChg>
        <pc:picChg chg="del mod">
          <ac:chgData name="Ffion Ashman (1807777)" userId="479385fc-0297-4210-ab01-946d562ce514" providerId="ADAL" clId="{01F2184A-4470-4F02-B6F7-35EAE38CA4D0}" dt="2019-10-26T11:58:30.128" v="26" actId="478"/>
          <ac:picMkLst>
            <pc:docMk/>
            <pc:sldMk cId="748432679" sldId="259"/>
            <ac:picMk id="4" creationId="{09A71CEA-94E9-49DE-941F-5DE1C243D604}"/>
          </ac:picMkLst>
        </pc:picChg>
        <pc:picChg chg="add del mod modCrop">
          <ac:chgData name="Ffion Ashman (1807777)" userId="479385fc-0297-4210-ab01-946d562ce514" providerId="ADAL" clId="{01F2184A-4470-4F02-B6F7-35EAE38CA4D0}" dt="2019-10-26T12:36:42.964" v="1393" actId="478"/>
          <ac:picMkLst>
            <pc:docMk/>
            <pc:sldMk cId="748432679" sldId="259"/>
            <ac:picMk id="5" creationId="{2D9693F5-B59B-48D0-952F-8C1A6011B01D}"/>
          </ac:picMkLst>
        </pc:picChg>
        <pc:picChg chg="add del mod modCrop">
          <ac:chgData name="Ffion Ashman (1807777)" userId="479385fc-0297-4210-ab01-946d562ce514" providerId="ADAL" clId="{01F2184A-4470-4F02-B6F7-35EAE38CA4D0}" dt="2019-10-26T12:36:58.856" v="1395" actId="478"/>
          <ac:picMkLst>
            <pc:docMk/>
            <pc:sldMk cId="748432679" sldId="259"/>
            <ac:picMk id="7" creationId="{88B36AF5-AF91-4C73-ACB3-B46F6E25F7FE}"/>
          </ac:picMkLst>
        </pc:picChg>
        <pc:picChg chg="add del mod">
          <ac:chgData name="Ffion Ashman (1807777)" userId="479385fc-0297-4210-ab01-946d562ce514" providerId="ADAL" clId="{01F2184A-4470-4F02-B6F7-35EAE38CA4D0}" dt="2019-10-26T11:58:28.429" v="25" actId="478"/>
          <ac:picMkLst>
            <pc:docMk/>
            <pc:sldMk cId="748432679" sldId="259"/>
            <ac:picMk id="9" creationId="{1B16B9F4-E057-4E64-9596-846AF94F679E}"/>
          </ac:picMkLst>
        </pc:picChg>
        <pc:picChg chg="add del mod modCrop">
          <ac:chgData name="Ffion Ashman (1807777)" userId="479385fc-0297-4210-ab01-946d562ce514" providerId="ADAL" clId="{01F2184A-4470-4F02-B6F7-35EAE38CA4D0}" dt="2019-10-26T12:32:33.707" v="1389" actId="478"/>
          <ac:picMkLst>
            <pc:docMk/>
            <pc:sldMk cId="748432679" sldId="259"/>
            <ac:picMk id="11" creationId="{06CC82F4-B6BE-4420-8675-6E61FE0DBFD0}"/>
          </ac:picMkLst>
        </pc:picChg>
        <pc:picChg chg="add mod modCrop">
          <ac:chgData name="Ffion Ashman (1807777)" userId="479385fc-0297-4210-ab01-946d562ce514" providerId="ADAL" clId="{01F2184A-4470-4F02-B6F7-35EAE38CA4D0}" dt="2019-10-26T12:37:08.311" v="1397" actId="1076"/>
          <ac:picMkLst>
            <pc:docMk/>
            <pc:sldMk cId="748432679" sldId="259"/>
            <ac:picMk id="13" creationId="{44D07770-0664-45FC-8890-4D018A1CD18C}"/>
          </ac:picMkLst>
        </pc:picChg>
        <pc:picChg chg="add mod modCrop">
          <ac:chgData name="Ffion Ashman (1807777)" userId="479385fc-0297-4210-ab01-946d562ce514" providerId="ADAL" clId="{01F2184A-4470-4F02-B6F7-35EAE38CA4D0}" dt="2019-10-26T12:37:28.825" v="1406" actId="14100"/>
          <ac:picMkLst>
            <pc:docMk/>
            <pc:sldMk cId="748432679" sldId="259"/>
            <ac:picMk id="15" creationId="{102F8DE4-0D0F-4ADE-A648-4D2B3AFD9EAF}"/>
          </ac:picMkLst>
        </pc:picChg>
        <pc:picChg chg="add mod modCrop">
          <ac:chgData name="Ffion Ashman (1807777)" userId="479385fc-0297-4210-ab01-946d562ce514" providerId="ADAL" clId="{01F2184A-4470-4F02-B6F7-35EAE38CA4D0}" dt="2019-10-26T12:37:39.718" v="1410" actId="1076"/>
          <ac:picMkLst>
            <pc:docMk/>
            <pc:sldMk cId="748432679" sldId="259"/>
            <ac:picMk id="17" creationId="{93B31218-477C-4807-933E-F5E9AA8EC356}"/>
          </ac:picMkLst>
        </pc:picChg>
      </pc:sldChg>
      <pc:sldChg chg="addSp delSp">
        <pc:chgData name="Ffion Ashman (1807777)" userId="479385fc-0297-4210-ab01-946d562ce514" providerId="ADAL" clId="{01F2184A-4470-4F02-B6F7-35EAE38CA4D0}" dt="2019-10-26T12:36:50.637" v="1394"/>
        <pc:sldMkLst>
          <pc:docMk/>
          <pc:sldMk cId="3628760450" sldId="260"/>
        </pc:sldMkLst>
        <pc:spChg chg="del">
          <ac:chgData name="Ffion Ashman (1807777)" userId="479385fc-0297-4210-ab01-946d562ce514" providerId="ADAL" clId="{01F2184A-4470-4F02-B6F7-35EAE38CA4D0}" dt="2019-10-26T12:36:26.746" v="1391" actId="478"/>
          <ac:spMkLst>
            <pc:docMk/>
            <pc:sldMk cId="3628760450" sldId="260"/>
            <ac:spMk id="2" creationId="{4A0C8BA4-3F46-46C4-AB8F-82B0B6DF1FF2}"/>
          </ac:spMkLst>
        </pc:spChg>
        <pc:spChg chg="del">
          <ac:chgData name="Ffion Ashman (1807777)" userId="479385fc-0297-4210-ab01-946d562ce514" providerId="ADAL" clId="{01F2184A-4470-4F02-B6F7-35EAE38CA4D0}" dt="2019-10-26T12:36:24.415" v="1390" actId="478"/>
          <ac:spMkLst>
            <pc:docMk/>
            <pc:sldMk cId="3628760450" sldId="260"/>
            <ac:spMk id="3" creationId="{B6608DB5-6BAA-45F0-B685-B756C825A36A}"/>
          </ac:spMkLst>
        </pc:spChg>
        <pc:picChg chg="add">
          <ac:chgData name="Ffion Ashman (1807777)" userId="479385fc-0297-4210-ab01-946d562ce514" providerId="ADAL" clId="{01F2184A-4470-4F02-B6F7-35EAE38CA4D0}" dt="2019-10-26T12:36:35.664" v="1392"/>
          <ac:picMkLst>
            <pc:docMk/>
            <pc:sldMk cId="3628760450" sldId="260"/>
            <ac:picMk id="4" creationId="{CC9C26BA-E355-485A-9FAB-AB1ACEFBA117}"/>
          </ac:picMkLst>
        </pc:picChg>
        <pc:picChg chg="add">
          <ac:chgData name="Ffion Ashman (1807777)" userId="479385fc-0297-4210-ab01-946d562ce514" providerId="ADAL" clId="{01F2184A-4470-4F02-B6F7-35EAE38CA4D0}" dt="2019-10-26T12:36:50.637" v="1394"/>
          <ac:picMkLst>
            <pc:docMk/>
            <pc:sldMk cId="3628760450" sldId="260"/>
            <ac:picMk id="5" creationId="{859645FA-33D8-4A14-A555-FAD073B60AD1}"/>
          </ac:picMkLst>
        </pc:picChg>
      </pc:sldChg>
    </pc:docChg>
  </pc:docChgLst>
  <pc:docChgLst>
    <pc:chgData name="Ffion Ashman (1807777)" userId="S::1807777@student.uwtsd.ac.uk::479385fc-0297-4210-ab01-946d562ce514" providerId="AD" clId="Web-{39969C11-402B-2E77-B0E3-AECFD6181246}"/>
    <pc:docChg chg="modSld">
      <pc:chgData name="Ffion Ashman (1807777)" userId="S::1807777@student.uwtsd.ac.uk::479385fc-0297-4210-ab01-946d562ce514" providerId="AD" clId="Web-{39969C11-402B-2E77-B0E3-AECFD6181246}" dt="2019-10-31T14:59:05.688" v="4471" actId="1076"/>
      <pc:docMkLst>
        <pc:docMk/>
      </pc:docMkLst>
      <pc:sldChg chg="modSp">
        <pc:chgData name="Ffion Ashman (1807777)" userId="S::1807777@student.uwtsd.ac.uk::479385fc-0297-4210-ab01-946d562ce514" providerId="AD" clId="Web-{39969C11-402B-2E77-B0E3-AECFD6181246}" dt="2019-10-31T14:59:05.688" v="4471" actId="1076"/>
        <pc:sldMkLst>
          <pc:docMk/>
          <pc:sldMk cId="2292847101" sldId="256"/>
        </pc:sldMkLst>
        <pc:spChg chg="mod">
          <ac:chgData name="Ffion Ashman (1807777)" userId="S::1807777@student.uwtsd.ac.uk::479385fc-0297-4210-ab01-946d562ce514" providerId="AD" clId="Web-{39969C11-402B-2E77-B0E3-AECFD6181246}" dt="2019-10-31T13:59:24.712" v="2022" actId="1076"/>
          <ac:spMkLst>
            <pc:docMk/>
            <pc:sldMk cId="2292847101" sldId="256"/>
            <ac:spMk id="10" creationId="{8FC8AF95-91D8-4232-83BA-9489C6E0F036}"/>
          </ac:spMkLst>
        </pc:spChg>
        <pc:spChg chg="mod">
          <ac:chgData name="Ffion Ashman (1807777)" userId="S::1807777@student.uwtsd.ac.uk::479385fc-0297-4210-ab01-946d562ce514" providerId="AD" clId="Web-{39969C11-402B-2E77-B0E3-AECFD6181246}" dt="2019-10-31T14:59:05.688" v="4471" actId="1076"/>
          <ac:spMkLst>
            <pc:docMk/>
            <pc:sldMk cId="2292847101" sldId="256"/>
            <ac:spMk id="11" creationId="{E7857659-CDB2-48B1-9B24-C05F57A76A07}"/>
          </ac:spMkLst>
        </pc:spChg>
        <pc:picChg chg="mod">
          <ac:chgData name="Ffion Ashman (1807777)" userId="S::1807777@student.uwtsd.ac.uk::479385fc-0297-4210-ab01-946d562ce514" providerId="AD" clId="Web-{39969C11-402B-2E77-B0E3-AECFD6181246}" dt="2019-10-31T13:59:26.603" v="2023" actId="1076"/>
          <ac:picMkLst>
            <pc:docMk/>
            <pc:sldMk cId="2292847101" sldId="256"/>
            <ac:picMk id="3" creationId="{74309B78-B379-496B-A839-A8F63CCA5265}"/>
          </ac:picMkLst>
        </pc:picChg>
      </pc:sldChg>
      <pc:sldChg chg="addSp modSp">
        <pc:chgData name="Ffion Ashman (1807777)" userId="S::1807777@student.uwtsd.ac.uk::479385fc-0297-4210-ab01-946d562ce514" providerId="AD" clId="Web-{39969C11-402B-2E77-B0E3-AECFD6181246}" dt="2019-10-31T14:58:56.219" v="4468" actId="20577"/>
        <pc:sldMkLst>
          <pc:docMk/>
          <pc:sldMk cId="708369736" sldId="257"/>
        </pc:sldMkLst>
        <pc:spChg chg="add mod">
          <ac:chgData name="Ffion Ashman (1807777)" userId="S::1807777@student.uwtsd.ac.uk::479385fc-0297-4210-ab01-946d562ce514" providerId="AD" clId="Web-{39969C11-402B-2E77-B0E3-AECFD6181246}" dt="2019-10-31T13:47:38.798" v="1480" actId="1076"/>
          <ac:spMkLst>
            <pc:docMk/>
            <pc:sldMk cId="708369736" sldId="257"/>
            <ac:spMk id="2" creationId="{E8210E60-5FB9-4307-8E16-2DAE8F8F314D}"/>
          </ac:spMkLst>
        </pc:spChg>
        <pc:spChg chg="add mod">
          <ac:chgData name="Ffion Ashman (1807777)" userId="S::1807777@student.uwtsd.ac.uk::479385fc-0297-4210-ab01-946d562ce514" providerId="AD" clId="Web-{39969C11-402B-2E77-B0E3-AECFD6181246}" dt="2019-10-31T14:58:56.219" v="4468" actId="20577"/>
          <ac:spMkLst>
            <pc:docMk/>
            <pc:sldMk cId="708369736" sldId="257"/>
            <ac:spMk id="11" creationId="{1647837E-6B4F-4298-8FD9-F50AB6A89427}"/>
          </ac:spMkLst>
        </pc:spChg>
        <pc:picChg chg="mod">
          <ac:chgData name="Ffion Ashman (1807777)" userId="S::1807777@student.uwtsd.ac.uk::479385fc-0297-4210-ab01-946d562ce514" providerId="AD" clId="Web-{39969C11-402B-2E77-B0E3-AECFD6181246}" dt="2019-10-31T14:54:32.389" v="4360" actId="1076"/>
          <ac:picMkLst>
            <pc:docMk/>
            <pc:sldMk cId="708369736" sldId="257"/>
            <ac:picMk id="7" creationId="{A44D91A5-5EAB-4A19-AAC7-1D63396A2717}"/>
          </ac:picMkLst>
        </pc:picChg>
        <pc:picChg chg="mod">
          <ac:chgData name="Ffion Ashman (1807777)" userId="S::1807777@student.uwtsd.ac.uk::479385fc-0297-4210-ab01-946d562ce514" providerId="AD" clId="Web-{39969C11-402B-2E77-B0E3-AECFD6181246}" dt="2019-10-31T13:47:07.579" v="1466" actId="1076"/>
          <ac:picMkLst>
            <pc:docMk/>
            <pc:sldMk cId="708369736" sldId="257"/>
            <ac:picMk id="12" creationId="{0B64492B-93B7-4CB3-8249-4FECD0B87177}"/>
          </ac:picMkLst>
        </pc:picChg>
      </pc:sldChg>
      <pc:sldChg chg="addSp modSp">
        <pc:chgData name="Ffion Ashman (1807777)" userId="S::1807777@student.uwtsd.ac.uk::479385fc-0297-4210-ab01-946d562ce514" providerId="AD" clId="Web-{39969C11-402B-2E77-B0E3-AECFD6181246}" dt="2019-10-31T14:58:48.641" v="4466" actId="20577"/>
        <pc:sldMkLst>
          <pc:docMk/>
          <pc:sldMk cId="3003201679" sldId="258"/>
        </pc:sldMkLst>
        <pc:spChg chg="mod">
          <ac:chgData name="Ffion Ashman (1807777)" userId="S::1807777@student.uwtsd.ac.uk::479385fc-0297-4210-ab01-946d562ce514" providerId="AD" clId="Web-{39969C11-402B-2E77-B0E3-AECFD6181246}" dt="2019-10-31T13:31:45.370" v="468" actId="1076"/>
          <ac:spMkLst>
            <pc:docMk/>
            <pc:sldMk cId="3003201679" sldId="258"/>
            <ac:spMk id="2" creationId="{AE746574-4839-4218-97F7-043C09E35C7D}"/>
          </ac:spMkLst>
        </pc:spChg>
        <pc:spChg chg="mod">
          <ac:chgData name="Ffion Ashman (1807777)" userId="S::1807777@student.uwtsd.ac.uk::479385fc-0297-4210-ab01-946d562ce514" providerId="AD" clId="Web-{39969C11-402B-2E77-B0E3-AECFD6181246}" dt="2019-10-31T14:15:36.500" v="2233" actId="1076"/>
          <ac:spMkLst>
            <pc:docMk/>
            <pc:sldMk cId="3003201679" sldId="258"/>
            <ac:spMk id="9" creationId="{AC77E2F6-EED3-44EF-BEA4-BA6564CFEAC0}"/>
          </ac:spMkLst>
        </pc:spChg>
        <pc:spChg chg="mod">
          <ac:chgData name="Ffion Ashman (1807777)" userId="S::1807777@student.uwtsd.ac.uk::479385fc-0297-4210-ab01-946d562ce514" providerId="AD" clId="Web-{39969C11-402B-2E77-B0E3-AECFD6181246}" dt="2019-10-31T14:15:21.578" v="2225" actId="1076"/>
          <ac:spMkLst>
            <pc:docMk/>
            <pc:sldMk cId="3003201679" sldId="258"/>
            <ac:spMk id="11" creationId="{22F4406B-40CC-4800-8E59-8DA9B0A51E3F}"/>
          </ac:spMkLst>
        </pc:spChg>
        <pc:spChg chg="add mod">
          <ac:chgData name="Ffion Ashman (1807777)" userId="S::1807777@student.uwtsd.ac.uk::479385fc-0297-4210-ab01-946d562ce514" providerId="AD" clId="Web-{39969C11-402B-2E77-B0E3-AECFD6181246}" dt="2019-10-31T14:58:48.641" v="4466" actId="20577"/>
          <ac:spMkLst>
            <pc:docMk/>
            <pc:sldMk cId="3003201679" sldId="258"/>
            <ac:spMk id="12" creationId="{D1D84B10-C2E1-4195-87F6-92D6ECB9579D}"/>
          </ac:spMkLst>
        </pc:spChg>
        <pc:picChg chg="mod">
          <ac:chgData name="Ffion Ashman (1807777)" userId="S::1807777@student.uwtsd.ac.uk::479385fc-0297-4210-ab01-946d562ce514" providerId="AD" clId="Web-{39969C11-402B-2E77-B0E3-AECFD6181246}" dt="2019-10-31T14:15:18.500" v="2224" actId="1076"/>
          <ac:picMkLst>
            <pc:docMk/>
            <pc:sldMk cId="3003201679" sldId="258"/>
            <ac:picMk id="3" creationId="{4A19D6C6-7AF8-4032-AAAC-49A02F22CC09}"/>
          </ac:picMkLst>
        </pc:picChg>
        <pc:picChg chg="add mod">
          <ac:chgData name="Ffion Ashman (1807777)" userId="S::1807777@student.uwtsd.ac.uk::479385fc-0297-4210-ab01-946d562ce514" providerId="AD" clId="Web-{39969C11-402B-2E77-B0E3-AECFD6181246}" dt="2019-10-31T14:15:45.515" v="2236" actId="1076"/>
          <ac:picMkLst>
            <pc:docMk/>
            <pc:sldMk cId="3003201679" sldId="258"/>
            <ac:picMk id="7" creationId="{8B36A060-B2DC-4050-87DC-ED03CF444BD2}"/>
          </ac:picMkLst>
        </pc:picChg>
      </pc:sldChg>
      <pc:sldChg chg="addSp delSp modSp">
        <pc:chgData name="Ffion Ashman (1807777)" userId="S::1807777@student.uwtsd.ac.uk::479385fc-0297-4210-ab01-946d562ce514" providerId="AD" clId="Web-{39969C11-402B-2E77-B0E3-AECFD6181246}" dt="2019-10-31T14:58:38.984" v="4461" actId="1076"/>
        <pc:sldMkLst>
          <pc:docMk/>
          <pc:sldMk cId="748432679" sldId="259"/>
        </pc:sldMkLst>
        <pc:spChg chg="add mod">
          <ac:chgData name="Ffion Ashman (1807777)" userId="S::1807777@student.uwtsd.ac.uk::479385fc-0297-4210-ab01-946d562ce514" providerId="AD" clId="Web-{39969C11-402B-2E77-B0E3-AECFD6181246}" dt="2019-10-31T14:13:54.702" v="2220" actId="1076"/>
          <ac:spMkLst>
            <pc:docMk/>
            <pc:sldMk cId="748432679" sldId="259"/>
            <ac:spMk id="3" creationId="{B6CDD936-0B52-4DAE-9AA0-567537F4D6AD}"/>
          </ac:spMkLst>
        </pc:spChg>
        <pc:spChg chg="add del mod">
          <ac:chgData name="Ffion Ashman (1807777)" userId="S::1807777@student.uwtsd.ac.uk::479385fc-0297-4210-ab01-946d562ce514" providerId="AD" clId="Web-{39969C11-402B-2E77-B0E3-AECFD6181246}" dt="2019-10-31T13:48:41.048" v="1491"/>
          <ac:spMkLst>
            <pc:docMk/>
            <pc:sldMk cId="748432679" sldId="259"/>
            <ac:spMk id="5" creationId="{750F8BD1-B7B6-4436-8328-3E6A0D76FDC8}"/>
          </ac:spMkLst>
        </pc:spChg>
        <pc:spChg chg="add mod">
          <ac:chgData name="Ffion Ashman (1807777)" userId="S::1807777@student.uwtsd.ac.uk::479385fc-0297-4210-ab01-946d562ce514" providerId="AD" clId="Web-{39969C11-402B-2E77-B0E3-AECFD6181246}" dt="2019-10-31T14:56:28.015" v="4410" actId="1076"/>
          <ac:spMkLst>
            <pc:docMk/>
            <pc:sldMk cId="748432679" sldId="259"/>
            <ac:spMk id="8" creationId="{B336C9FF-DFEF-4A6F-9CB7-E78D67A2A415}"/>
          </ac:spMkLst>
        </pc:spChg>
        <pc:spChg chg="add mod">
          <ac:chgData name="Ffion Ashman (1807777)" userId="S::1807777@student.uwtsd.ac.uk::479385fc-0297-4210-ab01-946d562ce514" providerId="AD" clId="Web-{39969C11-402B-2E77-B0E3-AECFD6181246}" dt="2019-10-31T14:58:16.500" v="4446" actId="20577"/>
          <ac:spMkLst>
            <pc:docMk/>
            <pc:sldMk cId="748432679" sldId="259"/>
            <ac:spMk id="10" creationId="{E952F4EA-6D05-4D1F-BFBF-E542664E6096}"/>
          </ac:spMkLst>
        </pc:spChg>
        <pc:spChg chg="add mod">
          <ac:chgData name="Ffion Ashman (1807777)" userId="S::1807777@student.uwtsd.ac.uk::479385fc-0297-4210-ab01-946d562ce514" providerId="AD" clId="Web-{39969C11-402B-2E77-B0E3-AECFD6181246}" dt="2019-10-31T14:57:12.031" v="4427" actId="1076"/>
          <ac:spMkLst>
            <pc:docMk/>
            <pc:sldMk cId="748432679" sldId="259"/>
            <ac:spMk id="11" creationId="{1F16603D-5AA3-442C-A454-ADD9225A0DE0}"/>
          </ac:spMkLst>
        </pc:spChg>
        <pc:spChg chg="add mod">
          <ac:chgData name="Ffion Ashman (1807777)" userId="S::1807777@student.uwtsd.ac.uk::479385fc-0297-4210-ab01-946d562ce514" providerId="AD" clId="Web-{39969C11-402B-2E77-B0E3-AECFD6181246}" dt="2019-10-31T13:51:20.643" v="1884" actId="1076"/>
          <ac:spMkLst>
            <pc:docMk/>
            <pc:sldMk cId="748432679" sldId="259"/>
            <ac:spMk id="12" creationId="{F25A2287-3368-49C6-8580-56F8AA6692EE}"/>
          </ac:spMkLst>
        </pc:spChg>
        <pc:spChg chg="add del mod">
          <ac:chgData name="Ffion Ashman (1807777)" userId="S::1807777@student.uwtsd.ac.uk::479385fc-0297-4210-ab01-946d562ce514" providerId="AD" clId="Web-{39969C11-402B-2E77-B0E3-AECFD6181246}" dt="2019-10-31T13:53:04.628" v="1889"/>
          <ac:spMkLst>
            <pc:docMk/>
            <pc:sldMk cId="748432679" sldId="259"/>
            <ac:spMk id="14" creationId="{E434B447-64E1-48EF-B09F-3911BEDF8685}"/>
          </ac:spMkLst>
        </pc:spChg>
        <pc:spChg chg="mod">
          <ac:chgData name="Ffion Ashman (1807777)" userId="S::1807777@student.uwtsd.ac.uk::479385fc-0297-4210-ab01-946d562ce514" providerId="AD" clId="Web-{39969C11-402B-2E77-B0E3-AECFD6181246}" dt="2019-10-31T13:57:05.301" v="1901" actId="1076"/>
          <ac:spMkLst>
            <pc:docMk/>
            <pc:sldMk cId="748432679" sldId="259"/>
            <ac:spMk id="18" creationId="{1790BD08-7546-4D0F-A83C-7128DE347835}"/>
          </ac:spMkLst>
        </pc:spChg>
        <pc:spChg chg="add mod">
          <ac:chgData name="Ffion Ashman (1807777)" userId="S::1807777@student.uwtsd.ac.uk::479385fc-0297-4210-ab01-946d562ce514" providerId="AD" clId="Web-{39969C11-402B-2E77-B0E3-AECFD6181246}" dt="2019-10-31T14:58:21.250" v="4449" actId="20577"/>
          <ac:spMkLst>
            <pc:docMk/>
            <pc:sldMk cId="748432679" sldId="259"/>
            <ac:spMk id="19" creationId="{15C5390D-ABE3-4BAF-A9AB-0BF93D6D9FD6}"/>
          </ac:spMkLst>
        </pc:spChg>
        <pc:spChg chg="add mod">
          <ac:chgData name="Ffion Ashman (1807777)" userId="S::1807777@student.uwtsd.ac.uk::479385fc-0297-4210-ab01-946d562ce514" providerId="AD" clId="Web-{39969C11-402B-2E77-B0E3-AECFD6181246}" dt="2019-10-31T14:58:24.703" v="4452" actId="20577"/>
          <ac:spMkLst>
            <pc:docMk/>
            <pc:sldMk cId="748432679" sldId="259"/>
            <ac:spMk id="20" creationId="{07C5869E-AABD-4746-8B28-CA1507961E78}"/>
          </ac:spMkLst>
        </pc:spChg>
        <pc:spChg chg="add mod">
          <ac:chgData name="Ffion Ashman (1807777)" userId="S::1807777@student.uwtsd.ac.uk::479385fc-0297-4210-ab01-946d562ce514" providerId="AD" clId="Web-{39969C11-402B-2E77-B0E3-AECFD6181246}" dt="2019-10-31T14:58:29.750" v="4455" actId="20577"/>
          <ac:spMkLst>
            <pc:docMk/>
            <pc:sldMk cId="748432679" sldId="259"/>
            <ac:spMk id="21" creationId="{E542F1C2-756B-4E8C-A851-A406C6133B7E}"/>
          </ac:spMkLst>
        </pc:spChg>
        <pc:spChg chg="add mod">
          <ac:chgData name="Ffion Ashman (1807777)" userId="S::1807777@student.uwtsd.ac.uk::479385fc-0297-4210-ab01-946d562ce514" providerId="AD" clId="Web-{39969C11-402B-2E77-B0E3-AECFD6181246}" dt="2019-10-31T14:58:35.109" v="4458" actId="20577"/>
          <ac:spMkLst>
            <pc:docMk/>
            <pc:sldMk cId="748432679" sldId="259"/>
            <ac:spMk id="22" creationId="{C4FBFBAC-496D-4765-90D0-E46BB2289D7F}"/>
          </ac:spMkLst>
        </pc:spChg>
        <pc:picChg chg="mod">
          <ac:chgData name="Ffion Ashman (1807777)" userId="S::1807777@student.uwtsd.ac.uk::479385fc-0297-4210-ab01-946d562ce514" providerId="AD" clId="Web-{39969C11-402B-2E77-B0E3-AECFD6181246}" dt="2019-10-31T14:55:35.061" v="4389" actId="14100"/>
          <ac:picMkLst>
            <pc:docMk/>
            <pc:sldMk cId="748432679" sldId="259"/>
            <ac:picMk id="2" creationId="{ACCE0336-015A-4D53-A0ED-78DC850DED22}"/>
          </ac:picMkLst>
        </pc:picChg>
        <pc:picChg chg="add mod">
          <ac:chgData name="Ffion Ashman (1807777)" userId="S::1807777@student.uwtsd.ac.uk::479385fc-0297-4210-ab01-946d562ce514" providerId="AD" clId="Web-{39969C11-402B-2E77-B0E3-AECFD6181246}" dt="2019-10-31T14:58:38.984" v="4461" actId="1076"/>
          <ac:picMkLst>
            <pc:docMk/>
            <pc:sldMk cId="748432679" sldId="259"/>
            <ac:picMk id="4" creationId="{15D3DA0A-D9C6-42AE-827B-3A8538C0F532}"/>
          </ac:picMkLst>
        </pc:picChg>
        <pc:picChg chg="add mod">
          <ac:chgData name="Ffion Ashman (1807777)" userId="S::1807777@student.uwtsd.ac.uk::479385fc-0297-4210-ab01-946d562ce514" providerId="AD" clId="Web-{39969C11-402B-2E77-B0E3-AECFD6181246}" dt="2019-10-31T14:56:17.437" v="4406" actId="1076"/>
          <ac:picMkLst>
            <pc:docMk/>
            <pc:sldMk cId="748432679" sldId="259"/>
            <ac:picMk id="6" creationId="{BC9C1B07-DD9E-44E2-A70C-1C8739FA2483}"/>
          </ac:picMkLst>
        </pc:picChg>
        <pc:picChg chg="mod">
          <ac:chgData name="Ffion Ashman (1807777)" userId="S::1807777@student.uwtsd.ac.uk::479385fc-0297-4210-ab01-946d562ce514" providerId="AD" clId="Web-{39969C11-402B-2E77-B0E3-AECFD6181246}" dt="2019-10-31T14:55:32.327" v="4388" actId="14100"/>
          <ac:picMkLst>
            <pc:docMk/>
            <pc:sldMk cId="748432679" sldId="259"/>
            <ac:picMk id="13" creationId="{44D07770-0664-45FC-8890-4D018A1CD18C}"/>
          </ac:picMkLst>
        </pc:picChg>
        <pc:picChg chg="mod">
          <ac:chgData name="Ffion Ashman (1807777)" userId="S::1807777@student.uwtsd.ac.uk::479385fc-0297-4210-ab01-946d562ce514" providerId="AD" clId="Web-{39969C11-402B-2E77-B0E3-AECFD6181246}" dt="2019-10-31T13:47:59.563" v="1482" actId="1076"/>
          <ac:picMkLst>
            <pc:docMk/>
            <pc:sldMk cId="748432679" sldId="259"/>
            <ac:picMk id="15" creationId="{102F8DE4-0D0F-4ADE-A648-4D2B3AFD9EAF}"/>
          </ac:picMkLst>
        </pc:picChg>
        <pc:picChg chg="mod">
          <ac:chgData name="Ffion Ashman (1807777)" userId="S::1807777@student.uwtsd.ac.uk::479385fc-0297-4210-ab01-946d562ce514" providerId="AD" clId="Web-{39969C11-402B-2E77-B0E3-AECFD6181246}" dt="2019-10-31T14:56:09.327" v="4403" actId="1076"/>
          <ac:picMkLst>
            <pc:docMk/>
            <pc:sldMk cId="748432679" sldId="259"/>
            <ac:picMk id="17" creationId="{93B31218-477C-4807-933E-F5E9AA8EC356}"/>
          </ac:picMkLst>
        </pc:picChg>
      </pc:sldChg>
      <pc:sldChg chg="addSp delSp modSp">
        <pc:chgData name="Ffion Ashman (1807777)" userId="S::1807777@student.uwtsd.ac.uk::479385fc-0297-4210-ab01-946d562ce514" providerId="AD" clId="Web-{39969C11-402B-2E77-B0E3-AECFD6181246}" dt="2019-10-31T14:58:13.187" v="4444" actId="20577"/>
        <pc:sldMkLst>
          <pc:docMk/>
          <pc:sldMk cId="3628760450" sldId="260"/>
        </pc:sldMkLst>
        <pc:spChg chg="add mod">
          <ac:chgData name="Ffion Ashman (1807777)" userId="S::1807777@student.uwtsd.ac.uk::479385fc-0297-4210-ab01-946d562ce514" providerId="AD" clId="Web-{39969C11-402B-2E77-B0E3-AECFD6181246}" dt="2019-10-31T14:12:12.076" v="2139" actId="1076"/>
          <ac:spMkLst>
            <pc:docMk/>
            <pc:sldMk cId="3628760450" sldId="260"/>
            <ac:spMk id="10" creationId="{5EE9AE20-CD9D-4623-BA3F-61D18CD84158}"/>
          </ac:spMkLst>
        </pc:spChg>
        <pc:spChg chg="add mod">
          <ac:chgData name="Ffion Ashman (1807777)" userId="S::1807777@student.uwtsd.ac.uk::479385fc-0297-4210-ab01-946d562ce514" providerId="AD" clId="Web-{39969C11-402B-2E77-B0E3-AECFD6181246}" dt="2019-10-31T14:36:16.054" v="3250" actId="14100"/>
          <ac:spMkLst>
            <pc:docMk/>
            <pc:sldMk cId="3628760450" sldId="260"/>
            <ac:spMk id="15" creationId="{6666C114-6610-4E54-A58D-9E3E89C41D82}"/>
          </ac:spMkLst>
        </pc:spChg>
        <pc:spChg chg="add mod">
          <ac:chgData name="Ffion Ashman (1807777)" userId="S::1807777@student.uwtsd.ac.uk::479385fc-0297-4210-ab01-946d562ce514" providerId="AD" clId="Web-{39969C11-402B-2E77-B0E3-AECFD6181246}" dt="2019-10-31T14:36:10.117" v="3249" actId="1076"/>
          <ac:spMkLst>
            <pc:docMk/>
            <pc:sldMk cId="3628760450" sldId="260"/>
            <ac:spMk id="16" creationId="{1A910A7D-4338-4769-8D36-89E6EF3BDEC7}"/>
          </ac:spMkLst>
        </pc:spChg>
        <pc:spChg chg="add del mod">
          <ac:chgData name="Ffion Ashman (1807777)" userId="S::1807777@student.uwtsd.ac.uk::479385fc-0297-4210-ab01-946d562ce514" providerId="AD" clId="Web-{39969C11-402B-2E77-B0E3-AECFD6181246}" dt="2019-10-31T14:23:12.034" v="2510"/>
          <ac:spMkLst>
            <pc:docMk/>
            <pc:sldMk cId="3628760450" sldId="260"/>
            <ac:spMk id="17" creationId="{15A414E1-90ED-4000-B9A2-43171C99BDC8}"/>
          </ac:spMkLst>
        </pc:spChg>
        <pc:spChg chg="add mod">
          <ac:chgData name="Ffion Ashman (1807777)" userId="S::1807777@student.uwtsd.ac.uk::479385fc-0297-4210-ab01-946d562ce514" providerId="AD" clId="Web-{39969C11-402B-2E77-B0E3-AECFD6181246}" dt="2019-10-31T14:35:29.773" v="3248" actId="1076"/>
          <ac:spMkLst>
            <pc:docMk/>
            <pc:sldMk cId="3628760450" sldId="260"/>
            <ac:spMk id="19" creationId="{F6EA8A56-D5F3-460F-8737-943D3E91DE9F}"/>
          </ac:spMkLst>
        </pc:spChg>
        <pc:spChg chg="add mod">
          <ac:chgData name="Ffion Ashman (1807777)" userId="S::1807777@student.uwtsd.ac.uk::479385fc-0297-4210-ab01-946d562ce514" providerId="AD" clId="Web-{39969C11-402B-2E77-B0E3-AECFD6181246}" dt="2019-10-31T14:48:13.246" v="4020" actId="20577"/>
          <ac:spMkLst>
            <pc:docMk/>
            <pc:sldMk cId="3628760450" sldId="260"/>
            <ac:spMk id="20" creationId="{3BA0E6F4-FAF5-44FD-A828-2625D0A014B6}"/>
          </ac:spMkLst>
        </pc:spChg>
        <pc:spChg chg="add mod">
          <ac:chgData name="Ffion Ashman (1807777)" userId="S::1807777@student.uwtsd.ac.uk::479385fc-0297-4210-ab01-946d562ce514" providerId="AD" clId="Web-{39969C11-402B-2E77-B0E3-AECFD6181246}" dt="2019-10-31T14:58:07.719" v="4439" actId="20577"/>
          <ac:spMkLst>
            <pc:docMk/>
            <pc:sldMk cId="3628760450" sldId="260"/>
            <ac:spMk id="26" creationId="{C3683F27-8454-4728-AEDC-2C9F96DB046D}"/>
          </ac:spMkLst>
        </pc:spChg>
        <pc:spChg chg="add mod">
          <ac:chgData name="Ffion Ashman (1807777)" userId="S::1807777@student.uwtsd.ac.uk::479385fc-0297-4210-ab01-946d562ce514" providerId="AD" clId="Web-{39969C11-402B-2E77-B0E3-AECFD6181246}" dt="2019-10-31T14:58:13.187" v="4444" actId="20577"/>
          <ac:spMkLst>
            <pc:docMk/>
            <pc:sldMk cId="3628760450" sldId="260"/>
            <ac:spMk id="28" creationId="{F6D49EBC-94C3-46BA-A6B6-5613C881BD8B}"/>
          </ac:spMkLst>
        </pc:spChg>
        <pc:picChg chg="add del mod">
          <ac:chgData name="Ffion Ashman (1807777)" userId="S::1807777@student.uwtsd.ac.uk::479385fc-0297-4210-ab01-946d562ce514" providerId="AD" clId="Web-{39969C11-402B-2E77-B0E3-AECFD6181246}" dt="2019-10-31T14:11:12.795" v="2043"/>
          <ac:picMkLst>
            <pc:docMk/>
            <pc:sldMk cId="3628760450" sldId="260"/>
            <ac:picMk id="2" creationId="{2CAB1E3B-D296-473B-9E64-3BE4E5549B30}"/>
          </ac:picMkLst>
        </pc:picChg>
        <pc:picChg chg="del">
          <ac:chgData name="Ffion Ashman (1807777)" userId="S::1807777@student.uwtsd.ac.uk::479385fc-0297-4210-ab01-946d562ce514" providerId="AD" clId="Web-{39969C11-402B-2E77-B0E3-AECFD6181246}" dt="2019-10-31T13:55:00.441" v="1896"/>
          <ac:picMkLst>
            <pc:docMk/>
            <pc:sldMk cId="3628760450" sldId="260"/>
            <ac:picMk id="4" creationId="{CC9C26BA-E355-485A-9FAB-AB1ACEFBA117}"/>
          </ac:picMkLst>
        </pc:picChg>
        <pc:picChg chg="del mod">
          <ac:chgData name="Ffion Ashman (1807777)" userId="S::1807777@student.uwtsd.ac.uk::479385fc-0297-4210-ab01-946d562ce514" providerId="AD" clId="Web-{39969C11-402B-2E77-B0E3-AECFD6181246}" dt="2019-10-31T13:57:25.973" v="1904"/>
          <ac:picMkLst>
            <pc:docMk/>
            <pc:sldMk cId="3628760450" sldId="260"/>
            <ac:picMk id="5" creationId="{859645FA-33D8-4A14-A555-FAD073B60AD1}"/>
          </ac:picMkLst>
        </pc:picChg>
        <pc:picChg chg="add del mod">
          <ac:chgData name="Ffion Ashman (1807777)" userId="S::1807777@student.uwtsd.ac.uk::479385fc-0297-4210-ab01-946d562ce514" providerId="AD" clId="Web-{39969C11-402B-2E77-B0E3-AECFD6181246}" dt="2019-10-31T14:11:14.810" v="2044"/>
          <ac:picMkLst>
            <pc:docMk/>
            <pc:sldMk cId="3628760450" sldId="260"/>
            <ac:picMk id="6" creationId="{6A58E6E1-3946-40F0-909E-39C7AD890E16}"/>
          </ac:picMkLst>
        </pc:picChg>
        <pc:picChg chg="add del mod">
          <ac:chgData name="Ffion Ashman (1807777)" userId="S::1807777@student.uwtsd.ac.uk::479385fc-0297-4210-ab01-946d562ce514" providerId="AD" clId="Web-{39969C11-402B-2E77-B0E3-AECFD6181246}" dt="2019-10-31T14:11:16.404" v="2045"/>
          <ac:picMkLst>
            <pc:docMk/>
            <pc:sldMk cId="3628760450" sldId="260"/>
            <ac:picMk id="8" creationId="{8CC0C3CA-AEC8-4C6A-B896-8910620C412E}"/>
          </ac:picMkLst>
        </pc:picChg>
        <pc:picChg chg="add mod">
          <ac:chgData name="Ffion Ashman (1807777)" userId="S::1807777@student.uwtsd.ac.uk::479385fc-0297-4210-ab01-946d562ce514" providerId="AD" clId="Web-{39969C11-402B-2E77-B0E3-AECFD6181246}" dt="2019-10-31T14:34:49.585" v="3231" actId="1076"/>
          <ac:picMkLst>
            <pc:docMk/>
            <pc:sldMk cId="3628760450" sldId="260"/>
            <ac:picMk id="11" creationId="{D0192306-7C8D-4775-95BA-0C482DC8460A}"/>
          </ac:picMkLst>
        </pc:picChg>
        <pc:picChg chg="add mod">
          <ac:chgData name="Ffion Ashman (1807777)" userId="S::1807777@student.uwtsd.ac.uk::479385fc-0297-4210-ab01-946d562ce514" providerId="AD" clId="Web-{39969C11-402B-2E77-B0E3-AECFD6181246}" dt="2019-10-31T14:36:18.430" v="3251" actId="1076"/>
          <ac:picMkLst>
            <pc:docMk/>
            <pc:sldMk cId="3628760450" sldId="260"/>
            <ac:picMk id="13" creationId="{A0EBD9E5-2410-4001-824B-9950623DA716}"/>
          </ac:picMkLst>
        </pc:picChg>
        <pc:picChg chg="add mod">
          <ac:chgData name="Ffion Ashman (1807777)" userId="S::1807777@student.uwtsd.ac.uk::479385fc-0297-4210-ab01-946d562ce514" providerId="AD" clId="Web-{39969C11-402B-2E77-B0E3-AECFD6181246}" dt="2019-10-31T14:57:52.297" v="4436" actId="1076"/>
          <ac:picMkLst>
            <pc:docMk/>
            <pc:sldMk cId="3628760450" sldId="260"/>
            <ac:picMk id="21" creationId="{D6DD9D4D-14A6-4C72-9D2E-6A9BB3B18429}"/>
          </ac:picMkLst>
        </pc:picChg>
        <pc:picChg chg="add mod">
          <ac:chgData name="Ffion Ashman (1807777)" userId="S::1807777@student.uwtsd.ac.uk::479385fc-0297-4210-ab01-946d562ce514" providerId="AD" clId="Web-{39969C11-402B-2E77-B0E3-AECFD6181246}" dt="2019-10-31T14:57:55.687" v="4438" actId="1076"/>
          <ac:picMkLst>
            <pc:docMk/>
            <pc:sldMk cId="3628760450" sldId="260"/>
            <ac:picMk id="23" creationId="{6034454D-4B73-4328-9672-93ED8F295F1D}"/>
          </ac:picMkLst>
        </pc:picChg>
      </pc:sldChg>
      <pc:sldChg chg="modSp">
        <pc:chgData name="Ffion Ashman (1807777)" userId="S::1807777@student.uwtsd.ac.uk::479385fc-0297-4210-ab01-946d562ce514" providerId="AD" clId="Web-{39969C11-402B-2E77-B0E3-AECFD6181246}" dt="2019-10-31T14:53:29.654" v="4358" actId="20577"/>
        <pc:sldMkLst>
          <pc:docMk/>
          <pc:sldMk cId="1987215694" sldId="261"/>
        </pc:sldMkLst>
        <pc:spChg chg="mod">
          <ac:chgData name="Ffion Ashman (1807777)" userId="S::1807777@student.uwtsd.ac.uk::479385fc-0297-4210-ab01-946d562ce514" providerId="AD" clId="Web-{39969C11-402B-2E77-B0E3-AECFD6181246}" dt="2019-10-31T14:53:29.654" v="4358" actId="20577"/>
          <ac:spMkLst>
            <pc:docMk/>
            <pc:sldMk cId="1987215694" sldId="261"/>
            <ac:spMk id="6" creationId="{5C54085A-9E91-410D-B13E-DFA891C3817E}"/>
          </ac:spMkLst>
        </pc:spChg>
      </pc:sldChg>
    </pc:docChg>
  </pc:docChgLst>
  <pc:docChgLst>
    <pc:chgData name="Ffion Ashman (1807777)" userId="S::1807777@student.uwtsd.ac.uk::479385fc-0297-4210-ab01-946d562ce514" providerId="AD" clId="Web-{11751C48-9455-7FB7-C068-5A5580CF5E27}"/>
    <pc:docChg chg="modSld">
      <pc:chgData name="Ffion Ashman (1807777)" userId="S::1807777@student.uwtsd.ac.uk::479385fc-0297-4210-ab01-946d562ce514" providerId="AD" clId="Web-{11751C48-9455-7FB7-C068-5A5580CF5E27}" dt="2019-10-26T11:35:11.944" v="107"/>
      <pc:docMkLst>
        <pc:docMk/>
      </pc:docMkLst>
      <pc:sldChg chg="addSp delSp modSp">
        <pc:chgData name="Ffion Ashman (1807777)" userId="S::1807777@student.uwtsd.ac.uk::479385fc-0297-4210-ab01-946d562ce514" providerId="AD" clId="Web-{11751C48-9455-7FB7-C068-5A5580CF5E27}" dt="2019-10-26T11:35:11.944" v="107"/>
        <pc:sldMkLst>
          <pc:docMk/>
          <pc:sldMk cId="2292847101" sldId="256"/>
        </pc:sldMkLst>
        <pc:spChg chg="del">
          <ac:chgData name="Ffion Ashman (1807777)" userId="S::1807777@student.uwtsd.ac.uk::479385fc-0297-4210-ab01-946d562ce514" providerId="AD" clId="Web-{11751C48-9455-7FB7-C068-5A5580CF5E27}" dt="2019-10-26T11:27:53.692" v="0"/>
          <ac:spMkLst>
            <pc:docMk/>
            <pc:sldMk cId="2292847101" sldId="256"/>
            <ac:spMk id="2" creationId="{00000000-0000-0000-0000-000000000000}"/>
          </ac:spMkLst>
        </pc:spChg>
        <pc:spChg chg="del">
          <ac:chgData name="Ffion Ashman (1807777)" userId="S::1807777@student.uwtsd.ac.uk::479385fc-0297-4210-ab01-946d562ce514" providerId="AD" clId="Web-{11751C48-9455-7FB7-C068-5A5580CF5E27}" dt="2019-10-26T11:28:00.348" v="1"/>
          <ac:spMkLst>
            <pc:docMk/>
            <pc:sldMk cId="2292847101" sldId="256"/>
            <ac:spMk id="3" creationId="{00000000-0000-0000-0000-000000000000}"/>
          </ac:spMkLst>
        </pc:spChg>
        <pc:spChg chg="add mod">
          <ac:chgData name="Ffion Ashman (1807777)" userId="S::1807777@student.uwtsd.ac.uk::479385fc-0297-4210-ab01-946d562ce514" providerId="AD" clId="Web-{11751C48-9455-7FB7-C068-5A5580CF5E27}" dt="2019-10-26T11:29:32.411" v="60" actId="20577"/>
          <ac:spMkLst>
            <pc:docMk/>
            <pc:sldMk cId="2292847101" sldId="256"/>
            <ac:spMk id="4" creationId="{DAA90E3A-A3C4-427A-A4A3-850C63FC4655}"/>
          </ac:spMkLst>
        </pc:spChg>
        <pc:spChg chg="add mod">
          <ac:chgData name="Ffion Ashman (1807777)" userId="S::1807777@student.uwtsd.ac.uk::479385fc-0297-4210-ab01-946d562ce514" providerId="AD" clId="Web-{11751C48-9455-7FB7-C068-5A5580CF5E27}" dt="2019-10-26T11:32:38.318" v="97" actId="1076"/>
          <ac:spMkLst>
            <pc:docMk/>
            <pc:sldMk cId="2292847101" sldId="256"/>
            <ac:spMk id="7" creationId="{94F01857-3B88-4E86-B8CD-8718927A6877}"/>
          </ac:spMkLst>
        </pc:spChg>
        <pc:spChg chg="add mod">
          <ac:chgData name="Ffion Ashman (1807777)" userId="S::1807777@student.uwtsd.ac.uk::479385fc-0297-4210-ab01-946d562ce514" providerId="AD" clId="Web-{11751C48-9455-7FB7-C068-5A5580CF5E27}" dt="2019-10-26T11:35:06.366" v="104" actId="20577"/>
          <ac:spMkLst>
            <pc:docMk/>
            <pc:sldMk cId="2292847101" sldId="256"/>
            <ac:spMk id="10" creationId="{8FC8AF95-91D8-4232-83BA-9489C6E0F036}"/>
          </ac:spMkLst>
        </pc:spChg>
        <pc:spChg chg="add del">
          <ac:chgData name="Ffion Ashman (1807777)" userId="S::1807777@student.uwtsd.ac.uk::479385fc-0297-4210-ab01-946d562ce514" providerId="AD" clId="Web-{11751C48-9455-7FB7-C068-5A5580CF5E27}" dt="2019-10-26T11:35:11.944" v="107"/>
          <ac:spMkLst>
            <pc:docMk/>
            <pc:sldMk cId="2292847101" sldId="256"/>
            <ac:spMk id="11" creationId="{66FF4F58-0818-4614-A849-C493AD8A407D}"/>
          </ac:spMkLst>
        </pc:spChg>
        <pc:picChg chg="add mod">
          <ac:chgData name="Ffion Ashman (1807777)" userId="S::1807777@student.uwtsd.ac.uk::479385fc-0297-4210-ab01-946d562ce514" providerId="AD" clId="Web-{11751C48-9455-7FB7-C068-5A5580CF5E27}" dt="2019-10-26T11:32:04.021" v="67" actId="1076"/>
          <ac:picMkLst>
            <pc:docMk/>
            <pc:sldMk cId="2292847101" sldId="256"/>
            <ac:picMk id="5" creationId="{17446FC6-63C8-4A0F-BD2E-640A6BEC9FD6}"/>
          </ac:picMkLst>
        </pc:picChg>
        <pc:picChg chg="add mod">
          <ac:chgData name="Ffion Ashman (1807777)" userId="S::1807777@student.uwtsd.ac.uk::479385fc-0297-4210-ab01-946d562ce514" providerId="AD" clId="Web-{11751C48-9455-7FB7-C068-5A5580CF5E27}" dt="2019-10-26T11:34:48.397" v="100" actId="1076"/>
          <ac:picMkLst>
            <pc:docMk/>
            <pc:sldMk cId="2292847101" sldId="256"/>
            <ac:picMk id="8" creationId="{B4D447BC-A304-4D9F-8112-EB324AF2DBC2}"/>
          </ac:picMkLst>
        </pc:picChg>
      </pc:sldChg>
    </pc:docChg>
  </pc:docChgLst>
  <pc:docChgLst>
    <pc:chgData name="Ffion Ashman (1807777)" userId="S::1807777@student.uwtsd.ac.uk::479385fc-0297-4210-ab01-946d562ce514" providerId="AD" clId="Web-{53FAD0E6-6C54-49C7-F47F-C63D57AA9FA4}"/>
    <pc:docChg chg="modSld">
      <pc:chgData name="Ffion Ashman (1807777)" userId="S::1807777@student.uwtsd.ac.uk::479385fc-0297-4210-ab01-946d562ce514" providerId="AD" clId="Web-{53FAD0E6-6C54-49C7-F47F-C63D57AA9FA4}" dt="2019-10-31T15:11:05.171" v="510" actId="20577"/>
      <pc:docMkLst>
        <pc:docMk/>
      </pc:docMkLst>
      <pc:sldChg chg="modSp">
        <pc:chgData name="Ffion Ashman (1807777)" userId="S::1807777@student.uwtsd.ac.uk::479385fc-0297-4210-ab01-946d562ce514" providerId="AD" clId="Web-{53FAD0E6-6C54-49C7-F47F-C63D57AA9FA4}" dt="2019-10-31T15:11:05.171" v="509" actId="20577"/>
        <pc:sldMkLst>
          <pc:docMk/>
          <pc:sldMk cId="3003201679" sldId="258"/>
        </pc:sldMkLst>
        <pc:spChg chg="mod">
          <ac:chgData name="Ffion Ashman (1807777)" userId="S::1807777@student.uwtsd.ac.uk::479385fc-0297-4210-ab01-946d562ce514" providerId="AD" clId="Web-{53FAD0E6-6C54-49C7-F47F-C63D57AA9FA4}" dt="2019-10-31T15:11:05.171" v="509" actId="20577"/>
          <ac:spMkLst>
            <pc:docMk/>
            <pc:sldMk cId="3003201679" sldId="258"/>
            <ac:spMk id="9" creationId="{AC77E2F6-EED3-44EF-BEA4-BA6564CFEAC0}"/>
          </ac:spMkLst>
        </pc:spChg>
      </pc:sldChg>
      <pc:sldChg chg="modSp">
        <pc:chgData name="Ffion Ashman (1807777)" userId="S::1807777@student.uwtsd.ac.uk::479385fc-0297-4210-ab01-946d562ce514" providerId="AD" clId="Web-{53FAD0E6-6C54-49C7-F47F-C63D57AA9FA4}" dt="2019-10-31T15:09:15.124" v="498" actId="20577"/>
        <pc:sldMkLst>
          <pc:docMk/>
          <pc:sldMk cId="1987215694" sldId="261"/>
        </pc:sldMkLst>
        <pc:spChg chg="mod">
          <ac:chgData name="Ffion Ashman (1807777)" userId="S::1807777@student.uwtsd.ac.uk::479385fc-0297-4210-ab01-946d562ce514" providerId="AD" clId="Web-{53FAD0E6-6C54-49C7-F47F-C63D57AA9FA4}" dt="2019-10-31T15:09:15.124" v="498" actId="20577"/>
          <ac:spMkLst>
            <pc:docMk/>
            <pc:sldMk cId="1987215694" sldId="261"/>
            <ac:spMk id="6" creationId="{5C54085A-9E91-410D-B13E-DFA891C3817E}"/>
          </ac:spMkLst>
        </pc:spChg>
      </pc:sldChg>
    </pc:docChg>
  </pc:docChgLst>
  <pc:docChgLst>
    <pc:chgData name="Ffion Ashman (1807777)" userId="S::1807777@student.uwtsd.ac.uk::479385fc-0297-4210-ab01-946d562ce514" providerId="AD" clId="Web-{F4BAB4CF-F107-D621-CCEA-AF1A989C6A14}"/>
    <pc:docChg chg="addSld modSld">
      <pc:chgData name="Ffion Ashman (1807777)" userId="S::1807777@student.uwtsd.ac.uk::479385fc-0297-4210-ab01-946d562ce514" providerId="AD" clId="Web-{F4BAB4CF-F107-D621-CCEA-AF1A989C6A14}" dt="2019-10-26T11:46:47.410" v="443"/>
      <pc:docMkLst>
        <pc:docMk/>
      </pc:docMkLst>
      <pc:sldChg chg="addSp modSp">
        <pc:chgData name="Ffion Ashman (1807777)" userId="S::1807777@student.uwtsd.ac.uk::479385fc-0297-4210-ab01-946d562ce514" providerId="AD" clId="Web-{F4BAB4CF-F107-D621-CCEA-AF1A989C6A14}" dt="2019-10-26T11:36:53.011" v="78" actId="1076"/>
        <pc:sldMkLst>
          <pc:docMk/>
          <pc:sldMk cId="2292847101" sldId="256"/>
        </pc:sldMkLst>
        <pc:spChg chg="add mod">
          <ac:chgData name="Ffion Ashman (1807777)" userId="S::1807777@student.uwtsd.ac.uk::479385fc-0297-4210-ab01-946d562ce514" providerId="AD" clId="Web-{F4BAB4CF-F107-D621-CCEA-AF1A989C6A14}" dt="2019-10-26T11:35:54.917" v="22" actId="1076"/>
          <ac:spMkLst>
            <pc:docMk/>
            <pc:sldMk cId="2292847101" sldId="256"/>
            <ac:spMk id="2" creationId="{223FCC09-C514-4DE7-A066-D81E70156371}"/>
          </ac:spMkLst>
        </pc:spChg>
        <pc:spChg chg="add mod">
          <ac:chgData name="Ffion Ashman (1807777)" userId="S::1807777@student.uwtsd.ac.uk::479385fc-0297-4210-ab01-946d562ce514" providerId="AD" clId="Web-{F4BAB4CF-F107-D621-CCEA-AF1A989C6A14}" dt="2019-10-26T11:36:53.011" v="78" actId="1076"/>
          <ac:spMkLst>
            <pc:docMk/>
            <pc:sldMk cId="2292847101" sldId="256"/>
            <ac:spMk id="9" creationId="{C75E99A3-8DBD-4D72-94CB-B59B749BABB6}"/>
          </ac:spMkLst>
        </pc:spChg>
      </pc:sldChg>
      <pc:sldChg chg="addSp delSp modSp new">
        <pc:chgData name="Ffion Ashman (1807777)" userId="S::1807777@student.uwtsd.ac.uk::479385fc-0297-4210-ab01-946d562ce514" providerId="AD" clId="Web-{F4BAB4CF-F107-D621-CCEA-AF1A989C6A14}" dt="2019-10-26T11:46:37.785" v="440" actId="1076"/>
        <pc:sldMkLst>
          <pc:docMk/>
          <pc:sldMk cId="708369736" sldId="257"/>
        </pc:sldMkLst>
        <pc:spChg chg="del">
          <ac:chgData name="Ffion Ashman (1807777)" userId="S::1807777@student.uwtsd.ac.uk::479385fc-0297-4210-ab01-946d562ce514" providerId="AD" clId="Web-{F4BAB4CF-F107-D621-CCEA-AF1A989C6A14}" dt="2019-10-26T11:45:54.988" v="369"/>
          <ac:spMkLst>
            <pc:docMk/>
            <pc:sldMk cId="708369736" sldId="257"/>
            <ac:spMk id="2" creationId="{624BD480-7EA2-4BC9-9818-DBD2E8CAC0DB}"/>
          </ac:spMkLst>
        </pc:spChg>
        <pc:spChg chg="del">
          <ac:chgData name="Ffion Ashman (1807777)" userId="S::1807777@student.uwtsd.ac.uk::479385fc-0297-4210-ab01-946d562ce514" providerId="AD" clId="Web-{F4BAB4CF-F107-D621-CCEA-AF1A989C6A14}" dt="2019-10-26T11:45:52.832" v="368"/>
          <ac:spMkLst>
            <pc:docMk/>
            <pc:sldMk cId="708369736" sldId="257"/>
            <ac:spMk id="3" creationId="{835B666A-944C-4E65-9FAD-C8AE98E0FBB9}"/>
          </ac:spMkLst>
        </pc:spChg>
        <pc:spChg chg="add mod">
          <ac:chgData name="Ffion Ashman (1807777)" userId="S::1807777@student.uwtsd.ac.uk::479385fc-0297-4210-ab01-946d562ce514" providerId="AD" clId="Web-{F4BAB4CF-F107-D621-CCEA-AF1A989C6A14}" dt="2019-10-26T11:46:37.785" v="440" actId="1076"/>
          <ac:spMkLst>
            <pc:docMk/>
            <pc:sldMk cId="708369736" sldId="257"/>
            <ac:spMk id="5" creationId="{0A9A3CB2-9903-432F-840B-0B1A9F50D989}"/>
          </ac:spMkLst>
        </pc:spChg>
      </pc:sldChg>
      <pc:sldChg chg="addSp delSp new">
        <pc:chgData name="Ffion Ashman (1807777)" userId="S::1807777@student.uwtsd.ac.uk::479385fc-0297-4210-ab01-946d562ce514" providerId="AD" clId="Web-{F4BAB4CF-F107-D621-CCEA-AF1A989C6A14}" dt="2019-10-26T11:46:47.410" v="443"/>
        <pc:sldMkLst>
          <pc:docMk/>
          <pc:sldMk cId="3003201679" sldId="258"/>
        </pc:sldMkLst>
        <pc:spChg chg="del">
          <ac:chgData name="Ffion Ashman (1807777)" userId="S::1807777@student.uwtsd.ac.uk::479385fc-0297-4210-ab01-946d562ce514" providerId="AD" clId="Web-{F4BAB4CF-F107-D621-CCEA-AF1A989C6A14}" dt="2019-10-26T11:46:46.645" v="442"/>
          <ac:spMkLst>
            <pc:docMk/>
            <pc:sldMk cId="3003201679" sldId="258"/>
            <ac:spMk id="2" creationId="{19745692-AF79-4DCE-90C8-67424A5F7143}"/>
          </ac:spMkLst>
        </pc:spChg>
        <pc:spChg chg="del">
          <ac:chgData name="Ffion Ashman (1807777)" userId="S::1807777@student.uwtsd.ac.uk::479385fc-0297-4210-ab01-946d562ce514" providerId="AD" clId="Web-{F4BAB4CF-F107-D621-CCEA-AF1A989C6A14}" dt="2019-10-26T11:46:44.488" v="441"/>
          <ac:spMkLst>
            <pc:docMk/>
            <pc:sldMk cId="3003201679" sldId="258"/>
            <ac:spMk id="3" creationId="{60DE510B-AE29-4FFB-86E6-DC6EC42BB2B7}"/>
          </ac:spMkLst>
        </pc:spChg>
        <pc:spChg chg="add">
          <ac:chgData name="Ffion Ashman (1807777)" userId="S::1807777@student.uwtsd.ac.uk::479385fc-0297-4210-ab01-946d562ce514" providerId="AD" clId="Web-{F4BAB4CF-F107-D621-CCEA-AF1A989C6A14}" dt="2019-10-26T11:46:47.410" v="443"/>
          <ac:spMkLst>
            <pc:docMk/>
            <pc:sldMk cId="3003201679" sldId="258"/>
            <ac:spMk id="5" creationId="{97C42416-5A52-4356-8F1A-27C85993B23A}"/>
          </ac:spMkLst>
        </pc:spChg>
      </pc:sldChg>
      <pc:sldChg chg="new">
        <pc:chgData name="Ffion Ashman (1807777)" userId="S::1807777@student.uwtsd.ac.uk::479385fc-0297-4210-ab01-946d562ce514" providerId="AD" clId="Web-{F4BAB4CF-F107-D621-CCEA-AF1A989C6A14}" dt="2019-10-26T11:39:07.715" v="81"/>
        <pc:sldMkLst>
          <pc:docMk/>
          <pc:sldMk cId="748432679" sldId="259"/>
        </pc:sldMkLst>
      </pc:sldChg>
      <pc:sldChg chg="new">
        <pc:chgData name="Ffion Ashman (1807777)" userId="S::1807777@student.uwtsd.ac.uk::479385fc-0297-4210-ab01-946d562ce514" providerId="AD" clId="Web-{F4BAB4CF-F107-D621-CCEA-AF1A989C6A14}" dt="2019-10-26T11:39:08.621" v="82"/>
        <pc:sldMkLst>
          <pc:docMk/>
          <pc:sldMk cId="3628760450" sldId="260"/>
        </pc:sldMkLst>
      </pc:sldChg>
      <pc:sldChg chg="addSp delSp modSp new">
        <pc:chgData name="Ffion Ashman (1807777)" userId="S::1807777@student.uwtsd.ac.uk::479385fc-0297-4210-ab01-946d562ce514" providerId="AD" clId="Web-{F4BAB4CF-F107-D621-CCEA-AF1A989C6A14}" dt="2019-10-26T11:42:48.440" v="366" actId="20577"/>
        <pc:sldMkLst>
          <pc:docMk/>
          <pc:sldMk cId="1987215694" sldId="261"/>
        </pc:sldMkLst>
        <pc:spChg chg="del">
          <ac:chgData name="Ffion Ashman (1807777)" userId="S::1807777@student.uwtsd.ac.uk::479385fc-0297-4210-ab01-946d562ce514" providerId="AD" clId="Web-{F4BAB4CF-F107-D621-CCEA-AF1A989C6A14}" dt="2019-10-26T11:39:14.949" v="85"/>
          <ac:spMkLst>
            <pc:docMk/>
            <pc:sldMk cId="1987215694" sldId="261"/>
            <ac:spMk id="2" creationId="{2B0813EA-4756-4CB5-82C2-E5CAD667F535}"/>
          </ac:spMkLst>
        </pc:spChg>
        <pc:spChg chg="del">
          <ac:chgData name="Ffion Ashman (1807777)" userId="S::1807777@student.uwtsd.ac.uk::479385fc-0297-4210-ab01-946d562ce514" providerId="AD" clId="Web-{F4BAB4CF-F107-D621-CCEA-AF1A989C6A14}" dt="2019-10-26T11:39:12.918" v="84"/>
          <ac:spMkLst>
            <pc:docMk/>
            <pc:sldMk cId="1987215694" sldId="261"/>
            <ac:spMk id="3" creationId="{6DE3186F-03EA-4270-A272-E43306CC2CA7}"/>
          </ac:spMkLst>
        </pc:spChg>
        <pc:spChg chg="add mod">
          <ac:chgData name="Ffion Ashman (1807777)" userId="S::1807777@student.uwtsd.ac.uk::479385fc-0297-4210-ab01-946d562ce514" providerId="AD" clId="Web-{F4BAB4CF-F107-D621-CCEA-AF1A989C6A14}" dt="2019-10-26T11:39:40.153" v="130" actId="1076"/>
          <ac:spMkLst>
            <pc:docMk/>
            <pc:sldMk cId="1987215694" sldId="261"/>
            <ac:spMk id="5" creationId="{E8DA8975-911E-4C36-9E65-370CAE16A1DB}"/>
          </ac:spMkLst>
        </pc:spChg>
        <pc:spChg chg="add mod">
          <ac:chgData name="Ffion Ashman (1807777)" userId="S::1807777@student.uwtsd.ac.uk::479385fc-0297-4210-ab01-946d562ce514" providerId="AD" clId="Web-{F4BAB4CF-F107-D621-CCEA-AF1A989C6A14}" dt="2019-10-26T11:42:48.440" v="366" actId="20577"/>
          <ac:spMkLst>
            <pc:docMk/>
            <pc:sldMk cId="1987215694" sldId="261"/>
            <ac:spMk id="6" creationId="{5C54085A-9E91-410D-B13E-DFA891C3817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10/31/2019</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irstdiscoverers.co.uk/wp-content/uploads/2018/09/Child-Development-Theories-B-F-Skinner.jpg"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hyperlink" Target="http://www.toptenz.net/wp-content/uploads/2014/10/americanphilosophers1.jpg"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icpa.org/wp-content/uploads/2015/04/uncrc.jpg"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behaviourismin2015.files.wordpress.com/2015/08/abc-of-aba1.jpg"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8" Type="http://schemas.openxmlformats.org/officeDocument/2006/relationships/hyperlink" Target="https://daengjuventini.wordpress.com/2015/04/20/john-dewey-john-locke-pedagogical-views/" TargetMode="External"/><Relationship Id="rId3" Type="http://schemas.openxmlformats.org/officeDocument/2006/relationships/image" Target="../media/image9.JPG"/><Relationship Id="rId7" Type="http://schemas.openxmlformats.org/officeDocument/2006/relationships/image" Target="../media/image13.jpe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JPG"/><Relationship Id="rId5" Type="http://schemas.openxmlformats.org/officeDocument/2006/relationships/image" Target="../media/image11.JPG"/><Relationship Id="rId4" Type="http://schemas.openxmlformats.org/officeDocument/2006/relationships/image" Target="../media/image10.JPG"/></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17.jpe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hyperlink" Target="https://www.ihasco.co.uk/uploads/programmes/SA_4_A.jpg" TargetMode="External"/><Relationship Id="rId4" Type="http://schemas.openxmlformats.org/officeDocument/2006/relationships/hyperlink" Target="https://blog.brookespublishing.com/wp-content/uploads/2017/05/Munk.continuous-1024x720.jpg"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www.ihasco.co.uk/uploads/programmes/SA_4_A.jpg" TargetMode="External"/><Relationship Id="rId3" Type="http://schemas.openxmlformats.org/officeDocument/2006/relationships/hyperlink" Target="http://www.toptenz.net/wp-content/uploads/2014/10/americanphilosophers1.jpg" TargetMode="External"/><Relationship Id="rId7" Type="http://schemas.openxmlformats.org/officeDocument/2006/relationships/hyperlink" Target="https://daengjuventini.wordpress.com/2015/04/20/john-dewey-john-locke-pedagogical-views/" TargetMode="External"/><Relationship Id="rId2" Type="http://schemas.openxmlformats.org/officeDocument/2006/relationships/hyperlink" Target="https://www.firstdiscoverers.co.uk/wp-content/uploads/2018/09/Child-Development-Theories-B-F-Skinner.jpg" TargetMode="External"/><Relationship Id="rId1" Type="http://schemas.openxmlformats.org/officeDocument/2006/relationships/slideLayout" Target="../slideLayouts/slideLayout2.xml"/><Relationship Id="rId6" Type="http://schemas.openxmlformats.org/officeDocument/2006/relationships/hyperlink" Target="https://behaviourismin2015.files.wordpress.com/2015/08/abc-of-aba1.jpg" TargetMode="External"/><Relationship Id="rId5" Type="http://schemas.openxmlformats.org/officeDocument/2006/relationships/hyperlink" Target="https://icpa.org/wp-content/uploads/2015/04/uncrc.jpg" TargetMode="External"/><Relationship Id="rId4" Type="http://schemas.openxmlformats.org/officeDocument/2006/relationships/hyperlink" Target="https://sam-barrow.com/wp-content/uploads/2015/11/Screen-Shot-2017-03-05-at-23.15.48.png" TargetMode="External"/><Relationship Id="rId9" Type="http://schemas.openxmlformats.org/officeDocument/2006/relationships/hyperlink" Target="https://blog.brookespublishing.com/wp-content/uploads/2017/05/Munk.continuous-1024x720.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A90E3A-A3C4-427A-A4A3-850C63FC4655}"/>
              </a:ext>
            </a:extLst>
          </p:cNvPr>
          <p:cNvSpPr txBox="1"/>
          <p:nvPr/>
        </p:nvSpPr>
        <p:spPr>
          <a:xfrm>
            <a:off x="2362200" y="95250"/>
            <a:ext cx="74771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Theoretical approaches to learning.</a:t>
            </a:r>
          </a:p>
        </p:txBody>
      </p:sp>
      <p:pic>
        <p:nvPicPr>
          <p:cNvPr id="5" name="Picture 5" descr="A person wearing glasses posing for the camera&#10;&#10;Description generated with very high confidence">
            <a:extLst>
              <a:ext uri="{FF2B5EF4-FFF2-40B4-BE49-F238E27FC236}">
                <a16:creationId xmlns:a16="http://schemas.microsoft.com/office/drawing/2014/main" id="{17446FC6-63C8-4A0F-BD2E-640A6BEC9FD6}"/>
              </a:ext>
            </a:extLst>
          </p:cNvPr>
          <p:cNvPicPr>
            <a:picLocks noChangeAspect="1"/>
          </p:cNvPicPr>
          <p:nvPr/>
        </p:nvPicPr>
        <p:blipFill>
          <a:blip r:embed="rId2"/>
          <a:stretch>
            <a:fillRect/>
          </a:stretch>
        </p:blipFill>
        <p:spPr>
          <a:xfrm>
            <a:off x="212681" y="863634"/>
            <a:ext cx="3651335" cy="2215777"/>
          </a:xfrm>
          <a:prstGeom prst="rect">
            <a:avLst/>
          </a:prstGeom>
        </p:spPr>
      </p:pic>
      <p:sp>
        <p:nvSpPr>
          <p:cNvPr id="7" name="TextBox 6">
            <a:extLst>
              <a:ext uri="{FF2B5EF4-FFF2-40B4-BE49-F238E27FC236}">
                <a16:creationId xmlns:a16="http://schemas.microsoft.com/office/drawing/2014/main" id="{94F01857-3B88-4E86-B8CD-8718927A6877}"/>
              </a:ext>
            </a:extLst>
          </p:cNvPr>
          <p:cNvSpPr txBox="1"/>
          <p:nvPr/>
        </p:nvSpPr>
        <p:spPr>
          <a:xfrm>
            <a:off x="514349" y="3210406"/>
            <a:ext cx="2743199" cy="877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dirty="0">
                <a:ea typeface="+mn-lt"/>
                <a:cs typeface="+mn-lt"/>
                <a:hlinkClick r:id="rId3"/>
              </a:rPr>
              <a:t>https://www.firstdiscoverers.co.uk/wp-content/uploads/2018/09/Child-Development-Theories-B-F-Skinner.jpg</a:t>
            </a:r>
            <a:endParaRPr lang="en-US" sz="1100" dirty="0">
              <a:ea typeface="+mn-lt"/>
              <a:cs typeface="+mn-lt"/>
            </a:endParaRPr>
          </a:p>
          <a:p>
            <a:endParaRPr lang="en-US" dirty="0"/>
          </a:p>
        </p:txBody>
      </p:sp>
      <p:pic>
        <p:nvPicPr>
          <p:cNvPr id="8" name="Picture 8" descr="A person wearing a suit and tie&#10;&#10;Description generated with very high confidence">
            <a:extLst>
              <a:ext uri="{FF2B5EF4-FFF2-40B4-BE49-F238E27FC236}">
                <a16:creationId xmlns:a16="http://schemas.microsoft.com/office/drawing/2014/main" id="{B4D447BC-A304-4D9F-8112-EB324AF2DBC2}"/>
              </a:ext>
            </a:extLst>
          </p:cNvPr>
          <p:cNvPicPr>
            <a:picLocks noChangeAspect="1"/>
          </p:cNvPicPr>
          <p:nvPr/>
        </p:nvPicPr>
        <p:blipFill>
          <a:blip r:embed="rId4"/>
          <a:stretch>
            <a:fillRect/>
          </a:stretch>
        </p:blipFill>
        <p:spPr>
          <a:xfrm>
            <a:off x="9702845" y="680025"/>
            <a:ext cx="2276474" cy="2904332"/>
          </a:xfrm>
          <a:prstGeom prst="rect">
            <a:avLst/>
          </a:prstGeom>
        </p:spPr>
      </p:pic>
      <p:sp>
        <p:nvSpPr>
          <p:cNvPr id="10" name="TextBox 9">
            <a:extLst>
              <a:ext uri="{FF2B5EF4-FFF2-40B4-BE49-F238E27FC236}">
                <a16:creationId xmlns:a16="http://schemas.microsoft.com/office/drawing/2014/main" id="{8FC8AF95-91D8-4232-83BA-9489C6E0F036}"/>
              </a:ext>
            </a:extLst>
          </p:cNvPr>
          <p:cNvSpPr txBox="1"/>
          <p:nvPr/>
        </p:nvSpPr>
        <p:spPr>
          <a:xfrm>
            <a:off x="5217457" y="4750949"/>
            <a:ext cx="2743199"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chemeClr val="bg1"/>
                </a:solidFill>
                <a:ea typeface="+mn-lt"/>
                <a:cs typeface="+mn-lt"/>
              </a:rPr>
              <a:t>https://sam-barrow.com/wp-content/uploads/2015/11/Screen-Shot-2017-03-05-at-23.15.48.png</a:t>
            </a:r>
            <a:endParaRPr lang="en-US" dirty="0">
              <a:solidFill>
                <a:schemeClr val="bg1"/>
              </a:solidFill>
            </a:endParaRPr>
          </a:p>
        </p:txBody>
      </p:sp>
      <p:sp>
        <p:nvSpPr>
          <p:cNvPr id="2" name="TextBox 1">
            <a:extLst>
              <a:ext uri="{FF2B5EF4-FFF2-40B4-BE49-F238E27FC236}">
                <a16:creationId xmlns:a16="http://schemas.microsoft.com/office/drawing/2014/main" id="{223FCC09-C514-4DE7-A066-D81E70156371}"/>
              </a:ext>
            </a:extLst>
          </p:cNvPr>
          <p:cNvSpPr txBox="1"/>
          <p:nvPr/>
        </p:nvSpPr>
        <p:spPr>
          <a:xfrm>
            <a:off x="9429750" y="3749961"/>
            <a:ext cx="2743200" cy="877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dirty="0">
                <a:ea typeface="+mn-lt"/>
                <a:cs typeface="+mn-lt"/>
                <a:hlinkClick r:id="rId5"/>
              </a:rPr>
              <a:t>http://www.toptenz.net/wp-content/uploads/2014/10/americanphilosophers1.jpg</a:t>
            </a:r>
            <a:endParaRPr lang="en-US" sz="1100" dirty="0">
              <a:ea typeface="+mn-lt"/>
              <a:cs typeface="+mn-lt"/>
            </a:endParaRPr>
          </a:p>
          <a:p>
            <a:endParaRPr lang="en-US" dirty="0"/>
          </a:p>
        </p:txBody>
      </p:sp>
      <p:sp>
        <p:nvSpPr>
          <p:cNvPr id="9" name="TextBox 8">
            <a:extLst>
              <a:ext uri="{FF2B5EF4-FFF2-40B4-BE49-F238E27FC236}">
                <a16:creationId xmlns:a16="http://schemas.microsoft.com/office/drawing/2014/main" id="{C75E99A3-8DBD-4D72-94CB-B59B749BABB6}"/>
              </a:ext>
            </a:extLst>
          </p:cNvPr>
          <p:cNvSpPr txBox="1"/>
          <p:nvPr/>
        </p:nvSpPr>
        <p:spPr>
          <a:xfrm>
            <a:off x="6646346" y="5885587"/>
            <a:ext cx="74771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SJIE4006 Ffion Ashman</a:t>
            </a:r>
          </a:p>
        </p:txBody>
      </p:sp>
      <p:pic>
        <p:nvPicPr>
          <p:cNvPr id="3" name="Picture 2">
            <a:extLst>
              <a:ext uri="{FF2B5EF4-FFF2-40B4-BE49-F238E27FC236}">
                <a16:creationId xmlns:a16="http://schemas.microsoft.com/office/drawing/2014/main" id="{74309B78-B379-496B-A839-A8F63CCA5265}"/>
              </a:ext>
            </a:extLst>
          </p:cNvPr>
          <p:cNvPicPr>
            <a:picLocks noChangeAspect="1"/>
          </p:cNvPicPr>
          <p:nvPr/>
        </p:nvPicPr>
        <p:blipFill>
          <a:blip r:embed="rId6"/>
          <a:stretch>
            <a:fillRect/>
          </a:stretch>
        </p:blipFill>
        <p:spPr>
          <a:xfrm>
            <a:off x="4700585" y="1451478"/>
            <a:ext cx="3415273" cy="3234368"/>
          </a:xfrm>
          <a:prstGeom prst="rect">
            <a:avLst/>
          </a:prstGeom>
        </p:spPr>
      </p:pic>
      <p:sp>
        <p:nvSpPr>
          <p:cNvPr id="11" name="TextBox 10">
            <a:extLst>
              <a:ext uri="{FF2B5EF4-FFF2-40B4-BE49-F238E27FC236}">
                <a16:creationId xmlns:a16="http://schemas.microsoft.com/office/drawing/2014/main" id="{E7857659-CDB2-48B1-9B24-C05F57A76A07}"/>
              </a:ext>
            </a:extLst>
          </p:cNvPr>
          <p:cNvSpPr txBox="1"/>
          <p:nvPr/>
        </p:nvSpPr>
        <p:spPr>
          <a:xfrm rot="19818194">
            <a:off x="842138" y="4850546"/>
            <a:ext cx="283231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Scrap Book</a:t>
            </a:r>
          </a:p>
        </p:txBody>
      </p:sp>
    </p:spTree>
    <p:extLst>
      <p:ext uri="{BB962C8B-B14F-4D97-AF65-F5344CB8AC3E}">
        <p14:creationId xmlns:p14="http://schemas.microsoft.com/office/powerpoint/2010/main" val="22928471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A9A3CB2-9903-432F-840B-0B1A9F50D989}"/>
              </a:ext>
            </a:extLst>
          </p:cNvPr>
          <p:cNvSpPr txBox="1"/>
          <p:nvPr/>
        </p:nvSpPr>
        <p:spPr>
          <a:xfrm>
            <a:off x="2886075" y="57150"/>
            <a:ext cx="74771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Skinner's behavioral theory. </a:t>
            </a:r>
          </a:p>
        </p:txBody>
      </p:sp>
      <p:pic>
        <p:nvPicPr>
          <p:cNvPr id="7" name="Picture 6" descr="A close up of text on a white background&#10;&#10;Description automatically generated">
            <a:extLst>
              <a:ext uri="{FF2B5EF4-FFF2-40B4-BE49-F238E27FC236}">
                <a16:creationId xmlns:a16="http://schemas.microsoft.com/office/drawing/2014/main" id="{A44D91A5-5EAB-4A19-AAC7-1D63396A2717}"/>
              </a:ext>
            </a:extLst>
          </p:cNvPr>
          <p:cNvPicPr>
            <a:picLocks noChangeAspect="1"/>
          </p:cNvPicPr>
          <p:nvPr/>
        </p:nvPicPr>
        <p:blipFill rotWithShape="1">
          <a:blip r:embed="rId2"/>
          <a:srcRect l="13779" r="2111" b="21657"/>
          <a:stretch/>
        </p:blipFill>
        <p:spPr>
          <a:xfrm>
            <a:off x="7118023" y="1448670"/>
            <a:ext cx="4202722" cy="2992427"/>
          </a:xfrm>
          <a:prstGeom prst="rect">
            <a:avLst/>
          </a:prstGeom>
        </p:spPr>
      </p:pic>
      <p:sp>
        <p:nvSpPr>
          <p:cNvPr id="8" name="TextBox 7">
            <a:extLst>
              <a:ext uri="{FF2B5EF4-FFF2-40B4-BE49-F238E27FC236}">
                <a16:creationId xmlns:a16="http://schemas.microsoft.com/office/drawing/2014/main" id="{C6E43E87-81A9-4535-B42F-8C27508F67F4}"/>
              </a:ext>
            </a:extLst>
          </p:cNvPr>
          <p:cNvSpPr txBox="1"/>
          <p:nvPr/>
        </p:nvSpPr>
        <p:spPr>
          <a:xfrm>
            <a:off x="2652994" y="786160"/>
            <a:ext cx="6320677" cy="523220"/>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chemeClr val="bg1"/>
                </a:solidFill>
              </a:rPr>
              <a:t>“Children respond to a system of rewards and punishments”</a:t>
            </a:r>
          </a:p>
          <a:p>
            <a:pPr algn="ctr"/>
            <a:r>
              <a:rPr lang="en-US" sz="1200" i="1" u="sng" dirty="0">
                <a:solidFill>
                  <a:schemeClr val="bg1"/>
                </a:solidFill>
              </a:rPr>
              <a:t>Skinners behavioral theory (kids development) </a:t>
            </a:r>
            <a:endParaRPr lang="en-US" sz="1100" i="1" u="sng" dirty="0">
              <a:solidFill>
                <a:schemeClr val="bg1"/>
              </a:solidFill>
            </a:endParaRPr>
          </a:p>
        </p:txBody>
      </p:sp>
      <p:sp>
        <p:nvSpPr>
          <p:cNvPr id="9" name="TextBox 8">
            <a:extLst>
              <a:ext uri="{FF2B5EF4-FFF2-40B4-BE49-F238E27FC236}">
                <a16:creationId xmlns:a16="http://schemas.microsoft.com/office/drawing/2014/main" id="{5AEFFA2E-CADA-4DDB-AA4B-2A36E67A3E85}"/>
              </a:ext>
            </a:extLst>
          </p:cNvPr>
          <p:cNvSpPr txBox="1"/>
          <p:nvPr/>
        </p:nvSpPr>
        <p:spPr>
          <a:xfrm>
            <a:off x="349624" y="1444651"/>
            <a:ext cx="5746376" cy="3139321"/>
          </a:xfrm>
          <a:prstGeom prst="rect">
            <a:avLst/>
          </a:prstGeom>
          <a:solidFill>
            <a:srgbClr val="FFFF00"/>
          </a:solidFill>
        </p:spPr>
        <p:txBody>
          <a:bodyPr wrap="square" rtlCol="0">
            <a:spAutoFit/>
          </a:bodyPr>
          <a:lstStyle/>
          <a:p>
            <a:r>
              <a:rPr lang="en-US" dirty="0">
                <a:solidFill>
                  <a:schemeClr val="bg1"/>
                </a:solidFill>
              </a:rPr>
              <a:t>Skinner is an American behaviorist his beliefs are Operant behavior and operant conditioning. Skinner states that behavior is affected by consequences. In my work setting using Skinners theory and the help of UNCRC ( United Nations Convention on the rights of the child) we came up with a behavior charter which states the rights the child has, the responsibilities the child must use and if they are unable to follow these rights and responsibilities they will then have a Consequence. </a:t>
            </a:r>
            <a:endParaRPr lang="en-GB" dirty="0">
              <a:solidFill>
                <a:schemeClr val="bg1"/>
              </a:solidFill>
            </a:endParaRPr>
          </a:p>
        </p:txBody>
      </p:sp>
      <p:sp>
        <p:nvSpPr>
          <p:cNvPr id="10" name="TextBox 9">
            <a:extLst>
              <a:ext uri="{FF2B5EF4-FFF2-40B4-BE49-F238E27FC236}">
                <a16:creationId xmlns:a16="http://schemas.microsoft.com/office/drawing/2014/main" id="{D708A399-EB70-4EAE-A0B3-16F10AE1E2BC}"/>
              </a:ext>
            </a:extLst>
          </p:cNvPr>
          <p:cNvSpPr txBox="1"/>
          <p:nvPr/>
        </p:nvSpPr>
        <p:spPr>
          <a:xfrm>
            <a:off x="6624637" y="4912659"/>
            <a:ext cx="5181881" cy="1754326"/>
          </a:xfrm>
          <a:prstGeom prst="rect">
            <a:avLst/>
          </a:prstGeom>
          <a:solidFill>
            <a:srgbClr val="00B050"/>
          </a:solidFill>
        </p:spPr>
        <p:txBody>
          <a:bodyPr wrap="square" rtlCol="0">
            <a:spAutoFit/>
          </a:bodyPr>
          <a:lstStyle/>
          <a:p>
            <a:r>
              <a:rPr lang="en-US" dirty="0">
                <a:solidFill>
                  <a:schemeClr val="bg1"/>
                </a:solidFill>
              </a:rPr>
              <a:t>The consequence’s shown in the picture above are the ones the children produced themselves, so this also follows the child centered approach of learning which is where the school setting should put this child/learners first.</a:t>
            </a:r>
            <a:endParaRPr lang="en-GB" dirty="0">
              <a:solidFill>
                <a:schemeClr val="bg1"/>
              </a:solidFill>
            </a:endParaRPr>
          </a:p>
        </p:txBody>
      </p:sp>
      <p:pic>
        <p:nvPicPr>
          <p:cNvPr id="12" name="Picture 11" descr="A screenshot of a cell phone&#10;&#10;Description automatically generated">
            <a:extLst>
              <a:ext uri="{FF2B5EF4-FFF2-40B4-BE49-F238E27FC236}">
                <a16:creationId xmlns:a16="http://schemas.microsoft.com/office/drawing/2014/main" id="{0B64492B-93B7-4CB3-8249-4FECD0B87177}"/>
              </a:ext>
            </a:extLst>
          </p:cNvPr>
          <p:cNvPicPr>
            <a:picLocks noChangeAspect="1"/>
          </p:cNvPicPr>
          <p:nvPr/>
        </p:nvPicPr>
        <p:blipFill>
          <a:blip r:embed="rId3"/>
          <a:stretch>
            <a:fillRect/>
          </a:stretch>
        </p:blipFill>
        <p:spPr>
          <a:xfrm>
            <a:off x="632012" y="4676260"/>
            <a:ext cx="5181600" cy="1762125"/>
          </a:xfrm>
          <a:prstGeom prst="rect">
            <a:avLst/>
          </a:prstGeom>
        </p:spPr>
      </p:pic>
      <p:sp>
        <p:nvSpPr>
          <p:cNvPr id="2" name="TextBox 1">
            <a:extLst>
              <a:ext uri="{FF2B5EF4-FFF2-40B4-BE49-F238E27FC236}">
                <a16:creationId xmlns:a16="http://schemas.microsoft.com/office/drawing/2014/main" id="{E8210E60-5FB9-4307-8E16-2DAE8F8F314D}"/>
              </a:ext>
            </a:extLst>
          </p:cNvPr>
          <p:cNvSpPr txBox="1"/>
          <p:nvPr/>
        </p:nvSpPr>
        <p:spPr>
          <a:xfrm>
            <a:off x="704850" y="6391275"/>
            <a:ext cx="72675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hlinkClick r:id="rId4"/>
              </a:rPr>
              <a:t>https://icpa.org/wp-content/uploads/2015/04/uncrc.jpg</a:t>
            </a:r>
            <a:r>
              <a:rPr lang="en-US" dirty="0"/>
              <a:t> </a:t>
            </a:r>
            <a:endParaRPr lang="en-US"/>
          </a:p>
        </p:txBody>
      </p:sp>
      <p:sp>
        <p:nvSpPr>
          <p:cNvPr id="11" name="TextBox 10">
            <a:extLst>
              <a:ext uri="{FF2B5EF4-FFF2-40B4-BE49-F238E27FC236}">
                <a16:creationId xmlns:a16="http://schemas.microsoft.com/office/drawing/2014/main" id="{1647837E-6B4F-4298-8FD9-F50AB6A89427}"/>
              </a:ext>
            </a:extLst>
          </p:cNvPr>
          <p:cNvSpPr txBox="1"/>
          <p:nvPr/>
        </p:nvSpPr>
        <p:spPr>
          <a:xfrm>
            <a:off x="8629650" y="4429125"/>
            <a:ext cx="726757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solidFill>
                  <a:schemeClr val="bg1"/>
                </a:solidFill>
              </a:rPr>
              <a:t>Ashman 2019</a:t>
            </a:r>
          </a:p>
        </p:txBody>
      </p:sp>
    </p:spTree>
    <p:extLst>
      <p:ext uri="{BB962C8B-B14F-4D97-AF65-F5344CB8AC3E}">
        <p14:creationId xmlns:p14="http://schemas.microsoft.com/office/powerpoint/2010/main" val="708369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7C42416-5A52-4356-8F1A-27C85993B23A}"/>
              </a:ext>
            </a:extLst>
          </p:cNvPr>
          <p:cNvSpPr txBox="1"/>
          <p:nvPr/>
        </p:nvSpPr>
        <p:spPr>
          <a:xfrm>
            <a:off x="2886075" y="57150"/>
            <a:ext cx="74771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Skinner's behavioral theory. </a:t>
            </a:r>
          </a:p>
        </p:txBody>
      </p:sp>
      <p:sp>
        <p:nvSpPr>
          <p:cNvPr id="4" name="TextBox 3">
            <a:extLst>
              <a:ext uri="{FF2B5EF4-FFF2-40B4-BE49-F238E27FC236}">
                <a16:creationId xmlns:a16="http://schemas.microsoft.com/office/drawing/2014/main" id="{919556A6-3DE9-484E-81F6-067EC335A37C}"/>
              </a:ext>
            </a:extLst>
          </p:cNvPr>
          <p:cNvSpPr txBox="1"/>
          <p:nvPr/>
        </p:nvSpPr>
        <p:spPr>
          <a:xfrm>
            <a:off x="174364" y="638735"/>
            <a:ext cx="4439920" cy="1969770"/>
          </a:xfrm>
          <a:prstGeom prst="rect">
            <a:avLst/>
          </a:prstGeom>
          <a:solidFill>
            <a:schemeClr val="accent2">
              <a:lumMod val="60000"/>
              <a:lumOff val="40000"/>
            </a:schemeClr>
          </a:solidFill>
        </p:spPr>
        <p:txBody>
          <a:bodyPr wrap="square" rtlCol="0" anchor="t">
            <a:spAutoFit/>
          </a:bodyPr>
          <a:lstStyle/>
          <a:p>
            <a:r>
              <a:rPr lang="en-US" dirty="0">
                <a:solidFill>
                  <a:schemeClr val="bg1"/>
                </a:solidFill>
              </a:rPr>
              <a:t>Skinners Behavior Model </a:t>
            </a:r>
          </a:p>
          <a:p>
            <a:r>
              <a:rPr lang="en-US" dirty="0">
                <a:solidFill>
                  <a:schemeClr val="bg1"/>
                </a:solidFill>
              </a:rPr>
              <a:t>A-  Antecedent- the event or Trigger</a:t>
            </a:r>
          </a:p>
          <a:p>
            <a:r>
              <a:rPr lang="en-US" dirty="0">
                <a:solidFill>
                  <a:schemeClr val="bg1"/>
                </a:solidFill>
              </a:rPr>
              <a:t>B-   Behavior- the ensuring behavior, </a:t>
            </a:r>
            <a:r>
              <a:rPr lang="en-US" dirty="0" err="1">
                <a:solidFill>
                  <a:schemeClr val="bg1"/>
                </a:solidFill>
              </a:rPr>
              <a:t>i.e</a:t>
            </a:r>
            <a:r>
              <a:rPr lang="en-US" dirty="0">
                <a:solidFill>
                  <a:schemeClr val="bg1"/>
                </a:solidFill>
              </a:rPr>
              <a:t> good or bad</a:t>
            </a:r>
          </a:p>
          <a:p>
            <a:r>
              <a:rPr lang="en-US" dirty="0">
                <a:solidFill>
                  <a:schemeClr val="bg1"/>
                </a:solidFill>
              </a:rPr>
              <a:t>C-  Consequence- the subsequent positive or negative results </a:t>
            </a:r>
            <a:endParaRPr lang="en-GB" dirty="0">
              <a:solidFill>
                <a:schemeClr val="bg1"/>
              </a:solidFill>
              <a:ea typeface="+mn-lt"/>
              <a:cs typeface="+mn-lt"/>
            </a:endParaRPr>
          </a:p>
          <a:p>
            <a:r>
              <a:rPr lang="en-US" sz="1200" i="1" u="sng" dirty="0">
                <a:solidFill>
                  <a:schemeClr val="bg1"/>
                </a:solidFill>
                <a:ea typeface="+mn-lt"/>
                <a:cs typeface="+mn-lt"/>
              </a:rPr>
              <a:t>Skinners behavioral theory (kids development) </a:t>
            </a:r>
            <a:endParaRPr lang="en-GB" sz="1200" u="sng">
              <a:solidFill>
                <a:schemeClr val="bg1"/>
              </a:solidFill>
            </a:endParaRPr>
          </a:p>
        </p:txBody>
      </p:sp>
      <p:sp>
        <p:nvSpPr>
          <p:cNvPr id="6" name="TextBox 5">
            <a:extLst>
              <a:ext uri="{FF2B5EF4-FFF2-40B4-BE49-F238E27FC236}">
                <a16:creationId xmlns:a16="http://schemas.microsoft.com/office/drawing/2014/main" id="{E28AC4E6-32DC-4CB5-80F9-97E333506013}"/>
              </a:ext>
            </a:extLst>
          </p:cNvPr>
          <p:cNvSpPr txBox="1"/>
          <p:nvPr/>
        </p:nvSpPr>
        <p:spPr>
          <a:xfrm>
            <a:off x="8419427" y="638735"/>
            <a:ext cx="3585883" cy="1754326"/>
          </a:xfrm>
          <a:prstGeom prst="rect">
            <a:avLst/>
          </a:prstGeom>
          <a:solidFill>
            <a:schemeClr val="accent5">
              <a:lumMod val="75000"/>
            </a:schemeClr>
          </a:solidFill>
        </p:spPr>
        <p:txBody>
          <a:bodyPr wrap="square" rtlCol="0">
            <a:spAutoFit/>
          </a:bodyPr>
          <a:lstStyle/>
          <a:p>
            <a:r>
              <a:rPr lang="en-US" dirty="0">
                <a:solidFill>
                  <a:schemeClr val="bg1"/>
                </a:solidFill>
              </a:rPr>
              <a:t>My schools Model </a:t>
            </a:r>
          </a:p>
          <a:p>
            <a:r>
              <a:rPr lang="en-US" dirty="0">
                <a:solidFill>
                  <a:schemeClr val="bg1"/>
                </a:solidFill>
              </a:rPr>
              <a:t>S- Setting</a:t>
            </a:r>
          </a:p>
          <a:p>
            <a:r>
              <a:rPr lang="en-US" dirty="0">
                <a:solidFill>
                  <a:schemeClr val="bg1"/>
                </a:solidFill>
              </a:rPr>
              <a:t>T- Trigger</a:t>
            </a:r>
          </a:p>
          <a:p>
            <a:r>
              <a:rPr lang="en-US" dirty="0">
                <a:solidFill>
                  <a:schemeClr val="bg1"/>
                </a:solidFill>
              </a:rPr>
              <a:t>A- Action</a:t>
            </a:r>
          </a:p>
          <a:p>
            <a:r>
              <a:rPr lang="en-US" dirty="0">
                <a:solidFill>
                  <a:schemeClr val="bg1"/>
                </a:solidFill>
              </a:rPr>
              <a:t>R- Response of Adult </a:t>
            </a:r>
          </a:p>
          <a:p>
            <a:r>
              <a:rPr lang="en-US" dirty="0">
                <a:solidFill>
                  <a:schemeClr val="bg1"/>
                </a:solidFill>
              </a:rPr>
              <a:t>R- Response of Child</a:t>
            </a:r>
            <a:endParaRPr lang="en-GB" dirty="0">
              <a:solidFill>
                <a:schemeClr val="bg1"/>
              </a:solidFill>
            </a:endParaRPr>
          </a:p>
        </p:txBody>
      </p:sp>
      <p:sp>
        <p:nvSpPr>
          <p:cNvPr id="2" name="TextBox 1">
            <a:extLst>
              <a:ext uri="{FF2B5EF4-FFF2-40B4-BE49-F238E27FC236}">
                <a16:creationId xmlns:a16="http://schemas.microsoft.com/office/drawing/2014/main" id="{AE746574-4839-4218-97F7-043C09E35C7D}"/>
              </a:ext>
            </a:extLst>
          </p:cNvPr>
          <p:cNvSpPr txBox="1"/>
          <p:nvPr/>
        </p:nvSpPr>
        <p:spPr>
          <a:xfrm>
            <a:off x="128869" y="6263035"/>
            <a:ext cx="6320677" cy="523220"/>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solidFill>
                  <a:schemeClr val="bg1"/>
                </a:solidFill>
              </a:rPr>
              <a:t>“Immediate reaction to a familiar stimulus”</a:t>
            </a:r>
          </a:p>
          <a:p>
            <a:pPr algn="ctr"/>
            <a:r>
              <a:rPr lang="en-US" sz="1200" i="1" u="sng" dirty="0">
                <a:solidFill>
                  <a:schemeClr val="bg1"/>
                </a:solidFill>
              </a:rPr>
              <a:t>Skinners behavioral theory (kids development) </a:t>
            </a:r>
            <a:endParaRPr lang="en-US" sz="1100" i="1" u="sng" dirty="0">
              <a:solidFill>
                <a:schemeClr val="bg1"/>
              </a:solidFill>
            </a:endParaRPr>
          </a:p>
        </p:txBody>
      </p:sp>
      <p:sp>
        <p:nvSpPr>
          <p:cNvPr id="8" name="TextBox 7">
            <a:extLst>
              <a:ext uri="{FF2B5EF4-FFF2-40B4-BE49-F238E27FC236}">
                <a16:creationId xmlns:a16="http://schemas.microsoft.com/office/drawing/2014/main" id="{E4A47DA1-8B9C-48FD-9856-3176EE464123}"/>
              </a:ext>
            </a:extLst>
          </p:cNvPr>
          <p:cNvSpPr txBox="1"/>
          <p:nvPr/>
        </p:nvSpPr>
        <p:spPr>
          <a:xfrm>
            <a:off x="8009851" y="4305859"/>
            <a:ext cx="4052608" cy="2462213"/>
          </a:xfrm>
          <a:prstGeom prst="rect">
            <a:avLst/>
          </a:prstGeom>
          <a:solidFill>
            <a:schemeClr val="accent6">
              <a:lumMod val="75000"/>
            </a:schemeClr>
          </a:solidFill>
        </p:spPr>
        <p:txBody>
          <a:bodyPr wrap="square" rtlCol="0" anchor="t">
            <a:spAutoFit/>
          </a:bodyPr>
          <a:lstStyle/>
          <a:p>
            <a:r>
              <a:rPr lang="en-US" sz="1400" dirty="0">
                <a:solidFill>
                  <a:schemeClr val="bg1"/>
                </a:solidFill>
              </a:rPr>
              <a:t>Skinner believes when children have a positive response to something they are doing, children are more likely to repeat these behaviors freely and more often. For example in my school children in year five and six have a reward system where if they do something positive, they receive a positive point, the more points they gain the more prizes they will receive in the short term and long term of that school academic year. </a:t>
            </a:r>
          </a:p>
        </p:txBody>
      </p:sp>
      <p:sp>
        <p:nvSpPr>
          <p:cNvPr id="9" name="TextBox 8">
            <a:extLst>
              <a:ext uri="{FF2B5EF4-FFF2-40B4-BE49-F238E27FC236}">
                <a16:creationId xmlns:a16="http://schemas.microsoft.com/office/drawing/2014/main" id="{AC77E2F6-EED3-44EF-BEA4-BA6564CFEAC0}"/>
              </a:ext>
            </a:extLst>
          </p:cNvPr>
          <p:cNvSpPr txBox="1"/>
          <p:nvPr/>
        </p:nvSpPr>
        <p:spPr>
          <a:xfrm>
            <a:off x="8419426" y="2572309"/>
            <a:ext cx="3585883" cy="1600438"/>
          </a:xfrm>
          <a:prstGeom prst="rect">
            <a:avLst/>
          </a:prstGeom>
          <a:solidFill>
            <a:schemeClr val="accent5">
              <a:lumMod val="75000"/>
            </a:schemeClr>
          </a:solidFill>
        </p:spPr>
        <p:txBody>
          <a:bodyPr wrap="square" rtlCol="0" anchor="t">
            <a:spAutoFit/>
          </a:bodyPr>
          <a:lstStyle/>
          <a:p>
            <a:r>
              <a:rPr lang="en-US" sz="1400" dirty="0">
                <a:solidFill>
                  <a:schemeClr val="bg1"/>
                </a:solidFill>
              </a:rPr>
              <a:t>"As children grow using positive reinforcement to encourage appropriate behavior can help parents and teachers to encourage children to make the right choice's "</a:t>
            </a:r>
          </a:p>
          <a:p>
            <a:r>
              <a:rPr lang="en-US" sz="1400" i="1" u="sng" dirty="0">
                <a:solidFill>
                  <a:schemeClr val="bg1"/>
                </a:solidFill>
                <a:ea typeface="+mn-lt"/>
                <a:cs typeface="+mn-lt"/>
              </a:rPr>
              <a:t>Skinners behavioral theory (kids development) </a:t>
            </a:r>
            <a:endParaRPr lang="en-US" dirty="0">
              <a:solidFill>
                <a:schemeClr val="bg1"/>
              </a:solidFill>
            </a:endParaRPr>
          </a:p>
        </p:txBody>
      </p:sp>
      <p:pic>
        <p:nvPicPr>
          <p:cNvPr id="3" name="Picture 9" descr="A screenshot of a cell phone&#10;&#10;Description generated with very high confidence">
            <a:extLst>
              <a:ext uri="{FF2B5EF4-FFF2-40B4-BE49-F238E27FC236}">
                <a16:creationId xmlns:a16="http://schemas.microsoft.com/office/drawing/2014/main" id="{4A19D6C6-7AF8-4032-AAAC-49A02F22CC09}"/>
              </a:ext>
            </a:extLst>
          </p:cNvPr>
          <p:cNvPicPr>
            <a:picLocks noChangeAspect="1"/>
          </p:cNvPicPr>
          <p:nvPr/>
        </p:nvPicPr>
        <p:blipFill>
          <a:blip r:embed="rId2"/>
          <a:stretch>
            <a:fillRect/>
          </a:stretch>
        </p:blipFill>
        <p:spPr>
          <a:xfrm>
            <a:off x="5010150" y="685800"/>
            <a:ext cx="3057525" cy="2628900"/>
          </a:xfrm>
          <a:prstGeom prst="rect">
            <a:avLst/>
          </a:prstGeom>
        </p:spPr>
      </p:pic>
      <p:sp>
        <p:nvSpPr>
          <p:cNvPr id="11" name="TextBox 10">
            <a:extLst>
              <a:ext uri="{FF2B5EF4-FFF2-40B4-BE49-F238E27FC236}">
                <a16:creationId xmlns:a16="http://schemas.microsoft.com/office/drawing/2014/main" id="{22F4406B-40CC-4800-8E59-8DA9B0A51E3F}"/>
              </a:ext>
            </a:extLst>
          </p:cNvPr>
          <p:cNvSpPr txBox="1"/>
          <p:nvPr/>
        </p:nvSpPr>
        <p:spPr>
          <a:xfrm>
            <a:off x="5257800" y="3371850"/>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i="1" u="sng" dirty="0">
                <a:hlinkClick r:id="rId3"/>
              </a:rPr>
              <a:t>https://behaviourismin2015.files.wordpress.com/2015/08/abc-of-aba1.jpg</a:t>
            </a:r>
            <a:endParaRPr lang="en-US" sz="1100" i="1" u="sng"/>
          </a:p>
          <a:p>
            <a:endParaRPr lang="en-US" dirty="0"/>
          </a:p>
        </p:txBody>
      </p:sp>
      <p:pic>
        <p:nvPicPr>
          <p:cNvPr id="7" name="Picture 9" descr="A picture containing table, food&#10;&#10;Description generated with very high confidence">
            <a:extLst>
              <a:ext uri="{FF2B5EF4-FFF2-40B4-BE49-F238E27FC236}">
                <a16:creationId xmlns:a16="http://schemas.microsoft.com/office/drawing/2014/main" id="{8B36A060-B2DC-4050-87DC-ED03CF444BD2}"/>
              </a:ext>
            </a:extLst>
          </p:cNvPr>
          <p:cNvPicPr>
            <a:picLocks noChangeAspect="1"/>
          </p:cNvPicPr>
          <p:nvPr/>
        </p:nvPicPr>
        <p:blipFill>
          <a:blip r:embed="rId4"/>
          <a:stretch>
            <a:fillRect/>
          </a:stretch>
        </p:blipFill>
        <p:spPr>
          <a:xfrm>
            <a:off x="733425" y="2905125"/>
            <a:ext cx="3876675" cy="2886075"/>
          </a:xfrm>
          <a:prstGeom prst="rect">
            <a:avLst/>
          </a:prstGeom>
        </p:spPr>
      </p:pic>
      <p:sp>
        <p:nvSpPr>
          <p:cNvPr id="12" name="TextBox 11">
            <a:extLst>
              <a:ext uri="{FF2B5EF4-FFF2-40B4-BE49-F238E27FC236}">
                <a16:creationId xmlns:a16="http://schemas.microsoft.com/office/drawing/2014/main" id="{D1D84B10-C2E1-4195-87F6-92D6ECB9579D}"/>
              </a:ext>
            </a:extLst>
          </p:cNvPr>
          <p:cNvSpPr txBox="1"/>
          <p:nvPr/>
        </p:nvSpPr>
        <p:spPr>
          <a:xfrm>
            <a:off x="1781175" y="575310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solidFill>
                  <a:schemeClr val="bg1"/>
                </a:solidFill>
              </a:rPr>
              <a:t>Ashman 2019</a:t>
            </a:r>
            <a:endParaRPr lang="en-US" dirty="0">
              <a:solidFill>
                <a:schemeClr val="bg1"/>
              </a:solidFill>
            </a:endParaRPr>
          </a:p>
        </p:txBody>
      </p:sp>
    </p:spTree>
    <p:extLst>
      <p:ext uri="{BB962C8B-B14F-4D97-AF65-F5344CB8AC3E}">
        <p14:creationId xmlns:p14="http://schemas.microsoft.com/office/powerpoint/2010/main" val="30032016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able, indoor, photo, sitting&#10;&#10;Description generated with very high confidence">
            <a:extLst>
              <a:ext uri="{FF2B5EF4-FFF2-40B4-BE49-F238E27FC236}">
                <a16:creationId xmlns:a16="http://schemas.microsoft.com/office/drawing/2014/main" id="{ACCE0336-015A-4D53-A0ED-78DC850DED22}"/>
              </a:ext>
            </a:extLst>
          </p:cNvPr>
          <p:cNvPicPr>
            <a:picLocks noChangeAspect="1"/>
          </p:cNvPicPr>
          <p:nvPr/>
        </p:nvPicPr>
        <p:blipFill>
          <a:blip r:embed="rId2"/>
          <a:stretch>
            <a:fillRect/>
          </a:stretch>
        </p:blipFill>
        <p:spPr>
          <a:xfrm>
            <a:off x="210782" y="4780370"/>
            <a:ext cx="1520862" cy="2033839"/>
          </a:xfrm>
          <a:prstGeom prst="rect">
            <a:avLst/>
          </a:prstGeom>
        </p:spPr>
      </p:pic>
      <p:pic>
        <p:nvPicPr>
          <p:cNvPr id="13" name="Picture 12" descr="A close up of a piece of paper&#10;&#10;Description automatically generated">
            <a:extLst>
              <a:ext uri="{FF2B5EF4-FFF2-40B4-BE49-F238E27FC236}">
                <a16:creationId xmlns:a16="http://schemas.microsoft.com/office/drawing/2014/main" id="{44D07770-0664-45FC-8890-4D018A1CD18C}"/>
              </a:ext>
            </a:extLst>
          </p:cNvPr>
          <p:cNvPicPr>
            <a:picLocks noChangeAspect="1"/>
          </p:cNvPicPr>
          <p:nvPr/>
        </p:nvPicPr>
        <p:blipFill rotWithShape="1">
          <a:blip r:embed="rId3"/>
          <a:srcRect l="16737" t="22160" r="26666" b="19580"/>
          <a:stretch/>
        </p:blipFill>
        <p:spPr>
          <a:xfrm rot="5400000">
            <a:off x="1672" y="260118"/>
            <a:ext cx="1862884" cy="1444662"/>
          </a:xfrm>
          <a:prstGeom prst="rect">
            <a:avLst/>
          </a:prstGeom>
        </p:spPr>
      </p:pic>
      <p:pic>
        <p:nvPicPr>
          <p:cNvPr id="15" name="Picture 14" descr="A picture containing food&#10;&#10;Description automatically generated">
            <a:extLst>
              <a:ext uri="{FF2B5EF4-FFF2-40B4-BE49-F238E27FC236}">
                <a16:creationId xmlns:a16="http://schemas.microsoft.com/office/drawing/2014/main" id="{102F8DE4-0D0F-4ADE-A648-4D2B3AFD9EAF}"/>
              </a:ext>
            </a:extLst>
          </p:cNvPr>
          <p:cNvPicPr>
            <a:picLocks noChangeAspect="1"/>
          </p:cNvPicPr>
          <p:nvPr/>
        </p:nvPicPr>
        <p:blipFill rotWithShape="1">
          <a:blip r:embed="rId4"/>
          <a:srcRect l="19260" t="4766" r="16737" b="23556"/>
          <a:stretch/>
        </p:blipFill>
        <p:spPr>
          <a:xfrm rot="5400000">
            <a:off x="10236956" y="331557"/>
            <a:ext cx="2101010" cy="1616111"/>
          </a:xfrm>
          <a:prstGeom prst="rect">
            <a:avLst/>
          </a:prstGeom>
        </p:spPr>
      </p:pic>
      <p:pic>
        <p:nvPicPr>
          <p:cNvPr id="17" name="Picture 16" descr="A picture containing food&#10;&#10;Description automatically generated">
            <a:extLst>
              <a:ext uri="{FF2B5EF4-FFF2-40B4-BE49-F238E27FC236}">
                <a16:creationId xmlns:a16="http://schemas.microsoft.com/office/drawing/2014/main" id="{93B31218-477C-4807-933E-F5E9AA8EC356}"/>
              </a:ext>
            </a:extLst>
          </p:cNvPr>
          <p:cNvPicPr>
            <a:picLocks noChangeAspect="1"/>
          </p:cNvPicPr>
          <p:nvPr/>
        </p:nvPicPr>
        <p:blipFill rotWithShape="1">
          <a:blip r:embed="rId5"/>
          <a:srcRect l="5778" t="20766" r="40552" b="19185"/>
          <a:stretch/>
        </p:blipFill>
        <p:spPr>
          <a:xfrm rot="5400000">
            <a:off x="10170860" y="4606110"/>
            <a:ext cx="1862121" cy="1568095"/>
          </a:xfrm>
          <a:prstGeom prst="rect">
            <a:avLst/>
          </a:prstGeom>
        </p:spPr>
      </p:pic>
      <p:sp>
        <p:nvSpPr>
          <p:cNvPr id="18" name="TextBox 17">
            <a:extLst>
              <a:ext uri="{FF2B5EF4-FFF2-40B4-BE49-F238E27FC236}">
                <a16:creationId xmlns:a16="http://schemas.microsoft.com/office/drawing/2014/main" id="{1790BD08-7546-4D0F-A83C-7128DE347835}"/>
              </a:ext>
            </a:extLst>
          </p:cNvPr>
          <p:cNvSpPr txBox="1"/>
          <p:nvPr/>
        </p:nvSpPr>
        <p:spPr>
          <a:xfrm>
            <a:off x="3810336" y="-104755"/>
            <a:ext cx="74771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John Dewey theory. </a:t>
            </a:r>
          </a:p>
        </p:txBody>
      </p:sp>
      <p:sp>
        <p:nvSpPr>
          <p:cNvPr id="3" name="TextBox 2">
            <a:extLst>
              <a:ext uri="{FF2B5EF4-FFF2-40B4-BE49-F238E27FC236}">
                <a16:creationId xmlns:a16="http://schemas.microsoft.com/office/drawing/2014/main" id="{B6CDD936-0B52-4DAE-9AA0-567537F4D6AD}"/>
              </a:ext>
            </a:extLst>
          </p:cNvPr>
          <p:cNvSpPr txBox="1"/>
          <p:nvPr/>
        </p:nvSpPr>
        <p:spPr>
          <a:xfrm>
            <a:off x="85725" y="2657475"/>
            <a:ext cx="2743200" cy="1384995"/>
          </a:xfrm>
          <a:prstGeom prst="rect">
            <a:avLst/>
          </a:prstGeom>
          <a:solidFill>
            <a:schemeClr val="bg2">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John Dewey theory is used in many ways in my school environment. Dewey is all about experimental learning and a project approach and he is mostly famous for his role in progressive education. </a:t>
            </a:r>
          </a:p>
        </p:txBody>
      </p:sp>
      <p:sp>
        <p:nvSpPr>
          <p:cNvPr id="8" name="TextBox 7">
            <a:extLst>
              <a:ext uri="{FF2B5EF4-FFF2-40B4-BE49-F238E27FC236}">
                <a16:creationId xmlns:a16="http://schemas.microsoft.com/office/drawing/2014/main" id="{B336C9FF-DFEF-4A6F-9CB7-E78D67A2A415}"/>
              </a:ext>
            </a:extLst>
          </p:cNvPr>
          <p:cNvSpPr txBox="1"/>
          <p:nvPr/>
        </p:nvSpPr>
        <p:spPr>
          <a:xfrm>
            <a:off x="2781300" y="4895850"/>
            <a:ext cx="6905625" cy="1815882"/>
          </a:xfrm>
          <a:prstGeom prst="rect">
            <a:avLst/>
          </a:prstGeom>
          <a:solidFill>
            <a:schemeClr val="accent4">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bg1"/>
                </a:solidFill>
              </a:rPr>
              <a:t>Dewey theory is all about developing the children into independent learners. In my school we are working with this theory alongside Donaldson new curriculum to help encourage independent learners. We do this by creating VIP (very independent pupils) zones where children can go and carry out many cross-curriculum activities independently. We are basing our learning on four purposes for successful futures, these are Enterprising, creative contributors, Ambitious capable learners, Ethically informed citizens and healthy confident individuals. </a:t>
            </a:r>
            <a:endParaRPr lang="en-US" sz="1400">
              <a:solidFill>
                <a:schemeClr val="bg1"/>
              </a:solidFill>
            </a:endParaRPr>
          </a:p>
        </p:txBody>
      </p:sp>
      <p:pic>
        <p:nvPicPr>
          <p:cNvPr id="4" name="Picture 3" descr="A picture containing indoor, table, computer, desk&#10;&#10;Description automatically generated">
            <a:extLst>
              <a:ext uri="{FF2B5EF4-FFF2-40B4-BE49-F238E27FC236}">
                <a16:creationId xmlns:a16="http://schemas.microsoft.com/office/drawing/2014/main" id="{15D3DA0A-D9C6-42AE-827B-3A8538C0F532}"/>
              </a:ext>
            </a:extLst>
          </p:cNvPr>
          <p:cNvPicPr>
            <a:picLocks noChangeAspect="1"/>
          </p:cNvPicPr>
          <p:nvPr/>
        </p:nvPicPr>
        <p:blipFill rotWithShape="1">
          <a:blip r:embed="rId6"/>
          <a:srcRect t="24148" b="30518"/>
          <a:stretch/>
        </p:blipFill>
        <p:spPr>
          <a:xfrm>
            <a:off x="3719830" y="3024505"/>
            <a:ext cx="4760632" cy="1618615"/>
          </a:xfrm>
          <a:prstGeom prst="rect">
            <a:avLst/>
          </a:prstGeom>
        </p:spPr>
      </p:pic>
      <p:sp>
        <p:nvSpPr>
          <p:cNvPr id="12" name="TextBox 11">
            <a:extLst>
              <a:ext uri="{FF2B5EF4-FFF2-40B4-BE49-F238E27FC236}">
                <a16:creationId xmlns:a16="http://schemas.microsoft.com/office/drawing/2014/main" id="{F25A2287-3368-49C6-8580-56F8AA6692EE}"/>
              </a:ext>
            </a:extLst>
          </p:cNvPr>
          <p:cNvSpPr txBox="1"/>
          <p:nvPr/>
        </p:nvSpPr>
        <p:spPr>
          <a:xfrm>
            <a:off x="9191625" y="2352674"/>
            <a:ext cx="2743200" cy="1938992"/>
          </a:xfrm>
          <a:prstGeom prst="rect">
            <a:avLst/>
          </a:prstGeom>
          <a:solidFill>
            <a:schemeClr val="bg2">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Other ways we encourage independent learning is through the learning pit where children are encouraged to be independent to get themselves through a challenge and we do a cold task at the beginning of a new topic to see what they know and then at the end we do a hot task to see what they have learnt. </a:t>
            </a:r>
          </a:p>
        </p:txBody>
      </p:sp>
      <p:pic>
        <p:nvPicPr>
          <p:cNvPr id="6" name="Picture 6" descr="A person wearing a suit and tie&#10;&#10;Description generated with very high confidence">
            <a:extLst>
              <a:ext uri="{FF2B5EF4-FFF2-40B4-BE49-F238E27FC236}">
                <a16:creationId xmlns:a16="http://schemas.microsoft.com/office/drawing/2014/main" id="{BC9C1B07-DD9E-44E2-A70C-1C8739FA2483}"/>
              </a:ext>
            </a:extLst>
          </p:cNvPr>
          <p:cNvPicPr>
            <a:picLocks noChangeAspect="1"/>
          </p:cNvPicPr>
          <p:nvPr/>
        </p:nvPicPr>
        <p:blipFill>
          <a:blip r:embed="rId7"/>
          <a:stretch>
            <a:fillRect/>
          </a:stretch>
        </p:blipFill>
        <p:spPr>
          <a:xfrm>
            <a:off x="3962400" y="423862"/>
            <a:ext cx="3981450" cy="2181225"/>
          </a:xfrm>
          <a:prstGeom prst="rect">
            <a:avLst/>
          </a:prstGeom>
        </p:spPr>
      </p:pic>
      <p:sp>
        <p:nvSpPr>
          <p:cNvPr id="10" name="TextBox 9">
            <a:extLst>
              <a:ext uri="{FF2B5EF4-FFF2-40B4-BE49-F238E27FC236}">
                <a16:creationId xmlns:a16="http://schemas.microsoft.com/office/drawing/2014/main" id="{E952F4EA-6D05-4D1F-BFBF-E542664E6096}"/>
              </a:ext>
            </a:extLst>
          </p:cNvPr>
          <p:cNvSpPr txBox="1"/>
          <p:nvPr/>
        </p:nvSpPr>
        <p:spPr>
          <a:xfrm>
            <a:off x="209550" y="1914525"/>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solidFill>
                  <a:schemeClr val="bg1"/>
                </a:solidFill>
              </a:rPr>
              <a:t>Ashman 2019</a:t>
            </a:r>
            <a:endParaRPr lang="en-US" sz="1400" dirty="0">
              <a:solidFill>
                <a:schemeClr val="bg1"/>
              </a:solidFill>
            </a:endParaRPr>
          </a:p>
        </p:txBody>
      </p:sp>
      <p:sp>
        <p:nvSpPr>
          <p:cNvPr id="19" name="TextBox 18">
            <a:extLst>
              <a:ext uri="{FF2B5EF4-FFF2-40B4-BE49-F238E27FC236}">
                <a16:creationId xmlns:a16="http://schemas.microsoft.com/office/drawing/2014/main" id="{15C5390D-ABE3-4BAF-A9AB-0BF93D6D9FD6}"/>
              </a:ext>
            </a:extLst>
          </p:cNvPr>
          <p:cNvSpPr txBox="1"/>
          <p:nvPr/>
        </p:nvSpPr>
        <p:spPr>
          <a:xfrm>
            <a:off x="304799" y="447675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solidFill>
                  <a:schemeClr val="bg1"/>
                </a:solidFill>
              </a:rPr>
              <a:t>Ashman 2019</a:t>
            </a:r>
            <a:endParaRPr lang="en-US" sz="1400" dirty="0">
              <a:solidFill>
                <a:schemeClr val="bg1"/>
              </a:solidFill>
            </a:endParaRPr>
          </a:p>
        </p:txBody>
      </p:sp>
      <p:sp>
        <p:nvSpPr>
          <p:cNvPr id="20" name="TextBox 19">
            <a:extLst>
              <a:ext uri="{FF2B5EF4-FFF2-40B4-BE49-F238E27FC236}">
                <a16:creationId xmlns:a16="http://schemas.microsoft.com/office/drawing/2014/main" id="{07C5869E-AABD-4746-8B28-CA1507961E78}"/>
              </a:ext>
            </a:extLst>
          </p:cNvPr>
          <p:cNvSpPr txBox="1"/>
          <p:nvPr/>
        </p:nvSpPr>
        <p:spPr>
          <a:xfrm>
            <a:off x="9143999" y="676275"/>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solidFill>
                  <a:schemeClr val="bg1"/>
                </a:solidFill>
              </a:rPr>
              <a:t>Ashman 2019</a:t>
            </a:r>
            <a:endParaRPr lang="en-US" sz="1400" dirty="0">
              <a:solidFill>
                <a:schemeClr val="bg1"/>
              </a:solidFill>
            </a:endParaRPr>
          </a:p>
        </p:txBody>
      </p:sp>
      <p:sp>
        <p:nvSpPr>
          <p:cNvPr id="21" name="TextBox 20">
            <a:extLst>
              <a:ext uri="{FF2B5EF4-FFF2-40B4-BE49-F238E27FC236}">
                <a16:creationId xmlns:a16="http://schemas.microsoft.com/office/drawing/2014/main" id="{E542F1C2-756B-4E8C-A851-A406C6133B7E}"/>
              </a:ext>
            </a:extLst>
          </p:cNvPr>
          <p:cNvSpPr txBox="1"/>
          <p:nvPr/>
        </p:nvSpPr>
        <p:spPr>
          <a:xfrm>
            <a:off x="10353675" y="6410325"/>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solidFill>
                  <a:schemeClr val="bg1"/>
                </a:solidFill>
              </a:rPr>
              <a:t>Ashman 2019</a:t>
            </a:r>
            <a:endParaRPr lang="en-US" sz="1400" dirty="0">
              <a:solidFill>
                <a:schemeClr val="bg1"/>
              </a:solidFill>
            </a:endParaRPr>
          </a:p>
        </p:txBody>
      </p:sp>
      <p:sp>
        <p:nvSpPr>
          <p:cNvPr id="22" name="TextBox 21">
            <a:extLst>
              <a:ext uri="{FF2B5EF4-FFF2-40B4-BE49-F238E27FC236}">
                <a16:creationId xmlns:a16="http://schemas.microsoft.com/office/drawing/2014/main" id="{C4FBFBAC-496D-4765-90D0-E46BB2289D7F}"/>
              </a:ext>
            </a:extLst>
          </p:cNvPr>
          <p:cNvSpPr txBox="1"/>
          <p:nvPr/>
        </p:nvSpPr>
        <p:spPr>
          <a:xfrm>
            <a:off x="5400675" y="459105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solidFill>
                  <a:schemeClr val="bg1"/>
                </a:solidFill>
              </a:rPr>
              <a:t>Ashman 2019</a:t>
            </a:r>
            <a:endParaRPr lang="en-US" sz="1400" dirty="0">
              <a:solidFill>
                <a:schemeClr val="bg1"/>
              </a:solidFill>
            </a:endParaRPr>
          </a:p>
        </p:txBody>
      </p:sp>
      <p:sp>
        <p:nvSpPr>
          <p:cNvPr id="11" name="TextBox 10">
            <a:extLst>
              <a:ext uri="{FF2B5EF4-FFF2-40B4-BE49-F238E27FC236}">
                <a16:creationId xmlns:a16="http://schemas.microsoft.com/office/drawing/2014/main" id="{1F16603D-5AA3-442C-A454-ADD9225A0DE0}"/>
              </a:ext>
            </a:extLst>
          </p:cNvPr>
          <p:cNvSpPr txBox="1"/>
          <p:nvPr/>
        </p:nvSpPr>
        <p:spPr>
          <a:xfrm>
            <a:off x="4152900" y="2571750"/>
            <a:ext cx="387667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u="sng" dirty="0">
                <a:hlinkClick r:id="rId8"/>
              </a:rPr>
              <a:t>https://daengjuventini.wordpress.com/2015/04/20/john-dewey-john-locke-pedagogical-views/</a:t>
            </a:r>
            <a:endParaRPr lang="en-US" sz="1200" dirty="0"/>
          </a:p>
        </p:txBody>
      </p:sp>
    </p:spTree>
    <p:extLst>
      <p:ext uri="{BB962C8B-B14F-4D97-AF65-F5344CB8AC3E}">
        <p14:creationId xmlns:p14="http://schemas.microsoft.com/office/powerpoint/2010/main" val="748432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5EE9AE20-CD9D-4623-BA3F-61D18CD84158}"/>
              </a:ext>
            </a:extLst>
          </p:cNvPr>
          <p:cNvSpPr txBox="1"/>
          <p:nvPr/>
        </p:nvSpPr>
        <p:spPr>
          <a:xfrm>
            <a:off x="2190750" y="47625"/>
            <a:ext cx="771525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Child centered approach and inclusive approach</a:t>
            </a:r>
          </a:p>
        </p:txBody>
      </p:sp>
      <p:pic>
        <p:nvPicPr>
          <p:cNvPr id="11" name="Picture 11" descr="A picture containing shirt, drawing&#10;&#10;Description generated with very high confidence">
            <a:extLst>
              <a:ext uri="{FF2B5EF4-FFF2-40B4-BE49-F238E27FC236}">
                <a16:creationId xmlns:a16="http://schemas.microsoft.com/office/drawing/2014/main" id="{D0192306-7C8D-4775-95BA-0C482DC8460A}"/>
              </a:ext>
            </a:extLst>
          </p:cNvPr>
          <p:cNvPicPr>
            <a:picLocks noChangeAspect="1"/>
          </p:cNvPicPr>
          <p:nvPr/>
        </p:nvPicPr>
        <p:blipFill>
          <a:blip r:embed="rId2"/>
          <a:stretch>
            <a:fillRect/>
          </a:stretch>
        </p:blipFill>
        <p:spPr>
          <a:xfrm>
            <a:off x="256262" y="759129"/>
            <a:ext cx="3400816" cy="1908392"/>
          </a:xfrm>
          <a:prstGeom prst="rect">
            <a:avLst/>
          </a:prstGeom>
        </p:spPr>
      </p:pic>
      <p:pic>
        <p:nvPicPr>
          <p:cNvPr id="13" name="Picture 13" descr="A picture containing text, sign, hydrant, game&#10;&#10;Description generated with very high confidence">
            <a:extLst>
              <a:ext uri="{FF2B5EF4-FFF2-40B4-BE49-F238E27FC236}">
                <a16:creationId xmlns:a16="http://schemas.microsoft.com/office/drawing/2014/main" id="{A0EBD9E5-2410-4001-824B-9950623DA716}"/>
              </a:ext>
            </a:extLst>
          </p:cNvPr>
          <p:cNvPicPr>
            <a:picLocks noChangeAspect="1"/>
          </p:cNvPicPr>
          <p:nvPr/>
        </p:nvPicPr>
        <p:blipFill>
          <a:blip r:embed="rId3"/>
          <a:stretch>
            <a:fillRect/>
          </a:stretch>
        </p:blipFill>
        <p:spPr>
          <a:xfrm>
            <a:off x="8690061" y="507663"/>
            <a:ext cx="3296431" cy="2315031"/>
          </a:xfrm>
          <a:prstGeom prst="rect">
            <a:avLst/>
          </a:prstGeom>
        </p:spPr>
      </p:pic>
      <p:sp>
        <p:nvSpPr>
          <p:cNvPr id="15" name="TextBox 14">
            <a:extLst>
              <a:ext uri="{FF2B5EF4-FFF2-40B4-BE49-F238E27FC236}">
                <a16:creationId xmlns:a16="http://schemas.microsoft.com/office/drawing/2014/main" id="{6666C114-6610-4E54-A58D-9E3E89C41D82}"/>
              </a:ext>
            </a:extLst>
          </p:cNvPr>
          <p:cNvSpPr txBox="1"/>
          <p:nvPr/>
        </p:nvSpPr>
        <p:spPr>
          <a:xfrm>
            <a:off x="9067800" y="2943225"/>
            <a:ext cx="2743200" cy="738664"/>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hlinkClick r:id="rId4"/>
              </a:rPr>
              <a:t>https://blog.brookespublishing.com/wp-content/uploads/2017/05/Munk.continuous-1024x720.jpg</a:t>
            </a:r>
            <a:endParaRPr lang="en-US" sz="1000"/>
          </a:p>
          <a:p>
            <a:endParaRPr lang="en-US" sz="1200" dirty="0"/>
          </a:p>
        </p:txBody>
      </p:sp>
      <p:sp>
        <p:nvSpPr>
          <p:cNvPr id="16" name="TextBox 15">
            <a:extLst>
              <a:ext uri="{FF2B5EF4-FFF2-40B4-BE49-F238E27FC236}">
                <a16:creationId xmlns:a16="http://schemas.microsoft.com/office/drawing/2014/main" id="{1A910A7D-4338-4769-8D36-89E6EF3BDEC7}"/>
              </a:ext>
            </a:extLst>
          </p:cNvPr>
          <p:cNvSpPr txBox="1"/>
          <p:nvPr/>
        </p:nvSpPr>
        <p:spPr>
          <a:xfrm>
            <a:off x="542925" y="2828925"/>
            <a:ext cx="2743200" cy="430887"/>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dirty="0">
                <a:hlinkClick r:id="rId5"/>
              </a:rPr>
              <a:t>https://www.ihasco.co.uk/uploads/programmes/SA_4_A.jpg</a:t>
            </a:r>
            <a:endParaRPr lang="en-US" sz="1050" dirty="0"/>
          </a:p>
        </p:txBody>
      </p:sp>
      <p:sp>
        <p:nvSpPr>
          <p:cNvPr id="19" name="TextBox 18">
            <a:extLst>
              <a:ext uri="{FF2B5EF4-FFF2-40B4-BE49-F238E27FC236}">
                <a16:creationId xmlns:a16="http://schemas.microsoft.com/office/drawing/2014/main" id="{F6EA8A56-D5F3-460F-8737-943D3E91DE9F}"/>
              </a:ext>
            </a:extLst>
          </p:cNvPr>
          <p:cNvSpPr txBox="1"/>
          <p:nvPr/>
        </p:nvSpPr>
        <p:spPr>
          <a:xfrm>
            <a:off x="542925" y="3429000"/>
            <a:ext cx="2743200" cy="3046988"/>
          </a:xfrm>
          <a:prstGeom prst="rect">
            <a:avLst/>
          </a:prstGeom>
          <a:solidFill>
            <a:schemeClr val="bg2">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A child centered approach is where the child is the focus when you make the key decisions about them and their lives when working alongside their families. This approach works very well for children under five as we can let them wander round the setting freely and engage in activities that keep them interested. In my setting we do this by having different learning zones even in early years this benefits the children by helping them become independent learners and learn new skills for themselves.</a:t>
            </a:r>
          </a:p>
        </p:txBody>
      </p:sp>
      <p:sp>
        <p:nvSpPr>
          <p:cNvPr id="20" name="TextBox 19">
            <a:extLst>
              <a:ext uri="{FF2B5EF4-FFF2-40B4-BE49-F238E27FC236}">
                <a16:creationId xmlns:a16="http://schemas.microsoft.com/office/drawing/2014/main" id="{3BA0E6F4-FAF5-44FD-A828-2625D0A014B6}"/>
              </a:ext>
            </a:extLst>
          </p:cNvPr>
          <p:cNvSpPr txBox="1"/>
          <p:nvPr/>
        </p:nvSpPr>
        <p:spPr>
          <a:xfrm>
            <a:off x="8677275" y="3895725"/>
            <a:ext cx="3305175" cy="2677656"/>
          </a:xfrm>
          <a:prstGeom prst="rect">
            <a:avLst/>
          </a:prstGeom>
          <a:solidFill>
            <a:schemeClr val="bg2">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Inclusive Education is an approach which finds and values diversity so that the needs of the learner are found and met. This approach also means the learner is valued and treated fairly with dignity and respect. It also gives them a positive approach to learning and education. In my setting this is very important to us as we have many different children with different disabilities, and we make sure all their needs are met and they have a positive learning experiences within out settings. We also help them participate in as many mainstream activities. </a:t>
            </a:r>
          </a:p>
        </p:txBody>
      </p:sp>
      <p:pic>
        <p:nvPicPr>
          <p:cNvPr id="21" name="Picture 21" descr="A picture containing rug, table&#10;&#10;Description generated with very high confidence">
            <a:extLst>
              <a:ext uri="{FF2B5EF4-FFF2-40B4-BE49-F238E27FC236}">
                <a16:creationId xmlns:a16="http://schemas.microsoft.com/office/drawing/2014/main" id="{D6DD9D4D-14A6-4C72-9D2E-6A9BB3B18429}"/>
              </a:ext>
            </a:extLst>
          </p:cNvPr>
          <p:cNvPicPr>
            <a:picLocks noChangeAspect="1"/>
          </p:cNvPicPr>
          <p:nvPr/>
        </p:nvPicPr>
        <p:blipFill>
          <a:blip r:embed="rId6"/>
          <a:stretch>
            <a:fillRect/>
          </a:stretch>
        </p:blipFill>
        <p:spPr>
          <a:xfrm>
            <a:off x="4343400" y="3819525"/>
            <a:ext cx="3333750" cy="2505075"/>
          </a:xfrm>
          <a:prstGeom prst="rect">
            <a:avLst/>
          </a:prstGeom>
        </p:spPr>
      </p:pic>
      <p:pic>
        <p:nvPicPr>
          <p:cNvPr id="23" name="Picture 23" descr="A picture containing photo, many, woman, man&#10;&#10;Description generated with very high confidence">
            <a:extLst>
              <a:ext uri="{FF2B5EF4-FFF2-40B4-BE49-F238E27FC236}">
                <a16:creationId xmlns:a16="http://schemas.microsoft.com/office/drawing/2014/main" id="{6034454D-4B73-4328-9672-93ED8F295F1D}"/>
              </a:ext>
            </a:extLst>
          </p:cNvPr>
          <p:cNvPicPr>
            <a:picLocks noChangeAspect="1"/>
          </p:cNvPicPr>
          <p:nvPr/>
        </p:nvPicPr>
        <p:blipFill>
          <a:blip r:embed="rId7"/>
          <a:stretch>
            <a:fillRect/>
          </a:stretch>
        </p:blipFill>
        <p:spPr>
          <a:xfrm>
            <a:off x="4476750" y="514350"/>
            <a:ext cx="3238500" cy="2438400"/>
          </a:xfrm>
          <a:prstGeom prst="rect">
            <a:avLst/>
          </a:prstGeom>
        </p:spPr>
      </p:pic>
      <p:sp>
        <p:nvSpPr>
          <p:cNvPr id="26" name="TextBox 25">
            <a:extLst>
              <a:ext uri="{FF2B5EF4-FFF2-40B4-BE49-F238E27FC236}">
                <a16:creationId xmlns:a16="http://schemas.microsoft.com/office/drawing/2014/main" id="{C3683F27-8454-4728-AEDC-2C9F96DB046D}"/>
              </a:ext>
            </a:extLst>
          </p:cNvPr>
          <p:cNvSpPr txBox="1"/>
          <p:nvPr/>
        </p:nvSpPr>
        <p:spPr>
          <a:xfrm>
            <a:off x="5286375" y="295275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solidFill>
                  <a:schemeClr val="bg1"/>
                </a:solidFill>
              </a:rPr>
              <a:t>Ashman 2019</a:t>
            </a:r>
            <a:endParaRPr lang="en-US" sz="1400" dirty="0">
              <a:solidFill>
                <a:schemeClr val="bg1"/>
              </a:solidFill>
            </a:endParaRPr>
          </a:p>
        </p:txBody>
      </p:sp>
      <p:sp>
        <p:nvSpPr>
          <p:cNvPr id="28" name="TextBox 27">
            <a:extLst>
              <a:ext uri="{FF2B5EF4-FFF2-40B4-BE49-F238E27FC236}">
                <a16:creationId xmlns:a16="http://schemas.microsoft.com/office/drawing/2014/main" id="{F6D49EBC-94C3-46BA-A6B6-5613C881BD8B}"/>
              </a:ext>
            </a:extLst>
          </p:cNvPr>
          <p:cNvSpPr txBox="1"/>
          <p:nvPr/>
        </p:nvSpPr>
        <p:spPr>
          <a:xfrm>
            <a:off x="5286375" y="632460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solidFill>
                  <a:schemeClr val="bg1"/>
                </a:solidFill>
              </a:rPr>
              <a:t>Ashman 2019</a:t>
            </a:r>
            <a:endParaRPr lang="en-US" sz="1400" dirty="0">
              <a:solidFill>
                <a:schemeClr val="bg1"/>
              </a:solidFill>
            </a:endParaRPr>
          </a:p>
        </p:txBody>
      </p:sp>
    </p:spTree>
    <p:extLst>
      <p:ext uri="{BB962C8B-B14F-4D97-AF65-F5344CB8AC3E}">
        <p14:creationId xmlns:p14="http://schemas.microsoft.com/office/powerpoint/2010/main" val="3628760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8DA8975-911E-4C36-9E65-370CAE16A1DB}"/>
              </a:ext>
            </a:extLst>
          </p:cNvPr>
          <p:cNvSpPr txBox="1"/>
          <p:nvPr/>
        </p:nvSpPr>
        <p:spPr>
          <a:xfrm>
            <a:off x="4972050" y="85725"/>
            <a:ext cx="280987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t>Referencing </a:t>
            </a:r>
          </a:p>
        </p:txBody>
      </p:sp>
      <p:sp>
        <p:nvSpPr>
          <p:cNvPr id="6" name="TextBox 5">
            <a:extLst>
              <a:ext uri="{FF2B5EF4-FFF2-40B4-BE49-F238E27FC236}">
                <a16:creationId xmlns:a16="http://schemas.microsoft.com/office/drawing/2014/main" id="{5C54085A-9E91-410D-B13E-DFA891C3817E}"/>
              </a:ext>
            </a:extLst>
          </p:cNvPr>
          <p:cNvSpPr txBox="1"/>
          <p:nvPr/>
        </p:nvSpPr>
        <p:spPr>
          <a:xfrm>
            <a:off x="542925" y="561975"/>
            <a:ext cx="9791700"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Slide 1: </a:t>
            </a:r>
            <a:endParaRPr lang="en-US" sz="1100"/>
          </a:p>
          <a:p>
            <a:pPr marL="285750" indent="-285750">
              <a:buFont typeface="Arial"/>
              <a:buChar char="•"/>
            </a:pPr>
            <a:r>
              <a:rPr lang="en-US" sz="1100" dirty="0"/>
              <a:t>image Skinner found on </a:t>
            </a:r>
            <a:r>
              <a:rPr lang="en-US" sz="1100" dirty="0">
                <a:hlinkClick r:id="rId2"/>
              </a:rPr>
              <a:t>https://www.firstdiscoverers.co.uk/wp-content/uploads/2018/09/Child-Development-Theories-B-F-Skinner.jpg</a:t>
            </a:r>
            <a:r>
              <a:rPr lang="en-US" sz="1100" dirty="0"/>
              <a:t> (accessed on 26/10/19) </a:t>
            </a:r>
            <a:endParaRPr lang="en-US"/>
          </a:p>
          <a:p>
            <a:pPr marL="285750" indent="-285750">
              <a:buFont typeface="Arial"/>
              <a:buChar char="•"/>
            </a:pPr>
            <a:r>
              <a:rPr lang="en-US" sz="1100" dirty="0"/>
              <a:t>Image Dewey found on </a:t>
            </a:r>
            <a:r>
              <a:rPr lang="en-US" sz="1100" dirty="0">
                <a:hlinkClick r:id="rId3"/>
              </a:rPr>
              <a:t>http://www.toptenz.net/wp-content/uploads/2014/10/americanphilosophers1.jpg</a:t>
            </a:r>
            <a:r>
              <a:rPr lang="en-US" sz="1100" dirty="0"/>
              <a:t> (accessed on 26/10/19) </a:t>
            </a:r>
          </a:p>
          <a:p>
            <a:pPr marL="285750" indent="-285750">
              <a:buFont typeface="Arial"/>
              <a:buChar char="•"/>
            </a:pPr>
            <a:r>
              <a:rPr lang="en-US" sz="1100" dirty="0"/>
              <a:t>Image positive classroom experience found on </a:t>
            </a:r>
            <a:r>
              <a:rPr lang="en-US" sz="1100" dirty="0">
                <a:solidFill>
                  <a:schemeClr val="bg1"/>
                </a:solidFill>
                <a:hlinkClick r:id="rId4"/>
              </a:rPr>
              <a:t>https://sam-barrow.com/wp-content/uploads/2015/11/Screen-Shot-2017-03-05-at-23.15.48.png</a:t>
            </a:r>
            <a:r>
              <a:rPr lang="en-US" sz="1100" dirty="0">
                <a:solidFill>
                  <a:schemeClr val="bg1"/>
                </a:solidFill>
              </a:rPr>
              <a:t>  </a:t>
            </a:r>
            <a:r>
              <a:rPr lang="en-US" sz="1100" dirty="0"/>
              <a:t>(accessed on 26/10/19)</a:t>
            </a:r>
          </a:p>
          <a:p>
            <a:pPr marL="285750" indent="-285750">
              <a:buFont typeface="Arial"/>
              <a:buChar char="•"/>
            </a:pPr>
            <a:endParaRPr lang="en-US" sz="1100" dirty="0"/>
          </a:p>
          <a:p>
            <a:r>
              <a:rPr lang="en-US" sz="1100" dirty="0"/>
              <a:t>Slide 2: </a:t>
            </a:r>
          </a:p>
          <a:p>
            <a:pPr marL="171450" indent="-171450">
              <a:buFont typeface="Arial"/>
              <a:buChar char="•"/>
            </a:pPr>
            <a:r>
              <a:rPr lang="en-US" sz="1100" dirty="0"/>
              <a:t>Image UNCRC found on </a:t>
            </a:r>
            <a:r>
              <a:rPr lang="en-US" sz="1100" dirty="0">
                <a:ea typeface="+mn-lt"/>
                <a:cs typeface="+mn-lt"/>
                <a:hlinkClick r:id="rId5"/>
              </a:rPr>
              <a:t>https://icpa.org/wp-content/uploads/2015/04/uncrc.jpg</a:t>
            </a:r>
            <a:r>
              <a:rPr lang="en-US" sz="1100" dirty="0">
                <a:ea typeface="+mn-lt"/>
                <a:cs typeface="+mn-lt"/>
              </a:rPr>
              <a:t> (Accessed on 26/10/19)</a:t>
            </a:r>
          </a:p>
          <a:p>
            <a:pPr marL="171450" indent="-171450">
              <a:buFont typeface="Arial"/>
              <a:buChar char="•"/>
            </a:pPr>
            <a:r>
              <a:rPr lang="en-US" sz="1100" dirty="0"/>
              <a:t>Image UNCRC Charter (Ashman 2019 authors own photo)</a:t>
            </a:r>
          </a:p>
          <a:p>
            <a:pPr marL="171450" indent="-171450">
              <a:buFont typeface="Arial"/>
              <a:buChar char="•"/>
            </a:pPr>
            <a:endParaRPr lang="en-US" sz="1100" dirty="0"/>
          </a:p>
          <a:p>
            <a:r>
              <a:rPr lang="en-US" sz="1100" dirty="0"/>
              <a:t>Slide 3:</a:t>
            </a:r>
          </a:p>
          <a:p>
            <a:pPr marL="171450" indent="-171450">
              <a:buFont typeface="Arial"/>
              <a:buChar char="•"/>
            </a:pPr>
            <a:r>
              <a:rPr lang="en-US" sz="1100" dirty="0"/>
              <a:t>Image ABC Chart found on </a:t>
            </a:r>
            <a:r>
              <a:rPr lang="en-US" sz="1100" i="1" u="sng" dirty="0">
                <a:ea typeface="+mn-lt"/>
                <a:cs typeface="+mn-lt"/>
                <a:hlinkClick r:id="rId6"/>
              </a:rPr>
              <a:t>https://behaviourismin2015.files.wordpress.com/2015/08/abc-of-aba1.jpg</a:t>
            </a:r>
            <a:r>
              <a:rPr lang="en-US" sz="1100" i="1" u="sng" dirty="0">
                <a:ea typeface="+mn-lt"/>
                <a:cs typeface="+mn-lt"/>
              </a:rPr>
              <a:t>  (accessed on 26/10/19)</a:t>
            </a:r>
            <a:endParaRPr lang="en-US" sz="1100" dirty="0"/>
          </a:p>
          <a:p>
            <a:pPr marL="171450" indent="-171450">
              <a:buFont typeface="Arial"/>
              <a:buChar char="•"/>
            </a:pPr>
            <a:r>
              <a:rPr lang="en-US" sz="1100" i="1" dirty="0"/>
              <a:t>Children's rights picture</a:t>
            </a:r>
            <a:r>
              <a:rPr lang="en-US" sz="1100" i="1" u="sng" dirty="0"/>
              <a:t> (Ashman 2019 authors own photo)</a:t>
            </a:r>
          </a:p>
          <a:p>
            <a:pPr marL="171450" indent="-171450">
              <a:buFont typeface="Arial"/>
              <a:buChar char="•"/>
            </a:pPr>
            <a:endParaRPr lang="en-US" sz="1100" i="1" u="sng" dirty="0"/>
          </a:p>
          <a:p>
            <a:r>
              <a:rPr lang="en-US" sz="1100" i="1" u="sng" dirty="0"/>
              <a:t>Slide 4:</a:t>
            </a:r>
          </a:p>
          <a:p>
            <a:pPr marL="171450" indent="-171450">
              <a:buFont typeface="Arial"/>
              <a:buChar char="•"/>
            </a:pPr>
            <a:r>
              <a:rPr lang="en-US" sz="1100" i="1" dirty="0"/>
              <a:t>five images (Ashman 2019 authors own photos)</a:t>
            </a:r>
          </a:p>
          <a:p>
            <a:pPr marL="171450" indent="-171450">
              <a:buFont typeface="Arial"/>
              <a:buChar char="•"/>
            </a:pPr>
            <a:r>
              <a:rPr lang="en-US" sz="1100" i="1" dirty="0"/>
              <a:t>Image John Dewey quote image found on</a:t>
            </a:r>
            <a:r>
              <a:rPr lang="en-US" sz="1100" i="1" u="sng" dirty="0"/>
              <a:t> </a:t>
            </a:r>
            <a:r>
              <a:rPr lang="en-US" sz="1100" dirty="0">
                <a:ea typeface="+mn-lt"/>
                <a:cs typeface="+mn-lt"/>
                <a:hlinkClick r:id="rId7"/>
              </a:rPr>
              <a:t>https://daengjuventini.wordpress.com/2015/04/20/john-dewey-john-locke-pedagogical-views/</a:t>
            </a:r>
            <a:r>
              <a:rPr lang="en-US" sz="1100" dirty="0">
                <a:ea typeface="+mn-lt"/>
                <a:cs typeface="+mn-lt"/>
              </a:rPr>
              <a:t> (accessed on 27/10/19) </a:t>
            </a:r>
            <a:endParaRPr lang="en-US" sz="1100" i="1" u="sng" dirty="0">
              <a:ea typeface="+mn-lt"/>
              <a:cs typeface="+mn-lt"/>
            </a:endParaRPr>
          </a:p>
          <a:p>
            <a:endParaRPr lang="en-US" sz="1100" dirty="0"/>
          </a:p>
          <a:p>
            <a:r>
              <a:rPr lang="en-US" sz="1100" u="sng" dirty="0"/>
              <a:t>Slide 5:</a:t>
            </a:r>
          </a:p>
          <a:p>
            <a:pPr marL="171450" indent="-171450">
              <a:buFont typeface="Arial"/>
              <a:buChar char="•"/>
            </a:pPr>
            <a:r>
              <a:rPr lang="en-US" sz="1100" dirty="0"/>
              <a:t>Image child centered approach found on </a:t>
            </a:r>
            <a:r>
              <a:rPr lang="en-US" sz="1100" dirty="0">
                <a:ea typeface="+mn-lt"/>
                <a:cs typeface="+mn-lt"/>
                <a:hlinkClick r:id="rId8"/>
              </a:rPr>
              <a:t>https://www.ihasco.co.uk/uploads/programmes/SA_4_A.jpg</a:t>
            </a:r>
            <a:r>
              <a:rPr lang="en-US" sz="1100" dirty="0">
                <a:ea typeface="+mn-lt"/>
                <a:cs typeface="+mn-lt"/>
              </a:rPr>
              <a:t> (accessed on 27/10/19)</a:t>
            </a:r>
            <a:endParaRPr lang="en-US" sz="1100" dirty="0"/>
          </a:p>
          <a:p>
            <a:pPr marL="171450" indent="-171450">
              <a:buFont typeface="Arial"/>
              <a:buChar char="•"/>
            </a:pPr>
            <a:r>
              <a:rPr lang="en-US" sz="1100" dirty="0"/>
              <a:t>Image inclusive approach found on </a:t>
            </a:r>
            <a:r>
              <a:rPr lang="en-US" sz="1100" dirty="0">
                <a:ea typeface="+mn-lt"/>
                <a:cs typeface="+mn-lt"/>
                <a:hlinkClick r:id="rId9"/>
              </a:rPr>
              <a:t>https://blog.brookespublishing.com/wp-content/uploads/2017/05/Munk.continuous-1024x720.jpg</a:t>
            </a:r>
            <a:endParaRPr lang="en-US" sz="1100"/>
          </a:p>
          <a:p>
            <a:r>
              <a:rPr lang="en-US" sz="1100" dirty="0"/>
              <a:t>(Accessed on 27/10/19)</a:t>
            </a:r>
          </a:p>
          <a:p>
            <a:pPr marL="171450" indent="-171450">
              <a:buFont typeface="Arial"/>
              <a:buChar char="•"/>
            </a:pPr>
            <a:r>
              <a:rPr lang="en-US" sz="1100" dirty="0"/>
              <a:t>Image rights respecting school (Ashman 2019 authors own photo)</a:t>
            </a:r>
          </a:p>
          <a:p>
            <a:pPr marL="171450" indent="-171450">
              <a:buFont typeface="Arial"/>
              <a:buChar char="•"/>
            </a:pPr>
            <a:r>
              <a:rPr lang="en-US" sz="1100" dirty="0"/>
              <a:t>Image rights respecting school (Ashman 2019 authors own photo) </a:t>
            </a:r>
          </a:p>
          <a:p>
            <a:pPr marL="171450" indent="-171450">
              <a:buFont typeface="Arial"/>
              <a:buChar char="•"/>
            </a:pPr>
            <a:endParaRPr lang="en-US" sz="1100" dirty="0"/>
          </a:p>
          <a:p>
            <a:r>
              <a:rPr lang="en-US" sz="1100" dirty="0"/>
              <a:t>Information on slides</a:t>
            </a:r>
          </a:p>
          <a:p>
            <a:pPr marL="171450" indent="-171450">
              <a:buFont typeface="Arial"/>
              <a:buChar char="•"/>
            </a:pPr>
            <a:r>
              <a:rPr lang="en-US" sz="1100" dirty="0"/>
              <a:t>Linda Pound (2008) </a:t>
            </a:r>
            <a:r>
              <a:rPr lang="en-US" sz="1100" dirty="0">
                <a:ea typeface="+mn-lt"/>
                <a:cs typeface="+mn-lt"/>
              </a:rPr>
              <a:t>How children learn-book </a:t>
            </a:r>
            <a:r>
              <a:rPr lang="en-US" sz="1100" dirty="0"/>
              <a:t>(London) </a:t>
            </a:r>
          </a:p>
          <a:p>
            <a:pPr marL="171450" indent="-171450">
              <a:buFont typeface="Arial"/>
              <a:buChar char="•"/>
            </a:pPr>
            <a:r>
              <a:rPr lang="en-US" sz="1100" dirty="0"/>
              <a:t>Colette Gray and Sean </a:t>
            </a:r>
            <a:r>
              <a:rPr lang="en-US" sz="1100" dirty="0" err="1"/>
              <a:t>Macblain</a:t>
            </a:r>
            <a:r>
              <a:rPr lang="en-US" sz="1100" dirty="0"/>
              <a:t> (2015) </a:t>
            </a:r>
            <a:r>
              <a:rPr lang="en-US" sz="1100" dirty="0">
                <a:ea typeface="+mn-lt"/>
                <a:cs typeface="+mn-lt"/>
              </a:rPr>
              <a:t>Learning theories in childhood 2nd edition (London) </a:t>
            </a:r>
          </a:p>
          <a:p>
            <a:pPr marL="171450" indent="-171450">
              <a:buFont typeface="Arial"/>
              <a:buChar char="•"/>
            </a:pPr>
            <a:r>
              <a:rPr lang="en-US" sz="1100" dirty="0"/>
              <a:t>Carol Garhart Mooney (2000,2013) </a:t>
            </a:r>
            <a:r>
              <a:rPr lang="en-US" sz="1100" dirty="0">
                <a:ea typeface="+mn-lt"/>
                <a:cs typeface="+mn-lt"/>
              </a:rPr>
              <a:t>Theories of childhood 2nd edition (USA)</a:t>
            </a:r>
          </a:p>
        </p:txBody>
      </p:sp>
    </p:spTree>
    <p:extLst>
      <p:ext uri="{BB962C8B-B14F-4D97-AF65-F5344CB8AC3E}">
        <p14:creationId xmlns:p14="http://schemas.microsoft.com/office/powerpoint/2010/main" val="1987215694"/>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92</TotalTime>
  <Words>729</Words>
  <Application>Microsoft Office PowerPoint</Application>
  <PresentationFormat>Widescreen</PresentationFormat>
  <Paragraphs>78</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Century Gothic</vt:lpstr>
      <vt:lpstr>Wingdings 3</vt:lpstr>
      <vt:lpstr>Slice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Heike Griffiths</dc:creator>
  <cp:lastModifiedBy>Heike Griffiths</cp:lastModifiedBy>
  <cp:revision>749</cp:revision>
  <dcterms:created xsi:type="dcterms:W3CDTF">2019-10-26T11:27:45Z</dcterms:created>
  <dcterms:modified xsi:type="dcterms:W3CDTF">2019-10-31T15:42:33Z</dcterms:modified>
</cp:coreProperties>
</file>