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4"/>
  </p:notesMasterIdLst>
  <p:sldIdLst>
    <p:sldId id="277" r:id="rId2"/>
    <p:sldId id="514" r:id="rId3"/>
    <p:sldId id="515" r:id="rId4"/>
    <p:sldId id="270" r:id="rId5"/>
    <p:sldId id="327" r:id="rId6"/>
    <p:sldId id="503" r:id="rId7"/>
    <p:sldId id="258" r:id="rId8"/>
    <p:sldId id="509" r:id="rId9"/>
    <p:sldId id="510" r:id="rId10"/>
    <p:sldId id="511" r:id="rId11"/>
    <p:sldId id="517" r:id="rId12"/>
    <p:sldId id="505" r:id="rId13"/>
    <p:sldId id="524" r:id="rId14"/>
    <p:sldId id="521" r:id="rId15"/>
    <p:sldId id="526" r:id="rId16"/>
    <p:sldId id="528" r:id="rId17"/>
    <p:sldId id="525" r:id="rId18"/>
    <p:sldId id="522" r:id="rId19"/>
    <p:sldId id="529" r:id="rId20"/>
    <p:sldId id="523" r:id="rId21"/>
    <p:sldId id="516" r:id="rId22"/>
    <p:sldId id="496" r:id="rId2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B71F-B2D5-499C-A1E8-6AB16AFE3004}" v="634" dt="2026-02-13T21:08:02.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82524" autoAdjust="0"/>
  </p:normalViewPr>
  <p:slideViewPr>
    <p:cSldViewPr>
      <p:cViewPr varScale="1">
        <p:scale>
          <a:sx n="92" d="100"/>
          <a:sy n="92" d="100"/>
        </p:scale>
        <p:origin x="732" y="84"/>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via Hoffmann" userId="fc40dadc-4d8d-4692-8030-bd6788669bc5" providerId="ADAL" clId="{9532A1BA-D508-4FBA-A30E-6D0E862600FA}"/>
    <pc:docChg chg="custSel addSld delSld modSld sldOrd">
      <pc:chgData name="Sylvia Hoffmann" userId="fc40dadc-4d8d-4692-8030-bd6788669bc5" providerId="ADAL" clId="{9532A1BA-D508-4FBA-A30E-6D0E862600FA}" dt="2026-02-13T21:08:02.212" v="1244" actId="20577"/>
      <pc:docMkLst>
        <pc:docMk/>
      </pc:docMkLst>
      <pc:sldChg chg="modSp mod modShow">
        <pc:chgData name="Sylvia Hoffmann" userId="fc40dadc-4d8d-4692-8030-bd6788669bc5" providerId="ADAL" clId="{9532A1BA-D508-4FBA-A30E-6D0E862600FA}" dt="2026-02-13T15:28:50.827" v="66" actId="1076"/>
        <pc:sldMkLst>
          <pc:docMk/>
          <pc:sldMk cId="1328490440" sldId="258"/>
        </pc:sldMkLst>
        <pc:spChg chg="mod">
          <ac:chgData name="Sylvia Hoffmann" userId="fc40dadc-4d8d-4692-8030-bd6788669bc5" providerId="ADAL" clId="{9532A1BA-D508-4FBA-A30E-6D0E862600FA}" dt="2026-02-13T15:28:40.300" v="65" actId="14100"/>
          <ac:spMkLst>
            <pc:docMk/>
            <pc:sldMk cId="1328490440" sldId="258"/>
            <ac:spMk id="3" creationId="{7BE5DB05-F511-E245-6FD6-9384E9716953}"/>
          </ac:spMkLst>
        </pc:spChg>
        <pc:spChg chg="mod">
          <ac:chgData name="Sylvia Hoffmann" userId="fc40dadc-4d8d-4692-8030-bd6788669bc5" providerId="ADAL" clId="{9532A1BA-D508-4FBA-A30E-6D0E862600FA}" dt="2026-02-13T15:28:50.827" v="66" actId="1076"/>
          <ac:spMkLst>
            <pc:docMk/>
            <pc:sldMk cId="1328490440" sldId="258"/>
            <ac:spMk id="5" creationId="{6D755CA8-6E39-39F2-9181-1DF66B03B519}"/>
          </ac:spMkLst>
        </pc:spChg>
      </pc:sldChg>
      <pc:sldChg chg="modSp mod">
        <pc:chgData name="Sylvia Hoffmann" userId="fc40dadc-4d8d-4692-8030-bd6788669bc5" providerId="ADAL" clId="{9532A1BA-D508-4FBA-A30E-6D0E862600FA}" dt="2026-02-13T15:27:55.747" v="53"/>
        <pc:sldMkLst>
          <pc:docMk/>
          <pc:sldMk cId="0" sldId="270"/>
        </pc:sldMkLst>
        <pc:spChg chg="mod">
          <ac:chgData name="Sylvia Hoffmann" userId="fc40dadc-4d8d-4692-8030-bd6788669bc5" providerId="ADAL" clId="{9532A1BA-D508-4FBA-A30E-6D0E862600FA}" dt="2026-02-13T15:27:55.747" v="53"/>
          <ac:spMkLst>
            <pc:docMk/>
            <pc:sldMk cId="0" sldId="270"/>
            <ac:spMk id="2" creationId="{FA23A0EE-7166-43EA-B547-CC7E81B49D9C}"/>
          </ac:spMkLst>
        </pc:spChg>
        <pc:spChg chg="mod">
          <ac:chgData name="Sylvia Hoffmann" userId="fc40dadc-4d8d-4692-8030-bd6788669bc5" providerId="ADAL" clId="{9532A1BA-D508-4FBA-A30E-6D0E862600FA}" dt="2026-02-02T15:44:10.951" v="15" actId="20577"/>
          <ac:spMkLst>
            <pc:docMk/>
            <pc:sldMk cId="0" sldId="270"/>
            <ac:spMk id="12291" creationId="{CE13D728-FECA-455C-A342-2B3C6E85D0DC}"/>
          </ac:spMkLst>
        </pc:spChg>
      </pc:sldChg>
      <pc:sldChg chg="modSp mod">
        <pc:chgData name="Sylvia Hoffmann" userId="fc40dadc-4d8d-4692-8030-bd6788669bc5" providerId="ADAL" clId="{9532A1BA-D508-4FBA-A30E-6D0E862600FA}" dt="2026-02-13T14:11:03.483" v="51" actId="14100"/>
        <pc:sldMkLst>
          <pc:docMk/>
          <pc:sldMk cId="0" sldId="277"/>
        </pc:sldMkLst>
        <pc:spChg chg="mod">
          <ac:chgData name="Sylvia Hoffmann" userId="fc40dadc-4d8d-4692-8030-bd6788669bc5" providerId="ADAL" clId="{9532A1BA-D508-4FBA-A30E-6D0E862600FA}" dt="2026-02-13T14:11:03.483" v="51" actId="14100"/>
          <ac:spMkLst>
            <pc:docMk/>
            <pc:sldMk cId="0" sldId="277"/>
            <ac:spMk id="5123" creationId="{F98A1305-E230-41C1-B359-9219D6B92A73}"/>
          </ac:spMkLst>
        </pc:spChg>
      </pc:sldChg>
      <pc:sldChg chg="delSp modSp mod modAnim">
        <pc:chgData name="Sylvia Hoffmann" userId="fc40dadc-4d8d-4692-8030-bd6788669bc5" providerId="ADAL" clId="{9532A1BA-D508-4FBA-A30E-6D0E862600FA}" dt="2026-02-13T21:08:02.212" v="1244" actId="20577"/>
        <pc:sldMkLst>
          <pc:docMk/>
          <pc:sldMk cId="1383590201" sldId="327"/>
        </pc:sldMkLst>
        <pc:spChg chg="mod">
          <ac:chgData name="Sylvia Hoffmann" userId="fc40dadc-4d8d-4692-8030-bd6788669bc5" providerId="ADAL" clId="{9532A1BA-D508-4FBA-A30E-6D0E862600FA}" dt="2026-02-13T21:08:02.212" v="1244" actId="20577"/>
          <ac:spMkLst>
            <pc:docMk/>
            <pc:sldMk cId="1383590201" sldId="327"/>
            <ac:spMk id="2" creationId="{D50D8E3E-69FB-4516-B44C-A31C41DC0EA9}"/>
          </ac:spMkLst>
        </pc:spChg>
        <pc:spChg chg="del">
          <ac:chgData name="Sylvia Hoffmann" userId="fc40dadc-4d8d-4692-8030-bd6788669bc5" providerId="ADAL" clId="{9532A1BA-D508-4FBA-A30E-6D0E862600FA}" dt="2026-02-13T21:01:50.055" v="1225" actId="478"/>
          <ac:spMkLst>
            <pc:docMk/>
            <pc:sldMk cId="1383590201" sldId="327"/>
            <ac:spMk id="3" creationId="{444F0F8D-2F92-DD41-0993-B3C2E197018C}"/>
          </ac:spMkLst>
        </pc:spChg>
        <pc:spChg chg="mod">
          <ac:chgData name="Sylvia Hoffmann" userId="fc40dadc-4d8d-4692-8030-bd6788669bc5" providerId="ADAL" clId="{9532A1BA-D508-4FBA-A30E-6D0E862600FA}" dt="2026-02-13T19:32:45.351" v="536" actId="113"/>
          <ac:spMkLst>
            <pc:docMk/>
            <pc:sldMk cId="1383590201" sldId="327"/>
            <ac:spMk id="8194" creationId="{3EA01918-D4D5-41F6-9F8F-2D336FEFFC98}"/>
          </ac:spMkLst>
        </pc:spChg>
      </pc:sldChg>
      <pc:sldChg chg="add del">
        <pc:chgData name="Sylvia Hoffmann" userId="fc40dadc-4d8d-4692-8030-bd6788669bc5" providerId="ADAL" clId="{9532A1BA-D508-4FBA-A30E-6D0E862600FA}" dt="2026-02-13T19:33:31.862" v="543"/>
        <pc:sldMkLst>
          <pc:docMk/>
          <pc:sldMk cId="27352674" sldId="496"/>
        </pc:sldMkLst>
      </pc:sldChg>
      <pc:sldChg chg="del">
        <pc:chgData name="Sylvia Hoffmann" userId="fc40dadc-4d8d-4692-8030-bd6788669bc5" providerId="ADAL" clId="{9532A1BA-D508-4FBA-A30E-6D0E862600FA}" dt="2026-02-13T19:27:16.691" v="213" actId="47"/>
        <pc:sldMkLst>
          <pc:docMk/>
          <pc:sldMk cId="4054026373" sldId="497"/>
        </pc:sldMkLst>
      </pc:sldChg>
      <pc:sldChg chg="del">
        <pc:chgData name="Sylvia Hoffmann" userId="fc40dadc-4d8d-4692-8030-bd6788669bc5" providerId="ADAL" clId="{9532A1BA-D508-4FBA-A30E-6D0E862600FA}" dt="2026-02-13T19:27:17.948" v="214" actId="47"/>
        <pc:sldMkLst>
          <pc:docMk/>
          <pc:sldMk cId="2464561144" sldId="498"/>
        </pc:sldMkLst>
      </pc:sldChg>
      <pc:sldChg chg="del">
        <pc:chgData name="Sylvia Hoffmann" userId="fc40dadc-4d8d-4692-8030-bd6788669bc5" providerId="ADAL" clId="{9532A1BA-D508-4FBA-A30E-6D0E862600FA}" dt="2026-02-13T19:33:29.550" v="542" actId="47"/>
        <pc:sldMkLst>
          <pc:docMk/>
          <pc:sldMk cId="3802490719" sldId="499"/>
        </pc:sldMkLst>
      </pc:sldChg>
      <pc:sldChg chg="del">
        <pc:chgData name="Sylvia Hoffmann" userId="fc40dadc-4d8d-4692-8030-bd6788669bc5" providerId="ADAL" clId="{9532A1BA-D508-4FBA-A30E-6D0E862600FA}" dt="2026-02-13T19:33:29.550" v="542" actId="47"/>
        <pc:sldMkLst>
          <pc:docMk/>
          <pc:sldMk cId="2038417612" sldId="500"/>
        </pc:sldMkLst>
      </pc:sldChg>
      <pc:sldChg chg="del">
        <pc:chgData name="Sylvia Hoffmann" userId="fc40dadc-4d8d-4692-8030-bd6788669bc5" providerId="ADAL" clId="{9532A1BA-D508-4FBA-A30E-6D0E862600FA}" dt="2026-02-13T19:33:29.550" v="542" actId="47"/>
        <pc:sldMkLst>
          <pc:docMk/>
          <pc:sldMk cId="3510533870" sldId="501"/>
        </pc:sldMkLst>
      </pc:sldChg>
      <pc:sldChg chg="del">
        <pc:chgData name="Sylvia Hoffmann" userId="fc40dadc-4d8d-4692-8030-bd6788669bc5" providerId="ADAL" clId="{9532A1BA-D508-4FBA-A30E-6D0E862600FA}" dt="2026-02-13T19:33:29.550" v="542" actId="47"/>
        <pc:sldMkLst>
          <pc:docMk/>
          <pc:sldMk cId="2001506429" sldId="502"/>
        </pc:sldMkLst>
      </pc:sldChg>
      <pc:sldChg chg="modSp mod">
        <pc:chgData name="Sylvia Hoffmann" userId="fc40dadc-4d8d-4692-8030-bd6788669bc5" providerId="ADAL" clId="{9532A1BA-D508-4FBA-A30E-6D0E862600FA}" dt="2026-02-13T20:08:21.239" v="648"/>
        <pc:sldMkLst>
          <pc:docMk/>
          <pc:sldMk cId="212029238" sldId="503"/>
        </pc:sldMkLst>
        <pc:spChg chg="mod">
          <ac:chgData name="Sylvia Hoffmann" userId="fc40dadc-4d8d-4692-8030-bd6788669bc5" providerId="ADAL" clId="{9532A1BA-D508-4FBA-A30E-6D0E862600FA}" dt="2026-02-13T20:08:21.239" v="648"/>
          <ac:spMkLst>
            <pc:docMk/>
            <pc:sldMk cId="212029238" sldId="503"/>
            <ac:spMk id="2" creationId="{081343BD-B2F3-28E6-1581-D589097741E7}"/>
          </ac:spMkLst>
        </pc:spChg>
      </pc:sldChg>
      <pc:sldChg chg="modSp mod">
        <pc:chgData name="Sylvia Hoffmann" userId="fc40dadc-4d8d-4692-8030-bd6788669bc5" providerId="ADAL" clId="{9532A1BA-D508-4FBA-A30E-6D0E862600FA}" dt="2026-02-13T20:19:19.017" v="743" actId="20577"/>
        <pc:sldMkLst>
          <pc:docMk/>
          <pc:sldMk cId="4078457506" sldId="505"/>
        </pc:sldMkLst>
        <pc:spChg chg="mod">
          <ac:chgData name="Sylvia Hoffmann" userId="fc40dadc-4d8d-4692-8030-bd6788669bc5" providerId="ADAL" clId="{9532A1BA-D508-4FBA-A30E-6D0E862600FA}" dt="2026-02-13T20:19:19.017" v="743" actId="20577"/>
          <ac:spMkLst>
            <pc:docMk/>
            <pc:sldMk cId="4078457506" sldId="505"/>
            <ac:spMk id="2" creationId="{A5617C30-898E-2504-C749-4DAF5F1FD508}"/>
          </ac:spMkLst>
        </pc:spChg>
      </pc:sldChg>
      <pc:sldChg chg="del">
        <pc:chgData name="Sylvia Hoffmann" userId="fc40dadc-4d8d-4692-8030-bd6788669bc5" providerId="ADAL" clId="{9532A1BA-D508-4FBA-A30E-6D0E862600FA}" dt="2026-02-13T19:33:29.550" v="542" actId="47"/>
        <pc:sldMkLst>
          <pc:docMk/>
          <pc:sldMk cId="3301030561" sldId="506"/>
        </pc:sldMkLst>
      </pc:sldChg>
      <pc:sldChg chg="del">
        <pc:chgData name="Sylvia Hoffmann" userId="fc40dadc-4d8d-4692-8030-bd6788669bc5" providerId="ADAL" clId="{9532A1BA-D508-4FBA-A30E-6D0E862600FA}" dt="2026-02-13T19:33:29.550" v="542" actId="47"/>
        <pc:sldMkLst>
          <pc:docMk/>
          <pc:sldMk cId="3349608075" sldId="507"/>
        </pc:sldMkLst>
      </pc:sldChg>
      <pc:sldChg chg="del">
        <pc:chgData name="Sylvia Hoffmann" userId="fc40dadc-4d8d-4692-8030-bd6788669bc5" providerId="ADAL" clId="{9532A1BA-D508-4FBA-A30E-6D0E862600FA}" dt="2026-02-13T19:33:29.550" v="542" actId="47"/>
        <pc:sldMkLst>
          <pc:docMk/>
          <pc:sldMk cId="3917581879" sldId="508"/>
        </pc:sldMkLst>
      </pc:sldChg>
      <pc:sldChg chg="modSp mod">
        <pc:chgData name="Sylvia Hoffmann" userId="fc40dadc-4d8d-4692-8030-bd6788669bc5" providerId="ADAL" clId="{9532A1BA-D508-4FBA-A30E-6D0E862600FA}" dt="2026-02-13T15:29:04.582" v="67" actId="1076"/>
        <pc:sldMkLst>
          <pc:docMk/>
          <pc:sldMk cId="1323082980" sldId="509"/>
        </pc:sldMkLst>
        <pc:spChg chg="mod">
          <ac:chgData name="Sylvia Hoffmann" userId="fc40dadc-4d8d-4692-8030-bd6788669bc5" providerId="ADAL" clId="{9532A1BA-D508-4FBA-A30E-6D0E862600FA}" dt="2026-02-13T15:29:04.582" v="67" actId="1076"/>
          <ac:spMkLst>
            <pc:docMk/>
            <pc:sldMk cId="1323082980" sldId="509"/>
            <ac:spMk id="3" creationId="{CB36D5D5-46D5-D0A5-E6F9-DB602C58AF42}"/>
          </ac:spMkLst>
        </pc:spChg>
      </pc:sldChg>
      <pc:sldChg chg="addSp modSp mod modAnim">
        <pc:chgData name="Sylvia Hoffmann" userId="fc40dadc-4d8d-4692-8030-bd6788669bc5" providerId="ADAL" clId="{9532A1BA-D508-4FBA-A30E-6D0E862600FA}" dt="2026-02-13T15:35:36.210" v="95"/>
        <pc:sldMkLst>
          <pc:docMk/>
          <pc:sldMk cId="889019022" sldId="510"/>
        </pc:sldMkLst>
        <pc:spChg chg="add mod">
          <ac:chgData name="Sylvia Hoffmann" userId="fc40dadc-4d8d-4692-8030-bd6788669bc5" providerId="ADAL" clId="{9532A1BA-D508-4FBA-A30E-6D0E862600FA}" dt="2026-02-13T15:29:59.581" v="71" actId="208"/>
          <ac:spMkLst>
            <pc:docMk/>
            <pc:sldMk cId="889019022" sldId="510"/>
            <ac:spMk id="2" creationId="{6B27F36C-29C6-2F97-0D34-8287A93193BF}"/>
          </ac:spMkLst>
        </pc:spChg>
      </pc:sldChg>
      <pc:sldChg chg="addSp delSp modSp mod modAnim">
        <pc:chgData name="Sylvia Hoffmann" userId="fc40dadc-4d8d-4692-8030-bd6788669bc5" providerId="ADAL" clId="{9532A1BA-D508-4FBA-A30E-6D0E862600FA}" dt="2026-02-13T20:09:22.395" v="655"/>
        <pc:sldMkLst>
          <pc:docMk/>
          <pc:sldMk cId="73180512" sldId="511"/>
        </pc:sldMkLst>
        <pc:spChg chg="del mod">
          <ac:chgData name="Sylvia Hoffmann" userId="fc40dadc-4d8d-4692-8030-bd6788669bc5" providerId="ADAL" clId="{9532A1BA-D508-4FBA-A30E-6D0E862600FA}" dt="2026-02-13T19:23:38.961" v="106"/>
          <ac:spMkLst>
            <pc:docMk/>
            <pc:sldMk cId="73180512" sldId="511"/>
            <ac:spMk id="2" creationId="{F56EFEDC-3E58-8013-2AD0-478B53953687}"/>
          </ac:spMkLst>
        </pc:spChg>
        <pc:spChg chg="mod">
          <ac:chgData name="Sylvia Hoffmann" userId="fc40dadc-4d8d-4692-8030-bd6788669bc5" providerId="ADAL" clId="{9532A1BA-D508-4FBA-A30E-6D0E862600FA}" dt="2026-02-13T19:30:10.882" v="349" actId="20577"/>
          <ac:spMkLst>
            <pc:docMk/>
            <pc:sldMk cId="73180512" sldId="511"/>
            <ac:spMk id="3" creationId="{C54A9B28-83DE-066E-6DC0-35D707D93F67}"/>
          </ac:spMkLst>
        </pc:spChg>
        <pc:spChg chg="del mod">
          <ac:chgData name="Sylvia Hoffmann" userId="fc40dadc-4d8d-4692-8030-bd6788669bc5" providerId="ADAL" clId="{9532A1BA-D508-4FBA-A30E-6D0E862600FA}" dt="2026-02-13T19:27:09.730" v="212" actId="478"/>
          <ac:spMkLst>
            <pc:docMk/>
            <pc:sldMk cId="73180512" sldId="511"/>
            <ac:spMk id="4" creationId="{A7E05802-44C1-AC94-0B76-4D075F142B3D}"/>
          </ac:spMkLst>
        </pc:spChg>
        <pc:spChg chg="add mod">
          <ac:chgData name="Sylvia Hoffmann" userId="fc40dadc-4d8d-4692-8030-bd6788669bc5" providerId="ADAL" clId="{9532A1BA-D508-4FBA-A30E-6D0E862600FA}" dt="2026-02-13T19:23:54.694" v="107"/>
          <ac:spMkLst>
            <pc:docMk/>
            <pc:sldMk cId="73180512" sldId="511"/>
            <ac:spMk id="5" creationId="{7DB5E230-2AE5-C0AE-EFFD-09E0891A7DE4}"/>
          </ac:spMkLst>
        </pc:spChg>
        <pc:grpChg chg="del">
          <ac:chgData name="Sylvia Hoffmann" userId="fc40dadc-4d8d-4692-8030-bd6788669bc5" providerId="ADAL" clId="{9532A1BA-D508-4FBA-A30E-6D0E862600FA}" dt="2026-02-13T19:24:43.086" v="109" actId="478"/>
          <ac:grpSpMkLst>
            <pc:docMk/>
            <pc:sldMk cId="73180512" sldId="511"/>
            <ac:grpSpMk id="11" creationId="{B867C693-6D11-2B30-D41A-A1E63D6F8B2D}"/>
          </ac:grpSpMkLst>
        </pc:grpChg>
        <pc:picChg chg="add del mod">
          <ac:chgData name="Sylvia Hoffmann" userId="fc40dadc-4d8d-4692-8030-bd6788669bc5" providerId="ADAL" clId="{9532A1BA-D508-4FBA-A30E-6D0E862600FA}" dt="2026-02-13T19:24:42.489" v="108" actId="478"/>
          <ac:picMkLst>
            <pc:docMk/>
            <pc:sldMk cId="73180512" sldId="511"/>
            <ac:picMk id="12" creationId="{E3BD5984-BAAC-0D1F-C431-24FACBBD504B}"/>
          </ac:picMkLst>
        </pc:picChg>
        <pc:picChg chg="add mod modCrop">
          <ac:chgData name="Sylvia Hoffmann" userId="fc40dadc-4d8d-4692-8030-bd6788669bc5" providerId="ADAL" clId="{9532A1BA-D508-4FBA-A30E-6D0E862600FA}" dt="2026-02-13T20:09:02.249" v="653" actId="1076"/>
          <ac:picMkLst>
            <pc:docMk/>
            <pc:sldMk cId="73180512" sldId="511"/>
            <ac:picMk id="13" creationId="{82907680-AB17-9D6F-77A9-17861B8B1C71}"/>
          </ac:picMkLst>
        </pc:picChg>
      </pc:sldChg>
      <pc:sldChg chg="del">
        <pc:chgData name="Sylvia Hoffmann" userId="fc40dadc-4d8d-4692-8030-bd6788669bc5" providerId="ADAL" clId="{9532A1BA-D508-4FBA-A30E-6D0E862600FA}" dt="2026-02-13T19:27:19.455" v="215" actId="47"/>
        <pc:sldMkLst>
          <pc:docMk/>
          <pc:sldMk cId="2014789684" sldId="512"/>
        </pc:sldMkLst>
      </pc:sldChg>
      <pc:sldChg chg="del">
        <pc:chgData name="Sylvia Hoffmann" userId="fc40dadc-4d8d-4692-8030-bd6788669bc5" providerId="ADAL" clId="{9532A1BA-D508-4FBA-A30E-6D0E862600FA}" dt="2026-02-13T19:33:29.550" v="542" actId="47"/>
        <pc:sldMkLst>
          <pc:docMk/>
          <pc:sldMk cId="1873288440" sldId="513"/>
        </pc:sldMkLst>
      </pc:sldChg>
      <pc:sldChg chg="add del">
        <pc:chgData name="Sylvia Hoffmann" userId="fc40dadc-4d8d-4692-8030-bd6788669bc5" providerId="ADAL" clId="{9532A1BA-D508-4FBA-A30E-6D0E862600FA}" dt="2026-02-13T19:33:31.862" v="543"/>
        <pc:sldMkLst>
          <pc:docMk/>
          <pc:sldMk cId="461908974" sldId="516"/>
        </pc:sldMkLst>
      </pc:sldChg>
      <pc:sldChg chg="addSp modSp add mod modAnim">
        <pc:chgData name="Sylvia Hoffmann" userId="fc40dadc-4d8d-4692-8030-bd6788669bc5" providerId="ADAL" clId="{9532A1BA-D508-4FBA-A30E-6D0E862600FA}" dt="2026-02-13T20:10:03.454" v="660"/>
        <pc:sldMkLst>
          <pc:docMk/>
          <pc:sldMk cId="409749926" sldId="517"/>
        </pc:sldMkLst>
        <pc:spChg chg="mod">
          <ac:chgData name="Sylvia Hoffmann" userId="fc40dadc-4d8d-4692-8030-bd6788669bc5" providerId="ADAL" clId="{9532A1BA-D508-4FBA-A30E-6D0E862600FA}" dt="2026-02-13T20:06:21.575" v="645" actId="6549"/>
          <ac:spMkLst>
            <pc:docMk/>
            <pc:sldMk cId="409749926" sldId="517"/>
            <ac:spMk id="3" creationId="{0B54E23A-0B4B-E95C-B76A-D9CEFADCAAC9}"/>
          </ac:spMkLst>
        </pc:spChg>
        <pc:spChg chg="mod">
          <ac:chgData name="Sylvia Hoffmann" userId="fc40dadc-4d8d-4692-8030-bd6788669bc5" providerId="ADAL" clId="{9532A1BA-D508-4FBA-A30E-6D0E862600FA}" dt="2026-02-13T19:29:17.035" v="238" actId="113"/>
          <ac:spMkLst>
            <pc:docMk/>
            <pc:sldMk cId="409749926" sldId="517"/>
            <ac:spMk id="5" creationId="{32BF6568-010A-AEDC-ECE8-02FF34AF80F0}"/>
          </ac:spMkLst>
        </pc:spChg>
        <pc:picChg chg="add mod">
          <ac:chgData name="Sylvia Hoffmann" userId="fc40dadc-4d8d-4692-8030-bd6788669bc5" providerId="ADAL" clId="{9532A1BA-D508-4FBA-A30E-6D0E862600FA}" dt="2026-02-13T20:09:54.290" v="658" actId="1076"/>
          <ac:picMkLst>
            <pc:docMk/>
            <pc:sldMk cId="409749926" sldId="517"/>
            <ac:picMk id="4" creationId="{8EDAF35A-A89D-8DE4-B97D-D9A509343069}"/>
          </ac:picMkLst>
        </pc:picChg>
      </pc:sldChg>
      <pc:sldChg chg="modSp add del">
        <pc:chgData name="Sylvia Hoffmann" userId="fc40dadc-4d8d-4692-8030-bd6788669bc5" providerId="ADAL" clId="{9532A1BA-D508-4FBA-A30E-6D0E862600FA}" dt="2026-02-13T14:20:11.681" v="52" actId="2696"/>
        <pc:sldMkLst>
          <pc:docMk/>
          <pc:sldMk cId="2006875534" sldId="517"/>
        </pc:sldMkLst>
        <pc:spChg chg="mod">
          <ac:chgData name="Sylvia Hoffmann" userId="fc40dadc-4d8d-4692-8030-bd6788669bc5" providerId="ADAL" clId="{9532A1BA-D508-4FBA-A30E-6D0E862600FA}" dt="2026-02-13T14:04:30.915" v="47"/>
          <ac:spMkLst>
            <pc:docMk/>
            <pc:sldMk cId="2006875534" sldId="517"/>
            <ac:spMk id="12291" creationId="{515C5217-DA4D-CE64-061B-6F4DB8CF651F}"/>
          </ac:spMkLst>
        </pc:spChg>
      </pc:sldChg>
      <pc:sldChg chg="addSp modSp add mod modAnim">
        <pc:chgData name="Sylvia Hoffmann" userId="fc40dadc-4d8d-4692-8030-bd6788669bc5" providerId="ADAL" clId="{9532A1BA-D508-4FBA-A30E-6D0E862600FA}" dt="2026-02-13T20:26:13.019" v="877" actId="20577"/>
        <pc:sldMkLst>
          <pc:docMk/>
          <pc:sldMk cId="3095847218" sldId="521"/>
        </pc:sldMkLst>
        <pc:spChg chg="mod">
          <ac:chgData name="Sylvia Hoffmann" userId="fc40dadc-4d8d-4692-8030-bd6788669bc5" providerId="ADAL" clId="{9532A1BA-D508-4FBA-A30E-6D0E862600FA}" dt="2026-02-13T20:26:13.019" v="877" actId="20577"/>
          <ac:spMkLst>
            <pc:docMk/>
            <pc:sldMk cId="3095847218" sldId="521"/>
            <ac:spMk id="2" creationId="{C5ABEBAA-09C9-F583-DF43-4CCF3CB57E52}"/>
          </ac:spMkLst>
        </pc:spChg>
        <pc:spChg chg="mod">
          <ac:chgData name="Sylvia Hoffmann" userId="fc40dadc-4d8d-4692-8030-bd6788669bc5" providerId="ADAL" clId="{9532A1BA-D508-4FBA-A30E-6D0E862600FA}" dt="2026-02-13T20:23:20.898" v="861" actId="20577"/>
          <ac:spMkLst>
            <pc:docMk/>
            <pc:sldMk cId="3095847218" sldId="521"/>
            <ac:spMk id="12291" creationId="{00285763-E677-BD3F-C5B4-51959DFB00E6}"/>
          </ac:spMkLst>
        </pc:spChg>
        <pc:picChg chg="add mod">
          <ac:chgData name="Sylvia Hoffmann" userId="fc40dadc-4d8d-4692-8030-bd6788669bc5" providerId="ADAL" clId="{9532A1BA-D508-4FBA-A30E-6D0E862600FA}" dt="2026-02-13T20:20:52.046" v="791" actId="14100"/>
          <ac:picMkLst>
            <pc:docMk/>
            <pc:sldMk cId="3095847218" sldId="521"/>
            <ac:picMk id="1026" creationId="{95D5385A-27A7-932A-B19D-E3913CD29C5F}"/>
          </ac:picMkLst>
        </pc:picChg>
      </pc:sldChg>
      <pc:sldChg chg="add del">
        <pc:chgData name="Sylvia Hoffmann" userId="fc40dadc-4d8d-4692-8030-bd6788669bc5" providerId="ADAL" clId="{9532A1BA-D508-4FBA-A30E-6D0E862600FA}" dt="2026-02-13T21:00:50.083" v="1202"/>
        <pc:sldMkLst>
          <pc:docMk/>
          <pc:sldMk cId="3797111355" sldId="522"/>
        </pc:sldMkLst>
      </pc:sldChg>
      <pc:sldChg chg="add">
        <pc:chgData name="Sylvia Hoffmann" userId="fc40dadc-4d8d-4692-8030-bd6788669bc5" providerId="ADAL" clId="{9532A1BA-D508-4FBA-A30E-6D0E862600FA}" dt="2026-02-13T19:33:31.862" v="543"/>
        <pc:sldMkLst>
          <pc:docMk/>
          <pc:sldMk cId="2035357739" sldId="523"/>
        </pc:sldMkLst>
      </pc:sldChg>
      <pc:sldChg chg="addSp modSp add mod ord modAnim">
        <pc:chgData name="Sylvia Hoffmann" userId="fc40dadc-4d8d-4692-8030-bd6788669bc5" providerId="ADAL" clId="{9532A1BA-D508-4FBA-A30E-6D0E862600FA}" dt="2026-02-13T20:26:16.909" v="879" actId="20577"/>
        <pc:sldMkLst>
          <pc:docMk/>
          <pc:sldMk cId="1188859071" sldId="524"/>
        </pc:sldMkLst>
        <pc:spChg chg="mod">
          <ac:chgData name="Sylvia Hoffmann" userId="fc40dadc-4d8d-4692-8030-bd6788669bc5" providerId="ADAL" clId="{9532A1BA-D508-4FBA-A30E-6D0E862600FA}" dt="2026-02-13T20:26:16.909" v="879" actId="20577"/>
          <ac:spMkLst>
            <pc:docMk/>
            <pc:sldMk cId="1188859071" sldId="524"/>
            <ac:spMk id="2" creationId="{A199F182-B420-08E9-9A4D-B3D31AE657DD}"/>
          </ac:spMkLst>
        </pc:spChg>
        <pc:spChg chg="mod">
          <ac:chgData name="Sylvia Hoffmann" userId="fc40dadc-4d8d-4692-8030-bd6788669bc5" providerId="ADAL" clId="{9532A1BA-D508-4FBA-A30E-6D0E862600FA}" dt="2026-02-13T20:26:04.795" v="875" actId="20577"/>
          <ac:spMkLst>
            <pc:docMk/>
            <pc:sldMk cId="1188859071" sldId="524"/>
            <ac:spMk id="12291" creationId="{ACEF3F01-B601-2FC3-09C7-8D0574BC9FF3}"/>
          </ac:spMkLst>
        </pc:spChg>
        <pc:picChg chg="add mod">
          <ac:chgData name="Sylvia Hoffmann" userId="fc40dadc-4d8d-4692-8030-bd6788669bc5" providerId="ADAL" clId="{9532A1BA-D508-4FBA-A30E-6D0E862600FA}" dt="2026-02-13T20:22:50.973" v="804" actId="1076"/>
          <ac:picMkLst>
            <pc:docMk/>
            <pc:sldMk cId="1188859071" sldId="524"/>
            <ac:picMk id="4" creationId="{D5DCA324-1EA7-A591-C1A5-E5490B9471E5}"/>
          </ac:picMkLst>
        </pc:picChg>
      </pc:sldChg>
      <pc:sldChg chg="delSp modSp add ord modAnim">
        <pc:chgData name="Sylvia Hoffmann" userId="fc40dadc-4d8d-4692-8030-bd6788669bc5" providerId="ADAL" clId="{9532A1BA-D508-4FBA-A30E-6D0E862600FA}" dt="2026-02-13T20:52:49.382" v="1199"/>
        <pc:sldMkLst>
          <pc:docMk/>
          <pc:sldMk cId="2586471607" sldId="525"/>
        </pc:sldMkLst>
        <pc:spChg chg="mod">
          <ac:chgData name="Sylvia Hoffmann" userId="fc40dadc-4d8d-4692-8030-bd6788669bc5" providerId="ADAL" clId="{9532A1BA-D508-4FBA-A30E-6D0E862600FA}" dt="2026-02-13T20:46:36.529" v="978" actId="113"/>
          <ac:spMkLst>
            <pc:docMk/>
            <pc:sldMk cId="2586471607" sldId="525"/>
            <ac:spMk id="2" creationId="{A7748340-DBB9-D74C-C32B-1581F05BA869}"/>
          </ac:spMkLst>
        </pc:spChg>
        <pc:spChg chg="mod">
          <ac:chgData name="Sylvia Hoffmann" userId="fc40dadc-4d8d-4692-8030-bd6788669bc5" providerId="ADAL" clId="{9532A1BA-D508-4FBA-A30E-6D0E862600FA}" dt="2026-02-13T20:47:37.138" v="1084" actId="20577"/>
          <ac:spMkLst>
            <pc:docMk/>
            <pc:sldMk cId="2586471607" sldId="525"/>
            <ac:spMk id="12291" creationId="{3B7164A6-DD96-72CC-50C5-985990425E60}"/>
          </ac:spMkLst>
        </pc:spChg>
        <pc:picChg chg="del">
          <ac:chgData name="Sylvia Hoffmann" userId="fc40dadc-4d8d-4692-8030-bd6788669bc5" providerId="ADAL" clId="{9532A1BA-D508-4FBA-A30E-6D0E862600FA}" dt="2026-02-13T20:23:32.037" v="864" actId="478"/>
          <ac:picMkLst>
            <pc:docMk/>
            <pc:sldMk cId="2586471607" sldId="525"/>
            <ac:picMk id="1026" creationId="{AF128E7F-F734-BF28-DF61-B0657F6C125A}"/>
          </ac:picMkLst>
        </pc:picChg>
      </pc:sldChg>
      <pc:sldChg chg="addSp modSp add mod modAnim">
        <pc:chgData name="Sylvia Hoffmann" userId="fc40dadc-4d8d-4692-8030-bd6788669bc5" providerId="ADAL" clId="{9532A1BA-D508-4FBA-A30E-6D0E862600FA}" dt="2026-02-13T20:50:57.872" v="1133" actId="1076"/>
        <pc:sldMkLst>
          <pc:docMk/>
          <pc:sldMk cId="1645344942" sldId="526"/>
        </pc:sldMkLst>
        <pc:spChg chg="mod">
          <ac:chgData name="Sylvia Hoffmann" userId="fc40dadc-4d8d-4692-8030-bd6788669bc5" providerId="ADAL" clId="{9532A1BA-D508-4FBA-A30E-6D0E862600FA}" dt="2026-02-13T20:50:57.872" v="1133" actId="1076"/>
          <ac:spMkLst>
            <pc:docMk/>
            <pc:sldMk cId="1645344942" sldId="526"/>
            <ac:spMk id="12291" creationId="{66A1A026-E6D4-51C1-073E-8979B7A321B5}"/>
          </ac:spMkLst>
        </pc:spChg>
        <pc:picChg chg="add mod">
          <ac:chgData name="Sylvia Hoffmann" userId="fc40dadc-4d8d-4692-8030-bd6788669bc5" providerId="ADAL" clId="{9532A1BA-D508-4FBA-A30E-6D0E862600FA}" dt="2026-02-13T20:50:51.967" v="1131" actId="1076"/>
          <ac:picMkLst>
            <pc:docMk/>
            <pc:sldMk cId="1645344942" sldId="526"/>
            <ac:picMk id="4" creationId="{19714A40-48F4-1968-A8E3-44990653D7FF}"/>
          </ac:picMkLst>
        </pc:picChg>
      </pc:sldChg>
      <pc:sldChg chg="new del">
        <pc:chgData name="Sylvia Hoffmann" userId="fc40dadc-4d8d-4692-8030-bd6788669bc5" providerId="ADAL" clId="{9532A1BA-D508-4FBA-A30E-6D0E862600FA}" dt="2026-02-13T21:00:51.957" v="1203" actId="47"/>
        <pc:sldMkLst>
          <pc:docMk/>
          <pc:sldMk cId="1188519846" sldId="527"/>
        </pc:sldMkLst>
      </pc:sldChg>
      <pc:sldChg chg="modSp add modAnim">
        <pc:chgData name="Sylvia Hoffmann" userId="fc40dadc-4d8d-4692-8030-bd6788669bc5" providerId="ADAL" clId="{9532A1BA-D508-4FBA-A30E-6D0E862600FA}" dt="2026-02-13T20:53:02.321" v="1200" actId="113"/>
        <pc:sldMkLst>
          <pc:docMk/>
          <pc:sldMk cId="1718904279" sldId="528"/>
        </pc:sldMkLst>
        <pc:spChg chg="mod">
          <ac:chgData name="Sylvia Hoffmann" userId="fc40dadc-4d8d-4692-8030-bd6788669bc5" providerId="ADAL" clId="{9532A1BA-D508-4FBA-A30E-6D0E862600FA}" dt="2026-02-13T20:53:02.321" v="1200" actId="113"/>
          <ac:spMkLst>
            <pc:docMk/>
            <pc:sldMk cId="1718904279" sldId="528"/>
            <ac:spMk id="12291" creationId="{E044BE41-1DCA-C5B8-CEEC-EBCDE64DFC05}"/>
          </ac:spMkLst>
        </pc:spChg>
      </pc:sldChg>
      <pc:sldChg chg="add">
        <pc:chgData name="Sylvia Hoffmann" userId="fc40dadc-4d8d-4692-8030-bd6788669bc5" providerId="ADAL" clId="{9532A1BA-D508-4FBA-A30E-6D0E862600FA}" dt="2026-02-13T21:00:43.425" v="1201"/>
        <pc:sldMkLst>
          <pc:docMk/>
          <pc:sldMk cId="1824521974" sldId="5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13/02/2026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a:t>
            </a:fld>
            <a:endParaRPr lang="en-GB" altLang="en-US"/>
          </a:p>
        </p:txBody>
      </p:sp>
    </p:spTree>
    <p:extLst>
      <p:ext uri="{BB962C8B-B14F-4D97-AF65-F5344CB8AC3E}">
        <p14:creationId xmlns:p14="http://schemas.microsoft.com/office/powerpoint/2010/main" val="1660820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4</a:t>
            </a:fld>
            <a:endParaRPr lang="en-GB" altLang="en-US"/>
          </a:p>
        </p:txBody>
      </p:sp>
    </p:spTree>
    <p:extLst>
      <p:ext uri="{BB962C8B-B14F-4D97-AF65-F5344CB8AC3E}">
        <p14:creationId xmlns:p14="http://schemas.microsoft.com/office/powerpoint/2010/main" val="1604302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7853A64-5DC8-CD12-6123-6198F256220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BFDBD259-4F95-7848-B739-57A3D60C0D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a:extLst>
              <a:ext uri="{FF2B5EF4-FFF2-40B4-BE49-F238E27FC236}">
                <a16:creationId xmlns:a16="http://schemas.microsoft.com/office/drawing/2014/main" id="{E49E07E1-9975-2900-5A3C-143E102A61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278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10</a:t>
            </a:fld>
            <a:endParaRPr lang="en-GB" altLang="en-US"/>
          </a:p>
        </p:txBody>
      </p:sp>
    </p:spTree>
    <p:extLst>
      <p:ext uri="{BB962C8B-B14F-4D97-AF65-F5344CB8AC3E}">
        <p14:creationId xmlns:p14="http://schemas.microsoft.com/office/powerpoint/2010/main" val="1897694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033E5-0549-8711-381E-8F7EB90DA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A3572-FF9D-D1BC-AA31-B4BEBCD7FA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1659A-4055-AEC1-E8F2-DE0121CB3985}"/>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96375E22-9EF2-B7DD-451A-FD3F6337BDBE}"/>
              </a:ext>
            </a:extLst>
          </p:cNvPr>
          <p:cNvSpPr>
            <a:spLocks noGrp="1"/>
          </p:cNvSpPr>
          <p:nvPr>
            <p:ph type="sldNum" sz="quarter" idx="5"/>
          </p:nvPr>
        </p:nvSpPr>
        <p:spPr/>
        <p:txBody>
          <a:bodyPr/>
          <a:lstStyle/>
          <a:p>
            <a:pPr>
              <a:defRPr/>
            </a:pPr>
            <a:fld id="{83B840F1-0E33-4179-81AC-7AE21D0E497D}" type="slidenum">
              <a:rPr lang="en-GB" altLang="en-US" smtClean="0"/>
              <a:pPr>
                <a:defRPr/>
              </a:pPr>
              <a:t>13</a:t>
            </a:fld>
            <a:endParaRPr lang="en-GB" altLang="en-US"/>
          </a:p>
        </p:txBody>
      </p:sp>
    </p:spTree>
    <p:extLst>
      <p:ext uri="{BB962C8B-B14F-4D97-AF65-F5344CB8AC3E}">
        <p14:creationId xmlns:p14="http://schemas.microsoft.com/office/powerpoint/2010/main" val="381148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14</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5D02-627A-3DB2-7E6B-F71D74FFD9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69EEA-C657-BE23-7552-29C8EC79D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C96995-6232-0EA4-039D-F6913CDF4A7B}"/>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655B6B65-B2AE-47B2-ED97-A17194D74EE2}"/>
              </a:ext>
            </a:extLst>
          </p:cNvPr>
          <p:cNvSpPr>
            <a:spLocks noGrp="1"/>
          </p:cNvSpPr>
          <p:nvPr>
            <p:ph type="sldNum" sz="quarter" idx="5"/>
          </p:nvPr>
        </p:nvSpPr>
        <p:spPr/>
        <p:txBody>
          <a:bodyPr/>
          <a:lstStyle/>
          <a:p>
            <a:pPr>
              <a:defRPr/>
            </a:pPr>
            <a:fld id="{83B840F1-0E33-4179-81AC-7AE21D0E497D}" type="slidenum">
              <a:rPr lang="en-GB" altLang="en-US" smtClean="0"/>
              <a:pPr>
                <a:defRPr/>
              </a:pPr>
              <a:t>15</a:t>
            </a:fld>
            <a:endParaRPr lang="en-GB" altLang="en-US"/>
          </a:p>
        </p:txBody>
      </p:sp>
    </p:spTree>
    <p:extLst>
      <p:ext uri="{BB962C8B-B14F-4D97-AF65-F5344CB8AC3E}">
        <p14:creationId xmlns:p14="http://schemas.microsoft.com/office/powerpoint/2010/main" val="157346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8DE5C-186E-BD11-C031-B59BB496C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A0800-23CF-07E4-BD50-01E1CC960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75799-1C88-6558-9C6C-EC46F542D9C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ED36524-DD19-BB38-2DA0-75BEF97BDEF3}"/>
              </a:ext>
            </a:extLst>
          </p:cNvPr>
          <p:cNvSpPr>
            <a:spLocks noGrp="1"/>
          </p:cNvSpPr>
          <p:nvPr>
            <p:ph type="sldNum" sz="quarter" idx="5"/>
          </p:nvPr>
        </p:nvSpPr>
        <p:spPr/>
        <p:txBody>
          <a:bodyPr/>
          <a:lstStyle/>
          <a:p>
            <a:pPr>
              <a:defRPr/>
            </a:pPr>
            <a:fld id="{83B840F1-0E33-4179-81AC-7AE21D0E497D}" type="slidenum">
              <a:rPr lang="en-GB" altLang="en-US" smtClean="0"/>
              <a:pPr>
                <a:defRPr/>
              </a:pPr>
              <a:t>16</a:t>
            </a:fld>
            <a:endParaRPr lang="en-GB" altLang="en-US"/>
          </a:p>
        </p:txBody>
      </p:sp>
    </p:spTree>
    <p:extLst>
      <p:ext uri="{BB962C8B-B14F-4D97-AF65-F5344CB8AC3E}">
        <p14:creationId xmlns:p14="http://schemas.microsoft.com/office/powerpoint/2010/main" val="266706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53D1-9720-D226-1C81-6157D1394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7FE68F-44A5-7D13-1D94-0019D1993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59C03-7C51-9457-78E7-81CAB62579D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E781483-8153-9EA1-825F-5B06230D5AFD}"/>
              </a:ext>
            </a:extLst>
          </p:cNvPr>
          <p:cNvSpPr>
            <a:spLocks noGrp="1"/>
          </p:cNvSpPr>
          <p:nvPr>
            <p:ph type="sldNum" sz="quarter" idx="5"/>
          </p:nvPr>
        </p:nvSpPr>
        <p:spPr/>
        <p:txBody>
          <a:bodyPr/>
          <a:lstStyle/>
          <a:p>
            <a:pPr>
              <a:defRPr/>
            </a:pPr>
            <a:fld id="{83B840F1-0E33-4179-81AC-7AE21D0E497D}" type="slidenum">
              <a:rPr lang="en-GB" altLang="en-US" smtClean="0"/>
              <a:pPr>
                <a:defRPr/>
              </a:pPr>
              <a:t>17</a:t>
            </a:fld>
            <a:endParaRPr lang="en-GB" altLang="en-US"/>
          </a:p>
        </p:txBody>
      </p:sp>
    </p:spTree>
    <p:extLst>
      <p:ext uri="{BB962C8B-B14F-4D97-AF65-F5344CB8AC3E}">
        <p14:creationId xmlns:p14="http://schemas.microsoft.com/office/powerpoint/2010/main" val="1397504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19</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130EA-1B6A-F829-3E94-58A44D451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98E773-1C53-4153-26C2-CFE7A4C37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6E1781-BE9F-6623-0BDC-1E7CD2593D2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930E34C-1BE5-BEEE-B354-C8AEDE448EE0}"/>
              </a:ext>
            </a:extLst>
          </p:cNvPr>
          <p:cNvSpPr>
            <a:spLocks noGrp="1"/>
          </p:cNvSpPr>
          <p:nvPr>
            <p:ph type="sldNum" sz="quarter" idx="5"/>
          </p:nvPr>
        </p:nvSpPr>
        <p:spPr/>
        <p:txBody>
          <a:bodyPr/>
          <a:lstStyle/>
          <a:p>
            <a:pPr>
              <a:defRPr/>
            </a:pPr>
            <a:fld id="{83B840F1-0E33-4179-81AC-7AE21D0E497D}" type="slidenum">
              <a:rPr lang="en-GB" altLang="en-US" smtClean="0"/>
              <a:pPr>
                <a:defRPr/>
              </a:pPr>
              <a:t>20</a:t>
            </a:fld>
            <a:endParaRPr lang="en-GB" altLang="en-US"/>
          </a:p>
        </p:txBody>
      </p:sp>
    </p:spTree>
    <p:extLst>
      <p:ext uri="{BB962C8B-B14F-4D97-AF65-F5344CB8AC3E}">
        <p14:creationId xmlns:p14="http://schemas.microsoft.com/office/powerpoint/2010/main" val="407724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13/02/2026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13/02/2026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13/02/2026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13/02/2026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13/02/2026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wtsd.careercentre.me/u/496gxomq"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u="sng" dirty="0"/>
              <a:t>Essential Skills </a:t>
            </a:r>
            <a:br>
              <a:rPr lang="en-GB" altLang="en-US" sz="3600" b="1" u="sng" dirty="0"/>
            </a:b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3200797" y="3356992"/>
            <a:ext cx="5688632" cy="1512168"/>
          </a:xfrm>
          <a:solidFill>
            <a:schemeClr val="accent5"/>
          </a:solidFill>
        </p:spPr>
        <p:txBody>
          <a:bodyPr/>
          <a:lstStyle/>
          <a:p>
            <a:pPr eaLnBrk="1" hangingPunct="1"/>
            <a:r>
              <a:rPr lang="en-GB" altLang="en-US" sz="4000" b="1" dirty="0">
                <a:solidFill>
                  <a:schemeClr val="accent2"/>
                </a:solidFill>
                <a:effectLst>
                  <a:outerShdw blurRad="38100" dist="38100" dir="2700000" algn="tl">
                    <a:srgbClr val="000000">
                      <a:alpha val="43137"/>
                    </a:srgbClr>
                  </a:outerShdw>
                </a:effectLst>
              </a:rPr>
              <a:t>Level 5 Week 2 </a:t>
            </a:r>
          </a:p>
          <a:p>
            <a:pPr eaLnBrk="1" hangingPunct="1"/>
            <a:r>
              <a:rPr lang="en-GB" altLang="en-US" sz="4000" b="1" dirty="0">
                <a:solidFill>
                  <a:schemeClr val="accent2"/>
                </a:solidFill>
                <a:effectLst>
                  <a:outerShdw blurRad="38100" dist="38100" dir="2700000" algn="tl">
                    <a:srgbClr val="000000">
                      <a:alpha val="43137"/>
                    </a:srgbClr>
                  </a:outerShdw>
                </a:effectLst>
              </a:rPr>
              <a:t>Study Planning</a:t>
            </a: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42D83-BEEA-52EA-10BA-1041C2F1A2B4}"/>
              </a:ext>
            </a:extLst>
          </p:cNvPr>
          <p:cNvSpPr>
            <a:spLocks noGrp="1"/>
          </p:cNvSpPr>
          <p:nvPr>
            <p:ph type="title"/>
          </p:nvPr>
        </p:nvSpPr>
        <p:spPr>
          <a:xfrm>
            <a:off x="609600" y="274638"/>
            <a:ext cx="10972800" cy="922114"/>
          </a:xfrm>
        </p:spPr>
        <p:txBody>
          <a:bodyPr/>
          <a:lstStyle/>
          <a:p>
            <a:pPr algn="l"/>
            <a:r>
              <a:rPr lang="en-GB" dirty="0"/>
              <a:t>Essential Skills: Session Descriptions</a:t>
            </a:r>
          </a:p>
        </p:txBody>
      </p:sp>
      <p:sp>
        <p:nvSpPr>
          <p:cNvPr id="3" name="Content Placeholder 2">
            <a:extLst>
              <a:ext uri="{FF2B5EF4-FFF2-40B4-BE49-F238E27FC236}">
                <a16:creationId xmlns:a16="http://schemas.microsoft.com/office/drawing/2014/main" id="{D9E2BF06-71D9-67FC-F466-4BFDDA317DEC}"/>
              </a:ext>
            </a:extLst>
          </p:cNvPr>
          <p:cNvSpPr>
            <a:spLocks noGrp="1"/>
          </p:cNvSpPr>
          <p:nvPr>
            <p:ph idx="1"/>
          </p:nvPr>
        </p:nvSpPr>
        <p:spPr>
          <a:xfrm>
            <a:off x="7824192" y="1428270"/>
            <a:ext cx="4118248" cy="4223426"/>
          </a:xfrm>
          <a:ln w="57150">
            <a:solidFill>
              <a:schemeClr val="tx2"/>
            </a:solidFill>
          </a:ln>
        </p:spPr>
        <p:txBody>
          <a:bodyPr/>
          <a:lstStyle/>
          <a:p>
            <a:pPr marL="0" indent="0">
              <a:buNone/>
            </a:pPr>
            <a:r>
              <a:rPr lang="en-GB" sz="2400" dirty="0">
                <a:latin typeface="Arial" panose="020B0604020202020204" pitchFamily="34" charset="0"/>
                <a:cs typeface="Arial" panose="020B0604020202020204" pitchFamily="34" charset="0"/>
              </a:rPr>
              <a:t>Each week, you will receive weekly, 2-hour workshop sessions which will complement your academic and professional skills.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There is no assessment attached to these sessions, they are to help develop your skills. </a:t>
            </a:r>
          </a:p>
        </p:txBody>
      </p:sp>
      <p:sp>
        <p:nvSpPr>
          <p:cNvPr id="4" name="Rectangle 3">
            <a:extLst>
              <a:ext uri="{FF2B5EF4-FFF2-40B4-BE49-F238E27FC236}">
                <a16:creationId xmlns:a16="http://schemas.microsoft.com/office/drawing/2014/main" id="{48E60907-B44F-BA93-D083-2AFC4D898B79}"/>
              </a:ext>
            </a:extLst>
          </p:cNvPr>
          <p:cNvSpPr/>
          <p:nvPr/>
        </p:nvSpPr>
        <p:spPr>
          <a:xfrm>
            <a:off x="633620" y="1655195"/>
            <a:ext cx="2520280" cy="936104"/>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Planning</a:t>
            </a:r>
          </a:p>
        </p:txBody>
      </p:sp>
      <p:sp>
        <p:nvSpPr>
          <p:cNvPr id="5" name="Rectangle 4">
            <a:extLst>
              <a:ext uri="{FF2B5EF4-FFF2-40B4-BE49-F238E27FC236}">
                <a16:creationId xmlns:a16="http://schemas.microsoft.com/office/drawing/2014/main" id="{8B2507A7-3FB7-5FF5-D191-8861BD609485}"/>
              </a:ext>
            </a:extLst>
          </p:cNvPr>
          <p:cNvSpPr/>
          <p:nvPr/>
        </p:nvSpPr>
        <p:spPr>
          <a:xfrm>
            <a:off x="633620" y="3197293"/>
            <a:ext cx="2520280" cy="93610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Digi Focus</a:t>
            </a:r>
          </a:p>
        </p:txBody>
      </p:sp>
      <p:sp>
        <p:nvSpPr>
          <p:cNvPr id="6" name="Rectangle 5">
            <a:extLst>
              <a:ext uri="{FF2B5EF4-FFF2-40B4-BE49-F238E27FC236}">
                <a16:creationId xmlns:a16="http://schemas.microsoft.com/office/drawing/2014/main" id="{AE72465A-B5B5-A8B9-E383-12A3FA2B21F0}"/>
              </a:ext>
            </a:extLst>
          </p:cNvPr>
          <p:cNvSpPr/>
          <p:nvPr/>
        </p:nvSpPr>
        <p:spPr>
          <a:xfrm>
            <a:off x="633620" y="4730931"/>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Assessment Focus Workshop</a:t>
            </a:r>
          </a:p>
        </p:txBody>
      </p:sp>
      <p:sp>
        <p:nvSpPr>
          <p:cNvPr id="7" name="TextBox 6">
            <a:extLst>
              <a:ext uri="{FF2B5EF4-FFF2-40B4-BE49-F238E27FC236}">
                <a16:creationId xmlns:a16="http://schemas.microsoft.com/office/drawing/2014/main" id="{B33A9717-512F-84E2-3113-5476BBFEEF7C}"/>
              </a:ext>
            </a:extLst>
          </p:cNvPr>
          <p:cNvSpPr txBox="1"/>
          <p:nvPr/>
        </p:nvSpPr>
        <p:spPr>
          <a:xfrm>
            <a:off x="3421404" y="1667969"/>
            <a:ext cx="3600400" cy="923330"/>
          </a:xfrm>
          <a:prstGeom prst="rect">
            <a:avLst/>
          </a:prstGeom>
          <a:noFill/>
        </p:spPr>
        <p:txBody>
          <a:bodyPr wrap="square" rtlCol="0">
            <a:spAutoFit/>
          </a:bodyPr>
          <a:lstStyle/>
          <a:p>
            <a:r>
              <a:rPr lang="en-GB" dirty="0"/>
              <a:t>Sessions to help you manage your study time and maximise your independent study. </a:t>
            </a:r>
          </a:p>
        </p:txBody>
      </p:sp>
      <p:sp>
        <p:nvSpPr>
          <p:cNvPr id="8" name="TextBox 7">
            <a:extLst>
              <a:ext uri="{FF2B5EF4-FFF2-40B4-BE49-F238E27FC236}">
                <a16:creationId xmlns:a16="http://schemas.microsoft.com/office/drawing/2014/main" id="{9387AC74-ADF9-14BE-D6D2-BC160651211C}"/>
              </a:ext>
            </a:extLst>
          </p:cNvPr>
          <p:cNvSpPr txBox="1"/>
          <p:nvPr/>
        </p:nvSpPr>
        <p:spPr>
          <a:xfrm>
            <a:off x="3421404" y="3210067"/>
            <a:ext cx="3600400" cy="923330"/>
          </a:xfrm>
          <a:prstGeom prst="rect">
            <a:avLst/>
          </a:prstGeom>
          <a:noFill/>
        </p:spPr>
        <p:txBody>
          <a:bodyPr wrap="square" rtlCol="0">
            <a:spAutoFit/>
          </a:bodyPr>
          <a:lstStyle/>
          <a:p>
            <a:r>
              <a:rPr lang="en-GB" dirty="0"/>
              <a:t>Developing your digital skills and enhancing your digital confidence. </a:t>
            </a:r>
          </a:p>
        </p:txBody>
      </p:sp>
      <p:sp>
        <p:nvSpPr>
          <p:cNvPr id="9" name="TextBox 8">
            <a:extLst>
              <a:ext uri="{FF2B5EF4-FFF2-40B4-BE49-F238E27FC236}">
                <a16:creationId xmlns:a16="http://schemas.microsoft.com/office/drawing/2014/main" id="{A1694BED-314B-274A-844D-110F3A2FDA87}"/>
              </a:ext>
            </a:extLst>
          </p:cNvPr>
          <p:cNvSpPr txBox="1"/>
          <p:nvPr/>
        </p:nvSpPr>
        <p:spPr>
          <a:xfrm>
            <a:off x="3504033" y="4728366"/>
            <a:ext cx="3600400" cy="923330"/>
          </a:xfrm>
          <a:prstGeom prst="rect">
            <a:avLst/>
          </a:prstGeom>
          <a:noFill/>
        </p:spPr>
        <p:txBody>
          <a:bodyPr wrap="square" rtlCol="0">
            <a:spAutoFit/>
          </a:bodyPr>
          <a:lstStyle/>
          <a:p>
            <a:r>
              <a:rPr lang="en-GB" dirty="0"/>
              <a:t>Workshops designing to push ahead with assessments and to plan your work effectively. . </a:t>
            </a:r>
          </a:p>
        </p:txBody>
      </p:sp>
    </p:spTree>
    <p:extLst>
      <p:ext uri="{BB962C8B-B14F-4D97-AF65-F5344CB8AC3E}">
        <p14:creationId xmlns:p14="http://schemas.microsoft.com/office/powerpoint/2010/main" val="59101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DAA7-12E7-38A0-488B-D997727A55A7}"/>
              </a:ext>
            </a:extLst>
          </p:cNvPr>
          <p:cNvSpPr>
            <a:spLocks noGrp="1"/>
          </p:cNvSpPr>
          <p:nvPr>
            <p:ph type="title"/>
          </p:nvPr>
        </p:nvSpPr>
        <p:spPr/>
        <p:txBody>
          <a:bodyPr/>
          <a:lstStyle/>
          <a:p>
            <a:pPr algn="l"/>
            <a:r>
              <a:rPr lang="en-GB" dirty="0"/>
              <a:t>Essential Skills: Session Descriptions</a:t>
            </a:r>
          </a:p>
        </p:txBody>
      </p:sp>
      <p:sp>
        <p:nvSpPr>
          <p:cNvPr id="4" name="Rectangle 3">
            <a:extLst>
              <a:ext uri="{FF2B5EF4-FFF2-40B4-BE49-F238E27FC236}">
                <a16:creationId xmlns:a16="http://schemas.microsoft.com/office/drawing/2014/main" id="{235C6850-1A98-97F9-2F37-A7F30E8DD296}"/>
              </a:ext>
            </a:extLst>
          </p:cNvPr>
          <p:cNvSpPr/>
          <p:nvPr/>
        </p:nvSpPr>
        <p:spPr>
          <a:xfrm>
            <a:off x="983432" y="1772816"/>
            <a:ext cx="2520280" cy="1008112"/>
          </a:xfrm>
          <a:prstGeom prst="rect">
            <a:avLst/>
          </a:prstGeom>
          <a:solidFill>
            <a:srgbClr val="1CD466"/>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Present!</a:t>
            </a:r>
          </a:p>
        </p:txBody>
      </p:sp>
      <p:sp>
        <p:nvSpPr>
          <p:cNvPr id="5" name="Rectangle 4">
            <a:extLst>
              <a:ext uri="{FF2B5EF4-FFF2-40B4-BE49-F238E27FC236}">
                <a16:creationId xmlns:a16="http://schemas.microsoft.com/office/drawing/2014/main" id="{FA2D11B3-0381-0FF6-203A-BF4BB10CF909}"/>
              </a:ext>
            </a:extLst>
          </p:cNvPr>
          <p:cNvSpPr/>
          <p:nvPr/>
        </p:nvSpPr>
        <p:spPr>
          <a:xfrm>
            <a:off x="1007559" y="3222422"/>
            <a:ext cx="2520280" cy="1008112"/>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Link-In and Learn</a:t>
            </a:r>
          </a:p>
        </p:txBody>
      </p:sp>
      <p:sp>
        <p:nvSpPr>
          <p:cNvPr id="7" name="TextBox 6">
            <a:extLst>
              <a:ext uri="{FF2B5EF4-FFF2-40B4-BE49-F238E27FC236}">
                <a16:creationId xmlns:a16="http://schemas.microsoft.com/office/drawing/2014/main" id="{AF590561-35D3-206D-4B9B-789124FF009E}"/>
              </a:ext>
            </a:extLst>
          </p:cNvPr>
          <p:cNvSpPr txBox="1"/>
          <p:nvPr/>
        </p:nvSpPr>
        <p:spPr>
          <a:xfrm>
            <a:off x="3863752" y="1953706"/>
            <a:ext cx="5472608" cy="646331"/>
          </a:xfrm>
          <a:prstGeom prst="rect">
            <a:avLst/>
          </a:prstGeom>
          <a:noFill/>
        </p:spPr>
        <p:txBody>
          <a:bodyPr wrap="square" rtlCol="0">
            <a:spAutoFit/>
          </a:bodyPr>
          <a:lstStyle/>
          <a:p>
            <a:r>
              <a:rPr lang="en-GB" dirty="0"/>
              <a:t>Develop your presentation confidence and work on your professional communication skills. </a:t>
            </a:r>
          </a:p>
        </p:txBody>
      </p:sp>
      <p:sp>
        <p:nvSpPr>
          <p:cNvPr id="8" name="TextBox 7">
            <a:extLst>
              <a:ext uri="{FF2B5EF4-FFF2-40B4-BE49-F238E27FC236}">
                <a16:creationId xmlns:a16="http://schemas.microsoft.com/office/drawing/2014/main" id="{73BF4621-5FDD-C3DE-39EF-689D3E21E49E}"/>
              </a:ext>
            </a:extLst>
          </p:cNvPr>
          <p:cNvSpPr txBox="1"/>
          <p:nvPr/>
        </p:nvSpPr>
        <p:spPr>
          <a:xfrm>
            <a:off x="3863752" y="3400226"/>
            <a:ext cx="5472608" cy="646331"/>
          </a:xfrm>
          <a:prstGeom prst="rect">
            <a:avLst/>
          </a:prstGeom>
          <a:noFill/>
        </p:spPr>
        <p:txBody>
          <a:bodyPr wrap="square" rtlCol="0">
            <a:spAutoFit/>
          </a:bodyPr>
          <a:lstStyle/>
          <a:p>
            <a:r>
              <a:rPr lang="en-GB" dirty="0"/>
              <a:t>Develop your network! Work towards developing your professional presence. </a:t>
            </a:r>
          </a:p>
        </p:txBody>
      </p:sp>
      <p:sp>
        <p:nvSpPr>
          <p:cNvPr id="10" name="Rectangle 9">
            <a:extLst>
              <a:ext uri="{FF2B5EF4-FFF2-40B4-BE49-F238E27FC236}">
                <a16:creationId xmlns:a16="http://schemas.microsoft.com/office/drawing/2014/main" id="{C8FF5024-07AD-C037-5CCE-61398218C1C2}"/>
              </a:ext>
            </a:extLst>
          </p:cNvPr>
          <p:cNvSpPr/>
          <p:nvPr/>
        </p:nvSpPr>
        <p:spPr>
          <a:xfrm>
            <a:off x="983432" y="4573963"/>
            <a:ext cx="2520280" cy="1008112"/>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Careers Workshop</a:t>
            </a:r>
          </a:p>
        </p:txBody>
      </p:sp>
      <p:sp>
        <p:nvSpPr>
          <p:cNvPr id="11" name="TextBox 10">
            <a:extLst>
              <a:ext uri="{FF2B5EF4-FFF2-40B4-BE49-F238E27FC236}">
                <a16:creationId xmlns:a16="http://schemas.microsoft.com/office/drawing/2014/main" id="{FF63B8CC-0FB1-67F2-1BAC-539F6A004AB6}"/>
              </a:ext>
            </a:extLst>
          </p:cNvPr>
          <p:cNvSpPr txBox="1"/>
          <p:nvPr/>
        </p:nvSpPr>
        <p:spPr>
          <a:xfrm>
            <a:off x="3884299" y="4754853"/>
            <a:ext cx="7324269" cy="646331"/>
          </a:xfrm>
          <a:prstGeom prst="rect">
            <a:avLst/>
          </a:prstGeom>
          <a:noFill/>
        </p:spPr>
        <p:txBody>
          <a:bodyPr wrap="square" rtlCol="0">
            <a:spAutoFit/>
          </a:bodyPr>
          <a:lstStyle/>
          <a:p>
            <a:r>
              <a:rPr lang="en-GB" dirty="0"/>
              <a:t>Practical sessions, exploring the career service resources and meeting advisors. . </a:t>
            </a:r>
          </a:p>
        </p:txBody>
      </p:sp>
    </p:spTree>
    <p:extLst>
      <p:ext uri="{BB962C8B-B14F-4D97-AF65-F5344CB8AC3E}">
        <p14:creationId xmlns:p14="http://schemas.microsoft.com/office/powerpoint/2010/main" val="1296410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b="1" dirty="0"/>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r>
              <a:rPr lang="en-GB" sz="2400" dirty="0">
                <a:latin typeface="Arial" panose="020B0604020202020204" pitchFamily="34" charset="0"/>
                <a:cs typeface="Arial" panose="020B0604020202020204" pitchFamily="34" charset="0"/>
              </a:rPr>
              <a:t>Collate all your module deadlines </a:t>
            </a:r>
          </a:p>
          <a:p>
            <a:r>
              <a:rPr lang="en-GB" sz="2400" dirty="0">
                <a:latin typeface="Arial" panose="020B0604020202020204" pitchFamily="34" charset="0"/>
                <a:cs typeface="Arial" panose="020B0604020202020204" pitchFamily="34" charset="0"/>
              </a:rPr>
              <a:t>Think about overlapping deadlines across the whole term and set up a deadline diary </a:t>
            </a:r>
          </a:p>
          <a:p>
            <a:r>
              <a:rPr lang="en-GB" sz="2400" dirty="0">
                <a:latin typeface="Arial" panose="020B0604020202020204" pitchFamily="34" charset="0"/>
                <a:cs typeface="Arial" panose="020B0604020202020204" pitchFamily="34" charset="0"/>
              </a:rPr>
              <a:t>Set </a:t>
            </a:r>
            <a:r>
              <a:rPr lang="en-GB" sz="2400" dirty="0" err="1">
                <a:latin typeface="Arial" panose="020B0604020202020204" pitchFamily="34" charset="0"/>
                <a:cs typeface="Arial" panose="020B0604020202020204" pitchFamily="34" charset="0"/>
              </a:rPr>
              <a:t>SMARTer</a:t>
            </a:r>
            <a:r>
              <a:rPr lang="en-GB" sz="2400" dirty="0">
                <a:latin typeface="Arial" panose="020B0604020202020204" pitchFamily="34" charset="0"/>
                <a:cs typeface="Arial" panose="020B0604020202020204" pitchFamily="34" charset="0"/>
              </a:rPr>
              <a:t> goals </a:t>
            </a:r>
          </a:p>
          <a:p>
            <a:r>
              <a:rPr lang="en-GB" sz="2400" dirty="0">
                <a:latin typeface="Arial" panose="020B0604020202020204" pitchFamily="34" charset="0"/>
                <a:cs typeface="Arial" panose="020B0604020202020204" pitchFamily="34" charset="0"/>
              </a:rPr>
              <a:t>Develop your term study plan</a:t>
            </a:r>
          </a:p>
        </p:txBody>
      </p:sp>
      <p:sp>
        <p:nvSpPr>
          <p:cNvPr id="3" name="Rectangle 2">
            <a:extLst>
              <a:ext uri="{FF2B5EF4-FFF2-40B4-BE49-F238E27FC236}">
                <a16:creationId xmlns:a16="http://schemas.microsoft.com/office/drawing/2014/main" id="{717C301B-E41D-5729-F292-15929828C6AE}"/>
              </a:ext>
            </a:extLst>
          </p:cNvPr>
          <p:cNvSpPr/>
          <p:nvPr/>
        </p:nvSpPr>
        <p:spPr>
          <a:xfrm>
            <a:off x="337035" y="620688"/>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Planning Workshop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b="1"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700808"/>
            <a:ext cx="11809312" cy="1540767"/>
          </a:xfrm>
        </p:spPr>
        <p:txBody>
          <a:bodyPr/>
          <a:lstStyle/>
          <a:p>
            <a:pPr eaLnBrk="1" hangingPunct="1"/>
            <a:r>
              <a:rPr lang="en-GB" altLang="en-US" dirty="0"/>
              <a:t>Deadline mapping – 35 Mins</a:t>
            </a:r>
          </a:p>
          <a:p>
            <a:pPr eaLnBrk="1" hangingPunct="1"/>
            <a:r>
              <a:rPr lang="en-GB" dirty="0">
                <a:cs typeface="Arial" panose="020B0604020202020204" pitchFamily="34" charset="0"/>
              </a:rPr>
              <a:t>Setting </a:t>
            </a:r>
            <a:r>
              <a:rPr lang="en-GB" dirty="0" err="1">
                <a:cs typeface="Arial" panose="020B0604020202020204" pitchFamily="34" charset="0"/>
              </a:rPr>
              <a:t>SMARTer</a:t>
            </a:r>
            <a:r>
              <a:rPr lang="en-GB" dirty="0">
                <a:cs typeface="Arial" panose="020B0604020202020204" pitchFamily="34" charset="0"/>
              </a:rPr>
              <a:t> goals </a:t>
            </a:r>
            <a:r>
              <a:rPr lang="en-GB" altLang="en-US" dirty="0"/>
              <a:t>– 40 mins</a:t>
            </a:r>
          </a:p>
          <a:p>
            <a:pPr eaLnBrk="1" hangingPunct="1"/>
            <a:r>
              <a:rPr lang="en-GB" dirty="0">
                <a:cs typeface="Arial" panose="020B0604020202020204" pitchFamily="34" charset="0"/>
              </a:rPr>
              <a:t>Break – 10 mins</a:t>
            </a:r>
          </a:p>
          <a:p>
            <a:pPr eaLnBrk="1" hangingPunct="1"/>
            <a:r>
              <a:rPr lang="en-GB" altLang="en-US" dirty="0"/>
              <a:t>Developing an individual study plan – 30 mins</a:t>
            </a:r>
          </a:p>
          <a:p>
            <a:pPr eaLnBrk="1" hangingPunct="1"/>
            <a:r>
              <a:rPr lang="en-GB" altLang="en-US" dirty="0"/>
              <a:t>Final reflection  </a:t>
            </a:r>
            <a:r>
              <a:rPr lang="en-GB" altLang="en-US"/>
              <a:t>- 5 </a:t>
            </a:r>
            <a:r>
              <a:rPr lang="en-GB" altLang="en-US" dirty="0"/>
              <a:t>mins</a:t>
            </a:r>
          </a:p>
          <a:p>
            <a:pPr marL="0" indent="0" eaLnBrk="1" hangingPunct="1">
              <a:buNone/>
            </a:pPr>
            <a:endParaRPr lang="en-GB" altLang="en-US" sz="1800" dirty="0"/>
          </a:p>
          <a:p>
            <a:pPr marL="0" indent="0" eaLnBrk="1" hangingPunct="1">
              <a:buNone/>
            </a:pPr>
            <a:endParaRPr lang="en-GB" altLang="en-US" sz="1800" dirty="0"/>
          </a:p>
        </p:txBody>
      </p:sp>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altLang="en-US" dirty="0"/>
              <a:t>Deadline mapping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029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Shape 220"/>
        <p:cNvGrpSpPr/>
        <p:nvPr/>
      </p:nvGrpSpPr>
      <p:grpSpPr>
        <a:xfrm>
          <a:off x="0" y="0"/>
          <a:ext cx="0" cy="0"/>
          <a:chOff x="0" y="0"/>
          <a:chExt cx="0" cy="0"/>
        </a:xfrm>
      </p:grpSpPr>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7BE5DB05-F511-E245-6FD6-9384E9716953}"/>
              </a:ext>
            </a:extLst>
          </p:cNvPr>
          <p:cNvSpPr txBox="1"/>
          <p:nvPr/>
        </p:nvSpPr>
        <p:spPr>
          <a:xfrm>
            <a:off x="407367" y="332656"/>
            <a:ext cx="5258229" cy="1938992"/>
          </a:xfrm>
          <a:prstGeom prst="rect">
            <a:avLst/>
          </a:prstGeom>
          <a:noFill/>
        </p:spPr>
        <p:txBody>
          <a:bodyPr wrap="square" rtlCol="0">
            <a:spAutoFit/>
          </a:bodyPr>
          <a:lstStyle/>
          <a:p>
            <a:r>
              <a:rPr lang="en-GB" sz="4000" dirty="0"/>
              <a:t>Assessment Specifications</a:t>
            </a:r>
          </a:p>
          <a:p>
            <a:r>
              <a:rPr lang="en-GB" sz="4000" dirty="0"/>
              <a:t>Refresher  </a:t>
            </a:r>
          </a:p>
        </p:txBody>
      </p:sp>
      <p:sp>
        <p:nvSpPr>
          <p:cNvPr id="5" name="Speech Bubble: Rectangle with Corners Rounded 4">
            <a:extLst>
              <a:ext uri="{FF2B5EF4-FFF2-40B4-BE49-F238E27FC236}">
                <a16:creationId xmlns:a16="http://schemas.microsoft.com/office/drawing/2014/main" id="{6D755CA8-6E39-39F2-9181-1DF66B03B519}"/>
              </a:ext>
            </a:extLst>
          </p:cNvPr>
          <p:cNvSpPr/>
          <p:nvPr/>
        </p:nvSpPr>
        <p:spPr>
          <a:xfrm>
            <a:off x="767408" y="2505373"/>
            <a:ext cx="4032448" cy="1988929"/>
          </a:xfrm>
          <a:prstGeom prst="wedgeRoundRectCallout">
            <a:avLst>
              <a:gd name="adj1" fmla="val -47632"/>
              <a:gd name="adj2" fmla="val 9259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Where do we find our assessment specifications for each module taught?</a:t>
            </a:r>
          </a:p>
        </p:txBody>
      </p:sp>
      <p:sp>
        <p:nvSpPr>
          <p:cNvPr id="6" name="Speech Bubble: Rectangle with Corners Rounded 5">
            <a:extLst>
              <a:ext uri="{FF2B5EF4-FFF2-40B4-BE49-F238E27FC236}">
                <a16:creationId xmlns:a16="http://schemas.microsoft.com/office/drawing/2014/main" id="{A71CC768-752B-29BF-F426-A871DB5CD6FA}"/>
              </a:ext>
            </a:extLst>
          </p:cNvPr>
          <p:cNvSpPr/>
          <p:nvPr/>
        </p:nvSpPr>
        <p:spPr>
          <a:xfrm>
            <a:off x="6063569" y="990604"/>
            <a:ext cx="4032448" cy="1988929"/>
          </a:xfrm>
          <a:prstGeom prst="wedgeRoundRectCallout">
            <a:avLst>
              <a:gd name="adj1" fmla="val 71108"/>
              <a:gd name="adj2" fmla="val -2944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Do I have to read it? Can you not just tell me in class?</a:t>
            </a:r>
          </a:p>
        </p:txBody>
      </p:sp>
      <p:pic>
        <p:nvPicPr>
          <p:cNvPr id="8" name="Picture 7" descr="A yellow post with question marks&#10;&#10;AI-generated content may be incorrect.">
            <a:extLst>
              <a:ext uri="{FF2B5EF4-FFF2-40B4-BE49-F238E27FC236}">
                <a16:creationId xmlns:a16="http://schemas.microsoft.com/office/drawing/2014/main" id="{1A17862B-9CDD-FF4A-7DD6-116D62302C08}"/>
              </a:ext>
            </a:extLst>
          </p:cNvPr>
          <p:cNvPicPr>
            <a:picLocks noChangeAspect="1"/>
          </p:cNvPicPr>
          <p:nvPr/>
        </p:nvPicPr>
        <p:blipFill>
          <a:blip r:embed="rId3"/>
          <a:stretch>
            <a:fillRect/>
          </a:stretch>
        </p:blipFill>
        <p:spPr>
          <a:xfrm>
            <a:off x="5359206" y="3612234"/>
            <a:ext cx="2755611" cy="1988929"/>
          </a:xfrm>
          <a:prstGeom prst="rect">
            <a:avLst/>
          </a:prstGeom>
        </p:spPr>
      </p:pic>
      <p:pic>
        <p:nvPicPr>
          <p:cNvPr id="10" name="Picture 9" descr="Athletic woman arms raised">
            <a:extLst>
              <a:ext uri="{FF2B5EF4-FFF2-40B4-BE49-F238E27FC236}">
                <a16:creationId xmlns:a16="http://schemas.microsoft.com/office/drawing/2014/main" id="{A591EB64-2F93-8032-F93E-B730C48387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92572" y="990604"/>
            <a:ext cx="827198" cy="2492896"/>
          </a:xfrm>
          <a:prstGeom prst="rect">
            <a:avLst/>
          </a:prstGeom>
        </p:spPr>
      </p:pic>
      <p:sp>
        <p:nvSpPr>
          <p:cNvPr id="2" name="TextBox 1">
            <a:extLst>
              <a:ext uri="{FF2B5EF4-FFF2-40B4-BE49-F238E27FC236}">
                <a16:creationId xmlns:a16="http://schemas.microsoft.com/office/drawing/2014/main" id="{62B109FE-721A-FCEF-F045-7FCA2CF27BAE}"/>
              </a:ext>
            </a:extLst>
          </p:cNvPr>
          <p:cNvSpPr txBox="1"/>
          <p:nvPr/>
        </p:nvSpPr>
        <p:spPr>
          <a:xfrm>
            <a:off x="8386135" y="3973998"/>
            <a:ext cx="3614521" cy="1015663"/>
          </a:xfrm>
          <a:prstGeom prst="rect">
            <a:avLst/>
          </a:prstGeom>
          <a:noFill/>
        </p:spPr>
        <p:txBody>
          <a:bodyPr wrap="square" rtlCol="0">
            <a:spAutoFit/>
          </a:bodyPr>
          <a:lstStyle/>
          <a:p>
            <a:r>
              <a:rPr lang="en-GB" sz="2000" b="1" dirty="0"/>
              <a:t>What do you think?</a:t>
            </a:r>
          </a:p>
          <a:p>
            <a:endParaRPr lang="en-GB" sz="2000" b="1" dirty="0"/>
          </a:p>
          <a:p>
            <a:r>
              <a:rPr lang="en-GB" sz="2000" b="1" dirty="0"/>
              <a:t>What do you know already? </a:t>
            </a:r>
          </a:p>
        </p:txBody>
      </p:sp>
    </p:spTree>
    <p:extLst>
      <p:ext uri="{BB962C8B-B14F-4D97-AF65-F5344CB8AC3E}">
        <p14:creationId xmlns:p14="http://schemas.microsoft.com/office/powerpoint/2010/main" val="132849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708B8949-BFB4-BF73-1752-419D08FA6EFD}"/>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0423C331-00EC-F9A6-244E-112017384D63}"/>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CB36D5D5-46D5-D0A5-E6F9-DB602C58AF42}"/>
              </a:ext>
            </a:extLst>
          </p:cNvPr>
          <p:cNvSpPr txBox="1"/>
          <p:nvPr/>
        </p:nvSpPr>
        <p:spPr>
          <a:xfrm>
            <a:off x="1899593" y="256240"/>
            <a:ext cx="9616949" cy="707886"/>
          </a:xfrm>
          <a:prstGeom prst="rect">
            <a:avLst/>
          </a:prstGeom>
          <a:noFill/>
        </p:spPr>
        <p:txBody>
          <a:bodyPr wrap="square" rtlCol="0">
            <a:spAutoFit/>
          </a:bodyPr>
          <a:lstStyle/>
          <a:p>
            <a:r>
              <a:rPr lang="en-GB" sz="4000" dirty="0"/>
              <a:t>Assessment Specification Refresher  </a:t>
            </a:r>
          </a:p>
        </p:txBody>
      </p:sp>
      <p:pic>
        <p:nvPicPr>
          <p:cNvPr id="8" name="Picture 7" descr="A yellow post with question marks&#10;&#10;AI-generated content may be incorrect.">
            <a:extLst>
              <a:ext uri="{FF2B5EF4-FFF2-40B4-BE49-F238E27FC236}">
                <a16:creationId xmlns:a16="http://schemas.microsoft.com/office/drawing/2014/main" id="{9F96B3A7-5792-0ABD-09DE-B63C3D7E8C34}"/>
              </a:ext>
            </a:extLst>
          </p:cNvPr>
          <p:cNvPicPr>
            <a:picLocks noChangeAspect="1"/>
          </p:cNvPicPr>
          <p:nvPr/>
        </p:nvPicPr>
        <p:blipFill>
          <a:blip r:embed="rId3"/>
          <a:stretch>
            <a:fillRect/>
          </a:stretch>
        </p:blipFill>
        <p:spPr>
          <a:xfrm>
            <a:off x="335360" y="1340768"/>
            <a:ext cx="2095071" cy="1512168"/>
          </a:xfrm>
          <a:prstGeom prst="rect">
            <a:avLst/>
          </a:prstGeom>
        </p:spPr>
      </p:pic>
      <p:sp>
        <p:nvSpPr>
          <p:cNvPr id="2" name="TextBox 1">
            <a:extLst>
              <a:ext uri="{FF2B5EF4-FFF2-40B4-BE49-F238E27FC236}">
                <a16:creationId xmlns:a16="http://schemas.microsoft.com/office/drawing/2014/main" id="{CF8E972A-3A5E-28E8-4877-F1142370533D}"/>
              </a:ext>
            </a:extLst>
          </p:cNvPr>
          <p:cNvSpPr txBox="1"/>
          <p:nvPr/>
        </p:nvSpPr>
        <p:spPr>
          <a:xfrm>
            <a:off x="2855640" y="1340768"/>
            <a:ext cx="7704856" cy="923330"/>
          </a:xfrm>
          <a:prstGeom prst="rect">
            <a:avLst/>
          </a:prstGeom>
          <a:noFill/>
        </p:spPr>
        <p:txBody>
          <a:bodyPr wrap="square" rtlCol="0">
            <a:spAutoFit/>
          </a:bodyPr>
          <a:lstStyle/>
          <a:p>
            <a:r>
              <a:rPr lang="en-GB" dirty="0"/>
              <a:t>Assessment specifications are the official source of information about your assessed assignments. </a:t>
            </a:r>
          </a:p>
          <a:p>
            <a:endParaRPr lang="en-GB" dirty="0"/>
          </a:p>
        </p:txBody>
      </p:sp>
      <p:pic>
        <p:nvPicPr>
          <p:cNvPr id="4" name="Picture 3" descr="A close-up of a document&#10;&#10;AI-generated content may be incorrect.">
            <a:extLst>
              <a:ext uri="{FF2B5EF4-FFF2-40B4-BE49-F238E27FC236}">
                <a16:creationId xmlns:a16="http://schemas.microsoft.com/office/drawing/2014/main" id="{619F7319-C8AF-1345-30E0-4E6D00F3012E}"/>
              </a:ext>
            </a:extLst>
          </p:cNvPr>
          <p:cNvPicPr>
            <a:picLocks noChangeAspect="1"/>
          </p:cNvPicPr>
          <p:nvPr/>
        </p:nvPicPr>
        <p:blipFill>
          <a:blip r:embed="rId4"/>
          <a:stretch>
            <a:fillRect/>
          </a:stretch>
        </p:blipFill>
        <p:spPr>
          <a:xfrm>
            <a:off x="2878360" y="2264098"/>
            <a:ext cx="5351935" cy="3343029"/>
          </a:xfrm>
          <a:prstGeom prst="rect">
            <a:avLst/>
          </a:prstGeom>
        </p:spPr>
      </p:pic>
      <p:sp>
        <p:nvSpPr>
          <p:cNvPr id="7" name="TextBox 6">
            <a:extLst>
              <a:ext uri="{FF2B5EF4-FFF2-40B4-BE49-F238E27FC236}">
                <a16:creationId xmlns:a16="http://schemas.microsoft.com/office/drawing/2014/main" id="{EB7EC25A-1036-6BA0-FB2D-B2AD8DF570A9}"/>
              </a:ext>
            </a:extLst>
          </p:cNvPr>
          <p:cNvSpPr txBox="1"/>
          <p:nvPr/>
        </p:nvSpPr>
        <p:spPr>
          <a:xfrm>
            <a:off x="8268429" y="3455502"/>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Often you will have </a:t>
            </a:r>
            <a:r>
              <a:rPr lang="en-GB" b="1" dirty="0"/>
              <a:t>two</a:t>
            </a:r>
            <a:r>
              <a:rPr lang="en-GB" dirty="0"/>
              <a:t> of these documents for </a:t>
            </a:r>
            <a:r>
              <a:rPr lang="en-GB" b="1" dirty="0"/>
              <a:t>each</a:t>
            </a:r>
            <a:r>
              <a:rPr lang="en-GB" dirty="0"/>
              <a:t> module. </a:t>
            </a:r>
          </a:p>
          <a:p>
            <a:endParaRPr lang="en-GB" dirty="0"/>
          </a:p>
        </p:txBody>
      </p:sp>
    </p:spTree>
    <p:extLst>
      <p:ext uri="{BB962C8B-B14F-4D97-AF65-F5344CB8AC3E}">
        <p14:creationId xmlns:p14="http://schemas.microsoft.com/office/powerpoint/2010/main" val="1323082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AI-generated content may be incorrect.">
            <a:extLst>
              <a:ext uri="{FF2B5EF4-FFF2-40B4-BE49-F238E27FC236}">
                <a16:creationId xmlns:a16="http://schemas.microsoft.com/office/drawing/2014/main" id="{D5967296-7839-C163-55CC-097C78EFD38A}"/>
              </a:ext>
            </a:extLst>
          </p:cNvPr>
          <p:cNvPicPr>
            <a:picLocks noChangeAspect="1"/>
          </p:cNvPicPr>
          <p:nvPr/>
        </p:nvPicPr>
        <p:blipFill>
          <a:blip r:embed="rId2"/>
          <a:stretch>
            <a:fillRect/>
          </a:stretch>
        </p:blipFill>
        <p:spPr>
          <a:xfrm>
            <a:off x="2272758" y="689112"/>
            <a:ext cx="6952107" cy="4342559"/>
          </a:xfrm>
          <a:prstGeom prst="rect">
            <a:avLst/>
          </a:prstGeom>
        </p:spPr>
      </p:pic>
      <p:sp>
        <p:nvSpPr>
          <p:cNvPr id="5" name="TextBox 4">
            <a:extLst>
              <a:ext uri="{FF2B5EF4-FFF2-40B4-BE49-F238E27FC236}">
                <a16:creationId xmlns:a16="http://schemas.microsoft.com/office/drawing/2014/main" id="{9A75D702-5BF2-63D9-2B32-AF7BDCF6307A}"/>
              </a:ext>
            </a:extLst>
          </p:cNvPr>
          <p:cNvSpPr txBox="1"/>
          <p:nvPr/>
        </p:nvSpPr>
        <p:spPr>
          <a:xfrm>
            <a:off x="478979" y="676205"/>
            <a:ext cx="1573171" cy="1907024"/>
          </a:xfrm>
          <a:prstGeom prst="roundRect">
            <a:avLst/>
          </a:prstGeom>
          <a:noFill/>
          <a:ln w="38100">
            <a:solidFill>
              <a:schemeClr val="accent1"/>
            </a:solidFill>
          </a:ln>
        </p:spPr>
        <p:txBody>
          <a:bodyPr wrap="square" rtlCol="0">
            <a:spAutoFit/>
          </a:bodyPr>
          <a:lstStyle/>
          <a:p>
            <a:r>
              <a:rPr lang="en-GB" dirty="0"/>
              <a:t>This tells you </a:t>
            </a:r>
            <a:r>
              <a:rPr lang="en-GB" b="1" dirty="0"/>
              <a:t>what type </a:t>
            </a:r>
            <a:r>
              <a:rPr lang="en-GB" dirty="0"/>
              <a:t>of assessment you need to complete.</a:t>
            </a:r>
          </a:p>
        </p:txBody>
      </p:sp>
      <p:sp>
        <p:nvSpPr>
          <p:cNvPr id="6" name="Arrow: Right 5">
            <a:extLst>
              <a:ext uri="{FF2B5EF4-FFF2-40B4-BE49-F238E27FC236}">
                <a16:creationId xmlns:a16="http://schemas.microsoft.com/office/drawing/2014/main" id="{1565D9B3-D121-1169-A8A6-0FAF9CBAE7F3}"/>
              </a:ext>
            </a:extLst>
          </p:cNvPr>
          <p:cNvSpPr/>
          <p:nvPr/>
        </p:nvSpPr>
        <p:spPr>
          <a:xfrm rot="3304688">
            <a:off x="1145806" y="3127391"/>
            <a:ext cx="2046675" cy="2965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12DA11-003A-44B9-12B3-6B232105EF80}"/>
              </a:ext>
            </a:extLst>
          </p:cNvPr>
          <p:cNvSpPr txBox="1"/>
          <p:nvPr/>
        </p:nvSpPr>
        <p:spPr>
          <a:xfrm>
            <a:off x="262698" y="3266849"/>
            <a:ext cx="1789452" cy="2464594"/>
          </a:xfrm>
          <a:prstGeom prst="roundRect">
            <a:avLst/>
          </a:prstGeom>
          <a:noFill/>
          <a:ln w="38100">
            <a:solidFill>
              <a:schemeClr val="accent1"/>
            </a:solidFill>
          </a:ln>
        </p:spPr>
        <p:txBody>
          <a:bodyPr wrap="square" rtlCol="0">
            <a:spAutoFit/>
          </a:bodyPr>
          <a:lstStyle/>
          <a:p>
            <a:r>
              <a:rPr lang="en-GB" dirty="0"/>
              <a:t>The </a:t>
            </a:r>
            <a:r>
              <a:rPr lang="en-GB" b="1" dirty="0">
                <a:solidFill>
                  <a:srgbClr val="00B0F0"/>
                </a:solidFill>
              </a:rPr>
              <a:t>submission deadline </a:t>
            </a:r>
            <a:r>
              <a:rPr lang="en-GB" dirty="0"/>
              <a:t>tells you when is the last opportunity to submit your work. </a:t>
            </a:r>
          </a:p>
        </p:txBody>
      </p:sp>
      <p:sp>
        <p:nvSpPr>
          <p:cNvPr id="8" name="TextBox 7">
            <a:extLst>
              <a:ext uri="{FF2B5EF4-FFF2-40B4-BE49-F238E27FC236}">
                <a16:creationId xmlns:a16="http://schemas.microsoft.com/office/drawing/2014/main" id="{8237AE25-74F9-81AD-8764-513B863CD0E4}"/>
              </a:ext>
            </a:extLst>
          </p:cNvPr>
          <p:cNvSpPr txBox="1"/>
          <p:nvPr/>
        </p:nvSpPr>
        <p:spPr>
          <a:xfrm>
            <a:off x="9919241" y="1575638"/>
            <a:ext cx="2118737" cy="3614559"/>
          </a:xfrm>
          <a:prstGeom prst="roundRect">
            <a:avLst/>
          </a:prstGeom>
          <a:noFill/>
          <a:ln w="38100">
            <a:solidFill>
              <a:schemeClr val="accent1"/>
            </a:solidFill>
          </a:ln>
        </p:spPr>
        <p:txBody>
          <a:bodyPr wrap="square" rtlCol="0">
            <a:spAutoFit/>
          </a:bodyPr>
          <a:lstStyle/>
          <a:p>
            <a:r>
              <a:rPr lang="en-GB" dirty="0"/>
              <a:t>This tells you </a:t>
            </a:r>
            <a:r>
              <a:rPr lang="en-GB" b="1" dirty="0"/>
              <a:t>how many words</a:t>
            </a:r>
            <a:r>
              <a:rPr lang="en-GB" dirty="0"/>
              <a:t> you should include in your written work. This might also tell you </a:t>
            </a:r>
            <a:r>
              <a:rPr lang="en-GB" b="1" dirty="0"/>
              <a:t>how much time </a:t>
            </a:r>
            <a:r>
              <a:rPr lang="en-GB" dirty="0"/>
              <a:t>you need to present for if the assessment is practical. </a:t>
            </a:r>
          </a:p>
        </p:txBody>
      </p:sp>
      <p:sp>
        <p:nvSpPr>
          <p:cNvPr id="9" name="Arrow: Right 8">
            <a:extLst>
              <a:ext uri="{FF2B5EF4-FFF2-40B4-BE49-F238E27FC236}">
                <a16:creationId xmlns:a16="http://schemas.microsoft.com/office/drawing/2014/main" id="{C088C038-8E80-772E-8ABD-7327865661C0}"/>
              </a:ext>
            </a:extLst>
          </p:cNvPr>
          <p:cNvSpPr/>
          <p:nvPr/>
        </p:nvSpPr>
        <p:spPr>
          <a:xfrm rot="20102285">
            <a:off x="1861224" y="4765335"/>
            <a:ext cx="1003172" cy="2635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11D9A9-91A6-DA14-1ABE-E115D63A57C0}"/>
              </a:ext>
            </a:extLst>
          </p:cNvPr>
          <p:cNvSpPr/>
          <p:nvPr/>
        </p:nvSpPr>
        <p:spPr>
          <a:xfrm rot="10800000">
            <a:off x="8824517" y="4036584"/>
            <a:ext cx="1039242" cy="271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154FF8-1A93-649D-0CB7-4BE9F5B93090}"/>
              </a:ext>
            </a:extLst>
          </p:cNvPr>
          <p:cNvSpPr txBox="1"/>
          <p:nvPr/>
        </p:nvSpPr>
        <p:spPr>
          <a:xfrm>
            <a:off x="2823498" y="5090168"/>
            <a:ext cx="6076047" cy="715089"/>
          </a:xfrm>
          <a:prstGeom prst="roundRect">
            <a:avLst/>
          </a:prstGeom>
          <a:noFill/>
          <a:ln w="38100">
            <a:solidFill>
              <a:schemeClr val="accent1"/>
            </a:solidFill>
          </a:ln>
        </p:spPr>
        <p:txBody>
          <a:bodyPr wrap="square" rtlCol="0">
            <a:spAutoFit/>
          </a:bodyPr>
          <a:lstStyle/>
          <a:p>
            <a:r>
              <a:rPr lang="en-GB" dirty="0"/>
              <a:t>This date tells you when you can check your provisional marks and feedback on Turnitin. </a:t>
            </a:r>
          </a:p>
        </p:txBody>
      </p:sp>
      <p:sp>
        <p:nvSpPr>
          <p:cNvPr id="12" name="Arrow: Right 11">
            <a:extLst>
              <a:ext uri="{FF2B5EF4-FFF2-40B4-BE49-F238E27FC236}">
                <a16:creationId xmlns:a16="http://schemas.microsoft.com/office/drawing/2014/main" id="{C379F2F8-A8C5-E758-D9CF-956259C80F49}"/>
              </a:ext>
            </a:extLst>
          </p:cNvPr>
          <p:cNvSpPr/>
          <p:nvPr/>
        </p:nvSpPr>
        <p:spPr>
          <a:xfrm rot="16200000">
            <a:off x="7875895" y="4817460"/>
            <a:ext cx="47266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6B27F36C-29C6-2F97-0D34-8287A93193BF}"/>
              </a:ext>
            </a:extLst>
          </p:cNvPr>
          <p:cNvSpPr/>
          <p:nvPr/>
        </p:nvSpPr>
        <p:spPr>
          <a:xfrm>
            <a:off x="2423592" y="4307889"/>
            <a:ext cx="1800198" cy="782279"/>
          </a:xfrm>
          <a:prstGeom prst="ellipse">
            <a:avLst/>
          </a:prstGeom>
          <a:noFill/>
          <a:ln>
            <a:solidFill>
              <a:srgbClr val="FF0000"/>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901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A9B28-83DE-066E-6DC0-35D707D93F67}"/>
              </a:ext>
            </a:extLst>
          </p:cNvPr>
          <p:cNvSpPr>
            <a:spLocks noGrp="1"/>
          </p:cNvSpPr>
          <p:nvPr>
            <p:ph idx="1"/>
          </p:nvPr>
        </p:nvSpPr>
        <p:spPr>
          <a:xfrm>
            <a:off x="609600" y="1600201"/>
            <a:ext cx="10972800" cy="2044823"/>
          </a:xfrm>
        </p:spPr>
        <p:txBody>
          <a:bodyPr/>
          <a:lstStyle/>
          <a:p>
            <a:r>
              <a:rPr lang="en-US" dirty="0"/>
              <a:t>Ensure you have a device with Moodle access; if not – work with someone who does</a:t>
            </a:r>
            <a:endParaRPr lang="en-GB" dirty="0"/>
          </a:p>
          <a:p>
            <a:r>
              <a:rPr lang="en-US" dirty="0"/>
              <a:t>Download </a:t>
            </a:r>
            <a:r>
              <a:rPr lang="en-US" b="1" dirty="0"/>
              <a:t>DEADLINE MAPPING</a:t>
            </a:r>
            <a:r>
              <a:rPr lang="en-GB" b="1" dirty="0"/>
              <a:t> </a:t>
            </a:r>
            <a:r>
              <a:rPr lang="en-US" b="1" dirty="0"/>
              <a:t>SHEET </a:t>
            </a:r>
            <a:r>
              <a:rPr lang="en-US" dirty="0"/>
              <a:t>from this session’s Moodle page (1 per person)</a:t>
            </a:r>
          </a:p>
          <a:p>
            <a:r>
              <a:rPr lang="en-US" dirty="0"/>
              <a:t>Complete pages 1 and 2</a:t>
            </a:r>
          </a:p>
          <a:p>
            <a:r>
              <a:rPr lang="en-GB" dirty="0"/>
              <a:t>You have 10 minutes…Go! </a:t>
            </a:r>
          </a:p>
          <a:p>
            <a:r>
              <a:rPr lang="en-GB" dirty="0"/>
              <a:t>Compare with a partner (5 mins) </a:t>
            </a:r>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7DB5E230-2AE5-C0AE-EFFD-09E0891A7DE4}"/>
              </a:ext>
            </a:extLst>
          </p:cNvPr>
          <p:cNvSpPr>
            <a:spLocks noGrp="1"/>
          </p:cNvSpPr>
          <p:nvPr>
            <p:ph type="title"/>
          </p:nvPr>
        </p:nvSpPr>
        <p:spPr>
          <a:xfrm>
            <a:off x="609600" y="274638"/>
            <a:ext cx="10972800" cy="1143000"/>
          </a:xfrm>
        </p:spPr>
        <p:txBody>
          <a:bodyPr wrap="square" anchor="ctr">
            <a:normAutofit/>
          </a:bodyPr>
          <a:lstStyle/>
          <a:p>
            <a:pPr eaLnBrk="1" fontAlgn="auto" hangingPunct="1">
              <a:spcAft>
                <a:spcPts val="0"/>
              </a:spcAft>
              <a:defRPr/>
            </a:pPr>
            <a:r>
              <a:rPr lang="en-US" b="1" dirty="0">
                <a:solidFill>
                  <a:srgbClr val="0070C0"/>
                </a:solidFill>
              </a:rPr>
              <a:t>DEADLINE MAPPING</a:t>
            </a:r>
            <a:endParaRPr lang="en-GB" b="1" dirty="0">
              <a:solidFill>
                <a:srgbClr val="0070C0"/>
              </a:solidFill>
              <a:effectLst>
                <a:outerShdw blurRad="38100" dist="38100" dir="2700000" algn="tl">
                  <a:srgbClr val="C0C0C0"/>
                </a:outerShdw>
              </a:effectLst>
            </a:endParaRPr>
          </a:p>
        </p:txBody>
      </p:sp>
      <p:pic>
        <p:nvPicPr>
          <p:cNvPr id="13" name="Picture 12">
            <a:extLst>
              <a:ext uri="{FF2B5EF4-FFF2-40B4-BE49-F238E27FC236}">
                <a16:creationId xmlns:a16="http://schemas.microsoft.com/office/drawing/2014/main" id="{82907680-AB17-9D6F-77A9-17861B8B1C71}"/>
              </a:ext>
            </a:extLst>
          </p:cNvPr>
          <p:cNvPicPr>
            <a:picLocks noChangeAspect="1"/>
          </p:cNvPicPr>
          <p:nvPr/>
        </p:nvPicPr>
        <p:blipFill>
          <a:blip r:embed="rId3">
            <a:extLst>
              <a:ext uri="{28A0092B-C50C-407E-A947-70E740481C1C}">
                <a14:useLocalDpi xmlns:a14="http://schemas.microsoft.com/office/drawing/2010/main" val="0"/>
              </a:ext>
            </a:extLst>
          </a:blip>
          <a:srcRect r="22281"/>
          <a:stretch>
            <a:fillRect/>
          </a:stretch>
        </p:blipFill>
        <p:spPr>
          <a:xfrm>
            <a:off x="8760296" y="3356992"/>
            <a:ext cx="2611162" cy="2239814"/>
          </a:xfrm>
          <a:prstGeom prst="rect">
            <a:avLst/>
          </a:prstGeom>
        </p:spPr>
      </p:pic>
    </p:spTree>
    <p:extLst>
      <p:ext uri="{BB962C8B-B14F-4D97-AF65-F5344CB8AC3E}">
        <p14:creationId xmlns:p14="http://schemas.microsoft.com/office/powerpoint/2010/main" val="7318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F567A-3702-E638-3E2F-7DC091B9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4E23A-0B4B-E95C-B76A-D9CEFADCAAC9}"/>
              </a:ext>
            </a:extLst>
          </p:cNvPr>
          <p:cNvSpPr>
            <a:spLocks noGrp="1"/>
          </p:cNvSpPr>
          <p:nvPr>
            <p:ph idx="1"/>
          </p:nvPr>
        </p:nvSpPr>
        <p:spPr>
          <a:xfrm>
            <a:off x="609600" y="1600201"/>
            <a:ext cx="10972800" cy="2044823"/>
          </a:xfrm>
        </p:spPr>
        <p:txBody>
          <a:bodyPr/>
          <a:lstStyle/>
          <a:p>
            <a:r>
              <a:rPr lang="en-US" dirty="0"/>
              <a:t>Complete page 3 of your worksheet (5 mins) </a:t>
            </a:r>
          </a:p>
          <a:p>
            <a:r>
              <a:rPr lang="en-US" dirty="0"/>
              <a:t>Compare with a partner </a:t>
            </a:r>
          </a:p>
          <a:p>
            <a:r>
              <a:rPr lang="en-GB" dirty="0"/>
              <a:t>Class discussion: </a:t>
            </a:r>
          </a:p>
          <a:p>
            <a:pPr lvl="1"/>
            <a:r>
              <a:rPr lang="en-GB" dirty="0"/>
              <a:t>Which weeks are the busiest for everyone? </a:t>
            </a:r>
          </a:p>
          <a:p>
            <a:pPr lvl="1"/>
            <a:r>
              <a:rPr lang="en-GB" dirty="0"/>
              <a:t>How are you going to deal with the workload? </a:t>
            </a:r>
          </a:p>
          <a:p>
            <a:r>
              <a:rPr lang="en-US" dirty="0"/>
              <a:t>OPTIONAL: download and fill in MY TERM AT A GLANCE worksheet, to have everything on one page</a:t>
            </a:r>
            <a:endParaRPr lang="en-GB" dirty="0"/>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32BF6568-010A-AEDC-ECE8-02FF34AF80F0}"/>
              </a:ext>
            </a:extLst>
          </p:cNvPr>
          <p:cNvSpPr>
            <a:spLocks noGrp="1"/>
          </p:cNvSpPr>
          <p:nvPr>
            <p:ph type="title"/>
          </p:nvPr>
        </p:nvSpPr>
        <p:spPr>
          <a:xfrm>
            <a:off x="609600" y="274638"/>
            <a:ext cx="10972800" cy="1143000"/>
          </a:xfrm>
        </p:spPr>
        <p:txBody>
          <a:bodyPr wrap="square" anchor="ctr">
            <a:normAutofit/>
          </a:bodyPr>
          <a:lstStyle/>
          <a:p>
            <a:r>
              <a:rPr lang="en-US" b="1" dirty="0">
                <a:solidFill>
                  <a:srgbClr val="0070C0"/>
                </a:solidFill>
              </a:rPr>
              <a:t>DEADLINE ANALYSIS &amp; ACTION PLAN</a:t>
            </a:r>
            <a:endParaRPr lang="en-GB" b="1" dirty="0">
              <a:solidFill>
                <a:srgbClr val="0070C0"/>
              </a:solidFill>
            </a:endParaRPr>
          </a:p>
        </p:txBody>
      </p:sp>
      <p:pic>
        <p:nvPicPr>
          <p:cNvPr id="4" name="Picture 3">
            <a:extLst>
              <a:ext uri="{FF2B5EF4-FFF2-40B4-BE49-F238E27FC236}">
                <a16:creationId xmlns:a16="http://schemas.microsoft.com/office/drawing/2014/main" id="{8EDAF35A-A89D-8DE4-B97D-D9A509343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0336" y="1484784"/>
            <a:ext cx="2782069" cy="2782069"/>
          </a:xfrm>
          <a:prstGeom prst="rect">
            <a:avLst/>
          </a:prstGeom>
        </p:spPr>
      </p:pic>
    </p:spTree>
    <p:extLst>
      <p:ext uri="{BB962C8B-B14F-4D97-AF65-F5344CB8AC3E}">
        <p14:creationId xmlns:p14="http://schemas.microsoft.com/office/powerpoint/2010/main" val="40974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7C30-898E-2504-C749-4DAF5F1FD508}"/>
              </a:ext>
            </a:extLst>
          </p:cNvPr>
          <p:cNvSpPr>
            <a:spLocks noGrp="1"/>
          </p:cNvSpPr>
          <p:nvPr>
            <p:ph type="title"/>
          </p:nvPr>
        </p:nvSpPr>
        <p:spPr>
          <a:xfrm>
            <a:off x="695400" y="2286000"/>
            <a:ext cx="10972800" cy="1143000"/>
          </a:xfrm>
        </p:spPr>
        <p:txBody>
          <a:bodyPr/>
          <a:lstStyle/>
          <a:p>
            <a:r>
              <a:rPr lang="en-GB" dirty="0">
                <a:latin typeface="Arial" panose="020B0604020202020204" pitchFamily="34" charset="0"/>
                <a:cs typeface="Arial" panose="020B0604020202020204" pitchFamily="34" charset="0"/>
              </a:rPr>
              <a:t>Setting </a:t>
            </a:r>
            <a:r>
              <a:rPr lang="en-GB" dirty="0" err="1">
                <a:latin typeface="Arial" panose="020B0604020202020204" pitchFamily="34" charset="0"/>
                <a:cs typeface="Arial" panose="020B0604020202020204" pitchFamily="34" charset="0"/>
              </a:rPr>
              <a:t>SMARTer</a:t>
            </a:r>
            <a:r>
              <a:rPr lang="en-GB" dirty="0">
                <a:latin typeface="Arial" panose="020B0604020202020204" pitchFamily="34" charset="0"/>
                <a:cs typeface="Arial" panose="020B0604020202020204" pitchFamily="34" charset="0"/>
              </a:rPr>
              <a:t> goals </a:t>
            </a:r>
          </a:p>
        </p:txBody>
      </p:sp>
    </p:spTree>
    <p:extLst>
      <p:ext uri="{BB962C8B-B14F-4D97-AF65-F5344CB8AC3E}">
        <p14:creationId xmlns:p14="http://schemas.microsoft.com/office/powerpoint/2010/main" val="4078457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E8A9-FB70-FA64-6F8D-10B202896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9F182-B420-08E9-9A4D-B3D31AE657D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ACEF3F01-B601-2FC3-09C7-8D0574BC9FF3}"/>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Have you heard of SMART goals concept? </a:t>
            </a:r>
          </a:p>
          <a:p>
            <a:r>
              <a:rPr lang="en-GB" sz="2800" dirty="0"/>
              <a:t>Let’s watch this short </a:t>
            </a:r>
            <a:r>
              <a:rPr lang="en-GB" sz="2800" dirty="0">
                <a:hlinkClick r:id="rId3"/>
              </a:rPr>
              <a:t>video</a:t>
            </a:r>
            <a:r>
              <a:rPr lang="en-GB" sz="2800" dirty="0"/>
              <a:t> about</a:t>
            </a:r>
            <a:r>
              <a:rPr lang="en-GB" dirty="0"/>
              <a:t> </a:t>
            </a:r>
            <a:r>
              <a:rPr lang="en-GB" sz="2800" dirty="0"/>
              <a:t>setting S.M.A.R.T goals (2:33) </a:t>
            </a:r>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D5DCA324-1EA7-A591-C1A5-E5490B9471E5}"/>
              </a:ext>
            </a:extLst>
          </p:cNvPr>
          <p:cNvPicPr>
            <a:picLocks noChangeAspect="1"/>
          </p:cNvPicPr>
          <p:nvPr/>
        </p:nvPicPr>
        <p:blipFill>
          <a:blip r:embed="rId4"/>
          <a:stretch>
            <a:fillRect/>
          </a:stretch>
        </p:blipFill>
        <p:spPr>
          <a:xfrm>
            <a:off x="3071664" y="2132856"/>
            <a:ext cx="5544616" cy="4108759"/>
          </a:xfrm>
          <a:prstGeom prst="rect">
            <a:avLst/>
          </a:prstGeom>
        </p:spPr>
      </p:pic>
    </p:spTree>
    <p:extLst>
      <p:ext uri="{BB962C8B-B14F-4D97-AF65-F5344CB8AC3E}">
        <p14:creationId xmlns:p14="http://schemas.microsoft.com/office/powerpoint/2010/main" val="11888590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Can you remember what each letter stands for?</a:t>
            </a:r>
            <a:endParaRPr lang="en-GB" dirty="0"/>
          </a:p>
          <a:p>
            <a:pPr lvl="0"/>
            <a:endParaRPr lang="en-GB" dirty="0"/>
          </a:p>
          <a:p>
            <a:endParaRPr lang="en-GB" dirty="0"/>
          </a:p>
          <a:p>
            <a:endParaRPr lang="en-GB" dirty="0"/>
          </a:p>
          <a:p>
            <a:endParaRPr lang="en-GB" sz="2400" dirty="0"/>
          </a:p>
        </p:txBody>
      </p:sp>
      <p:pic>
        <p:nvPicPr>
          <p:cNvPr id="1026" name="Picture 2" descr="SMART GOALS">
            <a:extLst>
              <a:ext uri="{FF2B5EF4-FFF2-40B4-BE49-F238E27FC236}">
                <a16:creationId xmlns:a16="http://schemas.microsoft.com/office/drawing/2014/main" id="{95D5385A-27A7-932A-B19D-E3913CD29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1484784"/>
            <a:ext cx="7091625" cy="39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847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54329-BAC9-6C8F-B5FA-41588D3176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CAC8A-617F-4DDA-18B8-E5C44D432B0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66A1A026-E6D4-51C1-073E-8979B7A321B5}"/>
              </a:ext>
            </a:extLst>
          </p:cNvPr>
          <p:cNvSpPr>
            <a:spLocks noGrp="1"/>
          </p:cNvSpPr>
          <p:nvPr>
            <p:ph idx="1"/>
          </p:nvPr>
        </p:nvSpPr>
        <p:spPr>
          <a:xfrm>
            <a:off x="5113365" y="1196752"/>
            <a:ext cx="6480720" cy="3989039"/>
          </a:xfrm>
        </p:spPr>
        <p:txBody>
          <a:bodyPr vert="horz" wrap="square" lIns="182880" tIns="91440" rIns="91440" bIns="45720" numCol="1" anchor="t" anchorCtr="0" compatLnSpc="1">
            <a:prstTxWarp prst="textNoShape">
              <a:avLst/>
            </a:prstTxWarp>
          </a:bodyPr>
          <a:lstStyle/>
          <a:p>
            <a:r>
              <a:rPr lang="en-GB" sz="2800" dirty="0"/>
              <a:t>So, what are </a:t>
            </a:r>
            <a:r>
              <a:rPr lang="en-GB" sz="2800" b="1" dirty="0" err="1"/>
              <a:t>SMARTer</a:t>
            </a:r>
            <a:r>
              <a:rPr lang="en-GB" sz="2800" b="1" dirty="0"/>
              <a:t> Goals</a:t>
            </a:r>
            <a:r>
              <a:rPr lang="en-GB" sz="2800" dirty="0"/>
              <a:t>?</a:t>
            </a:r>
          </a:p>
          <a:p>
            <a:r>
              <a:rPr lang="en-GB" sz="2800" dirty="0" err="1"/>
              <a:t>SMARTer</a:t>
            </a:r>
            <a:r>
              <a:rPr lang="en-GB" sz="2800" dirty="0"/>
              <a:t> goals help you transform vague intentions into actionable plans. </a:t>
            </a:r>
          </a:p>
          <a:p>
            <a:r>
              <a:rPr lang="en-GB" sz="2800" dirty="0"/>
              <a:t>This framework ensures your goals are well-defined and achievable.</a:t>
            </a:r>
          </a:p>
          <a:p>
            <a:r>
              <a:rPr lang="en-GB" sz="2800" dirty="0"/>
              <a:t>Now go to this session’s Moodle page and download the </a:t>
            </a:r>
            <a:r>
              <a:rPr lang="en-GB" b="1" dirty="0" err="1"/>
              <a:t>SMARTer</a:t>
            </a:r>
            <a:r>
              <a:rPr lang="en-GB" b="1" dirty="0"/>
              <a:t> Goals Worksheet.</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19714A40-48F4-1968-A8E3-44990653D7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376" y="1628800"/>
            <a:ext cx="4365903" cy="2931592"/>
          </a:xfrm>
          <a:prstGeom prst="rect">
            <a:avLst/>
          </a:prstGeom>
        </p:spPr>
      </p:pic>
    </p:spTree>
    <p:extLst>
      <p:ext uri="{BB962C8B-B14F-4D97-AF65-F5344CB8AC3E}">
        <p14:creationId xmlns:p14="http://schemas.microsoft.com/office/powerpoint/2010/main" val="16453449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F675C-C092-1BA4-790E-B38A2B8E9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239154-A01F-D6EB-B2CB-1A8649300E1C}"/>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E044BE41-1DCA-C5B8-CEEC-EBCDE64DFC05}"/>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dirty="0"/>
              <a:t>Read through the explanation on the worksheet</a:t>
            </a:r>
          </a:p>
          <a:p>
            <a:r>
              <a:rPr lang="en-GB" dirty="0"/>
              <a:t>Then</a:t>
            </a:r>
            <a:r>
              <a:rPr lang="en-GB" b="1" dirty="0"/>
              <a:t> </a:t>
            </a:r>
            <a:r>
              <a:rPr lang="en-GB" dirty="0"/>
              <a:t>work in groups of 3-4 students. </a:t>
            </a:r>
          </a:p>
          <a:p>
            <a:pPr lvl="1"/>
            <a:r>
              <a:rPr lang="en-GB" dirty="0"/>
              <a:t>Choose a</a:t>
            </a:r>
            <a:r>
              <a:rPr lang="en-GB" b="1" dirty="0"/>
              <a:t> </a:t>
            </a:r>
            <a:r>
              <a:rPr lang="en-GB" dirty="0"/>
              <a:t>scenario card from the ones on the following pages. </a:t>
            </a:r>
          </a:p>
          <a:p>
            <a:pPr lvl="1"/>
            <a:r>
              <a:rPr lang="en-GB" dirty="0"/>
              <a:t>Use the questions in the </a:t>
            </a:r>
            <a:r>
              <a:rPr lang="en-GB" dirty="0" err="1"/>
              <a:t>SMARTer</a:t>
            </a:r>
            <a:r>
              <a:rPr lang="en-GB" dirty="0"/>
              <a:t> framework to transform the vague goal into a </a:t>
            </a:r>
            <a:r>
              <a:rPr lang="en-GB" dirty="0" err="1"/>
              <a:t>SMARTer</a:t>
            </a:r>
            <a:r>
              <a:rPr lang="en-GB" dirty="0"/>
              <a:t> goal. </a:t>
            </a:r>
          </a:p>
          <a:p>
            <a:pPr lvl="1"/>
            <a:r>
              <a:rPr lang="en-GB" dirty="0"/>
              <a:t>Write your transformed goal in the space given (or in your notebook). </a:t>
            </a:r>
          </a:p>
          <a:p>
            <a:pPr lvl="1"/>
            <a:r>
              <a:rPr lang="en-GB" dirty="0"/>
              <a:t>You have 15 minutes </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71890427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CAA20-F623-9C81-65BC-895EED00A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748340-DBB9-D74C-C32B-1581F05BA869}"/>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 Reflection</a:t>
            </a:r>
          </a:p>
        </p:txBody>
      </p:sp>
      <p:sp>
        <p:nvSpPr>
          <p:cNvPr id="12291" name="Content Placeholder 2">
            <a:extLst>
              <a:ext uri="{FF2B5EF4-FFF2-40B4-BE49-F238E27FC236}">
                <a16:creationId xmlns:a16="http://schemas.microsoft.com/office/drawing/2014/main" id="{3B7164A6-DD96-72CC-50C5-985990425E60}"/>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marL="0" indent="0">
              <a:buNone/>
            </a:pPr>
            <a:r>
              <a:rPr lang="en-GB" sz="2800" b="1" dirty="0"/>
              <a:t>Reflection Questions</a:t>
            </a:r>
          </a:p>
          <a:p>
            <a:pPr marL="514350" indent="-514350">
              <a:buFont typeface="+mj-lt"/>
              <a:buAutoNum type="arabicPeriod"/>
            </a:pPr>
            <a:r>
              <a:rPr lang="en-GB" sz="2800" dirty="0"/>
              <a:t>What was the biggest change between the vague goal and your </a:t>
            </a:r>
            <a:r>
              <a:rPr lang="en-GB" sz="2800" dirty="0" err="1"/>
              <a:t>SMARTer</a:t>
            </a:r>
            <a:r>
              <a:rPr lang="en-GB" sz="2800" dirty="0"/>
              <a:t> goal?</a:t>
            </a:r>
          </a:p>
          <a:p>
            <a:pPr marL="514350" indent="-514350">
              <a:buFont typeface="+mj-lt"/>
              <a:buAutoNum type="arabicPeriod"/>
            </a:pPr>
            <a:r>
              <a:rPr lang="en-GB" sz="2800" dirty="0"/>
              <a:t>Which part of the </a:t>
            </a:r>
            <a:r>
              <a:rPr lang="en-GB" sz="2800" dirty="0" err="1"/>
              <a:t>SMARTer</a:t>
            </a:r>
            <a:r>
              <a:rPr lang="en-GB" sz="2800" dirty="0"/>
              <a:t> framework was most challenging to define? Why?</a:t>
            </a:r>
          </a:p>
          <a:p>
            <a:pPr marL="514350" indent="-514350">
              <a:buFont typeface="+mj-lt"/>
              <a:buAutoNum type="arabicPeriod"/>
            </a:pPr>
            <a:r>
              <a:rPr lang="en-GB" sz="2800" dirty="0"/>
              <a:t>How will you apply </a:t>
            </a:r>
            <a:r>
              <a:rPr lang="en-GB" sz="2800" dirty="0" err="1"/>
              <a:t>SMARTer</a:t>
            </a:r>
            <a:r>
              <a:rPr lang="en-GB" sz="2800" dirty="0"/>
              <a:t> goal-setting to your own study planning this term?</a:t>
            </a:r>
          </a:p>
          <a:p>
            <a:r>
              <a:rPr lang="en-GB" sz="2800" b="1" dirty="0"/>
              <a:t>Discuss the above in your small groups, then share with the rest of the class</a:t>
            </a:r>
          </a:p>
          <a:p>
            <a:endParaRPr lang="en-GB" sz="2800" dirty="0"/>
          </a:p>
          <a:p>
            <a:endParaRPr lang="en-GB" sz="2800"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586471607"/>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7825-EF2F-E9B5-1CA0-A01125641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E025C-2FDA-35EC-DABA-13A9E5B9A21E}"/>
              </a:ext>
            </a:extLst>
          </p:cNvPr>
          <p:cNvSpPr>
            <a:spLocks noGrp="1"/>
          </p:cNvSpPr>
          <p:nvPr>
            <p:ph type="title"/>
          </p:nvPr>
        </p:nvSpPr>
        <p:spPr>
          <a:xfrm>
            <a:off x="609600" y="2286000"/>
            <a:ext cx="10972800" cy="1143000"/>
          </a:xfrm>
        </p:spPr>
        <p:txBody>
          <a:bodyPr/>
          <a:lstStyle/>
          <a:p>
            <a:r>
              <a:rPr lang="en-GB" dirty="0"/>
              <a:t>Developing an individual study plan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111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lvl="0"/>
            <a:r>
              <a:rPr lang="en-GB" sz="2800" dirty="0"/>
              <a:t>Download the </a:t>
            </a:r>
            <a:r>
              <a:rPr lang="en-GB" sz="2800" b="1" dirty="0"/>
              <a:t>WEEKLY PLANNER TEMPLATE </a:t>
            </a:r>
            <a:r>
              <a:rPr lang="en-GB" sz="2800" dirty="0"/>
              <a:t>from Moodle.</a:t>
            </a:r>
          </a:p>
          <a:p>
            <a:pPr lvl="0"/>
            <a:r>
              <a:rPr lang="en-GB" sz="2800" dirty="0"/>
              <a:t>Use time blocks to map: </a:t>
            </a:r>
            <a:r>
              <a:rPr lang="en-GB" sz="2800" b="1" dirty="0"/>
              <a:t>classes, work shifts, personal commitments, sleep, meals, commuting, study time</a:t>
            </a:r>
          </a:p>
          <a:p>
            <a:pPr lvl="0"/>
            <a:r>
              <a:rPr lang="en-GB" sz="2800" dirty="0"/>
              <a:t>Apply the 2:1 rule (2 hours independent study per 1 hour of teaching)</a:t>
            </a:r>
          </a:p>
          <a:p>
            <a:pPr lvl="0"/>
            <a:r>
              <a:rPr lang="en-GB" sz="2800" b="1" dirty="0"/>
              <a:t>Identify "study sweet spots“: </a:t>
            </a:r>
            <a:r>
              <a:rPr lang="en-GB" sz="2800" dirty="0"/>
              <a:t>moments in the day you work best  based on your energy levels (from Activity 1)</a:t>
            </a:r>
          </a:p>
          <a:p>
            <a:pPr lvl="0"/>
            <a:r>
              <a:rPr lang="en-GB" sz="2800" b="1" dirty="0"/>
              <a:t>Review plan with a partner </a:t>
            </a:r>
            <a:r>
              <a:rPr lang="en-GB" sz="2800" dirty="0"/>
              <a:t>(3 mins) for a quick reality check and one piece of constructive feedback each</a:t>
            </a:r>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824521974"/>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1E79A-6ADF-718E-713A-71FA1765FC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BAD913-3B08-EBDF-AA6C-3CCE42D230BD}"/>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EFCF3025-AE47-414F-36CD-02BF6D87FEFF}"/>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Now download the </a:t>
            </a:r>
            <a:r>
              <a:rPr lang="en-GB" b="1" dirty="0"/>
              <a:t>TERM PLANNER TEMPLATE </a:t>
            </a:r>
            <a:r>
              <a:rPr lang="en-GB" sz="2800" dirty="0"/>
              <a:t>from Moodle.</a:t>
            </a:r>
          </a:p>
          <a:p>
            <a:r>
              <a:rPr lang="en-GB" sz="2800" dirty="0"/>
              <a:t>Use time blocks to map: </a:t>
            </a:r>
            <a:r>
              <a:rPr lang="en-GB" sz="2800" b="1" dirty="0"/>
              <a:t>classes, assessment deadlines, personal commitments, study time, etc. </a:t>
            </a:r>
            <a:endParaRPr lang="en-GB" sz="2800" dirty="0"/>
          </a:p>
          <a:p>
            <a:pPr lvl="0"/>
            <a:r>
              <a:rPr lang="en-GB" sz="2800" dirty="0"/>
              <a:t>Apply the 2:1 rule (2 hours independent study per 1 hour of teaching)</a:t>
            </a:r>
          </a:p>
          <a:p>
            <a:pPr lvl="0"/>
            <a:r>
              <a:rPr lang="en-GB" sz="2800" b="1" dirty="0"/>
              <a:t>Identify your “critical moments”: </a:t>
            </a:r>
            <a:r>
              <a:rPr lang="en-GB" sz="2800" dirty="0"/>
              <a:t>weeks where deadlines cluster or workload peaks. </a:t>
            </a:r>
          </a:p>
          <a:p>
            <a:pPr lvl="0"/>
            <a:r>
              <a:rPr lang="en-GB" sz="2800" b="1" dirty="0"/>
              <a:t>Review plan with a partner </a:t>
            </a:r>
            <a:r>
              <a:rPr lang="en-GB" sz="2800" dirty="0"/>
              <a:t>(3 mins) for a quick reality check and one piece of constructive feedback each.</a:t>
            </a:r>
          </a:p>
          <a:p>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035357739"/>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D32-3EBD-5E7C-098A-286E347FF238}"/>
              </a:ext>
            </a:extLst>
          </p:cNvPr>
          <p:cNvSpPr>
            <a:spLocks noGrp="1"/>
          </p:cNvSpPr>
          <p:nvPr>
            <p:ph type="title"/>
          </p:nvPr>
        </p:nvSpPr>
        <p:spPr/>
        <p:txBody>
          <a:bodyPr/>
          <a:lstStyle/>
          <a:p>
            <a:r>
              <a:rPr lang="en-GB" b="1" dirty="0">
                <a:solidFill>
                  <a:srgbClr val="0070C0"/>
                </a:solidFill>
              </a:rPr>
              <a:t>Development Diary</a:t>
            </a:r>
          </a:p>
        </p:txBody>
      </p:sp>
      <p:sp>
        <p:nvSpPr>
          <p:cNvPr id="3" name="Content Placeholder 2">
            <a:extLst>
              <a:ext uri="{FF2B5EF4-FFF2-40B4-BE49-F238E27FC236}">
                <a16:creationId xmlns:a16="http://schemas.microsoft.com/office/drawing/2014/main" id="{2F31641A-DF7F-2CA4-F2A7-F9F2E2D6DF49}"/>
              </a:ext>
            </a:extLst>
          </p:cNvPr>
          <p:cNvSpPr>
            <a:spLocks noGrp="1"/>
          </p:cNvSpPr>
          <p:nvPr>
            <p:ph idx="1"/>
          </p:nvPr>
        </p:nvSpPr>
        <p:spPr>
          <a:xfrm>
            <a:off x="501411" y="1340768"/>
            <a:ext cx="11080989" cy="3993902"/>
          </a:xfrm>
        </p:spPr>
        <p:txBody>
          <a:bodyPr/>
          <a:lstStyle/>
          <a:p>
            <a:r>
              <a:rPr lang="en-GB" sz="2400" dirty="0"/>
              <a:t>There is no assessment attached to your Essential Skills sessions, but you should maintain a development diary. </a:t>
            </a:r>
          </a:p>
          <a:p>
            <a:r>
              <a:rPr lang="en-GB" sz="2400" dirty="0"/>
              <a:t>After each week, add to your development diary (either on paper, within an online document, or journal app.) </a:t>
            </a:r>
          </a:p>
          <a:p>
            <a:pPr marL="0" indent="0">
              <a:buNone/>
            </a:pPr>
            <a:endParaRPr lang="en-GB" sz="2400" dirty="0"/>
          </a:p>
          <a:p>
            <a:pPr marL="0" indent="0">
              <a:buNone/>
            </a:pPr>
            <a:r>
              <a:rPr lang="en-GB" sz="2400" b="1" dirty="0"/>
              <a:t>What should you include in a development diary? </a:t>
            </a:r>
          </a:p>
          <a:p>
            <a:pPr>
              <a:buFontTx/>
              <a:buChar char="-"/>
            </a:pPr>
            <a:r>
              <a:rPr lang="en-GB" sz="2400" dirty="0"/>
              <a:t>What you have done in your session. </a:t>
            </a:r>
          </a:p>
          <a:p>
            <a:pPr>
              <a:buFontTx/>
              <a:buChar char="-"/>
            </a:pPr>
            <a:r>
              <a:rPr lang="en-GB" sz="2400" dirty="0"/>
              <a:t>What key points have you learned. </a:t>
            </a:r>
          </a:p>
          <a:p>
            <a:pPr>
              <a:buFontTx/>
              <a:buChar char="-"/>
            </a:pPr>
            <a:r>
              <a:rPr lang="en-GB" sz="2400" dirty="0"/>
              <a:t>How you intend to apply learnings to your module assessments and onward professional development. </a:t>
            </a:r>
          </a:p>
        </p:txBody>
      </p:sp>
    </p:spTree>
    <p:extLst>
      <p:ext uri="{BB962C8B-B14F-4D97-AF65-F5344CB8AC3E}">
        <p14:creationId xmlns:p14="http://schemas.microsoft.com/office/powerpoint/2010/main" val="46190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553285"/>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session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1115</Words>
  <Application>Microsoft Office PowerPoint</Application>
  <PresentationFormat>Widescreen</PresentationFormat>
  <Paragraphs>157</Paragraphs>
  <Slides>22</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Arial Rounded MT Bold</vt:lpstr>
      <vt:lpstr>Bradley Hand ITC</vt:lpstr>
      <vt:lpstr>Calibri</vt:lpstr>
      <vt:lpstr>20140311PresentationUWTSDTemplate</vt:lpstr>
      <vt:lpstr>Essential Skills  </vt:lpstr>
      <vt:lpstr>Essential Skills: Session Descriptions</vt:lpstr>
      <vt:lpstr>Essential Skills: Session Descriptions</vt:lpstr>
      <vt:lpstr>Session Objectives </vt:lpstr>
      <vt:lpstr>Session Schedule</vt:lpstr>
      <vt:lpstr>Deadline mapping</vt:lpstr>
      <vt:lpstr>PowerPoint Presentation</vt:lpstr>
      <vt:lpstr>PowerPoint Presentation</vt:lpstr>
      <vt:lpstr>PowerPoint Presentation</vt:lpstr>
      <vt:lpstr>DEADLINE MAPPING</vt:lpstr>
      <vt:lpstr>DEADLINE ANALYSIS &amp; ACTION PLAN</vt:lpstr>
      <vt:lpstr>Setting SMARTer goals </vt:lpstr>
      <vt:lpstr>Setting SMART goals </vt:lpstr>
      <vt:lpstr>Setting SMART goals </vt:lpstr>
      <vt:lpstr>Setting SMARTer goals </vt:lpstr>
      <vt:lpstr>Setting SMARTer goals </vt:lpstr>
      <vt:lpstr>Setting SMARTer goals - Reflection</vt:lpstr>
      <vt:lpstr>Developing an individual study plan</vt:lpstr>
      <vt:lpstr>PLANNING YOUR TIME</vt:lpstr>
      <vt:lpstr>PLANNING YOUR TIME</vt:lpstr>
      <vt:lpstr>Development Diary</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Sylvia Hoffmann</cp:lastModifiedBy>
  <cp:revision>184</cp:revision>
  <dcterms:created xsi:type="dcterms:W3CDTF">2011-02-08T13:37:54Z</dcterms:created>
  <dcterms:modified xsi:type="dcterms:W3CDTF">2026-02-13T21:08:03Z</dcterms:modified>
</cp:coreProperties>
</file>