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5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2" d="100"/>
          <a:sy n="52" d="100"/>
        </p:scale>
        <p:origin x="13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52" y="-11855"/>
            <a:ext cx="12839842" cy="9624909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2834" y="3366348"/>
            <a:ext cx="8157407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2834" y="5671168"/>
            <a:ext cx="8157407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59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00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3781216"/>
            <a:ext cx="8886801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8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3441" y="3024825"/>
            <a:ext cx="4323353" cy="5433081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886" y="3024827"/>
            <a:ext cx="4323354" cy="5433082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876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9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3439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296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296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329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7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376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2098046"/>
            <a:ext cx="3906255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786" y="720896"/>
            <a:ext cx="4740452" cy="77370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9" y="3887897"/>
            <a:ext cx="3906255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63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6720840"/>
            <a:ext cx="888680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8" y="853440"/>
            <a:ext cx="8886800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8" y="7514273"/>
            <a:ext cx="8886800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306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40" y="6258560"/>
            <a:ext cx="8886800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12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41503" y="5085080"/>
            <a:ext cx="7587726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258560"/>
            <a:ext cx="8886801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7528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2704783"/>
            <a:ext cx="8886801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573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2324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88" y="853440"/>
            <a:ext cx="8878051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923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990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68237" y="853441"/>
            <a:ext cx="1370337" cy="735203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3439" y="853441"/>
            <a:ext cx="7273036" cy="735203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27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853" y="-11855"/>
            <a:ext cx="12839844" cy="9624909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3024827"/>
            <a:ext cx="8886800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67361" y="8457909"/>
            <a:ext cx="95778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39" y="8457909"/>
            <a:ext cx="647216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22547" y="8457909"/>
            <a:ext cx="71769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591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</p:sldLayoutIdLst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6ADA3442-0847-48F5-B011-35132C42906C}"/>
              </a:ext>
            </a:extLst>
          </p:cNvPr>
          <p:cNvSpPr txBox="1"/>
          <p:nvPr/>
        </p:nvSpPr>
        <p:spPr>
          <a:xfrm rot="1555411">
            <a:off x="256640" y="1628229"/>
            <a:ext cx="64008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adroddiad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dwethaf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482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ddysgyblion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rhwng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 ac 11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70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meithrin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amser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Cymraeg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annog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drwy’r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adroddiad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gwpas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7%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mlynedd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ddwethaf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cinio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cyfartaledd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cenedlaethol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(18%). Dim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10% or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aelwyd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Gymru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90%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aelwyd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Cymraeg. </a:t>
            </a:r>
            <a:endParaRPr lang="en-GB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D1A8C-2C86-4214-82A1-522974F62E5C}"/>
              </a:ext>
            </a:extLst>
          </p:cNvPr>
          <p:cNvSpPr txBox="1"/>
          <p:nvPr/>
        </p:nvSpPr>
        <p:spPr>
          <a:xfrm rot="20351838">
            <a:off x="6540759" y="612186"/>
            <a:ext cx="6428790" cy="1071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Ysgol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cynnal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gwersi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gydaq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daith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felly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buddo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hwyl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teulu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gymuned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targed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cenedlaethol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miliwn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oi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siaradwyr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erbyn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flwyddyn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2050.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 neu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lefeloedd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siaradwyr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uchel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5447CD2-5190-4BD6-8A42-1153889C138B}"/>
              </a:ext>
            </a:extLst>
          </p:cNvPr>
          <p:cNvSpPr txBox="1"/>
          <p:nvPr/>
        </p:nvSpPr>
        <p:spPr>
          <a:xfrm rot="1387963">
            <a:off x="446108" y="3191052"/>
            <a:ext cx="6116214" cy="1071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ganolfan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hyfforddi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rhanbarthol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Apple felly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trio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symud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ymlaen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amser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gynnig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sesiynau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sesiynau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grwp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ogystal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cynllyn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ipad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disgibl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£10 y mis.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wych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disgibl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technoleg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fforddiadwy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bawb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E76924-7155-4119-88D6-95AA951A70AB}"/>
              </a:ext>
            </a:extLst>
          </p:cNvPr>
          <p:cNvSpPr txBox="1"/>
          <p:nvPr/>
        </p:nvSpPr>
        <p:spPr>
          <a:xfrm rot="20370828">
            <a:off x="6255282" y="4035607"/>
            <a:ext cx="6522098" cy="87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Ysgol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ofnadwy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dynnu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cyfoethogi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gwahodd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sesiynau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trio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tymor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y plant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gweld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tymor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A3A7D4-8BC9-4E6E-B02F-F62B7E004E20}"/>
              </a:ext>
            </a:extLst>
          </p:cNvPr>
          <p:cNvSpPr txBox="1"/>
          <p:nvPr/>
        </p:nvSpPr>
        <p:spPr>
          <a:xfrm rot="20158927">
            <a:off x="6400800" y="2205963"/>
            <a:ext cx="6522098" cy="1071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polosi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agored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ailadrodd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disgbl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wastad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groeso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sgwrs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pennaeth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ofnadwy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hi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parodrwydd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unrhyw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broblem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pryder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stopio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problem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fawr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felly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datrus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broblem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unfan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6D49DDD-DAD0-4999-9DFE-CC39093072A2}"/>
              </a:ext>
            </a:extLst>
          </p:cNvPr>
          <p:cNvSpPr txBox="1"/>
          <p:nvPr/>
        </p:nvSpPr>
        <p:spPr>
          <a:xfrm rot="1218693">
            <a:off x="147668" y="4518133"/>
            <a:ext cx="6116214" cy="1269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presenoldeb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we felly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felly does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hollol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ddiglem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hono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unrhyw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or plant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gwefanau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caniatau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Dryw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ddeall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ynglyn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ai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diwrnod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1D1B5F-1E20-4988-AAC1-19E5CAA8DF2E}"/>
              </a:ext>
            </a:extLst>
          </p:cNvPr>
          <p:cNvSpPr txBox="1"/>
          <p:nvPr/>
        </p:nvSpPr>
        <p:spPr>
          <a:xfrm rot="852265">
            <a:off x="195991" y="6229486"/>
            <a:ext cx="6522098" cy="1269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ogysal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bod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gwefanau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CRACH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parodrwydd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plant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rhedeg.Mae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atgyrnerthu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cysylltiad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rhwng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gymuned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CRACH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trefnu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ffair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gaeaf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ii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godi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offer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athro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athrawes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ymuno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pwyllgor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adborth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pwyllgor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flaen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AE375C8-8590-450E-83C0-96E696BFC075}"/>
              </a:ext>
            </a:extLst>
          </p:cNvPr>
          <p:cNvSpPr txBox="1"/>
          <p:nvPr/>
        </p:nvSpPr>
        <p:spPr>
          <a:xfrm rot="20345497">
            <a:off x="6540759" y="5688873"/>
            <a:ext cx="6120882" cy="16645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enwedig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cynradd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llawer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fudiadau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ifanc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mwyaf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honof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ac X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mantais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swyddog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rygbi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waith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felly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gem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ardal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campau’r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ddraig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grwpsydd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chwareon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Urdd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llawer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weithgareddau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cynal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flwyddyn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eisteddfodau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chwaraeon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digwyddiadau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cost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ymelodaeth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£10 neu o £1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rydych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cinio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argaledd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gweithgareddau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sefyllfa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arianol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95AD93F-63C8-4957-9C34-982EC6EE3D92}"/>
              </a:ext>
            </a:extLst>
          </p:cNvPr>
          <p:cNvSpPr txBox="1"/>
          <p:nvPr/>
        </p:nvSpPr>
        <p:spPr>
          <a:xfrm rot="720773">
            <a:off x="33585" y="8262668"/>
            <a:ext cx="6494106" cy="808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ofnadwy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lwcus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ymwelwyr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atym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ymweliad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gwasanath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tan,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heddlu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parafeddig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Rwyf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ymweliad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fan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llyfrgell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llyfrgell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menediad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fenthig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llyfrau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am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3AC1F41-C9A5-4E6A-9974-8C4E5F7D9140}"/>
              </a:ext>
            </a:extLst>
          </p:cNvPr>
          <p:cNvSpPr txBox="1"/>
          <p:nvPr/>
        </p:nvSpPr>
        <p:spPr>
          <a:xfrm rot="20841554">
            <a:off x="6445821" y="8093816"/>
            <a:ext cx="6494106" cy="9900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cysylltiad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gwefanau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hwb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draddodiadol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ddangos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adref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o soes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unrhyw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breeder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unrhyw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ochr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cysylltiad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bapur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tymhorol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dosbarthu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felly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flaen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tymor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ogystal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papur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newydd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cylchlythur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llywodraethwyr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5516D42-E492-4C40-AB46-9E53ACC4BB87}"/>
              </a:ext>
            </a:extLst>
          </p:cNvPr>
          <p:cNvSpPr/>
          <p:nvPr/>
        </p:nvSpPr>
        <p:spPr>
          <a:xfrm>
            <a:off x="3650946" y="3968"/>
            <a:ext cx="325151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Ysgol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</a:t>
            </a:r>
            <a:r>
              <a:rPr lang="en-US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</a:t>
            </a:r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Gymuned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686530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1272</TotalTime>
  <Words>1029</Words>
  <Application>Microsoft Office PowerPoint</Application>
  <PresentationFormat>A3 Paper (297x420 mm)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Osian Evans</dc:creator>
  <cp:lastModifiedBy>Osian Evans</cp:lastModifiedBy>
  <cp:revision>3</cp:revision>
  <dcterms:created xsi:type="dcterms:W3CDTF">2023-01-10T16:55:22Z</dcterms:created>
  <dcterms:modified xsi:type="dcterms:W3CDTF">2023-01-22T15:37:20Z</dcterms:modified>
</cp:coreProperties>
</file>