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4"/>
  </p:sldMasterIdLst>
  <p:notesMasterIdLst>
    <p:notesMasterId r:id="rId13"/>
  </p:notes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89" autoAdjust="0"/>
    <p:restoredTop sz="86467" autoAdjust="0"/>
  </p:normalViewPr>
  <p:slideViewPr>
    <p:cSldViewPr snapToGrid="0">
      <p:cViewPr varScale="1">
        <p:scale>
          <a:sx n="46" d="100"/>
          <a:sy n="46" d="100"/>
        </p:scale>
        <p:origin x="64" y="224"/>
      </p:cViewPr>
      <p:guideLst/>
    </p:cSldViewPr>
  </p:slideViewPr>
  <p:outlineViewPr>
    <p:cViewPr>
      <p:scale>
        <a:sx n="33" d="100"/>
        <a:sy n="33" d="100"/>
      </p:scale>
      <p:origin x="0" y="-587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BE6134-D5C2-4EED-BCFA-D2E03A2FF076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5C75C-8BB8-4789-B9B6-9985245F2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56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health and social care teamwork is important because professionals work together to provide the best care for patients and service users.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5C75C-8BB8-4789-B9B6-9985245F24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66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Teamwork is important in health and social care because it allows different professionals to work together to provide the best possible care for individuals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5C75C-8BB8-4789-B9B6-9985245F24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446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instance, any signs of pain should be reported immediately. NICE (2023) states that coordinated care improves recovery and patient experience.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5C75C-8BB8-4789-B9B6-9985245F24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0142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Working together in healthcare helps patients feel supported, lead to quicker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recovery,improves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decision making, and creates a more positive work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invirnment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for both staffs and patients.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5C75C-8BB8-4789-B9B6-9985245F24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517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898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035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323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034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3855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348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911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24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529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365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4749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2214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07321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6343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03233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7088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80C50CD-E178-4744-9B35-B2F624D6C5E9}" type="datetimeFigureOut">
              <a:rPr lang="en-US" smtClean="0"/>
              <a:pPr/>
              <a:t>3/21/2026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64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  <p:sldLayoutId id="2147483820" r:id="rId13"/>
    <p:sldLayoutId id="2147483821" r:id="rId14"/>
    <p:sldLayoutId id="2147483822" r:id="rId15"/>
    <p:sldLayoutId id="2147483823" r:id="rId16"/>
    <p:sldLayoutId id="214748382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cpc-uk.org/standards/standards-of-conduct-performance-and-ethic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publications/i/item/framework-for-action-on-interprofessional-education-collaborative-practice" TargetMode="Externa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32" name="Picture 1031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33" name="Rectangle 1032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34" name="Picture 1033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35" name="Picture 1034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42" name="Picture 1041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44" name="Picture 1043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45" name="Picture 1044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Marketing (Full-time) | University of Wales Trinity Saint David">
            <a:extLst>
              <a:ext uri="{FF2B5EF4-FFF2-40B4-BE49-F238E27FC236}">
                <a16:creationId xmlns:a16="http://schemas.microsoft.com/office/drawing/2014/main" id="{E1796761-9F3E-0F5C-3E31-15AC8B489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2683" y="1965885"/>
            <a:ext cx="5255985" cy="275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9" name="Straight Connector 1048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80F655F-1670-758F-3017-14C88215B14A}"/>
              </a:ext>
            </a:extLst>
          </p:cNvPr>
          <p:cNvSpPr txBox="1"/>
          <p:nvPr/>
        </p:nvSpPr>
        <p:spPr>
          <a:xfrm>
            <a:off x="7249887" y="2675465"/>
            <a:ext cx="433092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Professional Development with H &amp; SC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LCHS4009 (LON)</a:t>
            </a:r>
            <a:b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Magie Oligo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Working in Teams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2436384</a:t>
            </a:r>
            <a:b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Umma Suleiman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b="1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379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D744E6-47A0-6ECD-0CA9-1BCB56B5A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Team Work</a:t>
            </a:r>
            <a:endParaRPr lang="en-GB" sz="41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1BAF7F20-5029-86C2-8E23-A565AA9C13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627861" y="1551893"/>
            <a:ext cx="3091845" cy="3810301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319BE-33C9-BC23-CA44-F46714455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1"/>
            <a:ext cx="3901035" cy="380610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 means people working together to reach the same goal.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health and social care, different professionals work together to support patients.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can include nurses, doctors, social workers, and support staff.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(2023) explains that teamwork is important for safe and effective patient care.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82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00F71-64C8-3EE8-5BBC-F9706857A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4100" b="1">
                <a:solidFill>
                  <a:srgbClr val="FFFFFF"/>
                </a:solidFill>
              </a:rPr>
              <a:t>Why is Teamwork Important?</a:t>
            </a:r>
            <a:br>
              <a:rPr lang="en-US" sz="4100" b="1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9D54A-0A4E-1744-6372-5FE6B29AE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Helps keep patients safe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Reduces errors and misunderstandings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Provides high-quality care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World Health Organization (2010) states that good teamwork improves patient outcomes and reduces risks in healthcare settings.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When staff communicate well, patients receive better treatment.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Teamwork helps create a more positive and supportive environment where individuals receive high quality care that focuses on their physical, emotional and social wellbeing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04129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3714E7-2202-DBE4-FF8B-30FE5AF88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Teamwork in Professional Practice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356E8-8555-6A3E-2D78-B533D0D22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025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Teamwork is a key part of professional practice because: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Staff must work together to follow care plans.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Professionals must respect each other’s roles and responsibilities.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teamwork supports person-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Health and Care Professions Council (2023) says health professionals must work well with colleagues to provide safe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30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A7ED5-36FC-222F-E761-DB3BDFC6D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Practical Example in a Health Setting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715E51-84DF-4052-00A6-58E995A20597}"/>
              </a:ext>
            </a:extLst>
          </p:cNvPr>
          <p:cNvSpPr txBox="1"/>
          <p:nvPr/>
        </p:nvSpPr>
        <p:spPr>
          <a:xfrm>
            <a:off x="4654296" y="0"/>
            <a:ext cx="7450618" cy="6968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Using Tuckman’s Stage of Group Development in a Care Home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Example</a:t>
            </a:r>
            <a:r>
              <a:rPr lang="en-US" b="1" dirty="0"/>
              <a:t>:</a:t>
            </a:r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elderly resident has difficulty walking after a fall. The team may include a care assistant, nurse, physiotherapist and GP.</a:t>
            </a:r>
          </a:p>
          <a:p>
            <a:endParaRPr lang="en-US" dirty="0"/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Forming: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team comes together and understands their roles in supporting the resident.</a:t>
            </a:r>
          </a:p>
          <a:p>
            <a:endParaRPr lang="en-US" dirty="0"/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r>
              <a:rPr lang="en-US" dirty="0"/>
              <a:t>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 members discuss different ideas about the best care for the resident.</a:t>
            </a:r>
          </a:p>
          <a:p>
            <a:endParaRPr lang="en-US" dirty="0"/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Norming:</a:t>
            </a:r>
            <a:r>
              <a:rPr lang="en-US" b="1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team starts working well together and communicates clearly.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Performing:</a:t>
            </a:r>
            <a:r>
              <a:rPr lang="en-US" b="1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Everyone works effectively to help the resident recover and stay safe.</a:t>
            </a:r>
          </a:p>
          <a:p>
            <a:endParaRPr lang="en-US" dirty="0"/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Adjourning: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Once the residents improves, the team may finish this stage of care.</a:t>
            </a:r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teamwork helps ensure the resident receives safe and coordinated care, which improves recovery and wellbeing, as highlighted by the National Institute for Health and Care  Excellence (2023).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0293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9D675A-9042-50EE-18E2-A9F72F5BD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Benefits of Good Teamwork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A698D-8BB2-F367-9D6F-2B766CC1C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Patients feel safe and supported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Faster recovery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Better decision-making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Positive working environment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When teams work together, both staff and patients benefit.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95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7E64E-468A-35B8-35E1-74F78C961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4F26D-071D-0DAE-D54B-B90EA009D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Teamwork is an essential skill in health and social care.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improves safety and quality of care.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Professionals must communicate clearly and respect each other.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will apply teamwork by sharing information, listening carefully, and supporting my colleagues.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Effective teamwork leads to safe and high-quality patient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184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15613-09E1-59D2-36E8-4F6EB772C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References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EE6EE-3398-1F2A-1013-CCDFBB8DE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174171"/>
            <a:ext cx="6898666" cy="653142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(2023)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Standards of conduct, performance and ethics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https://www.hcpc-uk.org/standards/standards-of-conduct-performance-and-ethics/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 March 2026).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Health Service (2023)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multidisciplinary teams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 March 2026).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experience in adult NHS services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 March 2026).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(2010)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 for action on interprofessional education and collaborative practice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https://www.who.int/publications/i/item/framework-for-action-on-interprofessional-education-collaborative-practice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 March 2026).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7849115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1acedf576602bd2556ee9137948336da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a2df3d97bcedd237cb51a1609918095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FCD5160-B416-404A-B350-8CC4FE7C75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D64428-8F2C-4B36-93EE-CBE915AF62C1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04d956d8-1ffd-4dba-87ce-03f615e16f58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9B09EB3-A448-4F74-A02A-7B737DCFFF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401</TotalTime>
  <Words>719</Words>
  <Application>Microsoft Office PowerPoint</Application>
  <PresentationFormat>Widescreen</PresentationFormat>
  <Paragraphs>65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Garamond</vt:lpstr>
      <vt:lpstr>Organic</vt:lpstr>
      <vt:lpstr>PowerPoint Presentation</vt:lpstr>
      <vt:lpstr>What is Team Work</vt:lpstr>
      <vt:lpstr>Why is Teamwork Important? </vt:lpstr>
      <vt:lpstr>Teamwork in Professional Practice</vt:lpstr>
      <vt:lpstr>Practical Example in a Health Setting</vt:lpstr>
      <vt:lpstr>Benefits of Good Teamwork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Magie Oligo (2436384)</dc:creator>
  <cp:lastModifiedBy>Magie Oligo (2436384)</cp:lastModifiedBy>
  <cp:revision>20</cp:revision>
  <dcterms:created xsi:type="dcterms:W3CDTF">2025-06-29T15:53:22Z</dcterms:created>
  <dcterms:modified xsi:type="dcterms:W3CDTF">2026-03-21T23:23:43Z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