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4" r:id="rId3"/>
    <p:sldId id="257" r:id="rId4"/>
    <p:sldId id="265" r:id="rId5"/>
    <p:sldId id="258" r:id="rId6"/>
    <p:sldId id="259" r:id="rId7"/>
    <p:sldId id="263" r:id="rId8"/>
    <p:sldId id="267" r:id="rId9"/>
    <p:sldId id="262" r:id="rId10"/>
    <p:sldId id="260"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2270F0-8D8F-35FF-1182-18CA527157BA}" v="97" dt="2024-12-01T15:54:45.696"/>
    <p1510:client id="{163B1082-562E-E824-BF5A-29A342FE8B2F}" v="145" dt="2024-12-01T20:39:36.894"/>
    <p1510:client id="{95A6F37D-8521-0551-DA7B-9CB0F4EEF7FE}" v="1" dt="2024-12-01T16:58:11.486"/>
    <p1510:client id="{A89BC0D2-1DB0-D8CF-02C1-9109CD899458}" v="351" dt="2024-12-01T19:55:15.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wan Thomas (2403908)" userId="S::2403908@student.uwtsd.ac.uk::75234604-554a-4a25-a32d-2b5763a3a97a" providerId="AD" clId="Web-{152270F0-8D8F-35FF-1182-18CA527157BA}"/>
    <pc:docChg chg="modSld">
      <pc:chgData name="Iwan Thomas (2403908)" userId="S::2403908@student.uwtsd.ac.uk::75234604-554a-4a25-a32d-2b5763a3a97a" providerId="AD" clId="Web-{152270F0-8D8F-35FF-1182-18CA527157BA}" dt="2024-12-01T15:54:45.696" v="92" actId="20577"/>
      <pc:docMkLst>
        <pc:docMk/>
      </pc:docMkLst>
      <pc:sldChg chg="modSp">
        <pc:chgData name="Iwan Thomas (2403908)" userId="S::2403908@student.uwtsd.ac.uk::75234604-554a-4a25-a32d-2b5763a3a97a" providerId="AD" clId="Web-{152270F0-8D8F-35FF-1182-18CA527157BA}" dt="2024-12-01T15:48:52.718" v="82" actId="20577"/>
        <pc:sldMkLst>
          <pc:docMk/>
          <pc:sldMk cId="398352147" sldId="257"/>
        </pc:sldMkLst>
        <pc:spChg chg="mod">
          <ac:chgData name="Iwan Thomas (2403908)" userId="S::2403908@student.uwtsd.ac.uk::75234604-554a-4a25-a32d-2b5763a3a97a" providerId="AD" clId="Web-{152270F0-8D8F-35FF-1182-18CA527157BA}" dt="2024-12-01T15:48:52.718" v="82" actId="20577"/>
          <ac:spMkLst>
            <pc:docMk/>
            <pc:sldMk cId="398352147" sldId="257"/>
            <ac:spMk id="3" creationId="{1D5B69F3-4ADE-A14F-118F-F6338C03570D}"/>
          </ac:spMkLst>
        </pc:spChg>
      </pc:sldChg>
      <pc:sldChg chg="modSp">
        <pc:chgData name="Iwan Thomas (2403908)" userId="S::2403908@student.uwtsd.ac.uk::75234604-554a-4a25-a32d-2b5763a3a97a" providerId="AD" clId="Web-{152270F0-8D8F-35FF-1182-18CA527157BA}" dt="2024-12-01T15:31:30.219" v="68" actId="20577"/>
        <pc:sldMkLst>
          <pc:docMk/>
          <pc:sldMk cId="3868448090" sldId="258"/>
        </pc:sldMkLst>
        <pc:spChg chg="mod">
          <ac:chgData name="Iwan Thomas (2403908)" userId="S::2403908@student.uwtsd.ac.uk::75234604-554a-4a25-a32d-2b5763a3a97a" providerId="AD" clId="Web-{152270F0-8D8F-35FF-1182-18CA527157BA}" dt="2024-12-01T15:05:22.950" v="47" actId="20577"/>
          <ac:spMkLst>
            <pc:docMk/>
            <pc:sldMk cId="3868448090" sldId="258"/>
            <ac:spMk id="2" creationId="{2721806D-9F53-A4F2-1813-81CF10ECD13E}"/>
          </ac:spMkLst>
        </pc:spChg>
        <pc:spChg chg="mod">
          <ac:chgData name="Iwan Thomas (2403908)" userId="S::2403908@student.uwtsd.ac.uk::75234604-554a-4a25-a32d-2b5763a3a97a" providerId="AD" clId="Web-{152270F0-8D8F-35FF-1182-18CA527157BA}" dt="2024-12-01T15:31:30.219" v="68" actId="20577"/>
          <ac:spMkLst>
            <pc:docMk/>
            <pc:sldMk cId="3868448090" sldId="258"/>
            <ac:spMk id="3" creationId="{1F5671BE-5485-24F9-2644-4530A4849BB7}"/>
          </ac:spMkLst>
        </pc:spChg>
      </pc:sldChg>
      <pc:sldChg chg="modSp">
        <pc:chgData name="Iwan Thomas (2403908)" userId="S::2403908@student.uwtsd.ac.uk::75234604-554a-4a25-a32d-2b5763a3a97a" providerId="AD" clId="Web-{152270F0-8D8F-35FF-1182-18CA527157BA}" dt="2024-12-01T15:47:34.263" v="80" actId="20577"/>
        <pc:sldMkLst>
          <pc:docMk/>
          <pc:sldMk cId="182728650" sldId="259"/>
        </pc:sldMkLst>
        <pc:spChg chg="mod">
          <ac:chgData name="Iwan Thomas (2403908)" userId="S::2403908@student.uwtsd.ac.uk::75234604-554a-4a25-a32d-2b5763a3a97a" providerId="AD" clId="Web-{152270F0-8D8F-35FF-1182-18CA527157BA}" dt="2024-12-01T15:47:34.263" v="80" actId="20577"/>
          <ac:spMkLst>
            <pc:docMk/>
            <pc:sldMk cId="182728650" sldId="259"/>
            <ac:spMk id="3" creationId="{9181FF1E-5873-FA3B-B757-C845D97FFD28}"/>
          </ac:spMkLst>
        </pc:spChg>
      </pc:sldChg>
      <pc:sldChg chg="modSp">
        <pc:chgData name="Iwan Thomas (2403908)" userId="S::2403908@student.uwtsd.ac.uk::75234604-554a-4a25-a32d-2b5763a3a97a" providerId="AD" clId="Web-{152270F0-8D8F-35FF-1182-18CA527157BA}" dt="2024-11-26T19:25:19.780" v="7" actId="20577"/>
        <pc:sldMkLst>
          <pc:docMk/>
          <pc:sldMk cId="1256522783" sldId="262"/>
        </pc:sldMkLst>
        <pc:spChg chg="mod">
          <ac:chgData name="Iwan Thomas (2403908)" userId="S::2403908@student.uwtsd.ac.uk::75234604-554a-4a25-a32d-2b5763a3a97a" providerId="AD" clId="Web-{152270F0-8D8F-35FF-1182-18CA527157BA}" dt="2024-11-26T19:25:19.780" v="7" actId="20577"/>
          <ac:spMkLst>
            <pc:docMk/>
            <pc:sldMk cId="1256522783" sldId="262"/>
            <ac:spMk id="19" creationId="{391B2572-01FD-77B9-58C0-B345DC1E8283}"/>
          </ac:spMkLst>
        </pc:spChg>
      </pc:sldChg>
      <pc:sldChg chg="modSp">
        <pc:chgData name="Iwan Thomas (2403908)" userId="S::2403908@student.uwtsd.ac.uk::75234604-554a-4a25-a32d-2b5763a3a97a" providerId="AD" clId="Web-{152270F0-8D8F-35FF-1182-18CA527157BA}" dt="2024-12-01T15:54:45.696" v="92" actId="20577"/>
        <pc:sldMkLst>
          <pc:docMk/>
          <pc:sldMk cId="2181341404" sldId="263"/>
        </pc:sldMkLst>
        <pc:spChg chg="mod">
          <ac:chgData name="Iwan Thomas (2403908)" userId="S::2403908@student.uwtsd.ac.uk::75234604-554a-4a25-a32d-2b5763a3a97a" providerId="AD" clId="Web-{152270F0-8D8F-35FF-1182-18CA527157BA}" dt="2024-12-01T15:54:45.696" v="92" actId="20577"/>
          <ac:spMkLst>
            <pc:docMk/>
            <pc:sldMk cId="2181341404" sldId="263"/>
            <ac:spMk id="3" creationId="{6350FC56-7422-042E-10AE-A563F242D637}"/>
          </ac:spMkLst>
        </pc:spChg>
      </pc:sldChg>
      <pc:sldChg chg="modSp">
        <pc:chgData name="Iwan Thomas (2403908)" userId="S::2403908@student.uwtsd.ac.uk::75234604-554a-4a25-a32d-2b5763a3a97a" providerId="AD" clId="Web-{152270F0-8D8F-35FF-1182-18CA527157BA}" dt="2024-11-26T19:30:14.073" v="9" actId="1076"/>
        <pc:sldMkLst>
          <pc:docMk/>
          <pc:sldMk cId="3072455394" sldId="264"/>
        </pc:sldMkLst>
        <pc:spChg chg="mod">
          <ac:chgData name="Iwan Thomas (2403908)" userId="S::2403908@student.uwtsd.ac.uk::75234604-554a-4a25-a32d-2b5763a3a97a" providerId="AD" clId="Web-{152270F0-8D8F-35FF-1182-18CA527157BA}" dt="2024-11-26T19:30:14.073" v="9" actId="1076"/>
          <ac:spMkLst>
            <pc:docMk/>
            <pc:sldMk cId="3072455394" sldId="264"/>
            <ac:spMk id="3" creationId="{D02E78A7-C045-CCDA-B984-67CDB870B9F3}"/>
          </ac:spMkLst>
        </pc:spChg>
      </pc:sldChg>
      <pc:sldChg chg="modSp">
        <pc:chgData name="Iwan Thomas (2403908)" userId="S::2403908@student.uwtsd.ac.uk::75234604-554a-4a25-a32d-2b5763a3a97a" providerId="AD" clId="Web-{152270F0-8D8F-35FF-1182-18CA527157BA}" dt="2024-11-26T19:22:41.992" v="5" actId="20577"/>
        <pc:sldMkLst>
          <pc:docMk/>
          <pc:sldMk cId="822218832" sldId="265"/>
        </pc:sldMkLst>
        <pc:spChg chg="mod">
          <ac:chgData name="Iwan Thomas (2403908)" userId="S::2403908@student.uwtsd.ac.uk::75234604-554a-4a25-a32d-2b5763a3a97a" providerId="AD" clId="Web-{152270F0-8D8F-35FF-1182-18CA527157BA}" dt="2024-11-26T19:22:41.992" v="5" actId="20577"/>
          <ac:spMkLst>
            <pc:docMk/>
            <pc:sldMk cId="822218832" sldId="265"/>
            <ac:spMk id="3" creationId="{D1C68EA4-F83B-2BE1-F8EA-723EBCBD3532}"/>
          </ac:spMkLst>
        </pc:spChg>
      </pc:sldChg>
      <pc:sldChg chg="addSp modSp mod setBg">
        <pc:chgData name="Iwan Thomas (2403908)" userId="S::2403908@student.uwtsd.ac.uk::75234604-554a-4a25-a32d-2b5763a3a97a" providerId="AD" clId="Web-{152270F0-8D8F-35FF-1182-18CA527157BA}" dt="2024-11-26T19:19:27.875" v="0"/>
        <pc:sldMkLst>
          <pc:docMk/>
          <pc:sldMk cId="1810331391" sldId="267"/>
        </pc:sldMkLst>
        <pc:spChg chg="mod">
          <ac:chgData name="Iwan Thomas (2403908)" userId="S::2403908@student.uwtsd.ac.uk::75234604-554a-4a25-a32d-2b5763a3a97a" providerId="AD" clId="Web-{152270F0-8D8F-35FF-1182-18CA527157BA}" dt="2024-11-26T19:19:27.875" v="0"/>
          <ac:spMkLst>
            <pc:docMk/>
            <pc:sldMk cId="1810331391" sldId="267"/>
            <ac:spMk id="2" creationId="{C722A4DC-6DE5-BDD1-3AE3-4BEA8740E5BC}"/>
          </ac:spMkLst>
        </pc:spChg>
        <pc:spChg chg="mod">
          <ac:chgData name="Iwan Thomas (2403908)" userId="S::2403908@student.uwtsd.ac.uk::75234604-554a-4a25-a32d-2b5763a3a97a" providerId="AD" clId="Web-{152270F0-8D8F-35FF-1182-18CA527157BA}" dt="2024-11-26T19:19:27.875" v="0"/>
          <ac:spMkLst>
            <pc:docMk/>
            <pc:sldMk cId="1810331391" sldId="267"/>
            <ac:spMk id="3" creationId="{C4C6CCC3-6F0F-EF01-E95A-87D8673789EC}"/>
          </ac:spMkLst>
        </pc:spChg>
        <pc:spChg chg="add">
          <ac:chgData name="Iwan Thomas (2403908)" userId="S::2403908@student.uwtsd.ac.uk::75234604-554a-4a25-a32d-2b5763a3a97a" providerId="AD" clId="Web-{152270F0-8D8F-35FF-1182-18CA527157BA}" dt="2024-11-26T19:19:27.875" v="0"/>
          <ac:spMkLst>
            <pc:docMk/>
            <pc:sldMk cId="1810331391" sldId="267"/>
            <ac:spMk id="8" creationId="{70DFC902-7D23-471A-B557-B6B6917D7A0D}"/>
          </ac:spMkLst>
        </pc:spChg>
        <pc:spChg chg="add">
          <ac:chgData name="Iwan Thomas (2403908)" userId="S::2403908@student.uwtsd.ac.uk::75234604-554a-4a25-a32d-2b5763a3a97a" providerId="AD" clId="Web-{152270F0-8D8F-35FF-1182-18CA527157BA}" dt="2024-11-26T19:19:27.875" v="0"/>
          <ac:spMkLst>
            <pc:docMk/>
            <pc:sldMk cId="1810331391" sldId="267"/>
            <ac:spMk id="10" creationId="{A55D5633-D557-4DCA-982C-FF36EB7A1C00}"/>
          </ac:spMkLst>
        </pc:spChg>
        <pc:spChg chg="add">
          <ac:chgData name="Iwan Thomas (2403908)" userId="S::2403908@student.uwtsd.ac.uk::75234604-554a-4a25-a32d-2b5763a3a97a" providerId="AD" clId="Web-{152270F0-8D8F-35FF-1182-18CA527157BA}" dt="2024-11-26T19:19:27.875" v="0"/>
          <ac:spMkLst>
            <pc:docMk/>
            <pc:sldMk cId="1810331391" sldId="267"/>
            <ac:spMk id="12" creationId="{450D3AD2-FA80-415F-A9CE-54D884561CD7}"/>
          </ac:spMkLst>
        </pc:spChg>
      </pc:sldChg>
    </pc:docChg>
  </pc:docChgLst>
  <pc:docChgLst>
    <pc:chgData clId="Web-{E5CDC7C6-3F53-2A3A-6C6A-3B06FD40DFFD}"/>
    <pc:docChg chg="modSld">
      <pc:chgData name="" userId="" providerId="" clId="Web-{E5CDC7C6-3F53-2A3A-6C6A-3B06FD40DFFD}" dt="2024-11-15T12:40:57.579" v="17" actId="20577"/>
      <pc:docMkLst>
        <pc:docMk/>
      </pc:docMkLst>
      <pc:sldChg chg="modSp">
        <pc:chgData name="" userId="" providerId="" clId="Web-{E5CDC7C6-3F53-2A3A-6C6A-3B06FD40DFFD}" dt="2024-11-15T12:40:57.579" v="17" actId="20577"/>
        <pc:sldMkLst>
          <pc:docMk/>
          <pc:sldMk cId="109857222" sldId="256"/>
        </pc:sldMkLst>
        <pc:spChg chg="mod">
          <ac:chgData name="" userId="" providerId="" clId="Web-{E5CDC7C6-3F53-2A3A-6C6A-3B06FD40DFFD}" dt="2024-11-15T12:40:00.812" v="11" actId="20577"/>
          <ac:spMkLst>
            <pc:docMk/>
            <pc:sldMk cId="109857222" sldId="256"/>
            <ac:spMk id="2" creationId="{00000000-0000-0000-0000-000000000000}"/>
          </ac:spMkLst>
        </pc:spChg>
        <pc:spChg chg="mod">
          <ac:chgData name="" userId="" providerId="" clId="Web-{E5CDC7C6-3F53-2A3A-6C6A-3B06FD40DFFD}" dt="2024-11-15T12:40:57.579" v="17" actId="20577"/>
          <ac:spMkLst>
            <pc:docMk/>
            <pc:sldMk cId="109857222" sldId="256"/>
            <ac:spMk id="3" creationId="{00000000-0000-0000-0000-000000000000}"/>
          </ac:spMkLst>
        </pc:spChg>
      </pc:sldChg>
    </pc:docChg>
  </pc:docChgLst>
  <pc:docChgLst>
    <pc:chgData name="Iwan Thomas (2403908)" userId="S::2403908@student.uwtsd.ac.uk::75234604-554a-4a25-a32d-2b5763a3a97a" providerId="AD" clId="Web-{0C7D6DA9-05A2-50C5-5E9E-481DA7BBB841}"/>
    <pc:docChg chg="addSld modSld">
      <pc:chgData name="Iwan Thomas (2403908)" userId="S::2403908@student.uwtsd.ac.uk::75234604-554a-4a25-a32d-2b5763a3a97a" providerId="AD" clId="Web-{0C7D6DA9-05A2-50C5-5E9E-481DA7BBB841}" dt="2024-11-26T14:48:30.854" v="188"/>
      <pc:docMkLst>
        <pc:docMk/>
      </pc:docMkLst>
      <pc:sldChg chg="addSp modSp mod setBg">
        <pc:chgData name="Iwan Thomas (2403908)" userId="S::2403908@student.uwtsd.ac.uk::75234604-554a-4a25-a32d-2b5763a3a97a" providerId="AD" clId="Web-{0C7D6DA9-05A2-50C5-5E9E-481DA7BBB841}" dt="2024-11-26T14:19:30.101" v="115"/>
        <pc:sldMkLst>
          <pc:docMk/>
          <pc:sldMk cId="398352147" sldId="257"/>
        </pc:sldMkLst>
        <pc:spChg chg="mod">
          <ac:chgData name="Iwan Thomas (2403908)" userId="S::2403908@student.uwtsd.ac.uk::75234604-554a-4a25-a32d-2b5763a3a97a" providerId="AD" clId="Web-{0C7D6DA9-05A2-50C5-5E9E-481DA7BBB841}" dt="2024-11-26T14:19:30.101" v="115"/>
          <ac:spMkLst>
            <pc:docMk/>
            <pc:sldMk cId="398352147" sldId="257"/>
            <ac:spMk id="2" creationId="{6B224B70-BEF2-A463-E806-78DEDC8AFB2D}"/>
          </ac:spMkLst>
        </pc:spChg>
        <pc:spChg chg="mod">
          <ac:chgData name="Iwan Thomas (2403908)" userId="S::2403908@student.uwtsd.ac.uk::75234604-554a-4a25-a32d-2b5763a3a97a" providerId="AD" clId="Web-{0C7D6DA9-05A2-50C5-5E9E-481DA7BBB841}" dt="2024-11-26T14:19:30.101" v="115"/>
          <ac:spMkLst>
            <pc:docMk/>
            <pc:sldMk cId="398352147" sldId="257"/>
            <ac:spMk id="3" creationId="{1D5B69F3-4ADE-A14F-118F-F6338C03570D}"/>
          </ac:spMkLst>
        </pc:spChg>
        <pc:spChg chg="add">
          <ac:chgData name="Iwan Thomas (2403908)" userId="S::2403908@student.uwtsd.ac.uk::75234604-554a-4a25-a32d-2b5763a3a97a" providerId="AD" clId="Web-{0C7D6DA9-05A2-50C5-5E9E-481DA7BBB841}" dt="2024-11-26T14:19:30.101" v="115"/>
          <ac:spMkLst>
            <pc:docMk/>
            <pc:sldMk cId="398352147" sldId="257"/>
            <ac:spMk id="8" creationId="{70DFC902-7D23-471A-B557-B6B6917D7A0D}"/>
          </ac:spMkLst>
        </pc:spChg>
        <pc:spChg chg="add">
          <ac:chgData name="Iwan Thomas (2403908)" userId="S::2403908@student.uwtsd.ac.uk::75234604-554a-4a25-a32d-2b5763a3a97a" providerId="AD" clId="Web-{0C7D6DA9-05A2-50C5-5E9E-481DA7BBB841}" dt="2024-11-26T14:19:30.101" v="115"/>
          <ac:spMkLst>
            <pc:docMk/>
            <pc:sldMk cId="398352147" sldId="257"/>
            <ac:spMk id="10" creationId="{A55D5633-D557-4DCA-982C-FF36EB7A1C00}"/>
          </ac:spMkLst>
        </pc:spChg>
        <pc:spChg chg="add">
          <ac:chgData name="Iwan Thomas (2403908)" userId="S::2403908@student.uwtsd.ac.uk::75234604-554a-4a25-a32d-2b5763a3a97a" providerId="AD" clId="Web-{0C7D6DA9-05A2-50C5-5E9E-481DA7BBB841}" dt="2024-11-26T14:19:30.101" v="115"/>
          <ac:spMkLst>
            <pc:docMk/>
            <pc:sldMk cId="398352147" sldId="257"/>
            <ac:spMk id="12" creationId="{450D3AD2-FA80-415F-A9CE-54D884561CD7}"/>
          </ac:spMkLst>
        </pc:spChg>
      </pc:sldChg>
      <pc:sldChg chg="addSp modSp mod setBg">
        <pc:chgData name="Iwan Thomas (2403908)" userId="S::2403908@student.uwtsd.ac.uk::75234604-554a-4a25-a32d-2b5763a3a97a" providerId="AD" clId="Web-{0C7D6DA9-05A2-50C5-5E9E-481DA7BBB841}" dt="2024-11-26T14:19:37.179" v="116"/>
        <pc:sldMkLst>
          <pc:docMk/>
          <pc:sldMk cId="3868448090" sldId="258"/>
        </pc:sldMkLst>
        <pc:spChg chg="mod">
          <ac:chgData name="Iwan Thomas (2403908)" userId="S::2403908@student.uwtsd.ac.uk::75234604-554a-4a25-a32d-2b5763a3a97a" providerId="AD" clId="Web-{0C7D6DA9-05A2-50C5-5E9E-481DA7BBB841}" dt="2024-11-26T14:19:37.179" v="116"/>
          <ac:spMkLst>
            <pc:docMk/>
            <pc:sldMk cId="3868448090" sldId="258"/>
            <ac:spMk id="2" creationId="{2721806D-9F53-A4F2-1813-81CF10ECD13E}"/>
          </ac:spMkLst>
        </pc:spChg>
        <pc:spChg chg="mod">
          <ac:chgData name="Iwan Thomas (2403908)" userId="S::2403908@student.uwtsd.ac.uk::75234604-554a-4a25-a32d-2b5763a3a97a" providerId="AD" clId="Web-{0C7D6DA9-05A2-50C5-5E9E-481DA7BBB841}" dt="2024-11-26T14:19:37.179" v="116"/>
          <ac:spMkLst>
            <pc:docMk/>
            <pc:sldMk cId="3868448090" sldId="258"/>
            <ac:spMk id="3" creationId="{1F5671BE-5485-24F9-2644-4530A4849BB7}"/>
          </ac:spMkLst>
        </pc:spChg>
        <pc:spChg chg="add">
          <ac:chgData name="Iwan Thomas (2403908)" userId="S::2403908@student.uwtsd.ac.uk::75234604-554a-4a25-a32d-2b5763a3a97a" providerId="AD" clId="Web-{0C7D6DA9-05A2-50C5-5E9E-481DA7BBB841}" dt="2024-11-26T14:19:37.179" v="116"/>
          <ac:spMkLst>
            <pc:docMk/>
            <pc:sldMk cId="3868448090" sldId="258"/>
            <ac:spMk id="8" creationId="{70DFC902-7D23-471A-B557-B6B6917D7A0D}"/>
          </ac:spMkLst>
        </pc:spChg>
        <pc:spChg chg="add">
          <ac:chgData name="Iwan Thomas (2403908)" userId="S::2403908@student.uwtsd.ac.uk::75234604-554a-4a25-a32d-2b5763a3a97a" providerId="AD" clId="Web-{0C7D6DA9-05A2-50C5-5E9E-481DA7BBB841}" dt="2024-11-26T14:19:37.179" v="116"/>
          <ac:spMkLst>
            <pc:docMk/>
            <pc:sldMk cId="3868448090" sldId="258"/>
            <ac:spMk id="10" creationId="{A55D5633-D557-4DCA-982C-FF36EB7A1C00}"/>
          </ac:spMkLst>
        </pc:spChg>
        <pc:spChg chg="add">
          <ac:chgData name="Iwan Thomas (2403908)" userId="S::2403908@student.uwtsd.ac.uk::75234604-554a-4a25-a32d-2b5763a3a97a" providerId="AD" clId="Web-{0C7D6DA9-05A2-50C5-5E9E-481DA7BBB841}" dt="2024-11-26T14:19:37.179" v="116"/>
          <ac:spMkLst>
            <pc:docMk/>
            <pc:sldMk cId="3868448090" sldId="258"/>
            <ac:spMk id="12" creationId="{450D3AD2-FA80-415F-A9CE-54D884561CD7}"/>
          </ac:spMkLst>
        </pc:spChg>
      </pc:sldChg>
      <pc:sldChg chg="addSp modSp mod setBg">
        <pc:chgData name="Iwan Thomas (2403908)" userId="S::2403908@student.uwtsd.ac.uk::75234604-554a-4a25-a32d-2b5763a3a97a" providerId="AD" clId="Web-{0C7D6DA9-05A2-50C5-5E9E-481DA7BBB841}" dt="2024-11-26T14:19:42.695" v="117"/>
        <pc:sldMkLst>
          <pc:docMk/>
          <pc:sldMk cId="182728650" sldId="259"/>
        </pc:sldMkLst>
        <pc:spChg chg="mod">
          <ac:chgData name="Iwan Thomas (2403908)" userId="S::2403908@student.uwtsd.ac.uk::75234604-554a-4a25-a32d-2b5763a3a97a" providerId="AD" clId="Web-{0C7D6DA9-05A2-50C5-5E9E-481DA7BBB841}" dt="2024-11-26T14:19:42.695" v="117"/>
          <ac:spMkLst>
            <pc:docMk/>
            <pc:sldMk cId="182728650" sldId="259"/>
            <ac:spMk id="2" creationId="{580501DE-76B4-AEDA-20F9-0D36925AAF4B}"/>
          </ac:spMkLst>
        </pc:spChg>
        <pc:spChg chg="mod">
          <ac:chgData name="Iwan Thomas (2403908)" userId="S::2403908@student.uwtsd.ac.uk::75234604-554a-4a25-a32d-2b5763a3a97a" providerId="AD" clId="Web-{0C7D6DA9-05A2-50C5-5E9E-481DA7BBB841}" dt="2024-11-26T14:19:42.695" v="117"/>
          <ac:spMkLst>
            <pc:docMk/>
            <pc:sldMk cId="182728650" sldId="259"/>
            <ac:spMk id="3" creationId="{9181FF1E-5873-FA3B-B757-C845D97FFD28}"/>
          </ac:spMkLst>
        </pc:spChg>
        <pc:spChg chg="add">
          <ac:chgData name="Iwan Thomas (2403908)" userId="S::2403908@student.uwtsd.ac.uk::75234604-554a-4a25-a32d-2b5763a3a97a" providerId="AD" clId="Web-{0C7D6DA9-05A2-50C5-5E9E-481DA7BBB841}" dt="2024-11-26T14:19:42.695" v="117"/>
          <ac:spMkLst>
            <pc:docMk/>
            <pc:sldMk cId="182728650" sldId="259"/>
            <ac:spMk id="8" creationId="{70DFC902-7D23-471A-B557-B6B6917D7A0D}"/>
          </ac:spMkLst>
        </pc:spChg>
        <pc:spChg chg="add">
          <ac:chgData name="Iwan Thomas (2403908)" userId="S::2403908@student.uwtsd.ac.uk::75234604-554a-4a25-a32d-2b5763a3a97a" providerId="AD" clId="Web-{0C7D6DA9-05A2-50C5-5E9E-481DA7BBB841}" dt="2024-11-26T14:19:42.695" v="117"/>
          <ac:spMkLst>
            <pc:docMk/>
            <pc:sldMk cId="182728650" sldId="259"/>
            <ac:spMk id="10" creationId="{A55D5633-D557-4DCA-982C-FF36EB7A1C00}"/>
          </ac:spMkLst>
        </pc:spChg>
        <pc:spChg chg="add">
          <ac:chgData name="Iwan Thomas (2403908)" userId="S::2403908@student.uwtsd.ac.uk::75234604-554a-4a25-a32d-2b5763a3a97a" providerId="AD" clId="Web-{0C7D6DA9-05A2-50C5-5E9E-481DA7BBB841}" dt="2024-11-26T14:19:42.695" v="117"/>
          <ac:spMkLst>
            <pc:docMk/>
            <pc:sldMk cId="182728650" sldId="259"/>
            <ac:spMk id="12" creationId="{450D3AD2-FA80-415F-A9CE-54D884561CD7}"/>
          </ac:spMkLst>
        </pc:spChg>
      </pc:sldChg>
      <pc:sldChg chg="addSp delSp modSp mod setBg">
        <pc:chgData name="Iwan Thomas (2403908)" userId="S::2403908@student.uwtsd.ac.uk::75234604-554a-4a25-a32d-2b5763a3a97a" providerId="AD" clId="Web-{0C7D6DA9-05A2-50C5-5E9E-481DA7BBB841}" dt="2024-11-26T14:20:42.760" v="128"/>
        <pc:sldMkLst>
          <pc:docMk/>
          <pc:sldMk cId="2117131567" sldId="260"/>
        </pc:sldMkLst>
        <pc:spChg chg="mod">
          <ac:chgData name="Iwan Thomas (2403908)" userId="S::2403908@student.uwtsd.ac.uk::75234604-554a-4a25-a32d-2b5763a3a97a" providerId="AD" clId="Web-{0C7D6DA9-05A2-50C5-5E9E-481DA7BBB841}" dt="2024-11-26T14:20:42.760" v="128"/>
          <ac:spMkLst>
            <pc:docMk/>
            <pc:sldMk cId="2117131567" sldId="260"/>
            <ac:spMk id="2" creationId="{22D32325-31B4-DD68-72EC-9A3901AAAB3A}"/>
          </ac:spMkLst>
        </pc:spChg>
        <pc:spChg chg="mod">
          <ac:chgData name="Iwan Thomas (2403908)" userId="S::2403908@student.uwtsd.ac.uk::75234604-554a-4a25-a32d-2b5763a3a97a" providerId="AD" clId="Web-{0C7D6DA9-05A2-50C5-5E9E-481DA7BBB841}" dt="2024-11-26T14:20:42.760" v="128"/>
          <ac:spMkLst>
            <pc:docMk/>
            <pc:sldMk cId="2117131567" sldId="260"/>
            <ac:spMk id="13" creationId="{F2A385E6-52CF-BC0A-47C4-790BA9245045}"/>
          </ac:spMkLst>
        </pc:spChg>
        <pc:spChg chg="add">
          <ac:chgData name="Iwan Thomas (2403908)" userId="S::2403908@student.uwtsd.ac.uk::75234604-554a-4a25-a32d-2b5763a3a97a" providerId="AD" clId="Web-{0C7D6DA9-05A2-50C5-5E9E-481DA7BBB841}" dt="2024-11-26T14:20:42.760" v="128"/>
          <ac:spMkLst>
            <pc:docMk/>
            <pc:sldMk cId="2117131567" sldId="260"/>
            <ac:spMk id="28" creationId="{C3896A03-3945-419A-B66B-4EE266EDD152}"/>
          </ac:spMkLst>
        </pc:spChg>
        <pc:spChg chg="add">
          <ac:chgData name="Iwan Thomas (2403908)" userId="S::2403908@student.uwtsd.ac.uk::75234604-554a-4a25-a32d-2b5763a3a97a" providerId="AD" clId="Web-{0C7D6DA9-05A2-50C5-5E9E-481DA7BBB841}" dt="2024-11-26T14:20:42.760" v="128"/>
          <ac:spMkLst>
            <pc:docMk/>
            <pc:sldMk cId="2117131567" sldId="260"/>
            <ac:spMk id="29" creationId="{B34F5AD2-EDBD-4BBD-A55C-EAFFD0C7097A}"/>
          </ac:spMkLst>
        </pc:spChg>
      </pc:sldChg>
      <pc:sldChg chg="addSp modSp mod setBg">
        <pc:chgData name="Iwan Thomas (2403908)" userId="S::2403908@student.uwtsd.ac.uk::75234604-554a-4a25-a32d-2b5763a3a97a" providerId="AD" clId="Web-{0C7D6DA9-05A2-50C5-5E9E-481DA7BBB841}" dt="2024-11-26T14:20:52.025" v="129"/>
        <pc:sldMkLst>
          <pc:docMk/>
          <pc:sldMk cId="4202522728" sldId="261"/>
        </pc:sldMkLst>
        <pc:spChg chg="mod">
          <ac:chgData name="Iwan Thomas (2403908)" userId="S::2403908@student.uwtsd.ac.uk::75234604-554a-4a25-a32d-2b5763a3a97a" providerId="AD" clId="Web-{0C7D6DA9-05A2-50C5-5E9E-481DA7BBB841}" dt="2024-11-26T14:20:52.025" v="129"/>
          <ac:spMkLst>
            <pc:docMk/>
            <pc:sldMk cId="4202522728" sldId="261"/>
            <ac:spMk id="2" creationId="{DB271A1A-4AF4-0C8A-1A49-8C41BF27CF82}"/>
          </ac:spMkLst>
        </pc:spChg>
        <pc:spChg chg="mod">
          <ac:chgData name="Iwan Thomas (2403908)" userId="S::2403908@student.uwtsd.ac.uk::75234604-554a-4a25-a32d-2b5763a3a97a" providerId="AD" clId="Web-{0C7D6DA9-05A2-50C5-5E9E-481DA7BBB841}" dt="2024-11-26T14:20:52.025" v="129"/>
          <ac:spMkLst>
            <pc:docMk/>
            <pc:sldMk cId="4202522728" sldId="261"/>
            <ac:spMk id="3" creationId="{14741721-7511-8BEE-3940-ADBE4BFD1C68}"/>
          </ac:spMkLst>
        </pc:spChg>
        <pc:spChg chg="add">
          <ac:chgData name="Iwan Thomas (2403908)" userId="S::2403908@student.uwtsd.ac.uk::75234604-554a-4a25-a32d-2b5763a3a97a" providerId="AD" clId="Web-{0C7D6DA9-05A2-50C5-5E9E-481DA7BBB841}" dt="2024-11-26T14:20:52.025" v="129"/>
          <ac:spMkLst>
            <pc:docMk/>
            <pc:sldMk cId="4202522728" sldId="261"/>
            <ac:spMk id="8" creationId="{70DFC902-7D23-471A-B557-B6B6917D7A0D}"/>
          </ac:spMkLst>
        </pc:spChg>
        <pc:spChg chg="add">
          <ac:chgData name="Iwan Thomas (2403908)" userId="S::2403908@student.uwtsd.ac.uk::75234604-554a-4a25-a32d-2b5763a3a97a" providerId="AD" clId="Web-{0C7D6DA9-05A2-50C5-5E9E-481DA7BBB841}" dt="2024-11-26T14:20:52.025" v="129"/>
          <ac:spMkLst>
            <pc:docMk/>
            <pc:sldMk cId="4202522728" sldId="261"/>
            <ac:spMk id="10" creationId="{A55D5633-D557-4DCA-982C-FF36EB7A1C00}"/>
          </ac:spMkLst>
        </pc:spChg>
        <pc:spChg chg="add">
          <ac:chgData name="Iwan Thomas (2403908)" userId="S::2403908@student.uwtsd.ac.uk::75234604-554a-4a25-a32d-2b5763a3a97a" providerId="AD" clId="Web-{0C7D6DA9-05A2-50C5-5E9E-481DA7BBB841}" dt="2024-11-26T14:20:52.025" v="129"/>
          <ac:spMkLst>
            <pc:docMk/>
            <pc:sldMk cId="4202522728" sldId="261"/>
            <ac:spMk id="12" creationId="{450D3AD2-FA80-415F-A9CE-54D884561CD7}"/>
          </ac:spMkLst>
        </pc:spChg>
      </pc:sldChg>
      <pc:sldChg chg="addSp delSp modSp mod setBg setClrOvrMap">
        <pc:chgData name="Iwan Thomas (2403908)" userId="S::2403908@student.uwtsd.ac.uk::75234604-554a-4a25-a32d-2b5763a3a97a" providerId="AD" clId="Web-{0C7D6DA9-05A2-50C5-5E9E-481DA7BBB841}" dt="2024-11-26T14:20:22.946" v="123"/>
        <pc:sldMkLst>
          <pc:docMk/>
          <pc:sldMk cId="1256522783" sldId="262"/>
        </pc:sldMkLst>
        <pc:spChg chg="mod">
          <ac:chgData name="Iwan Thomas (2403908)" userId="S::2403908@student.uwtsd.ac.uk::75234604-554a-4a25-a32d-2b5763a3a97a" providerId="AD" clId="Web-{0C7D6DA9-05A2-50C5-5E9E-481DA7BBB841}" dt="2024-11-26T14:20:22.946" v="123"/>
          <ac:spMkLst>
            <pc:docMk/>
            <pc:sldMk cId="1256522783" sldId="262"/>
            <ac:spMk id="2" creationId="{48A79905-5E2C-CB40-FF3B-007A2C0AFD51}"/>
          </ac:spMkLst>
        </pc:spChg>
        <pc:spChg chg="add">
          <ac:chgData name="Iwan Thomas (2403908)" userId="S::2403908@student.uwtsd.ac.uk::75234604-554a-4a25-a32d-2b5763a3a97a" providerId="AD" clId="Web-{0C7D6DA9-05A2-50C5-5E9E-481DA7BBB841}" dt="2024-11-26T14:20:22.946" v="123"/>
          <ac:spMkLst>
            <pc:docMk/>
            <pc:sldMk cId="1256522783" sldId="262"/>
            <ac:spMk id="16" creationId="{70DFC902-7D23-471A-B557-B6B6917D7A0D}"/>
          </ac:spMkLst>
        </pc:spChg>
        <pc:spChg chg="add">
          <ac:chgData name="Iwan Thomas (2403908)" userId="S::2403908@student.uwtsd.ac.uk::75234604-554a-4a25-a32d-2b5763a3a97a" providerId="AD" clId="Web-{0C7D6DA9-05A2-50C5-5E9E-481DA7BBB841}" dt="2024-11-26T14:20:22.946" v="123"/>
          <ac:spMkLst>
            <pc:docMk/>
            <pc:sldMk cId="1256522783" sldId="262"/>
            <ac:spMk id="17" creationId="{A55D5633-D557-4DCA-982C-FF36EB7A1C00}"/>
          </ac:spMkLst>
        </pc:spChg>
        <pc:spChg chg="add">
          <ac:chgData name="Iwan Thomas (2403908)" userId="S::2403908@student.uwtsd.ac.uk::75234604-554a-4a25-a32d-2b5763a3a97a" providerId="AD" clId="Web-{0C7D6DA9-05A2-50C5-5E9E-481DA7BBB841}" dt="2024-11-26T14:20:22.946" v="123"/>
          <ac:spMkLst>
            <pc:docMk/>
            <pc:sldMk cId="1256522783" sldId="262"/>
            <ac:spMk id="18" creationId="{450D3AD2-FA80-415F-A9CE-54D884561CD7}"/>
          </ac:spMkLst>
        </pc:spChg>
        <pc:spChg chg="add">
          <ac:chgData name="Iwan Thomas (2403908)" userId="S::2403908@student.uwtsd.ac.uk::75234604-554a-4a25-a32d-2b5763a3a97a" providerId="AD" clId="Web-{0C7D6DA9-05A2-50C5-5E9E-481DA7BBB841}" dt="2024-11-26T14:20:22.946" v="123"/>
          <ac:spMkLst>
            <pc:docMk/>
            <pc:sldMk cId="1256522783" sldId="262"/>
            <ac:spMk id="19" creationId="{391B2572-01FD-77B9-58C0-B345DC1E8283}"/>
          </ac:spMkLst>
        </pc:spChg>
      </pc:sldChg>
      <pc:sldChg chg="addSp modSp mod setBg">
        <pc:chgData name="Iwan Thomas (2403908)" userId="S::2403908@student.uwtsd.ac.uk::75234604-554a-4a25-a32d-2b5763a3a97a" providerId="AD" clId="Web-{0C7D6DA9-05A2-50C5-5E9E-481DA7BBB841}" dt="2024-11-26T14:19:46.883" v="118"/>
        <pc:sldMkLst>
          <pc:docMk/>
          <pc:sldMk cId="2181341404" sldId="263"/>
        </pc:sldMkLst>
        <pc:spChg chg="mod">
          <ac:chgData name="Iwan Thomas (2403908)" userId="S::2403908@student.uwtsd.ac.uk::75234604-554a-4a25-a32d-2b5763a3a97a" providerId="AD" clId="Web-{0C7D6DA9-05A2-50C5-5E9E-481DA7BBB841}" dt="2024-11-26T14:19:46.883" v="118"/>
          <ac:spMkLst>
            <pc:docMk/>
            <pc:sldMk cId="2181341404" sldId="263"/>
            <ac:spMk id="2" creationId="{0E113B7B-D326-0E1A-7AB9-F48EC14C3A59}"/>
          </ac:spMkLst>
        </pc:spChg>
        <pc:spChg chg="mod">
          <ac:chgData name="Iwan Thomas (2403908)" userId="S::2403908@student.uwtsd.ac.uk::75234604-554a-4a25-a32d-2b5763a3a97a" providerId="AD" clId="Web-{0C7D6DA9-05A2-50C5-5E9E-481DA7BBB841}" dt="2024-11-26T14:19:46.883" v="118"/>
          <ac:spMkLst>
            <pc:docMk/>
            <pc:sldMk cId="2181341404" sldId="263"/>
            <ac:spMk id="3" creationId="{6350FC56-7422-042E-10AE-A563F242D637}"/>
          </ac:spMkLst>
        </pc:spChg>
        <pc:spChg chg="add">
          <ac:chgData name="Iwan Thomas (2403908)" userId="S::2403908@student.uwtsd.ac.uk::75234604-554a-4a25-a32d-2b5763a3a97a" providerId="AD" clId="Web-{0C7D6DA9-05A2-50C5-5E9E-481DA7BBB841}" dt="2024-11-26T14:19:46.883" v="118"/>
          <ac:spMkLst>
            <pc:docMk/>
            <pc:sldMk cId="2181341404" sldId="263"/>
            <ac:spMk id="8" creationId="{70DFC902-7D23-471A-B557-B6B6917D7A0D}"/>
          </ac:spMkLst>
        </pc:spChg>
        <pc:spChg chg="add">
          <ac:chgData name="Iwan Thomas (2403908)" userId="S::2403908@student.uwtsd.ac.uk::75234604-554a-4a25-a32d-2b5763a3a97a" providerId="AD" clId="Web-{0C7D6DA9-05A2-50C5-5E9E-481DA7BBB841}" dt="2024-11-26T14:19:46.883" v="118"/>
          <ac:spMkLst>
            <pc:docMk/>
            <pc:sldMk cId="2181341404" sldId="263"/>
            <ac:spMk id="10" creationId="{A55D5633-D557-4DCA-982C-FF36EB7A1C00}"/>
          </ac:spMkLst>
        </pc:spChg>
        <pc:spChg chg="add">
          <ac:chgData name="Iwan Thomas (2403908)" userId="S::2403908@student.uwtsd.ac.uk::75234604-554a-4a25-a32d-2b5763a3a97a" providerId="AD" clId="Web-{0C7D6DA9-05A2-50C5-5E9E-481DA7BBB841}" dt="2024-11-26T14:19:46.883" v="118"/>
          <ac:spMkLst>
            <pc:docMk/>
            <pc:sldMk cId="2181341404" sldId="263"/>
            <ac:spMk id="12" creationId="{450D3AD2-FA80-415F-A9CE-54D884561CD7}"/>
          </ac:spMkLst>
        </pc:spChg>
      </pc:sldChg>
      <pc:sldChg chg="addSp modSp mod setBg">
        <pc:chgData name="Iwan Thomas (2403908)" userId="S::2403908@student.uwtsd.ac.uk::75234604-554a-4a25-a32d-2b5763a3a97a" providerId="AD" clId="Web-{0C7D6DA9-05A2-50C5-5E9E-481DA7BBB841}" dt="2024-11-26T14:19:24.773" v="114"/>
        <pc:sldMkLst>
          <pc:docMk/>
          <pc:sldMk cId="3072455394" sldId="264"/>
        </pc:sldMkLst>
        <pc:spChg chg="mod">
          <ac:chgData name="Iwan Thomas (2403908)" userId="S::2403908@student.uwtsd.ac.uk::75234604-554a-4a25-a32d-2b5763a3a97a" providerId="AD" clId="Web-{0C7D6DA9-05A2-50C5-5E9E-481DA7BBB841}" dt="2024-11-26T14:19:24.773" v="114"/>
          <ac:spMkLst>
            <pc:docMk/>
            <pc:sldMk cId="3072455394" sldId="264"/>
            <ac:spMk id="2" creationId="{AD08BE35-0019-DF57-7688-97404A16AF80}"/>
          </ac:spMkLst>
        </pc:spChg>
        <pc:spChg chg="mod">
          <ac:chgData name="Iwan Thomas (2403908)" userId="S::2403908@student.uwtsd.ac.uk::75234604-554a-4a25-a32d-2b5763a3a97a" providerId="AD" clId="Web-{0C7D6DA9-05A2-50C5-5E9E-481DA7BBB841}" dt="2024-11-26T14:19:24.773" v="114"/>
          <ac:spMkLst>
            <pc:docMk/>
            <pc:sldMk cId="3072455394" sldId="264"/>
            <ac:spMk id="3" creationId="{D02E78A7-C045-CCDA-B984-67CDB870B9F3}"/>
          </ac:spMkLst>
        </pc:spChg>
        <pc:spChg chg="add">
          <ac:chgData name="Iwan Thomas (2403908)" userId="S::2403908@student.uwtsd.ac.uk::75234604-554a-4a25-a32d-2b5763a3a97a" providerId="AD" clId="Web-{0C7D6DA9-05A2-50C5-5E9E-481DA7BBB841}" dt="2024-11-26T14:19:24.773" v="114"/>
          <ac:spMkLst>
            <pc:docMk/>
            <pc:sldMk cId="3072455394" sldId="264"/>
            <ac:spMk id="8" creationId="{70DFC902-7D23-471A-B557-B6B6917D7A0D}"/>
          </ac:spMkLst>
        </pc:spChg>
        <pc:spChg chg="add">
          <ac:chgData name="Iwan Thomas (2403908)" userId="S::2403908@student.uwtsd.ac.uk::75234604-554a-4a25-a32d-2b5763a3a97a" providerId="AD" clId="Web-{0C7D6DA9-05A2-50C5-5E9E-481DA7BBB841}" dt="2024-11-26T14:19:24.773" v="114"/>
          <ac:spMkLst>
            <pc:docMk/>
            <pc:sldMk cId="3072455394" sldId="264"/>
            <ac:spMk id="10" creationId="{A55D5633-D557-4DCA-982C-FF36EB7A1C00}"/>
          </ac:spMkLst>
        </pc:spChg>
        <pc:spChg chg="add">
          <ac:chgData name="Iwan Thomas (2403908)" userId="S::2403908@student.uwtsd.ac.uk::75234604-554a-4a25-a32d-2b5763a3a97a" providerId="AD" clId="Web-{0C7D6DA9-05A2-50C5-5E9E-481DA7BBB841}" dt="2024-11-26T14:19:24.773" v="114"/>
          <ac:spMkLst>
            <pc:docMk/>
            <pc:sldMk cId="3072455394" sldId="264"/>
            <ac:spMk id="12" creationId="{450D3AD2-FA80-415F-A9CE-54D884561CD7}"/>
          </ac:spMkLst>
        </pc:spChg>
      </pc:sldChg>
      <pc:sldChg chg="addSp delSp modSp new mod setBg">
        <pc:chgData name="Iwan Thomas (2403908)" userId="S::2403908@student.uwtsd.ac.uk::75234604-554a-4a25-a32d-2b5763a3a97a" providerId="AD" clId="Web-{0C7D6DA9-05A2-50C5-5E9E-481DA7BBB841}" dt="2024-11-26T14:48:30.854" v="188"/>
        <pc:sldMkLst>
          <pc:docMk/>
          <pc:sldMk cId="822218832" sldId="265"/>
        </pc:sldMkLst>
        <pc:spChg chg="mod">
          <ac:chgData name="Iwan Thomas (2403908)" userId="S::2403908@student.uwtsd.ac.uk::75234604-554a-4a25-a32d-2b5763a3a97a" providerId="AD" clId="Web-{0C7D6DA9-05A2-50C5-5E9E-481DA7BBB841}" dt="2024-11-26T14:48:22.714" v="186" actId="20577"/>
          <ac:spMkLst>
            <pc:docMk/>
            <pc:sldMk cId="822218832" sldId="265"/>
            <ac:spMk id="2" creationId="{2B2FCC4F-6B05-4D9B-7709-2B0AE1A5FEAD}"/>
          </ac:spMkLst>
        </pc:spChg>
        <pc:spChg chg="mod">
          <ac:chgData name="Iwan Thomas (2403908)" userId="S::2403908@student.uwtsd.ac.uk::75234604-554a-4a25-a32d-2b5763a3a97a" providerId="AD" clId="Web-{0C7D6DA9-05A2-50C5-5E9E-481DA7BBB841}" dt="2024-11-26T14:39:11.416" v="153" actId="1076"/>
          <ac:spMkLst>
            <pc:docMk/>
            <pc:sldMk cId="822218832" sldId="265"/>
            <ac:spMk id="3" creationId="{D1C68EA4-F83B-2BE1-F8EA-723EBCBD3532}"/>
          </ac:spMkLst>
        </pc:spChg>
        <pc:picChg chg="add mod ord">
          <ac:chgData name="Iwan Thomas (2403908)" userId="S::2403908@student.uwtsd.ac.uk::75234604-554a-4a25-a32d-2b5763a3a97a" providerId="AD" clId="Web-{0C7D6DA9-05A2-50C5-5E9E-481DA7BBB841}" dt="2024-11-26T14:46:17.241" v="170"/>
          <ac:picMkLst>
            <pc:docMk/>
            <pc:sldMk cId="822218832" sldId="265"/>
            <ac:picMk id="4" creationId="{2D77C5D4-73BD-C9BF-0AB7-C0BF555C6E31}"/>
          </ac:picMkLst>
        </pc:picChg>
      </pc:sldChg>
      <pc:sldChg chg="addSp modSp new mod setBg">
        <pc:chgData name="Iwan Thomas (2403908)" userId="S::2403908@student.uwtsd.ac.uk::75234604-554a-4a25-a32d-2b5763a3a97a" providerId="AD" clId="Web-{0C7D6DA9-05A2-50C5-5E9E-481DA7BBB841}" dt="2024-11-26T14:20:56.072" v="130"/>
        <pc:sldMkLst>
          <pc:docMk/>
          <pc:sldMk cId="4029677033" sldId="266"/>
        </pc:sldMkLst>
      </pc:sldChg>
    </pc:docChg>
  </pc:docChgLst>
  <pc:docChgLst>
    <pc:chgData name="Iwan Thomas (2403908)" userId="S::2403908@student.uwtsd.ac.uk::75234604-554a-4a25-a32d-2b5763a3a97a" providerId="AD" clId="Web-{A89BC0D2-1DB0-D8CF-02C1-9109CD899458}"/>
    <pc:docChg chg="modSld">
      <pc:chgData name="Iwan Thomas (2403908)" userId="S::2403908@student.uwtsd.ac.uk::75234604-554a-4a25-a32d-2b5763a3a97a" providerId="AD" clId="Web-{A89BC0D2-1DB0-D8CF-02C1-9109CD899458}" dt="2024-12-01T19:55:15.591" v="334" actId="20577"/>
      <pc:docMkLst>
        <pc:docMk/>
      </pc:docMkLst>
      <pc:sldChg chg="addSp modSp">
        <pc:chgData name="Iwan Thomas (2403908)" userId="S::2403908@student.uwtsd.ac.uk::75234604-554a-4a25-a32d-2b5763a3a97a" providerId="AD" clId="Web-{A89BC0D2-1DB0-D8CF-02C1-9109CD899458}" dt="2024-12-01T18:31:11.978" v="203" actId="20577"/>
        <pc:sldMkLst>
          <pc:docMk/>
          <pc:sldMk cId="109857222" sldId="256"/>
        </pc:sldMkLst>
        <pc:spChg chg="add mod">
          <ac:chgData name="Iwan Thomas (2403908)" userId="S::2403908@student.uwtsd.ac.uk::75234604-554a-4a25-a32d-2b5763a3a97a" providerId="AD" clId="Web-{A89BC0D2-1DB0-D8CF-02C1-9109CD899458}" dt="2024-12-01T18:31:11.978" v="203" actId="20577"/>
          <ac:spMkLst>
            <pc:docMk/>
            <pc:sldMk cId="109857222" sldId="256"/>
            <ac:spMk id="5" creationId="{BB2FB169-0253-BDDD-529A-66E02E048211}"/>
          </ac:spMkLst>
        </pc:spChg>
        <pc:picChg chg="mod">
          <ac:chgData name="Iwan Thomas (2403908)" userId="S::2403908@student.uwtsd.ac.uk::75234604-554a-4a25-a32d-2b5763a3a97a" providerId="AD" clId="Web-{A89BC0D2-1DB0-D8CF-02C1-9109CD899458}" dt="2024-12-01T18:30:49.461" v="196" actId="1076"/>
          <ac:picMkLst>
            <pc:docMk/>
            <pc:sldMk cId="109857222" sldId="256"/>
            <ac:picMk id="4" creationId="{B29C2947-34E1-62DE-E057-FD266D268F36}"/>
          </ac:picMkLst>
        </pc:picChg>
      </pc:sldChg>
      <pc:sldChg chg="modSp">
        <pc:chgData name="Iwan Thomas (2403908)" userId="S::2403908@student.uwtsd.ac.uk::75234604-554a-4a25-a32d-2b5763a3a97a" providerId="AD" clId="Web-{A89BC0D2-1DB0-D8CF-02C1-9109CD899458}" dt="2024-12-01T19:53:29.541" v="330" actId="20577"/>
        <pc:sldMkLst>
          <pc:docMk/>
          <pc:sldMk cId="398352147" sldId="257"/>
        </pc:sldMkLst>
        <pc:spChg chg="mod">
          <ac:chgData name="Iwan Thomas (2403908)" userId="S::2403908@student.uwtsd.ac.uk::75234604-554a-4a25-a32d-2b5763a3a97a" providerId="AD" clId="Web-{A89BC0D2-1DB0-D8CF-02C1-9109CD899458}" dt="2024-12-01T19:53:29.541" v="330" actId="20577"/>
          <ac:spMkLst>
            <pc:docMk/>
            <pc:sldMk cId="398352147" sldId="257"/>
            <ac:spMk id="3" creationId="{1D5B69F3-4ADE-A14F-118F-F6338C03570D}"/>
          </ac:spMkLst>
        </pc:spChg>
      </pc:sldChg>
      <pc:sldChg chg="addSp delSp modSp">
        <pc:chgData name="Iwan Thomas (2403908)" userId="S::2403908@student.uwtsd.ac.uk::75234604-554a-4a25-a32d-2b5763a3a97a" providerId="AD" clId="Web-{A89BC0D2-1DB0-D8CF-02C1-9109CD899458}" dt="2024-12-01T18:50:51.293" v="251"/>
        <pc:sldMkLst>
          <pc:docMk/>
          <pc:sldMk cId="3868448090" sldId="258"/>
        </pc:sldMkLst>
        <pc:spChg chg="mod">
          <ac:chgData name="Iwan Thomas (2403908)" userId="S::2403908@student.uwtsd.ac.uk::75234604-554a-4a25-a32d-2b5763a3a97a" providerId="AD" clId="Web-{A89BC0D2-1DB0-D8CF-02C1-9109CD899458}" dt="2024-12-01T18:50:47.746" v="250"/>
          <ac:spMkLst>
            <pc:docMk/>
            <pc:sldMk cId="3868448090" sldId="258"/>
            <ac:spMk id="2" creationId="{2721806D-9F53-A4F2-1813-81CF10ECD13E}"/>
          </ac:spMkLst>
        </pc:spChg>
        <pc:spChg chg="mod">
          <ac:chgData name="Iwan Thomas (2403908)" userId="S::2403908@student.uwtsd.ac.uk::75234604-554a-4a25-a32d-2b5763a3a97a" providerId="AD" clId="Web-{A89BC0D2-1DB0-D8CF-02C1-9109CD899458}" dt="2024-12-01T18:50:47.746" v="250"/>
          <ac:spMkLst>
            <pc:docMk/>
            <pc:sldMk cId="3868448090" sldId="258"/>
            <ac:spMk id="3" creationId="{1F5671BE-5485-24F9-2644-4530A4849BB7}"/>
          </ac:spMkLst>
        </pc:spChg>
        <pc:spChg chg="add del">
          <ac:chgData name="Iwan Thomas (2403908)" userId="S::2403908@student.uwtsd.ac.uk::75234604-554a-4a25-a32d-2b5763a3a97a" providerId="AD" clId="Web-{A89BC0D2-1DB0-D8CF-02C1-9109CD899458}" dt="2024-12-01T18:50:45.152" v="249"/>
          <ac:spMkLst>
            <pc:docMk/>
            <pc:sldMk cId="3868448090" sldId="258"/>
            <ac:spMk id="6" creationId="{7655EE72-2C0F-2DA2-6693-2A5C71A984A5}"/>
          </ac:spMkLst>
        </pc:spChg>
        <pc:spChg chg="add del">
          <ac:chgData name="Iwan Thomas (2403908)" userId="S::2403908@student.uwtsd.ac.uk::75234604-554a-4a25-a32d-2b5763a3a97a" providerId="AD" clId="Web-{A89BC0D2-1DB0-D8CF-02C1-9109CD899458}" dt="2024-12-01T18:50:47.746" v="250"/>
          <ac:spMkLst>
            <pc:docMk/>
            <pc:sldMk cId="3868448090" sldId="258"/>
            <ac:spMk id="8" creationId="{70DFC902-7D23-471A-B557-B6B6917D7A0D}"/>
          </ac:spMkLst>
        </pc:spChg>
        <pc:spChg chg="add del">
          <ac:chgData name="Iwan Thomas (2403908)" userId="S::2403908@student.uwtsd.ac.uk::75234604-554a-4a25-a32d-2b5763a3a97a" providerId="AD" clId="Web-{A89BC0D2-1DB0-D8CF-02C1-9109CD899458}" dt="2024-12-01T18:50:47.746" v="250"/>
          <ac:spMkLst>
            <pc:docMk/>
            <pc:sldMk cId="3868448090" sldId="258"/>
            <ac:spMk id="10" creationId="{A55D5633-D557-4DCA-982C-FF36EB7A1C00}"/>
          </ac:spMkLst>
        </pc:spChg>
        <pc:spChg chg="add del">
          <ac:chgData name="Iwan Thomas (2403908)" userId="S::2403908@student.uwtsd.ac.uk::75234604-554a-4a25-a32d-2b5763a3a97a" providerId="AD" clId="Web-{A89BC0D2-1DB0-D8CF-02C1-9109CD899458}" dt="2024-12-01T18:50:47.746" v="250"/>
          <ac:spMkLst>
            <pc:docMk/>
            <pc:sldMk cId="3868448090" sldId="258"/>
            <ac:spMk id="12" creationId="{450D3AD2-FA80-415F-A9CE-54D884561CD7}"/>
          </ac:spMkLst>
        </pc:spChg>
        <pc:spChg chg="add del">
          <ac:chgData name="Iwan Thomas (2403908)" userId="S::2403908@student.uwtsd.ac.uk::75234604-554a-4a25-a32d-2b5763a3a97a" providerId="AD" clId="Web-{A89BC0D2-1DB0-D8CF-02C1-9109CD899458}" dt="2024-12-01T18:50:47.746" v="250"/>
          <ac:spMkLst>
            <pc:docMk/>
            <pc:sldMk cId="3868448090" sldId="258"/>
            <ac:spMk id="17" creationId="{04812C46-200A-4DEB-A05E-3ED6C68C2387}"/>
          </ac:spMkLst>
        </pc:spChg>
        <pc:spChg chg="add del">
          <ac:chgData name="Iwan Thomas (2403908)" userId="S::2403908@student.uwtsd.ac.uk::75234604-554a-4a25-a32d-2b5763a3a97a" providerId="AD" clId="Web-{A89BC0D2-1DB0-D8CF-02C1-9109CD899458}" dt="2024-12-01T18:50:47.746" v="250"/>
          <ac:spMkLst>
            <pc:docMk/>
            <pc:sldMk cId="3868448090" sldId="258"/>
            <ac:spMk id="19" creationId="{D1EA859B-E555-4109-94F3-6700E046E008}"/>
          </ac:spMkLst>
        </pc:spChg>
        <pc:picChg chg="add del mod ord">
          <ac:chgData name="Iwan Thomas (2403908)" userId="S::2403908@student.uwtsd.ac.uk::75234604-554a-4a25-a32d-2b5763a3a97a" providerId="AD" clId="Web-{A89BC0D2-1DB0-D8CF-02C1-9109CD899458}" dt="2024-12-01T18:50:51.293" v="251"/>
          <ac:picMkLst>
            <pc:docMk/>
            <pc:sldMk cId="3868448090" sldId="258"/>
            <ac:picMk id="4" creationId="{A7DB2050-9995-BC6A-9BED-30AF55DC9E4C}"/>
          </ac:picMkLst>
        </pc:picChg>
      </pc:sldChg>
      <pc:sldChg chg="addSp delSp modSp">
        <pc:chgData name="Iwan Thomas (2403908)" userId="S::2403908@student.uwtsd.ac.uk::75234604-554a-4a25-a32d-2b5763a3a97a" providerId="AD" clId="Web-{A89BC0D2-1DB0-D8CF-02C1-9109CD899458}" dt="2024-12-01T18:50:41.323" v="248"/>
        <pc:sldMkLst>
          <pc:docMk/>
          <pc:sldMk cId="182728650" sldId="259"/>
        </pc:sldMkLst>
        <pc:spChg chg="mod">
          <ac:chgData name="Iwan Thomas (2403908)" userId="S::2403908@student.uwtsd.ac.uk::75234604-554a-4a25-a32d-2b5763a3a97a" providerId="AD" clId="Web-{A89BC0D2-1DB0-D8CF-02C1-9109CD899458}" dt="2024-12-01T18:48:41.095" v="237"/>
          <ac:spMkLst>
            <pc:docMk/>
            <pc:sldMk cId="182728650" sldId="259"/>
            <ac:spMk id="2" creationId="{580501DE-76B4-AEDA-20F9-0D36925AAF4B}"/>
          </ac:spMkLst>
        </pc:spChg>
        <pc:spChg chg="mod">
          <ac:chgData name="Iwan Thomas (2403908)" userId="S::2403908@student.uwtsd.ac.uk::75234604-554a-4a25-a32d-2b5763a3a97a" providerId="AD" clId="Web-{A89BC0D2-1DB0-D8CF-02C1-9109CD899458}" dt="2024-12-01T18:48:41.095" v="237"/>
          <ac:spMkLst>
            <pc:docMk/>
            <pc:sldMk cId="182728650" sldId="259"/>
            <ac:spMk id="3" creationId="{9181FF1E-5873-FA3B-B757-C845D97FFD28}"/>
          </ac:spMkLst>
        </pc:spChg>
        <pc:spChg chg="add del">
          <ac:chgData name="Iwan Thomas (2403908)" userId="S::2403908@student.uwtsd.ac.uk::75234604-554a-4a25-a32d-2b5763a3a97a" providerId="AD" clId="Web-{A89BC0D2-1DB0-D8CF-02C1-9109CD899458}" dt="2024-12-01T18:48:41.095" v="237"/>
          <ac:spMkLst>
            <pc:docMk/>
            <pc:sldMk cId="182728650" sldId="259"/>
            <ac:spMk id="8" creationId="{70DFC902-7D23-471A-B557-B6B6917D7A0D}"/>
          </ac:spMkLst>
        </pc:spChg>
        <pc:spChg chg="add del">
          <ac:chgData name="Iwan Thomas (2403908)" userId="S::2403908@student.uwtsd.ac.uk::75234604-554a-4a25-a32d-2b5763a3a97a" providerId="AD" clId="Web-{A89BC0D2-1DB0-D8CF-02C1-9109CD899458}" dt="2024-12-01T18:48:41.095" v="237"/>
          <ac:spMkLst>
            <pc:docMk/>
            <pc:sldMk cId="182728650" sldId="259"/>
            <ac:spMk id="10" creationId="{A55D5633-D557-4DCA-982C-FF36EB7A1C00}"/>
          </ac:spMkLst>
        </pc:spChg>
        <pc:spChg chg="add del">
          <ac:chgData name="Iwan Thomas (2403908)" userId="S::2403908@student.uwtsd.ac.uk::75234604-554a-4a25-a32d-2b5763a3a97a" providerId="AD" clId="Web-{A89BC0D2-1DB0-D8CF-02C1-9109CD899458}" dt="2024-12-01T18:48:41.095" v="237"/>
          <ac:spMkLst>
            <pc:docMk/>
            <pc:sldMk cId="182728650" sldId="259"/>
            <ac:spMk id="12" creationId="{450D3AD2-FA80-415F-A9CE-54D884561CD7}"/>
          </ac:spMkLst>
        </pc:spChg>
        <pc:spChg chg="add del">
          <ac:chgData name="Iwan Thomas (2403908)" userId="S::2403908@student.uwtsd.ac.uk::75234604-554a-4a25-a32d-2b5763a3a97a" providerId="AD" clId="Web-{A89BC0D2-1DB0-D8CF-02C1-9109CD899458}" dt="2024-12-01T18:48:41.095" v="237"/>
          <ac:spMkLst>
            <pc:docMk/>
            <pc:sldMk cId="182728650" sldId="259"/>
            <ac:spMk id="17" creationId="{04812C46-200A-4DEB-A05E-3ED6C68C2387}"/>
          </ac:spMkLst>
        </pc:spChg>
        <pc:spChg chg="add del">
          <ac:chgData name="Iwan Thomas (2403908)" userId="S::2403908@student.uwtsd.ac.uk::75234604-554a-4a25-a32d-2b5763a3a97a" providerId="AD" clId="Web-{A89BC0D2-1DB0-D8CF-02C1-9109CD899458}" dt="2024-12-01T18:48:41.095" v="237"/>
          <ac:spMkLst>
            <pc:docMk/>
            <pc:sldMk cId="182728650" sldId="259"/>
            <ac:spMk id="19" creationId="{D1EA859B-E555-4109-94F3-6700E046E008}"/>
          </ac:spMkLst>
        </pc:spChg>
        <pc:picChg chg="add del mod ord">
          <ac:chgData name="Iwan Thomas (2403908)" userId="S::2403908@student.uwtsd.ac.uk::75234604-554a-4a25-a32d-2b5763a3a97a" providerId="AD" clId="Web-{A89BC0D2-1DB0-D8CF-02C1-9109CD899458}" dt="2024-12-01T18:50:41.323" v="248"/>
          <ac:picMkLst>
            <pc:docMk/>
            <pc:sldMk cId="182728650" sldId="259"/>
            <ac:picMk id="4" creationId="{FE4B70B8-64FE-BA6E-F558-2E2DC541CA61}"/>
          </ac:picMkLst>
        </pc:picChg>
      </pc:sldChg>
      <pc:sldChg chg="modSp">
        <pc:chgData name="Iwan Thomas (2403908)" userId="S::2403908@student.uwtsd.ac.uk::75234604-554a-4a25-a32d-2b5763a3a97a" providerId="AD" clId="Web-{A89BC0D2-1DB0-D8CF-02C1-9109CD899458}" dt="2024-12-01T18:42:17.957" v="227" actId="1076"/>
        <pc:sldMkLst>
          <pc:docMk/>
          <pc:sldMk cId="2117131567" sldId="260"/>
        </pc:sldMkLst>
        <pc:spChg chg="mod">
          <ac:chgData name="Iwan Thomas (2403908)" userId="S::2403908@student.uwtsd.ac.uk::75234604-554a-4a25-a32d-2b5763a3a97a" providerId="AD" clId="Web-{A89BC0D2-1DB0-D8CF-02C1-9109CD899458}" dt="2024-12-01T18:42:17.957" v="227" actId="1076"/>
          <ac:spMkLst>
            <pc:docMk/>
            <pc:sldMk cId="2117131567" sldId="260"/>
            <ac:spMk id="13" creationId="{F2A385E6-52CF-BC0A-47C4-790BA9245045}"/>
          </ac:spMkLst>
        </pc:spChg>
      </pc:sldChg>
      <pc:sldChg chg="modSp">
        <pc:chgData name="Iwan Thomas (2403908)" userId="S::2403908@student.uwtsd.ac.uk::75234604-554a-4a25-a32d-2b5763a3a97a" providerId="AD" clId="Web-{A89BC0D2-1DB0-D8CF-02C1-9109CD899458}" dt="2024-12-01T19:55:15.591" v="334" actId="20577"/>
        <pc:sldMkLst>
          <pc:docMk/>
          <pc:sldMk cId="4202522728" sldId="261"/>
        </pc:sldMkLst>
        <pc:spChg chg="mod">
          <ac:chgData name="Iwan Thomas (2403908)" userId="S::2403908@student.uwtsd.ac.uk::75234604-554a-4a25-a32d-2b5763a3a97a" providerId="AD" clId="Web-{A89BC0D2-1DB0-D8CF-02C1-9109CD899458}" dt="2024-12-01T19:55:15.591" v="334" actId="20577"/>
          <ac:spMkLst>
            <pc:docMk/>
            <pc:sldMk cId="4202522728" sldId="261"/>
            <ac:spMk id="3" creationId="{14741721-7511-8BEE-3940-ADBE4BFD1C68}"/>
          </ac:spMkLst>
        </pc:spChg>
      </pc:sldChg>
      <pc:sldChg chg="modSp">
        <pc:chgData name="Iwan Thomas (2403908)" userId="S::2403908@student.uwtsd.ac.uk::75234604-554a-4a25-a32d-2b5763a3a97a" providerId="AD" clId="Web-{A89BC0D2-1DB0-D8CF-02C1-9109CD899458}" dt="2024-12-01T18:57:12.215" v="266" actId="1076"/>
        <pc:sldMkLst>
          <pc:docMk/>
          <pc:sldMk cId="1256522783" sldId="262"/>
        </pc:sldMkLst>
        <pc:spChg chg="mod">
          <ac:chgData name="Iwan Thomas (2403908)" userId="S::2403908@student.uwtsd.ac.uk::75234604-554a-4a25-a32d-2b5763a3a97a" providerId="AD" clId="Web-{A89BC0D2-1DB0-D8CF-02C1-9109CD899458}" dt="2024-12-01T18:57:12.215" v="266" actId="1076"/>
          <ac:spMkLst>
            <pc:docMk/>
            <pc:sldMk cId="1256522783" sldId="262"/>
            <ac:spMk id="19" creationId="{391B2572-01FD-77B9-58C0-B345DC1E8283}"/>
          </ac:spMkLst>
        </pc:spChg>
      </pc:sldChg>
      <pc:sldChg chg="modSp">
        <pc:chgData name="Iwan Thomas (2403908)" userId="S::2403908@student.uwtsd.ac.uk::75234604-554a-4a25-a32d-2b5763a3a97a" providerId="AD" clId="Web-{A89BC0D2-1DB0-D8CF-02C1-9109CD899458}" dt="2024-12-01T16:23:12.634" v="57" actId="20577"/>
        <pc:sldMkLst>
          <pc:docMk/>
          <pc:sldMk cId="2181341404" sldId="263"/>
        </pc:sldMkLst>
        <pc:spChg chg="mod">
          <ac:chgData name="Iwan Thomas (2403908)" userId="S::2403908@student.uwtsd.ac.uk::75234604-554a-4a25-a32d-2b5763a3a97a" providerId="AD" clId="Web-{A89BC0D2-1DB0-D8CF-02C1-9109CD899458}" dt="2024-12-01T16:03:46.456" v="35" actId="20577"/>
          <ac:spMkLst>
            <pc:docMk/>
            <pc:sldMk cId="2181341404" sldId="263"/>
            <ac:spMk id="2" creationId="{0E113B7B-D326-0E1A-7AB9-F48EC14C3A59}"/>
          </ac:spMkLst>
        </pc:spChg>
        <pc:spChg chg="mod">
          <ac:chgData name="Iwan Thomas (2403908)" userId="S::2403908@student.uwtsd.ac.uk::75234604-554a-4a25-a32d-2b5763a3a97a" providerId="AD" clId="Web-{A89BC0D2-1DB0-D8CF-02C1-9109CD899458}" dt="2024-12-01T16:23:12.634" v="57" actId="20577"/>
          <ac:spMkLst>
            <pc:docMk/>
            <pc:sldMk cId="2181341404" sldId="263"/>
            <ac:spMk id="3" creationId="{6350FC56-7422-042E-10AE-A563F242D637}"/>
          </ac:spMkLst>
        </pc:spChg>
      </pc:sldChg>
      <pc:sldChg chg="addSp modSp">
        <pc:chgData name="Iwan Thomas (2403908)" userId="S::2403908@student.uwtsd.ac.uk::75234604-554a-4a25-a32d-2b5763a3a97a" providerId="AD" clId="Web-{A89BC0D2-1DB0-D8CF-02C1-9109CD899458}" dt="2024-12-01T18:32:25.874" v="218" actId="20577"/>
        <pc:sldMkLst>
          <pc:docMk/>
          <pc:sldMk cId="822218832" sldId="265"/>
        </pc:sldMkLst>
        <pc:spChg chg="add mod">
          <ac:chgData name="Iwan Thomas (2403908)" userId="S::2403908@student.uwtsd.ac.uk::75234604-554a-4a25-a32d-2b5763a3a97a" providerId="AD" clId="Web-{A89BC0D2-1DB0-D8CF-02C1-9109CD899458}" dt="2024-12-01T18:32:25.874" v="218" actId="20577"/>
          <ac:spMkLst>
            <pc:docMk/>
            <pc:sldMk cId="822218832" sldId="265"/>
            <ac:spMk id="5" creationId="{D067F40F-CE7A-9EC9-82BD-737174CA8F05}"/>
          </ac:spMkLst>
        </pc:spChg>
      </pc:sldChg>
      <pc:sldChg chg="modSp">
        <pc:chgData name="Iwan Thomas (2403908)" userId="S::2403908@student.uwtsd.ac.uk::75234604-554a-4a25-a32d-2b5763a3a97a" providerId="AD" clId="Web-{A89BC0D2-1DB0-D8CF-02C1-9109CD899458}" dt="2024-12-01T16:55:09.285" v="122" actId="20577"/>
        <pc:sldMkLst>
          <pc:docMk/>
          <pc:sldMk cId="4029677033" sldId="266"/>
        </pc:sldMkLst>
        <pc:spChg chg="mod">
          <ac:chgData name="Iwan Thomas (2403908)" userId="S::2403908@student.uwtsd.ac.uk::75234604-554a-4a25-a32d-2b5763a3a97a" providerId="AD" clId="Web-{A89BC0D2-1DB0-D8CF-02C1-9109CD899458}" dt="2024-12-01T16:55:09.285" v="122" actId="20577"/>
          <ac:spMkLst>
            <pc:docMk/>
            <pc:sldMk cId="4029677033" sldId="266"/>
            <ac:spMk id="3" creationId="{B499DC35-010B-43D4-041C-668117DCF1D8}"/>
          </ac:spMkLst>
        </pc:spChg>
      </pc:sldChg>
      <pc:sldChg chg="modSp">
        <pc:chgData name="Iwan Thomas (2403908)" userId="S::2403908@student.uwtsd.ac.uk::75234604-554a-4a25-a32d-2b5763a3a97a" providerId="AD" clId="Web-{A89BC0D2-1DB0-D8CF-02C1-9109CD899458}" dt="2024-12-01T16:45:05.096" v="71" actId="20577"/>
        <pc:sldMkLst>
          <pc:docMk/>
          <pc:sldMk cId="1810331391" sldId="267"/>
        </pc:sldMkLst>
        <pc:spChg chg="mod">
          <ac:chgData name="Iwan Thomas (2403908)" userId="S::2403908@student.uwtsd.ac.uk::75234604-554a-4a25-a32d-2b5763a3a97a" providerId="AD" clId="Web-{A89BC0D2-1DB0-D8CF-02C1-9109CD899458}" dt="2024-12-01T16:45:05.096" v="71" actId="20577"/>
          <ac:spMkLst>
            <pc:docMk/>
            <pc:sldMk cId="1810331391" sldId="267"/>
            <ac:spMk id="3" creationId="{C4C6CCC3-6F0F-EF01-E95A-87D8673789EC}"/>
          </ac:spMkLst>
        </pc:spChg>
      </pc:sldChg>
    </pc:docChg>
  </pc:docChgLst>
  <pc:docChgLst>
    <pc:chgData name="Iwan Thomas (2403908)" userId="S::2403908@student.uwtsd.ac.uk::75234604-554a-4a25-a32d-2b5763a3a97a" providerId="AD" clId="Web-{144DE032-C58C-2E9E-FFAB-5A410A60FE23}"/>
    <pc:docChg chg="modSld">
      <pc:chgData name="Iwan Thomas (2403908)" userId="S::2403908@student.uwtsd.ac.uk::75234604-554a-4a25-a32d-2b5763a3a97a" providerId="AD" clId="Web-{144DE032-C58C-2E9E-FFAB-5A410A60FE23}" dt="2024-11-26T14:59:52.248" v="16" actId="20577"/>
      <pc:docMkLst>
        <pc:docMk/>
      </pc:docMkLst>
      <pc:sldChg chg="modSp">
        <pc:chgData name="Iwan Thomas (2403908)" userId="S::2403908@student.uwtsd.ac.uk::75234604-554a-4a25-a32d-2b5763a3a97a" providerId="AD" clId="Web-{144DE032-C58C-2E9E-FFAB-5A410A60FE23}" dt="2024-11-26T14:54:39.317" v="7"/>
        <pc:sldMkLst>
          <pc:docMk/>
          <pc:sldMk cId="109857222" sldId="256"/>
        </pc:sldMkLst>
        <pc:spChg chg="mod">
          <ac:chgData name="Iwan Thomas (2403908)" userId="S::2403908@student.uwtsd.ac.uk::75234604-554a-4a25-a32d-2b5763a3a97a" providerId="AD" clId="Web-{144DE032-C58C-2E9E-FFAB-5A410A60FE23}" dt="2024-11-26T14:54:39.317" v="7"/>
          <ac:spMkLst>
            <pc:docMk/>
            <pc:sldMk cId="109857222" sldId="256"/>
            <ac:spMk id="13" creationId="{AF2F604E-43BE-4DC3-B983-E071523364F8}"/>
          </ac:spMkLst>
        </pc:spChg>
      </pc:sldChg>
      <pc:sldChg chg="modSp">
        <pc:chgData name="Iwan Thomas (2403908)" userId="S::2403908@student.uwtsd.ac.uk::75234604-554a-4a25-a32d-2b5763a3a97a" providerId="AD" clId="Web-{144DE032-C58C-2E9E-FFAB-5A410A60FE23}" dt="2024-11-26T14:59:52.248" v="16" actId="20577"/>
        <pc:sldMkLst>
          <pc:docMk/>
          <pc:sldMk cId="2181341404" sldId="263"/>
        </pc:sldMkLst>
        <pc:spChg chg="mod">
          <ac:chgData name="Iwan Thomas (2403908)" userId="S::2403908@student.uwtsd.ac.uk::75234604-554a-4a25-a32d-2b5763a3a97a" providerId="AD" clId="Web-{144DE032-C58C-2E9E-FFAB-5A410A60FE23}" dt="2024-11-26T14:59:52.248" v="16" actId="20577"/>
          <ac:spMkLst>
            <pc:docMk/>
            <pc:sldMk cId="2181341404" sldId="263"/>
            <ac:spMk id="2" creationId="{0E113B7B-D326-0E1A-7AB9-F48EC14C3A59}"/>
          </ac:spMkLst>
        </pc:spChg>
      </pc:sldChg>
      <pc:sldChg chg="addSp delSp modSp">
        <pc:chgData name="Iwan Thomas (2403908)" userId="S::2403908@student.uwtsd.ac.uk::75234604-554a-4a25-a32d-2b5763a3a97a" providerId="AD" clId="Web-{144DE032-C58C-2E9E-FFAB-5A410A60FE23}" dt="2024-11-26T14:54:36.254" v="6"/>
        <pc:sldMkLst>
          <pc:docMk/>
          <pc:sldMk cId="822218832" sldId="265"/>
        </pc:sldMkLst>
        <pc:spChg chg="mod">
          <ac:chgData name="Iwan Thomas (2403908)" userId="S::2403908@student.uwtsd.ac.uk::75234604-554a-4a25-a32d-2b5763a3a97a" providerId="AD" clId="Web-{144DE032-C58C-2E9E-FFAB-5A410A60FE23}" dt="2024-11-26T14:52:00.921" v="2"/>
          <ac:spMkLst>
            <pc:docMk/>
            <pc:sldMk cId="822218832" sldId="265"/>
            <ac:spMk id="2" creationId="{2B2FCC4F-6B05-4D9B-7709-2B0AE1A5FEAD}"/>
          </ac:spMkLst>
        </pc:spChg>
        <pc:spChg chg="mod">
          <ac:chgData name="Iwan Thomas (2403908)" userId="S::2403908@student.uwtsd.ac.uk::75234604-554a-4a25-a32d-2b5763a3a97a" providerId="AD" clId="Web-{144DE032-C58C-2E9E-FFAB-5A410A60FE23}" dt="2024-11-26T14:52:00.921" v="2"/>
          <ac:spMkLst>
            <pc:docMk/>
            <pc:sldMk cId="822218832" sldId="265"/>
            <ac:spMk id="3" creationId="{D1C68EA4-F83B-2BE1-F8EA-723EBCBD3532}"/>
          </ac:spMkLst>
        </pc:spChg>
        <pc:spChg chg="add">
          <ac:chgData name="Iwan Thomas (2403908)" userId="S::2403908@student.uwtsd.ac.uk::75234604-554a-4a25-a32d-2b5763a3a97a" providerId="AD" clId="Web-{144DE032-C58C-2E9E-FFAB-5A410A60FE23}" dt="2024-11-26T14:54:25.082" v="4"/>
          <ac:spMkLst>
            <pc:docMk/>
            <pc:sldMk cId="822218832" sldId="265"/>
            <ac:spMk id="47" creationId="{0671A8AE-40A1-4631-A6B8-581AFF065482}"/>
          </ac:spMkLst>
        </pc:spChg>
        <pc:spChg chg="add">
          <ac:chgData name="Iwan Thomas (2403908)" userId="S::2403908@student.uwtsd.ac.uk::75234604-554a-4a25-a32d-2b5763a3a97a" providerId="AD" clId="Web-{144DE032-C58C-2E9E-FFAB-5A410A60FE23}" dt="2024-11-26T14:54:25.082" v="4"/>
          <ac:spMkLst>
            <pc:docMk/>
            <pc:sldMk cId="822218832" sldId="265"/>
            <ac:spMk id="49" creationId="{AB58EF07-17C2-48CF-ABB0-EEF1F17CB8F0}"/>
          </ac:spMkLst>
        </pc:spChg>
        <pc:spChg chg="add mod">
          <ac:chgData name="Iwan Thomas (2403908)" userId="S::2403908@student.uwtsd.ac.uk::75234604-554a-4a25-a32d-2b5763a3a97a" providerId="AD" clId="Web-{144DE032-C58C-2E9E-FFAB-5A410A60FE23}" dt="2024-11-26T14:54:36.254" v="6"/>
          <ac:spMkLst>
            <pc:docMk/>
            <pc:sldMk cId="822218832" sldId="265"/>
            <ac:spMk id="51" creationId="{AF2F604E-43BE-4DC3-B983-E071523364F8}"/>
          </ac:spMkLst>
        </pc:spChg>
        <pc:spChg chg="add">
          <ac:chgData name="Iwan Thomas (2403908)" userId="S::2403908@student.uwtsd.ac.uk::75234604-554a-4a25-a32d-2b5763a3a97a" providerId="AD" clId="Web-{144DE032-C58C-2E9E-FFAB-5A410A60FE23}" dt="2024-11-26T14:54:25.082" v="4"/>
          <ac:spMkLst>
            <pc:docMk/>
            <pc:sldMk cId="822218832" sldId="265"/>
            <ac:spMk id="53" creationId="{08C9B587-E65E-4B52-B37C-ABEBB6E87928}"/>
          </ac:spMkLst>
        </pc:spChg>
        <pc:picChg chg="mod ord">
          <ac:chgData name="Iwan Thomas (2403908)" userId="S::2403908@student.uwtsd.ac.uk::75234604-554a-4a25-a32d-2b5763a3a97a" providerId="AD" clId="Web-{144DE032-C58C-2E9E-FFAB-5A410A60FE23}" dt="2024-11-26T14:52:00.921" v="2"/>
          <ac:picMkLst>
            <pc:docMk/>
            <pc:sldMk cId="822218832" sldId="265"/>
            <ac:picMk id="4" creationId="{2D77C5D4-73BD-C9BF-0AB7-C0BF555C6E31}"/>
          </ac:picMkLst>
        </pc:picChg>
      </pc:sldChg>
      <pc:sldChg chg="addSp delSp modSp">
        <pc:chgData name="Iwan Thomas (2403908)" userId="S::2403908@student.uwtsd.ac.uk::75234604-554a-4a25-a32d-2b5763a3a97a" providerId="AD" clId="Web-{144DE032-C58C-2E9E-FFAB-5A410A60FE23}" dt="2024-11-26T14:55:31.224" v="10"/>
        <pc:sldMkLst>
          <pc:docMk/>
          <pc:sldMk cId="4029677033" sldId="266"/>
        </pc:sldMkLst>
      </pc:sldChg>
    </pc:docChg>
  </pc:docChgLst>
  <pc:docChgLst>
    <pc:chgData name="Iwan Thomas (2403908)" userId="S::2403908@student.uwtsd.ac.uk::75234604-554a-4a25-a32d-2b5763a3a97a" providerId="AD" clId="Web-{8549EFAC-0FA3-FB3C-D168-92AAD7DA38CA}"/>
    <pc:docChg chg="addSld modSld">
      <pc:chgData name="Iwan Thomas (2403908)" userId="S::2403908@student.uwtsd.ac.uk::75234604-554a-4a25-a32d-2b5763a3a97a" providerId="AD" clId="Web-{8549EFAC-0FA3-FB3C-D168-92AAD7DA38CA}" dt="2024-11-26T16:59:05.209" v="299" actId="20577"/>
      <pc:docMkLst>
        <pc:docMk/>
      </pc:docMkLst>
      <pc:sldChg chg="modSp">
        <pc:chgData name="Iwan Thomas (2403908)" userId="S::2403908@student.uwtsd.ac.uk::75234604-554a-4a25-a32d-2b5763a3a97a" providerId="AD" clId="Web-{8549EFAC-0FA3-FB3C-D168-92AAD7DA38CA}" dt="2024-11-26T16:52:52.245" v="216" actId="20577"/>
        <pc:sldMkLst>
          <pc:docMk/>
          <pc:sldMk cId="1256522783" sldId="262"/>
        </pc:sldMkLst>
        <pc:spChg chg="mod">
          <ac:chgData name="Iwan Thomas (2403908)" userId="S::2403908@student.uwtsd.ac.uk::75234604-554a-4a25-a32d-2b5763a3a97a" providerId="AD" clId="Web-{8549EFAC-0FA3-FB3C-D168-92AAD7DA38CA}" dt="2024-11-26T16:52:52.245" v="216" actId="20577"/>
          <ac:spMkLst>
            <pc:docMk/>
            <pc:sldMk cId="1256522783" sldId="262"/>
            <ac:spMk id="19" creationId="{391B2572-01FD-77B9-58C0-B345DC1E8283}"/>
          </ac:spMkLst>
        </pc:spChg>
      </pc:sldChg>
      <pc:sldChg chg="modSp new">
        <pc:chgData name="Iwan Thomas (2403908)" userId="S::2403908@student.uwtsd.ac.uk::75234604-554a-4a25-a32d-2b5763a3a97a" providerId="AD" clId="Web-{8549EFAC-0FA3-FB3C-D168-92AAD7DA38CA}" dt="2024-11-26T16:59:05.209" v="299" actId="20577"/>
        <pc:sldMkLst>
          <pc:docMk/>
          <pc:sldMk cId="1810331391" sldId="267"/>
        </pc:sldMkLst>
        <pc:spChg chg="mod">
          <ac:chgData name="Iwan Thomas (2403908)" userId="S::2403908@student.uwtsd.ac.uk::75234604-554a-4a25-a32d-2b5763a3a97a" providerId="AD" clId="Web-{8549EFAC-0FA3-FB3C-D168-92AAD7DA38CA}" dt="2024-11-26T16:46:49.454" v="26" actId="20577"/>
          <ac:spMkLst>
            <pc:docMk/>
            <pc:sldMk cId="1810331391" sldId="267"/>
            <ac:spMk id="2" creationId="{C722A4DC-6DE5-BDD1-3AE3-4BEA8740E5BC}"/>
          </ac:spMkLst>
        </pc:spChg>
        <pc:spChg chg="mod">
          <ac:chgData name="Iwan Thomas (2403908)" userId="S::2403908@student.uwtsd.ac.uk::75234604-554a-4a25-a32d-2b5763a3a97a" providerId="AD" clId="Web-{8549EFAC-0FA3-FB3C-D168-92AAD7DA38CA}" dt="2024-11-26T16:59:05.209" v="299" actId="20577"/>
          <ac:spMkLst>
            <pc:docMk/>
            <pc:sldMk cId="1810331391" sldId="267"/>
            <ac:spMk id="3" creationId="{C4C6CCC3-6F0F-EF01-E95A-87D8673789EC}"/>
          </ac:spMkLst>
        </pc:spChg>
      </pc:sldChg>
    </pc:docChg>
  </pc:docChgLst>
  <pc:docChgLst>
    <pc:chgData name="Iwan Thomas (2403908)" userId="S::2403908@student.uwtsd.ac.uk::75234604-554a-4a25-a32d-2b5763a3a97a" providerId="AD" clId="Web-{17E68AA2-BE39-B715-36E0-188D159A8F45}"/>
    <pc:docChg chg="addSld modSld">
      <pc:chgData name="Iwan Thomas (2403908)" userId="S::2403908@student.uwtsd.ac.uk::75234604-554a-4a25-a32d-2b5763a3a97a" providerId="AD" clId="Web-{17E68AA2-BE39-B715-36E0-188D159A8F45}" dt="2024-11-19T16:24:53.335" v="851" actId="20577"/>
      <pc:docMkLst>
        <pc:docMk/>
      </pc:docMkLst>
      <pc:sldChg chg="modSp">
        <pc:chgData name="Iwan Thomas (2403908)" userId="S::2403908@student.uwtsd.ac.uk::75234604-554a-4a25-a32d-2b5763a3a97a" providerId="AD" clId="Web-{17E68AA2-BE39-B715-36E0-188D159A8F45}" dt="2024-11-19T16:01:51.129" v="627" actId="1076"/>
        <pc:sldMkLst>
          <pc:docMk/>
          <pc:sldMk cId="109857222" sldId="256"/>
        </pc:sldMkLst>
        <pc:spChg chg="mod">
          <ac:chgData name="Iwan Thomas (2403908)" userId="S::2403908@student.uwtsd.ac.uk::75234604-554a-4a25-a32d-2b5763a3a97a" providerId="AD" clId="Web-{17E68AA2-BE39-B715-36E0-188D159A8F45}" dt="2024-11-19T16:01:51.129" v="627" actId="1076"/>
          <ac:spMkLst>
            <pc:docMk/>
            <pc:sldMk cId="109857222" sldId="256"/>
            <ac:spMk id="2" creationId="{00000000-0000-0000-0000-000000000000}"/>
          </ac:spMkLst>
        </pc:spChg>
      </pc:sldChg>
      <pc:sldChg chg="modSp modNotes">
        <pc:chgData name="Iwan Thomas (2403908)" userId="S::2403908@student.uwtsd.ac.uk::75234604-554a-4a25-a32d-2b5763a3a97a" providerId="AD" clId="Web-{17E68AA2-BE39-B715-36E0-188D159A8F45}" dt="2024-11-19T16:01:19.924" v="621" actId="20577"/>
        <pc:sldMkLst>
          <pc:docMk/>
          <pc:sldMk cId="398352147" sldId="257"/>
        </pc:sldMkLst>
        <pc:spChg chg="mod">
          <ac:chgData name="Iwan Thomas (2403908)" userId="S::2403908@student.uwtsd.ac.uk::75234604-554a-4a25-a32d-2b5763a3a97a" providerId="AD" clId="Web-{17E68AA2-BE39-B715-36E0-188D159A8F45}" dt="2024-11-19T15:23:03.936" v="209" actId="20577"/>
          <ac:spMkLst>
            <pc:docMk/>
            <pc:sldMk cId="398352147" sldId="257"/>
            <ac:spMk id="2" creationId="{6B224B70-BEF2-A463-E806-78DEDC8AFB2D}"/>
          </ac:spMkLst>
        </pc:spChg>
        <pc:spChg chg="mod">
          <ac:chgData name="Iwan Thomas (2403908)" userId="S::2403908@student.uwtsd.ac.uk::75234604-554a-4a25-a32d-2b5763a3a97a" providerId="AD" clId="Web-{17E68AA2-BE39-B715-36E0-188D159A8F45}" dt="2024-11-19T16:01:19.924" v="621" actId="20577"/>
          <ac:spMkLst>
            <pc:docMk/>
            <pc:sldMk cId="398352147" sldId="257"/>
            <ac:spMk id="3" creationId="{1D5B69F3-4ADE-A14F-118F-F6338C03570D}"/>
          </ac:spMkLst>
        </pc:spChg>
      </pc:sldChg>
      <pc:sldChg chg="modSp">
        <pc:chgData name="Iwan Thomas (2403908)" userId="S::2403908@student.uwtsd.ac.uk::75234604-554a-4a25-a32d-2b5763a3a97a" providerId="AD" clId="Web-{17E68AA2-BE39-B715-36E0-188D159A8F45}" dt="2024-11-19T15:58:24.943" v="565" actId="20577"/>
        <pc:sldMkLst>
          <pc:docMk/>
          <pc:sldMk cId="3868448090" sldId="258"/>
        </pc:sldMkLst>
        <pc:spChg chg="mod">
          <ac:chgData name="Iwan Thomas (2403908)" userId="S::2403908@student.uwtsd.ac.uk::75234604-554a-4a25-a32d-2b5763a3a97a" providerId="AD" clId="Web-{17E68AA2-BE39-B715-36E0-188D159A8F45}" dt="2024-11-19T15:58:24.943" v="565" actId="20577"/>
          <ac:spMkLst>
            <pc:docMk/>
            <pc:sldMk cId="3868448090" sldId="258"/>
            <ac:spMk id="3" creationId="{1F5671BE-5485-24F9-2644-4530A4849BB7}"/>
          </ac:spMkLst>
        </pc:spChg>
      </pc:sldChg>
      <pc:sldChg chg="modSp">
        <pc:chgData name="Iwan Thomas (2403908)" userId="S::2403908@student.uwtsd.ac.uk::75234604-554a-4a25-a32d-2b5763a3a97a" providerId="AD" clId="Web-{17E68AA2-BE39-B715-36E0-188D159A8F45}" dt="2024-11-19T16:20:40.489" v="746" actId="20577"/>
        <pc:sldMkLst>
          <pc:docMk/>
          <pc:sldMk cId="182728650" sldId="259"/>
        </pc:sldMkLst>
        <pc:spChg chg="mod">
          <ac:chgData name="Iwan Thomas (2403908)" userId="S::2403908@student.uwtsd.ac.uk::75234604-554a-4a25-a32d-2b5763a3a97a" providerId="AD" clId="Web-{17E68AA2-BE39-B715-36E0-188D159A8F45}" dt="2024-11-19T16:20:40.489" v="746" actId="20577"/>
          <ac:spMkLst>
            <pc:docMk/>
            <pc:sldMk cId="182728650" sldId="259"/>
            <ac:spMk id="3" creationId="{9181FF1E-5873-FA3B-B757-C845D97FFD28}"/>
          </ac:spMkLst>
        </pc:spChg>
      </pc:sldChg>
      <pc:sldChg chg="addSp delSp modSp new">
        <pc:chgData name="Iwan Thomas (2403908)" userId="S::2403908@student.uwtsd.ac.uk::75234604-554a-4a25-a32d-2b5763a3a97a" providerId="AD" clId="Web-{17E68AA2-BE39-B715-36E0-188D159A8F45}" dt="2024-11-19T15:58:40.397" v="566" actId="1076"/>
        <pc:sldMkLst>
          <pc:docMk/>
          <pc:sldMk cId="2117131567" sldId="260"/>
        </pc:sldMkLst>
        <pc:spChg chg="mod">
          <ac:chgData name="Iwan Thomas (2403908)" userId="S::2403908@student.uwtsd.ac.uk::75234604-554a-4a25-a32d-2b5763a3a97a" providerId="AD" clId="Web-{17E68AA2-BE39-B715-36E0-188D159A8F45}" dt="2024-11-19T15:03:46.602" v="12" actId="1076"/>
          <ac:spMkLst>
            <pc:docMk/>
            <pc:sldMk cId="2117131567" sldId="260"/>
            <ac:spMk id="2" creationId="{22D32325-31B4-DD68-72EC-9A3901AAAB3A}"/>
          </ac:spMkLst>
        </pc:spChg>
        <pc:spChg chg="add mod">
          <ac:chgData name="Iwan Thomas (2403908)" userId="S::2403908@student.uwtsd.ac.uk::75234604-554a-4a25-a32d-2b5763a3a97a" providerId="AD" clId="Web-{17E68AA2-BE39-B715-36E0-188D159A8F45}" dt="2024-11-19T15:58:40.397" v="566" actId="1076"/>
          <ac:spMkLst>
            <pc:docMk/>
            <pc:sldMk cId="2117131567" sldId="260"/>
            <ac:spMk id="13" creationId="{F2A385E6-52CF-BC0A-47C4-790BA9245045}"/>
          </ac:spMkLst>
        </pc:spChg>
      </pc:sldChg>
      <pc:sldChg chg="modSp new">
        <pc:chgData name="Iwan Thomas (2403908)" userId="S::2403908@student.uwtsd.ac.uk::75234604-554a-4a25-a32d-2b5763a3a97a" providerId="AD" clId="Web-{17E68AA2-BE39-B715-36E0-188D159A8F45}" dt="2024-11-19T15:51:40.118" v="391" actId="20577"/>
        <pc:sldMkLst>
          <pc:docMk/>
          <pc:sldMk cId="4202522728" sldId="261"/>
        </pc:sldMkLst>
        <pc:spChg chg="mod">
          <ac:chgData name="Iwan Thomas (2403908)" userId="S::2403908@student.uwtsd.ac.uk::75234604-554a-4a25-a32d-2b5763a3a97a" providerId="AD" clId="Web-{17E68AA2-BE39-B715-36E0-188D159A8F45}" dt="2024-11-19T15:27:35.971" v="233" actId="20577"/>
          <ac:spMkLst>
            <pc:docMk/>
            <pc:sldMk cId="4202522728" sldId="261"/>
            <ac:spMk id="2" creationId="{DB271A1A-4AF4-0C8A-1A49-8C41BF27CF82}"/>
          </ac:spMkLst>
        </pc:spChg>
        <pc:spChg chg="mod">
          <ac:chgData name="Iwan Thomas (2403908)" userId="S::2403908@student.uwtsd.ac.uk::75234604-554a-4a25-a32d-2b5763a3a97a" providerId="AD" clId="Web-{17E68AA2-BE39-B715-36E0-188D159A8F45}" dt="2024-11-19T15:51:40.118" v="391" actId="20577"/>
          <ac:spMkLst>
            <pc:docMk/>
            <pc:sldMk cId="4202522728" sldId="261"/>
            <ac:spMk id="3" creationId="{14741721-7511-8BEE-3940-ADBE4BFD1C68}"/>
          </ac:spMkLst>
        </pc:spChg>
      </pc:sldChg>
      <pc:sldChg chg="modSp new">
        <pc:chgData name="Iwan Thomas (2403908)" userId="S::2403908@student.uwtsd.ac.uk::75234604-554a-4a25-a32d-2b5763a3a97a" providerId="AD" clId="Web-{17E68AA2-BE39-B715-36E0-188D159A8F45}" dt="2024-11-19T16:24:53.335" v="851" actId="20577"/>
        <pc:sldMkLst>
          <pc:docMk/>
          <pc:sldMk cId="1256522783" sldId="262"/>
        </pc:sldMkLst>
        <pc:spChg chg="mod">
          <ac:chgData name="Iwan Thomas (2403908)" userId="S::2403908@student.uwtsd.ac.uk::75234604-554a-4a25-a32d-2b5763a3a97a" providerId="AD" clId="Web-{17E68AA2-BE39-B715-36E0-188D159A8F45}" dt="2024-11-19T15:59:42.167" v="571" actId="20577"/>
          <ac:spMkLst>
            <pc:docMk/>
            <pc:sldMk cId="1256522783" sldId="262"/>
            <ac:spMk id="2" creationId="{48A79905-5E2C-CB40-FF3B-007A2C0AFD51}"/>
          </ac:spMkLst>
        </pc:spChg>
      </pc:sldChg>
    </pc:docChg>
  </pc:docChgLst>
  <pc:docChgLst>
    <pc:chgData name="Iwan Thomas (2403908)" userId="S::2403908@student.uwtsd.ac.uk::75234604-554a-4a25-a32d-2b5763a3a97a" providerId="AD" clId="Web-{163B1082-562E-E824-BF5A-29A342FE8B2F}"/>
    <pc:docChg chg="modSld">
      <pc:chgData name="Iwan Thomas (2403908)" userId="S::2403908@student.uwtsd.ac.uk::75234604-554a-4a25-a32d-2b5763a3a97a" providerId="AD" clId="Web-{163B1082-562E-E824-BF5A-29A342FE8B2F}" dt="2024-12-01T20:39:36.894" v="124" actId="20577"/>
      <pc:docMkLst>
        <pc:docMk/>
      </pc:docMkLst>
      <pc:sldChg chg="addSp delSp modSp">
        <pc:chgData name="Iwan Thomas (2403908)" userId="S::2403908@student.uwtsd.ac.uk::75234604-554a-4a25-a32d-2b5763a3a97a" providerId="AD" clId="Web-{163B1082-562E-E824-BF5A-29A342FE8B2F}" dt="2024-12-01T20:17:30.965" v="40" actId="20577"/>
        <pc:sldMkLst>
          <pc:docMk/>
          <pc:sldMk cId="109857222" sldId="256"/>
        </pc:sldMkLst>
        <pc:spChg chg="del mod">
          <ac:chgData name="Iwan Thomas (2403908)" userId="S::2403908@student.uwtsd.ac.uk::75234604-554a-4a25-a32d-2b5763a3a97a" providerId="AD" clId="Web-{163B1082-562E-E824-BF5A-29A342FE8B2F}" dt="2024-12-01T20:15:33.957" v="28"/>
          <ac:spMkLst>
            <pc:docMk/>
            <pc:sldMk cId="109857222" sldId="256"/>
            <ac:spMk id="5" creationId="{BB2FB169-0253-BDDD-529A-66E02E048211}"/>
          </ac:spMkLst>
        </pc:spChg>
        <pc:spChg chg="add mod">
          <ac:chgData name="Iwan Thomas (2403908)" userId="S::2403908@student.uwtsd.ac.uk::75234604-554a-4a25-a32d-2b5763a3a97a" providerId="AD" clId="Web-{163B1082-562E-E824-BF5A-29A342FE8B2F}" dt="2024-12-01T20:17:30.965" v="40" actId="20577"/>
          <ac:spMkLst>
            <pc:docMk/>
            <pc:sldMk cId="109857222" sldId="256"/>
            <ac:spMk id="6" creationId="{C8A0EC39-9897-E06C-4D9B-F2D5AECA103C}"/>
          </ac:spMkLst>
        </pc:spChg>
      </pc:sldChg>
      <pc:sldChg chg="modSp modNotes">
        <pc:chgData name="Iwan Thomas (2403908)" userId="S::2403908@student.uwtsd.ac.uk::75234604-554a-4a25-a32d-2b5763a3a97a" providerId="AD" clId="Web-{163B1082-562E-E824-BF5A-29A342FE8B2F}" dt="2024-12-01T20:38:31.655" v="118"/>
        <pc:sldMkLst>
          <pc:docMk/>
          <pc:sldMk cId="398352147" sldId="257"/>
        </pc:sldMkLst>
        <pc:spChg chg="mod">
          <ac:chgData name="Iwan Thomas (2403908)" userId="S::2403908@student.uwtsd.ac.uk::75234604-554a-4a25-a32d-2b5763a3a97a" providerId="AD" clId="Web-{163B1082-562E-E824-BF5A-29A342FE8B2F}" dt="2024-12-01T20:29:43.225" v="113" actId="20577"/>
          <ac:spMkLst>
            <pc:docMk/>
            <pc:sldMk cId="398352147" sldId="257"/>
            <ac:spMk id="2" creationId="{6B224B70-BEF2-A463-E806-78DEDC8AFB2D}"/>
          </ac:spMkLst>
        </pc:spChg>
        <pc:spChg chg="mod">
          <ac:chgData name="Iwan Thomas (2403908)" userId="S::2403908@student.uwtsd.ac.uk::75234604-554a-4a25-a32d-2b5763a3a97a" providerId="AD" clId="Web-{163B1082-562E-E824-BF5A-29A342FE8B2F}" dt="2024-12-01T20:19:58.836" v="57" actId="1076"/>
          <ac:spMkLst>
            <pc:docMk/>
            <pc:sldMk cId="398352147" sldId="257"/>
            <ac:spMk id="3" creationId="{1D5B69F3-4ADE-A14F-118F-F6338C03570D}"/>
          </ac:spMkLst>
        </pc:spChg>
      </pc:sldChg>
      <pc:sldChg chg="modSp">
        <pc:chgData name="Iwan Thomas (2403908)" userId="S::2403908@student.uwtsd.ac.uk::75234604-554a-4a25-a32d-2b5763a3a97a" providerId="AD" clId="Web-{163B1082-562E-E824-BF5A-29A342FE8B2F}" dt="2024-12-01T20:20:27.588" v="58" actId="20577"/>
        <pc:sldMkLst>
          <pc:docMk/>
          <pc:sldMk cId="3868448090" sldId="258"/>
        </pc:sldMkLst>
        <pc:spChg chg="mod">
          <ac:chgData name="Iwan Thomas (2403908)" userId="S::2403908@student.uwtsd.ac.uk::75234604-554a-4a25-a32d-2b5763a3a97a" providerId="AD" clId="Web-{163B1082-562E-E824-BF5A-29A342FE8B2F}" dt="2024-12-01T20:20:27.588" v="58" actId="20577"/>
          <ac:spMkLst>
            <pc:docMk/>
            <pc:sldMk cId="3868448090" sldId="258"/>
            <ac:spMk id="3" creationId="{1F5671BE-5485-24F9-2644-4530A4849BB7}"/>
          </ac:spMkLst>
        </pc:spChg>
      </pc:sldChg>
      <pc:sldChg chg="modSp">
        <pc:chgData name="Iwan Thomas (2403908)" userId="S::2403908@student.uwtsd.ac.uk::75234604-554a-4a25-a32d-2b5763a3a97a" providerId="AD" clId="Web-{163B1082-562E-E824-BF5A-29A342FE8B2F}" dt="2024-12-01T20:20:48.965" v="62" actId="1076"/>
        <pc:sldMkLst>
          <pc:docMk/>
          <pc:sldMk cId="182728650" sldId="259"/>
        </pc:sldMkLst>
        <pc:spChg chg="mod">
          <ac:chgData name="Iwan Thomas (2403908)" userId="S::2403908@student.uwtsd.ac.uk::75234604-554a-4a25-a32d-2b5763a3a97a" providerId="AD" clId="Web-{163B1082-562E-E824-BF5A-29A342FE8B2F}" dt="2024-12-01T20:20:48.965" v="62" actId="1076"/>
          <ac:spMkLst>
            <pc:docMk/>
            <pc:sldMk cId="182728650" sldId="259"/>
            <ac:spMk id="3" creationId="{9181FF1E-5873-FA3B-B757-C845D97FFD28}"/>
          </ac:spMkLst>
        </pc:spChg>
      </pc:sldChg>
      <pc:sldChg chg="modSp">
        <pc:chgData name="Iwan Thomas (2403908)" userId="S::2403908@student.uwtsd.ac.uk::75234604-554a-4a25-a32d-2b5763a3a97a" providerId="AD" clId="Web-{163B1082-562E-E824-BF5A-29A342FE8B2F}" dt="2024-12-01T20:14:19.545" v="18" actId="20577"/>
        <pc:sldMkLst>
          <pc:docMk/>
          <pc:sldMk cId="2117131567" sldId="260"/>
        </pc:sldMkLst>
        <pc:spChg chg="mod">
          <ac:chgData name="Iwan Thomas (2403908)" userId="S::2403908@student.uwtsd.ac.uk::75234604-554a-4a25-a32d-2b5763a3a97a" providerId="AD" clId="Web-{163B1082-562E-E824-BF5A-29A342FE8B2F}" dt="2024-12-01T20:14:19.545" v="18" actId="20577"/>
          <ac:spMkLst>
            <pc:docMk/>
            <pc:sldMk cId="2117131567" sldId="260"/>
            <ac:spMk id="13" creationId="{F2A385E6-52CF-BC0A-47C4-790BA9245045}"/>
          </ac:spMkLst>
        </pc:spChg>
      </pc:sldChg>
      <pc:sldChg chg="modSp">
        <pc:chgData name="Iwan Thomas (2403908)" userId="S::2403908@student.uwtsd.ac.uk::75234604-554a-4a25-a32d-2b5763a3a97a" providerId="AD" clId="Web-{163B1082-562E-E824-BF5A-29A342FE8B2F}" dt="2024-12-01T20:14:05.309" v="16" actId="20577"/>
        <pc:sldMkLst>
          <pc:docMk/>
          <pc:sldMk cId="4202522728" sldId="261"/>
        </pc:sldMkLst>
        <pc:spChg chg="mod">
          <ac:chgData name="Iwan Thomas (2403908)" userId="S::2403908@student.uwtsd.ac.uk::75234604-554a-4a25-a32d-2b5763a3a97a" providerId="AD" clId="Web-{163B1082-562E-E824-BF5A-29A342FE8B2F}" dt="2024-12-01T20:14:05.309" v="16" actId="20577"/>
          <ac:spMkLst>
            <pc:docMk/>
            <pc:sldMk cId="4202522728" sldId="261"/>
            <ac:spMk id="3" creationId="{14741721-7511-8BEE-3940-ADBE4BFD1C68}"/>
          </ac:spMkLst>
        </pc:spChg>
      </pc:sldChg>
      <pc:sldChg chg="modSp modNotes">
        <pc:chgData name="Iwan Thomas (2403908)" userId="S::2403908@student.uwtsd.ac.uk::75234604-554a-4a25-a32d-2b5763a3a97a" providerId="AD" clId="Web-{163B1082-562E-E824-BF5A-29A342FE8B2F}" dt="2024-12-01T20:38:43.031" v="119"/>
        <pc:sldMkLst>
          <pc:docMk/>
          <pc:sldMk cId="2181341404" sldId="263"/>
        </pc:sldMkLst>
        <pc:spChg chg="mod">
          <ac:chgData name="Iwan Thomas (2403908)" userId="S::2403908@student.uwtsd.ac.uk::75234604-554a-4a25-a32d-2b5763a3a97a" providerId="AD" clId="Web-{163B1082-562E-E824-BF5A-29A342FE8B2F}" dt="2024-12-01T20:21:15.279" v="65" actId="1076"/>
          <ac:spMkLst>
            <pc:docMk/>
            <pc:sldMk cId="2181341404" sldId="263"/>
            <ac:spMk id="3" creationId="{6350FC56-7422-042E-10AE-A563F242D637}"/>
          </ac:spMkLst>
        </pc:spChg>
      </pc:sldChg>
      <pc:sldChg chg="modSp">
        <pc:chgData name="Iwan Thomas (2403908)" userId="S::2403908@student.uwtsd.ac.uk::75234604-554a-4a25-a32d-2b5763a3a97a" providerId="AD" clId="Web-{163B1082-562E-E824-BF5A-29A342FE8B2F}" dt="2024-12-01T20:39:36.894" v="124" actId="20577"/>
        <pc:sldMkLst>
          <pc:docMk/>
          <pc:sldMk cId="3072455394" sldId="264"/>
        </pc:sldMkLst>
        <pc:spChg chg="mod">
          <ac:chgData name="Iwan Thomas (2403908)" userId="S::2403908@student.uwtsd.ac.uk::75234604-554a-4a25-a32d-2b5763a3a97a" providerId="AD" clId="Web-{163B1082-562E-E824-BF5A-29A342FE8B2F}" dt="2024-12-01T20:29:11.612" v="100" actId="20577"/>
          <ac:spMkLst>
            <pc:docMk/>
            <pc:sldMk cId="3072455394" sldId="264"/>
            <ac:spMk id="2" creationId="{AD08BE35-0019-DF57-7688-97404A16AF80}"/>
          </ac:spMkLst>
        </pc:spChg>
        <pc:spChg chg="mod">
          <ac:chgData name="Iwan Thomas (2403908)" userId="S::2403908@student.uwtsd.ac.uk::75234604-554a-4a25-a32d-2b5763a3a97a" providerId="AD" clId="Web-{163B1082-562E-E824-BF5A-29A342FE8B2F}" dt="2024-12-01T20:39:36.894" v="124" actId="20577"/>
          <ac:spMkLst>
            <pc:docMk/>
            <pc:sldMk cId="3072455394" sldId="264"/>
            <ac:spMk id="3" creationId="{D02E78A7-C045-CCDA-B984-67CDB870B9F3}"/>
          </ac:spMkLst>
        </pc:spChg>
      </pc:sldChg>
      <pc:sldChg chg="modSp">
        <pc:chgData name="Iwan Thomas (2403908)" userId="S::2403908@student.uwtsd.ac.uk::75234604-554a-4a25-a32d-2b5763a3a97a" providerId="AD" clId="Web-{163B1082-562E-E824-BF5A-29A342FE8B2F}" dt="2024-12-01T20:32:13.261" v="117" actId="20577"/>
        <pc:sldMkLst>
          <pc:docMk/>
          <pc:sldMk cId="822218832" sldId="265"/>
        </pc:sldMkLst>
        <pc:spChg chg="mod">
          <ac:chgData name="Iwan Thomas (2403908)" userId="S::2403908@student.uwtsd.ac.uk::75234604-554a-4a25-a32d-2b5763a3a97a" providerId="AD" clId="Web-{163B1082-562E-E824-BF5A-29A342FE8B2F}" dt="2024-12-01T20:32:13.261" v="117" actId="20577"/>
          <ac:spMkLst>
            <pc:docMk/>
            <pc:sldMk cId="822218832" sldId="265"/>
            <ac:spMk id="3" creationId="{D1C68EA4-F83B-2BE1-F8EA-723EBCBD3532}"/>
          </ac:spMkLst>
        </pc:spChg>
        <pc:spChg chg="mod">
          <ac:chgData name="Iwan Thomas (2403908)" userId="S::2403908@student.uwtsd.ac.uk::75234604-554a-4a25-a32d-2b5763a3a97a" providerId="AD" clId="Web-{163B1082-562E-E824-BF5A-29A342FE8B2F}" dt="2024-12-01T20:15:39.395" v="32" actId="20577"/>
          <ac:spMkLst>
            <pc:docMk/>
            <pc:sldMk cId="822218832" sldId="265"/>
            <ac:spMk id="5" creationId="{D067F40F-CE7A-9EC9-82BD-737174CA8F05}"/>
          </ac:spMkLst>
        </pc:spChg>
      </pc:sldChg>
      <pc:sldChg chg="modSp">
        <pc:chgData name="Iwan Thomas (2403908)" userId="S::2403908@student.uwtsd.ac.uk::75234604-554a-4a25-a32d-2b5763a3a97a" providerId="AD" clId="Web-{163B1082-562E-E824-BF5A-29A342FE8B2F}" dt="2024-12-01T20:21:33.671" v="67" actId="1076"/>
        <pc:sldMkLst>
          <pc:docMk/>
          <pc:sldMk cId="1810331391" sldId="267"/>
        </pc:sldMkLst>
        <pc:spChg chg="mod">
          <ac:chgData name="Iwan Thomas (2403908)" userId="S::2403908@student.uwtsd.ac.uk::75234604-554a-4a25-a32d-2b5763a3a97a" providerId="AD" clId="Web-{163B1082-562E-E824-BF5A-29A342FE8B2F}" dt="2024-12-01T20:21:33.671" v="67" actId="1076"/>
          <ac:spMkLst>
            <pc:docMk/>
            <pc:sldMk cId="1810331391" sldId="267"/>
            <ac:spMk id="3" creationId="{C4C6CCC3-6F0F-EF01-E95A-87D8673789EC}"/>
          </ac:spMkLst>
        </pc:spChg>
      </pc:sldChg>
    </pc:docChg>
  </pc:docChgLst>
  <pc:docChgLst>
    <pc:chgData name="Iwan Thomas (2403908)" userId="S::2403908@student.uwtsd.ac.uk::75234604-554a-4a25-a32d-2b5763a3a97a" providerId="AD" clId="Web-{9710EB1B-3A58-CADE-C6D5-75AB8E922538}"/>
    <pc:docChg chg="addSld modSld">
      <pc:chgData name="Iwan Thomas (2403908)" userId="S::2403908@student.uwtsd.ac.uk::75234604-554a-4a25-a32d-2b5763a3a97a" providerId="AD" clId="Web-{9710EB1B-3A58-CADE-C6D5-75AB8E922538}" dt="2024-11-20T19:28:51.349" v="630"/>
      <pc:docMkLst>
        <pc:docMk/>
      </pc:docMkLst>
      <pc:sldChg chg="addSp modSp mod setBg modNotes">
        <pc:chgData name="Iwan Thomas (2403908)" userId="S::2403908@student.uwtsd.ac.uk::75234604-554a-4a25-a32d-2b5763a3a97a" providerId="AD" clId="Web-{9710EB1B-3A58-CADE-C6D5-75AB8E922538}" dt="2024-11-20T18:03:50.906" v="90"/>
        <pc:sldMkLst>
          <pc:docMk/>
          <pc:sldMk cId="109857222" sldId="256"/>
        </pc:sldMkLst>
        <pc:spChg chg="mod">
          <ac:chgData name="Iwan Thomas (2403908)" userId="S::2403908@student.uwtsd.ac.uk::75234604-554a-4a25-a32d-2b5763a3a97a" providerId="AD" clId="Web-{9710EB1B-3A58-CADE-C6D5-75AB8E922538}" dt="2024-11-20T17:41:31.770" v="1"/>
          <ac:spMkLst>
            <pc:docMk/>
            <pc:sldMk cId="109857222" sldId="256"/>
            <ac:spMk id="2" creationId="{00000000-0000-0000-0000-000000000000}"/>
          </ac:spMkLst>
        </pc:spChg>
        <pc:spChg chg="mod">
          <ac:chgData name="Iwan Thomas (2403908)" userId="S::2403908@student.uwtsd.ac.uk::75234604-554a-4a25-a32d-2b5763a3a97a" providerId="AD" clId="Web-{9710EB1B-3A58-CADE-C6D5-75AB8E922538}" dt="2024-11-20T17:41:31.770" v="1"/>
          <ac:spMkLst>
            <pc:docMk/>
            <pc:sldMk cId="109857222" sldId="256"/>
            <ac:spMk id="3" creationId="{00000000-0000-0000-0000-000000000000}"/>
          </ac:spMkLst>
        </pc:spChg>
        <pc:spChg chg="add">
          <ac:chgData name="Iwan Thomas (2403908)" userId="S::2403908@student.uwtsd.ac.uk::75234604-554a-4a25-a32d-2b5763a3a97a" providerId="AD" clId="Web-{9710EB1B-3A58-CADE-C6D5-75AB8E922538}" dt="2024-11-20T17:41:31.770" v="1"/>
          <ac:spMkLst>
            <pc:docMk/>
            <pc:sldMk cId="109857222" sldId="256"/>
            <ac:spMk id="9" creationId="{0671A8AE-40A1-4631-A6B8-581AFF065482}"/>
          </ac:spMkLst>
        </pc:spChg>
        <pc:spChg chg="add">
          <ac:chgData name="Iwan Thomas (2403908)" userId="S::2403908@student.uwtsd.ac.uk::75234604-554a-4a25-a32d-2b5763a3a97a" providerId="AD" clId="Web-{9710EB1B-3A58-CADE-C6D5-75AB8E922538}" dt="2024-11-20T17:41:31.770" v="1"/>
          <ac:spMkLst>
            <pc:docMk/>
            <pc:sldMk cId="109857222" sldId="256"/>
            <ac:spMk id="11" creationId="{AB58EF07-17C2-48CF-ABB0-EEF1F17CB8F0}"/>
          </ac:spMkLst>
        </pc:spChg>
        <pc:spChg chg="add">
          <ac:chgData name="Iwan Thomas (2403908)" userId="S::2403908@student.uwtsd.ac.uk::75234604-554a-4a25-a32d-2b5763a3a97a" providerId="AD" clId="Web-{9710EB1B-3A58-CADE-C6D5-75AB8E922538}" dt="2024-11-20T17:41:31.770" v="1"/>
          <ac:spMkLst>
            <pc:docMk/>
            <pc:sldMk cId="109857222" sldId="256"/>
            <ac:spMk id="13" creationId="{AF2F604E-43BE-4DC3-B983-E071523364F8}"/>
          </ac:spMkLst>
        </pc:spChg>
        <pc:spChg chg="add">
          <ac:chgData name="Iwan Thomas (2403908)" userId="S::2403908@student.uwtsd.ac.uk::75234604-554a-4a25-a32d-2b5763a3a97a" providerId="AD" clId="Web-{9710EB1B-3A58-CADE-C6D5-75AB8E922538}" dt="2024-11-20T17:41:31.770" v="1"/>
          <ac:spMkLst>
            <pc:docMk/>
            <pc:sldMk cId="109857222" sldId="256"/>
            <ac:spMk id="15" creationId="{08C9B587-E65E-4B52-B37C-ABEBB6E87928}"/>
          </ac:spMkLst>
        </pc:spChg>
        <pc:picChg chg="add mod ord">
          <ac:chgData name="Iwan Thomas (2403908)" userId="S::2403908@student.uwtsd.ac.uk::75234604-554a-4a25-a32d-2b5763a3a97a" providerId="AD" clId="Web-{9710EB1B-3A58-CADE-C6D5-75AB8E922538}" dt="2024-11-20T17:41:31.770" v="1"/>
          <ac:picMkLst>
            <pc:docMk/>
            <pc:sldMk cId="109857222" sldId="256"/>
            <ac:picMk id="4" creationId="{B29C2947-34E1-62DE-E057-FD266D268F36}"/>
          </ac:picMkLst>
        </pc:picChg>
      </pc:sldChg>
      <pc:sldChg chg="modSp modNotes">
        <pc:chgData name="Iwan Thomas (2403908)" userId="S::2403908@student.uwtsd.ac.uk::75234604-554a-4a25-a32d-2b5763a3a97a" providerId="AD" clId="Web-{9710EB1B-3A58-CADE-C6D5-75AB8E922538}" dt="2024-11-20T18:19:13.385" v="209"/>
        <pc:sldMkLst>
          <pc:docMk/>
          <pc:sldMk cId="398352147" sldId="257"/>
        </pc:sldMkLst>
        <pc:spChg chg="mod">
          <ac:chgData name="Iwan Thomas (2403908)" userId="S::2403908@student.uwtsd.ac.uk::75234604-554a-4a25-a32d-2b5763a3a97a" providerId="AD" clId="Web-{9710EB1B-3A58-CADE-C6D5-75AB8E922538}" dt="2024-11-20T18:15:54.674" v="202" actId="20577"/>
          <ac:spMkLst>
            <pc:docMk/>
            <pc:sldMk cId="398352147" sldId="257"/>
            <ac:spMk id="3" creationId="{1D5B69F3-4ADE-A14F-118F-F6338C03570D}"/>
          </ac:spMkLst>
        </pc:spChg>
      </pc:sldChg>
      <pc:sldChg chg="modSp">
        <pc:chgData name="Iwan Thomas (2403908)" userId="S::2403908@student.uwtsd.ac.uk::75234604-554a-4a25-a32d-2b5763a3a97a" providerId="AD" clId="Web-{9710EB1B-3A58-CADE-C6D5-75AB8E922538}" dt="2024-11-20T18:24:40.524" v="213" actId="20577"/>
        <pc:sldMkLst>
          <pc:docMk/>
          <pc:sldMk cId="3868448090" sldId="258"/>
        </pc:sldMkLst>
        <pc:spChg chg="mod">
          <ac:chgData name="Iwan Thomas (2403908)" userId="S::2403908@student.uwtsd.ac.uk::75234604-554a-4a25-a32d-2b5763a3a97a" providerId="AD" clId="Web-{9710EB1B-3A58-CADE-C6D5-75AB8E922538}" dt="2024-11-20T18:24:40.524" v="213" actId="20577"/>
          <ac:spMkLst>
            <pc:docMk/>
            <pc:sldMk cId="3868448090" sldId="258"/>
            <ac:spMk id="3" creationId="{1F5671BE-5485-24F9-2644-4530A4849BB7}"/>
          </ac:spMkLst>
        </pc:spChg>
      </pc:sldChg>
      <pc:sldChg chg="modSp">
        <pc:chgData name="Iwan Thomas (2403908)" userId="S::2403908@student.uwtsd.ac.uk::75234604-554a-4a25-a32d-2b5763a3a97a" providerId="AD" clId="Web-{9710EB1B-3A58-CADE-C6D5-75AB8E922538}" dt="2024-11-20T17:43:25.009" v="9" actId="14100"/>
        <pc:sldMkLst>
          <pc:docMk/>
          <pc:sldMk cId="4202522728" sldId="261"/>
        </pc:sldMkLst>
        <pc:spChg chg="mod">
          <ac:chgData name="Iwan Thomas (2403908)" userId="S::2403908@student.uwtsd.ac.uk::75234604-554a-4a25-a32d-2b5763a3a97a" providerId="AD" clId="Web-{9710EB1B-3A58-CADE-C6D5-75AB8E922538}" dt="2024-11-20T17:43:25.009" v="9" actId="14100"/>
          <ac:spMkLst>
            <pc:docMk/>
            <pc:sldMk cId="4202522728" sldId="261"/>
            <ac:spMk id="3" creationId="{14741721-7511-8BEE-3940-ADBE4BFD1C68}"/>
          </ac:spMkLst>
        </pc:spChg>
      </pc:sldChg>
      <pc:sldChg chg="modSp">
        <pc:chgData name="Iwan Thomas (2403908)" userId="S::2403908@student.uwtsd.ac.uk::75234604-554a-4a25-a32d-2b5763a3a97a" providerId="AD" clId="Web-{9710EB1B-3A58-CADE-C6D5-75AB8E922538}" dt="2024-11-20T18:13:57.637" v="181" actId="20577"/>
        <pc:sldMkLst>
          <pc:docMk/>
          <pc:sldMk cId="1256522783" sldId="262"/>
        </pc:sldMkLst>
        <pc:spChg chg="mod">
          <ac:chgData name="Iwan Thomas (2403908)" userId="S::2403908@student.uwtsd.ac.uk::75234604-554a-4a25-a32d-2b5763a3a97a" providerId="AD" clId="Web-{9710EB1B-3A58-CADE-C6D5-75AB8E922538}" dt="2024-11-20T18:06:57.132" v="108" actId="1076"/>
          <ac:spMkLst>
            <pc:docMk/>
            <pc:sldMk cId="1256522783" sldId="262"/>
            <ac:spMk id="2" creationId="{48A79905-5E2C-CB40-FF3B-007A2C0AFD51}"/>
          </ac:spMkLst>
        </pc:spChg>
      </pc:sldChg>
      <pc:sldChg chg="modSp new modNotes">
        <pc:chgData name="Iwan Thomas (2403908)" userId="S::2403908@student.uwtsd.ac.uk::75234604-554a-4a25-a32d-2b5763a3a97a" providerId="AD" clId="Web-{9710EB1B-3A58-CADE-C6D5-75AB8E922538}" dt="2024-11-20T19:28:51.349" v="630"/>
        <pc:sldMkLst>
          <pc:docMk/>
          <pc:sldMk cId="2181341404" sldId="263"/>
        </pc:sldMkLst>
        <pc:spChg chg="mod">
          <ac:chgData name="Iwan Thomas (2403908)" userId="S::2403908@student.uwtsd.ac.uk::75234604-554a-4a25-a32d-2b5763a3a97a" providerId="AD" clId="Web-{9710EB1B-3A58-CADE-C6D5-75AB8E922538}" dt="2024-11-20T18:55:30.654" v="227" actId="20577"/>
          <ac:spMkLst>
            <pc:docMk/>
            <pc:sldMk cId="2181341404" sldId="263"/>
            <ac:spMk id="2" creationId="{0E113B7B-D326-0E1A-7AB9-F48EC14C3A59}"/>
          </ac:spMkLst>
        </pc:spChg>
        <pc:spChg chg="mod">
          <ac:chgData name="Iwan Thomas (2403908)" userId="S::2403908@student.uwtsd.ac.uk::75234604-554a-4a25-a32d-2b5763a3a97a" providerId="AD" clId="Web-{9710EB1B-3A58-CADE-C6D5-75AB8E922538}" dt="2024-11-20T19:13:37.513" v="532" actId="20577"/>
          <ac:spMkLst>
            <pc:docMk/>
            <pc:sldMk cId="2181341404" sldId="263"/>
            <ac:spMk id="3" creationId="{6350FC56-7422-042E-10AE-A563F242D637}"/>
          </ac:spMkLst>
        </pc:spChg>
      </pc:sldChg>
      <pc:sldChg chg="modSp new">
        <pc:chgData name="Iwan Thomas (2403908)" userId="S::2403908@student.uwtsd.ac.uk::75234604-554a-4a25-a32d-2b5763a3a97a" providerId="AD" clId="Web-{9710EB1B-3A58-CADE-C6D5-75AB8E922538}" dt="2024-11-20T19:13:21.184" v="531" actId="20577"/>
        <pc:sldMkLst>
          <pc:docMk/>
          <pc:sldMk cId="3072455394" sldId="264"/>
        </pc:sldMkLst>
        <pc:spChg chg="mod">
          <ac:chgData name="Iwan Thomas (2403908)" userId="S::2403908@student.uwtsd.ac.uk::75234604-554a-4a25-a32d-2b5763a3a97a" providerId="AD" clId="Web-{9710EB1B-3A58-CADE-C6D5-75AB8E922538}" dt="2024-11-20T19:06:12.650" v="267" actId="20577"/>
          <ac:spMkLst>
            <pc:docMk/>
            <pc:sldMk cId="3072455394" sldId="264"/>
            <ac:spMk id="2" creationId="{AD08BE35-0019-DF57-7688-97404A16AF80}"/>
          </ac:spMkLst>
        </pc:spChg>
        <pc:spChg chg="mod">
          <ac:chgData name="Iwan Thomas (2403908)" userId="S::2403908@student.uwtsd.ac.uk::75234604-554a-4a25-a32d-2b5763a3a97a" providerId="AD" clId="Web-{9710EB1B-3A58-CADE-C6D5-75AB8E922538}" dt="2024-11-20T19:13:21.184" v="531" actId="20577"/>
          <ac:spMkLst>
            <pc:docMk/>
            <pc:sldMk cId="3072455394" sldId="264"/>
            <ac:spMk id="3" creationId="{D02E78A7-C045-CCDA-B984-67CDB870B9F3}"/>
          </ac:spMkLst>
        </pc:spChg>
      </pc:sldChg>
    </pc:docChg>
  </pc:docChgLst>
  <pc:docChgLst>
    <pc:chgData name="Iwan Thomas (2403908)" userId="S::2403908@student.uwtsd.ac.uk::75234604-554a-4a25-a32d-2b5763a3a97a" providerId="AD" clId="Web-{95A6F37D-8521-0551-DA7B-9CB0F4EEF7FE}"/>
    <pc:docChg chg="delSld">
      <pc:chgData name="Iwan Thomas (2403908)" userId="S::2403908@student.uwtsd.ac.uk::75234604-554a-4a25-a32d-2b5763a3a97a" providerId="AD" clId="Web-{95A6F37D-8521-0551-DA7B-9CB0F4EEF7FE}" dt="2024-12-01T16:58:11.486" v="0"/>
      <pc:docMkLst>
        <pc:docMk/>
      </pc:docMkLst>
      <pc:sldChg chg="del">
        <pc:chgData name="Iwan Thomas (2403908)" userId="S::2403908@student.uwtsd.ac.uk::75234604-554a-4a25-a32d-2b5763a3a97a" providerId="AD" clId="Web-{95A6F37D-8521-0551-DA7B-9CB0F4EEF7FE}" dt="2024-12-01T16:58:11.486" v="0"/>
        <pc:sldMkLst>
          <pc:docMk/>
          <pc:sldMk cId="4029677033" sldId="266"/>
        </pc:sldMkLst>
      </pc:sldChg>
    </pc:docChg>
  </pc:docChgLst>
  <pc:docChgLst>
    <pc:chgData name="Iwan Thomas (2403908)" userId="S::2403908@student.uwtsd.ac.uk::75234604-554a-4a25-a32d-2b5763a3a97a" providerId="AD" clId="Web-{E5CDC7C6-3F53-2A3A-6C6A-3B06FD40DFFD}"/>
    <pc:docChg chg="addSld modSld">
      <pc:chgData name="Iwan Thomas (2403908)" userId="S::2403908@student.uwtsd.ac.uk::75234604-554a-4a25-a32d-2b5763a3a97a" providerId="AD" clId="Web-{E5CDC7C6-3F53-2A3A-6C6A-3B06FD40DFFD}" dt="2024-11-15T12:51:23.642" v="27" actId="20577"/>
      <pc:docMkLst>
        <pc:docMk/>
      </pc:docMkLst>
      <pc:sldChg chg="modSp">
        <pc:chgData name="Iwan Thomas (2403908)" userId="S::2403908@student.uwtsd.ac.uk::75234604-554a-4a25-a32d-2b5763a3a97a" providerId="AD" clId="Web-{E5CDC7C6-3F53-2A3A-6C6A-3B06FD40DFFD}" dt="2024-11-15T12:44:13.663" v="7" actId="20577"/>
        <pc:sldMkLst>
          <pc:docMk/>
          <pc:sldMk cId="109857222" sldId="256"/>
        </pc:sldMkLst>
        <pc:spChg chg="mod">
          <ac:chgData name="Iwan Thomas (2403908)" userId="S::2403908@student.uwtsd.ac.uk::75234604-554a-4a25-a32d-2b5763a3a97a" providerId="AD" clId="Web-{E5CDC7C6-3F53-2A3A-6C6A-3B06FD40DFFD}" dt="2024-11-15T12:44:13.663" v="7" actId="20577"/>
          <ac:spMkLst>
            <pc:docMk/>
            <pc:sldMk cId="109857222" sldId="256"/>
            <ac:spMk id="2" creationId="{00000000-0000-0000-0000-000000000000}"/>
          </ac:spMkLst>
        </pc:spChg>
        <pc:spChg chg="mod">
          <ac:chgData name="Iwan Thomas (2403908)" userId="S::2403908@student.uwtsd.ac.uk::75234604-554a-4a25-a32d-2b5763a3a97a" providerId="AD" clId="Web-{E5CDC7C6-3F53-2A3A-6C6A-3B06FD40DFFD}" dt="2024-11-15T12:43:25.739" v="5" actId="20577"/>
          <ac:spMkLst>
            <pc:docMk/>
            <pc:sldMk cId="109857222" sldId="256"/>
            <ac:spMk id="3" creationId="{00000000-0000-0000-0000-000000000000}"/>
          </ac:spMkLst>
        </pc:spChg>
      </pc:sldChg>
      <pc:sldChg chg="modSp new">
        <pc:chgData name="Iwan Thomas (2403908)" userId="S::2403908@student.uwtsd.ac.uk::75234604-554a-4a25-a32d-2b5763a3a97a" providerId="AD" clId="Web-{E5CDC7C6-3F53-2A3A-6C6A-3B06FD40DFFD}" dt="2024-11-15T12:48:59.529" v="14" actId="20577"/>
        <pc:sldMkLst>
          <pc:docMk/>
          <pc:sldMk cId="398352147" sldId="257"/>
        </pc:sldMkLst>
        <pc:spChg chg="mod">
          <ac:chgData name="Iwan Thomas (2403908)" userId="S::2403908@student.uwtsd.ac.uk::75234604-554a-4a25-a32d-2b5763a3a97a" providerId="AD" clId="Web-{E5CDC7C6-3F53-2A3A-6C6A-3B06FD40DFFD}" dt="2024-11-15T12:48:59.529" v="14" actId="20577"/>
          <ac:spMkLst>
            <pc:docMk/>
            <pc:sldMk cId="398352147" sldId="257"/>
            <ac:spMk id="2" creationId="{6B224B70-BEF2-A463-E806-78DEDC8AFB2D}"/>
          </ac:spMkLst>
        </pc:spChg>
      </pc:sldChg>
      <pc:sldChg chg="modSp new">
        <pc:chgData name="Iwan Thomas (2403908)" userId="S::2403908@student.uwtsd.ac.uk::75234604-554a-4a25-a32d-2b5763a3a97a" providerId="AD" clId="Web-{E5CDC7C6-3F53-2A3A-6C6A-3B06FD40DFFD}" dt="2024-11-15T12:51:00.579" v="25" actId="20577"/>
        <pc:sldMkLst>
          <pc:docMk/>
          <pc:sldMk cId="3868448090" sldId="258"/>
        </pc:sldMkLst>
        <pc:spChg chg="mod">
          <ac:chgData name="Iwan Thomas (2403908)" userId="S::2403908@student.uwtsd.ac.uk::75234604-554a-4a25-a32d-2b5763a3a97a" providerId="AD" clId="Web-{E5CDC7C6-3F53-2A3A-6C6A-3B06FD40DFFD}" dt="2024-11-15T12:51:00.579" v="25" actId="20577"/>
          <ac:spMkLst>
            <pc:docMk/>
            <pc:sldMk cId="3868448090" sldId="258"/>
            <ac:spMk id="2" creationId="{2721806D-9F53-A4F2-1813-81CF10ECD13E}"/>
          </ac:spMkLst>
        </pc:spChg>
      </pc:sldChg>
      <pc:sldChg chg="modSp new">
        <pc:chgData name="Iwan Thomas (2403908)" userId="S::2403908@student.uwtsd.ac.uk::75234604-554a-4a25-a32d-2b5763a3a97a" providerId="AD" clId="Web-{E5CDC7C6-3F53-2A3A-6C6A-3B06FD40DFFD}" dt="2024-11-15T12:51:23.642" v="27" actId="20577"/>
        <pc:sldMkLst>
          <pc:docMk/>
          <pc:sldMk cId="182728650" sldId="259"/>
        </pc:sldMkLst>
        <pc:spChg chg="mod">
          <ac:chgData name="Iwan Thomas (2403908)" userId="S::2403908@student.uwtsd.ac.uk::75234604-554a-4a25-a32d-2b5763a3a97a" providerId="AD" clId="Web-{E5CDC7C6-3F53-2A3A-6C6A-3B06FD40DFFD}" dt="2024-11-15T12:51:23.642" v="27" actId="20577"/>
          <ac:spMkLst>
            <pc:docMk/>
            <pc:sldMk cId="182728650" sldId="259"/>
            <ac:spMk id="2" creationId="{580501DE-76B4-AEDA-20F9-0D36925AAF4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E821C2-400C-4A43-8559-C15719B9AA20}" type="datetimeFigureOut">
              <a:t>12/1/2024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48204F-576A-4002-8DC5-BE88630FCA28}" type="slidenum">
              <a:t>‹#›</a:t>
            </a:fld>
            <a:endParaRPr lang="en-US"/>
          </a:p>
        </p:txBody>
      </p:sp>
    </p:spTree>
    <p:extLst>
      <p:ext uri="{BB962C8B-B14F-4D97-AF65-F5344CB8AC3E}">
        <p14:creationId xmlns:p14="http://schemas.microsoft.com/office/powerpoint/2010/main" val="2882604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Good morning. </a:t>
            </a:r>
            <a:endParaRPr lang="en-US"/>
          </a:p>
          <a:p>
            <a:endParaRPr lang="en-US">
              <a:ea typeface="Calibri"/>
              <a:cs typeface="Calibri"/>
            </a:endParaRPr>
          </a:p>
          <a:p>
            <a:r>
              <a:rPr lang="en-US">
                <a:ea typeface="Calibri"/>
                <a:cs typeface="Calibri"/>
              </a:rPr>
              <a:t>My name is Iwan Thomas, and I am here to present to you the benefits and disadvantages of </a:t>
            </a:r>
            <a:r>
              <a:rPr lang="en-GB">
                <a:ea typeface="Calibri"/>
                <a:cs typeface="Calibri"/>
              </a:rPr>
              <a:t>collaborative</a:t>
            </a:r>
            <a:r>
              <a:rPr lang="en-US">
                <a:ea typeface="Calibri"/>
                <a:cs typeface="Calibri"/>
              </a:rPr>
              <a:t> learning.</a:t>
            </a:r>
          </a:p>
        </p:txBody>
      </p:sp>
      <p:sp>
        <p:nvSpPr>
          <p:cNvPr id="4" name="Slide Number Placeholder 3"/>
          <p:cNvSpPr>
            <a:spLocks noGrp="1"/>
          </p:cNvSpPr>
          <p:nvPr>
            <p:ph type="sldNum" sz="quarter" idx="5"/>
          </p:nvPr>
        </p:nvSpPr>
        <p:spPr/>
        <p:txBody>
          <a:bodyPr/>
          <a:lstStyle/>
          <a:p>
            <a:fld id="{8C48204F-576A-4002-8DC5-BE88630FCA28}" type="slidenum">
              <a:rPr lang="en-US"/>
              <a:t>1</a:t>
            </a:fld>
            <a:endParaRPr lang="en-US"/>
          </a:p>
        </p:txBody>
      </p:sp>
    </p:spTree>
    <p:extLst>
      <p:ext uri="{BB962C8B-B14F-4D97-AF65-F5344CB8AC3E}">
        <p14:creationId xmlns:p14="http://schemas.microsoft.com/office/powerpoint/2010/main" val="1833406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C48204F-576A-4002-8DC5-BE88630FCA28}" type="slidenum">
              <a:t>3</a:t>
            </a:fld>
            <a:endParaRPr lang="en-US"/>
          </a:p>
        </p:txBody>
      </p:sp>
    </p:spTree>
    <p:extLst>
      <p:ext uri="{BB962C8B-B14F-4D97-AF65-F5344CB8AC3E}">
        <p14:creationId xmlns:p14="http://schemas.microsoft.com/office/powerpoint/2010/main" val="1445640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C48204F-576A-4002-8DC5-BE88630FCA28}" type="slidenum">
              <a:rPr lang="en-US"/>
              <a:t>7</a:t>
            </a:fld>
            <a:endParaRPr lang="en-US"/>
          </a:p>
        </p:txBody>
      </p:sp>
    </p:spTree>
    <p:extLst>
      <p:ext uri="{BB962C8B-B14F-4D97-AF65-F5344CB8AC3E}">
        <p14:creationId xmlns:p14="http://schemas.microsoft.com/office/powerpoint/2010/main" val="1482798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ettherapybirmingham.com/the-significance-of-vygotsky-in-psychology-and-education/" TargetMode="External"/><Relationship Id="rId2" Type="http://schemas.openxmlformats.org/officeDocument/2006/relationships/hyperlink" Target="https://unitedceres.edu.sg/the-benefits-of-collaborative-learning-in-the-classro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ldren sitting at desks in a classroom&#10;&#10;Description automatically generated">
            <a:extLst>
              <a:ext uri="{FF2B5EF4-FFF2-40B4-BE49-F238E27FC236}">
                <a16:creationId xmlns:a16="http://schemas.microsoft.com/office/drawing/2014/main" id="{B29C2947-34E1-62DE-E057-FD266D268F36}"/>
              </a:ext>
            </a:extLst>
          </p:cNvPr>
          <p:cNvPicPr>
            <a:picLocks noChangeAspect="1"/>
          </p:cNvPicPr>
          <p:nvPr/>
        </p:nvPicPr>
        <p:blipFill>
          <a:blip r:embed="rId3"/>
          <a:srcRect t="15453" r="9089" b="1262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solidFill>
                  <a:schemeClr val="bg1"/>
                </a:solidFill>
              </a:rPr>
              <a:t>Collaborative Learning</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solidFill>
                  <a:schemeClr val="bg1"/>
                </a:solidFill>
              </a:rPr>
              <a:t>A presentation by Iwan Thomas</a:t>
            </a:r>
          </a:p>
          <a:p>
            <a:pPr algn="l"/>
            <a:r>
              <a:rPr lang="en-US" sz="2000">
                <a:solidFill>
                  <a:schemeClr val="bg1"/>
                </a:solidFill>
              </a:rPr>
              <a:t>2403908</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8A0EC39-9897-E06C-4D9B-F2D5AECA103C}"/>
              </a:ext>
            </a:extLst>
          </p:cNvPr>
          <p:cNvSpPr txBox="1"/>
          <p:nvPr/>
        </p:nvSpPr>
        <p:spPr>
          <a:xfrm>
            <a:off x="713619" y="6047619"/>
            <a:ext cx="33866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ea typeface="+mn-lt"/>
                <a:cs typeface="+mn-lt"/>
              </a:rPr>
              <a:t>(United Ceres College, 2024)</a:t>
            </a:r>
            <a:endParaRPr lang="en-US" sz="1400"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8BE35-0019-DF57-7688-97404A16AF80}"/>
              </a:ext>
            </a:extLst>
          </p:cNvPr>
          <p:cNvSpPr>
            <a:spLocks noGrp="1"/>
          </p:cNvSpPr>
          <p:nvPr>
            <p:ph type="title"/>
          </p:nvPr>
        </p:nvSpPr>
        <p:spPr>
          <a:xfrm>
            <a:off x="1156851" y="637762"/>
            <a:ext cx="9888496" cy="900131"/>
          </a:xfrm>
        </p:spPr>
        <p:txBody>
          <a:bodyPr anchor="t">
            <a:normAutofit/>
          </a:bodyPr>
          <a:lstStyle/>
          <a:p>
            <a:r>
              <a:rPr lang="en-US" sz="4000" dirty="0">
                <a:solidFill>
                  <a:schemeClr val="bg1"/>
                </a:solidFill>
              </a:rPr>
              <a:t>Contents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2E78A7-C045-CCDA-B984-67CDB870B9F3}"/>
              </a:ext>
            </a:extLst>
          </p:cNvPr>
          <p:cNvSpPr>
            <a:spLocks noGrp="1"/>
          </p:cNvSpPr>
          <p:nvPr>
            <p:ph idx="1"/>
          </p:nvPr>
        </p:nvSpPr>
        <p:spPr>
          <a:xfrm>
            <a:off x="925738" y="2384702"/>
            <a:ext cx="9880893" cy="3959619"/>
          </a:xfrm>
        </p:spPr>
        <p:txBody>
          <a:bodyPr vert="horz" lIns="91440" tIns="45720" rIns="91440" bIns="45720" rtlCol="0" anchor="t">
            <a:normAutofit/>
          </a:bodyPr>
          <a:lstStyle/>
          <a:p>
            <a:pPr marL="0" indent="0">
              <a:buNone/>
            </a:pPr>
            <a:r>
              <a:rPr lang="en-US" sz="2200"/>
              <a:t>In this presentation, I will be delving in to;</a:t>
            </a:r>
            <a:endParaRPr lang="en-US"/>
          </a:p>
          <a:p>
            <a:pPr marL="0" indent="0">
              <a:buNone/>
            </a:pPr>
            <a:endParaRPr lang="en-US" sz="2200" dirty="0"/>
          </a:p>
          <a:p>
            <a:pPr marL="342900" indent="-342900"/>
            <a:r>
              <a:rPr lang="en-US" sz="2200" dirty="0"/>
              <a:t>The definition of collaborative learning</a:t>
            </a:r>
            <a:endParaRPr lang="en-US" dirty="0"/>
          </a:p>
          <a:p>
            <a:pPr marL="342900" indent="-342900"/>
            <a:r>
              <a:rPr lang="en-US" sz="2200" dirty="0"/>
              <a:t>The theorists that support the collaborative learning method</a:t>
            </a:r>
          </a:p>
          <a:p>
            <a:pPr marL="342900" indent="-342900"/>
            <a:r>
              <a:rPr lang="en-US" sz="2200" dirty="0"/>
              <a:t>The benefits and negatives to collaborative learning</a:t>
            </a:r>
          </a:p>
          <a:p>
            <a:pPr marL="342900" indent="-342900"/>
            <a:r>
              <a:rPr lang="en-US" sz="2200" dirty="0"/>
              <a:t>Critical factors that critique the theory and theorists case studies of collaborative learning</a:t>
            </a:r>
            <a:endParaRPr lang="en-US" dirty="0"/>
          </a:p>
          <a:p>
            <a:pPr marL="342900" indent="-342900"/>
            <a:r>
              <a:rPr lang="en-US" sz="2200" dirty="0"/>
              <a:t>My conclusion</a:t>
            </a:r>
            <a:endParaRPr lang="en-US" dirty="0"/>
          </a:p>
        </p:txBody>
      </p:sp>
    </p:spTree>
    <p:extLst>
      <p:ext uri="{BB962C8B-B14F-4D97-AF65-F5344CB8AC3E}">
        <p14:creationId xmlns:p14="http://schemas.microsoft.com/office/powerpoint/2010/main" val="3072455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224B70-BEF2-A463-E806-78DEDC8AFB2D}"/>
              </a:ext>
            </a:extLst>
          </p:cNvPr>
          <p:cNvSpPr>
            <a:spLocks noGrp="1"/>
          </p:cNvSpPr>
          <p:nvPr>
            <p:ph type="title"/>
          </p:nvPr>
        </p:nvSpPr>
        <p:spPr>
          <a:xfrm>
            <a:off x="1156851" y="637762"/>
            <a:ext cx="9888496" cy="900131"/>
          </a:xfrm>
        </p:spPr>
        <p:txBody>
          <a:bodyPr anchor="t">
            <a:normAutofit/>
          </a:bodyPr>
          <a:lstStyle/>
          <a:p>
            <a:r>
              <a:rPr lang="en-US" sz="4000" dirty="0">
                <a:solidFill>
                  <a:schemeClr val="bg1"/>
                </a:solidFill>
              </a:rPr>
              <a:t>What is Collaborative Learning?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5B69F3-4ADE-A14F-118F-F6338C03570D}"/>
              </a:ext>
            </a:extLst>
          </p:cNvPr>
          <p:cNvSpPr>
            <a:spLocks noGrp="1"/>
          </p:cNvSpPr>
          <p:nvPr>
            <p:ph idx="1"/>
          </p:nvPr>
        </p:nvSpPr>
        <p:spPr>
          <a:xfrm>
            <a:off x="1161151" y="3426627"/>
            <a:ext cx="9880893" cy="3959619"/>
          </a:xfrm>
        </p:spPr>
        <p:txBody>
          <a:bodyPr vert="horz" lIns="91440" tIns="45720" rIns="91440" bIns="45720" rtlCol="0" anchor="t">
            <a:normAutofit/>
          </a:bodyPr>
          <a:lstStyle/>
          <a:p>
            <a:pPr marL="0" indent="0">
              <a:buNone/>
            </a:pPr>
            <a:r>
              <a:rPr lang="en-US" sz="2200" dirty="0"/>
              <a:t>Collaborative learning is a style of learning that many theorists seek to be the most beneficial method of educating one another. My definition of collaborative learning is a setting whereas two or more individuals engage to learn collectively. This is supported by well-known theorists such as Piaget (1970), Johnson &amp; Johnson (1994), Dewey (1916), Wenger (1998), Lave (1991), Rogoff (1990), </a:t>
            </a:r>
            <a:r>
              <a:rPr lang="en-US" sz="2200" err="1"/>
              <a:t>Dillenbourg</a:t>
            </a:r>
            <a:r>
              <a:rPr lang="en-US" sz="2200" dirty="0"/>
              <a:t> (1999), and most importantly, the founding theorist, Lev Vygotsky (1978).</a:t>
            </a:r>
          </a:p>
        </p:txBody>
      </p:sp>
    </p:spTree>
    <p:extLst>
      <p:ext uri="{BB962C8B-B14F-4D97-AF65-F5344CB8AC3E}">
        <p14:creationId xmlns:p14="http://schemas.microsoft.com/office/powerpoint/2010/main" val="398352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suit and tie&#10;&#10;Description automatically generated">
            <a:extLst>
              <a:ext uri="{FF2B5EF4-FFF2-40B4-BE49-F238E27FC236}">
                <a16:creationId xmlns:a16="http://schemas.microsoft.com/office/drawing/2014/main" id="{2D77C5D4-73BD-C9BF-0AB7-C0BF555C6E31}"/>
              </a:ext>
            </a:extLst>
          </p:cNvPr>
          <p:cNvPicPr>
            <a:picLocks noChangeAspect="1"/>
          </p:cNvPicPr>
          <p:nvPr/>
        </p:nvPicPr>
        <p:blipFill>
          <a:blip r:embed="rId2"/>
          <a:srcRect l="12327" r="25622" b="9091"/>
          <a:stretch/>
        </p:blipFill>
        <p:spPr>
          <a:xfrm>
            <a:off x="3523488" y="10"/>
            <a:ext cx="8668512" cy="6857990"/>
          </a:xfrm>
          <a:prstGeom prst="rect">
            <a:avLst/>
          </a:prstGeom>
        </p:spPr>
      </p:pic>
      <p:sp>
        <p:nvSpPr>
          <p:cNvPr id="49" name="Rectangle 4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FCC4F-6B05-4D9B-7709-2B0AE1A5FEA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The founding theorist</a:t>
            </a:r>
          </a:p>
        </p:txBody>
      </p:sp>
      <p:sp>
        <p:nvSpPr>
          <p:cNvPr id="3" name="Content Placeholder 2">
            <a:extLst>
              <a:ext uri="{FF2B5EF4-FFF2-40B4-BE49-F238E27FC236}">
                <a16:creationId xmlns:a16="http://schemas.microsoft.com/office/drawing/2014/main" id="{D1C68EA4-F83B-2BE1-F8EA-723EBCBD3532}"/>
              </a:ext>
            </a:extLst>
          </p:cNvPr>
          <p:cNvSpPr>
            <a:spLocks noGrp="1"/>
          </p:cNvSpPr>
          <p:nvPr>
            <p:ph idx="1"/>
          </p:nvPr>
        </p:nvSpPr>
        <p:spPr>
          <a:xfrm>
            <a:off x="477980" y="4872922"/>
            <a:ext cx="4023359" cy="1208141"/>
          </a:xfrm>
        </p:spPr>
        <p:txBody>
          <a:bodyPr vert="horz" lIns="91440" tIns="45720" rIns="91440" bIns="45720" rtlCol="0" anchor="t">
            <a:normAutofit/>
          </a:bodyPr>
          <a:lstStyle/>
          <a:p>
            <a:pPr marL="0" indent="0">
              <a:buNone/>
            </a:pPr>
            <a:r>
              <a:rPr lang="en-US" sz="2000" dirty="0">
                <a:solidFill>
                  <a:schemeClr val="bg1"/>
                </a:solidFill>
              </a:rPr>
              <a:t>"Through others, we become ourselves" Vygotsky 1896/1934</a:t>
            </a:r>
            <a:endParaRPr lang="en-US" dirty="0">
              <a:solidFill>
                <a:schemeClr val="bg1"/>
              </a:solidFill>
            </a:endParaRPr>
          </a:p>
        </p:txBody>
      </p:sp>
      <p:sp>
        <p:nvSpPr>
          <p:cNvPr id="51" name="Rectangle 5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3" name="Rectangle 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067F40F-CE7A-9EC9-82BD-737174CA8F05}"/>
              </a:ext>
            </a:extLst>
          </p:cNvPr>
          <p:cNvSpPr txBox="1"/>
          <p:nvPr/>
        </p:nvSpPr>
        <p:spPr>
          <a:xfrm>
            <a:off x="288471" y="6313715"/>
            <a:ext cx="551905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rPr>
              <a:t>(Pip, 2024)</a:t>
            </a:r>
            <a:endParaRPr lang="en-US" dirty="0">
              <a:solidFill>
                <a:schemeClr val="bg1"/>
              </a:solidFill>
            </a:endParaRPr>
          </a:p>
        </p:txBody>
      </p:sp>
    </p:spTree>
    <p:extLst>
      <p:ext uri="{BB962C8B-B14F-4D97-AF65-F5344CB8AC3E}">
        <p14:creationId xmlns:p14="http://schemas.microsoft.com/office/powerpoint/2010/main" val="822218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1806D-9F53-A4F2-1813-81CF10ECD13E}"/>
              </a:ext>
            </a:extLst>
          </p:cNvPr>
          <p:cNvSpPr>
            <a:spLocks noGrp="1"/>
          </p:cNvSpPr>
          <p:nvPr>
            <p:ph type="title"/>
          </p:nvPr>
        </p:nvSpPr>
        <p:spPr>
          <a:xfrm>
            <a:off x="1156851" y="637762"/>
            <a:ext cx="9888496" cy="900131"/>
          </a:xfrm>
        </p:spPr>
        <p:txBody>
          <a:bodyPr anchor="t">
            <a:normAutofit/>
          </a:bodyPr>
          <a:lstStyle/>
          <a:p>
            <a:r>
              <a:rPr lang="en-US" sz="4000" dirty="0">
                <a:solidFill>
                  <a:schemeClr val="bg1"/>
                </a:solidFill>
              </a:rPr>
              <a:t>Benefits of Collaborative Learning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671BE-5485-24F9-2644-4530A4849BB7}"/>
              </a:ext>
            </a:extLst>
          </p:cNvPr>
          <p:cNvSpPr>
            <a:spLocks noGrp="1"/>
          </p:cNvSpPr>
          <p:nvPr>
            <p:ph idx="1"/>
          </p:nvPr>
        </p:nvSpPr>
        <p:spPr>
          <a:xfrm>
            <a:off x="1155548" y="2217343"/>
            <a:ext cx="9880893" cy="3959619"/>
          </a:xfrm>
        </p:spPr>
        <p:txBody>
          <a:bodyPr vert="horz" lIns="91440" tIns="45720" rIns="91440" bIns="45720" rtlCol="0" anchor="t">
            <a:noAutofit/>
          </a:bodyPr>
          <a:lstStyle/>
          <a:p>
            <a:r>
              <a:rPr lang="en-US" sz="2200" dirty="0"/>
              <a:t>Mixture of perspectives </a:t>
            </a:r>
          </a:p>
          <a:p>
            <a:r>
              <a:rPr lang="en-US" sz="2200" dirty="0"/>
              <a:t>Healthy competition</a:t>
            </a:r>
          </a:p>
          <a:p>
            <a:r>
              <a:rPr lang="en-US" sz="2200" dirty="0"/>
              <a:t>Aid in developing communication skills</a:t>
            </a:r>
          </a:p>
          <a:p>
            <a:r>
              <a:rPr lang="en-US" sz="2200" dirty="0"/>
              <a:t>Encourage an open-minded approach</a:t>
            </a:r>
          </a:p>
          <a:p>
            <a:r>
              <a:rPr lang="en-US" sz="2200" dirty="0"/>
              <a:t>Inspired creativity</a:t>
            </a:r>
          </a:p>
          <a:p>
            <a:r>
              <a:rPr lang="en-US" sz="2200" dirty="0"/>
              <a:t>Informal approach</a:t>
            </a:r>
          </a:p>
          <a:p>
            <a:r>
              <a:rPr lang="en-US" sz="2200" dirty="0"/>
              <a:t>Helps to create and develop trust</a:t>
            </a:r>
          </a:p>
          <a:p>
            <a:r>
              <a:rPr lang="en-US" sz="2200" dirty="0"/>
              <a:t>Opportunity to discover strengths/weaknesses</a:t>
            </a:r>
          </a:p>
          <a:p>
            <a:r>
              <a:rPr lang="en-US" sz="2200" dirty="0"/>
              <a:t>Creating core memories</a:t>
            </a:r>
          </a:p>
          <a:p>
            <a:r>
              <a:rPr lang="en-US" sz="2200" dirty="0"/>
              <a:t>Gain confidence</a:t>
            </a:r>
          </a:p>
          <a:p>
            <a:endParaRPr lang="en-US" sz="1900"/>
          </a:p>
          <a:p>
            <a:endParaRPr lang="en-US" sz="1900"/>
          </a:p>
        </p:txBody>
      </p:sp>
    </p:spTree>
    <p:extLst>
      <p:ext uri="{BB962C8B-B14F-4D97-AF65-F5344CB8AC3E}">
        <p14:creationId xmlns:p14="http://schemas.microsoft.com/office/powerpoint/2010/main" val="3868448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501DE-76B4-AEDA-20F9-0D36925AAF4B}"/>
              </a:ext>
            </a:extLst>
          </p:cNvPr>
          <p:cNvSpPr>
            <a:spLocks noGrp="1"/>
          </p:cNvSpPr>
          <p:nvPr>
            <p:ph type="title"/>
          </p:nvPr>
        </p:nvSpPr>
        <p:spPr>
          <a:xfrm>
            <a:off x="1156851" y="637762"/>
            <a:ext cx="9888496" cy="900131"/>
          </a:xfrm>
        </p:spPr>
        <p:txBody>
          <a:bodyPr anchor="t">
            <a:normAutofit/>
          </a:bodyPr>
          <a:lstStyle/>
          <a:p>
            <a:r>
              <a:rPr lang="en-US" sz="4000" dirty="0">
                <a:solidFill>
                  <a:schemeClr val="bg1"/>
                </a:solidFill>
              </a:rPr>
              <a:t>Negatives of Collaborative Learning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81FF1E-5873-FA3B-B757-C845D97FFD28}"/>
              </a:ext>
            </a:extLst>
          </p:cNvPr>
          <p:cNvSpPr>
            <a:spLocks noGrp="1"/>
          </p:cNvSpPr>
          <p:nvPr>
            <p:ph idx="1"/>
          </p:nvPr>
        </p:nvSpPr>
        <p:spPr>
          <a:xfrm>
            <a:off x="1161151" y="3427578"/>
            <a:ext cx="9880893" cy="3959619"/>
          </a:xfrm>
        </p:spPr>
        <p:txBody>
          <a:bodyPr vert="horz" lIns="91440" tIns="45720" rIns="91440" bIns="45720" rtlCol="0" anchor="t">
            <a:normAutofit/>
          </a:bodyPr>
          <a:lstStyle/>
          <a:p>
            <a:r>
              <a:rPr lang="en-US" sz="2200" dirty="0"/>
              <a:t>Unhealthy competition</a:t>
            </a:r>
          </a:p>
          <a:p>
            <a:r>
              <a:rPr lang="en-US" sz="2200" dirty="0"/>
              <a:t>Passive members of the group</a:t>
            </a:r>
          </a:p>
          <a:p>
            <a:r>
              <a:rPr lang="en-US" sz="2200" dirty="0"/>
              <a:t>Group conflicts</a:t>
            </a:r>
          </a:p>
          <a:p>
            <a:r>
              <a:rPr lang="en-US" sz="2200" dirty="0"/>
              <a:t>Interruptions</a:t>
            </a:r>
          </a:p>
          <a:p>
            <a:r>
              <a:rPr lang="en-US" sz="2200" dirty="0"/>
              <a:t>Procrastination</a:t>
            </a:r>
            <a:endParaRPr lang="en-US" sz="2400"/>
          </a:p>
          <a:p>
            <a:endParaRPr lang="en-US" sz="2400"/>
          </a:p>
        </p:txBody>
      </p:sp>
    </p:spTree>
    <p:extLst>
      <p:ext uri="{BB962C8B-B14F-4D97-AF65-F5344CB8AC3E}">
        <p14:creationId xmlns:p14="http://schemas.microsoft.com/office/powerpoint/2010/main" val="18272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13B7B-D326-0E1A-7AB9-F48EC14C3A59}"/>
              </a:ext>
            </a:extLst>
          </p:cNvPr>
          <p:cNvSpPr>
            <a:spLocks noGrp="1"/>
          </p:cNvSpPr>
          <p:nvPr>
            <p:ph type="title"/>
          </p:nvPr>
        </p:nvSpPr>
        <p:spPr>
          <a:xfrm>
            <a:off x="1156851" y="391233"/>
            <a:ext cx="9888496" cy="900131"/>
          </a:xfrm>
        </p:spPr>
        <p:txBody>
          <a:bodyPr anchor="t">
            <a:normAutofit fontScale="90000"/>
          </a:bodyPr>
          <a:lstStyle/>
          <a:p>
            <a:r>
              <a:rPr lang="en-US" sz="4000" dirty="0">
                <a:solidFill>
                  <a:schemeClr val="bg1"/>
                </a:solidFill>
              </a:rPr>
              <a:t>Critical factors that could effect a positive and successful collaborative learning experience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0FC56-7422-042E-10AE-A563F242D637}"/>
              </a:ext>
            </a:extLst>
          </p:cNvPr>
          <p:cNvSpPr>
            <a:spLocks noGrp="1"/>
          </p:cNvSpPr>
          <p:nvPr>
            <p:ph idx="1"/>
          </p:nvPr>
        </p:nvSpPr>
        <p:spPr>
          <a:xfrm>
            <a:off x="1155548" y="2900902"/>
            <a:ext cx="9880893" cy="3959619"/>
          </a:xfrm>
        </p:spPr>
        <p:txBody>
          <a:bodyPr vert="horz" lIns="91440" tIns="45720" rIns="91440" bIns="45720" rtlCol="0" anchor="t">
            <a:normAutofit/>
          </a:bodyPr>
          <a:lstStyle/>
          <a:p>
            <a:r>
              <a:rPr lang="en-US" sz="2200" dirty="0"/>
              <a:t>Age</a:t>
            </a:r>
          </a:p>
          <a:p>
            <a:r>
              <a:rPr lang="en-US" sz="2200" dirty="0"/>
              <a:t>Gender</a:t>
            </a:r>
          </a:p>
          <a:p>
            <a:r>
              <a:rPr lang="en-US" sz="2200" dirty="0"/>
              <a:t>Abilities</a:t>
            </a:r>
          </a:p>
          <a:p>
            <a:r>
              <a:rPr lang="en-US" sz="2200" dirty="0"/>
              <a:t>Geographical location</a:t>
            </a:r>
          </a:p>
          <a:p>
            <a:r>
              <a:rPr lang="en-US" sz="2200" dirty="0"/>
              <a:t>Day</a:t>
            </a:r>
          </a:p>
          <a:p>
            <a:r>
              <a:rPr lang="en-US" sz="2200" dirty="0"/>
              <a:t>Time</a:t>
            </a:r>
          </a:p>
          <a:p>
            <a:r>
              <a:rPr lang="en-US" sz="2200" dirty="0"/>
              <a:t>Sleep</a:t>
            </a:r>
          </a:p>
          <a:p>
            <a:r>
              <a:rPr lang="en-US" sz="2200" dirty="0"/>
              <a:t>Diet</a:t>
            </a:r>
          </a:p>
          <a:p>
            <a:endParaRPr lang="en-US" sz="2400" dirty="0"/>
          </a:p>
          <a:p>
            <a:endParaRPr lang="en-US" sz="2400"/>
          </a:p>
        </p:txBody>
      </p:sp>
    </p:spTree>
    <p:extLst>
      <p:ext uri="{BB962C8B-B14F-4D97-AF65-F5344CB8AC3E}">
        <p14:creationId xmlns:p14="http://schemas.microsoft.com/office/powerpoint/2010/main" val="2181341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2A4DC-6DE5-BDD1-3AE3-4BEA8740E5BC}"/>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The future of collaborative learning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6CCC3-6F0F-EF01-E95A-87D8673789EC}"/>
              </a:ext>
            </a:extLst>
          </p:cNvPr>
          <p:cNvSpPr>
            <a:spLocks noGrp="1"/>
          </p:cNvSpPr>
          <p:nvPr>
            <p:ph idx="1"/>
          </p:nvPr>
        </p:nvSpPr>
        <p:spPr>
          <a:xfrm>
            <a:off x="1161151" y="3427578"/>
            <a:ext cx="9880893" cy="3959619"/>
          </a:xfrm>
        </p:spPr>
        <p:txBody>
          <a:bodyPr vert="horz" lIns="91440" tIns="45720" rIns="91440" bIns="45720" rtlCol="0" anchor="t">
            <a:normAutofit/>
          </a:bodyPr>
          <a:lstStyle/>
          <a:p>
            <a:r>
              <a:rPr lang="en-US" sz="2200" dirty="0"/>
              <a:t>Integration of technology &amp; virtual collaboration</a:t>
            </a:r>
          </a:p>
          <a:p>
            <a:r>
              <a:rPr lang="en-US" sz="2200" dirty="0"/>
              <a:t>Emphasis on interdisciplinary collaborations</a:t>
            </a:r>
          </a:p>
          <a:p>
            <a:r>
              <a:rPr lang="en-US" sz="2200" dirty="0"/>
              <a:t>Focus on soft skill development </a:t>
            </a:r>
          </a:p>
          <a:p>
            <a:r>
              <a:rPr lang="en-US" sz="2200" dirty="0"/>
              <a:t>Data driven &amp; </a:t>
            </a:r>
            <a:r>
              <a:rPr lang="en-GB" sz="2200" dirty="0"/>
              <a:t>personalised</a:t>
            </a:r>
            <a:r>
              <a:rPr lang="en-US" sz="2200" dirty="0"/>
              <a:t> collaboration</a:t>
            </a:r>
            <a:endParaRPr lang="en-US" sz="2200"/>
          </a:p>
          <a:p>
            <a:endParaRPr lang="en-US" sz="2400"/>
          </a:p>
        </p:txBody>
      </p:sp>
    </p:spTree>
    <p:extLst>
      <p:ext uri="{BB962C8B-B14F-4D97-AF65-F5344CB8AC3E}">
        <p14:creationId xmlns:p14="http://schemas.microsoft.com/office/powerpoint/2010/main" val="1810331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79905-5E2C-CB40-FF3B-007A2C0AFD51}"/>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Conclusion</a:t>
            </a:r>
          </a:p>
        </p:txBody>
      </p:sp>
      <p:sp>
        <p:nvSpPr>
          <p:cNvPr id="17" name="Rectangle 16">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391B2572-01FD-77B9-58C0-B345DC1E8283}"/>
              </a:ext>
            </a:extLst>
          </p:cNvPr>
          <p:cNvSpPr>
            <a:spLocks noGrp="1"/>
          </p:cNvSpPr>
          <p:nvPr>
            <p:ph idx="1"/>
          </p:nvPr>
        </p:nvSpPr>
        <p:spPr>
          <a:xfrm>
            <a:off x="1155548" y="2141143"/>
            <a:ext cx="9880893" cy="4525676"/>
          </a:xfrm>
        </p:spPr>
        <p:txBody>
          <a:bodyPr vert="horz" lIns="91440" tIns="45720" rIns="91440" bIns="45720" rtlCol="0" anchor="t">
            <a:noAutofit/>
          </a:bodyPr>
          <a:lstStyle/>
          <a:p>
            <a:pPr marL="0" indent="0">
              <a:buNone/>
            </a:pPr>
            <a:r>
              <a:rPr lang="en-US" sz="1800" dirty="0"/>
              <a:t>In summary, Collaborative Learning, dependent on the setting and personnel, is a powerful method that allows individuals to essentially be both the teacher, and the student. Developing core skills such as;</a:t>
            </a:r>
          </a:p>
          <a:p>
            <a:pPr marL="0" indent="0">
              <a:buNone/>
            </a:pPr>
            <a:endParaRPr lang="en-US" sz="1800" dirty="0"/>
          </a:p>
          <a:p>
            <a:r>
              <a:rPr lang="en-US" sz="1800" dirty="0"/>
              <a:t>Communication</a:t>
            </a:r>
          </a:p>
          <a:p>
            <a:r>
              <a:rPr lang="en-US" sz="1800" dirty="0"/>
              <a:t>Listening</a:t>
            </a:r>
          </a:p>
          <a:p>
            <a:r>
              <a:rPr lang="en-US" sz="1800" dirty="0"/>
              <a:t>Promotive interaction</a:t>
            </a:r>
          </a:p>
          <a:p>
            <a:r>
              <a:rPr lang="en-US" sz="1800" dirty="0"/>
              <a:t>Problem solving</a:t>
            </a:r>
          </a:p>
          <a:p>
            <a:r>
              <a:rPr lang="en-US" sz="1800" dirty="0"/>
              <a:t>Creative thinking</a:t>
            </a:r>
          </a:p>
          <a:p>
            <a:pPr marL="0" indent="0">
              <a:buNone/>
            </a:pPr>
            <a:endParaRPr lang="en-US" sz="1800" dirty="0"/>
          </a:p>
          <a:p>
            <a:pPr marL="0" indent="0">
              <a:buNone/>
            </a:pPr>
            <a:r>
              <a:rPr lang="en-US" sz="1800" dirty="0"/>
              <a:t>Although there are disadvantages, they are greatly outweighed by the advantages. This method has and will be effective for the foreseeable future, developing new ways to collaboratively learn, keeping up to date with &amp; utilising fast developing technology, evolving with current times and methods.</a:t>
            </a:r>
          </a:p>
          <a:p>
            <a:pPr marL="0" indent="0">
              <a:buNone/>
            </a:pPr>
            <a:endParaRPr lang="en-US" sz="1600" dirty="0"/>
          </a:p>
        </p:txBody>
      </p:sp>
    </p:spTree>
    <p:extLst>
      <p:ext uri="{BB962C8B-B14F-4D97-AF65-F5344CB8AC3E}">
        <p14:creationId xmlns:p14="http://schemas.microsoft.com/office/powerpoint/2010/main" val="1256522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32325-31B4-DD68-72EC-9A3901AAAB3A}"/>
              </a:ext>
            </a:extLst>
          </p:cNvPr>
          <p:cNvSpPr>
            <a:spLocks noGrp="1"/>
          </p:cNvSpPr>
          <p:nvPr>
            <p:ph type="title"/>
          </p:nvPr>
        </p:nvSpPr>
        <p:spPr>
          <a:xfrm>
            <a:off x="1155558" y="637762"/>
            <a:ext cx="4284397" cy="5576770"/>
          </a:xfrm>
        </p:spPr>
        <p:txBody>
          <a:bodyPr vert="horz" lIns="91440" tIns="45720" rIns="91440" bIns="45720" rtlCol="0" anchor="ctr">
            <a:normAutofit/>
          </a:bodyPr>
          <a:lstStyle/>
          <a:p>
            <a:r>
              <a:rPr lang="en-US" sz="6600" kern="1200">
                <a:solidFill>
                  <a:schemeClr val="bg1"/>
                </a:solidFill>
                <a:latin typeface="+mj-lt"/>
                <a:ea typeface="+mj-ea"/>
                <a:cs typeface="+mj-cs"/>
              </a:rPr>
              <a:t>Thanks for listening</a:t>
            </a:r>
          </a:p>
        </p:txBody>
      </p:sp>
      <p:sp>
        <p:nvSpPr>
          <p:cNvPr id="29" name="Rectangle 2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F2A385E6-52CF-BC0A-47C4-790BA9245045}"/>
              </a:ext>
            </a:extLst>
          </p:cNvPr>
          <p:cNvSpPr txBox="1"/>
          <p:nvPr/>
        </p:nvSpPr>
        <p:spPr>
          <a:xfrm>
            <a:off x="7887907" y="496248"/>
            <a:ext cx="4305881" cy="58609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pPr>
            <a:r>
              <a:rPr lang="en-US" sz="4000" dirty="0"/>
              <a:t>Are there any</a:t>
            </a:r>
            <a:r>
              <a:rPr lang="en-US" sz="4000" kern="1200" dirty="0">
                <a:latin typeface="+mn-lt"/>
                <a:ea typeface="+mn-ea"/>
                <a:cs typeface="+mn-cs"/>
              </a:rPr>
              <a:t> questions?</a:t>
            </a:r>
          </a:p>
        </p:txBody>
      </p:sp>
    </p:spTree>
    <p:extLst>
      <p:ext uri="{BB962C8B-B14F-4D97-AF65-F5344CB8AC3E}">
        <p14:creationId xmlns:p14="http://schemas.microsoft.com/office/powerpoint/2010/main" val="2117131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71A1A-4AF4-0C8A-1A49-8C41BF27CF82}"/>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Reference list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741721-7511-8BEE-3940-ADBE4BFD1C68}"/>
              </a:ext>
            </a:extLst>
          </p:cNvPr>
          <p:cNvSpPr>
            <a:spLocks noGrp="1"/>
          </p:cNvSpPr>
          <p:nvPr>
            <p:ph idx="1"/>
          </p:nvPr>
        </p:nvSpPr>
        <p:spPr>
          <a:xfrm>
            <a:off x="1155548" y="2217343"/>
            <a:ext cx="9880893" cy="3959619"/>
          </a:xfrm>
        </p:spPr>
        <p:txBody>
          <a:bodyPr vert="horz" lIns="91440" tIns="45720" rIns="91440" bIns="45720" rtlCol="0" anchor="t">
            <a:noAutofit/>
          </a:bodyPr>
          <a:lstStyle/>
          <a:p>
            <a:r>
              <a:rPr lang="en-US" sz="1400" dirty="0">
                <a:latin typeface="Aptos"/>
                <a:ea typeface="+mn-lt"/>
                <a:cs typeface="Times New Roman"/>
              </a:rPr>
              <a:t>United Ceres College. (2024, March 3). The Benefits of Collaborative Learning in the Classroom - United Ceres College | Quality &amp; Future-Ready Education. </a:t>
            </a:r>
            <a:r>
              <a:rPr lang="en-US" sz="1400" i="1" dirty="0">
                <a:latin typeface="Aptos"/>
                <a:ea typeface="+mn-lt"/>
                <a:cs typeface="Times New Roman"/>
              </a:rPr>
              <a:t>United Ceres College | Quality &amp; Holistic Education</a:t>
            </a:r>
            <a:r>
              <a:rPr lang="en-US" sz="1400" dirty="0">
                <a:latin typeface="Aptos"/>
                <a:ea typeface="+mn-lt"/>
                <a:cs typeface="Times New Roman"/>
              </a:rPr>
              <a:t>. </a:t>
            </a:r>
            <a:r>
              <a:rPr lang="en-US" sz="1400" dirty="0">
                <a:latin typeface="Aptos"/>
                <a:ea typeface="+mn-lt"/>
                <a:cs typeface="Times New Roman"/>
                <a:hlinkClick r:id="rId2"/>
              </a:rPr>
              <a:t>https://unitedceres.edu.sg/the-benefits-of-collaborative-learning-in-the-classroom/</a:t>
            </a:r>
            <a:endParaRPr lang="en-US" sz="1400">
              <a:latin typeface="Aptos"/>
              <a:ea typeface="+mn-lt"/>
              <a:cs typeface="+mn-lt"/>
            </a:endParaRPr>
          </a:p>
          <a:p>
            <a:r>
              <a:rPr lang="en-US" sz="1400" dirty="0">
                <a:ea typeface="+mn-lt"/>
                <a:cs typeface="+mn-lt"/>
              </a:rPr>
              <a:t>Vygotsky, L. S. (1978). Mind in society: The development of higher psychological processes (M. Cole, V. John-Steiner, S. Scribner, &amp; E. </a:t>
            </a:r>
            <a:r>
              <a:rPr lang="en-US" sz="1400" err="1">
                <a:ea typeface="+mn-lt"/>
                <a:cs typeface="+mn-lt"/>
              </a:rPr>
              <a:t>Souberman</a:t>
            </a:r>
            <a:r>
              <a:rPr lang="en-US" sz="1400" dirty="0">
                <a:ea typeface="+mn-lt"/>
                <a:cs typeface="+mn-lt"/>
              </a:rPr>
              <a:t>, Eds.). Harvard University Press.</a:t>
            </a:r>
            <a:endParaRPr lang="en-US" sz="1400"/>
          </a:p>
          <a:p>
            <a:r>
              <a:rPr lang="en-US" sz="1400" dirty="0">
                <a:ea typeface="+mn-lt"/>
                <a:cs typeface="+mn-lt"/>
              </a:rPr>
              <a:t>Piaget, J. (1970). Science of education and the psychology of the child (D. Coltman, Trans.). Viking Press.</a:t>
            </a:r>
            <a:endParaRPr lang="en-US" sz="1400"/>
          </a:p>
          <a:p>
            <a:r>
              <a:rPr lang="en-US" sz="1400" dirty="0">
                <a:ea typeface="+mn-lt"/>
                <a:cs typeface="+mn-lt"/>
              </a:rPr>
              <a:t>Johnson, D. W., &amp; Johnson, R. T. (1994). Learning together and alone: Cooperative, competitive, and individualistic learning (4th ed.). Allyn &amp; Bacon.</a:t>
            </a:r>
            <a:endParaRPr lang="en-US" sz="1400"/>
          </a:p>
          <a:p>
            <a:r>
              <a:rPr lang="en-US" sz="1400" dirty="0">
                <a:ea typeface="+mn-lt"/>
                <a:cs typeface="+mn-lt"/>
              </a:rPr>
              <a:t>Dewey, J. (1916). Democracy and education: An introduction to the philosophy of education. Macmillan.</a:t>
            </a:r>
            <a:endParaRPr lang="en-US" sz="1400"/>
          </a:p>
          <a:p>
            <a:r>
              <a:rPr lang="en-US" sz="1400" dirty="0">
                <a:ea typeface="+mn-lt"/>
                <a:cs typeface="+mn-lt"/>
              </a:rPr>
              <a:t>Wenger, E. (1998). Communities of practice: Learning, meaning, and identity. Cambridge University Press.</a:t>
            </a:r>
            <a:endParaRPr lang="en-US" sz="1400"/>
          </a:p>
          <a:p>
            <a:r>
              <a:rPr lang="en-US" sz="1400" dirty="0">
                <a:ea typeface="+mn-lt"/>
                <a:cs typeface="+mn-lt"/>
              </a:rPr>
              <a:t>Lave, J., &amp; Wenger, E. (1991). Situated learning: Legitimate peripheral participation. Cambridge University Press.</a:t>
            </a:r>
          </a:p>
          <a:p>
            <a:r>
              <a:rPr lang="en-US" sz="1400" dirty="0">
                <a:ea typeface="+mn-lt"/>
                <a:cs typeface="+mn-lt"/>
              </a:rPr>
              <a:t>Rogoff, B. (1990). Apprenticeship in thinking: Cognitive development in social context. Oxford University Press.</a:t>
            </a:r>
            <a:endParaRPr lang="en-US" sz="1400"/>
          </a:p>
          <a:p>
            <a:r>
              <a:rPr lang="en-US" sz="1400" err="1">
                <a:ea typeface="+mn-lt"/>
                <a:cs typeface="+mn-lt"/>
              </a:rPr>
              <a:t>Dillenbourg</a:t>
            </a:r>
            <a:r>
              <a:rPr lang="en-US" sz="1400" dirty="0">
                <a:ea typeface="+mn-lt"/>
                <a:cs typeface="+mn-lt"/>
              </a:rPr>
              <a:t>, P. (1999). Collaborative learning: Cognitive and computational approaches. Elsevier Science.</a:t>
            </a:r>
            <a:endParaRPr lang="en-US" sz="1400"/>
          </a:p>
          <a:p>
            <a:r>
              <a:rPr lang="en-US" sz="1400" dirty="0">
                <a:latin typeface="Aptos"/>
                <a:cs typeface="Times New Roman"/>
              </a:rPr>
              <a:t>Pip, J. B. L. M. (2024, September 21). </a:t>
            </a:r>
            <a:r>
              <a:rPr lang="en-US" sz="1400" i="1" dirty="0">
                <a:latin typeface="Aptos"/>
                <a:cs typeface="Times New Roman"/>
              </a:rPr>
              <a:t>The significance of Lev Vygotsky in psychology and education</a:t>
            </a:r>
            <a:r>
              <a:rPr lang="en-US" sz="1400" dirty="0">
                <a:latin typeface="Aptos"/>
                <a:cs typeface="Times New Roman"/>
              </a:rPr>
              <a:t>. Taproot Therapy Collective. </a:t>
            </a:r>
            <a:r>
              <a:rPr lang="en-US" sz="1400" dirty="0">
                <a:latin typeface="Aptos"/>
                <a:cs typeface="Times New Roman"/>
                <a:hlinkClick r:id="rId3"/>
              </a:rPr>
              <a:t>https://gettherapybirmingham.com/the-significance-of-vygotsky-in-psychology-and-education/</a:t>
            </a:r>
            <a:endParaRPr lang="en-US" sz="1400" dirty="0">
              <a:latin typeface="Aptos"/>
            </a:endParaRPr>
          </a:p>
          <a:p>
            <a:endParaRPr lang="en-US" sz="1400" dirty="0"/>
          </a:p>
        </p:txBody>
      </p:sp>
    </p:spTree>
    <p:extLst>
      <p:ext uri="{BB962C8B-B14F-4D97-AF65-F5344CB8AC3E}">
        <p14:creationId xmlns:p14="http://schemas.microsoft.com/office/powerpoint/2010/main" val="4202522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3</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Collaborative Learning</vt:lpstr>
      <vt:lpstr>Contents</vt:lpstr>
      <vt:lpstr>What is Collaborative Learning?</vt:lpstr>
      <vt:lpstr>The founding theorist</vt:lpstr>
      <vt:lpstr>Benefits of Collaborative Learning</vt:lpstr>
      <vt:lpstr>Negatives of Collaborative Learning</vt:lpstr>
      <vt:lpstr>Critical factors that could effect a positive and successful collaborative learning experience</vt:lpstr>
      <vt:lpstr>The future of collaborative learning</vt:lpstr>
      <vt:lpstr>Conclusion</vt:lpstr>
      <vt:lpstr>Thanks for listening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280</cp:revision>
  <dcterms:created xsi:type="dcterms:W3CDTF">2024-11-15T12:38:38Z</dcterms:created>
  <dcterms:modified xsi:type="dcterms:W3CDTF">2024-12-01T20:39:39Z</dcterms:modified>
</cp:coreProperties>
</file>