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5A3029-D1C4-9034-B4CD-DC9350EC8468}" v="24" dt="2025-06-29T09:42:30.334"/>
    <p1510:client id="{1E6C40E5-26F5-183F-01BA-CDA3D65E2379}" v="135" dt="2025-07-01T08:23:58.012"/>
    <p1510:client id="{41C54073-F46A-9A0C-EB23-02E619C55397}" v="95" dt="2025-06-29T11:48:42.394"/>
    <p1510:client id="{4C713514-19E8-6A42-8011-74063CF8E984}" v="1" dt="2025-06-29T11:45:19.577"/>
    <p1510:client id="{60F2BFC7-481D-EE69-0185-0847B4737EBE}" v="10" dt="2025-07-01T09:07:10.850"/>
    <p1510:client id="{A6FD9FC5-6E35-9FB6-4BB7-0CA837C9077B}" v="2" dt="2025-06-29T11:14:40.119"/>
    <p1510:client id="{A7B90E37-3796-F4D1-6083-C66B406E79D1}" v="18" dt="2025-06-29T11:36:46.518"/>
    <p1510:client id="{BB8E793C-2EA7-2964-9EA4-A8238121DDE3}" v="14" dt="2025-06-29T11:21:08.459"/>
    <p1510:client id="{C970FCFE-002E-ED71-3838-A12B5B6291F7}" v="131" dt="2025-06-29T11:14:26.946"/>
    <p1510:client id="{E530AF36-5FC4-6D90-36D3-79B66872CB18}" v="29" dt="2025-06-29T11:32:29.9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elina Ivanova Oblakova (2437876)" userId="S::2437876@student.uwtsd.ac.uk::f44b1619-824b-4962-82bd-4d724fcd6897" providerId="AD" clId="Web-{E530AF36-5FC4-6D90-36D3-79B66872CB18}"/>
    <pc:docChg chg="modSld">
      <pc:chgData name="Ivelina Ivanova Oblakova (2437876)" userId="S::2437876@student.uwtsd.ac.uk::f44b1619-824b-4962-82bd-4d724fcd6897" providerId="AD" clId="Web-{E530AF36-5FC4-6D90-36D3-79B66872CB18}" dt="2025-06-29T11:32:29.991" v="28" actId="14100"/>
      <pc:docMkLst>
        <pc:docMk/>
      </pc:docMkLst>
      <pc:sldChg chg="addSp modSp">
        <pc:chgData name="Ivelina Ivanova Oblakova (2437876)" userId="S::2437876@student.uwtsd.ac.uk::f44b1619-824b-4962-82bd-4d724fcd6897" providerId="AD" clId="Web-{E530AF36-5FC4-6D90-36D3-79B66872CB18}" dt="2025-06-29T11:32:29.991" v="28" actId="14100"/>
        <pc:sldMkLst>
          <pc:docMk/>
          <pc:sldMk cId="630068164" sldId="257"/>
        </pc:sldMkLst>
        <pc:spChg chg="add mod">
          <ac:chgData name="Ivelina Ivanova Oblakova (2437876)" userId="S::2437876@student.uwtsd.ac.uk::f44b1619-824b-4962-82bd-4d724fcd6897" providerId="AD" clId="Web-{E530AF36-5FC4-6D90-36D3-79B66872CB18}" dt="2025-06-29T11:32:29.991" v="28" actId="14100"/>
          <ac:spMkLst>
            <pc:docMk/>
            <pc:sldMk cId="630068164" sldId="257"/>
            <ac:spMk id="3" creationId="{ED866DA0-23AA-3998-BC4F-E3344710C5E7}"/>
          </ac:spMkLst>
        </pc:spChg>
        <pc:spChg chg="add mod">
          <ac:chgData name="Ivelina Ivanova Oblakova (2437876)" userId="S::2437876@student.uwtsd.ac.uk::f44b1619-824b-4962-82bd-4d724fcd6897" providerId="AD" clId="Web-{E530AF36-5FC4-6D90-36D3-79B66872CB18}" dt="2025-06-29T11:32:15.537" v="24" actId="14100"/>
          <ac:spMkLst>
            <pc:docMk/>
            <pc:sldMk cId="630068164" sldId="257"/>
            <ac:spMk id="4" creationId="{7C6F7975-5674-C380-62D9-3E90F8F7DE3F}"/>
          </ac:spMkLst>
        </pc:spChg>
        <pc:spChg chg="mod">
          <ac:chgData name="Ivelina Ivanova Oblakova (2437876)" userId="S::2437876@student.uwtsd.ac.uk::f44b1619-824b-4962-82bd-4d724fcd6897" providerId="AD" clId="Web-{E530AF36-5FC4-6D90-36D3-79B66872CB18}" dt="2025-06-29T11:32:08.020" v="23" actId="20577"/>
          <ac:spMkLst>
            <pc:docMk/>
            <pc:sldMk cId="630068164" sldId="257"/>
            <ac:spMk id="7" creationId="{AF71F18A-2A5E-8EA6-19CE-DD891A47F80E}"/>
          </ac:spMkLst>
        </pc:spChg>
        <pc:spChg chg="mod">
          <ac:chgData name="Ivelina Ivanova Oblakova (2437876)" userId="S::2437876@student.uwtsd.ac.uk::f44b1619-824b-4962-82bd-4d724fcd6897" providerId="AD" clId="Web-{E530AF36-5FC4-6D90-36D3-79B66872CB18}" dt="2025-06-29T11:32:20.365" v="25" actId="14100"/>
          <ac:spMkLst>
            <pc:docMk/>
            <pc:sldMk cId="630068164" sldId="257"/>
            <ac:spMk id="9" creationId="{F559CF2D-B841-CDA6-90EB-822EEF2AB30D}"/>
          </ac:spMkLst>
        </pc:spChg>
        <pc:spChg chg="mod">
          <ac:chgData name="Ivelina Ivanova Oblakova (2437876)" userId="S::2437876@student.uwtsd.ac.uk::f44b1619-824b-4962-82bd-4d724fcd6897" providerId="AD" clId="Web-{E530AF36-5FC4-6D90-36D3-79B66872CB18}" dt="2025-06-29T11:23:17.824" v="4" actId="14100"/>
          <ac:spMkLst>
            <pc:docMk/>
            <pc:sldMk cId="630068164" sldId="257"/>
            <ac:spMk id="11" creationId="{67C7C84A-6D65-DC09-777E-559D9BB13126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1E5A3029-D1C4-9034-B4CD-DC9350EC8468}"/>
    <pc:docChg chg="modSld">
      <pc:chgData name="Ivelina Ivanova Oblakova (2437876)" userId="S::2437876@student.uwtsd.ac.uk::f44b1619-824b-4962-82bd-4d724fcd6897" providerId="AD" clId="Web-{1E5A3029-D1C4-9034-B4CD-DC9350EC8468}" dt="2025-06-29T09:42:30.334" v="21" actId="20577"/>
      <pc:docMkLst>
        <pc:docMk/>
      </pc:docMkLst>
      <pc:sldChg chg="modSp">
        <pc:chgData name="Ivelina Ivanova Oblakova (2437876)" userId="S::2437876@student.uwtsd.ac.uk::f44b1619-824b-4962-82bd-4d724fcd6897" providerId="AD" clId="Web-{1E5A3029-D1C4-9034-B4CD-DC9350EC8468}" dt="2025-06-29T09:42:30.334" v="21" actId="20577"/>
        <pc:sldMkLst>
          <pc:docMk/>
          <pc:sldMk cId="630068164" sldId="257"/>
        </pc:sldMkLst>
        <pc:picChg chg="mod">
          <ac:chgData name="Ivelina Ivanova Oblakova (2437876)" userId="S::2437876@student.uwtsd.ac.uk::f44b1619-824b-4962-82bd-4d724fcd6897" providerId="AD" clId="Web-{1E5A3029-D1C4-9034-B4CD-DC9350EC8468}" dt="2025-06-29T09:40:06.688" v="4" actId="1076"/>
          <ac:picMkLst>
            <pc:docMk/>
            <pc:sldMk cId="630068164" sldId="257"/>
            <ac:picMk id="2" creationId="{40C96B71-A5D6-A169-2B23-87C0AC5E2089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BB8E793C-2EA7-2964-9EA4-A8238121DDE3}"/>
    <pc:docChg chg="modSld">
      <pc:chgData name="Ivelina Ivanova Oblakova (2437876)" userId="S::2437876@student.uwtsd.ac.uk::f44b1619-824b-4962-82bd-4d724fcd6897" providerId="AD" clId="Web-{BB8E793C-2EA7-2964-9EA4-A8238121DDE3}" dt="2025-06-29T11:21:08.459" v="13"/>
      <pc:docMkLst>
        <pc:docMk/>
      </pc:docMkLst>
      <pc:sldChg chg="addSp delSp modSp">
        <pc:chgData name="Ivelina Ivanova Oblakova (2437876)" userId="S::2437876@student.uwtsd.ac.uk::f44b1619-824b-4962-82bd-4d724fcd6897" providerId="AD" clId="Web-{BB8E793C-2EA7-2964-9EA4-A8238121DDE3}" dt="2025-06-29T11:21:08.459" v="13"/>
        <pc:sldMkLst>
          <pc:docMk/>
          <pc:sldMk cId="630068164" sldId="257"/>
        </pc:sldMkLst>
      </pc:sldChg>
    </pc:docChg>
  </pc:docChgLst>
  <pc:docChgLst>
    <pc:chgData name="Ivelina Ivanova Oblakova (2437876)" userId="S::2437876@student.uwtsd.ac.uk::f44b1619-824b-4962-82bd-4d724fcd6897" providerId="AD" clId="Web-{BAA86615-892F-48B2-4936-E98A16B7B563}"/>
    <pc:docChg chg="addSld delSld modSld">
      <pc:chgData name="Ivelina Ivanova Oblakova (2437876)" userId="S::2437876@student.uwtsd.ac.uk::f44b1619-824b-4962-82bd-4d724fcd6897" providerId="AD" clId="Web-{BAA86615-892F-48B2-4936-E98A16B7B563}" dt="2025-06-25T11:44:50.523" v="45" actId="14100"/>
      <pc:docMkLst>
        <pc:docMk/>
      </pc:docMkLst>
      <pc:sldChg chg="del">
        <pc:chgData name="Ivelina Ivanova Oblakova (2437876)" userId="S::2437876@student.uwtsd.ac.uk::f44b1619-824b-4962-82bd-4d724fcd6897" providerId="AD" clId="Web-{BAA86615-892F-48B2-4936-E98A16B7B563}" dt="2025-06-25T11:34:05.013" v="1"/>
        <pc:sldMkLst>
          <pc:docMk/>
          <pc:sldMk cId="109857222" sldId="256"/>
        </pc:sldMkLst>
      </pc:sldChg>
      <pc:sldChg chg="addSp delSp modSp new mod setBg">
        <pc:chgData name="Ivelina Ivanova Oblakova (2437876)" userId="S::2437876@student.uwtsd.ac.uk::f44b1619-824b-4962-82bd-4d724fcd6897" providerId="AD" clId="Web-{BAA86615-892F-48B2-4936-E98A16B7B563}" dt="2025-06-25T11:44:50.523" v="45" actId="14100"/>
        <pc:sldMkLst>
          <pc:docMk/>
          <pc:sldMk cId="630068164" sldId="257"/>
        </pc:sldMkLst>
        <pc:picChg chg="add mod">
          <ac:chgData name="Ivelina Ivanova Oblakova (2437876)" userId="S::2437876@student.uwtsd.ac.uk::f44b1619-824b-4962-82bd-4d724fcd6897" providerId="AD" clId="Web-{BAA86615-892F-48B2-4936-E98A16B7B563}" dt="2025-06-25T11:39:52.652" v="30" actId="1076"/>
          <ac:picMkLst>
            <pc:docMk/>
            <pc:sldMk cId="630068164" sldId="257"/>
            <ac:picMk id="2" creationId="{40C96B71-A5D6-A169-2B23-87C0AC5E2089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1E6C40E5-26F5-183F-01BA-CDA3D65E2379}"/>
    <pc:docChg chg="modSld">
      <pc:chgData name="Ivelina Ivanova Oblakova (2437876)" userId="S::2437876@student.uwtsd.ac.uk::f44b1619-824b-4962-82bd-4d724fcd6897" providerId="AD" clId="Web-{1E6C40E5-26F5-183F-01BA-CDA3D65E2379}" dt="2025-07-01T08:23:58.012" v="132" actId="14100"/>
      <pc:docMkLst>
        <pc:docMk/>
      </pc:docMkLst>
      <pc:sldChg chg="addSp delSp modSp addAnim delAnim modAnim">
        <pc:chgData name="Ivelina Ivanova Oblakova (2437876)" userId="S::2437876@student.uwtsd.ac.uk::f44b1619-824b-4962-82bd-4d724fcd6897" providerId="AD" clId="Web-{1E6C40E5-26F5-183F-01BA-CDA3D65E2379}" dt="2025-07-01T08:23:58.012" v="132" actId="14100"/>
        <pc:sldMkLst>
          <pc:docMk/>
          <pc:sldMk cId="630068164" sldId="257"/>
        </pc:sldMkLst>
        <pc:spChg chg="add mod">
          <ac:chgData name="Ivelina Ivanova Oblakova (2437876)" userId="S::2437876@student.uwtsd.ac.uk::f44b1619-824b-4962-82bd-4d724fcd6897" providerId="AD" clId="Web-{1E6C40E5-26F5-183F-01BA-CDA3D65E2379}" dt="2025-07-01T08:23:58.012" v="132" actId="14100"/>
          <ac:spMkLst>
            <pc:docMk/>
            <pc:sldMk cId="630068164" sldId="257"/>
            <ac:spMk id="8" creationId="{9265068F-B8FC-0F0E-A8B1-7DB771C7096A}"/>
          </ac:spMkLst>
        </pc:spChg>
        <pc:spChg chg="add mod">
          <ac:chgData name="Ivelina Ivanova Oblakova (2437876)" userId="S::2437876@student.uwtsd.ac.uk::f44b1619-824b-4962-82bd-4d724fcd6897" providerId="AD" clId="Web-{1E6C40E5-26F5-183F-01BA-CDA3D65E2379}" dt="2025-07-01T08:01:19.852" v="44" actId="14100"/>
          <ac:spMkLst>
            <pc:docMk/>
            <pc:sldMk cId="630068164" sldId="257"/>
            <ac:spMk id="13" creationId="{837407B6-747C-7C52-82CE-4ACF520C6C2B}"/>
          </ac:spMkLst>
        </pc:spChg>
        <pc:picChg chg="mod">
          <ac:chgData name="Ivelina Ivanova Oblakova (2437876)" userId="S::2437876@student.uwtsd.ac.uk::f44b1619-824b-4962-82bd-4d724fcd6897" providerId="AD" clId="Web-{1E6C40E5-26F5-183F-01BA-CDA3D65E2379}" dt="2025-07-01T08:01:08.883" v="41" actId="1076"/>
          <ac:picMkLst>
            <pc:docMk/>
            <pc:sldMk cId="630068164" sldId="257"/>
            <ac:picMk id="2" creationId="{40C96B71-A5D6-A169-2B23-87C0AC5E2089}"/>
          </ac:picMkLst>
        </pc:picChg>
        <pc:picChg chg="del">
          <ac:chgData name="Ivelina Ivanova Oblakova (2437876)" userId="S::2437876@student.uwtsd.ac.uk::f44b1619-824b-4962-82bd-4d724fcd6897" providerId="AD" clId="Web-{1E6C40E5-26F5-183F-01BA-CDA3D65E2379}" dt="2025-07-01T07:47:58.509" v="0"/>
          <ac:picMkLst>
            <pc:docMk/>
            <pc:sldMk cId="630068164" sldId="257"/>
            <ac:picMk id="5" creationId="{E1DA7B87-7082-740F-80C3-3EC7A522E852}"/>
          </ac:picMkLst>
        </pc:picChg>
        <pc:picChg chg="mod">
          <ac:chgData name="Ivelina Ivanova Oblakova (2437876)" userId="S::2437876@student.uwtsd.ac.uk::f44b1619-824b-4962-82bd-4d724fcd6897" providerId="AD" clId="Web-{1E6C40E5-26F5-183F-01BA-CDA3D65E2379}" dt="2025-07-01T07:48:04.775" v="1" actId="1076"/>
          <ac:picMkLst>
            <pc:docMk/>
            <pc:sldMk cId="630068164" sldId="257"/>
            <ac:picMk id="6" creationId="{75E601BD-3FF1-0E30-A47B-AE28A8B50E7A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C970FCFE-002E-ED71-3838-A12B5B6291F7}"/>
    <pc:docChg chg="modSld addMainMaster delMainMaster">
      <pc:chgData name="Ivelina Ivanova Oblakova (2437876)" userId="S::2437876@student.uwtsd.ac.uk::f44b1619-824b-4962-82bd-4d724fcd6897" providerId="AD" clId="Web-{C970FCFE-002E-ED71-3838-A12B5B6291F7}" dt="2025-06-29T11:14:26.946" v="99" actId="14100"/>
      <pc:docMkLst>
        <pc:docMk/>
      </pc:docMkLst>
      <pc:sldChg chg="addSp delSp modSp mod modClrScheme delDesignElem chgLayout">
        <pc:chgData name="Ivelina Ivanova Oblakova (2437876)" userId="S::2437876@student.uwtsd.ac.uk::f44b1619-824b-4962-82bd-4d724fcd6897" providerId="AD" clId="Web-{C970FCFE-002E-ED71-3838-A12B5B6291F7}" dt="2025-06-29T11:14:26.946" v="99" actId="14100"/>
        <pc:sldMkLst>
          <pc:docMk/>
          <pc:sldMk cId="630068164" sldId="257"/>
        </pc:sldMkLst>
        <pc:spChg chg="add mod">
          <ac:chgData name="Ivelina Ivanova Oblakova (2437876)" userId="S::2437876@student.uwtsd.ac.uk::f44b1619-824b-4962-82bd-4d724fcd6897" providerId="AD" clId="Web-{C970FCFE-002E-ED71-3838-A12B5B6291F7}" dt="2025-06-29T11:11:36.740" v="89" actId="1076"/>
          <ac:spMkLst>
            <pc:docMk/>
            <pc:sldMk cId="630068164" sldId="257"/>
            <ac:spMk id="7" creationId="{AF71F18A-2A5E-8EA6-19CE-DD891A47F80E}"/>
          </ac:spMkLst>
        </pc:spChg>
        <pc:spChg chg="add mod">
          <ac:chgData name="Ivelina Ivanova Oblakova (2437876)" userId="S::2437876@student.uwtsd.ac.uk::f44b1619-824b-4962-82bd-4d724fcd6897" providerId="AD" clId="Web-{C970FCFE-002E-ED71-3838-A12B5B6291F7}" dt="2025-06-29T11:12:14.912" v="95" actId="14100"/>
          <ac:spMkLst>
            <pc:docMk/>
            <pc:sldMk cId="630068164" sldId="257"/>
            <ac:spMk id="9" creationId="{F559CF2D-B841-CDA6-90EB-822EEF2AB30D}"/>
          </ac:spMkLst>
        </pc:spChg>
        <pc:spChg chg="add mod">
          <ac:chgData name="Ivelina Ivanova Oblakova (2437876)" userId="S::2437876@student.uwtsd.ac.uk::f44b1619-824b-4962-82bd-4d724fcd6897" providerId="AD" clId="Web-{C970FCFE-002E-ED71-3838-A12B5B6291F7}" dt="2025-06-29T10:56:00.264" v="86" actId="14100"/>
          <ac:spMkLst>
            <pc:docMk/>
            <pc:sldMk cId="630068164" sldId="257"/>
            <ac:spMk id="10" creationId="{91F66861-5217-2A39-08D5-F90F34A3AB1B}"/>
          </ac:spMkLst>
        </pc:spChg>
        <pc:spChg chg="add mod">
          <ac:chgData name="Ivelina Ivanova Oblakova (2437876)" userId="S::2437876@student.uwtsd.ac.uk::f44b1619-824b-4962-82bd-4d724fcd6897" providerId="AD" clId="Web-{C970FCFE-002E-ED71-3838-A12B5B6291F7}" dt="2025-06-29T11:12:21.428" v="97" actId="14100"/>
          <ac:spMkLst>
            <pc:docMk/>
            <pc:sldMk cId="630068164" sldId="257"/>
            <ac:spMk id="11" creationId="{67C7C84A-6D65-DC09-777E-559D9BB13126}"/>
          </ac:spMkLst>
        </pc:spChg>
        <pc:picChg chg="mod">
          <ac:chgData name="Ivelina Ivanova Oblakova (2437876)" userId="S::2437876@student.uwtsd.ac.uk::f44b1619-824b-4962-82bd-4d724fcd6897" providerId="AD" clId="Web-{C970FCFE-002E-ED71-3838-A12B5B6291F7}" dt="2025-06-29T10:56:07.936" v="87" actId="1076"/>
          <ac:picMkLst>
            <pc:docMk/>
            <pc:sldMk cId="630068164" sldId="257"/>
            <ac:picMk id="2" creationId="{40C96B71-A5D6-A169-2B23-87C0AC5E2089}"/>
          </ac:picMkLst>
        </pc:picChg>
      </pc:sldChg>
      <pc:sldMasterChg chg="del delSldLayout">
        <pc:chgData name="Ivelina Ivanova Oblakova (2437876)" userId="S::2437876@student.uwtsd.ac.uk::f44b1619-824b-4962-82bd-4d724fcd6897" providerId="AD" clId="Web-{C970FCFE-002E-ED71-3838-A12B5B6291F7}" dt="2025-06-29T10:03:07.050" v="21"/>
        <pc:sldMasterMkLst>
          <pc:docMk/>
          <pc:sldMasterMk cId="2460954070" sldId="2147483660"/>
        </pc:sldMasterMkLst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Ivelina Ivanova Oblakova (2437876)" userId="S::2437876@student.uwtsd.ac.uk::f44b1619-824b-4962-82bd-4d724fcd6897" providerId="AD" clId="Web-{C970FCFE-002E-ED71-3838-A12B5B6291F7}" dt="2025-06-29T10:03:07.050" v="21"/>
        <pc:sldMasterMkLst>
          <pc:docMk/>
          <pc:sldMasterMk cId="3468811250" sldId="2147483672"/>
        </pc:sldMasterMkLst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706567288" sldId="2147483673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3924169149" sldId="2147483674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2644170792" sldId="2147483675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3392709413" sldId="2147483676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1963076108" sldId="2147483677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2290394691" sldId="2147483678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916131347" sldId="2147483679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3454252033" sldId="2147483680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4101280829" sldId="2147483681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4158746726" sldId="2147483682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82926385" sldId="2147483683"/>
          </pc:sldLayoutMkLst>
        </pc:sldLayoutChg>
      </pc:sldMasterChg>
    </pc:docChg>
  </pc:docChgLst>
  <pc:docChgLst>
    <pc:chgData name="Ivelina Ivanova Oblakova (2437876)" userId="S::2437876@student.uwtsd.ac.uk::f44b1619-824b-4962-82bd-4d724fcd6897" providerId="AD" clId="Web-{A7B90E37-3796-F4D1-6083-C66B406E79D1}"/>
    <pc:docChg chg="modSld">
      <pc:chgData name="Ivelina Ivanova Oblakova (2437876)" userId="S::2437876@student.uwtsd.ac.uk::f44b1619-824b-4962-82bd-4d724fcd6897" providerId="AD" clId="Web-{A7B90E37-3796-F4D1-6083-C66B406E79D1}" dt="2025-06-29T11:36:46.518" v="17" actId="14100"/>
      <pc:docMkLst>
        <pc:docMk/>
      </pc:docMkLst>
      <pc:sldChg chg="delSp modSp">
        <pc:chgData name="Ivelina Ivanova Oblakova (2437876)" userId="S::2437876@student.uwtsd.ac.uk::f44b1619-824b-4962-82bd-4d724fcd6897" providerId="AD" clId="Web-{A7B90E37-3796-F4D1-6083-C66B406E79D1}" dt="2025-06-29T11:36:46.518" v="17" actId="14100"/>
        <pc:sldMkLst>
          <pc:docMk/>
          <pc:sldMk cId="630068164" sldId="257"/>
        </pc:sldMkLst>
        <pc:spChg chg="mod">
          <ac:chgData name="Ivelina Ivanova Oblakova (2437876)" userId="S::2437876@student.uwtsd.ac.uk::f44b1619-824b-4962-82bd-4d724fcd6897" providerId="AD" clId="Web-{A7B90E37-3796-F4D1-6083-C66B406E79D1}" dt="2025-06-29T11:36:19.157" v="11" actId="14100"/>
          <ac:spMkLst>
            <pc:docMk/>
            <pc:sldMk cId="630068164" sldId="257"/>
            <ac:spMk id="3" creationId="{ED866DA0-23AA-3998-BC4F-E3344710C5E7}"/>
          </ac:spMkLst>
        </pc:spChg>
        <pc:spChg chg="mod">
          <ac:chgData name="Ivelina Ivanova Oblakova (2437876)" userId="S::2437876@student.uwtsd.ac.uk::f44b1619-824b-4962-82bd-4d724fcd6897" providerId="AD" clId="Web-{A7B90E37-3796-F4D1-6083-C66B406E79D1}" dt="2025-06-29T11:36:24.251" v="13" actId="14100"/>
          <ac:spMkLst>
            <pc:docMk/>
            <pc:sldMk cId="630068164" sldId="257"/>
            <ac:spMk id="4" creationId="{7C6F7975-5674-C380-62D9-3E90F8F7DE3F}"/>
          </ac:spMkLst>
        </pc:spChg>
        <pc:spChg chg="mod">
          <ac:chgData name="Ivelina Ivanova Oblakova (2437876)" userId="S::2437876@student.uwtsd.ac.uk::f44b1619-824b-4962-82bd-4d724fcd6897" providerId="AD" clId="Web-{A7B90E37-3796-F4D1-6083-C66B406E79D1}" dt="2025-06-29T11:36:46.518" v="17" actId="14100"/>
          <ac:spMkLst>
            <pc:docMk/>
            <pc:sldMk cId="630068164" sldId="257"/>
            <ac:spMk id="7" creationId="{AF71F18A-2A5E-8EA6-19CE-DD891A47F80E}"/>
          </ac:spMkLst>
        </pc:spChg>
        <pc:spChg chg="mod">
          <ac:chgData name="Ivelina Ivanova Oblakova (2437876)" userId="S::2437876@student.uwtsd.ac.uk::f44b1619-824b-4962-82bd-4d724fcd6897" providerId="AD" clId="Web-{A7B90E37-3796-F4D1-6083-C66B406E79D1}" dt="2025-06-29T11:36:09.766" v="9" actId="14100"/>
          <ac:spMkLst>
            <pc:docMk/>
            <pc:sldMk cId="630068164" sldId="257"/>
            <ac:spMk id="9" creationId="{F559CF2D-B841-CDA6-90EB-822EEF2AB30D}"/>
          </ac:spMkLst>
        </pc:spChg>
        <pc:spChg chg="mod">
          <ac:chgData name="Ivelina Ivanova Oblakova (2437876)" userId="S::2437876@student.uwtsd.ac.uk::f44b1619-824b-4962-82bd-4d724fcd6897" providerId="AD" clId="Web-{A7B90E37-3796-F4D1-6083-C66B406E79D1}" dt="2025-06-29T11:36:35.173" v="15" actId="14100"/>
          <ac:spMkLst>
            <pc:docMk/>
            <pc:sldMk cId="630068164" sldId="257"/>
            <ac:spMk id="11" creationId="{67C7C84A-6D65-DC09-777E-559D9BB13126}"/>
          </ac:spMkLst>
        </pc:spChg>
        <pc:picChg chg="mod">
          <ac:chgData name="Ivelina Ivanova Oblakova (2437876)" userId="S::2437876@student.uwtsd.ac.uk::f44b1619-824b-4962-82bd-4d724fcd6897" providerId="AD" clId="Web-{A7B90E37-3796-F4D1-6083-C66B406E79D1}" dt="2025-06-29T11:35:56.812" v="7" actId="1076"/>
          <ac:picMkLst>
            <pc:docMk/>
            <pc:sldMk cId="630068164" sldId="257"/>
            <ac:picMk id="2" creationId="{40C96B71-A5D6-A169-2B23-87C0AC5E2089}"/>
          </ac:picMkLst>
        </pc:picChg>
      </pc:sldChg>
    </pc:docChg>
  </pc:docChgLst>
  <pc:docChgLst>
    <pc:chgData name="Ivelina Ivanova Oblakova (2437876)" userId="f44b1619-824b-4962-82bd-4d724fcd6897" providerId="ADAL" clId="{4C713514-19E8-6A42-8011-74063CF8E984}"/>
    <pc:docChg chg="addSld modSld">
      <pc:chgData name="Ivelina Ivanova Oblakova (2437876)" userId="f44b1619-824b-4962-82bd-4d724fcd6897" providerId="ADAL" clId="{4C713514-19E8-6A42-8011-74063CF8E984}" dt="2025-06-29T11:45:19.614" v="2" actId="931"/>
      <pc:docMkLst>
        <pc:docMk/>
      </pc:docMkLst>
      <pc:sldChg chg="addSp">
        <pc:chgData name="Ivelina Ivanova Oblakova (2437876)" userId="f44b1619-824b-4962-82bd-4d724fcd6897" providerId="ADAL" clId="{4C713514-19E8-6A42-8011-74063CF8E984}" dt="2025-06-29T11:45:19.614" v="2" actId="931"/>
        <pc:sldMkLst>
          <pc:docMk/>
          <pc:sldMk cId="630068164" sldId="257"/>
        </pc:sldMkLst>
        <pc:picChg chg="add">
          <ac:chgData name="Ivelina Ivanova Oblakova (2437876)" userId="f44b1619-824b-4962-82bd-4d724fcd6897" providerId="ADAL" clId="{4C713514-19E8-6A42-8011-74063CF8E984}" dt="2025-06-29T11:45:19.614" v="2" actId="931"/>
          <ac:picMkLst>
            <pc:docMk/>
            <pc:sldMk cId="630068164" sldId="257"/>
            <ac:picMk id="6" creationId="{75E601BD-3FF1-0E30-A47B-AE28A8B50E7A}"/>
          </ac:picMkLst>
        </pc:picChg>
      </pc:sldChg>
      <pc:sldChg chg="new">
        <pc:chgData name="Ivelina Ivanova Oblakova (2437876)" userId="f44b1619-824b-4962-82bd-4d724fcd6897" providerId="ADAL" clId="{4C713514-19E8-6A42-8011-74063CF8E984}" dt="2025-06-29T11:43:16.078" v="1" actId="680"/>
        <pc:sldMkLst>
          <pc:docMk/>
          <pc:sldMk cId="2168895883" sldId="258"/>
        </pc:sldMkLst>
      </pc:sldChg>
    </pc:docChg>
  </pc:docChgLst>
  <pc:docChgLst>
    <pc:chgData name="Ivelina Ivanova Oblakova (2437876)" userId="S::2437876@student.uwtsd.ac.uk::f44b1619-824b-4962-82bd-4d724fcd6897" providerId="AD" clId="Web-{60F2BFC7-481D-EE69-0185-0847B4737EBE}"/>
    <pc:docChg chg="modSld">
      <pc:chgData name="Ivelina Ivanova Oblakova (2437876)" userId="S::2437876@student.uwtsd.ac.uk::f44b1619-824b-4962-82bd-4d724fcd6897" providerId="AD" clId="Web-{60F2BFC7-481D-EE69-0185-0847B4737EBE}" dt="2025-07-01T09:07:10.850" v="9" actId="20577"/>
      <pc:docMkLst>
        <pc:docMk/>
      </pc:docMkLst>
      <pc:sldChg chg="modSp">
        <pc:chgData name="Ivelina Ivanova Oblakova (2437876)" userId="S::2437876@student.uwtsd.ac.uk::f44b1619-824b-4962-82bd-4d724fcd6897" providerId="AD" clId="Web-{60F2BFC7-481D-EE69-0185-0847B4737EBE}" dt="2025-07-01T09:07:10.850" v="9" actId="20577"/>
        <pc:sldMkLst>
          <pc:docMk/>
          <pc:sldMk cId="630068164" sldId="257"/>
        </pc:sldMkLst>
        <pc:spChg chg="mod">
          <ac:chgData name="Ivelina Ivanova Oblakova (2437876)" userId="S::2437876@student.uwtsd.ac.uk::f44b1619-824b-4962-82bd-4d724fcd6897" providerId="AD" clId="Web-{60F2BFC7-481D-EE69-0185-0847B4737EBE}" dt="2025-07-01T09:07:10.850" v="9" actId="20577"/>
          <ac:spMkLst>
            <pc:docMk/>
            <pc:sldMk cId="630068164" sldId="257"/>
            <ac:spMk id="8" creationId="{9265068F-B8FC-0F0E-A8B1-7DB771C7096A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41C54073-F46A-9A0C-EB23-02E619C55397}"/>
    <pc:docChg chg="delSld modSld">
      <pc:chgData name="Ivelina Ivanova Oblakova (2437876)" userId="S::2437876@student.uwtsd.ac.uk::f44b1619-824b-4962-82bd-4d724fcd6897" providerId="AD" clId="Web-{41C54073-F46A-9A0C-EB23-02E619C55397}" dt="2025-06-29T11:48:42.394" v="94"/>
      <pc:docMkLst>
        <pc:docMk/>
      </pc:docMkLst>
      <pc:sldChg chg="del">
        <pc:chgData name="Ivelina Ivanova Oblakova (2437876)" userId="S::2437876@student.uwtsd.ac.uk::f44b1619-824b-4962-82bd-4d724fcd6897" providerId="AD" clId="Web-{41C54073-F46A-9A0C-EB23-02E619C55397}" dt="2025-06-29T11:47:03.829" v="19"/>
        <pc:sldMkLst>
          <pc:docMk/>
          <pc:sldMk cId="2168895883" sldId="258"/>
        </pc:sldMkLst>
      </pc:sldChg>
    </pc:docChg>
  </pc:docChgLst>
  <pc:docChgLst>
    <pc:chgData name="Ivelina Ivanova Oblakova (2437876)" userId="S::2437876@student.uwtsd.ac.uk::f44b1619-824b-4962-82bd-4d724fcd6897" providerId="AD" clId="Web-{A6FD9FC5-6E35-9FB6-4BB7-0CA837C9077B}"/>
    <pc:docChg chg="modSld">
      <pc:chgData name="Ivelina Ivanova Oblakova (2437876)" userId="S::2437876@student.uwtsd.ac.uk::f44b1619-824b-4962-82bd-4d724fcd6897" providerId="AD" clId="Web-{A6FD9FC5-6E35-9FB6-4BB7-0CA837C9077B}" dt="2025-06-29T11:14:40.119" v="1" actId="1076"/>
      <pc:docMkLst>
        <pc:docMk/>
      </pc:docMkLst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6-29T11:49:12.37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10742 8026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567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169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170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709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076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394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13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252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280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746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26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811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4" Type="http://schemas.openxmlformats.org/officeDocument/2006/relationships/customXml" Target="../ink/ink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een square with white text and icons&#10;&#10;AI-generated content may be incorrect.">
            <a:extLst>
              <a:ext uri="{FF2B5EF4-FFF2-40B4-BE49-F238E27FC236}">
                <a16:creationId xmlns:a16="http://schemas.microsoft.com/office/drawing/2014/main" id="{40C96B71-A5D6-A169-2B23-87C0AC5E20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7" r="-1" b="-1"/>
          <a:stretch>
            <a:fillRect/>
          </a:stretch>
        </p:blipFill>
        <p:spPr>
          <a:xfrm>
            <a:off x="510653" y="758404"/>
            <a:ext cx="10081190" cy="534721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F71F18A-2A5E-8EA6-19CE-DD891A47F80E}"/>
              </a:ext>
            </a:extLst>
          </p:cNvPr>
          <p:cNvSpPr/>
          <p:nvPr/>
        </p:nvSpPr>
        <p:spPr>
          <a:xfrm>
            <a:off x="742168" y="1826728"/>
            <a:ext cx="1941341" cy="142630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 b="1" u="sng" baseline="0">
                <a:latin typeface="Arial"/>
                <a:ea typeface="Segoe UI"/>
                <a:cs typeface="Segoe UI"/>
              </a:rPr>
              <a:t>Excel has many tools and functionalities that cover almost every aspect of business and meet users' specific needs.</a:t>
            </a:r>
            <a:r>
              <a:rPr lang="en-US" sz="1200">
                <a:latin typeface="Arial"/>
                <a:ea typeface="Aptos"/>
                <a:cs typeface="Aptos"/>
              </a:rPr>
              <a:t>​</a:t>
            </a:r>
            <a:endParaRPr lang="en-GB" sz="1200">
              <a:latin typeface="Arial"/>
              <a:cs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559CF2D-B841-CDA6-90EB-822EEF2AB30D}"/>
              </a:ext>
            </a:extLst>
          </p:cNvPr>
          <p:cNvSpPr/>
          <p:nvPr/>
        </p:nvSpPr>
        <p:spPr>
          <a:xfrm>
            <a:off x="8324830" y="1825831"/>
            <a:ext cx="2168769" cy="142552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 b="1" u="sng">
                <a:solidFill>
                  <a:schemeClr val="bg1"/>
                </a:solidFill>
                <a:latin typeface="Arial"/>
                <a:cs typeface="Poppins"/>
              </a:rPr>
              <a:t>AutoSum is a quick and easy-to-use function in Excel designed to calculate the sum of a column or row with one click</a:t>
            </a:r>
            <a:endParaRPr lang="en-US" sz="12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Rectangle: Diagonal Corners Rounded 9">
            <a:extLst>
              <a:ext uri="{FF2B5EF4-FFF2-40B4-BE49-F238E27FC236}">
                <a16:creationId xmlns:a16="http://schemas.microsoft.com/office/drawing/2014/main" id="{91F66861-5217-2A39-08D5-F90F34A3AB1B}"/>
              </a:ext>
            </a:extLst>
          </p:cNvPr>
          <p:cNvSpPr/>
          <p:nvPr/>
        </p:nvSpPr>
        <p:spPr>
          <a:xfrm>
            <a:off x="3567723" y="518044"/>
            <a:ext cx="3974123" cy="820615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How to use AutoSum in Excel.  </a:t>
            </a:r>
            <a:endParaRPr lang="en-US" sz="2000"/>
          </a:p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7C7C84A-6D65-DC09-777E-559D9BB13126}"/>
              </a:ext>
            </a:extLst>
          </p:cNvPr>
          <p:cNvSpPr/>
          <p:nvPr/>
        </p:nvSpPr>
        <p:spPr>
          <a:xfrm>
            <a:off x="2795329" y="2462705"/>
            <a:ext cx="1072193" cy="31034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ED866DA0-23AA-3998-BC4F-E3344710C5E7}"/>
              </a:ext>
            </a:extLst>
          </p:cNvPr>
          <p:cNvSpPr/>
          <p:nvPr/>
        </p:nvSpPr>
        <p:spPr>
          <a:xfrm>
            <a:off x="7131123" y="2462731"/>
            <a:ext cx="806470" cy="34082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C6F7975-5674-C380-62D9-3E90F8F7DE3F}"/>
              </a:ext>
            </a:extLst>
          </p:cNvPr>
          <p:cNvSpPr/>
          <p:nvPr/>
        </p:nvSpPr>
        <p:spPr>
          <a:xfrm>
            <a:off x="4031399" y="1794513"/>
            <a:ext cx="2802596" cy="147085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u="sng">
                <a:latin typeface="Arial"/>
                <a:ea typeface="+mn-lt"/>
                <a:cs typeface="+mn-lt"/>
              </a:rPr>
              <a:t>Excel is an essential tool for anyone who manages data. It is beneficial in scenarios like financial budgeting, sales analysis or inventory tracking where summing values is essential</a:t>
            </a:r>
            <a:endParaRPr lang="en-US" sz="1200" b="1" u="sng">
              <a:latin typeface="Arial"/>
              <a:cs typeface="Arial"/>
            </a:endParaRPr>
          </a:p>
        </p:txBody>
      </p:sp>
      <p:pic>
        <p:nvPicPr>
          <p:cNvPr id="6" name="Картина 5">
            <a:extLst>
              <a:ext uri="{FF2B5EF4-FFF2-40B4-BE49-F238E27FC236}">
                <a16:creationId xmlns:a16="http://schemas.microsoft.com/office/drawing/2014/main" id="{75E601BD-3FF1-0E30-A47B-AE28A8B50E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5596" y="3427696"/>
            <a:ext cx="3061338" cy="207759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3219559C-28BC-8A73-044A-E14C8F134D8D}"/>
                  </a:ext>
                </a:extLst>
              </p14:cNvPr>
              <p14:cNvContentPartPr/>
              <p14:nvPr/>
            </p14:nvContentPartPr>
            <p14:xfrm>
              <a:off x="4420721" y="4510368"/>
              <a:ext cx="16808" cy="16808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3219559C-28BC-8A73-044A-E14C8F134D8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580321" y="3669968"/>
                <a:ext cx="1680800" cy="168080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Rectangle: Single Corner Rounded 7">
            <a:extLst>
              <a:ext uri="{FF2B5EF4-FFF2-40B4-BE49-F238E27FC236}">
                <a16:creationId xmlns:a16="http://schemas.microsoft.com/office/drawing/2014/main" id="{9265068F-B8FC-0F0E-A8B1-7DB771C7096A}"/>
              </a:ext>
            </a:extLst>
          </p:cNvPr>
          <p:cNvSpPr/>
          <p:nvPr/>
        </p:nvSpPr>
        <p:spPr>
          <a:xfrm>
            <a:off x="777445" y="3411801"/>
            <a:ext cx="5330741" cy="2576446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1200" b="1" u="sng" dirty="0">
              <a:solidFill>
                <a:schemeClr val="bg1"/>
              </a:solidFill>
              <a:latin typeface="Arial"/>
              <a:ea typeface="Poppins"/>
              <a:cs typeface="Poppins"/>
            </a:endParaRPr>
          </a:p>
          <a:p>
            <a:pPr algn="ctr"/>
            <a:endParaRPr lang="en-GB" sz="1200" b="1" u="sng" dirty="0">
              <a:solidFill>
                <a:schemeClr val="bg1"/>
              </a:solidFill>
              <a:latin typeface="Arial"/>
              <a:ea typeface="Poppins"/>
              <a:cs typeface="Poppins"/>
            </a:endParaRPr>
          </a:p>
          <a:p>
            <a:pPr algn="ctr"/>
            <a:endParaRPr lang="en-GB" sz="1200" b="1" u="sng" dirty="0">
              <a:solidFill>
                <a:schemeClr val="bg1"/>
              </a:solidFill>
              <a:latin typeface="Arial"/>
              <a:ea typeface="Poppins"/>
              <a:cs typeface="Poppins"/>
            </a:endParaRPr>
          </a:p>
          <a:p>
            <a:pPr algn="ctr"/>
            <a:endParaRPr lang="en-GB" sz="1200" b="1" u="sng" dirty="0">
              <a:solidFill>
                <a:schemeClr val="bg1"/>
              </a:solidFill>
              <a:latin typeface="Arial"/>
              <a:ea typeface="Poppins"/>
              <a:cs typeface="Poppins"/>
            </a:endParaRPr>
          </a:p>
          <a:p>
            <a:pPr algn="ctr"/>
            <a:r>
              <a:rPr lang="en-GB" sz="1200" b="1" u="sng" dirty="0">
                <a:solidFill>
                  <a:schemeClr val="bg1"/>
                </a:solidFill>
                <a:latin typeface="Arial"/>
                <a:ea typeface="Poppins"/>
                <a:cs typeface="Poppins"/>
              </a:rPr>
              <a:t>1.Select the empty cell directly below the numbers you need sum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sz="1200" b="1" u="sng" dirty="0">
              <a:solidFill>
                <a:schemeClr val="bg1"/>
              </a:solidFill>
              <a:latin typeface="Arial"/>
              <a:cs typeface="Poppins"/>
            </a:endParaRPr>
          </a:p>
          <a:p>
            <a:pPr algn="ctr"/>
            <a:r>
              <a:rPr lang="en-GB" sz="1200" b="1" u="sng" dirty="0">
                <a:solidFill>
                  <a:schemeClr val="bg1"/>
                </a:solidFill>
                <a:latin typeface="Arial"/>
                <a:cs typeface="Poppins"/>
              </a:rPr>
              <a:t>2.</a:t>
            </a:r>
            <a:r>
              <a:rPr lang="en-GB" sz="1200" b="1" u="sng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Go to the ''Formulas'' tab and in the editing group click the </a:t>
            </a:r>
            <a:r>
              <a:rPr lang="en-GB" sz="1200" b="1" u="sng" dirty="0" err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AutoSUM</a:t>
            </a:r>
            <a:endParaRPr lang="en-GB" sz="1200" b="1" u="sng" dirty="0">
              <a:solidFill>
                <a:schemeClr val="bg1"/>
              </a:solidFill>
              <a:latin typeface="Arial"/>
              <a:cs typeface="Poppins"/>
            </a:endParaRPr>
          </a:p>
          <a:p>
            <a:pPr algn="ctr"/>
            <a:endParaRPr lang="en-GB" sz="1200" b="1" u="sng" dirty="0">
              <a:solidFill>
                <a:schemeClr val="bg1"/>
              </a:solidFill>
              <a:latin typeface="Arial"/>
            </a:endParaRPr>
          </a:p>
          <a:p>
            <a:pPr algn="ctr"/>
            <a:r>
              <a:rPr lang="en-GB" sz="1200" b="1" u="sng" dirty="0">
                <a:solidFill>
                  <a:schemeClr val="bg1"/>
                </a:solidFill>
                <a:latin typeface="Arial"/>
              </a:rPr>
              <a:t>3.</a:t>
            </a:r>
            <a:r>
              <a:rPr lang="en-GB" sz="1200" b="1" u="sng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Excel will automatically insert the SUM function and select the range with your numbers—</a:t>
            </a:r>
            <a:r>
              <a:rPr lang="en-GB" sz="1200" b="1" u="sng" dirty="0" err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Press''Enter</a:t>
            </a:r>
            <a:r>
              <a:rPr lang="en-GB" sz="1200" b="1" u="sng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'' to sum the column.</a:t>
            </a:r>
            <a:endParaRPr lang="en-GB" sz="1200" b="1" u="sng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1200" b="1" u="sng" dirty="0">
                <a:solidFill>
                  <a:schemeClr val="bg1"/>
                </a:solidFill>
                <a:latin typeface="Arial"/>
                <a:cs typeface="Arial"/>
              </a:rPr>
              <a:t>*</a:t>
            </a:r>
            <a:r>
              <a:rPr lang="en-US" sz="1200" b="1" u="sng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To sum multiple columns, select the empty cell at the bottom of each column you want to sum and then click the AutoSum button</a:t>
            </a:r>
            <a:br>
              <a:rPr lang="en-US" sz="1200" b="1" u="sng" dirty="0">
                <a:solidFill>
                  <a:schemeClr val="bg1"/>
                </a:solidFill>
                <a:latin typeface="Arial"/>
              </a:rPr>
            </a:br>
            <a:endParaRPr lang="en-US" sz="1200" b="1" u="sng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200" b="1" u="sng" dirty="0">
                <a:solidFill>
                  <a:schemeClr val="bg1"/>
                </a:solidFill>
                <a:latin typeface="Arial"/>
                <a:cs typeface="Poppins"/>
              </a:rPr>
              <a:t>*To add a row of figures, elect the cell incontinently to the right and also click the </a:t>
            </a:r>
            <a:r>
              <a:rPr lang="en-GB" sz="1200" b="1" u="sng" err="1">
                <a:solidFill>
                  <a:schemeClr val="bg1"/>
                </a:solidFill>
                <a:latin typeface="Arial"/>
                <a:cs typeface="Poppins"/>
              </a:rPr>
              <a:t>AutoSUM</a:t>
            </a:r>
            <a:r>
              <a:rPr lang="en-GB" sz="1200" b="1" u="sng" dirty="0">
                <a:solidFill>
                  <a:schemeClr val="bg1"/>
                </a:solidFill>
                <a:latin typeface="Arial"/>
                <a:cs typeface="Poppins"/>
              </a:rPr>
              <a:t> button</a:t>
            </a:r>
            <a:br>
              <a:rPr lang="en-GB" sz="1200" b="1" u="sng" dirty="0">
                <a:solidFill>
                  <a:schemeClr val="bg1"/>
                </a:solidFill>
                <a:latin typeface="Arial"/>
                <a:cs typeface="Poppins"/>
              </a:rPr>
            </a:br>
            <a:endParaRPr lang="en-GB" sz="1200" b="1" u="sng" dirty="0">
              <a:solidFill>
                <a:schemeClr val="bg1"/>
              </a:solidFill>
              <a:latin typeface="Arial"/>
              <a:cs typeface="Poppins"/>
            </a:endParaRPr>
          </a:p>
          <a:p>
            <a:pPr algn="ctr"/>
            <a:br>
              <a:rPr lang="en-US" dirty="0"/>
            </a:br>
            <a:endParaRPr lang="en-US" dirty="0"/>
          </a:p>
          <a:p>
            <a:pPr algn="ctr"/>
            <a:endParaRPr lang="en-GB" sz="1200" b="1" u="sng" dirty="0">
              <a:solidFill>
                <a:schemeClr val="bg1"/>
              </a:solidFill>
              <a:latin typeface="Arial"/>
              <a:cs typeface="Poppins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837407B6-747C-7C52-82CE-4ACF520C6C2B}"/>
              </a:ext>
            </a:extLst>
          </p:cNvPr>
          <p:cNvSpPr/>
          <p:nvPr/>
        </p:nvSpPr>
        <p:spPr>
          <a:xfrm>
            <a:off x="6226812" y="4237288"/>
            <a:ext cx="805687" cy="2814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06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4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на PowerPoint</dc:title>
  <dc:creator/>
  <cp:revision>87</cp:revision>
  <dcterms:created xsi:type="dcterms:W3CDTF">2025-06-25T11:33:20Z</dcterms:created>
  <dcterms:modified xsi:type="dcterms:W3CDTF">2025-07-01T09:07:18Z</dcterms:modified>
</cp:coreProperties>
</file>