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4"/>
  </p:notesMasterIdLst>
  <p:sldIdLst>
    <p:sldId id="256" r:id="rId2"/>
    <p:sldId id="258" r:id="rId3"/>
    <p:sldId id="268" r:id="rId4"/>
    <p:sldId id="259" r:id="rId5"/>
    <p:sldId id="261" r:id="rId6"/>
    <p:sldId id="263" r:id="rId7"/>
    <p:sldId id="264" r:id="rId8"/>
    <p:sldId id="265" r:id="rId9"/>
    <p:sldId id="266" r:id="rId10"/>
    <p:sldId id="262" r:id="rId11"/>
    <p:sldId id="260" r:id="rId12"/>
    <p:sldId id="267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581"/>
    <p:restoredTop sz="94619"/>
  </p:normalViewPr>
  <p:slideViewPr>
    <p:cSldViewPr snapToGrid="0" snapToObjects="1">
      <p:cViewPr varScale="1">
        <p:scale>
          <a:sx n="109" d="100"/>
          <a:sy n="109" d="100"/>
        </p:scale>
        <p:origin x="192" y="123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notesMaster" Target="notesMasters/notesMaster1.xml"/><Relationship Id="rId15" Type="http://schemas.openxmlformats.org/officeDocument/2006/relationships/presProps" Target="presProps.xml"/><Relationship Id="rId16" Type="http://schemas.openxmlformats.org/officeDocument/2006/relationships/viewProps" Target="viewProps.xml"/><Relationship Id="rId17" Type="http://schemas.openxmlformats.org/officeDocument/2006/relationships/theme" Target="theme/theme1.xml"/><Relationship Id="rId18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68A34AE-8BE2-3B4D-9541-052BE0E78BC1}" type="datetimeFigureOut">
              <a:rPr lang="en-US" smtClean="0"/>
              <a:t>2/14/17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ACC23F8-311E-8A4B-ABE4-47A33EE7DC5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1939176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E7DC10-97BE-7A4E-9AE1-1170D285CFAF}" type="datetimeFigureOut">
              <a:rPr lang="en-US" smtClean="0"/>
              <a:t>2/14/17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EF4426-E133-0B42-B155-2CA9BBADDA7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2852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E7DC10-97BE-7A4E-9AE1-1170D285CFAF}" type="datetimeFigureOut">
              <a:rPr lang="en-US" smtClean="0"/>
              <a:t>2/14/17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EF4426-E133-0B42-B155-2CA9BBADDA7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0573697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E7DC10-97BE-7A4E-9AE1-1170D285CFAF}" type="datetimeFigureOut">
              <a:rPr lang="en-US" smtClean="0"/>
              <a:t>2/14/17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EF4426-E133-0B42-B155-2CA9BBADDA7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438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E7DC10-97BE-7A4E-9AE1-1170D285CFAF}" type="datetimeFigureOut">
              <a:rPr lang="en-US" smtClean="0"/>
              <a:t>2/14/17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EF4426-E133-0B42-B155-2CA9BBADDA7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1822615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E7DC10-97BE-7A4E-9AE1-1170D285CFAF}" type="datetimeFigureOut">
              <a:rPr lang="en-US" smtClean="0"/>
              <a:t>2/14/17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EF4426-E133-0B42-B155-2CA9BBADDA7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77052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E7DC10-97BE-7A4E-9AE1-1170D285CFAF}" type="datetimeFigureOut">
              <a:rPr lang="en-US" smtClean="0"/>
              <a:t>2/14/17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EF4426-E133-0B42-B155-2CA9BBADDA7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3705799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E7DC10-97BE-7A4E-9AE1-1170D285CFAF}" type="datetimeFigureOut">
              <a:rPr lang="en-US" smtClean="0"/>
              <a:t>2/14/17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EF4426-E133-0B42-B155-2CA9BBADDA7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6967546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E7DC10-97BE-7A4E-9AE1-1170D285CFAF}" type="datetimeFigureOut">
              <a:rPr lang="en-US" smtClean="0"/>
              <a:t>2/14/17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EF4426-E133-0B42-B155-2CA9BBADDA7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6190600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E7DC10-97BE-7A4E-9AE1-1170D285CFAF}" type="datetimeFigureOut">
              <a:rPr lang="en-US" smtClean="0"/>
              <a:t>2/14/17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EF4426-E133-0B42-B155-2CA9BBADDA7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7695979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E7DC10-97BE-7A4E-9AE1-1170D285CFAF}" type="datetimeFigureOut">
              <a:rPr lang="en-US" smtClean="0"/>
              <a:t>2/14/17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EF4426-E133-0B42-B155-2CA9BBADDA7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5913967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E7DC10-97BE-7A4E-9AE1-1170D285CFAF}" type="datetimeFigureOut">
              <a:rPr lang="en-US" smtClean="0"/>
              <a:t>2/14/17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EF4426-E133-0B42-B155-2CA9BBADDA7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6151270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0E7DC10-97BE-7A4E-9AE1-1170D285CFAF}" type="datetimeFigureOut">
              <a:rPr lang="en-US" smtClean="0"/>
              <a:t>2/14/17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FEF4426-E133-0B42-B155-2CA9BBADDA7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8888324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 smtClean="0"/>
              <a:t>BA Physical Education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 smtClean="0"/>
              <a:t>All Year Group Seminar (2017)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800291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91308" y="2920756"/>
            <a:ext cx="10515600" cy="1325563"/>
          </a:xfrm>
        </p:spPr>
        <p:txBody>
          <a:bodyPr/>
          <a:lstStyle/>
          <a:p>
            <a:pPr algn="ctr"/>
            <a:r>
              <a:rPr lang="en-US" dirty="0" smtClean="0"/>
              <a:t>Introductions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6002535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91308" y="2920756"/>
            <a:ext cx="10515600" cy="1325563"/>
          </a:xfrm>
        </p:spPr>
        <p:txBody>
          <a:bodyPr/>
          <a:lstStyle/>
          <a:p>
            <a:pPr algn="ctr"/>
            <a:r>
              <a:rPr lang="en-US" dirty="0" smtClean="0"/>
              <a:t>Wales v England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2665179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91308" y="2920756"/>
            <a:ext cx="10515600" cy="1325563"/>
          </a:xfrm>
        </p:spPr>
        <p:txBody>
          <a:bodyPr/>
          <a:lstStyle/>
          <a:p>
            <a:pPr algn="ctr"/>
            <a:r>
              <a:rPr lang="en-US" dirty="0" smtClean="0"/>
              <a:t>Research Projects/Dissertation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6546554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91308" y="2920756"/>
            <a:ext cx="10515600" cy="1325563"/>
          </a:xfrm>
        </p:spPr>
        <p:txBody>
          <a:bodyPr/>
          <a:lstStyle/>
          <a:p>
            <a:pPr algn="ctr"/>
            <a:r>
              <a:rPr lang="en-US" dirty="0" smtClean="0"/>
              <a:t>Referencing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707573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91308" y="2920756"/>
            <a:ext cx="10515600" cy="1325563"/>
          </a:xfrm>
        </p:spPr>
        <p:txBody>
          <a:bodyPr/>
          <a:lstStyle/>
          <a:p>
            <a:pPr algn="ctr"/>
            <a:r>
              <a:rPr lang="en-US" dirty="0" smtClean="0"/>
              <a:t>Outdoor Adventurous Activities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4143133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91308" y="2920756"/>
            <a:ext cx="10515600" cy="1325563"/>
          </a:xfrm>
        </p:spPr>
        <p:txBody>
          <a:bodyPr/>
          <a:lstStyle/>
          <a:p>
            <a:pPr algn="ctr"/>
            <a:r>
              <a:rPr lang="en-US" dirty="0" smtClean="0"/>
              <a:t>Creative Activities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19015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91308" y="2920756"/>
            <a:ext cx="10515600" cy="1325563"/>
          </a:xfrm>
        </p:spPr>
        <p:txBody>
          <a:bodyPr/>
          <a:lstStyle/>
          <a:p>
            <a:pPr algn="ctr"/>
            <a:r>
              <a:rPr lang="en-US" dirty="0" smtClean="0"/>
              <a:t>Competitive Activities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2221296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91308" y="2920756"/>
            <a:ext cx="10515600" cy="1325563"/>
          </a:xfrm>
        </p:spPr>
        <p:txBody>
          <a:bodyPr/>
          <a:lstStyle/>
          <a:p>
            <a:pPr algn="ctr"/>
            <a:r>
              <a:rPr lang="en-US" dirty="0" smtClean="0"/>
              <a:t>Health, Fitness &amp; Well-Being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7703302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91308" y="2920756"/>
            <a:ext cx="10515600" cy="1325563"/>
          </a:xfrm>
        </p:spPr>
        <p:txBody>
          <a:bodyPr/>
          <a:lstStyle/>
          <a:p>
            <a:pPr algn="ctr"/>
            <a:r>
              <a:rPr lang="en-US" dirty="0" smtClean="0"/>
              <a:t>Practical Teaching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2026068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91308" y="2920756"/>
            <a:ext cx="10515600" cy="1325563"/>
          </a:xfrm>
        </p:spPr>
        <p:txBody>
          <a:bodyPr/>
          <a:lstStyle/>
          <a:p>
            <a:pPr algn="ctr"/>
            <a:r>
              <a:rPr lang="en-US" dirty="0" smtClean="0"/>
              <a:t>PGCE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6556822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91308" y="2920756"/>
            <a:ext cx="10515600" cy="1325563"/>
          </a:xfrm>
        </p:spPr>
        <p:txBody>
          <a:bodyPr/>
          <a:lstStyle/>
          <a:p>
            <a:pPr algn="ctr"/>
            <a:r>
              <a:rPr lang="en-US" dirty="0" smtClean="0"/>
              <a:t>Assignments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8700671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</TotalTime>
  <Words>33</Words>
  <Application>Microsoft Macintosh PowerPoint</Application>
  <PresentationFormat>Widescreen</PresentationFormat>
  <Paragraphs>13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6" baseType="lpstr">
      <vt:lpstr>Arial</vt:lpstr>
      <vt:lpstr>Calibri</vt:lpstr>
      <vt:lpstr>Calibri Light</vt:lpstr>
      <vt:lpstr>Office Theme</vt:lpstr>
      <vt:lpstr>BA Physical Education</vt:lpstr>
      <vt:lpstr>Introductions</vt:lpstr>
      <vt:lpstr>Wales v England</vt:lpstr>
      <vt:lpstr>Research Projects/Dissertation</vt:lpstr>
      <vt:lpstr>Referencing</vt:lpstr>
      <vt:lpstr>Outdoor Adventurous Activities</vt:lpstr>
      <vt:lpstr>Creative Activities</vt:lpstr>
      <vt:lpstr>Competitive Activities</vt:lpstr>
      <vt:lpstr>Health, Fitness &amp; Well-Being</vt:lpstr>
      <vt:lpstr>Practical Teaching</vt:lpstr>
      <vt:lpstr>PGCE</vt:lpstr>
      <vt:lpstr>Assignments</vt:lpstr>
    </vt:vector>
  </TitlesOfParts>
  <Company/>
  <LinksUpToDate>false</LinksUpToDate>
  <SharedDoc>false</SharedDoc>
  <HyperlinksChanged>false</HyperlinksChanged>
  <AppVersion>15.0030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BA Physical Education</dc:title>
  <dc:creator>Dylan Blain</dc:creator>
  <cp:lastModifiedBy>Dylan Blain</cp:lastModifiedBy>
  <cp:revision>1</cp:revision>
  <dcterms:created xsi:type="dcterms:W3CDTF">2017-02-14T18:31:50Z</dcterms:created>
  <dcterms:modified xsi:type="dcterms:W3CDTF">2017-02-14T18:38:50Z</dcterms:modified>
</cp:coreProperties>
</file>