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87"/>
  </p:normalViewPr>
  <p:slideViewPr>
    <p:cSldViewPr snapToGrid="0">
      <p:cViewPr varScale="1">
        <p:scale>
          <a:sx n="90" d="100"/>
          <a:sy n="90" d="100"/>
        </p:scale>
        <p:origin x="23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5968-59CB-9C84-DFD1-2B2CC64BA0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8DF79-A156-FE75-CC85-39B894A9F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CC774-1D4B-C83F-23BF-ED5AB0E07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F8490-330E-EC0E-2FE8-096AD084F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5F043-7538-4D76-917C-9C21A257B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960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0904B-0CAC-BFF8-E20F-5C274C22F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7F04F-35DF-A129-BB80-1954DE43B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8385B-CB76-E729-40A8-31A57968A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B4F75-352E-C069-23C9-A5F9CBC8F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3D6FB-976F-5264-FBDD-7DC615593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93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0EA84-AC03-EE10-9FB2-9DB65341C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646543-50FA-A6B1-D3B0-9A04CE249E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473AD-F6C3-5034-D248-D3275A9C2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7D9CA-CDDB-8A13-3842-AE785E91E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2A7DE0-17EA-A4A5-61C3-6502F8E5E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741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5BB97-6622-1A0F-FF79-4021E18C3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7B969-15A7-3D7D-D7A9-B8D4DE80F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D3C1D-CA63-8276-A950-8CD3F3FEC1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A8319-4021-AB65-87FB-A92FF8866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F2286B-4DB0-5BF3-EF16-1858107BB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704C60-6B4E-5EA6-28E6-08E7EEC92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198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A588F-9EA0-D107-6C72-DF46BBFEF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BA0FC9-8AD9-A525-A528-5F6B81E562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4C027-50CD-BEE4-3159-476F7F144E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275F43-2391-A0C7-2BB5-6BFC620C37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35D389-5952-4DE2-1F41-1B82899B74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717F2D-84F7-D5B0-DDA1-715D30794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B3E67E-73A8-BADC-3810-9D720D440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794821-E0B1-2D34-D3FE-C71AE6B37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66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517E3-AEBF-637F-7889-AFEAB9091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544858-B07D-9C3B-211D-6AE8C9957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303767-310A-6B0C-440B-9A08B9021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047931-17FF-5519-A61A-02FEF3F65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864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B37B8C-0C2A-C92F-BB32-568D439B1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8ACBC2-C550-FA58-3CC7-458C747BF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6C5884-4085-FE4B-02DB-63286CED1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989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B13A-8BB6-4855-B5E1-F0B21E9DB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1FF02-0227-0537-D727-6A6BEED21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9DB62E-0973-4A36-A9C9-E92A775A89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8D3278-0512-DA20-E980-633310386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113661-ED13-F9DB-049F-D6CADB9D4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D06FB5-2F50-D916-1A1C-5EC723FE7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141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C251B-A186-2B82-BDBF-4ECA6F060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5087DA-030B-5FA8-75CF-FDDF3E6BCD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F577BD-715D-F7F1-398D-788CD0A4D1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70BB8-B1B0-305C-18F2-318F0E6F0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5A1B4-127D-CBF6-7645-61928FE84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4F0D2-8963-8285-7E37-80A3C7FD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17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EC98E-B2B9-5ACB-16F1-B7F6C0BEB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47F8D-CA71-9676-2CF6-E71D31D796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34273-8296-65A7-A087-5C6B8B82E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85602-5880-F8D9-9E9B-B58D0172F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4D801-38A7-F6D3-06E0-B2ED20999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590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0B47C3-18BC-3E8F-BE90-A5833FA2D6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6FA3B-C576-6497-6A42-3EBF778514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2040E-02B4-2926-85E9-221040AC1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93A3E-67A3-1B5B-4206-3B9D8680C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C2683-54D3-2E23-6186-B452289F0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047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0DC272-7966-0EFE-71BB-D0C66D177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25532-7D00-B743-481E-92694F39C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DAD7E-5B64-F6DC-97A0-4BBFDCC476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23937-28DF-CA4D-9EB9-52E3B6596E66}" type="datetimeFigureOut">
              <a:rPr lang="en-US" smtClean="0"/>
              <a:t>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1A564-37BE-34C9-EF0B-47521CBE0A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8DE6BE-1F93-5064-ABF6-01F4246FB2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ADB26-71FD-1B48-9972-F6D5C4B85C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678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D822-9D0C-D81E-1345-D517C5B515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1800" dirty="0" err="1"/>
              <a:t>Shabna</a:t>
            </a:r>
            <a:r>
              <a:rPr lang="en-US" sz="1800" dirty="0"/>
              <a:t> Hussain </a:t>
            </a:r>
            <a:br>
              <a:rPr lang="en-US" sz="1800" dirty="0"/>
            </a:br>
            <a:r>
              <a:rPr lang="en-US" sz="1800" dirty="0"/>
              <a:t>student ID 2123212</a:t>
            </a:r>
            <a:br>
              <a:rPr lang="en-US" sz="1800" dirty="0"/>
            </a:br>
            <a:r>
              <a:rPr lang="en-US" sz="1800" dirty="0"/>
              <a:t>room reservation</a:t>
            </a:r>
            <a:br>
              <a:rPr lang="en-US" sz="1800" dirty="0"/>
            </a:br>
            <a:r>
              <a:rPr lang="en-US" sz="1800" dirty="0"/>
              <a:t>Tutor: Jinping Li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01A6C-FDEB-FFD0-8DB1-D37F100665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Audio Recording 14 Feb 2023 at 13:43:20">
            <a:hlinkClick r:id="" action="ppaction://media"/>
            <a:extLst>
              <a:ext uri="{FF2B5EF4-FFF2-40B4-BE49-F238E27FC236}">
                <a16:creationId xmlns:a16="http://schemas.microsoft.com/office/drawing/2014/main" id="{8EE28C8A-4D49-CD2C-F154-95321C3232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453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14</Words>
  <Application>Microsoft Macintosh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Shabna Hussain  student ID 2123212 room reservation Tutor: Jinping Li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Shabna Hussain  student ID 2123212 room reservation Tutor: Jinping Li</dc:title>
  <dc:creator>Shabna Hussain (2123212)</dc:creator>
  <cp:lastModifiedBy>Shabna Hussain (2123212)</cp:lastModifiedBy>
  <cp:revision>1</cp:revision>
  <dcterms:created xsi:type="dcterms:W3CDTF">2023-02-14T12:37:46Z</dcterms:created>
  <dcterms:modified xsi:type="dcterms:W3CDTF">2023-02-14T15:47:18Z</dcterms:modified>
</cp:coreProperties>
</file>