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sldIdLst>
    <p:sldId id="265" r:id="rId5"/>
    <p:sldId id="257" r:id="rId6"/>
    <p:sldId id="278" r:id="rId7"/>
    <p:sldId id="279" r:id="rId8"/>
    <p:sldId id="280" r:id="rId9"/>
    <p:sldId id="283" r:id="rId10"/>
    <p:sldId id="274" r:id="rId11"/>
    <p:sldId id="277" r:id="rId12"/>
    <p:sldId id="276" r:id="rId13"/>
    <p:sldId id="281" r:id="rId14"/>
    <p:sldId id="273" r:id="rId15"/>
    <p:sldId id="271" r:id="rId16"/>
    <p:sldId id="282"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4078" autoAdjust="0"/>
  </p:normalViewPr>
  <p:slideViewPr>
    <p:cSldViewPr snapToGrid="0">
      <p:cViewPr varScale="1">
        <p:scale>
          <a:sx n="98" d="100"/>
          <a:sy n="98" d="100"/>
        </p:scale>
        <p:origin x="101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3C0FEF-67AC-4705-8729-5C888859D2F1}" type="datetimeFigureOut">
              <a:rPr lang="en-GB" smtClean="0"/>
              <a:t>23/10/2024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4C29717-02B7-46AA-839C-4B6B02BCB6B3}" type="slidenum">
              <a:rPr lang="en-GB" smtClean="0"/>
              <a:t>‹#›</a:t>
            </a:fld>
            <a:endParaRPr lang="en-GB"/>
          </a:p>
        </p:txBody>
      </p:sp>
    </p:spTree>
    <p:extLst>
      <p:ext uri="{BB962C8B-B14F-4D97-AF65-F5344CB8AC3E}">
        <p14:creationId xmlns:p14="http://schemas.microsoft.com/office/powerpoint/2010/main" val="33522685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By addressing these responsibilities and challenges, restaurant managers can create a thriving and successful operation.</a:t>
            </a:r>
          </a:p>
          <a:p>
            <a:endParaRPr lang="en-GB" dirty="0"/>
          </a:p>
        </p:txBody>
      </p:sp>
      <p:sp>
        <p:nvSpPr>
          <p:cNvPr id="4" name="Slide Number Placeholder 3"/>
          <p:cNvSpPr>
            <a:spLocks noGrp="1"/>
          </p:cNvSpPr>
          <p:nvPr>
            <p:ph type="sldNum" sz="quarter" idx="5"/>
          </p:nvPr>
        </p:nvSpPr>
        <p:spPr/>
        <p:txBody>
          <a:bodyPr/>
          <a:lstStyle/>
          <a:p>
            <a:fld id="{84C29717-02B7-46AA-839C-4B6B02BCB6B3}" type="slidenum">
              <a:rPr lang="en-GB" smtClean="0"/>
              <a:t>3</a:t>
            </a:fld>
            <a:endParaRPr lang="en-GB"/>
          </a:p>
        </p:txBody>
      </p:sp>
    </p:spTree>
    <p:extLst>
      <p:ext uri="{BB962C8B-B14F-4D97-AF65-F5344CB8AC3E}">
        <p14:creationId xmlns:p14="http://schemas.microsoft.com/office/powerpoint/2010/main" val="52508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4C29717-02B7-46AA-839C-4B6B02BCB6B3}" type="slidenum">
              <a:rPr lang="en-GB" smtClean="0"/>
              <a:t>5</a:t>
            </a:fld>
            <a:endParaRPr lang="en-GB"/>
          </a:p>
        </p:txBody>
      </p:sp>
    </p:spTree>
    <p:extLst>
      <p:ext uri="{BB962C8B-B14F-4D97-AF65-F5344CB8AC3E}">
        <p14:creationId xmlns:p14="http://schemas.microsoft.com/office/powerpoint/2010/main" val="10688519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4C29717-02B7-46AA-839C-4B6B02BCB6B3}" type="slidenum">
              <a:rPr lang="en-GB" smtClean="0"/>
              <a:t>6</a:t>
            </a:fld>
            <a:endParaRPr lang="en-GB"/>
          </a:p>
        </p:txBody>
      </p:sp>
    </p:spTree>
    <p:extLst>
      <p:ext uri="{BB962C8B-B14F-4D97-AF65-F5344CB8AC3E}">
        <p14:creationId xmlns:p14="http://schemas.microsoft.com/office/powerpoint/2010/main" val="31823761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4C29717-02B7-46AA-839C-4B6B02BCB6B3}" type="slidenum">
              <a:rPr lang="en-GB" smtClean="0"/>
              <a:t>7</a:t>
            </a:fld>
            <a:endParaRPr lang="en-GB"/>
          </a:p>
        </p:txBody>
      </p:sp>
    </p:spTree>
    <p:extLst>
      <p:ext uri="{BB962C8B-B14F-4D97-AF65-F5344CB8AC3E}">
        <p14:creationId xmlns:p14="http://schemas.microsoft.com/office/powerpoint/2010/main" val="31035482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4C29717-02B7-46AA-839C-4B6B02BCB6B3}" type="slidenum">
              <a:rPr lang="en-GB" smtClean="0"/>
              <a:t>8</a:t>
            </a:fld>
            <a:endParaRPr lang="en-GB"/>
          </a:p>
        </p:txBody>
      </p:sp>
    </p:spTree>
    <p:extLst>
      <p:ext uri="{BB962C8B-B14F-4D97-AF65-F5344CB8AC3E}">
        <p14:creationId xmlns:p14="http://schemas.microsoft.com/office/powerpoint/2010/main" val="15811900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4C29717-02B7-46AA-839C-4B6B02BCB6B3}" type="slidenum">
              <a:rPr lang="en-GB" smtClean="0"/>
              <a:t>9</a:t>
            </a:fld>
            <a:endParaRPr lang="en-GB"/>
          </a:p>
        </p:txBody>
      </p:sp>
    </p:spTree>
    <p:extLst>
      <p:ext uri="{BB962C8B-B14F-4D97-AF65-F5344CB8AC3E}">
        <p14:creationId xmlns:p14="http://schemas.microsoft.com/office/powerpoint/2010/main" val="41682916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4C29717-02B7-46AA-839C-4B6B02BCB6B3}" type="slidenum">
              <a:rPr lang="en-GB" smtClean="0"/>
              <a:t>10</a:t>
            </a:fld>
            <a:endParaRPr lang="en-GB"/>
          </a:p>
        </p:txBody>
      </p:sp>
    </p:spTree>
    <p:extLst>
      <p:ext uri="{BB962C8B-B14F-4D97-AF65-F5344CB8AC3E}">
        <p14:creationId xmlns:p14="http://schemas.microsoft.com/office/powerpoint/2010/main" val="30740866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A920D-A89B-4C26-301E-B99167A8ABE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5E974DD4-1D5E-5245-7999-47CE0078E4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17B546C6-8DFE-3455-DFBB-5B237C263E88}"/>
              </a:ext>
            </a:extLst>
          </p:cNvPr>
          <p:cNvSpPr>
            <a:spLocks noGrp="1"/>
          </p:cNvSpPr>
          <p:nvPr>
            <p:ph type="dt" sz="half" idx="10"/>
          </p:nvPr>
        </p:nvSpPr>
        <p:spPr/>
        <p:txBody>
          <a:bodyPr/>
          <a:lstStyle/>
          <a:p>
            <a:fld id="{45A2E32F-D526-4683-9F8E-63D41E91AFBF}" type="datetimeFigureOut">
              <a:rPr lang="en-GB" smtClean="0"/>
              <a:t>22/10/2024</a:t>
            </a:fld>
            <a:endParaRPr lang="en-GB"/>
          </a:p>
        </p:txBody>
      </p:sp>
      <p:sp>
        <p:nvSpPr>
          <p:cNvPr id="5" name="Footer Placeholder 4">
            <a:extLst>
              <a:ext uri="{FF2B5EF4-FFF2-40B4-BE49-F238E27FC236}">
                <a16:creationId xmlns:a16="http://schemas.microsoft.com/office/drawing/2014/main" id="{80B268DF-36C7-210A-98B9-6FD0C2CFA0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EF3311-B7E5-E16A-110B-903129371E07}"/>
              </a:ext>
            </a:extLst>
          </p:cNvPr>
          <p:cNvSpPr>
            <a:spLocks noGrp="1"/>
          </p:cNvSpPr>
          <p:nvPr>
            <p:ph type="sldNum" sz="quarter" idx="12"/>
          </p:nvPr>
        </p:nvSpPr>
        <p:spPr/>
        <p:txBody>
          <a:bodyPr/>
          <a:lstStyle/>
          <a:p>
            <a:fld id="{A97AC9F9-0DB5-47A5-B174-9BB08446226C}" type="slidenum">
              <a:rPr lang="en-GB" smtClean="0"/>
              <a:t>‹#›</a:t>
            </a:fld>
            <a:endParaRPr lang="en-GB"/>
          </a:p>
        </p:txBody>
      </p:sp>
    </p:spTree>
    <p:extLst>
      <p:ext uri="{BB962C8B-B14F-4D97-AF65-F5344CB8AC3E}">
        <p14:creationId xmlns:p14="http://schemas.microsoft.com/office/powerpoint/2010/main" val="28682256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E6F177-8F5F-19E9-BAA2-3A20056316F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FACB3DE-63EE-B9D4-6202-882DDA6E77A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AD2ACCA-6A24-F28F-7757-06DA380A8D86}"/>
              </a:ext>
            </a:extLst>
          </p:cNvPr>
          <p:cNvSpPr>
            <a:spLocks noGrp="1"/>
          </p:cNvSpPr>
          <p:nvPr>
            <p:ph type="dt" sz="half" idx="10"/>
          </p:nvPr>
        </p:nvSpPr>
        <p:spPr/>
        <p:txBody>
          <a:bodyPr/>
          <a:lstStyle/>
          <a:p>
            <a:fld id="{45A2E32F-D526-4683-9F8E-63D41E91AFBF}" type="datetimeFigureOut">
              <a:rPr lang="en-GB" smtClean="0"/>
              <a:t>22/10/2024</a:t>
            </a:fld>
            <a:endParaRPr lang="en-GB"/>
          </a:p>
        </p:txBody>
      </p:sp>
      <p:sp>
        <p:nvSpPr>
          <p:cNvPr id="5" name="Footer Placeholder 4">
            <a:extLst>
              <a:ext uri="{FF2B5EF4-FFF2-40B4-BE49-F238E27FC236}">
                <a16:creationId xmlns:a16="http://schemas.microsoft.com/office/drawing/2014/main" id="{BBA7D049-3DC2-4B55-578C-22B8455883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0C7B54A-9866-39D8-C164-4C7F520B356F}"/>
              </a:ext>
            </a:extLst>
          </p:cNvPr>
          <p:cNvSpPr>
            <a:spLocks noGrp="1"/>
          </p:cNvSpPr>
          <p:nvPr>
            <p:ph type="sldNum" sz="quarter" idx="12"/>
          </p:nvPr>
        </p:nvSpPr>
        <p:spPr/>
        <p:txBody>
          <a:bodyPr/>
          <a:lstStyle/>
          <a:p>
            <a:fld id="{A97AC9F9-0DB5-47A5-B174-9BB08446226C}" type="slidenum">
              <a:rPr lang="en-GB" smtClean="0"/>
              <a:t>‹#›</a:t>
            </a:fld>
            <a:endParaRPr lang="en-GB"/>
          </a:p>
        </p:txBody>
      </p:sp>
    </p:spTree>
    <p:extLst>
      <p:ext uri="{BB962C8B-B14F-4D97-AF65-F5344CB8AC3E}">
        <p14:creationId xmlns:p14="http://schemas.microsoft.com/office/powerpoint/2010/main" val="24947225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A10CD-3E14-83AC-393D-8B6E824467AD}"/>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4139E5D-8772-7127-1699-A5A68C4DBB6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7FC3762-0EF4-125E-6F01-71AB7A453C78}"/>
              </a:ext>
            </a:extLst>
          </p:cNvPr>
          <p:cNvSpPr>
            <a:spLocks noGrp="1"/>
          </p:cNvSpPr>
          <p:nvPr>
            <p:ph type="dt" sz="half" idx="10"/>
          </p:nvPr>
        </p:nvSpPr>
        <p:spPr/>
        <p:txBody>
          <a:bodyPr/>
          <a:lstStyle/>
          <a:p>
            <a:fld id="{45A2E32F-D526-4683-9F8E-63D41E91AFBF}" type="datetimeFigureOut">
              <a:rPr lang="en-GB" smtClean="0"/>
              <a:t>22/10/2024</a:t>
            </a:fld>
            <a:endParaRPr lang="en-GB"/>
          </a:p>
        </p:txBody>
      </p:sp>
      <p:sp>
        <p:nvSpPr>
          <p:cNvPr id="5" name="Footer Placeholder 4">
            <a:extLst>
              <a:ext uri="{FF2B5EF4-FFF2-40B4-BE49-F238E27FC236}">
                <a16:creationId xmlns:a16="http://schemas.microsoft.com/office/drawing/2014/main" id="{9366E69D-EBA9-BB77-A0E1-8B3BB3D5EE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CB1060-1007-2C37-3433-B408A42F5BB0}"/>
              </a:ext>
            </a:extLst>
          </p:cNvPr>
          <p:cNvSpPr>
            <a:spLocks noGrp="1"/>
          </p:cNvSpPr>
          <p:nvPr>
            <p:ph type="sldNum" sz="quarter" idx="12"/>
          </p:nvPr>
        </p:nvSpPr>
        <p:spPr/>
        <p:txBody>
          <a:bodyPr/>
          <a:lstStyle/>
          <a:p>
            <a:fld id="{A97AC9F9-0DB5-47A5-B174-9BB08446226C}" type="slidenum">
              <a:rPr lang="en-GB" smtClean="0"/>
              <a:t>‹#›</a:t>
            </a:fld>
            <a:endParaRPr lang="en-GB"/>
          </a:p>
        </p:txBody>
      </p:sp>
    </p:spTree>
    <p:extLst>
      <p:ext uri="{BB962C8B-B14F-4D97-AF65-F5344CB8AC3E}">
        <p14:creationId xmlns:p14="http://schemas.microsoft.com/office/powerpoint/2010/main" val="30195804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129B0-7888-8FA1-F191-53D0E6493A63}"/>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52861984-11C9-3227-D21C-AF0FF78ACC6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F9041C56-DB4F-1026-E2AB-8A52437E501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A77B4406-83A7-970C-8F9F-BF13B8698308}"/>
              </a:ext>
            </a:extLst>
          </p:cNvPr>
          <p:cNvSpPr>
            <a:spLocks noGrp="1"/>
          </p:cNvSpPr>
          <p:nvPr>
            <p:ph type="dt" sz="half" idx="10"/>
          </p:nvPr>
        </p:nvSpPr>
        <p:spPr/>
        <p:txBody>
          <a:bodyPr/>
          <a:lstStyle/>
          <a:p>
            <a:fld id="{45A2E32F-D526-4683-9F8E-63D41E91AFBF}" type="datetimeFigureOut">
              <a:rPr lang="en-GB" smtClean="0"/>
              <a:t>22/10/2024</a:t>
            </a:fld>
            <a:endParaRPr lang="en-GB"/>
          </a:p>
        </p:txBody>
      </p:sp>
      <p:sp>
        <p:nvSpPr>
          <p:cNvPr id="6" name="Footer Placeholder 5">
            <a:extLst>
              <a:ext uri="{FF2B5EF4-FFF2-40B4-BE49-F238E27FC236}">
                <a16:creationId xmlns:a16="http://schemas.microsoft.com/office/drawing/2014/main" id="{0C5254C2-34EE-9D01-5698-7E7F10BDB0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1787E84-2C1E-6D47-138C-97BBAF7471E3}"/>
              </a:ext>
            </a:extLst>
          </p:cNvPr>
          <p:cNvSpPr>
            <a:spLocks noGrp="1"/>
          </p:cNvSpPr>
          <p:nvPr>
            <p:ph type="sldNum" sz="quarter" idx="12"/>
          </p:nvPr>
        </p:nvSpPr>
        <p:spPr/>
        <p:txBody>
          <a:bodyPr/>
          <a:lstStyle/>
          <a:p>
            <a:fld id="{A97AC9F9-0DB5-47A5-B174-9BB08446226C}" type="slidenum">
              <a:rPr lang="en-GB" smtClean="0"/>
              <a:t>‹#›</a:t>
            </a:fld>
            <a:endParaRPr lang="en-GB"/>
          </a:p>
        </p:txBody>
      </p:sp>
    </p:spTree>
    <p:extLst>
      <p:ext uri="{BB962C8B-B14F-4D97-AF65-F5344CB8AC3E}">
        <p14:creationId xmlns:p14="http://schemas.microsoft.com/office/powerpoint/2010/main" val="239168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9C682-11A6-0369-228A-F06EF24194F3}"/>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83503A0-9F12-47D6-B782-3FEBBE2E0AB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CA8D6CC-C43F-87AB-9A37-644E3B18061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CCA6E21C-3BBF-5493-3473-CB65621EE1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002A569-6C7B-9506-C0B1-E3C40D9AAF9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C8EC537B-A143-0178-118C-44A6860D7E46}"/>
              </a:ext>
            </a:extLst>
          </p:cNvPr>
          <p:cNvSpPr>
            <a:spLocks noGrp="1"/>
          </p:cNvSpPr>
          <p:nvPr>
            <p:ph type="dt" sz="half" idx="10"/>
          </p:nvPr>
        </p:nvSpPr>
        <p:spPr/>
        <p:txBody>
          <a:bodyPr/>
          <a:lstStyle/>
          <a:p>
            <a:fld id="{45A2E32F-D526-4683-9F8E-63D41E91AFBF}" type="datetimeFigureOut">
              <a:rPr lang="en-GB" smtClean="0"/>
              <a:t>22/10/2024</a:t>
            </a:fld>
            <a:endParaRPr lang="en-GB"/>
          </a:p>
        </p:txBody>
      </p:sp>
      <p:sp>
        <p:nvSpPr>
          <p:cNvPr id="8" name="Footer Placeholder 7">
            <a:extLst>
              <a:ext uri="{FF2B5EF4-FFF2-40B4-BE49-F238E27FC236}">
                <a16:creationId xmlns:a16="http://schemas.microsoft.com/office/drawing/2014/main" id="{EBAD83DA-0C84-585A-1BBF-B14782418E6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9BB6327-C729-271D-F8E1-87F90B9420C1}"/>
              </a:ext>
            </a:extLst>
          </p:cNvPr>
          <p:cNvSpPr>
            <a:spLocks noGrp="1"/>
          </p:cNvSpPr>
          <p:nvPr>
            <p:ph type="sldNum" sz="quarter" idx="12"/>
          </p:nvPr>
        </p:nvSpPr>
        <p:spPr/>
        <p:txBody>
          <a:bodyPr/>
          <a:lstStyle/>
          <a:p>
            <a:fld id="{A97AC9F9-0DB5-47A5-B174-9BB08446226C}" type="slidenum">
              <a:rPr lang="en-GB" smtClean="0"/>
              <a:t>‹#›</a:t>
            </a:fld>
            <a:endParaRPr lang="en-GB"/>
          </a:p>
        </p:txBody>
      </p:sp>
    </p:spTree>
    <p:extLst>
      <p:ext uri="{BB962C8B-B14F-4D97-AF65-F5344CB8AC3E}">
        <p14:creationId xmlns:p14="http://schemas.microsoft.com/office/powerpoint/2010/main" val="28403610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B2915D-8658-37BB-F780-608D8F6A7416}"/>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3723F105-96E1-FBA5-9D89-0407A4EC97FF}"/>
              </a:ext>
            </a:extLst>
          </p:cNvPr>
          <p:cNvSpPr>
            <a:spLocks noGrp="1"/>
          </p:cNvSpPr>
          <p:nvPr>
            <p:ph type="dt" sz="half" idx="10"/>
          </p:nvPr>
        </p:nvSpPr>
        <p:spPr/>
        <p:txBody>
          <a:bodyPr/>
          <a:lstStyle/>
          <a:p>
            <a:fld id="{45A2E32F-D526-4683-9F8E-63D41E91AFBF}" type="datetimeFigureOut">
              <a:rPr lang="en-GB" smtClean="0"/>
              <a:t>22/10/2024</a:t>
            </a:fld>
            <a:endParaRPr lang="en-GB"/>
          </a:p>
        </p:txBody>
      </p:sp>
      <p:sp>
        <p:nvSpPr>
          <p:cNvPr id="4" name="Footer Placeholder 3">
            <a:extLst>
              <a:ext uri="{FF2B5EF4-FFF2-40B4-BE49-F238E27FC236}">
                <a16:creationId xmlns:a16="http://schemas.microsoft.com/office/drawing/2014/main" id="{CF738376-79BF-E572-CDFD-800AC79138C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A0B308A-DE39-E901-43A9-5C2C164856C4}"/>
              </a:ext>
            </a:extLst>
          </p:cNvPr>
          <p:cNvSpPr>
            <a:spLocks noGrp="1"/>
          </p:cNvSpPr>
          <p:nvPr>
            <p:ph type="sldNum" sz="quarter" idx="12"/>
          </p:nvPr>
        </p:nvSpPr>
        <p:spPr/>
        <p:txBody>
          <a:bodyPr/>
          <a:lstStyle/>
          <a:p>
            <a:fld id="{A97AC9F9-0DB5-47A5-B174-9BB08446226C}" type="slidenum">
              <a:rPr lang="en-GB" smtClean="0"/>
              <a:t>‹#›</a:t>
            </a:fld>
            <a:endParaRPr lang="en-GB"/>
          </a:p>
        </p:txBody>
      </p:sp>
    </p:spTree>
    <p:extLst>
      <p:ext uri="{BB962C8B-B14F-4D97-AF65-F5344CB8AC3E}">
        <p14:creationId xmlns:p14="http://schemas.microsoft.com/office/powerpoint/2010/main" val="1690786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352A9F0-8478-363A-DF17-C4E2AA597371}"/>
              </a:ext>
            </a:extLst>
          </p:cNvPr>
          <p:cNvSpPr>
            <a:spLocks noGrp="1"/>
          </p:cNvSpPr>
          <p:nvPr>
            <p:ph type="dt" sz="half" idx="10"/>
          </p:nvPr>
        </p:nvSpPr>
        <p:spPr/>
        <p:txBody>
          <a:bodyPr/>
          <a:lstStyle/>
          <a:p>
            <a:fld id="{45A2E32F-D526-4683-9F8E-63D41E91AFBF}" type="datetimeFigureOut">
              <a:rPr lang="en-GB" smtClean="0"/>
              <a:t>22/10/2024</a:t>
            </a:fld>
            <a:endParaRPr lang="en-GB"/>
          </a:p>
        </p:txBody>
      </p:sp>
      <p:sp>
        <p:nvSpPr>
          <p:cNvPr id="3" name="Footer Placeholder 2">
            <a:extLst>
              <a:ext uri="{FF2B5EF4-FFF2-40B4-BE49-F238E27FC236}">
                <a16:creationId xmlns:a16="http://schemas.microsoft.com/office/drawing/2014/main" id="{AD2ABCF1-3BEF-8A80-A9BE-F09F990D3B5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75A4533-90D0-0E5A-302F-5865B8365382}"/>
              </a:ext>
            </a:extLst>
          </p:cNvPr>
          <p:cNvSpPr>
            <a:spLocks noGrp="1"/>
          </p:cNvSpPr>
          <p:nvPr>
            <p:ph type="sldNum" sz="quarter" idx="12"/>
          </p:nvPr>
        </p:nvSpPr>
        <p:spPr/>
        <p:txBody>
          <a:bodyPr/>
          <a:lstStyle/>
          <a:p>
            <a:fld id="{A97AC9F9-0DB5-47A5-B174-9BB08446226C}" type="slidenum">
              <a:rPr lang="en-GB" smtClean="0"/>
              <a:t>‹#›</a:t>
            </a:fld>
            <a:endParaRPr lang="en-GB"/>
          </a:p>
        </p:txBody>
      </p:sp>
    </p:spTree>
    <p:extLst>
      <p:ext uri="{BB962C8B-B14F-4D97-AF65-F5344CB8AC3E}">
        <p14:creationId xmlns:p14="http://schemas.microsoft.com/office/powerpoint/2010/main" val="36466040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11D93-AC9C-582D-7CFE-15323398F95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9BB36388-4B4E-656A-443C-1EAF0F6079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C285E497-C764-B68E-A58F-BDAE01CD17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9ADD79E-66CE-CCBB-643B-DBD62BE834AF}"/>
              </a:ext>
            </a:extLst>
          </p:cNvPr>
          <p:cNvSpPr>
            <a:spLocks noGrp="1"/>
          </p:cNvSpPr>
          <p:nvPr>
            <p:ph type="dt" sz="half" idx="10"/>
          </p:nvPr>
        </p:nvSpPr>
        <p:spPr/>
        <p:txBody>
          <a:bodyPr/>
          <a:lstStyle/>
          <a:p>
            <a:fld id="{45A2E32F-D526-4683-9F8E-63D41E91AFBF}" type="datetimeFigureOut">
              <a:rPr lang="en-GB" smtClean="0"/>
              <a:t>22/10/2024</a:t>
            </a:fld>
            <a:endParaRPr lang="en-GB"/>
          </a:p>
        </p:txBody>
      </p:sp>
      <p:sp>
        <p:nvSpPr>
          <p:cNvPr id="6" name="Footer Placeholder 5">
            <a:extLst>
              <a:ext uri="{FF2B5EF4-FFF2-40B4-BE49-F238E27FC236}">
                <a16:creationId xmlns:a16="http://schemas.microsoft.com/office/drawing/2014/main" id="{F09F4AEB-FCFF-0EDB-332A-7B5CA8896F1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FE21ED5-B232-5E7C-056F-789CDB07D401}"/>
              </a:ext>
            </a:extLst>
          </p:cNvPr>
          <p:cNvSpPr>
            <a:spLocks noGrp="1"/>
          </p:cNvSpPr>
          <p:nvPr>
            <p:ph type="sldNum" sz="quarter" idx="12"/>
          </p:nvPr>
        </p:nvSpPr>
        <p:spPr/>
        <p:txBody>
          <a:bodyPr/>
          <a:lstStyle/>
          <a:p>
            <a:fld id="{A97AC9F9-0DB5-47A5-B174-9BB08446226C}" type="slidenum">
              <a:rPr lang="en-GB" smtClean="0"/>
              <a:t>‹#›</a:t>
            </a:fld>
            <a:endParaRPr lang="en-GB"/>
          </a:p>
        </p:txBody>
      </p:sp>
    </p:spTree>
    <p:extLst>
      <p:ext uri="{BB962C8B-B14F-4D97-AF65-F5344CB8AC3E}">
        <p14:creationId xmlns:p14="http://schemas.microsoft.com/office/powerpoint/2010/main" val="59952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8B185F-8260-54F3-62B6-9F62809BBBF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25B445E-72CF-5D5F-75FA-12F072C32F1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D3BC1F7-8FBC-05EB-99EF-DE68488D03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795353C-5EB5-975E-2378-1EBBFEDC5366}"/>
              </a:ext>
            </a:extLst>
          </p:cNvPr>
          <p:cNvSpPr>
            <a:spLocks noGrp="1"/>
          </p:cNvSpPr>
          <p:nvPr>
            <p:ph type="dt" sz="half" idx="10"/>
          </p:nvPr>
        </p:nvSpPr>
        <p:spPr/>
        <p:txBody>
          <a:bodyPr/>
          <a:lstStyle/>
          <a:p>
            <a:fld id="{45A2E32F-D526-4683-9F8E-63D41E91AFBF}" type="datetimeFigureOut">
              <a:rPr lang="en-GB" smtClean="0"/>
              <a:t>22/10/2024</a:t>
            </a:fld>
            <a:endParaRPr lang="en-GB"/>
          </a:p>
        </p:txBody>
      </p:sp>
      <p:sp>
        <p:nvSpPr>
          <p:cNvPr id="6" name="Footer Placeholder 5">
            <a:extLst>
              <a:ext uri="{FF2B5EF4-FFF2-40B4-BE49-F238E27FC236}">
                <a16:creationId xmlns:a16="http://schemas.microsoft.com/office/drawing/2014/main" id="{EAC6EB17-ACF3-F7F7-4B53-6DEEB7451DF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62F5804-794E-2374-7640-0F44CB245717}"/>
              </a:ext>
            </a:extLst>
          </p:cNvPr>
          <p:cNvSpPr>
            <a:spLocks noGrp="1"/>
          </p:cNvSpPr>
          <p:nvPr>
            <p:ph type="sldNum" sz="quarter" idx="12"/>
          </p:nvPr>
        </p:nvSpPr>
        <p:spPr/>
        <p:txBody>
          <a:bodyPr/>
          <a:lstStyle/>
          <a:p>
            <a:fld id="{A97AC9F9-0DB5-47A5-B174-9BB08446226C}" type="slidenum">
              <a:rPr lang="en-GB" smtClean="0"/>
              <a:t>‹#›</a:t>
            </a:fld>
            <a:endParaRPr lang="en-GB"/>
          </a:p>
        </p:txBody>
      </p:sp>
    </p:spTree>
    <p:extLst>
      <p:ext uri="{BB962C8B-B14F-4D97-AF65-F5344CB8AC3E}">
        <p14:creationId xmlns:p14="http://schemas.microsoft.com/office/powerpoint/2010/main" val="18649879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BE1C6-32AB-146E-9BA5-DF5ACC73EA58}"/>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03057166-37FA-D873-4D88-FF92B541113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2EBD161-0F9E-BB4D-0BAF-70CAD4ED00DF}"/>
              </a:ext>
            </a:extLst>
          </p:cNvPr>
          <p:cNvSpPr>
            <a:spLocks noGrp="1"/>
          </p:cNvSpPr>
          <p:nvPr>
            <p:ph type="dt" sz="half" idx="10"/>
          </p:nvPr>
        </p:nvSpPr>
        <p:spPr/>
        <p:txBody>
          <a:bodyPr/>
          <a:lstStyle/>
          <a:p>
            <a:fld id="{45A2E32F-D526-4683-9F8E-63D41E91AFBF}" type="datetimeFigureOut">
              <a:rPr lang="en-GB" smtClean="0"/>
              <a:t>22/10/2024</a:t>
            </a:fld>
            <a:endParaRPr lang="en-GB"/>
          </a:p>
        </p:txBody>
      </p:sp>
      <p:sp>
        <p:nvSpPr>
          <p:cNvPr id="5" name="Footer Placeholder 4">
            <a:extLst>
              <a:ext uri="{FF2B5EF4-FFF2-40B4-BE49-F238E27FC236}">
                <a16:creationId xmlns:a16="http://schemas.microsoft.com/office/drawing/2014/main" id="{2C9A2A57-2D4A-0806-8295-B973FF2B96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7F3365-703C-D572-4DC9-1DA0F4BBEFA5}"/>
              </a:ext>
            </a:extLst>
          </p:cNvPr>
          <p:cNvSpPr>
            <a:spLocks noGrp="1"/>
          </p:cNvSpPr>
          <p:nvPr>
            <p:ph type="sldNum" sz="quarter" idx="12"/>
          </p:nvPr>
        </p:nvSpPr>
        <p:spPr/>
        <p:txBody>
          <a:bodyPr/>
          <a:lstStyle/>
          <a:p>
            <a:fld id="{A97AC9F9-0DB5-47A5-B174-9BB08446226C}" type="slidenum">
              <a:rPr lang="en-GB" smtClean="0"/>
              <a:t>‹#›</a:t>
            </a:fld>
            <a:endParaRPr lang="en-GB"/>
          </a:p>
        </p:txBody>
      </p:sp>
    </p:spTree>
    <p:extLst>
      <p:ext uri="{BB962C8B-B14F-4D97-AF65-F5344CB8AC3E}">
        <p14:creationId xmlns:p14="http://schemas.microsoft.com/office/powerpoint/2010/main" val="28936375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BA11045-AA17-3C6F-0C46-4C1317CCB67A}"/>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1DB81B62-5B4E-16E0-FE98-0DBBDC01467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9329A7A-EBCC-18E1-89DC-787F652F527D}"/>
              </a:ext>
            </a:extLst>
          </p:cNvPr>
          <p:cNvSpPr>
            <a:spLocks noGrp="1"/>
          </p:cNvSpPr>
          <p:nvPr>
            <p:ph type="dt" sz="half" idx="10"/>
          </p:nvPr>
        </p:nvSpPr>
        <p:spPr/>
        <p:txBody>
          <a:bodyPr/>
          <a:lstStyle/>
          <a:p>
            <a:fld id="{45A2E32F-D526-4683-9F8E-63D41E91AFBF}" type="datetimeFigureOut">
              <a:rPr lang="en-GB" smtClean="0"/>
              <a:t>22/10/2024</a:t>
            </a:fld>
            <a:endParaRPr lang="en-GB"/>
          </a:p>
        </p:txBody>
      </p:sp>
      <p:sp>
        <p:nvSpPr>
          <p:cNvPr id="5" name="Footer Placeholder 4">
            <a:extLst>
              <a:ext uri="{FF2B5EF4-FFF2-40B4-BE49-F238E27FC236}">
                <a16:creationId xmlns:a16="http://schemas.microsoft.com/office/drawing/2014/main" id="{CA6BB686-8F1B-1242-3EA1-FCB18A793C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C20A76-75F2-A8B3-56DB-DDB75E0DE0AB}"/>
              </a:ext>
            </a:extLst>
          </p:cNvPr>
          <p:cNvSpPr>
            <a:spLocks noGrp="1"/>
          </p:cNvSpPr>
          <p:nvPr>
            <p:ph type="sldNum" sz="quarter" idx="12"/>
          </p:nvPr>
        </p:nvSpPr>
        <p:spPr/>
        <p:txBody>
          <a:bodyPr/>
          <a:lstStyle/>
          <a:p>
            <a:fld id="{A97AC9F9-0DB5-47A5-B174-9BB08446226C}" type="slidenum">
              <a:rPr lang="en-GB" smtClean="0"/>
              <a:t>‹#›</a:t>
            </a:fld>
            <a:endParaRPr lang="en-GB"/>
          </a:p>
        </p:txBody>
      </p:sp>
    </p:spTree>
    <p:extLst>
      <p:ext uri="{BB962C8B-B14F-4D97-AF65-F5344CB8AC3E}">
        <p14:creationId xmlns:p14="http://schemas.microsoft.com/office/powerpoint/2010/main" val="11370264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6B18C48-ED2A-9008-BE9A-F5DD041E4ED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F07970D7-D8AE-3A40-E76E-C43B39A5A07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AC59ECF-6426-FABA-8A33-2FB20559A85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5A2E32F-D526-4683-9F8E-63D41E91AFBF}" type="datetimeFigureOut">
              <a:rPr lang="en-GB" smtClean="0"/>
              <a:t>22/10/2024</a:t>
            </a:fld>
            <a:endParaRPr lang="en-GB"/>
          </a:p>
        </p:txBody>
      </p:sp>
      <p:sp>
        <p:nvSpPr>
          <p:cNvPr id="5" name="Footer Placeholder 4">
            <a:extLst>
              <a:ext uri="{FF2B5EF4-FFF2-40B4-BE49-F238E27FC236}">
                <a16:creationId xmlns:a16="http://schemas.microsoft.com/office/drawing/2014/main" id="{09BCA8E4-9DC5-2FD3-C7A4-24E39A976D3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BC45D66-A544-069E-A7EB-EA26280C144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97AC9F9-0DB5-47A5-B174-9BB08446226C}" type="slidenum">
              <a:rPr lang="en-GB" smtClean="0"/>
              <a:t>‹#›</a:t>
            </a:fld>
            <a:endParaRPr lang="en-GB"/>
          </a:p>
        </p:txBody>
      </p:sp>
    </p:spTree>
    <p:extLst>
      <p:ext uri="{BB962C8B-B14F-4D97-AF65-F5344CB8AC3E}">
        <p14:creationId xmlns:p14="http://schemas.microsoft.com/office/powerpoint/2010/main" val="11359197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hatgpt.com/" TargetMode="External"/><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and and arrows pointing up">
            <a:extLst>
              <a:ext uri="{FF2B5EF4-FFF2-40B4-BE49-F238E27FC236}">
                <a16:creationId xmlns:a16="http://schemas.microsoft.com/office/drawing/2014/main" id="{2CD634D8-0841-F272-071C-C413220C4523}"/>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tretch>
            <a:fillRect/>
          </a:stretch>
        </p:blipFill>
        <p:spPr>
          <a:xfrm>
            <a:off x="0" y="-5352"/>
            <a:ext cx="12191999" cy="6863351"/>
          </a:xfrm>
          <a:prstGeom prst="rect">
            <a:avLst/>
          </a:prstGeom>
        </p:spPr>
      </p:pic>
      <p:sp>
        <p:nvSpPr>
          <p:cNvPr id="4" name="TextBox 3">
            <a:extLst>
              <a:ext uri="{FF2B5EF4-FFF2-40B4-BE49-F238E27FC236}">
                <a16:creationId xmlns:a16="http://schemas.microsoft.com/office/drawing/2014/main" id="{67821672-46E4-3B67-874B-3AC236BAB470}"/>
              </a:ext>
            </a:extLst>
          </p:cNvPr>
          <p:cNvSpPr txBox="1"/>
          <p:nvPr/>
        </p:nvSpPr>
        <p:spPr>
          <a:xfrm>
            <a:off x="633379" y="1977937"/>
            <a:ext cx="6129866" cy="2031325"/>
          </a:xfrm>
          <a:prstGeom prst="rect">
            <a:avLst/>
          </a:prstGeom>
          <a:noFill/>
        </p:spPr>
        <p:txBody>
          <a:bodyPr wrap="square">
            <a:spAutoFit/>
          </a:bodyPr>
          <a:lstStyle/>
          <a:p>
            <a:r>
              <a:rPr lang="en-GB" sz="1200" dirty="0">
                <a:solidFill>
                  <a:schemeClr val="bg1">
                    <a:lumMod val="95000"/>
                  </a:schemeClr>
                </a:solidFill>
                <a:latin typeface="Arial" panose="020B0604020202020204" pitchFamily="34" charset="0"/>
                <a:cs typeface="Arial" panose="020B0604020202020204" pitchFamily="34" charset="0"/>
              </a:rPr>
              <a:t>I Acknowledge the use of ChatGPT (</a:t>
            </a:r>
            <a:r>
              <a:rPr lang="en-GB" sz="1200" dirty="0">
                <a:solidFill>
                  <a:schemeClr val="bg1">
                    <a:lumMod val="95000"/>
                  </a:schemeClr>
                </a:solidFill>
                <a:latin typeface="Arial" panose="020B0604020202020204" pitchFamily="34" charset="0"/>
                <a:cs typeface="Arial" panose="020B0604020202020204" pitchFamily="34" charset="0"/>
                <a:hlinkClick r:id="rId3"/>
              </a:rPr>
              <a:t>https://chatgpt.com/</a:t>
            </a:r>
            <a:r>
              <a:rPr lang="en-GB" sz="1200" dirty="0">
                <a:solidFill>
                  <a:schemeClr val="bg1">
                    <a:lumMod val="95000"/>
                  </a:schemeClr>
                </a:solidFill>
                <a:latin typeface="Arial" panose="020B0604020202020204" pitchFamily="34" charset="0"/>
                <a:cs typeface="Arial" panose="020B0604020202020204" pitchFamily="34" charset="0"/>
              </a:rPr>
              <a:t>) on 22 October 2023 to further my ideas and how I’m going to present my presentation.</a:t>
            </a:r>
          </a:p>
          <a:p>
            <a:endParaRPr lang="en-GB" sz="1200" dirty="0">
              <a:solidFill>
                <a:schemeClr val="bg1">
                  <a:lumMod val="95000"/>
                </a:schemeClr>
              </a:solidFill>
              <a:latin typeface="Arial" panose="020B0604020202020204" pitchFamily="34" charset="0"/>
              <a:cs typeface="Arial" panose="020B0604020202020204" pitchFamily="34" charset="0"/>
            </a:endParaRPr>
          </a:p>
          <a:p>
            <a:r>
              <a:rPr lang="en-GB" sz="1200" dirty="0">
                <a:solidFill>
                  <a:schemeClr val="bg1">
                    <a:lumMod val="95000"/>
                  </a:schemeClr>
                </a:solidFill>
                <a:latin typeface="Arial" panose="020B0604020202020204" pitchFamily="34" charset="0"/>
                <a:cs typeface="Arial" panose="020B0604020202020204" pitchFamily="34" charset="0"/>
              </a:rPr>
              <a:t>     1. Give me ideas on how I can tackle my presentation</a:t>
            </a:r>
          </a:p>
          <a:p>
            <a:r>
              <a:rPr lang="en-GB" sz="1200" dirty="0">
                <a:solidFill>
                  <a:schemeClr val="bg1">
                    <a:lumMod val="95000"/>
                  </a:schemeClr>
                </a:solidFill>
                <a:latin typeface="Arial" panose="020B0604020202020204" pitchFamily="34" charset="0"/>
                <a:cs typeface="Arial" panose="020B0604020202020204" pitchFamily="34" charset="0"/>
              </a:rPr>
              <a:t>     2. Give example</a:t>
            </a:r>
          </a:p>
          <a:p>
            <a:endParaRPr lang="en-GB" sz="1200" dirty="0">
              <a:solidFill>
                <a:schemeClr val="bg1">
                  <a:lumMod val="95000"/>
                </a:schemeClr>
              </a:solidFill>
              <a:latin typeface="Arial" panose="020B0604020202020204" pitchFamily="34" charset="0"/>
              <a:cs typeface="Arial" panose="020B0604020202020204" pitchFamily="34" charset="0"/>
            </a:endParaRPr>
          </a:p>
          <a:p>
            <a:r>
              <a:rPr lang="en-GB" sz="1200" dirty="0">
                <a:solidFill>
                  <a:schemeClr val="bg1">
                    <a:lumMod val="95000"/>
                  </a:schemeClr>
                </a:solidFill>
                <a:latin typeface="Arial" panose="020B0604020202020204" pitchFamily="34" charset="0"/>
                <a:cs typeface="Arial" panose="020B0604020202020204" pitchFamily="34" charset="0"/>
              </a:rPr>
              <a:t>I confirm that I have not presented any AI generated text as my own work. I confirm I have copies of my drafts, notes, and other resources I used before, and after the use of </a:t>
            </a:r>
          </a:p>
          <a:p>
            <a:r>
              <a:rPr lang="en-GB" sz="1200" dirty="0">
                <a:solidFill>
                  <a:schemeClr val="bg1">
                    <a:lumMod val="95000"/>
                  </a:schemeClr>
                </a:solidFill>
                <a:latin typeface="Arial" panose="020B0604020202020204" pitchFamily="34" charset="0"/>
                <a:cs typeface="Arial" panose="020B0604020202020204" pitchFamily="34" charset="0"/>
              </a:rPr>
              <a:t>AI tools which I may be asked to provide in evidence.</a:t>
            </a:r>
          </a:p>
          <a:p>
            <a:endParaRPr lang="en-GB" dirty="0">
              <a:solidFill>
                <a:schemeClr val="bg1">
                  <a:lumMod val="95000"/>
                </a:schemeClr>
              </a:solidFill>
            </a:endParaRPr>
          </a:p>
        </p:txBody>
      </p:sp>
    </p:spTree>
    <p:extLst>
      <p:ext uri="{BB962C8B-B14F-4D97-AF65-F5344CB8AC3E}">
        <p14:creationId xmlns:p14="http://schemas.microsoft.com/office/powerpoint/2010/main" val="34917404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and and arrows pointing up">
            <a:extLst>
              <a:ext uri="{FF2B5EF4-FFF2-40B4-BE49-F238E27FC236}">
                <a16:creationId xmlns:a16="http://schemas.microsoft.com/office/drawing/2014/main" id="{2CD634D8-0841-F272-071C-C413220C4523}"/>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tretch>
            <a:fillRect/>
          </a:stretch>
        </p:blipFill>
        <p:spPr>
          <a:xfrm>
            <a:off x="0" y="-5352"/>
            <a:ext cx="12191999" cy="6863351"/>
          </a:xfrm>
          <a:prstGeom prst="rect">
            <a:avLst/>
          </a:prstGeom>
        </p:spPr>
      </p:pic>
      <p:sp>
        <p:nvSpPr>
          <p:cNvPr id="6" name="TextBox 5">
            <a:extLst>
              <a:ext uri="{FF2B5EF4-FFF2-40B4-BE49-F238E27FC236}">
                <a16:creationId xmlns:a16="http://schemas.microsoft.com/office/drawing/2014/main" id="{8D2194D5-39AD-3368-0CA8-F0C0C57DEA1F}"/>
              </a:ext>
            </a:extLst>
          </p:cNvPr>
          <p:cNvSpPr txBox="1"/>
          <p:nvPr/>
        </p:nvSpPr>
        <p:spPr>
          <a:xfrm>
            <a:off x="491705" y="976088"/>
            <a:ext cx="4856672" cy="2585323"/>
          </a:xfrm>
          <a:prstGeom prst="rect">
            <a:avLst/>
          </a:prstGeom>
          <a:noFill/>
        </p:spPr>
        <p:txBody>
          <a:bodyPr wrap="square" rtlCol="0">
            <a:spAutoFit/>
          </a:bodyPr>
          <a:lstStyle/>
          <a:p>
            <a:r>
              <a:rPr lang="en-GB" sz="5400" dirty="0">
                <a:solidFill>
                  <a:schemeClr val="bg1">
                    <a:lumMod val="95000"/>
                  </a:schemeClr>
                </a:solidFill>
                <a:latin typeface="Arial" panose="020B0604020202020204" pitchFamily="34" charset="0"/>
                <a:cs typeface="Arial" panose="020B0604020202020204" pitchFamily="34" charset="0"/>
              </a:rPr>
              <a:t>Developing Restaurant Management</a:t>
            </a:r>
          </a:p>
        </p:txBody>
      </p:sp>
      <p:sp>
        <p:nvSpPr>
          <p:cNvPr id="7" name="TextBox 6">
            <a:extLst>
              <a:ext uri="{FF2B5EF4-FFF2-40B4-BE49-F238E27FC236}">
                <a16:creationId xmlns:a16="http://schemas.microsoft.com/office/drawing/2014/main" id="{800F0748-0A84-CCF2-DBE2-49C6F288C6B1}"/>
              </a:ext>
            </a:extLst>
          </p:cNvPr>
          <p:cNvSpPr txBox="1"/>
          <p:nvPr/>
        </p:nvSpPr>
        <p:spPr>
          <a:xfrm>
            <a:off x="491705" y="4563374"/>
            <a:ext cx="3968151" cy="1292662"/>
          </a:xfrm>
          <a:prstGeom prst="rect">
            <a:avLst/>
          </a:prstGeom>
          <a:noFill/>
        </p:spPr>
        <p:txBody>
          <a:bodyPr wrap="square" rtlCol="0">
            <a:spAutoFit/>
          </a:bodyPr>
          <a:lstStyle/>
          <a:p>
            <a:r>
              <a:rPr lang="en-GB" sz="1200" dirty="0">
                <a:solidFill>
                  <a:schemeClr val="bg1">
                    <a:lumMod val="95000"/>
                  </a:schemeClr>
                </a:solidFill>
                <a:latin typeface="Arial" panose="020B0604020202020204" pitchFamily="34" charset="0"/>
                <a:cs typeface="Arial" panose="020B0604020202020204" pitchFamily="34" charset="0"/>
              </a:rPr>
              <a:t>Name: Mark Jeffrey Pascual</a:t>
            </a:r>
          </a:p>
          <a:p>
            <a:r>
              <a:rPr lang="en-GB" sz="1200" dirty="0">
                <a:solidFill>
                  <a:schemeClr val="bg1">
                    <a:lumMod val="95000"/>
                  </a:schemeClr>
                </a:solidFill>
                <a:latin typeface="Arial" panose="020B0604020202020204" pitchFamily="34" charset="0"/>
                <a:cs typeface="Arial" panose="020B0604020202020204" pitchFamily="34" charset="0"/>
              </a:rPr>
              <a:t>Student number: 2229176</a:t>
            </a:r>
          </a:p>
          <a:p>
            <a:r>
              <a:rPr lang="en-GB" sz="1200" dirty="0">
                <a:solidFill>
                  <a:schemeClr val="bg1">
                    <a:lumMod val="95000"/>
                  </a:schemeClr>
                </a:solidFill>
                <a:latin typeface="Arial" panose="020B0604020202020204" pitchFamily="34" charset="0"/>
                <a:cs typeface="Arial" panose="020B0604020202020204" pitchFamily="34" charset="0"/>
              </a:rPr>
              <a:t>Module: Developing Restaurant Management BMGM5004</a:t>
            </a:r>
          </a:p>
          <a:p>
            <a:r>
              <a:rPr lang="en-GB" sz="1200" dirty="0">
                <a:solidFill>
                  <a:schemeClr val="bg1">
                    <a:lumMod val="95000"/>
                  </a:schemeClr>
                </a:solidFill>
                <a:latin typeface="Arial" panose="020B0604020202020204" pitchFamily="34" charset="0"/>
                <a:cs typeface="Arial" panose="020B0604020202020204" pitchFamily="34" charset="0"/>
              </a:rPr>
              <a:t>Lecturer: Antoinette Milne</a:t>
            </a:r>
          </a:p>
          <a:p>
            <a:endParaRPr lang="en-GB" dirty="0"/>
          </a:p>
        </p:txBody>
      </p:sp>
    </p:spTree>
    <p:extLst>
      <p:ext uri="{BB962C8B-B14F-4D97-AF65-F5344CB8AC3E}">
        <p14:creationId xmlns:p14="http://schemas.microsoft.com/office/powerpoint/2010/main" val="20510706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3D425ED-DF00-1B69-011E-8F832B686521}"/>
              </a:ext>
            </a:extLst>
          </p:cNvPr>
          <p:cNvPicPr>
            <a:picLocks noChangeAspect="1"/>
          </p:cNvPicPr>
          <p:nvPr/>
        </p:nvPicPr>
        <p:blipFill>
          <a:blip r:embed="rId3"/>
          <a:srcRect l="45275" r="1716" b="1"/>
          <a:stretch/>
        </p:blipFill>
        <p:spPr>
          <a:xfrm>
            <a:off x="3882570" y="10"/>
            <a:ext cx="8309429" cy="6857990"/>
          </a:xfrm>
          <a:custGeom>
            <a:avLst/>
            <a:gdLst/>
            <a:ahLst/>
            <a:cxnLst/>
            <a:rect l="l" t="t" r="r" b="b"/>
            <a:pathLst>
              <a:path w="12192000" h="6858000">
                <a:moveTo>
                  <a:pt x="0" y="0"/>
                </a:moveTo>
                <a:lnTo>
                  <a:pt x="12192000" y="0"/>
                </a:lnTo>
                <a:lnTo>
                  <a:pt x="12192000" y="6858000"/>
                </a:lnTo>
                <a:lnTo>
                  <a:pt x="0" y="6858000"/>
                </a:lnTo>
                <a:close/>
              </a:path>
            </a:pathLst>
          </a:custGeom>
        </p:spPr>
      </p:pic>
      <p:grpSp>
        <p:nvGrpSpPr>
          <p:cNvPr id="7" name="Group 6">
            <a:extLst>
              <a:ext uri="{FF2B5EF4-FFF2-40B4-BE49-F238E27FC236}">
                <a16:creationId xmlns:a16="http://schemas.microsoft.com/office/drawing/2014/main" id="{63737881-458F-40AD-B72B-B57D267DC4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
            <a:ext cx="4581527" cy="6858002"/>
            <a:chOff x="-2" y="-1"/>
            <a:chExt cx="4581527" cy="6858002"/>
          </a:xfrm>
          <a:effectLst>
            <a:outerShdw blurRad="381000" dist="50800" algn="ctr" rotWithShape="0">
              <a:srgbClr val="000000">
                <a:alpha val="10000"/>
              </a:srgbClr>
            </a:outerShdw>
          </a:effectLst>
        </p:grpSpPr>
        <p:sp>
          <p:nvSpPr>
            <p:cNvPr id="8" name="Freeform: Shape 7">
              <a:extLst>
                <a:ext uri="{FF2B5EF4-FFF2-40B4-BE49-F238E27FC236}">
                  <a16:creationId xmlns:a16="http://schemas.microsoft.com/office/drawing/2014/main" id="{C2967126-346F-41EA-982D-63D8EBB60D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1"/>
              <a:ext cx="4572002" cy="6858002"/>
            </a:xfrm>
            <a:custGeom>
              <a:avLst/>
              <a:gdLst>
                <a:gd name="connsiteX0" fmla="*/ 4214994 w 4572002"/>
                <a:gd name="connsiteY0" fmla="*/ 6564620 h 6858002"/>
                <a:gd name="connsiteX1" fmla="*/ 4214994 w 4572002"/>
                <a:gd name="connsiteY1" fmla="*/ 6564621 h 6858002"/>
                <a:gd name="connsiteX2" fmla="*/ 4237474 w 4572002"/>
                <a:gd name="connsiteY2" fmla="*/ 6588626 h 6858002"/>
                <a:gd name="connsiteX3" fmla="*/ 4254096 w 4572002"/>
                <a:gd name="connsiteY3" fmla="*/ 6625225 h 6858002"/>
                <a:gd name="connsiteX4" fmla="*/ 4247001 w 4572002"/>
                <a:gd name="connsiteY4" fmla="*/ 6662540 h 6858002"/>
                <a:gd name="connsiteX5" fmla="*/ 4247000 w 4572002"/>
                <a:gd name="connsiteY5" fmla="*/ 6662541 h 6858002"/>
                <a:gd name="connsiteX6" fmla="*/ 4246999 w 4572002"/>
                <a:gd name="connsiteY6" fmla="*/ 6662544 h 6858002"/>
                <a:gd name="connsiteX7" fmla="*/ 4235550 w 4572002"/>
                <a:gd name="connsiteY7" fmla="*/ 6683027 h 6858002"/>
                <a:gd name="connsiteX8" fmla="*/ 4232403 w 4572002"/>
                <a:gd name="connsiteY8" fmla="*/ 6702976 h 6858002"/>
                <a:gd name="connsiteX9" fmla="*/ 4232403 w 4572002"/>
                <a:gd name="connsiteY9" fmla="*/ 6702977 h 6858002"/>
                <a:gd name="connsiteX10" fmla="*/ 4246238 w 4572002"/>
                <a:gd name="connsiteY10" fmla="*/ 6742553 h 6858002"/>
                <a:gd name="connsiteX11" fmla="*/ 4246239 w 4572002"/>
                <a:gd name="connsiteY11" fmla="*/ 6742555 h 6858002"/>
                <a:gd name="connsiteX12" fmla="*/ 4265716 w 4572002"/>
                <a:gd name="connsiteY12" fmla="*/ 6812062 h 6858002"/>
                <a:gd name="connsiteX13" fmla="*/ 4265717 w 4572002"/>
                <a:gd name="connsiteY13" fmla="*/ 6812064 h 6858002"/>
                <a:gd name="connsiteX14" fmla="*/ 4265717 w 4572002"/>
                <a:gd name="connsiteY14" fmla="*/ 6812063 h 6858002"/>
                <a:gd name="connsiteX15" fmla="*/ 4265716 w 4572002"/>
                <a:gd name="connsiteY15" fmla="*/ 6812062 h 6858002"/>
                <a:gd name="connsiteX16" fmla="*/ 4260942 w 4572002"/>
                <a:gd name="connsiteY16" fmla="*/ 6776800 h 6858002"/>
                <a:gd name="connsiteX17" fmla="*/ 4246239 w 4572002"/>
                <a:gd name="connsiteY17" fmla="*/ 6742555 h 6858002"/>
                <a:gd name="connsiteX18" fmla="*/ 4246238 w 4572002"/>
                <a:gd name="connsiteY18" fmla="*/ 6742552 h 6858002"/>
                <a:gd name="connsiteX19" fmla="*/ 4232403 w 4572002"/>
                <a:gd name="connsiteY19" fmla="*/ 6702976 h 6858002"/>
                <a:gd name="connsiteX20" fmla="*/ 4246999 w 4572002"/>
                <a:gd name="connsiteY20" fmla="*/ 6662544 h 6858002"/>
                <a:gd name="connsiteX21" fmla="*/ 4247000 w 4572002"/>
                <a:gd name="connsiteY21" fmla="*/ 6662542 h 6858002"/>
                <a:gd name="connsiteX22" fmla="*/ 4247001 w 4572002"/>
                <a:gd name="connsiteY22" fmla="*/ 6662540 h 6858002"/>
                <a:gd name="connsiteX23" fmla="*/ 4254084 w 4572002"/>
                <a:gd name="connsiteY23" fmla="*/ 6645552 h 6858002"/>
                <a:gd name="connsiteX24" fmla="*/ 4254096 w 4572002"/>
                <a:gd name="connsiteY24" fmla="*/ 6625225 h 6858002"/>
                <a:gd name="connsiteX25" fmla="*/ 4254096 w 4572002"/>
                <a:gd name="connsiteY25" fmla="*/ 6625224 h 6858002"/>
                <a:gd name="connsiteX26" fmla="*/ 4237474 w 4572002"/>
                <a:gd name="connsiteY26" fmla="*/ 6588625 h 6858002"/>
                <a:gd name="connsiteX27" fmla="*/ 4295315 w 4572002"/>
                <a:gd name="connsiteY27" fmla="*/ 6438981 h 6858002"/>
                <a:gd name="connsiteX28" fmla="*/ 4275385 w 4572002"/>
                <a:gd name="connsiteY28" fmla="*/ 6463840 h 6858002"/>
                <a:gd name="connsiteX29" fmla="*/ 4275382 w 4572002"/>
                <a:gd name="connsiteY29" fmla="*/ 6463849 h 6858002"/>
                <a:gd name="connsiteX30" fmla="*/ 4261587 w 4572002"/>
                <a:gd name="connsiteY30" fmla="*/ 6513012 h 6858002"/>
                <a:gd name="connsiteX31" fmla="*/ 4242781 w 4572002"/>
                <a:gd name="connsiteY31" fmla="*/ 6546194 h 6858002"/>
                <a:gd name="connsiteX32" fmla="*/ 4242781 w 4572002"/>
                <a:gd name="connsiteY32" fmla="*/ 6546195 h 6858002"/>
                <a:gd name="connsiteX33" fmla="*/ 4259120 w 4572002"/>
                <a:gd name="connsiteY33" fmla="*/ 6521804 h 6858002"/>
                <a:gd name="connsiteX34" fmla="*/ 4261587 w 4572002"/>
                <a:gd name="connsiteY34" fmla="*/ 6513012 h 6858002"/>
                <a:gd name="connsiteX35" fmla="*/ 4264398 w 4572002"/>
                <a:gd name="connsiteY35" fmla="*/ 6508052 h 6858002"/>
                <a:gd name="connsiteX36" fmla="*/ 4275382 w 4572002"/>
                <a:gd name="connsiteY36" fmla="*/ 6463849 h 6858002"/>
                <a:gd name="connsiteX37" fmla="*/ 4275385 w 4572002"/>
                <a:gd name="connsiteY37" fmla="*/ 6463841 h 6858002"/>
                <a:gd name="connsiteX38" fmla="*/ 4295315 w 4572002"/>
                <a:gd name="connsiteY38" fmla="*/ 6438981 h 6858002"/>
                <a:gd name="connsiteX39" fmla="*/ 4381289 w 4572002"/>
                <a:gd name="connsiteY39" fmla="*/ 6365204 h 6858002"/>
                <a:gd name="connsiteX40" fmla="*/ 4380008 w 4572002"/>
                <a:gd name="connsiteY40" fmla="*/ 6387910 h 6858002"/>
                <a:gd name="connsiteX41" fmla="*/ 4378243 w 4572002"/>
                <a:gd name="connsiteY41" fmla="*/ 6391549 h 6858002"/>
                <a:gd name="connsiteX42" fmla="*/ 4370589 w 4572002"/>
                <a:gd name="connsiteY42" fmla="*/ 6407332 h 6858002"/>
                <a:gd name="connsiteX43" fmla="*/ 4370589 w 4572002"/>
                <a:gd name="connsiteY43" fmla="*/ 6407333 h 6858002"/>
                <a:gd name="connsiteX44" fmla="*/ 4378243 w 4572002"/>
                <a:gd name="connsiteY44" fmla="*/ 6391549 h 6858002"/>
                <a:gd name="connsiteX45" fmla="*/ 4380008 w 4572002"/>
                <a:gd name="connsiteY45" fmla="*/ 6387910 h 6858002"/>
                <a:gd name="connsiteX46" fmla="*/ 4142220 w 4572002"/>
                <a:gd name="connsiteY46" fmla="*/ 4221391 h 6858002"/>
                <a:gd name="connsiteX47" fmla="*/ 4142220 w 4572002"/>
                <a:gd name="connsiteY47" fmla="*/ 4221392 h 6858002"/>
                <a:gd name="connsiteX48" fmla="*/ 4147936 w 4572002"/>
                <a:gd name="connsiteY48" fmla="*/ 4253015 h 6858002"/>
                <a:gd name="connsiteX49" fmla="*/ 4187752 w 4572002"/>
                <a:gd name="connsiteY49" fmla="*/ 4324646 h 6858002"/>
                <a:gd name="connsiteX50" fmla="*/ 4196706 w 4572002"/>
                <a:gd name="connsiteY50" fmla="*/ 4363891 h 6858002"/>
                <a:gd name="connsiteX51" fmla="*/ 4195944 w 4572002"/>
                <a:gd name="connsiteY51" fmla="*/ 4482004 h 6858002"/>
                <a:gd name="connsiteX52" fmla="*/ 4135934 w 4572002"/>
                <a:gd name="connsiteY52" fmla="*/ 4659174 h 6858002"/>
                <a:gd name="connsiteX53" fmla="*/ 4127932 w 4572002"/>
                <a:gd name="connsiteY53" fmla="*/ 4677655 h 6858002"/>
                <a:gd name="connsiteX54" fmla="*/ 4118025 w 4572002"/>
                <a:gd name="connsiteY54" fmla="*/ 4767764 h 6858002"/>
                <a:gd name="connsiteX55" fmla="*/ 4116716 w 4572002"/>
                <a:gd name="connsiteY55" fmla="*/ 4800483 h 6858002"/>
                <a:gd name="connsiteX56" fmla="*/ 4116716 w 4572002"/>
                <a:gd name="connsiteY56" fmla="*/ 4800484 h 6858002"/>
                <a:gd name="connsiteX57" fmla="*/ 4131552 w 4572002"/>
                <a:gd name="connsiteY57" fmla="*/ 4828917 h 6858002"/>
                <a:gd name="connsiteX58" fmla="*/ 4153733 w 4572002"/>
                <a:gd name="connsiteY58" fmla="*/ 4863343 h 6858002"/>
                <a:gd name="connsiteX59" fmla="*/ 4161262 w 4572002"/>
                <a:gd name="connsiteY59" fmla="*/ 4889275 h 6858002"/>
                <a:gd name="connsiteX60" fmla="*/ 4159557 w 4572002"/>
                <a:gd name="connsiteY60" fmla="*/ 4912168 h 6858002"/>
                <a:gd name="connsiteX61" fmla="*/ 4158155 w 4572002"/>
                <a:gd name="connsiteY61" fmla="*/ 4933804 h 6858002"/>
                <a:gd name="connsiteX62" fmla="*/ 4158155 w 4572002"/>
                <a:gd name="connsiteY62" fmla="*/ 4933805 h 6858002"/>
                <a:gd name="connsiteX63" fmla="*/ 4162914 w 4572002"/>
                <a:gd name="connsiteY63" fmla="*/ 4952673 h 6858002"/>
                <a:gd name="connsiteX64" fmla="*/ 4165707 w 4572002"/>
                <a:gd name="connsiteY64" fmla="*/ 4957454 h 6858002"/>
                <a:gd name="connsiteX65" fmla="*/ 4166985 w 4572002"/>
                <a:gd name="connsiteY65" fmla="*/ 4961456 h 6858002"/>
                <a:gd name="connsiteX66" fmla="*/ 4182989 w 4572002"/>
                <a:gd name="connsiteY66" fmla="*/ 4987038 h 6858002"/>
                <a:gd name="connsiteX67" fmla="*/ 4209468 w 4572002"/>
                <a:gd name="connsiteY67" fmla="*/ 5041522 h 6858002"/>
                <a:gd name="connsiteX68" fmla="*/ 4216684 w 4572002"/>
                <a:gd name="connsiteY68" fmla="*/ 5072376 h 6858002"/>
                <a:gd name="connsiteX69" fmla="*/ 4222587 w 4572002"/>
                <a:gd name="connsiteY69" fmla="*/ 5087441 h 6858002"/>
                <a:gd name="connsiteX70" fmla="*/ 4235615 w 4572002"/>
                <a:gd name="connsiteY70" fmla="*/ 5133220 h 6858002"/>
                <a:gd name="connsiteX71" fmla="*/ 4235616 w 4572002"/>
                <a:gd name="connsiteY71" fmla="*/ 5133225 h 6858002"/>
                <a:gd name="connsiteX72" fmla="*/ 4228901 w 4572002"/>
                <a:gd name="connsiteY72" fmla="*/ 5166113 h 6858002"/>
                <a:gd name="connsiteX73" fmla="*/ 4228901 w 4572002"/>
                <a:gd name="connsiteY73" fmla="*/ 5166114 h 6858002"/>
                <a:gd name="connsiteX74" fmla="*/ 4229593 w 4572002"/>
                <a:gd name="connsiteY74" fmla="*/ 5172091 h 6858002"/>
                <a:gd name="connsiteX75" fmla="*/ 4232139 w 4572002"/>
                <a:gd name="connsiteY75" fmla="*/ 5179068 h 6858002"/>
                <a:gd name="connsiteX76" fmla="*/ 4231973 w 4572002"/>
                <a:gd name="connsiteY76" fmla="*/ 5229434 h 6858002"/>
                <a:gd name="connsiteX77" fmla="*/ 4225669 w 4572002"/>
                <a:gd name="connsiteY77" fmla="*/ 5241089 h 6858002"/>
                <a:gd name="connsiteX78" fmla="*/ 4208517 w 4572002"/>
                <a:gd name="connsiteY78" fmla="*/ 5272796 h 6858002"/>
                <a:gd name="connsiteX79" fmla="*/ 4184613 w 4572002"/>
                <a:gd name="connsiteY79" fmla="*/ 5312288 h 6858002"/>
                <a:gd name="connsiteX80" fmla="*/ 4183557 w 4572002"/>
                <a:gd name="connsiteY80" fmla="*/ 5321350 h 6858002"/>
                <a:gd name="connsiteX81" fmla="*/ 4181083 w 4572002"/>
                <a:gd name="connsiteY81" fmla="*/ 5326163 h 6858002"/>
                <a:gd name="connsiteX82" fmla="*/ 4179637 w 4572002"/>
                <a:gd name="connsiteY82" fmla="*/ 5355014 h 6858002"/>
                <a:gd name="connsiteX83" fmla="*/ 4179637 w 4572002"/>
                <a:gd name="connsiteY83" fmla="*/ 5355015 h 6858002"/>
                <a:gd name="connsiteX84" fmla="*/ 4184513 w 4572002"/>
                <a:gd name="connsiteY84" fmla="*/ 5385385 h 6858002"/>
                <a:gd name="connsiteX85" fmla="*/ 4192704 w 4572002"/>
                <a:gd name="connsiteY85" fmla="*/ 5425583 h 6858002"/>
                <a:gd name="connsiteX86" fmla="*/ 4204327 w 4572002"/>
                <a:gd name="connsiteY86" fmla="*/ 5480638 h 6858002"/>
                <a:gd name="connsiteX87" fmla="*/ 4208850 w 4572002"/>
                <a:gd name="connsiteY87" fmla="*/ 5507668 h 6858002"/>
                <a:gd name="connsiteX88" fmla="*/ 4198232 w 4572002"/>
                <a:gd name="connsiteY88" fmla="*/ 5531692 h 6858002"/>
                <a:gd name="connsiteX89" fmla="*/ 4198231 w 4572002"/>
                <a:gd name="connsiteY89" fmla="*/ 5531693 h 6858002"/>
                <a:gd name="connsiteX90" fmla="*/ 4188085 w 4572002"/>
                <a:gd name="connsiteY90" fmla="*/ 5547578 h 6858002"/>
                <a:gd name="connsiteX91" fmla="*/ 4188085 w 4572002"/>
                <a:gd name="connsiteY91" fmla="*/ 5547579 h 6858002"/>
                <a:gd name="connsiteX92" fmla="*/ 4197659 w 4572002"/>
                <a:gd name="connsiteY92" fmla="*/ 5562747 h 6858002"/>
                <a:gd name="connsiteX93" fmla="*/ 4268907 w 4572002"/>
                <a:gd name="connsiteY93" fmla="*/ 5704484 h 6858002"/>
                <a:gd name="connsiteX94" fmla="*/ 4274812 w 4572002"/>
                <a:gd name="connsiteY94" fmla="*/ 5740489 h 6858002"/>
                <a:gd name="connsiteX95" fmla="*/ 4283578 w 4572002"/>
                <a:gd name="connsiteY95" fmla="*/ 5760874 h 6858002"/>
                <a:gd name="connsiteX96" fmla="*/ 4371973 w 4572002"/>
                <a:gd name="connsiteY96" fmla="*/ 5883752 h 6858002"/>
                <a:gd name="connsiteX97" fmla="*/ 4371974 w 4572002"/>
                <a:gd name="connsiteY97" fmla="*/ 5883757 h 6858002"/>
                <a:gd name="connsiteX98" fmla="*/ 4389877 w 4572002"/>
                <a:gd name="connsiteY98" fmla="*/ 5935946 h 6858002"/>
                <a:gd name="connsiteX99" fmla="*/ 4389878 w 4572002"/>
                <a:gd name="connsiteY99" fmla="*/ 5935950 h 6858002"/>
                <a:gd name="connsiteX100" fmla="*/ 4386259 w 4572002"/>
                <a:gd name="connsiteY100" fmla="*/ 5993290 h 6858002"/>
                <a:gd name="connsiteX101" fmla="*/ 4386259 w 4572002"/>
                <a:gd name="connsiteY101" fmla="*/ 5993291 h 6858002"/>
                <a:gd name="connsiteX102" fmla="*/ 4379782 w 4572002"/>
                <a:gd name="connsiteY102" fmla="*/ 6026440 h 6858002"/>
                <a:gd name="connsiteX103" fmla="*/ 4323583 w 4572002"/>
                <a:gd name="connsiteY103" fmla="*/ 6108738 h 6858002"/>
                <a:gd name="connsiteX104" fmla="*/ 4309890 w 4572002"/>
                <a:gd name="connsiteY104" fmla="*/ 6133314 h 6858002"/>
                <a:gd name="connsiteX105" fmla="*/ 4309890 w 4572002"/>
                <a:gd name="connsiteY105" fmla="*/ 6133315 h 6858002"/>
                <a:gd name="connsiteX106" fmla="*/ 4313591 w 4572002"/>
                <a:gd name="connsiteY106" fmla="*/ 6143190 h 6858002"/>
                <a:gd name="connsiteX107" fmla="*/ 4325486 w 4572002"/>
                <a:gd name="connsiteY107" fmla="*/ 6155600 h 6858002"/>
                <a:gd name="connsiteX108" fmla="*/ 4325488 w 4572002"/>
                <a:gd name="connsiteY108" fmla="*/ 6155603 h 6858002"/>
                <a:gd name="connsiteX109" fmla="*/ 4364160 w 4572002"/>
                <a:gd name="connsiteY109" fmla="*/ 6228757 h 6858002"/>
                <a:gd name="connsiteX110" fmla="*/ 4381497 w 4572002"/>
                <a:gd name="connsiteY110" fmla="*/ 6361540 h 6858002"/>
                <a:gd name="connsiteX111" fmla="*/ 4381497 w 4572002"/>
                <a:gd name="connsiteY111" fmla="*/ 6361539 h 6858002"/>
                <a:gd name="connsiteX112" fmla="*/ 4364160 w 4572002"/>
                <a:gd name="connsiteY112" fmla="*/ 6228756 h 6858002"/>
                <a:gd name="connsiteX113" fmla="*/ 4325488 w 4572002"/>
                <a:gd name="connsiteY113" fmla="*/ 6155602 h 6858002"/>
                <a:gd name="connsiteX114" fmla="*/ 4325486 w 4572002"/>
                <a:gd name="connsiteY114" fmla="*/ 6155600 h 6858002"/>
                <a:gd name="connsiteX115" fmla="*/ 4309890 w 4572002"/>
                <a:gd name="connsiteY115" fmla="*/ 6133315 h 6858002"/>
                <a:gd name="connsiteX116" fmla="*/ 4323583 w 4572002"/>
                <a:gd name="connsiteY116" fmla="*/ 6108739 h 6858002"/>
                <a:gd name="connsiteX117" fmla="*/ 4379782 w 4572002"/>
                <a:gd name="connsiteY117" fmla="*/ 6026441 h 6858002"/>
                <a:gd name="connsiteX118" fmla="*/ 4386259 w 4572002"/>
                <a:gd name="connsiteY118" fmla="*/ 5993292 h 6858002"/>
                <a:gd name="connsiteX119" fmla="*/ 4386259 w 4572002"/>
                <a:gd name="connsiteY119" fmla="*/ 5993290 h 6858002"/>
                <a:gd name="connsiteX120" fmla="*/ 4389712 w 4572002"/>
                <a:gd name="connsiteY120" fmla="*/ 5964477 h 6858002"/>
                <a:gd name="connsiteX121" fmla="*/ 4389878 w 4572002"/>
                <a:gd name="connsiteY121" fmla="*/ 5935950 h 6858002"/>
                <a:gd name="connsiteX122" fmla="*/ 4389878 w 4572002"/>
                <a:gd name="connsiteY122" fmla="*/ 5935949 h 6858002"/>
                <a:gd name="connsiteX123" fmla="*/ 4389877 w 4572002"/>
                <a:gd name="connsiteY123" fmla="*/ 5935946 h 6858002"/>
                <a:gd name="connsiteX124" fmla="*/ 4382997 w 4572002"/>
                <a:gd name="connsiteY124" fmla="*/ 5909351 h 6858002"/>
                <a:gd name="connsiteX125" fmla="*/ 4371974 w 4572002"/>
                <a:gd name="connsiteY125" fmla="*/ 5883757 h 6858002"/>
                <a:gd name="connsiteX126" fmla="*/ 4371973 w 4572002"/>
                <a:gd name="connsiteY126" fmla="*/ 5883751 h 6858002"/>
                <a:gd name="connsiteX127" fmla="*/ 4283578 w 4572002"/>
                <a:gd name="connsiteY127" fmla="*/ 5760873 h 6858002"/>
                <a:gd name="connsiteX128" fmla="*/ 4274812 w 4572002"/>
                <a:gd name="connsiteY128" fmla="*/ 5740488 h 6858002"/>
                <a:gd name="connsiteX129" fmla="*/ 4268907 w 4572002"/>
                <a:gd name="connsiteY129" fmla="*/ 5704483 h 6858002"/>
                <a:gd name="connsiteX130" fmla="*/ 4197659 w 4572002"/>
                <a:gd name="connsiteY130" fmla="*/ 5562746 h 6858002"/>
                <a:gd name="connsiteX131" fmla="*/ 4188085 w 4572002"/>
                <a:gd name="connsiteY131" fmla="*/ 5547578 h 6858002"/>
                <a:gd name="connsiteX132" fmla="*/ 4198231 w 4572002"/>
                <a:gd name="connsiteY132" fmla="*/ 5531694 h 6858002"/>
                <a:gd name="connsiteX133" fmla="*/ 4198232 w 4572002"/>
                <a:gd name="connsiteY133" fmla="*/ 5531692 h 6858002"/>
                <a:gd name="connsiteX134" fmla="*/ 4206630 w 4572002"/>
                <a:gd name="connsiteY134" fmla="*/ 5520422 h 6858002"/>
                <a:gd name="connsiteX135" fmla="*/ 4208850 w 4572002"/>
                <a:gd name="connsiteY135" fmla="*/ 5507668 h 6858002"/>
                <a:gd name="connsiteX136" fmla="*/ 4208850 w 4572002"/>
                <a:gd name="connsiteY136" fmla="*/ 5507667 h 6858002"/>
                <a:gd name="connsiteX137" fmla="*/ 4204327 w 4572002"/>
                <a:gd name="connsiteY137" fmla="*/ 5480637 h 6858002"/>
                <a:gd name="connsiteX138" fmla="*/ 4192704 w 4572002"/>
                <a:gd name="connsiteY138" fmla="*/ 5425582 h 6858002"/>
                <a:gd name="connsiteX139" fmla="*/ 4184513 w 4572002"/>
                <a:gd name="connsiteY139" fmla="*/ 5385384 h 6858002"/>
                <a:gd name="connsiteX140" fmla="*/ 4179637 w 4572002"/>
                <a:gd name="connsiteY140" fmla="*/ 5355014 h 6858002"/>
                <a:gd name="connsiteX141" fmla="*/ 4183557 w 4572002"/>
                <a:gd name="connsiteY141" fmla="*/ 5321350 h 6858002"/>
                <a:gd name="connsiteX142" fmla="*/ 4208517 w 4572002"/>
                <a:gd name="connsiteY142" fmla="*/ 5272797 h 6858002"/>
                <a:gd name="connsiteX143" fmla="*/ 4225669 w 4572002"/>
                <a:gd name="connsiteY143" fmla="*/ 5241089 h 6858002"/>
                <a:gd name="connsiteX144" fmla="*/ 4231973 w 4572002"/>
                <a:gd name="connsiteY144" fmla="*/ 5229433 h 6858002"/>
                <a:gd name="connsiteX145" fmla="*/ 4232139 w 4572002"/>
                <a:gd name="connsiteY145" fmla="*/ 5179068 h 6858002"/>
                <a:gd name="connsiteX146" fmla="*/ 4232139 w 4572002"/>
                <a:gd name="connsiteY146" fmla="*/ 5179067 h 6858002"/>
                <a:gd name="connsiteX147" fmla="*/ 4229593 w 4572002"/>
                <a:gd name="connsiteY147" fmla="*/ 5172090 h 6858002"/>
                <a:gd name="connsiteX148" fmla="*/ 4228901 w 4572002"/>
                <a:gd name="connsiteY148" fmla="*/ 5166114 h 6858002"/>
                <a:gd name="connsiteX149" fmla="*/ 4235616 w 4572002"/>
                <a:gd name="connsiteY149" fmla="*/ 5133225 h 6858002"/>
                <a:gd name="connsiteX150" fmla="*/ 4235616 w 4572002"/>
                <a:gd name="connsiteY150" fmla="*/ 5133224 h 6858002"/>
                <a:gd name="connsiteX151" fmla="*/ 4235615 w 4572002"/>
                <a:gd name="connsiteY151" fmla="*/ 5133220 h 6858002"/>
                <a:gd name="connsiteX152" fmla="*/ 4228473 w 4572002"/>
                <a:gd name="connsiteY152" fmla="*/ 5102461 h 6858002"/>
                <a:gd name="connsiteX153" fmla="*/ 4222587 w 4572002"/>
                <a:gd name="connsiteY153" fmla="*/ 5087441 h 6858002"/>
                <a:gd name="connsiteX154" fmla="*/ 4222582 w 4572002"/>
                <a:gd name="connsiteY154" fmla="*/ 5087423 h 6858002"/>
                <a:gd name="connsiteX155" fmla="*/ 4209468 w 4572002"/>
                <a:gd name="connsiteY155" fmla="*/ 5041521 h 6858002"/>
                <a:gd name="connsiteX156" fmla="*/ 4182989 w 4572002"/>
                <a:gd name="connsiteY156" fmla="*/ 4987037 h 6858002"/>
                <a:gd name="connsiteX157" fmla="*/ 4165707 w 4572002"/>
                <a:gd name="connsiteY157" fmla="*/ 4957454 h 6858002"/>
                <a:gd name="connsiteX158" fmla="*/ 4158155 w 4572002"/>
                <a:gd name="connsiteY158" fmla="*/ 4933805 h 6858002"/>
                <a:gd name="connsiteX159" fmla="*/ 4159557 w 4572002"/>
                <a:gd name="connsiteY159" fmla="*/ 4912169 h 6858002"/>
                <a:gd name="connsiteX160" fmla="*/ 4161262 w 4572002"/>
                <a:gd name="connsiteY160" fmla="*/ 4889276 h 6858002"/>
                <a:gd name="connsiteX161" fmla="*/ 4161262 w 4572002"/>
                <a:gd name="connsiteY161" fmla="*/ 4889275 h 6858002"/>
                <a:gd name="connsiteX162" fmla="*/ 4156484 w 4572002"/>
                <a:gd name="connsiteY162" fmla="*/ 4867614 h 6858002"/>
                <a:gd name="connsiteX163" fmla="*/ 4153733 w 4572002"/>
                <a:gd name="connsiteY163" fmla="*/ 4863343 h 6858002"/>
                <a:gd name="connsiteX164" fmla="*/ 4151983 w 4572002"/>
                <a:gd name="connsiteY164" fmla="*/ 4857317 h 6858002"/>
                <a:gd name="connsiteX165" fmla="*/ 4131552 w 4572002"/>
                <a:gd name="connsiteY165" fmla="*/ 4828916 h 6858002"/>
                <a:gd name="connsiteX166" fmla="*/ 4116716 w 4572002"/>
                <a:gd name="connsiteY166" fmla="*/ 4800483 h 6858002"/>
                <a:gd name="connsiteX167" fmla="*/ 4118025 w 4572002"/>
                <a:gd name="connsiteY167" fmla="*/ 4767765 h 6858002"/>
                <a:gd name="connsiteX168" fmla="*/ 4127932 w 4572002"/>
                <a:gd name="connsiteY168" fmla="*/ 4677656 h 6858002"/>
                <a:gd name="connsiteX169" fmla="*/ 4135934 w 4572002"/>
                <a:gd name="connsiteY169" fmla="*/ 4659175 h 6858002"/>
                <a:gd name="connsiteX170" fmla="*/ 4195944 w 4572002"/>
                <a:gd name="connsiteY170" fmla="*/ 4482005 h 6858002"/>
                <a:gd name="connsiteX171" fmla="*/ 4196706 w 4572002"/>
                <a:gd name="connsiteY171" fmla="*/ 4363891 h 6858002"/>
                <a:gd name="connsiteX172" fmla="*/ 4196706 w 4572002"/>
                <a:gd name="connsiteY172" fmla="*/ 4363890 h 6858002"/>
                <a:gd name="connsiteX173" fmla="*/ 4187752 w 4572002"/>
                <a:gd name="connsiteY173" fmla="*/ 4324645 h 6858002"/>
                <a:gd name="connsiteX174" fmla="*/ 4147936 w 4572002"/>
                <a:gd name="connsiteY174" fmla="*/ 4253014 h 6858002"/>
                <a:gd name="connsiteX175" fmla="*/ 4211111 w 4572002"/>
                <a:gd name="connsiteY175" fmla="*/ 2836172 h 6858002"/>
                <a:gd name="connsiteX176" fmla="*/ 4202421 w 4572002"/>
                <a:gd name="connsiteY176" fmla="*/ 2848793 h 6858002"/>
                <a:gd name="connsiteX177" fmla="*/ 4186816 w 4572002"/>
                <a:gd name="connsiteY177" fmla="*/ 2897785 h 6858002"/>
                <a:gd name="connsiteX178" fmla="*/ 4185787 w 4572002"/>
                <a:gd name="connsiteY178" fmla="*/ 2903551 h 6858002"/>
                <a:gd name="connsiteX179" fmla="*/ 4182513 w 4572002"/>
                <a:gd name="connsiteY179" fmla="*/ 2914328 h 6858002"/>
                <a:gd name="connsiteX180" fmla="*/ 4177882 w 4572002"/>
                <a:gd name="connsiteY180" fmla="*/ 2947858 h 6858002"/>
                <a:gd name="connsiteX181" fmla="*/ 4177881 w 4572002"/>
                <a:gd name="connsiteY181" fmla="*/ 2947862 h 6858002"/>
                <a:gd name="connsiteX182" fmla="*/ 4177881 w 4572002"/>
                <a:gd name="connsiteY182" fmla="*/ 2947863 h 6858002"/>
                <a:gd name="connsiteX183" fmla="*/ 4181465 w 4572002"/>
                <a:gd name="connsiteY183" fmla="*/ 2982149 h 6858002"/>
                <a:gd name="connsiteX184" fmla="*/ 4193158 w 4572002"/>
                <a:gd name="connsiteY184" fmla="*/ 3077402 h 6858002"/>
                <a:gd name="connsiteX185" fmla="*/ 4180703 w 4572002"/>
                <a:gd name="connsiteY185" fmla="*/ 3172654 h 6858002"/>
                <a:gd name="connsiteX186" fmla="*/ 4133076 w 4572002"/>
                <a:gd name="connsiteY186" fmla="*/ 3489467 h 6858002"/>
                <a:gd name="connsiteX187" fmla="*/ 4110977 w 4572002"/>
                <a:gd name="connsiteY187" fmla="*/ 3544713 h 6858002"/>
                <a:gd name="connsiteX188" fmla="*/ 4093355 w 4572002"/>
                <a:gd name="connsiteY188" fmla="*/ 3574408 h 6858002"/>
                <a:gd name="connsiteX189" fmla="*/ 4093355 w 4572002"/>
                <a:gd name="connsiteY189" fmla="*/ 3574409 h 6858002"/>
                <a:gd name="connsiteX190" fmla="*/ 4105453 w 4572002"/>
                <a:gd name="connsiteY190" fmla="*/ 3606818 h 6858002"/>
                <a:gd name="connsiteX191" fmla="*/ 4118979 w 4572002"/>
                <a:gd name="connsiteY191" fmla="*/ 3630633 h 6858002"/>
                <a:gd name="connsiteX192" fmla="*/ 4136708 w 4572002"/>
                <a:gd name="connsiteY192" fmla="*/ 3654416 h 6858002"/>
                <a:gd name="connsiteX193" fmla="*/ 4140382 w 4572002"/>
                <a:gd name="connsiteY193" fmla="*/ 3668940 h 6858002"/>
                <a:gd name="connsiteX194" fmla="*/ 4143220 w 4572002"/>
                <a:gd name="connsiteY194" fmla="*/ 3680164 h 6858002"/>
                <a:gd name="connsiteX195" fmla="*/ 4139172 w 4572002"/>
                <a:gd name="connsiteY195" fmla="*/ 3734837 h 6858002"/>
                <a:gd name="connsiteX196" fmla="*/ 4139172 w 4572002"/>
                <a:gd name="connsiteY196" fmla="*/ 3734838 h 6858002"/>
                <a:gd name="connsiteX197" fmla="*/ 4139554 w 4572002"/>
                <a:gd name="connsiteY197" fmla="*/ 3754653 h 6858002"/>
                <a:gd name="connsiteX198" fmla="*/ 4145911 w 4572002"/>
                <a:gd name="connsiteY198" fmla="*/ 3789776 h 6858002"/>
                <a:gd name="connsiteX199" fmla="*/ 4130980 w 4572002"/>
                <a:gd name="connsiteY199" fmla="*/ 3822472 h 6858002"/>
                <a:gd name="connsiteX200" fmla="*/ 4116645 w 4572002"/>
                <a:gd name="connsiteY200" fmla="*/ 3852619 h 6858002"/>
                <a:gd name="connsiteX201" fmla="*/ 4116645 w 4572002"/>
                <a:gd name="connsiteY201" fmla="*/ 3852620 h 6858002"/>
                <a:gd name="connsiteX202" fmla="*/ 4117425 w 4572002"/>
                <a:gd name="connsiteY202" fmla="*/ 3868764 h 6858002"/>
                <a:gd name="connsiteX203" fmla="*/ 4126028 w 4572002"/>
                <a:gd name="connsiteY203" fmla="*/ 3885337 h 6858002"/>
                <a:gd name="connsiteX204" fmla="*/ 4126028 w 4572002"/>
                <a:gd name="connsiteY204" fmla="*/ 3885339 h 6858002"/>
                <a:gd name="connsiteX205" fmla="*/ 4148409 w 4572002"/>
                <a:gd name="connsiteY205" fmla="*/ 3923125 h 6858002"/>
                <a:gd name="connsiteX206" fmla="*/ 4157913 w 4572002"/>
                <a:gd name="connsiteY206" fmla="*/ 3962160 h 6858002"/>
                <a:gd name="connsiteX207" fmla="*/ 4142221 w 4572002"/>
                <a:gd name="connsiteY207" fmla="*/ 4043838 h 6858002"/>
                <a:gd name="connsiteX208" fmla="*/ 4142220 w 4572002"/>
                <a:gd name="connsiteY208" fmla="*/ 4043839 h 6858002"/>
                <a:gd name="connsiteX209" fmla="*/ 4127099 w 4572002"/>
                <a:gd name="connsiteY209" fmla="*/ 4103825 h 6858002"/>
                <a:gd name="connsiteX210" fmla="*/ 4127099 w 4572002"/>
                <a:gd name="connsiteY210" fmla="*/ 4103826 h 6858002"/>
                <a:gd name="connsiteX211" fmla="*/ 4129066 w 4572002"/>
                <a:gd name="connsiteY211" fmla="*/ 4134256 h 6858002"/>
                <a:gd name="connsiteX212" fmla="*/ 4138410 w 4572002"/>
                <a:gd name="connsiteY212" fmla="*/ 4165382 h 6858002"/>
                <a:gd name="connsiteX213" fmla="*/ 4138410 w 4572002"/>
                <a:gd name="connsiteY213" fmla="*/ 4165384 h 6858002"/>
                <a:gd name="connsiteX214" fmla="*/ 4142315 w 4572002"/>
                <a:gd name="connsiteY214" fmla="*/ 4192388 h 6858002"/>
                <a:gd name="connsiteX215" fmla="*/ 4142315 w 4572002"/>
                <a:gd name="connsiteY215" fmla="*/ 4192387 h 6858002"/>
                <a:gd name="connsiteX216" fmla="*/ 4138410 w 4572002"/>
                <a:gd name="connsiteY216" fmla="*/ 4165383 h 6858002"/>
                <a:gd name="connsiteX217" fmla="*/ 4138410 w 4572002"/>
                <a:gd name="connsiteY217" fmla="*/ 4165382 h 6858002"/>
                <a:gd name="connsiteX218" fmla="*/ 4127099 w 4572002"/>
                <a:gd name="connsiteY218" fmla="*/ 4103826 h 6858002"/>
                <a:gd name="connsiteX219" fmla="*/ 4142220 w 4572002"/>
                <a:gd name="connsiteY219" fmla="*/ 4043840 h 6858002"/>
                <a:gd name="connsiteX220" fmla="*/ 4142221 w 4572002"/>
                <a:gd name="connsiteY220" fmla="*/ 4043838 h 6858002"/>
                <a:gd name="connsiteX221" fmla="*/ 4155523 w 4572002"/>
                <a:gd name="connsiteY221" fmla="*/ 4002410 h 6858002"/>
                <a:gd name="connsiteX222" fmla="*/ 4157913 w 4572002"/>
                <a:gd name="connsiteY222" fmla="*/ 3962160 h 6858002"/>
                <a:gd name="connsiteX223" fmla="*/ 4157913 w 4572002"/>
                <a:gd name="connsiteY223" fmla="*/ 3962159 h 6858002"/>
                <a:gd name="connsiteX224" fmla="*/ 4126028 w 4572002"/>
                <a:gd name="connsiteY224" fmla="*/ 3885338 h 6858002"/>
                <a:gd name="connsiteX225" fmla="*/ 4126028 w 4572002"/>
                <a:gd name="connsiteY225" fmla="*/ 3885337 h 6858002"/>
                <a:gd name="connsiteX226" fmla="*/ 4116645 w 4572002"/>
                <a:gd name="connsiteY226" fmla="*/ 3852620 h 6858002"/>
                <a:gd name="connsiteX227" fmla="*/ 4130980 w 4572002"/>
                <a:gd name="connsiteY227" fmla="*/ 3822473 h 6858002"/>
                <a:gd name="connsiteX228" fmla="*/ 4145911 w 4572002"/>
                <a:gd name="connsiteY228" fmla="*/ 3789777 h 6858002"/>
                <a:gd name="connsiteX229" fmla="*/ 4145911 w 4572002"/>
                <a:gd name="connsiteY229" fmla="*/ 3789776 h 6858002"/>
                <a:gd name="connsiteX230" fmla="*/ 4139554 w 4572002"/>
                <a:gd name="connsiteY230" fmla="*/ 3754652 h 6858002"/>
                <a:gd name="connsiteX231" fmla="*/ 4139172 w 4572002"/>
                <a:gd name="connsiteY231" fmla="*/ 3734838 h 6858002"/>
                <a:gd name="connsiteX232" fmla="*/ 4143220 w 4572002"/>
                <a:gd name="connsiteY232" fmla="*/ 3680164 h 6858002"/>
                <a:gd name="connsiteX233" fmla="*/ 4143220 w 4572002"/>
                <a:gd name="connsiteY233" fmla="*/ 3680163 h 6858002"/>
                <a:gd name="connsiteX234" fmla="*/ 4140382 w 4572002"/>
                <a:gd name="connsiteY234" fmla="*/ 3668940 h 6858002"/>
                <a:gd name="connsiteX235" fmla="*/ 4136708 w 4572002"/>
                <a:gd name="connsiteY235" fmla="*/ 3654416 h 6858002"/>
                <a:gd name="connsiteX236" fmla="*/ 4136708 w 4572002"/>
                <a:gd name="connsiteY236" fmla="*/ 3654416 h 6858002"/>
                <a:gd name="connsiteX237" fmla="*/ 4136708 w 4572002"/>
                <a:gd name="connsiteY237" fmla="*/ 3654415 h 6858002"/>
                <a:gd name="connsiteX238" fmla="*/ 4118979 w 4572002"/>
                <a:gd name="connsiteY238" fmla="*/ 3630632 h 6858002"/>
                <a:gd name="connsiteX239" fmla="*/ 4105453 w 4572002"/>
                <a:gd name="connsiteY239" fmla="*/ 3606817 h 6858002"/>
                <a:gd name="connsiteX240" fmla="*/ 4095707 w 4572002"/>
                <a:gd name="connsiteY240" fmla="*/ 3587174 h 6858002"/>
                <a:gd name="connsiteX241" fmla="*/ 4093355 w 4572002"/>
                <a:gd name="connsiteY241" fmla="*/ 3574408 h 6858002"/>
                <a:gd name="connsiteX242" fmla="*/ 4098434 w 4572002"/>
                <a:gd name="connsiteY242" fmla="*/ 3562321 h 6858002"/>
                <a:gd name="connsiteX243" fmla="*/ 4110977 w 4572002"/>
                <a:gd name="connsiteY243" fmla="*/ 3544714 h 6858002"/>
                <a:gd name="connsiteX244" fmla="*/ 4133076 w 4572002"/>
                <a:gd name="connsiteY244" fmla="*/ 3489468 h 6858002"/>
                <a:gd name="connsiteX245" fmla="*/ 4180703 w 4572002"/>
                <a:gd name="connsiteY245" fmla="*/ 3172655 h 6858002"/>
                <a:gd name="connsiteX246" fmla="*/ 4193158 w 4572002"/>
                <a:gd name="connsiteY246" fmla="*/ 3077402 h 6858002"/>
                <a:gd name="connsiteX247" fmla="*/ 4193158 w 4572002"/>
                <a:gd name="connsiteY247" fmla="*/ 3077401 h 6858002"/>
                <a:gd name="connsiteX248" fmla="*/ 4181465 w 4572002"/>
                <a:gd name="connsiteY248" fmla="*/ 2982148 h 6858002"/>
                <a:gd name="connsiteX249" fmla="*/ 4177881 w 4572002"/>
                <a:gd name="connsiteY249" fmla="*/ 2947863 h 6858002"/>
                <a:gd name="connsiteX250" fmla="*/ 4177882 w 4572002"/>
                <a:gd name="connsiteY250" fmla="*/ 2947858 h 6858002"/>
                <a:gd name="connsiteX251" fmla="*/ 4185787 w 4572002"/>
                <a:gd name="connsiteY251" fmla="*/ 2903551 h 6858002"/>
                <a:gd name="connsiteX252" fmla="*/ 4202421 w 4572002"/>
                <a:gd name="connsiteY252" fmla="*/ 2848794 h 6858002"/>
                <a:gd name="connsiteX253" fmla="*/ 4211111 w 4572002"/>
                <a:gd name="connsiteY253" fmla="*/ 2836173 h 6858002"/>
                <a:gd name="connsiteX254" fmla="*/ 3726625 w 4572002"/>
                <a:gd name="connsiteY254" fmla="*/ 1508458 h 6858002"/>
                <a:gd name="connsiteX255" fmla="*/ 3698531 w 4572002"/>
                <a:gd name="connsiteY255" fmla="*/ 1596214 h 6858002"/>
                <a:gd name="connsiteX256" fmla="*/ 3700436 w 4572002"/>
                <a:gd name="connsiteY256" fmla="*/ 1624981 h 6858002"/>
                <a:gd name="connsiteX257" fmla="*/ 3757017 w 4572002"/>
                <a:gd name="connsiteY257" fmla="*/ 1697754 h 6858002"/>
                <a:gd name="connsiteX258" fmla="*/ 3779686 w 4572002"/>
                <a:gd name="connsiteY258" fmla="*/ 1733189 h 6858002"/>
                <a:gd name="connsiteX259" fmla="*/ 3821407 w 4572002"/>
                <a:gd name="connsiteY259" fmla="*/ 1833776 h 6858002"/>
                <a:gd name="connsiteX260" fmla="*/ 3829028 w 4572002"/>
                <a:gd name="connsiteY260" fmla="*/ 1842159 h 6858002"/>
                <a:gd name="connsiteX261" fmla="*/ 3919519 w 4572002"/>
                <a:gd name="connsiteY261" fmla="*/ 1916455 h 6858002"/>
                <a:gd name="connsiteX262" fmla="*/ 3934949 w 4572002"/>
                <a:gd name="connsiteY262" fmla="*/ 1933220 h 6858002"/>
                <a:gd name="connsiteX263" fmla="*/ 3958954 w 4572002"/>
                <a:gd name="connsiteY263" fmla="*/ 1953414 h 6858002"/>
                <a:gd name="connsiteX264" fmla="*/ 4005437 w 4572002"/>
                <a:gd name="connsiteY264" fmla="*/ 2016470 h 6858002"/>
                <a:gd name="connsiteX265" fmla="*/ 4020296 w 4572002"/>
                <a:gd name="connsiteY265" fmla="*/ 2094579 h 6858002"/>
                <a:gd name="connsiteX266" fmla="*/ 4042967 w 4572002"/>
                <a:gd name="connsiteY266" fmla="*/ 2188880 h 6858002"/>
                <a:gd name="connsiteX267" fmla="*/ 4058207 w 4572002"/>
                <a:gd name="connsiteY267" fmla="*/ 2228315 h 6858002"/>
                <a:gd name="connsiteX268" fmla="*/ 4087164 w 4572002"/>
                <a:gd name="connsiteY268" fmla="*/ 2334045 h 6858002"/>
                <a:gd name="connsiteX269" fmla="*/ 4111549 w 4572002"/>
                <a:gd name="connsiteY269" fmla="*/ 2409486 h 6858002"/>
                <a:gd name="connsiteX270" fmla="*/ 4128650 w 4572002"/>
                <a:gd name="connsiteY270" fmla="*/ 2435913 h 6858002"/>
                <a:gd name="connsiteX271" fmla="*/ 4134481 w 4572002"/>
                <a:gd name="connsiteY271" fmla="*/ 2463018 h 6858002"/>
                <a:gd name="connsiteX272" fmla="*/ 4125839 w 4572002"/>
                <a:gd name="connsiteY272" fmla="*/ 2518262 h 6858002"/>
                <a:gd name="connsiteX273" fmla="*/ 4125838 w 4572002"/>
                <a:gd name="connsiteY273" fmla="*/ 2518264 h 6858002"/>
                <a:gd name="connsiteX274" fmla="*/ 4122194 w 4572002"/>
                <a:gd name="connsiteY274" fmla="*/ 2545006 h 6858002"/>
                <a:gd name="connsiteX275" fmla="*/ 4122194 w 4572002"/>
                <a:gd name="connsiteY275" fmla="*/ 2545007 h 6858002"/>
                <a:gd name="connsiteX276" fmla="*/ 4126408 w 4572002"/>
                <a:gd name="connsiteY276" fmla="*/ 2571035 h 6858002"/>
                <a:gd name="connsiteX277" fmla="*/ 4199563 w 4572002"/>
                <a:gd name="connsiteY277" fmla="*/ 2668002 h 6858002"/>
                <a:gd name="connsiteX278" fmla="*/ 4247953 w 4572002"/>
                <a:gd name="connsiteY278" fmla="*/ 2745349 h 6858002"/>
                <a:gd name="connsiteX279" fmla="*/ 4247954 w 4572002"/>
                <a:gd name="connsiteY279" fmla="*/ 2745352 h 6858002"/>
                <a:gd name="connsiteX280" fmla="*/ 4253873 w 4572002"/>
                <a:gd name="connsiteY280" fmla="*/ 2778006 h 6858002"/>
                <a:gd name="connsiteX281" fmla="*/ 4253453 w 4572002"/>
                <a:gd name="connsiteY281" fmla="*/ 2785440 h 6858002"/>
                <a:gd name="connsiteX282" fmla="*/ 4243374 w 4572002"/>
                <a:gd name="connsiteY282" fmla="*/ 2811780 h 6858002"/>
                <a:gd name="connsiteX283" fmla="*/ 4243371 w 4572002"/>
                <a:gd name="connsiteY283" fmla="*/ 2811787 h 6858002"/>
                <a:gd name="connsiteX284" fmla="*/ 4243372 w 4572002"/>
                <a:gd name="connsiteY284" fmla="*/ 2811787 h 6858002"/>
                <a:gd name="connsiteX285" fmla="*/ 4243374 w 4572002"/>
                <a:gd name="connsiteY285" fmla="*/ 2811780 h 6858002"/>
                <a:gd name="connsiteX286" fmla="*/ 4253025 w 4572002"/>
                <a:gd name="connsiteY286" fmla="*/ 2793023 h 6858002"/>
                <a:gd name="connsiteX287" fmla="*/ 4253453 w 4572002"/>
                <a:gd name="connsiteY287" fmla="*/ 2785440 h 6858002"/>
                <a:gd name="connsiteX288" fmla="*/ 4254654 w 4572002"/>
                <a:gd name="connsiteY288" fmla="*/ 2782305 h 6858002"/>
                <a:gd name="connsiteX289" fmla="*/ 4253873 w 4572002"/>
                <a:gd name="connsiteY289" fmla="*/ 2778006 h 6858002"/>
                <a:gd name="connsiteX290" fmla="*/ 4254284 w 4572002"/>
                <a:gd name="connsiteY290" fmla="*/ 2770758 h 6858002"/>
                <a:gd name="connsiteX291" fmla="*/ 4247954 w 4572002"/>
                <a:gd name="connsiteY291" fmla="*/ 2745352 h 6858002"/>
                <a:gd name="connsiteX292" fmla="*/ 4247953 w 4572002"/>
                <a:gd name="connsiteY292" fmla="*/ 2745348 h 6858002"/>
                <a:gd name="connsiteX293" fmla="*/ 4199563 w 4572002"/>
                <a:gd name="connsiteY293" fmla="*/ 2668001 h 6858002"/>
                <a:gd name="connsiteX294" fmla="*/ 4126408 w 4572002"/>
                <a:gd name="connsiteY294" fmla="*/ 2571034 h 6858002"/>
                <a:gd name="connsiteX295" fmla="*/ 4122194 w 4572002"/>
                <a:gd name="connsiteY295" fmla="*/ 2545007 h 6858002"/>
                <a:gd name="connsiteX296" fmla="*/ 4125838 w 4572002"/>
                <a:gd name="connsiteY296" fmla="*/ 2518265 h 6858002"/>
                <a:gd name="connsiteX297" fmla="*/ 4125839 w 4572002"/>
                <a:gd name="connsiteY297" fmla="*/ 2518262 h 6858002"/>
                <a:gd name="connsiteX298" fmla="*/ 4132419 w 4572002"/>
                <a:gd name="connsiteY298" fmla="*/ 2490551 h 6858002"/>
                <a:gd name="connsiteX299" fmla="*/ 4134481 w 4572002"/>
                <a:gd name="connsiteY299" fmla="*/ 2463018 h 6858002"/>
                <a:gd name="connsiteX300" fmla="*/ 4134481 w 4572002"/>
                <a:gd name="connsiteY300" fmla="*/ 2463017 h 6858002"/>
                <a:gd name="connsiteX301" fmla="*/ 4111549 w 4572002"/>
                <a:gd name="connsiteY301" fmla="*/ 2409485 h 6858002"/>
                <a:gd name="connsiteX302" fmla="*/ 4087164 w 4572002"/>
                <a:gd name="connsiteY302" fmla="*/ 2334044 h 6858002"/>
                <a:gd name="connsiteX303" fmla="*/ 4058207 w 4572002"/>
                <a:gd name="connsiteY303" fmla="*/ 2228314 h 6858002"/>
                <a:gd name="connsiteX304" fmla="*/ 4042967 w 4572002"/>
                <a:gd name="connsiteY304" fmla="*/ 2188879 h 6858002"/>
                <a:gd name="connsiteX305" fmla="*/ 4020296 w 4572002"/>
                <a:gd name="connsiteY305" fmla="*/ 2094578 h 6858002"/>
                <a:gd name="connsiteX306" fmla="*/ 4005437 w 4572002"/>
                <a:gd name="connsiteY306" fmla="*/ 2016469 h 6858002"/>
                <a:gd name="connsiteX307" fmla="*/ 3958954 w 4572002"/>
                <a:gd name="connsiteY307" fmla="*/ 1953413 h 6858002"/>
                <a:gd name="connsiteX308" fmla="*/ 3934949 w 4572002"/>
                <a:gd name="connsiteY308" fmla="*/ 1933219 h 6858002"/>
                <a:gd name="connsiteX309" fmla="*/ 3919519 w 4572002"/>
                <a:gd name="connsiteY309" fmla="*/ 1916454 h 6858002"/>
                <a:gd name="connsiteX310" fmla="*/ 3829028 w 4572002"/>
                <a:gd name="connsiteY310" fmla="*/ 1842158 h 6858002"/>
                <a:gd name="connsiteX311" fmla="*/ 3821407 w 4572002"/>
                <a:gd name="connsiteY311" fmla="*/ 1833775 h 6858002"/>
                <a:gd name="connsiteX312" fmla="*/ 3779686 w 4572002"/>
                <a:gd name="connsiteY312" fmla="*/ 1733188 h 6858002"/>
                <a:gd name="connsiteX313" fmla="*/ 3757018 w 4572002"/>
                <a:gd name="connsiteY313" fmla="*/ 1697753 h 6858002"/>
                <a:gd name="connsiteX314" fmla="*/ 3700436 w 4572002"/>
                <a:gd name="connsiteY314" fmla="*/ 1624980 h 6858002"/>
                <a:gd name="connsiteX315" fmla="*/ 3698532 w 4572002"/>
                <a:gd name="connsiteY315" fmla="*/ 1596213 h 6858002"/>
                <a:gd name="connsiteX316" fmla="*/ 3745230 w 4572002"/>
                <a:gd name="connsiteY316" fmla="*/ 1459073 h 6858002"/>
                <a:gd name="connsiteX317" fmla="*/ 3745229 w 4572002"/>
                <a:gd name="connsiteY317" fmla="*/ 1459074 h 6858002"/>
                <a:gd name="connsiteX318" fmla="*/ 3736012 w 4572002"/>
                <a:gd name="connsiteY318" fmla="*/ 1481572 h 6858002"/>
                <a:gd name="connsiteX319" fmla="*/ 3764423 w 4572002"/>
                <a:gd name="connsiteY319" fmla="*/ 1268758 h 6858002"/>
                <a:gd name="connsiteX320" fmla="*/ 3769590 w 4572002"/>
                <a:gd name="connsiteY320" fmla="*/ 1286070 h 6858002"/>
                <a:gd name="connsiteX321" fmla="*/ 3791927 w 4572002"/>
                <a:gd name="connsiteY321" fmla="*/ 1350628 h 6858002"/>
                <a:gd name="connsiteX322" fmla="*/ 3786333 w 4572002"/>
                <a:gd name="connsiteY322" fmla="*/ 1413840 h 6858002"/>
                <a:gd name="connsiteX323" fmla="*/ 3791928 w 4572002"/>
                <a:gd name="connsiteY323" fmla="*/ 1350627 h 6858002"/>
                <a:gd name="connsiteX324" fmla="*/ 3769590 w 4572002"/>
                <a:gd name="connsiteY324" fmla="*/ 1286069 h 6858002"/>
                <a:gd name="connsiteX325" fmla="*/ 3706152 w 4572002"/>
                <a:gd name="connsiteY325" fmla="*/ 773035 h 6858002"/>
                <a:gd name="connsiteX326" fmla="*/ 3706152 w 4572002"/>
                <a:gd name="connsiteY326" fmla="*/ 773036 h 6858002"/>
                <a:gd name="connsiteX327" fmla="*/ 3714152 w 4572002"/>
                <a:gd name="connsiteY327" fmla="*/ 854380 h 6858002"/>
                <a:gd name="connsiteX328" fmla="*/ 3745205 w 4572002"/>
                <a:gd name="connsiteY328" fmla="*/ 915344 h 6858002"/>
                <a:gd name="connsiteX329" fmla="*/ 3755683 w 4572002"/>
                <a:gd name="connsiteY329" fmla="*/ 927156 h 6858002"/>
                <a:gd name="connsiteX330" fmla="*/ 3752063 w 4572002"/>
                <a:gd name="connsiteY330" fmla="*/ 1097088 h 6858002"/>
                <a:gd name="connsiteX331" fmla="*/ 3747681 w 4572002"/>
                <a:gd name="connsiteY331" fmla="*/ 1123186 h 6858002"/>
                <a:gd name="connsiteX332" fmla="*/ 3772400 w 4572002"/>
                <a:gd name="connsiteY332" fmla="*/ 1184029 h 6858002"/>
                <a:gd name="connsiteX333" fmla="*/ 3747682 w 4572002"/>
                <a:gd name="connsiteY333" fmla="*/ 1123185 h 6858002"/>
                <a:gd name="connsiteX334" fmla="*/ 3752064 w 4572002"/>
                <a:gd name="connsiteY334" fmla="*/ 1097087 h 6858002"/>
                <a:gd name="connsiteX335" fmla="*/ 3755684 w 4572002"/>
                <a:gd name="connsiteY335" fmla="*/ 927155 h 6858002"/>
                <a:gd name="connsiteX336" fmla="*/ 3745206 w 4572002"/>
                <a:gd name="connsiteY336" fmla="*/ 915343 h 6858002"/>
                <a:gd name="connsiteX337" fmla="*/ 3714152 w 4572002"/>
                <a:gd name="connsiteY337" fmla="*/ 854379 h 6858002"/>
                <a:gd name="connsiteX338" fmla="*/ 3761553 w 4572002"/>
                <a:gd name="connsiteY338" fmla="*/ 517851 h 6858002"/>
                <a:gd name="connsiteX339" fmla="*/ 3752635 w 4572002"/>
                <a:gd name="connsiteY339" fmla="*/ 556048 h 6858002"/>
                <a:gd name="connsiteX340" fmla="*/ 3746157 w 4572002"/>
                <a:gd name="connsiteY340" fmla="*/ 580051 h 6858002"/>
                <a:gd name="connsiteX341" fmla="*/ 3742776 w 4572002"/>
                <a:gd name="connsiteY341" fmla="*/ 642538 h 6858002"/>
                <a:gd name="connsiteX342" fmla="*/ 3730253 w 4572002"/>
                <a:gd name="connsiteY342" fmla="*/ 694928 h 6858002"/>
                <a:gd name="connsiteX343" fmla="*/ 3742777 w 4572002"/>
                <a:gd name="connsiteY343" fmla="*/ 642537 h 6858002"/>
                <a:gd name="connsiteX344" fmla="*/ 3746158 w 4572002"/>
                <a:gd name="connsiteY344" fmla="*/ 580050 h 6858002"/>
                <a:gd name="connsiteX345" fmla="*/ 3752636 w 4572002"/>
                <a:gd name="connsiteY345" fmla="*/ 556047 h 6858002"/>
                <a:gd name="connsiteX346" fmla="*/ 3774848 w 4572002"/>
                <a:gd name="connsiteY346" fmla="*/ 298169 h 6858002"/>
                <a:gd name="connsiteX347" fmla="*/ 3760065 w 4572002"/>
                <a:gd name="connsiteY347" fmla="*/ 313534 h 6858002"/>
                <a:gd name="connsiteX348" fmla="*/ 3759493 w 4572002"/>
                <a:gd name="connsiteY348" fmla="*/ 338871 h 6858002"/>
                <a:gd name="connsiteX349" fmla="*/ 3759500 w 4572002"/>
                <a:gd name="connsiteY349" fmla="*/ 338900 h 6858002"/>
                <a:gd name="connsiteX350" fmla="*/ 3769400 w 4572002"/>
                <a:gd name="connsiteY350" fmla="*/ 395640 h 6858002"/>
                <a:gd name="connsiteX351" fmla="*/ 3765590 w 4572002"/>
                <a:gd name="connsiteY351" fmla="*/ 367328 h 6858002"/>
                <a:gd name="connsiteX352" fmla="*/ 3759500 w 4572002"/>
                <a:gd name="connsiteY352" fmla="*/ 338900 h 6858002"/>
                <a:gd name="connsiteX353" fmla="*/ 3759494 w 4572002"/>
                <a:gd name="connsiteY353" fmla="*/ 338870 h 6858002"/>
                <a:gd name="connsiteX354" fmla="*/ 3760066 w 4572002"/>
                <a:gd name="connsiteY354" fmla="*/ 313533 h 6858002"/>
                <a:gd name="connsiteX355" fmla="*/ 3782393 w 4572002"/>
                <a:gd name="connsiteY355" fmla="*/ 281568 h 6858002"/>
                <a:gd name="connsiteX356" fmla="*/ 3777498 w 4572002"/>
                <a:gd name="connsiteY356" fmla="*/ 295415 h 6858002"/>
                <a:gd name="connsiteX357" fmla="*/ 3777499 w 4572002"/>
                <a:gd name="connsiteY357" fmla="*/ 295415 h 6858002"/>
                <a:gd name="connsiteX358" fmla="*/ 3769073 w 4572002"/>
                <a:gd name="connsiteY358" fmla="*/ 24486 h 6858002"/>
                <a:gd name="connsiteX359" fmla="*/ 3766810 w 4572002"/>
                <a:gd name="connsiteY359" fmla="*/ 74129 h 6858002"/>
                <a:gd name="connsiteX360" fmla="*/ 3772734 w 4572002"/>
                <a:gd name="connsiteY360" fmla="*/ 125861 h 6858002"/>
                <a:gd name="connsiteX361" fmla="*/ 3777129 w 4572002"/>
                <a:gd name="connsiteY361" fmla="*/ 153387 h 6858002"/>
                <a:gd name="connsiteX362" fmla="*/ 3785402 w 4572002"/>
                <a:gd name="connsiteY362" fmla="*/ 228944 h 6858002"/>
                <a:gd name="connsiteX363" fmla="*/ 3780943 w 4572002"/>
                <a:gd name="connsiteY363" fmla="*/ 177271 h 6858002"/>
                <a:gd name="connsiteX364" fmla="*/ 3777129 w 4572002"/>
                <a:gd name="connsiteY364" fmla="*/ 153387 h 6858002"/>
                <a:gd name="connsiteX365" fmla="*/ 3776930 w 4572002"/>
                <a:gd name="connsiteY365" fmla="*/ 151569 h 6858002"/>
                <a:gd name="connsiteX366" fmla="*/ 3766811 w 4572002"/>
                <a:gd name="connsiteY366" fmla="*/ 74129 h 6858002"/>
                <a:gd name="connsiteX367" fmla="*/ 3766492 w 4572002"/>
                <a:gd name="connsiteY367" fmla="*/ 0 h 6858002"/>
                <a:gd name="connsiteX368" fmla="*/ 4230600 w 4572002"/>
                <a:gd name="connsiteY368" fmla="*/ 0 h 6858002"/>
                <a:gd name="connsiteX369" fmla="*/ 4229473 w 4572002"/>
                <a:gd name="connsiteY369" fmla="*/ 2817 h 6858002"/>
                <a:gd name="connsiteX370" fmla="*/ 4215375 w 4572002"/>
                <a:gd name="connsiteY370" fmla="*/ 63587 h 6858002"/>
                <a:gd name="connsiteX371" fmla="*/ 4201468 w 4572002"/>
                <a:gd name="connsiteY371" fmla="*/ 176939 h 6858002"/>
                <a:gd name="connsiteX372" fmla="*/ 4193466 w 4572002"/>
                <a:gd name="connsiteY372" fmla="*/ 200182 h 6858002"/>
                <a:gd name="connsiteX373" fmla="*/ 4155554 w 4572002"/>
                <a:gd name="connsiteY373" fmla="*/ 340774 h 6858002"/>
                <a:gd name="connsiteX374" fmla="*/ 4156319 w 4572002"/>
                <a:gd name="connsiteY374" fmla="*/ 453364 h 6858002"/>
                <a:gd name="connsiteX375" fmla="*/ 4158033 w 4572002"/>
                <a:gd name="connsiteY375" fmla="*/ 462126 h 6858002"/>
                <a:gd name="connsiteX376" fmla="*/ 4170605 w 4572002"/>
                <a:gd name="connsiteY376" fmla="*/ 505182 h 6858002"/>
                <a:gd name="connsiteX377" fmla="*/ 4167177 w 4572002"/>
                <a:gd name="connsiteY377" fmla="*/ 571860 h 6858002"/>
                <a:gd name="connsiteX378" fmla="*/ 4149840 w 4572002"/>
                <a:gd name="connsiteY378" fmla="*/ 617772 h 6858002"/>
                <a:gd name="connsiteX379" fmla="*/ 4149078 w 4572002"/>
                <a:gd name="connsiteY379" fmla="*/ 674923 h 6858002"/>
                <a:gd name="connsiteX380" fmla="*/ 4159937 w 4572002"/>
                <a:gd name="connsiteY380" fmla="*/ 740268 h 6858002"/>
                <a:gd name="connsiteX381" fmla="*/ 4162223 w 4572002"/>
                <a:gd name="connsiteY381" fmla="*/ 769605 h 6858002"/>
                <a:gd name="connsiteX382" fmla="*/ 4184703 w 4572002"/>
                <a:gd name="connsiteY382" fmla="*/ 850189 h 6858002"/>
                <a:gd name="connsiteX383" fmla="*/ 4179179 w 4572002"/>
                <a:gd name="connsiteY383" fmla="*/ 898198 h 6858002"/>
                <a:gd name="connsiteX384" fmla="*/ 4164319 w 4572002"/>
                <a:gd name="connsiteY384" fmla="*/ 945444 h 6858002"/>
                <a:gd name="connsiteX385" fmla="*/ 4150030 w 4572002"/>
                <a:gd name="connsiteY385" fmla="*/ 975733 h 6858002"/>
                <a:gd name="connsiteX386" fmla="*/ 4139934 w 4572002"/>
                <a:gd name="connsiteY386" fmla="*/ 1036887 h 6858002"/>
                <a:gd name="connsiteX387" fmla="*/ 4141458 w 4572002"/>
                <a:gd name="connsiteY387" fmla="*/ 1048125 h 6858002"/>
                <a:gd name="connsiteX388" fmla="*/ 4154032 w 4572002"/>
                <a:gd name="connsiteY388" fmla="*/ 1230633 h 6858002"/>
                <a:gd name="connsiteX389" fmla="*/ 4174225 w 4572002"/>
                <a:gd name="connsiteY389" fmla="*/ 1303024 h 6858002"/>
                <a:gd name="connsiteX390" fmla="*/ 4176701 w 4572002"/>
                <a:gd name="connsiteY390" fmla="*/ 1318456 h 6858002"/>
                <a:gd name="connsiteX391" fmla="*/ 4199372 w 4572002"/>
                <a:gd name="connsiteY391" fmla="*/ 1472575 h 6858002"/>
                <a:gd name="connsiteX392" fmla="*/ 4200325 w 4572002"/>
                <a:gd name="connsiteY392" fmla="*/ 1489720 h 6858002"/>
                <a:gd name="connsiteX393" fmla="*/ 4196324 w 4572002"/>
                <a:gd name="connsiteY393" fmla="*/ 1537537 h 6858002"/>
                <a:gd name="connsiteX394" fmla="*/ 4237474 w 4572002"/>
                <a:gd name="connsiteY394" fmla="*/ 1650317 h 6858002"/>
                <a:gd name="connsiteX395" fmla="*/ 4251572 w 4572002"/>
                <a:gd name="connsiteY395" fmla="*/ 1763287 h 6858002"/>
                <a:gd name="connsiteX396" fmla="*/ 4251380 w 4572002"/>
                <a:gd name="connsiteY396" fmla="*/ 1825393 h 6858002"/>
                <a:gd name="connsiteX397" fmla="*/ 4261478 w 4572002"/>
                <a:gd name="connsiteY397" fmla="*/ 1869780 h 6858002"/>
                <a:gd name="connsiteX398" fmla="*/ 4292149 w 4572002"/>
                <a:gd name="connsiteY398" fmla="*/ 1978940 h 6858002"/>
                <a:gd name="connsiteX399" fmla="*/ 4296911 w 4572002"/>
                <a:gd name="connsiteY399" fmla="*/ 2030378 h 6858002"/>
                <a:gd name="connsiteX400" fmla="*/ 4307201 w 4572002"/>
                <a:gd name="connsiteY400" fmla="*/ 2085054 h 6858002"/>
                <a:gd name="connsiteX401" fmla="*/ 4353302 w 4572002"/>
                <a:gd name="connsiteY401" fmla="*/ 2220312 h 6858002"/>
                <a:gd name="connsiteX402" fmla="*/ 4350636 w 4572002"/>
                <a:gd name="connsiteY402" fmla="*/ 2330806 h 6858002"/>
                <a:gd name="connsiteX403" fmla="*/ 4351206 w 4572002"/>
                <a:gd name="connsiteY403" fmla="*/ 2401292 h 6858002"/>
                <a:gd name="connsiteX404" fmla="*/ 4366446 w 4572002"/>
                <a:gd name="connsiteY404" fmla="*/ 2485307 h 6858002"/>
                <a:gd name="connsiteX405" fmla="*/ 4388736 w 4572002"/>
                <a:gd name="connsiteY405" fmla="*/ 2554079 h 6858002"/>
                <a:gd name="connsiteX406" fmla="*/ 4406453 w 4572002"/>
                <a:gd name="connsiteY406" fmla="*/ 2649143 h 6858002"/>
                <a:gd name="connsiteX407" fmla="*/ 4440554 w 4572002"/>
                <a:gd name="connsiteY407" fmla="*/ 2743826 h 6858002"/>
                <a:gd name="connsiteX408" fmla="*/ 4466653 w 4572002"/>
                <a:gd name="connsiteY408" fmla="*/ 2809930 h 6858002"/>
                <a:gd name="connsiteX409" fmla="*/ 4489705 w 4572002"/>
                <a:gd name="connsiteY409" fmla="*/ 2901943 h 6858002"/>
                <a:gd name="connsiteX410" fmla="*/ 4505897 w 4572002"/>
                <a:gd name="connsiteY410" fmla="*/ 3042728 h 6858002"/>
                <a:gd name="connsiteX411" fmla="*/ 4507613 w 4572002"/>
                <a:gd name="connsiteY411" fmla="*/ 3107500 h 6858002"/>
                <a:gd name="connsiteX412" fmla="*/ 4545521 w 4572002"/>
                <a:gd name="connsiteY412" fmla="*/ 3209993 h 6858002"/>
                <a:gd name="connsiteX413" fmla="*/ 4563811 w 4572002"/>
                <a:gd name="connsiteY413" fmla="*/ 3253809 h 6858002"/>
                <a:gd name="connsiteX414" fmla="*/ 4548570 w 4572002"/>
                <a:gd name="connsiteY414" fmla="*/ 3293244 h 6858002"/>
                <a:gd name="connsiteX415" fmla="*/ 4531043 w 4572002"/>
                <a:gd name="connsiteY415" fmla="*/ 3318771 h 6858002"/>
                <a:gd name="connsiteX416" fmla="*/ 4545904 w 4572002"/>
                <a:gd name="connsiteY416" fmla="*/ 3399546 h 6858002"/>
                <a:gd name="connsiteX417" fmla="*/ 4561524 w 4572002"/>
                <a:gd name="connsiteY417" fmla="*/ 3485275 h 6858002"/>
                <a:gd name="connsiteX418" fmla="*/ 4572002 w 4572002"/>
                <a:gd name="connsiteY418" fmla="*/ 3546617 h 6858002"/>
                <a:gd name="connsiteX419" fmla="*/ 4563620 w 4572002"/>
                <a:gd name="connsiteY419" fmla="*/ 3623201 h 6858002"/>
                <a:gd name="connsiteX420" fmla="*/ 4560192 w 4572002"/>
                <a:gd name="connsiteY420" fmla="*/ 3683591 h 6858002"/>
                <a:gd name="connsiteX421" fmla="*/ 4550476 w 4572002"/>
                <a:gd name="connsiteY421" fmla="*/ 3732361 h 6858002"/>
                <a:gd name="connsiteX422" fmla="*/ 4544759 w 4572002"/>
                <a:gd name="connsiteY422" fmla="*/ 3749506 h 6858002"/>
                <a:gd name="connsiteX423" fmla="*/ 4500182 w 4572002"/>
                <a:gd name="connsiteY423" fmla="*/ 3885338 h 6858002"/>
                <a:gd name="connsiteX424" fmla="*/ 4464557 w 4572002"/>
                <a:gd name="connsiteY424" fmla="*/ 4030503 h 6858002"/>
                <a:gd name="connsiteX425" fmla="*/ 4487039 w 4572002"/>
                <a:gd name="connsiteY425" fmla="*/ 4124614 h 6858002"/>
                <a:gd name="connsiteX426" fmla="*/ 4486656 w 4572002"/>
                <a:gd name="connsiteY426" fmla="*/ 4159667 h 6858002"/>
                <a:gd name="connsiteX427" fmla="*/ 4491801 w 4572002"/>
                <a:gd name="connsiteY427" fmla="*/ 4320837 h 6858002"/>
                <a:gd name="connsiteX428" fmla="*/ 4497325 w 4572002"/>
                <a:gd name="connsiteY428" fmla="*/ 4349222 h 6858002"/>
                <a:gd name="connsiteX429" fmla="*/ 4474653 w 4572002"/>
                <a:gd name="connsiteY429" fmla="*/ 4502579 h 6858002"/>
                <a:gd name="connsiteX430" fmla="*/ 4470844 w 4572002"/>
                <a:gd name="connsiteY430" fmla="*/ 4558207 h 6858002"/>
                <a:gd name="connsiteX431" fmla="*/ 4464557 w 4572002"/>
                <a:gd name="connsiteY431" fmla="*/ 4609452 h 6858002"/>
                <a:gd name="connsiteX432" fmla="*/ 4463033 w 4572002"/>
                <a:gd name="connsiteY432" fmla="*/ 4681083 h 6858002"/>
                <a:gd name="connsiteX433" fmla="*/ 4465891 w 4572002"/>
                <a:gd name="connsiteY433" fmla="*/ 4755381 h 6858002"/>
                <a:gd name="connsiteX434" fmla="*/ 4465319 w 4572002"/>
                <a:gd name="connsiteY434" fmla="*/ 4838250 h 6858002"/>
                <a:gd name="connsiteX435" fmla="*/ 4460367 w 4572002"/>
                <a:gd name="connsiteY435" fmla="*/ 4871019 h 6858002"/>
                <a:gd name="connsiteX436" fmla="*/ 4463795 w 4572002"/>
                <a:gd name="connsiteY436" fmla="*/ 4959602 h 6858002"/>
                <a:gd name="connsiteX437" fmla="*/ 4458082 w 4572002"/>
                <a:gd name="connsiteY437" fmla="*/ 5006086 h 6858002"/>
                <a:gd name="connsiteX438" fmla="*/ 4456937 w 4572002"/>
                <a:gd name="connsiteY438" fmla="*/ 5082670 h 6858002"/>
                <a:gd name="connsiteX439" fmla="*/ 4455603 w 4572002"/>
                <a:gd name="connsiteY439" fmla="*/ 5107627 h 6858002"/>
                <a:gd name="connsiteX440" fmla="*/ 4454840 w 4572002"/>
                <a:gd name="connsiteY440" fmla="*/ 5129916 h 6858002"/>
                <a:gd name="connsiteX441" fmla="*/ 4470464 w 4572002"/>
                <a:gd name="connsiteY441" fmla="*/ 5206308 h 6858002"/>
                <a:gd name="connsiteX442" fmla="*/ 4471415 w 4572002"/>
                <a:gd name="connsiteY442" fmla="*/ 5274129 h 6858002"/>
                <a:gd name="connsiteX443" fmla="*/ 4483990 w 4572002"/>
                <a:gd name="connsiteY443" fmla="*/ 5393005 h 6858002"/>
                <a:gd name="connsiteX444" fmla="*/ 4479607 w 4572002"/>
                <a:gd name="connsiteY444" fmla="*/ 5419295 h 6858002"/>
                <a:gd name="connsiteX445" fmla="*/ 4477894 w 4572002"/>
                <a:gd name="connsiteY445" fmla="*/ 5501594 h 6858002"/>
                <a:gd name="connsiteX446" fmla="*/ 4476560 w 4572002"/>
                <a:gd name="connsiteY446" fmla="*/ 5548460 h 6858002"/>
                <a:gd name="connsiteX447" fmla="*/ 4485703 w 4572002"/>
                <a:gd name="connsiteY447" fmla="*/ 5606372 h 6858002"/>
                <a:gd name="connsiteX448" fmla="*/ 4505134 w 4572002"/>
                <a:gd name="connsiteY448" fmla="*/ 5706959 h 6858002"/>
                <a:gd name="connsiteX449" fmla="*/ 4508183 w 4572002"/>
                <a:gd name="connsiteY449" fmla="*/ 5733440 h 6858002"/>
                <a:gd name="connsiteX450" fmla="*/ 4517519 w 4572002"/>
                <a:gd name="connsiteY450" fmla="*/ 5781830 h 6858002"/>
                <a:gd name="connsiteX451" fmla="*/ 4519234 w 4572002"/>
                <a:gd name="connsiteY451" fmla="*/ 5790592 h 6858002"/>
                <a:gd name="connsiteX452" fmla="*/ 4542855 w 4572002"/>
                <a:gd name="connsiteY452" fmla="*/ 5864318 h 6858002"/>
                <a:gd name="connsiteX453" fmla="*/ 4544759 w 4572002"/>
                <a:gd name="connsiteY453" fmla="*/ 5902610 h 6858002"/>
                <a:gd name="connsiteX454" fmla="*/ 4544951 w 4572002"/>
                <a:gd name="connsiteY454" fmla="*/ 6012723 h 6858002"/>
                <a:gd name="connsiteX455" fmla="*/ 4541332 w 4572002"/>
                <a:gd name="connsiteY455" fmla="*/ 6059397 h 6858002"/>
                <a:gd name="connsiteX456" fmla="*/ 4527426 w 4572002"/>
                <a:gd name="connsiteY456" fmla="*/ 6171605 h 6858002"/>
                <a:gd name="connsiteX457" fmla="*/ 4520568 w 4572002"/>
                <a:gd name="connsiteY457" fmla="*/ 6242093 h 6858002"/>
                <a:gd name="connsiteX458" fmla="*/ 4509706 w 4572002"/>
                <a:gd name="connsiteY458" fmla="*/ 6323058 h 6858002"/>
                <a:gd name="connsiteX459" fmla="*/ 4502848 w 4572002"/>
                <a:gd name="connsiteY459" fmla="*/ 6415833 h 6858002"/>
                <a:gd name="connsiteX460" fmla="*/ 4482084 w 4572002"/>
                <a:gd name="connsiteY460" fmla="*/ 6584812 h 6858002"/>
                <a:gd name="connsiteX461" fmla="*/ 4460557 w 4572002"/>
                <a:gd name="connsiteY461" fmla="*/ 6748458 h 6858002"/>
                <a:gd name="connsiteX462" fmla="*/ 4441507 w 4572002"/>
                <a:gd name="connsiteY462" fmla="*/ 6815516 h 6858002"/>
                <a:gd name="connsiteX463" fmla="*/ 4431806 w 4572002"/>
                <a:gd name="connsiteY463" fmla="*/ 6858001 h 6858002"/>
                <a:gd name="connsiteX464" fmla="*/ 4259554 w 4572002"/>
                <a:gd name="connsiteY464" fmla="*/ 6858001 h 6858002"/>
                <a:gd name="connsiteX465" fmla="*/ 4259554 w 4572002"/>
                <a:gd name="connsiteY465" fmla="*/ 6858002 h 6858002"/>
                <a:gd name="connsiteX466" fmla="*/ 0 w 4572002"/>
                <a:gd name="connsiteY466" fmla="*/ 6858002 h 6858002"/>
                <a:gd name="connsiteX467" fmla="*/ 0 w 4572002"/>
                <a:gd name="connsiteY467" fmla="*/ 2 h 6858002"/>
                <a:gd name="connsiteX468" fmla="*/ 3766492 w 4572002"/>
                <a:gd name="connsiteY468" fmla="*/ 1 h 6858002"/>
                <a:gd name="connsiteX469" fmla="*/ 3769210 w 4572002"/>
                <a:gd name="connsiteY469" fmla="*/ 21486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Lst>
              <a:rect l="l" t="t" r="r" b="b"/>
              <a:pathLst>
                <a:path w="4572002" h="6858002">
                  <a:moveTo>
                    <a:pt x="4214994" y="6564620"/>
                  </a:moveTo>
                  <a:lnTo>
                    <a:pt x="4214994" y="6564621"/>
                  </a:lnTo>
                  <a:cubicBezTo>
                    <a:pt x="4225281" y="6575479"/>
                    <a:pt x="4231378" y="6582147"/>
                    <a:pt x="4237474" y="6588626"/>
                  </a:cubicBezTo>
                  <a:lnTo>
                    <a:pt x="4254096" y="6625225"/>
                  </a:lnTo>
                  <a:lnTo>
                    <a:pt x="4247001" y="6662540"/>
                  </a:lnTo>
                  <a:lnTo>
                    <a:pt x="4247000" y="6662541"/>
                  </a:lnTo>
                  <a:lnTo>
                    <a:pt x="4246999" y="6662544"/>
                  </a:lnTo>
                  <a:lnTo>
                    <a:pt x="4235550" y="6683027"/>
                  </a:lnTo>
                  <a:lnTo>
                    <a:pt x="4232403" y="6702976"/>
                  </a:lnTo>
                  <a:lnTo>
                    <a:pt x="4232403" y="6702977"/>
                  </a:lnTo>
                  <a:cubicBezTo>
                    <a:pt x="4232808" y="6716169"/>
                    <a:pt x="4237951" y="6729219"/>
                    <a:pt x="4246238" y="6742553"/>
                  </a:cubicBezTo>
                  <a:lnTo>
                    <a:pt x="4246239" y="6742555"/>
                  </a:lnTo>
                  <a:lnTo>
                    <a:pt x="4265716" y="6812062"/>
                  </a:lnTo>
                  <a:lnTo>
                    <a:pt x="4265717" y="6812064"/>
                  </a:lnTo>
                  <a:lnTo>
                    <a:pt x="4265717" y="6812063"/>
                  </a:lnTo>
                  <a:lnTo>
                    <a:pt x="4265716" y="6812062"/>
                  </a:lnTo>
                  <a:lnTo>
                    <a:pt x="4260942" y="6776800"/>
                  </a:lnTo>
                  <a:lnTo>
                    <a:pt x="4246239" y="6742555"/>
                  </a:lnTo>
                  <a:lnTo>
                    <a:pt x="4246238" y="6742552"/>
                  </a:lnTo>
                  <a:lnTo>
                    <a:pt x="4232403" y="6702976"/>
                  </a:lnTo>
                  <a:lnTo>
                    <a:pt x="4246999" y="6662544"/>
                  </a:lnTo>
                  <a:lnTo>
                    <a:pt x="4247000" y="6662542"/>
                  </a:lnTo>
                  <a:lnTo>
                    <a:pt x="4247001" y="6662540"/>
                  </a:lnTo>
                  <a:lnTo>
                    <a:pt x="4254084" y="6645552"/>
                  </a:lnTo>
                  <a:lnTo>
                    <a:pt x="4254096" y="6625225"/>
                  </a:lnTo>
                  <a:lnTo>
                    <a:pt x="4254096" y="6625224"/>
                  </a:lnTo>
                  <a:cubicBezTo>
                    <a:pt x="4252000" y="6611341"/>
                    <a:pt x="4245951" y="6597578"/>
                    <a:pt x="4237474" y="6588625"/>
                  </a:cubicBezTo>
                  <a:close/>
                  <a:moveTo>
                    <a:pt x="4295315" y="6438981"/>
                  </a:moveTo>
                  <a:lnTo>
                    <a:pt x="4275385" y="6463840"/>
                  </a:lnTo>
                  <a:lnTo>
                    <a:pt x="4275382" y="6463849"/>
                  </a:lnTo>
                  <a:lnTo>
                    <a:pt x="4261587" y="6513012"/>
                  </a:lnTo>
                  <a:lnTo>
                    <a:pt x="4242781" y="6546194"/>
                  </a:lnTo>
                  <a:lnTo>
                    <a:pt x="4242781" y="6546195"/>
                  </a:lnTo>
                  <a:lnTo>
                    <a:pt x="4259120" y="6521804"/>
                  </a:lnTo>
                  <a:lnTo>
                    <a:pt x="4261587" y="6513012"/>
                  </a:lnTo>
                  <a:lnTo>
                    <a:pt x="4264398" y="6508052"/>
                  </a:lnTo>
                  <a:lnTo>
                    <a:pt x="4275382" y="6463849"/>
                  </a:lnTo>
                  <a:lnTo>
                    <a:pt x="4275385" y="6463841"/>
                  </a:lnTo>
                  <a:cubicBezTo>
                    <a:pt x="4278336" y="6451650"/>
                    <a:pt x="4285813" y="6444077"/>
                    <a:pt x="4295315" y="6438981"/>
                  </a:cubicBezTo>
                  <a:close/>
                  <a:moveTo>
                    <a:pt x="4381289" y="6365204"/>
                  </a:moveTo>
                  <a:lnTo>
                    <a:pt x="4380008" y="6387910"/>
                  </a:lnTo>
                  <a:lnTo>
                    <a:pt x="4378243" y="6391549"/>
                  </a:lnTo>
                  <a:lnTo>
                    <a:pt x="4370589" y="6407332"/>
                  </a:lnTo>
                  <a:lnTo>
                    <a:pt x="4370589" y="6407333"/>
                  </a:lnTo>
                  <a:lnTo>
                    <a:pt x="4378243" y="6391549"/>
                  </a:lnTo>
                  <a:lnTo>
                    <a:pt x="4380008" y="6387910"/>
                  </a:lnTo>
                  <a:close/>
                  <a:moveTo>
                    <a:pt x="4142220" y="4221391"/>
                  </a:move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7"/>
                    <a:pt x="4116716" y="4800483"/>
                  </a:cubicBezTo>
                  <a:lnTo>
                    <a:pt x="4116716" y="4800484"/>
                  </a:lnTo>
                  <a:cubicBezTo>
                    <a:pt x="4118597" y="4810581"/>
                    <a:pt x="4123170" y="4819964"/>
                    <a:pt x="4131552" y="4828917"/>
                  </a:cubicBezTo>
                  <a:lnTo>
                    <a:pt x="4153733" y="4863343"/>
                  </a:lnTo>
                  <a:lnTo>
                    <a:pt x="4161262" y="4889275"/>
                  </a:lnTo>
                  <a:lnTo>
                    <a:pt x="4159557" y="4912168"/>
                  </a:lnTo>
                  <a:cubicBezTo>
                    <a:pt x="4157842" y="4919978"/>
                    <a:pt x="4157485" y="4927122"/>
                    <a:pt x="4158155" y="4933804"/>
                  </a:cubicBezTo>
                  <a:lnTo>
                    <a:pt x="4158155" y="4933805"/>
                  </a:lnTo>
                  <a:lnTo>
                    <a:pt x="4162914" y="4952673"/>
                  </a:lnTo>
                  <a:lnTo>
                    <a:pt x="4165707" y="4957454"/>
                  </a:lnTo>
                  <a:lnTo>
                    <a:pt x="4166985" y="4961456"/>
                  </a:lnTo>
                  <a:cubicBezTo>
                    <a:pt x="4171496" y="4970097"/>
                    <a:pt x="4177202" y="4978394"/>
                    <a:pt x="4182989" y="4987038"/>
                  </a:cubicBezTo>
                  <a:cubicBezTo>
                    <a:pt x="4194228" y="5003802"/>
                    <a:pt x="4208326" y="5022853"/>
                    <a:pt x="4209468" y="5041522"/>
                  </a:cubicBezTo>
                  <a:cubicBezTo>
                    <a:pt x="4210087" y="5052096"/>
                    <a:pt x="4213005" y="5062300"/>
                    <a:pt x="4216684" y="5072376"/>
                  </a:cubicBezTo>
                  <a:lnTo>
                    <a:pt x="4222587" y="5087441"/>
                  </a:lnTo>
                  <a:lnTo>
                    <a:pt x="4235615" y="5133220"/>
                  </a:lnTo>
                  <a:lnTo>
                    <a:pt x="4235616" y="5133225"/>
                  </a:lnTo>
                  <a:lnTo>
                    <a:pt x="4228901" y="5166113"/>
                  </a:lnTo>
                  <a:lnTo>
                    <a:pt x="4228901" y="5166114"/>
                  </a:lnTo>
                  <a:cubicBezTo>
                    <a:pt x="4228139" y="5167638"/>
                    <a:pt x="4228712" y="5169781"/>
                    <a:pt x="4229593" y="5172091"/>
                  </a:cubicBezTo>
                  <a:lnTo>
                    <a:pt x="4232139" y="5179068"/>
                  </a:lnTo>
                  <a:cubicBezTo>
                    <a:pt x="4235759" y="5196595"/>
                    <a:pt x="4235807" y="5213598"/>
                    <a:pt x="4231973" y="5229434"/>
                  </a:cubicBezTo>
                  <a:lnTo>
                    <a:pt x="4225669" y="5241089"/>
                  </a:lnTo>
                  <a:lnTo>
                    <a:pt x="4208517" y="5272796"/>
                  </a:lnTo>
                  <a:cubicBezTo>
                    <a:pt x="4196871" y="5285441"/>
                    <a:pt x="4189165" y="5298595"/>
                    <a:pt x="4184613" y="5312288"/>
                  </a:cubicBezTo>
                  <a:lnTo>
                    <a:pt x="4183557" y="5321350"/>
                  </a:lnTo>
                  <a:lnTo>
                    <a:pt x="4181083" y="5326163"/>
                  </a:ln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7" y="5480638"/>
                  </a:cubicBezTo>
                  <a:lnTo>
                    <a:pt x="4208850" y="5507668"/>
                  </a:lnTo>
                  <a:lnTo>
                    <a:pt x="4198232" y="5531692"/>
                  </a:lnTo>
                  <a:lnTo>
                    <a:pt x="4198231" y="5531693"/>
                  </a:lnTo>
                  <a:cubicBezTo>
                    <a:pt x="4191181" y="5537600"/>
                    <a:pt x="4187989" y="5542649"/>
                    <a:pt x="4188085" y="5547578"/>
                  </a:cubicBezTo>
                  <a:lnTo>
                    <a:pt x="4188085" y="5547579"/>
                  </a:lnTo>
                  <a:cubicBezTo>
                    <a:pt x="4188180" y="5552508"/>
                    <a:pt x="4191562" y="5557318"/>
                    <a:pt x="4197659" y="5562747"/>
                  </a:cubicBezTo>
                  <a:cubicBezTo>
                    <a:pt x="4240332" y="5600468"/>
                    <a:pt x="4267003" y="5646190"/>
                    <a:pt x="4268907" y="5704484"/>
                  </a:cubicBezTo>
                  <a:cubicBezTo>
                    <a:pt x="4269289" y="5716486"/>
                    <a:pt x="4271954" y="5728679"/>
                    <a:pt x="4274812" y="5740489"/>
                  </a:cubicBezTo>
                  <a:cubicBezTo>
                    <a:pt x="4276527" y="5747729"/>
                    <a:pt x="4278433" y="5756494"/>
                    <a:pt x="4283578" y="5760874"/>
                  </a:cubicBezTo>
                  <a:cubicBezTo>
                    <a:pt x="4322821" y="5794975"/>
                    <a:pt x="4350063" y="5837458"/>
                    <a:pt x="4371973" y="5883752"/>
                  </a:cubicBezTo>
                  <a:lnTo>
                    <a:pt x="4371974" y="5883757"/>
                  </a:lnTo>
                  <a:lnTo>
                    <a:pt x="4389877" y="5935946"/>
                  </a:lnTo>
                  <a:lnTo>
                    <a:pt x="4389878" y="5935950"/>
                  </a:lnTo>
                  <a:lnTo>
                    <a:pt x="4386259" y="5993290"/>
                  </a:lnTo>
                  <a:lnTo>
                    <a:pt x="4386259" y="5993291"/>
                  </a:lnTo>
                  <a:cubicBezTo>
                    <a:pt x="4385116" y="6004531"/>
                    <a:pt x="4385306" y="6017485"/>
                    <a:pt x="4379782" y="6026440"/>
                  </a:cubicBezTo>
                  <a:cubicBezTo>
                    <a:pt x="4362445" y="6054825"/>
                    <a:pt x="4343778" y="6082258"/>
                    <a:pt x="4323583" y="6108738"/>
                  </a:cubicBezTo>
                  <a:cubicBezTo>
                    <a:pt x="4314914" y="6120074"/>
                    <a:pt x="4309961" y="6126884"/>
                    <a:pt x="4309890" y="6133314"/>
                  </a:cubicBezTo>
                  <a:lnTo>
                    <a:pt x="4309890" y="6133315"/>
                  </a:lnTo>
                  <a:lnTo>
                    <a:pt x="4313591" y="6143190"/>
                  </a:lnTo>
                  <a:lnTo>
                    <a:pt x="4325486" y="6155600"/>
                  </a:lnTo>
                  <a:lnTo>
                    <a:pt x="4325488" y="6155603"/>
                  </a:lnTo>
                  <a:cubicBezTo>
                    <a:pt x="4347778" y="6175798"/>
                    <a:pt x="4359398" y="6200945"/>
                    <a:pt x="4364160" y="6228757"/>
                  </a:cubicBezTo>
                  <a:lnTo>
                    <a:pt x="4381497" y="6361540"/>
                  </a:lnTo>
                  <a:lnTo>
                    <a:pt x="4381497" y="6361539"/>
                  </a:lnTo>
                  <a:cubicBezTo>
                    <a:pt x="4377877" y="6317151"/>
                    <a:pt x="4371590" y="6272764"/>
                    <a:pt x="4364160" y="6228756"/>
                  </a:cubicBezTo>
                  <a:cubicBezTo>
                    <a:pt x="4359398" y="6200944"/>
                    <a:pt x="4347778" y="6175797"/>
                    <a:pt x="4325488" y="6155602"/>
                  </a:cubicBezTo>
                  <a:lnTo>
                    <a:pt x="4325486" y="6155600"/>
                  </a:lnTo>
                  <a:lnTo>
                    <a:pt x="4309890" y="6133315"/>
                  </a:lnTo>
                  <a:lnTo>
                    <a:pt x="4323583" y="6108739"/>
                  </a:lnTo>
                  <a:cubicBezTo>
                    <a:pt x="4343778" y="6082259"/>
                    <a:pt x="4362445" y="6054826"/>
                    <a:pt x="4379782" y="6026441"/>
                  </a:cubicBezTo>
                  <a:cubicBezTo>
                    <a:pt x="4385306" y="6017486"/>
                    <a:pt x="4385116" y="6004532"/>
                    <a:pt x="4386259" y="5993292"/>
                  </a:cubicBezTo>
                  <a:lnTo>
                    <a:pt x="4386259" y="5993290"/>
                  </a:lnTo>
                  <a:lnTo>
                    <a:pt x="4389712" y="5964477"/>
                  </a:lnTo>
                  <a:lnTo>
                    <a:pt x="4389878" y="5935950"/>
                  </a:lnTo>
                  <a:lnTo>
                    <a:pt x="4389878" y="5935949"/>
                  </a:lnTo>
                  <a:lnTo>
                    <a:pt x="4389877" y="5935946"/>
                  </a:lnTo>
                  <a:lnTo>
                    <a:pt x="4382997" y="5909351"/>
                  </a:lnTo>
                  <a:lnTo>
                    <a:pt x="4371974" y="5883757"/>
                  </a:lnTo>
                  <a:lnTo>
                    <a:pt x="4371973" y="5883751"/>
                  </a:lnTo>
                  <a:cubicBezTo>
                    <a:pt x="4350063" y="5837457"/>
                    <a:pt x="4322821" y="5794974"/>
                    <a:pt x="4283578" y="5760873"/>
                  </a:cubicBezTo>
                  <a:cubicBezTo>
                    <a:pt x="4278433" y="5756493"/>
                    <a:pt x="4276527" y="5747728"/>
                    <a:pt x="4274812" y="5740488"/>
                  </a:cubicBezTo>
                  <a:cubicBezTo>
                    <a:pt x="4271954" y="5728678"/>
                    <a:pt x="4269289" y="5716485"/>
                    <a:pt x="4268907" y="5704483"/>
                  </a:cubicBezTo>
                  <a:cubicBezTo>
                    <a:pt x="4267003" y="5646189"/>
                    <a:pt x="4240332" y="5600467"/>
                    <a:pt x="4197659" y="5562746"/>
                  </a:cubicBezTo>
                  <a:lnTo>
                    <a:pt x="4188085" y="5547578"/>
                  </a:lnTo>
                  <a:lnTo>
                    <a:pt x="4198231" y="5531694"/>
                  </a:lnTo>
                  <a:lnTo>
                    <a:pt x="4198232" y="5531692"/>
                  </a:lnTo>
                  <a:lnTo>
                    <a:pt x="4206630" y="5520422"/>
                  </a:lnTo>
                  <a:lnTo>
                    <a:pt x="4208850" y="5507668"/>
                  </a:lnTo>
                  <a:lnTo>
                    <a:pt x="4208850" y="5507667"/>
                  </a:lnTo>
                  <a:cubicBezTo>
                    <a:pt x="4208803" y="5498832"/>
                    <a:pt x="4206231" y="5489497"/>
                    <a:pt x="4204327" y="5480637"/>
                  </a:cubicBezTo>
                  <a:cubicBezTo>
                    <a:pt x="4200516" y="5462351"/>
                    <a:pt x="4196514" y="5443870"/>
                    <a:pt x="4192704" y="5425582"/>
                  </a:cubicBezTo>
                  <a:cubicBezTo>
                    <a:pt x="4190038" y="5412057"/>
                    <a:pt x="4187752" y="5398721"/>
                    <a:pt x="4184513" y="5385384"/>
                  </a:cubicBezTo>
                  <a:lnTo>
                    <a:pt x="4179637" y="5355014"/>
                  </a:lnTo>
                  <a:lnTo>
                    <a:pt x="4183557" y="5321350"/>
                  </a:lnTo>
                  <a:lnTo>
                    <a:pt x="4208517" y="5272797"/>
                  </a:lnTo>
                  <a:lnTo>
                    <a:pt x="4225669" y="5241089"/>
                  </a:lnTo>
                  <a:lnTo>
                    <a:pt x="4231973" y="5229433"/>
                  </a:lnTo>
                  <a:lnTo>
                    <a:pt x="4232139" y="5179068"/>
                  </a:lnTo>
                  <a:lnTo>
                    <a:pt x="4232139" y="5179067"/>
                  </a:lnTo>
                  <a:cubicBezTo>
                    <a:pt x="4231663" y="5176876"/>
                    <a:pt x="4230473" y="5174400"/>
                    <a:pt x="4229593" y="5172090"/>
                  </a:cubicBezTo>
                  <a:lnTo>
                    <a:pt x="4228901" y="5166114"/>
                  </a:lnTo>
                  <a:lnTo>
                    <a:pt x="4235616" y="5133225"/>
                  </a:lnTo>
                  <a:lnTo>
                    <a:pt x="4235616" y="5133224"/>
                  </a:lnTo>
                  <a:lnTo>
                    <a:pt x="4235615" y="5133220"/>
                  </a:lnTo>
                  <a:lnTo>
                    <a:pt x="4228473" y="5102461"/>
                  </a:lnTo>
                  <a:lnTo>
                    <a:pt x="4222587" y="5087441"/>
                  </a:lnTo>
                  <a:lnTo>
                    <a:pt x="4222582" y="5087423"/>
                  </a:lnTo>
                  <a:cubicBezTo>
                    <a:pt x="4216496" y="5072411"/>
                    <a:pt x="4210397" y="5057381"/>
                    <a:pt x="4209468" y="5041521"/>
                  </a:cubicBezTo>
                  <a:cubicBezTo>
                    <a:pt x="4208326" y="5022852"/>
                    <a:pt x="4194228" y="5003801"/>
                    <a:pt x="4182989" y="4987037"/>
                  </a:cubicBezTo>
                  <a:lnTo>
                    <a:pt x="4165707" y="4957454"/>
                  </a:lnTo>
                  <a:lnTo>
                    <a:pt x="4158155" y="4933805"/>
                  </a:lnTo>
                  <a:lnTo>
                    <a:pt x="4159557" y="4912169"/>
                  </a:lnTo>
                  <a:cubicBezTo>
                    <a:pt x="4161319" y="4904358"/>
                    <a:pt x="4161831" y="4896714"/>
                    <a:pt x="4161262" y="4889276"/>
                  </a:cubicBezTo>
                  <a:lnTo>
                    <a:pt x="4161262" y="4889275"/>
                  </a:lnTo>
                  <a:lnTo>
                    <a:pt x="4156484" y="4867614"/>
                  </a:lnTo>
                  <a:lnTo>
                    <a:pt x="4153733" y="4863343"/>
                  </a:lnTo>
                  <a:lnTo>
                    <a:pt x="4151983" y="4857317"/>
                  </a:lnTo>
                  <a:cubicBezTo>
                    <a:pt x="4146840" y="4847214"/>
                    <a:pt x="4139839" y="4837703"/>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9" y="4442762"/>
                    <a:pt x="4197659" y="4403326"/>
                    <a:pt x="4196706" y="4363891"/>
                  </a:cubicBezTo>
                  <a:lnTo>
                    <a:pt x="4196706" y="4363890"/>
                  </a:lnTo>
                  <a:cubicBezTo>
                    <a:pt x="4196514" y="4350554"/>
                    <a:pt x="4193466" y="4336457"/>
                    <a:pt x="4187752" y="4324645"/>
                  </a:cubicBezTo>
                  <a:cubicBezTo>
                    <a:pt x="4175749" y="4300070"/>
                    <a:pt x="4160129" y="4277401"/>
                    <a:pt x="4147936" y="4253014"/>
                  </a:cubicBezTo>
                  <a:close/>
                  <a:moveTo>
                    <a:pt x="4211111" y="2836172"/>
                  </a:moveTo>
                  <a:lnTo>
                    <a:pt x="4202421" y="2848793"/>
                  </a:lnTo>
                  <a:cubicBezTo>
                    <a:pt x="4197421" y="2865010"/>
                    <a:pt x="4191562" y="2881307"/>
                    <a:pt x="4186816" y="2897785"/>
                  </a:cubicBezTo>
                  <a:lnTo>
                    <a:pt x="4185787" y="2903551"/>
                  </a:lnTo>
                  <a:lnTo>
                    <a:pt x="4182513" y="2914328"/>
                  </a:lnTo>
                  <a:lnTo>
                    <a:pt x="4177882" y="2947858"/>
                  </a:lnTo>
                  <a:lnTo>
                    <a:pt x="4177881" y="2947862"/>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2"/>
                    <a:pt x="4093355" y="3574408"/>
                  </a:cubicBezTo>
                  <a:lnTo>
                    <a:pt x="4093355" y="3574409"/>
                  </a:lnTo>
                  <a:cubicBezTo>
                    <a:pt x="4092450" y="3582005"/>
                    <a:pt x="4096499" y="3590054"/>
                    <a:pt x="4105453" y="3606818"/>
                  </a:cubicBezTo>
                  <a:cubicBezTo>
                    <a:pt x="4109835" y="3614820"/>
                    <a:pt x="4112501" y="3624726"/>
                    <a:pt x="4118979" y="3630633"/>
                  </a:cubicBezTo>
                  <a:lnTo>
                    <a:pt x="4136708" y="3654416"/>
                  </a:lnTo>
                  <a:lnTo>
                    <a:pt x="4140382" y="3668940"/>
                  </a:lnTo>
                  <a:lnTo>
                    <a:pt x="4143220" y="3680164"/>
                  </a:lnTo>
                  <a:lnTo>
                    <a:pt x="4139172" y="3734837"/>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7425" y="3868764"/>
                  </a:lnTo>
                  <a:lnTo>
                    <a:pt x="4126028" y="3885337"/>
                  </a:lnTo>
                  <a:lnTo>
                    <a:pt x="4126028" y="3885339"/>
                  </a:lnTo>
                  <a:cubicBezTo>
                    <a:pt x="4135744" y="3897722"/>
                    <a:pt x="4143150" y="3910319"/>
                    <a:pt x="4148409" y="3923125"/>
                  </a:cubicBezTo>
                  <a:lnTo>
                    <a:pt x="4157913" y="3962160"/>
                  </a:lnTo>
                  <a:lnTo>
                    <a:pt x="4142221" y="4043838"/>
                  </a:lnTo>
                  <a:lnTo>
                    <a:pt x="4142220" y="4043839"/>
                  </a:lnTo>
                  <a:cubicBezTo>
                    <a:pt x="4133457" y="4063842"/>
                    <a:pt x="4128075" y="4083702"/>
                    <a:pt x="4127099" y="4103825"/>
                  </a:cubicBezTo>
                  <a:lnTo>
                    <a:pt x="4127099" y="4103826"/>
                  </a:lnTo>
                  <a:lnTo>
                    <a:pt x="4129066" y="4134256"/>
                  </a:lnTo>
                  <a:lnTo>
                    <a:pt x="4138410" y="4165382"/>
                  </a:lnTo>
                  <a:lnTo>
                    <a:pt x="4138410" y="4165384"/>
                  </a:lnTo>
                  <a:lnTo>
                    <a:pt x="4142315" y="4192388"/>
                  </a:lnTo>
                  <a:lnTo>
                    <a:pt x="4142315" y="4192387"/>
                  </a:lnTo>
                  <a:cubicBezTo>
                    <a:pt x="4142411" y="4182767"/>
                    <a:pt x="4141839" y="4173480"/>
                    <a:pt x="4138410" y="4165383"/>
                  </a:cubicBezTo>
                  <a:lnTo>
                    <a:pt x="4138410" y="4165382"/>
                  </a:lnTo>
                  <a:lnTo>
                    <a:pt x="4127099" y="4103826"/>
                  </a:lnTo>
                  <a:lnTo>
                    <a:pt x="4142220" y="4043840"/>
                  </a:lnTo>
                  <a:lnTo>
                    <a:pt x="4142221" y="4043838"/>
                  </a:lnTo>
                  <a:lnTo>
                    <a:pt x="4155523" y="4002410"/>
                  </a:lnTo>
                  <a:lnTo>
                    <a:pt x="4157913" y="3962160"/>
                  </a:lnTo>
                  <a:lnTo>
                    <a:pt x="4157913" y="3962159"/>
                  </a:lnTo>
                  <a:cubicBezTo>
                    <a:pt x="4155651" y="3935727"/>
                    <a:pt x="4145460" y="3910104"/>
                    <a:pt x="4126028" y="3885338"/>
                  </a:cubicBezTo>
                  <a:lnTo>
                    <a:pt x="4126028" y="3885337"/>
                  </a:lnTo>
                  <a:lnTo>
                    <a:pt x="4116645" y="3852620"/>
                  </a:lnTo>
                  <a:lnTo>
                    <a:pt x="4130980" y="3822473"/>
                  </a:lnTo>
                  <a:cubicBezTo>
                    <a:pt x="4139172" y="3811614"/>
                    <a:pt x="4144316" y="3800897"/>
                    <a:pt x="4145911" y="3789777"/>
                  </a:cubicBezTo>
                  <a:lnTo>
                    <a:pt x="4145911" y="3789776"/>
                  </a:lnTo>
                  <a:cubicBezTo>
                    <a:pt x="4147507" y="3778655"/>
                    <a:pt x="4145554" y="3767130"/>
                    <a:pt x="4139554" y="3754652"/>
                  </a:cubicBezTo>
                  <a:lnTo>
                    <a:pt x="4139172" y="3734838"/>
                  </a:lnTo>
                  <a:lnTo>
                    <a:pt x="4143220" y="3680164"/>
                  </a:lnTo>
                  <a:lnTo>
                    <a:pt x="4143220" y="3680163"/>
                  </a:lnTo>
                  <a:lnTo>
                    <a:pt x="4140382" y="3668940"/>
                  </a:lnTo>
                  <a:lnTo>
                    <a:pt x="4136708" y="3654416"/>
                  </a:lnTo>
                  <a:lnTo>
                    <a:pt x="4136708" y="3654416"/>
                  </a:lnTo>
                  <a:lnTo>
                    <a:pt x="4136708" y="3654415"/>
                  </a:lnTo>
                  <a:cubicBezTo>
                    <a:pt x="4132898" y="3646123"/>
                    <a:pt x="4127219" y="3638157"/>
                    <a:pt x="4118979" y="3630632"/>
                  </a:cubicBezTo>
                  <a:cubicBezTo>
                    <a:pt x="4112501" y="3624725"/>
                    <a:pt x="4109835" y="3614819"/>
                    <a:pt x="4105453" y="3606817"/>
                  </a:cubicBezTo>
                  <a:cubicBezTo>
                    <a:pt x="4100976" y="3598435"/>
                    <a:pt x="4097725" y="3592232"/>
                    <a:pt x="4095707" y="3587174"/>
                  </a:cubicBezTo>
                  <a:lnTo>
                    <a:pt x="4093355"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1"/>
                  </a:lnTo>
                  <a:cubicBezTo>
                    <a:pt x="4193372" y="3045777"/>
                    <a:pt x="4189562" y="3014153"/>
                    <a:pt x="4181465" y="2982148"/>
                  </a:cubicBezTo>
                  <a:lnTo>
                    <a:pt x="4177881" y="2947863"/>
                  </a:lnTo>
                  <a:lnTo>
                    <a:pt x="4177882" y="2947858"/>
                  </a:lnTo>
                  <a:lnTo>
                    <a:pt x="4185787" y="2903551"/>
                  </a:lnTo>
                  <a:lnTo>
                    <a:pt x="4202421" y="2848794"/>
                  </a:lnTo>
                  <a:cubicBezTo>
                    <a:pt x="4203754" y="2844317"/>
                    <a:pt x="4207040"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25839" y="2518262"/>
                  </a:lnTo>
                  <a:lnTo>
                    <a:pt x="4125838" y="2518264"/>
                  </a:lnTo>
                  <a:cubicBezTo>
                    <a:pt x="4123171" y="2527790"/>
                    <a:pt x="4122027" y="2536457"/>
                    <a:pt x="4122194" y="2545006"/>
                  </a:cubicBezTo>
                  <a:lnTo>
                    <a:pt x="4122194" y="2545007"/>
                  </a:lnTo>
                  <a:cubicBezTo>
                    <a:pt x="4122360" y="2553556"/>
                    <a:pt x="4123837" y="2561986"/>
                    <a:pt x="4126408" y="2571035"/>
                  </a:cubicBezTo>
                  <a:cubicBezTo>
                    <a:pt x="4138410" y="2612946"/>
                    <a:pt x="4170987" y="2640951"/>
                    <a:pt x="4199563" y="2668002"/>
                  </a:cubicBezTo>
                  <a:cubicBezTo>
                    <a:pt x="4223947" y="2691055"/>
                    <a:pt x="4237663" y="2716964"/>
                    <a:pt x="4247953" y="2745349"/>
                  </a:cubicBezTo>
                  <a:lnTo>
                    <a:pt x="4247954" y="2745352"/>
                  </a:lnTo>
                  <a:lnTo>
                    <a:pt x="4253873" y="2778006"/>
                  </a:lnTo>
                  <a:lnTo>
                    <a:pt x="4253453" y="2785440"/>
                  </a:lnTo>
                  <a:lnTo>
                    <a:pt x="4243374" y="2811780"/>
                  </a:lnTo>
                  <a:lnTo>
                    <a:pt x="4243371" y="2811787"/>
                  </a:lnTo>
                  <a:lnTo>
                    <a:pt x="4243372" y="2811787"/>
                  </a:lnTo>
                  <a:lnTo>
                    <a:pt x="4243374" y="2811780"/>
                  </a:lnTo>
                  <a:lnTo>
                    <a:pt x="4253025" y="2793023"/>
                  </a:lnTo>
                  <a:lnTo>
                    <a:pt x="4253453" y="2785440"/>
                  </a:lnTo>
                  <a:lnTo>
                    <a:pt x="4254654" y="2782305"/>
                  </a:lnTo>
                  <a:lnTo>
                    <a:pt x="4253873" y="2778006"/>
                  </a:lnTo>
                  <a:lnTo>
                    <a:pt x="4254284" y="2770758"/>
                  </a:lnTo>
                  <a:lnTo>
                    <a:pt x="4247954" y="2745352"/>
                  </a:lnTo>
                  <a:lnTo>
                    <a:pt x="4247953" y="2745348"/>
                  </a:lnTo>
                  <a:cubicBezTo>
                    <a:pt x="4237663" y="2716963"/>
                    <a:pt x="4223947" y="2691054"/>
                    <a:pt x="4199563" y="2668001"/>
                  </a:cubicBezTo>
                  <a:cubicBezTo>
                    <a:pt x="4170987" y="2640950"/>
                    <a:pt x="4138410" y="2612945"/>
                    <a:pt x="4126408" y="2571034"/>
                  </a:cubicBezTo>
                  <a:lnTo>
                    <a:pt x="4122194" y="2545007"/>
                  </a:lnTo>
                  <a:lnTo>
                    <a:pt x="4125838" y="2518265"/>
                  </a:lnTo>
                  <a:lnTo>
                    <a:pt x="4125839" y="2518262"/>
                  </a:lnTo>
                  <a:lnTo>
                    <a:pt x="4132419" y="2490551"/>
                  </a:lnTo>
                  <a:lnTo>
                    <a:pt x="4134481" y="2463018"/>
                  </a:lnTo>
                  <a:lnTo>
                    <a:pt x="4134481" y="2463017"/>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45230" y="1459073"/>
                  </a:moveTo>
                  <a:lnTo>
                    <a:pt x="3745229" y="1459074"/>
                  </a:lnTo>
                  <a:lnTo>
                    <a:pt x="3736012" y="1481572"/>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lnTo>
                    <a:pt x="3759500" y="338900"/>
                  </a:lnTo>
                  <a:lnTo>
                    <a:pt x="3769400" y="395640"/>
                  </a:lnTo>
                  <a:lnTo>
                    <a:pt x="3765590" y="367328"/>
                  </a:lnTo>
                  <a:lnTo>
                    <a:pt x="3759500" y="338900"/>
                  </a:lnTo>
                  <a:lnTo>
                    <a:pt x="3759494" y="338870"/>
                  </a:ln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7"/>
                  </a:lnTo>
                  <a:lnTo>
                    <a:pt x="3785402" y="228944"/>
                  </a:lnTo>
                  <a:lnTo>
                    <a:pt x="3780943" y="177271"/>
                  </a:lnTo>
                  <a:lnTo>
                    <a:pt x="3777129" y="153387"/>
                  </a:lnTo>
                  <a:lnTo>
                    <a:pt x="3776930" y="151569"/>
                  </a:lnTo>
                  <a:cubicBezTo>
                    <a:pt x="3772700" y="125876"/>
                    <a:pt x="3768195" y="100174"/>
                    <a:pt x="3766811" y="74129"/>
                  </a:cubicBezTo>
                  <a:close/>
                  <a:moveTo>
                    <a:pt x="3766492" y="0"/>
                  </a:moveTo>
                  <a:lnTo>
                    <a:pt x="4230600" y="0"/>
                  </a:lnTo>
                  <a:lnTo>
                    <a:pt x="4229473" y="2817"/>
                  </a:lnTo>
                  <a:cubicBezTo>
                    <a:pt x="4221092" y="21486"/>
                    <a:pt x="4218423" y="43012"/>
                    <a:pt x="4215375" y="63587"/>
                  </a:cubicBezTo>
                  <a:cubicBezTo>
                    <a:pt x="4209851" y="101308"/>
                    <a:pt x="4206421" y="139219"/>
                    <a:pt x="4201468" y="176939"/>
                  </a:cubicBezTo>
                  <a:cubicBezTo>
                    <a:pt x="4200325" y="184941"/>
                    <a:pt x="4198231"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5" y="1489720"/>
                  </a:cubicBezTo>
                  <a:cubicBezTo>
                    <a:pt x="4198993" y="1505724"/>
                    <a:pt x="4192324" y="1523059"/>
                    <a:pt x="4196324" y="1537537"/>
                  </a:cubicBezTo>
                  <a:cubicBezTo>
                    <a:pt x="4207374" y="1576019"/>
                    <a:pt x="4220709" y="1614120"/>
                    <a:pt x="4237474" y="1650317"/>
                  </a:cubicBezTo>
                  <a:cubicBezTo>
                    <a:pt x="4254428" y="1687086"/>
                    <a:pt x="4268716" y="1721185"/>
                    <a:pt x="4251572" y="1763287"/>
                  </a:cubicBezTo>
                  <a:cubicBezTo>
                    <a:pt x="4244332" y="1781194"/>
                    <a:pt x="4249476" y="1804816"/>
                    <a:pt x="4251380" y="1825393"/>
                  </a:cubicBezTo>
                  <a:cubicBezTo>
                    <a:pt x="4252904" y="1840441"/>
                    <a:pt x="4261478" y="1854920"/>
                    <a:pt x="4261478" y="1869780"/>
                  </a:cubicBezTo>
                  <a:cubicBezTo>
                    <a:pt x="4261478" y="1909408"/>
                    <a:pt x="4271574" y="1944649"/>
                    <a:pt x="4292149" y="1978940"/>
                  </a:cubicBezTo>
                  <a:cubicBezTo>
                    <a:pt x="4300150" y="1992279"/>
                    <a:pt x="4294815" y="2013043"/>
                    <a:pt x="4296911" y="2030378"/>
                  </a:cubicBezTo>
                  <a:cubicBezTo>
                    <a:pt x="4299388" y="2048668"/>
                    <a:pt x="4301673" y="2067525"/>
                    <a:pt x="4307201" y="2085054"/>
                  </a:cubicBezTo>
                  <a:cubicBezTo>
                    <a:pt x="4321679" y="2130393"/>
                    <a:pt x="4338062" y="2175163"/>
                    <a:pt x="4353302" y="2220312"/>
                  </a:cubicBezTo>
                  <a:cubicBezTo>
                    <a:pt x="4365877" y="2257459"/>
                    <a:pt x="4355970" y="2294039"/>
                    <a:pt x="4350636" y="2330806"/>
                  </a:cubicBezTo>
                  <a:cubicBezTo>
                    <a:pt x="4347205" y="2353859"/>
                    <a:pt x="4339013" y="2375383"/>
                    <a:pt x="4351206" y="2401292"/>
                  </a:cubicBezTo>
                  <a:cubicBezTo>
                    <a:pt x="4362828" y="2426059"/>
                    <a:pt x="4360160" y="2457492"/>
                    <a:pt x="4366446" y="2485307"/>
                  </a:cubicBezTo>
                  <a:cubicBezTo>
                    <a:pt x="4371781" y="2508742"/>
                    <a:pt x="4380354" y="2531409"/>
                    <a:pt x="4388736" y="2554079"/>
                  </a:cubicBezTo>
                  <a:cubicBezTo>
                    <a:pt x="4400168" y="2584942"/>
                    <a:pt x="4412167" y="2615421"/>
                    <a:pt x="4406453" y="2649143"/>
                  </a:cubicBezTo>
                  <a:cubicBezTo>
                    <a:pt x="4399976" y="2687436"/>
                    <a:pt x="4424359" y="2713723"/>
                    <a:pt x="4440554" y="2743826"/>
                  </a:cubicBezTo>
                  <a:cubicBezTo>
                    <a:pt x="4451603" y="2764590"/>
                    <a:pt x="4459795" y="2787259"/>
                    <a:pt x="4466653" y="2809930"/>
                  </a:cubicBezTo>
                  <a:cubicBezTo>
                    <a:pt x="4475607" y="2840219"/>
                    <a:pt x="4480941" y="2871462"/>
                    <a:pt x="4489705" y="2901943"/>
                  </a:cubicBezTo>
                  <a:cubicBezTo>
                    <a:pt x="4502848" y="2948047"/>
                    <a:pt x="4513137" y="2994722"/>
                    <a:pt x="4505897" y="3042728"/>
                  </a:cubicBezTo>
                  <a:cubicBezTo>
                    <a:pt x="4502659" y="3064827"/>
                    <a:pt x="4502848" y="3085403"/>
                    <a:pt x="4507613" y="3107500"/>
                  </a:cubicBezTo>
                  <a:cubicBezTo>
                    <a:pt x="4515422" y="3143695"/>
                    <a:pt x="4516376" y="3180844"/>
                    <a:pt x="4545521" y="3209993"/>
                  </a:cubicBezTo>
                  <a:cubicBezTo>
                    <a:pt x="4555811" y="3220280"/>
                    <a:pt x="4558477" y="3238758"/>
                    <a:pt x="4563811" y="3253809"/>
                  </a:cubicBezTo>
                  <a:cubicBezTo>
                    <a:pt x="4570099" y="3271145"/>
                    <a:pt x="4566858" y="3283908"/>
                    <a:pt x="4548570" y="3293244"/>
                  </a:cubicBezTo>
                  <a:cubicBezTo>
                    <a:pt x="4540379" y="3297434"/>
                    <a:pt x="4532378" y="3309437"/>
                    <a:pt x="4531043" y="3318771"/>
                  </a:cubicBezTo>
                  <a:cubicBezTo>
                    <a:pt x="4527043" y="3346776"/>
                    <a:pt x="4532950" y="3372495"/>
                    <a:pt x="4545904" y="3399546"/>
                  </a:cubicBezTo>
                  <a:cubicBezTo>
                    <a:pt x="4558096" y="3424883"/>
                    <a:pt x="4556762" y="3456508"/>
                    <a:pt x="4561524" y="3485275"/>
                  </a:cubicBezTo>
                  <a:cubicBezTo>
                    <a:pt x="4564954" y="3505657"/>
                    <a:pt x="4572002" y="3526042"/>
                    <a:pt x="4572002" y="3546617"/>
                  </a:cubicBezTo>
                  <a:cubicBezTo>
                    <a:pt x="4572002" y="3572146"/>
                    <a:pt x="4565907" y="3597482"/>
                    <a:pt x="4563620" y="3623201"/>
                  </a:cubicBezTo>
                  <a:cubicBezTo>
                    <a:pt x="4561716" y="3643204"/>
                    <a:pt x="4562478" y="3663589"/>
                    <a:pt x="4560192" y="3683591"/>
                  </a:cubicBezTo>
                  <a:cubicBezTo>
                    <a:pt x="4558477" y="3699976"/>
                    <a:pt x="4554096" y="3716168"/>
                    <a:pt x="4550476" y="3732361"/>
                  </a:cubicBezTo>
                  <a:cubicBezTo>
                    <a:pt x="4549142" y="3738267"/>
                    <a:pt x="4543998" y="3744173"/>
                    <a:pt x="4544759" y="3749506"/>
                  </a:cubicBezTo>
                  <a:cubicBezTo>
                    <a:pt x="4552953" y="3802467"/>
                    <a:pt x="4516376" y="3840569"/>
                    <a:pt x="4500182" y="3885338"/>
                  </a:cubicBezTo>
                  <a:cubicBezTo>
                    <a:pt x="4483035" y="3932394"/>
                    <a:pt x="4456748" y="3977925"/>
                    <a:pt x="4464557" y="4030503"/>
                  </a:cubicBezTo>
                  <a:cubicBezTo>
                    <a:pt x="4469319" y="4062318"/>
                    <a:pt x="4480369" y="4092989"/>
                    <a:pt x="4487039" y="4124614"/>
                  </a:cubicBezTo>
                  <a:cubicBezTo>
                    <a:pt x="4489324" y="4135854"/>
                    <a:pt x="4488943" y="4148427"/>
                    <a:pt x="4486656" y="4159667"/>
                  </a:cubicBezTo>
                  <a:cubicBezTo>
                    <a:pt x="4476177" y="4213961"/>
                    <a:pt x="4474653" y="4267493"/>
                    <a:pt x="4491801" y="4320837"/>
                  </a:cubicBezTo>
                  <a:cubicBezTo>
                    <a:pt x="4494659" y="4329979"/>
                    <a:pt x="4497325" y="4339695"/>
                    <a:pt x="4497325" y="4349222"/>
                  </a:cubicBezTo>
                  <a:cubicBezTo>
                    <a:pt x="4497325" y="4401419"/>
                    <a:pt x="4493324" y="4452665"/>
                    <a:pt x="4474653" y="4502579"/>
                  </a:cubicBezTo>
                  <a:cubicBezTo>
                    <a:pt x="4468368" y="4519343"/>
                    <a:pt x="4472368" y="4539728"/>
                    <a:pt x="4470844" y="4558207"/>
                  </a:cubicBezTo>
                  <a:cubicBezTo>
                    <a:pt x="4469511" y="4575351"/>
                    <a:pt x="4468940" y="4592878"/>
                    <a:pt x="4464557" y="4609452"/>
                  </a:cubicBezTo>
                  <a:cubicBezTo>
                    <a:pt x="4458082" y="4633647"/>
                    <a:pt x="4457320" y="4656126"/>
                    <a:pt x="4463033" y="4681083"/>
                  </a:cubicBezTo>
                  <a:cubicBezTo>
                    <a:pt x="4468368" y="4704895"/>
                    <a:pt x="4465702" y="4730614"/>
                    <a:pt x="4465891" y="4755381"/>
                  </a:cubicBezTo>
                  <a:cubicBezTo>
                    <a:pt x="4466082" y="4783004"/>
                    <a:pt x="4466272" y="4810627"/>
                    <a:pt x="4465319" y="4838250"/>
                  </a:cubicBezTo>
                  <a:cubicBezTo>
                    <a:pt x="4464940" y="4849300"/>
                    <a:pt x="4457320" y="4861873"/>
                    <a:pt x="4460367" y="4871019"/>
                  </a:cubicBezTo>
                  <a:cubicBezTo>
                    <a:pt x="4470653" y="4900546"/>
                    <a:pt x="4458271" y="4930075"/>
                    <a:pt x="4463795" y="4959602"/>
                  </a:cubicBezTo>
                  <a:cubicBezTo>
                    <a:pt x="4466653" y="4974082"/>
                    <a:pt x="4458844" y="4990465"/>
                    <a:pt x="4458082" y="5006086"/>
                  </a:cubicBezTo>
                  <a:cubicBezTo>
                    <a:pt x="4456748" y="5031614"/>
                    <a:pt x="4457320" y="5057141"/>
                    <a:pt x="4456937" y="5082670"/>
                  </a:cubicBezTo>
                  <a:cubicBezTo>
                    <a:pt x="4456748" y="5091052"/>
                    <a:pt x="4455986" y="5099245"/>
                    <a:pt x="4455603" y="5107627"/>
                  </a:cubicBezTo>
                  <a:cubicBezTo>
                    <a:pt x="4455223" y="5115057"/>
                    <a:pt x="4453508" y="5122867"/>
                    <a:pt x="4454840" y="5129916"/>
                  </a:cubicBezTo>
                  <a:cubicBezTo>
                    <a:pt x="4459605" y="5155445"/>
                    <a:pt x="4467415" y="5180591"/>
                    <a:pt x="4470464" y="5206308"/>
                  </a:cubicBezTo>
                  <a:cubicBezTo>
                    <a:pt x="4473130" y="5228597"/>
                    <a:pt x="4469511" y="5251650"/>
                    <a:pt x="4471415" y="5274129"/>
                  </a:cubicBezTo>
                  <a:cubicBezTo>
                    <a:pt x="4474653" y="5313754"/>
                    <a:pt x="4480369" y="5353379"/>
                    <a:pt x="4483990" y="5393005"/>
                  </a:cubicBezTo>
                  <a:cubicBezTo>
                    <a:pt x="4484752" y="5401579"/>
                    <a:pt x="4479988" y="5410531"/>
                    <a:pt x="4479607" y="5419295"/>
                  </a:cubicBezTo>
                  <a:cubicBezTo>
                    <a:pt x="4478656" y="5446728"/>
                    <a:pt x="4478464" y="5474161"/>
                    <a:pt x="4477894" y="5501594"/>
                  </a:cubicBezTo>
                  <a:cubicBezTo>
                    <a:pt x="4477702" y="5517215"/>
                    <a:pt x="4478273" y="5533027"/>
                    <a:pt x="4476560" y="5548460"/>
                  </a:cubicBezTo>
                  <a:cubicBezTo>
                    <a:pt x="4474273" y="5568842"/>
                    <a:pt x="4470844" y="5587321"/>
                    <a:pt x="4485703" y="5606372"/>
                  </a:cubicBezTo>
                  <a:cubicBezTo>
                    <a:pt x="4508755" y="5635711"/>
                    <a:pt x="4499801" y="5673050"/>
                    <a:pt x="4505134" y="5706959"/>
                  </a:cubicBezTo>
                  <a:cubicBezTo>
                    <a:pt x="4506468" y="5715723"/>
                    <a:pt x="4506659" y="5724678"/>
                    <a:pt x="4508183" y="5733440"/>
                  </a:cubicBezTo>
                  <a:cubicBezTo>
                    <a:pt x="4511041" y="5749634"/>
                    <a:pt x="4514279" y="5765635"/>
                    <a:pt x="4517519" y="5781830"/>
                  </a:cubicBezTo>
                  <a:cubicBezTo>
                    <a:pt x="4518089" y="5784686"/>
                    <a:pt x="4518281" y="5787924"/>
                    <a:pt x="4519234" y="5790592"/>
                  </a:cubicBezTo>
                  <a:cubicBezTo>
                    <a:pt x="4527233" y="5815169"/>
                    <a:pt x="4536378" y="5839361"/>
                    <a:pt x="4542855" y="5864318"/>
                  </a:cubicBezTo>
                  <a:cubicBezTo>
                    <a:pt x="4546095" y="5876511"/>
                    <a:pt x="4546476" y="5890037"/>
                    <a:pt x="4544759" y="5902610"/>
                  </a:cubicBezTo>
                  <a:cubicBezTo>
                    <a:pt x="4539808" y="5939377"/>
                    <a:pt x="4537712" y="5975764"/>
                    <a:pt x="4544951" y="6012723"/>
                  </a:cubicBezTo>
                  <a:cubicBezTo>
                    <a:pt x="4547808" y="6027392"/>
                    <a:pt x="4543045" y="6043776"/>
                    <a:pt x="4541332" y="6059397"/>
                  </a:cubicBezTo>
                  <a:cubicBezTo>
                    <a:pt x="4536759" y="6096736"/>
                    <a:pt x="4531805" y="6134075"/>
                    <a:pt x="4527426" y="6171605"/>
                  </a:cubicBezTo>
                  <a:cubicBezTo>
                    <a:pt x="4524758" y="6195037"/>
                    <a:pt x="4523234" y="6218660"/>
                    <a:pt x="4520568" y="6242093"/>
                  </a:cubicBezTo>
                  <a:cubicBezTo>
                    <a:pt x="4517327" y="6269144"/>
                    <a:pt x="4512375" y="6296005"/>
                    <a:pt x="4509706" y="6323058"/>
                  </a:cubicBezTo>
                  <a:cubicBezTo>
                    <a:pt x="4506659" y="6353919"/>
                    <a:pt x="4506089" y="6384972"/>
                    <a:pt x="4502848" y="6415833"/>
                  </a:cubicBezTo>
                  <a:cubicBezTo>
                    <a:pt x="4496563" y="6472225"/>
                    <a:pt x="4489132" y="6528424"/>
                    <a:pt x="4482084" y="6584812"/>
                  </a:cubicBezTo>
                  <a:cubicBezTo>
                    <a:pt x="4475226" y="6639488"/>
                    <a:pt x="4469129" y="6694164"/>
                    <a:pt x="4460557" y="6748458"/>
                  </a:cubicBezTo>
                  <a:cubicBezTo>
                    <a:pt x="4456937" y="6771319"/>
                    <a:pt x="4447030" y="6793035"/>
                    <a:pt x="4441507" y="6815516"/>
                  </a:cubicBezTo>
                  <a:lnTo>
                    <a:pt x="4431806" y="6858001"/>
                  </a:lnTo>
                  <a:lnTo>
                    <a:pt x="4259554" y="6858001"/>
                  </a:lnTo>
                  <a:lnTo>
                    <a:pt x="4259554" y="6858002"/>
                  </a:lnTo>
                  <a:lnTo>
                    <a:pt x="0" y="6858002"/>
                  </a:lnTo>
                  <a:lnTo>
                    <a:pt x="0" y="2"/>
                  </a:lnTo>
                  <a:lnTo>
                    <a:pt x="3766492" y="1"/>
                  </a:lnTo>
                  <a:lnTo>
                    <a:pt x="3769210" y="21486"/>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9" name="Group 8">
              <a:extLst>
                <a:ext uri="{FF2B5EF4-FFF2-40B4-BE49-F238E27FC236}">
                  <a16:creationId xmlns:a16="http://schemas.microsoft.com/office/drawing/2014/main" id="{1BCD9601-1F44-4E40-998C-1B256DAE946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1"/>
              <a:ext cx="884241" cy="6858002"/>
              <a:chOff x="3697284" y="-1"/>
              <a:chExt cx="884241" cy="6858002"/>
            </a:xfrm>
          </p:grpSpPr>
          <p:grpSp>
            <p:nvGrpSpPr>
              <p:cNvPr id="10" name="Group 9">
                <a:extLst>
                  <a:ext uri="{FF2B5EF4-FFF2-40B4-BE49-F238E27FC236}">
                    <a16:creationId xmlns:a16="http://schemas.microsoft.com/office/drawing/2014/main" id="{1A1CA4E9-12FA-47EB-8471-25E8D55152C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1"/>
                <a:ext cx="884241" cy="6858001"/>
                <a:chOff x="3697284" y="-1"/>
                <a:chExt cx="884241" cy="6858001"/>
              </a:xfrm>
              <a:solidFill>
                <a:srgbClr val="FFFFFF"/>
              </a:solidFill>
              <a:effectLst/>
            </p:grpSpPr>
            <p:sp>
              <p:nvSpPr>
                <p:cNvPr id="14" name="Freeform: Shape 13">
                  <a:extLst>
                    <a:ext uri="{FF2B5EF4-FFF2-40B4-BE49-F238E27FC236}">
                      <a16:creationId xmlns:a16="http://schemas.microsoft.com/office/drawing/2014/main" id="{E13A9BF0-334C-4457-A635-9CA4877EAA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FF05821A-8598-44E4-A18C-538D5331E4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1" name="Group 10">
                <a:extLst>
                  <a:ext uri="{FF2B5EF4-FFF2-40B4-BE49-F238E27FC236}">
                    <a16:creationId xmlns:a16="http://schemas.microsoft.com/office/drawing/2014/main" id="{8A4ECC81-E17F-4F87-9A0B-398363A864A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0"/>
                <a:ext cx="884241" cy="6858001"/>
                <a:chOff x="3697284" y="-1"/>
                <a:chExt cx="884241" cy="6858001"/>
              </a:xfrm>
              <a:blipFill>
                <a:blip r:embed="rId4">
                  <a:alphaModFix amt="57000"/>
                </a:blip>
                <a:tile tx="0" ty="0" sx="100000" sy="100000" flip="none" algn="tl"/>
              </a:blipFill>
              <a:effectLst/>
            </p:grpSpPr>
            <p:sp>
              <p:nvSpPr>
                <p:cNvPr id="12" name="Freeform: Shape 11">
                  <a:extLst>
                    <a:ext uri="{FF2B5EF4-FFF2-40B4-BE49-F238E27FC236}">
                      <a16:creationId xmlns:a16="http://schemas.microsoft.com/office/drawing/2014/main" id="{1FBBD7D8-A895-40D0-A53D-DEDF495B2F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BA602493-BC70-48CF-BDBA-88A8662274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sp>
        <p:nvSpPr>
          <p:cNvPr id="4" name="TextBox 3">
            <a:extLst>
              <a:ext uri="{FF2B5EF4-FFF2-40B4-BE49-F238E27FC236}">
                <a16:creationId xmlns:a16="http://schemas.microsoft.com/office/drawing/2014/main" id="{92F581F4-CBF1-25A2-878E-935E29C1E030}"/>
              </a:ext>
            </a:extLst>
          </p:cNvPr>
          <p:cNvSpPr txBox="1"/>
          <p:nvPr/>
        </p:nvSpPr>
        <p:spPr>
          <a:xfrm>
            <a:off x="4572000" y="1966823"/>
            <a:ext cx="7385019" cy="1077218"/>
          </a:xfrm>
          <a:prstGeom prst="rect">
            <a:avLst/>
          </a:prstGeom>
          <a:noFill/>
        </p:spPr>
        <p:txBody>
          <a:bodyPr wrap="square" rtlCol="0">
            <a:spAutoFit/>
          </a:bodyPr>
          <a:lstStyle/>
          <a:p>
            <a:pPr algn="ctr"/>
            <a:r>
              <a:rPr lang="en-GB" sz="3200" dirty="0">
                <a:latin typeface="Arial" panose="020B0604020202020204" pitchFamily="34" charset="0"/>
                <a:cs typeface="Arial" panose="020B0604020202020204" pitchFamily="34" charset="0"/>
              </a:rPr>
              <a:t>Introduction to Restaurant </a:t>
            </a:r>
          </a:p>
          <a:p>
            <a:pPr algn="ctr"/>
            <a:r>
              <a:rPr lang="en-GB" sz="3200" dirty="0">
                <a:latin typeface="Arial" panose="020B0604020202020204" pitchFamily="34" charset="0"/>
                <a:cs typeface="Arial" panose="020B0604020202020204" pitchFamily="34" charset="0"/>
              </a:rPr>
              <a:t>Management</a:t>
            </a:r>
          </a:p>
        </p:txBody>
      </p:sp>
      <p:sp>
        <p:nvSpPr>
          <p:cNvPr id="6" name="TextBox 5">
            <a:extLst>
              <a:ext uri="{FF2B5EF4-FFF2-40B4-BE49-F238E27FC236}">
                <a16:creationId xmlns:a16="http://schemas.microsoft.com/office/drawing/2014/main" id="{5F01B1B7-C66D-747C-57E6-188DEAAC79D2}"/>
              </a:ext>
            </a:extLst>
          </p:cNvPr>
          <p:cNvSpPr txBox="1"/>
          <p:nvPr/>
        </p:nvSpPr>
        <p:spPr>
          <a:xfrm>
            <a:off x="234981" y="928594"/>
            <a:ext cx="3648973" cy="6186309"/>
          </a:xfrm>
          <a:prstGeom prst="rect">
            <a:avLst/>
          </a:prstGeom>
          <a:noFill/>
        </p:spPr>
        <p:txBody>
          <a:bodyPr wrap="square">
            <a:spAutoFit/>
          </a:bodyPr>
          <a:lstStyle/>
          <a:p>
            <a:r>
              <a:rPr lang="en-GB" sz="1200" dirty="0">
                <a:solidFill>
                  <a:schemeClr val="bg1"/>
                </a:solidFill>
                <a:latin typeface="Arial" panose="020B0604020202020204" pitchFamily="34" charset="0"/>
                <a:cs typeface="Arial" panose="020B0604020202020204" pitchFamily="34" charset="0"/>
              </a:rPr>
              <a:t>Restaurant management often emerges as a secondary aspect for many owner-managers who initially enter the food service industry to fulfil a lifelong dream of owning their own business or being their own boss (</a:t>
            </a:r>
            <a:r>
              <a:rPr lang="en-GB" sz="1200" dirty="0" err="1">
                <a:solidFill>
                  <a:schemeClr val="bg1"/>
                </a:solidFill>
                <a:latin typeface="Arial" panose="020B0604020202020204" pitchFamily="34" charset="0"/>
                <a:cs typeface="Arial" panose="020B0604020202020204" pitchFamily="34" charset="0"/>
              </a:rPr>
              <a:t>Scalon</a:t>
            </a:r>
            <a:r>
              <a:rPr lang="en-GB" sz="1200" dirty="0">
                <a:solidFill>
                  <a:schemeClr val="bg1"/>
                </a:solidFill>
                <a:latin typeface="Arial" panose="020B0604020202020204" pitchFamily="34" charset="0"/>
                <a:cs typeface="Arial" panose="020B0604020202020204" pitchFamily="34" charset="0"/>
              </a:rPr>
              <a:t>, 1993). </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A key responsibility of a restaurant manager is to cultivate a positive and productive work environment. Effective leadership is crucial in this regard, as it involves setting high standards for customer service, fostering an inclusive and positive work culture, and promoting teamwork and communication among employees (Bruce, 2023).</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According to Cooper (2004) the management style of restaurant managers has needed to evolve as their workforce has become increasingly dispersed. A management style encompasses the methods and approaches used to achieve the goals of a project, team, or company (Miranda, 2024).</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Effective management is not just about motivating employees to improve performance, but also about treating them with respect and ensuring their happiness. Ultimately, there is no single correct management style, as it varies based on individual perspectives (LSBF Staff, 2018).</a:t>
            </a:r>
          </a:p>
          <a:p>
            <a:endParaRPr lang="en-GB" sz="1200" dirty="0">
              <a:solidFill>
                <a:schemeClr val="bg1"/>
              </a:solidFill>
              <a:latin typeface="Arial" panose="020B0604020202020204" pitchFamily="34" charset="0"/>
              <a:cs typeface="Arial" panose="020B0604020202020204" pitchFamily="34" charset="0"/>
            </a:endParaRPr>
          </a:p>
          <a:p>
            <a:endParaRPr lang="en-GB" sz="1200" dirty="0">
              <a:solidFill>
                <a:schemeClr val="bg1"/>
              </a:solidFill>
              <a:latin typeface="Arial" panose="020B0604020202020204" pitchFamily="34" charset="0"/>
              <a:cs typeface="Arial" panose="020B0604020202020204" pitchFamily="34" charset="0"/>
            </a:endParaRPr>
          </a:p>
          <a:p>
            <a:endParaRPr lang="en-GB" sz="1200" dirty="0">
              <a:solidFill>
                <a:schemeClr val="bg1"/>
              </a:solidFill>
              <a:latin typeface="Arial" panose="020B0604020202020204" pitchFamily="34" charset="0"/>
              <a:cs typeface="Arial" panose="020B0604020202020204" pitchFamily="34" charset="0"/>
            </a:endParaRPr>
          </a:p>
          <a:p>
            <a:endParaRPr lang="en-GB" sz="1200" dirty="0">
              <a:solidFill>
                <a:schemeClr val="bg1"/>
              </a:solidFill>
              <a:latin typeface="Arial" panose="020B0604020202020204" pitchFamily="34" charset="0"/>
              <a:cs typeface="Arial" panose="020B0604020202020204" pitchFamily="34" charset="0"/>
            </a:endParaRPr>
          </a:p>
          <a:p>
            <a:endParaRPr lang="en-GB" sz="1200" dirty="0">
              <a:solidFill>
                <a:schemeClr val="bg1"/>
              </a:solidFill>
              <a:latin typeface="Arial" panose="020B0604020202020204" pitchFamily="34" charset="0"/>
              <a:cs typeface="Arial" panose="020B0604020202020204" pitchFamily="34" charset="0"/>
            </a:endParaRPr>
          </a:p>
          <a:p>
            <a:endParaRPr lang="en-GB" sz="1200" dirty="0">
              <a:solidFill>
                <a:schemeClr val="bg1"/>
              </a:solidFill>
              <a:latin typeface="Arial" panose="020B060402020202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632451A3-833D-B19D-26ED-C88ACFDDD2B6}"/>
              </a:ext>
            </a:extLst>
          </p:cNvPr>
          <p:cNvSpPr txBox="1"/>
          <p:nvPr/>
        </p:nvSpPr>
        <p:spPr>
          <a:xfrm>
            <a:off x="11293813" y="6534835"/>
            <a:ext cx="1167319" cy="215444"/>
          </a:xfrm>
          <a:prstGeom prst="rect">
            <a:avLst/>
          </a:prstGeom>
          <a:noFill/>
        </p:spPr>
        <p:txBody>
          <a:bodyPr wrap="square" rtlCol="0">
            <a:spAutoFit/>
          </a:bodyPr>
          <a:lstStyle/>
          <a:p>
            <a:r>
              <a:rPr lang="en-GB" sz="800" dirty="0"/>
              <a:t>Stock image</a:t>
            </a:r>
          </a:p>
        </p:txBody>
      </p:sp>
    </p:spTree>
    <p:extLst>
      <p:ext uri="{BB962C8B-B14F-4D97-AF65-F5344CB8AC3E}">
        <p14:creationId xmlns:p14="http://schemas.microsoft.com/office/powerpoint/2010/main" val="2174578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63737881-458F-40AD-B72B-B57D267DC4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
            <a:ext cx="4581527" cy="6858002"/>
            <a:chOff x="-2" y="-1"/>
            <a:chExt cx="4581527" cy="6858002"/>
          </a:xfrm>
          <a:effectLst>
            <a:outerShdw blurRad="381000" dist="50800" algn="ctr" rotWithShape="0">
              <a:srgbClr val="000000">
                <a:alpha val="10000"/>
              </a:srgbClr>
            </a:outerShdw>
          </a:effectLst>
        </p:grpSpPr>
        <p:sp>
          <p:nvSpPr>
            <p:cNvPr id="8" name="Freeform: Shape 7">
              <a:extLst>
                <a:ext uri="{FF2B5EF4-FFF2-40B4-BE49-F238E27FC236}">
                  <a16:creationId xmlns:a16="http://schemas.microsoft.com/office/drawing/2014/main" id="{C2967126-346F-41EA-982D-63D8EBB60D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1"/>
              <a:ext cx="4572002" cy="6858002"/>
            </a:xfrm>
            <a:custGeom>
              <a:avLst/>
              <a:gdLst>
                <a:gd name="connsiteX0" fmla="*/ 4214994 w 4572002"/>
                <a:gd name="connsiteY0" fmla="*/ 6564620 h 6858002"/>
                <a:gd name="connsiteX1" fmla="*/ 4214994 w 4572002"/>
                <a:gd name="connsiteY1" fmla="*/ 6564621 h 6858002"/>
                <a:gd name="connsiteX2" fmla="*/ 4237474 w 4572002"/>
                <a:gd name="connsiteY2" fmla="*/ 6588626 h 6858002"/>
                <a:gd name="connsiteX3" fmla="*/ 4254096 w 4572002"/>
                <a:gd name="connsiteY3" fmla="*/ 6625225 h 6858002"/>
                <a:gd name="connsiteX4" fmla="*/ 4247001 w 4572002"/>
                <a:gd name="connsiteY4" fmla="*/ 6662540 h 6858002"/>
                <a:gd name="connsiteX5" fmla="*/ 4247000 w 4572002"/>
                <a:gd name="connsiteY5" fmla="*/ 6662541 h 6858002"/>
                <a:gd name="connsiteX6" fmla="*/ 4246999 w 4572002"/>
                <a:gd name="connsiteY6" fmla="*/ 6662544 h 6858002"/>
                <a:gd name="connsiteX7" fmla="*/ 4235550 w 4572002"/>
                <a:gd name="connsiteY7" fmla="*/ 6683027 h 6858002"/>
                <a:gd name="connsiteX8" fmla="*/ 4232403 w 4572002"/>
                <a:gd name="connsiteY8" fmla="*/ 6702976 h 6858002"/>
                <a:gd name="connsiteX9" fmla="*/ 4232403 w 4572002"/>
                <a:gd name="connsiteY9" fmla="*/ 6702977 h 6858002"/>
                <a:gd name="connsiteX10" fmla="*/ 4246238 w 4572002"/>
                <a:gd name="connsiteY10" fmla="*/ 6742553 h 6858002"/>
                <a:gd name="connsiteX11" fmla="*/ 4246239 w 4572002"/>
                <a:gd name="connsiteY11" fmla="*/ 6742555 h 6858002"/>
                <a:gd name="connsiteX12" fmla="*/ 4265716 w 4572002"/>
                <a:gd name="connsiteY12" fmla="*/ 6812062 h 6858002"/>
                <a:gd name="connsiteX13" fmla="*/ 4265717 w 4572002"/>
                <a:gd name="connsiteY13" fmla="*/ 6812064 h 6858002"/>
                <a:gd name="connsiteX14" fmla="*/ 4265717 w 4572002"/>
                <a:gd name="connsiteY14" fmla="*/ 6812063 h 6858002"/>
                <a:gd name="connsiteX15" fmla="*/ 4265716 w 4572002"/>
                <a:gd name="connsiteY15" fmla="*/ 6812062 h 6858002"/>
                <a:gd name="connsiteX16" fmla="*/ 4260942 w 4572002"/>
                <a:gd name="connsiteY16" fmla="*/ 6776800 h 6858002"/>
                <a:gd name="connsiteX17" fmla="*/ 4246239 w 4572002"/>
                <a:gd name="connsiteY17" fmla="*/ 6742555 h 6858002"/>
                <a:gd name="connsiteX18" fmla="*/ 4246238 w 4572002"/>
                <a:gd name="connsiteY18" fmla="*/ 6742552 h 6858002"/>
                <a:gd name="connsiteX19" fmla="*/ 4232403 w 4572002"/>
                <a:gd name="connsiteY19" fmla="*/ 6702976 h 6858002"/>
                <a:gd name="connsiteX20" fmla="*/ 4246999 w 4572002"/>
                <a:gd name="connsiteY20" fmla="*/ 6662544 h 6858002"/>
                <a:gd name="connsiteX21" fmla="*/ 4247000 w 4572002"/>
                <a:gd name="connsiteY21" fmla="*/ 6662542 h 6858002"/>
                <a:gd name="connsiteX22" fmla="*/ 4247001 w 4572002"/>
                <a:gd name="connsiteY22" fmla="*/ 6662540 h 6858002"/>
                <a:gd name="connsiteX23" fmla="*/ 4254084 w 4572002"/>
                <a:gd name="connsiteY23" fmla="*/ 6645552 h 6858002"/>
                <a:gd name="connsiteX24" fmla="*/ 4254096 w 4572002"/>
                <a:gd name="connsiteY24" fmla="*/ 6625225 h 6858002"/>
                <a:gd name="connsiteX25" fmla="*/ 4254096 w 4572002"/>
                <a:gd name="connsiteY25" fmla="*/ 6625224 h 6858002"/>
                <a:gd name="connsiteX26" fmla="*/ 4237474 w 4572002"/>
                <a:gd name="connsiteY26" fmla="*/ 6588625 h 6858002"/>
                <a:gd name="connsiteX27" fmla="*/ 4295315 w 4572002"/>
                <a:gd name="connsiteY27" fmla="*/ 6438981 h 6858002"/>
                <a:gd name="connsiteX28" fmla="*/ 4275385 w 4572002"/>
                <a:gd name="connsiteY28" fmla="*/ 6463840 h 6858002"/>
                <a:gd name="connsiteX29" fmla="*/ 4275382 w 4572002"/>
                <a:gd name="connsiteY29" fmla="*/ 6463849 h 6858002"/>
                <a:gd name="connsiteX30" fmla="*/ 4261587 w 4572002"/>
                <a:gd name="connsiteY30" fmla="*/ 6513012 h 6858002"/>
                <a:gd name="connsiteX31" fmla="*/ 4242781 w 4572002"/>
                <a:gd name="connsiteY31" fmla="*/ 6546194 h 6858002"/>
                <a:gd name="connsiteX32" fmla="*/ 4242781 w 4572002"/>
                <a:gd name="connsiteY32" fmla="*/ 6546195 h 6858002"/>
                <a:gd name="connsiteX33" fmla="*/ 4259120 w 4572002"/>
                <a:gd name="connsiteY33" fmla="*/ 6521804 h 6858002"/>
                <a:gd name="connsiteX34" fmla="*/ 4261587 w 4572002"/>
                <a:gd name="connsiteY34" fmla="*/ 6513012 h 6858002"/>
                <a:gd name="connsiteX35" fmla="*/ 4264398 w 4572002"/>
                <a:gd name="connsiteY35" fmla="*/ 6508052 h 6858002"/>
                <a:gd name="connsiteX36" fmla="*/ 4275382 w 4572002"/>
                <a:gd name="connsiteY36" fmla="*/ 6463849 h 6858002"/>
                <a:gd name="connsiteX37" fmla="*/ 4275385 w 4572002"/>
                <a:gd name="connsiteY37" fmla="*/ 6463841 h 6858002"/>
                <a:gd name="connsiteX38" fmla="*/ 4295315 w 4572002"/>
                <a:gd name="connsiteY38" fmla="*/ 6438981 h 6858002"/>
                <a:gd name="connsiteX39" fmla="*/ 4381289 w 4572002"/>
                <a:gd name="connsiteY39" fmla="*/ 6365204 h 6858002"/>
                <a:gd name="connsiteX40" fmla="*/ 4380008 w 4572002"/>
                <a:gd name="connsiteY40" fmla="*/ 6387910 h 6858002"/>
                <a:gd name="connsiteX41" fmla="*/ 4378243 w 4572002"/>
                <a:gd name="connsiteY41" fmla="*/ 6391549 h 6858002"/>
                <a:gd name="connsiteX42" fmla="*/ 4370589 w 4572002"/>
                <a:gd name="connsiteY42" fmla="*/ 6407332 h 6858002"/>
                <a:gd name="connsiteX43" fmla="*/ 4370589 w 4572002"/>
                <a:gd name="connsiteY43" fmla="*/ 6407333 h 6858002"/>
                <a:gd name="connsiteX44" fmla="*/ 4378243 w 4572002"/>
                <a:gd name="connsiteY44" fmla="*/ 6391549 h 6858002"/>
                <a:gd name="connsiteX45" fmla="*/ 4380008 w 4572002"/>
                <a:gd name="connsiteY45" fmla="*/ 6387910 h 6858002"/>
                <a:gd name="connsiteX46" fmla="*/ 4142220 w 4572002"/>
                <a:gd name="connsiteY46" fmla="*/ 4221391 h 6858002"/>
                <a:gd name="connsiteX47" fmla="*/ 4142220 w 4572002"/>
                <a:gd name="connsiteY47" fmla="*/ 4221392 h 6858002"/>
                <a:gd name="connsiteX48" fmla="*/ 4147936 w 4572002"/>
                <a:gd name="connsiteY48" fmla="*/ 4253015 h 6858002"/>
                <a:gd name="connsiteX49" fmla="*/ 4187752 w 4572002"/>
                <a:gd name="connsiteY49" fmla="*/ 4324646 h 6858002"/>
                <a:gd name="connsiteX50" fmla="*/ 4196706 w 4572002"/>
                <a:gd name="connsiteY50" fmla="*/ 4363891 h 6858002"/>
                <a:gd name="connsiteX51" fmla="*/ 4195944 w 4572002"/>
                <a:gd name="connsiteY51" fmla="*/ 4482004 h 6858002"/>
                <a:gd name="connsiteX52" fmla="*/ 4135934 w 4572002"/>
                <a:gd name="connsiteY52" fmla="*/ 4659174 h 6858002"/>
                <a:gd name="connsiteX53" fmla="*/ 4127932 w 4572002"/>
                <a:gd name="connsiteY53" fmla="*/ 4677655 h 6858002"/>
                <a:gd name="connsiteX54" fmla="*/ 4118025 w 4572002"/>
                <a:gd name="connsiteY54" fmla="*/ 4767764 h 6858002"/>
                <a:gd name="connsiteX55" fmla="*/ 4116716 w 4572002"/>
                <a:gd name="connsiteY55" fmla="*/ 4800483 h 6858002"/>
                <a:gd name="connsiteX56" fmla="*/ 4116716 w 4572002"/>
                <a:gd name="connsiteY56" fmla="*/ 4800484 h 6858002"/>
                <a:gd name="connsiteX57" fmla="*/ 4131552 w 4572002"/>
                <a:gd name="connsiteY57" fmla="*/ 4828917 h 6858002"/>
                <a:gd name="connsiteX58" fmla="*/ 4153733 w 4572002"/>
                <a:gd name="connsiteY58" fmla="*/ 4863343 h 6858002"/>
                <a:gd name="connsiteX59" fmla="*/ 4161262 w 4572002"/>
                <a:gd name="connsiteY59" fmla="*/ 4889275 h 6858002"/>
                <a:gd name="connsiteX60" fmla="*/ 4159557 w 4572002"/>
                <a:gd name="connsiteY60" fmla="*/ 4912168 h 6858002"/>
                <a:gd name="connsiteX61" fmla="*/ 4158155 w 4572002"/>
                <a:gd name="connsiteY61" fmla="*/ 4933804 h 6858002"/>
                <a:gd name="connsiteX62" fmla="*/ 4158155 w 4572002"/>
                <a:gd name="connsiteY62" fmla="*/ 4933805 h 6858002"/>
                <a:gd name="connsiteX63" fmla="*/ 4162914 w 4572002"/>
                <a:gd name="connsiteY63" fmla="*/ 4952673 h 6858002"/>
                <a:gd name="connsiteX64" fmla="*/ 4165707 w 4572002"/>
                <a:gd name="connsiteY64" fmla="*/ 4957454 h 6858002"/>
                <a:gd name="connsiteX65" fmla="*/ 4166985 w 4572002"/>
                <a:gd name="connsiteY65" fmla="*/ 4961456 h 6858002"/>
                <a:gd name="connsiteX66" fmla="*/ 4182989 w 4572002"/>
                <a:gd name="connsiteY66" fmla="*/ 4987038 h 6858002"/>
                <a:gd name="connsiteX67" fmla="*/ 4209468 w 4572002"/>
                <a:gd name="connsiteY67" fmla="*/ 5041522 h 6858002"/>
                <a:gd name="connsiteX68" fmla="*/ 4216684 w 4572002"/>
                <a:gd name="connsiteY68" fmla="*/ 5072376 h 6858002"/>
                <a:gd name="connsiteX69" fmla="*/ 4222587 w 4572002"/>
                <a:gd name="connsiteY69" fmla="*/ 5087441 h 6858002"/>
                <a:gd name="connsiteX70" fmla="*/ 4235615 w 4572002"/>
                <a:gd name="connsiteY70" fmla="*/ 5133220 h 6858002"/>
                <a:gd name="connsiteX71" fmla="*/ 4235616 w 4572002"/>
                <a:gd name="connsiteY71" fmla="*/ 5133225 h 6858002"/>
                <a:gd name="connsiteX72" fmla="*/ 4228901 w 4572002"/>
                <a:gd name="connsiteY72" fmla="*/ 5166113 h 6858002"/>
                <a:gd name="connsiteX73" fmla="*/ 4228901 w 4572002"/>
                <a:gd name="connsiteY73" fmla="*/ 5166114 h 6858002"/>
                <a:gd name="connsiteX74" fmla="*/ 4229593 w 4572002"/>
                <a:gd name="connsiteY74" fmla="*/ 5172091 h 6858002"/>
                <a:gd name="connsiteX75" fmla="*/ 4232139 w 4572002"/>
                <a:gd name="connsiteY75" fmla="*/ 5179068 h 6858002"/>
                <a:gd name="connsiteX76" fmla="*/ 4231973 w 4572002"/>
                <a:gd name="connsiteY76" fmla="*/ 5229434 h 6858002"/>
                <a:gd name="connsiteX77" fmla="*/ 4225669 w 4572002"/>
                <a:gd name="connsiteY77" fmla="*/ 5241089 h 6858002"/>
                <a:gd name="connsiteX78" fmla="*/ 4208517 w 4572002"/>
                <a:gd name="connsiteY78" fmla="*/ 5272796 h 6858002"/>
                <a:gd name="connsiteX79" fmla="*/ 4184613 w 4572002"/>
                <a:gd name="connsiteY79" fmla="*/ 5312288 h 6858002"/>
                <a:gd name="connsiteX80" fmla="*/ 4183557 w 4572002"/>
                <a:gd name="connsiteY80" fmla="*/ 5321350 h 6858002"/>
                <a:gd name="connsiteX81" fmla="*/ 4181083 w 4572002"/>
                <a:gd name="connsiteY81" fmla="*/ 5326163 h 6858002"/>
                <a:gd name="connsiteX82" fmla="*/ 4179637 w 4572002"/>
                <a:gd name="connsiteY82" fmla="*/ 5355014 h 6858002"/>
                <a:gd name="connsiteX83" fmla="*/ 4179637 w 4572002"/>
                <a:gd name="connsiteY83" fmla="*/ 5355015 h 6858002"/>
                <a:gd name="connsiteX84" fmla="*/ 4184513 w 4572002"/>
                <a:gd name="connsiteY84" fmla="*/ 5385385 h 6858002"/>
                <a:gd name="connsiteX85" fmla="*/ 4192704 w 4572002"/>
                <a:gd name="connsiteY85" fmla="*/ 5425583 h 6858002"/>
                <a:gd name="connsiteX86" fmla="*/ 4204327 w 4572002"/>
                <a:gd name="connsiteY86" fmla="*/ 5480638 h 6858002"/>
                <a:gd name="connsiteX87" fmla="*/ 4208850 w 4572002"/>
                <a:gd name="connsiteY87" fmla="*/ 5507668 h 6858002"/>
                <a:gd name="connsiteX88" fmla="*/ 4198232 w 4572002"/>
                <a:gd name="connsiteY88" fmla="*/ 5531692 h 6858002"/>
                <a:gd name="connsiteX89" fmla="*/ 4198231 w 4572002"/>
                <a:gd name="connsiteY89" fmla="*/ 5531693 h 6858002"/>
                <a:gd name="connsiteX90" fmla="*/ 4188085 w 4572002"/>
                <a:gd name="connsiteY90" fmla="*/ 5547578 h 6858002"/>
                <a:gd name="connsiteX91" fmla="*/ 4188085 w 4572002"/>
                <a:gd name="connsiteY91" fmla="*/ 5547579 h 6858002"/>
                <a:gd name="connsiteX92" fmla="*/ 4197659 w 4572002"/>
                <a:gd name="connsiteY92" fmla="*/ 5562747 h 6858002"/>
                <a:gd name="connsiteX93" fmla="*/ 4268907 w 4572002"/>
                <a:gd name="connsiteY93" fmla="*/ 5704484 h 6858002"/>
                <a:gd name="connsiteX94" fmla="*/ 4274812 w 4572002"/>
                <a:gd name="connsiteY94" fmla="*/ 5740489 h 6858002"/>
                <a:gd name="connsiteX95" fmla="*/ 4283578 w 4572002"/>
                <a:gd name="connsiteY95" fmla="*/ 5760874 h 6858002"/>
                <a:gd name="connsiteX96" fmla="*/ 4371973 w 4572002"/>
                <a:gd name="connsiteY96" fmla="*/ 5883752 h 6858002"/>
                <a:gd name="connsiteX97" fmla="*/ 4371974 w 4572002"/>
                <a:gd name="connsiteY97" fmla="*/ 5883757 h 6858002"/>
                <a:gd name="connsiteX98" fmla="*/ 4389877 w 4572002"/>
                <a:gd name="connsiteY98" fmla="*/ 5935946 h 6858002"/>
                <a:gd name="connsiteX99" fmla="*/ 4389878 w 4572002"/>
                <a:gd name="connsiteY99" fmla="*/ 5935950 h 6858002"/>
                <a:gd name="connsiteX100" fmla="*/ 4386259 w 4572002"/>
                <a:gd name="connsiteY100" fmla="*/ 5993290 h 6858002"/>
                <a:gd name="connsiteX101" fmla="*/ 4386259 w 4572002"/>
                <a:gd name="connsiteY101" fmla="*/ 5993291 h 6858002"/>
                <a:gd name="connsiteX102" fmla="*/ 4379782 w 4572002"/>
                <a:gd name="connsiteY102" fmla="*/ 6026440 h 6858002"/>
                <a:gd name="connsiteX103" fmla="*/ 4323583 w 4572002"/>
                <a:gd name="connsiteY103" fmla="*/ 6108738 h 6858002"/>
                <a:gd name="connsiteX104" fmla="*/ 4309890 w 4572002"/>
                <a:gd name="connsiteY104" fmla="*/ 6133314 h 6858002"/>
                <a:gd name="connsiteX105" fmla="*/ 4309890 w 4572002"/>
                <a:gd name="connsiteY105" fmla="*/ 6133315 h 6858002"/>
                <a:gd name="connsiteX106" fmla="*/ 4313591 w 4572002"/>
                <a:gd name="connsiteY106" fmla="*/ 6143190 h 6858002"/>
                <a:gd name="connsiteX107" fmla="*/ 4325486 w 4572002"/>
                <a:gd name="connsiteY107" fmla="*/ 6155600 h 6858002"/>
                <a:gd name="connsiteX108" fmla="*/ 4325488 w 4572002"/>
                <a:gd name="connsiteY108" fmla="*/ 6155603 h 6858002"/>
                <a:gd name="connsiteX109" fmla="*/ 4364160 w 4572002"/>
                <a:gd name="connsiteY109" fmla="*/ 6228757 h 6858002"/>
                <a:gd name="connsiteX110" fmla="*/ 4381497 w 4572002"/>
                <a:gd name="connsiteY110" fmla="*/ 6361540 h 6858002"/>
                <a:gd name="connsiteX111" fmla="*/ 4381497 w 4572002"/>
                <a:gd name="connsiteY111" fmla="*/ 6361539 h 6858002"/>
                <a:gd name="connsiteX112" fmla="*/ 4364160 w 4572002"/>
                <a:gd name="connsiteY112" fmla="*/ 6228756 h 6858002"/>
                <a:gd name="connsiteX113" fmla="*/ 4325488 w 4572002"/>
                <a:gd name="connsiteY113" fmla="*/ 6155602 h 6858002"/>
                <a:gd name="connsiteX114" fmla="*/ 4325486 w 4572002"/>
                <a:gd name="connsiteY114" fmla="*/ 6155600 h 6858002"/>
                <a:gd name="connsiteX115" fmla="*/ 4309890 w 4572002"/>
                <a:gd name="connsiteY115" fmla="*/ 6133315 h 6858002"/>
                <a:gd name="connsiteX116" fmla="*/ 4323583 w 4572002"/>
                <a:gd name="connsiteY116" fmla="*/ 6108739 h 6858002"/>
                <a:gd name="connsiteX117" fmla="*/ 4379782 w 4572002"/>
                <a:gd name="connsiteY117" fmla="*/ 6026441 h 6858002"/>
                <a:gd name="connsiteX118" fmla="*/ 4386259 w 4572002"/>
                <a:gd name="connsiteY118" fmla="*/ 5993292 h 6858002"/>
                <a:gd name="connsiteX119" fmla="*/ 4386259 w 4572002"/>
                <a:gd name="connsiteY119" fmla="*/ 5993290 h 6858002"/>
                <a:gd name="connsiteX120" fmla="*/ 4389712 w 4572002"/>
                <a:gd name="connsiteY120" fmla="*/ 5964477 h 6858002"/>
                <a:gd name="connsiteX121" fmla="*/ 4389878 w 4572002"/>
                <a:gd name="connsiteY121" fmla="*/ 5935950 h 6858002"/>
                <a:gd name="connsiteX122" fmla="*/ 4389878 w 4572002"/>
                <a:gd name="connsiteY122" fmla="*/ 5935949 h 6858002"/>
                <a:gd name="connsiteX123" fmla="*/ 4389877 w 4572002"/>
                <a:gd name="connsiteY123" fmla="*/ 5935946 h 6858002"/>
                <a:gd name="connsiteX124" fmla="*/ 4382997 w 4572002"/>
                <a:gd name="connsiteY124" fmla="*/ 5909351 h 6858002"/>
                <a:gd name="connsiteX125" fmla="*/ 4371974 w 4572002"/>
                <a:gd name="connsiteY125" fmla="*/ 5883757 h 6858002"/>
                <a:gd name="connsiteX126" fmla="*/ 4371973 w 4572002"/>
                <a:gd name="connsiteY126" fmla="*/ 5883751 h 6858002"/>
                <a:gd name="connsiteX127" fmla="*/ 4283578 w 4572002"/>
                <a:gd name="connsiteY127" fmla="*/ 5760873 h 6858002"/>
                <a:gd name="connsiteX128" fmla="*/ 4274812 w 4572002"/>
                <a:gd name="connsiteY128" fmla="*/ 5740488 h 6858002"/>
                <a:gd name="connsiteX129" fmla="*/ 4268907 w 4572002"/>
                <a:gd name="connsiteY129" fmla="*/ 5704483 h 6858002"/>
                <a:gd name="connsiteX130" fmla="*/ 4197659 w 4572002"/>
                <a:gd name="connsiteY130" fmla="*/ 5562746 h 6858002"/>
                <a:gd name="connsiteX131" fmla="*/ 4188085 w 4572002"/>
                <a:gd name="connsiteY131" fmla="*/ 5547578 h 6858002"/>
                <a:gd name="connsiteX132" fmla="*/ 4198231 w 4572002"/>
                <a:gd name="connsiteY132" fmla="*/ 5531694 h 6858002"/>
                <a:gd name="connsiteX133" fmla="*/ 4198232 w 4572002"/>
                <a:gd name="connsiteY133" fmla="*/ 5531692 h 6858002"/>
                <a:gd name="connsiteX134" fmla="*/ 4206630 w 4572002"/>
                <a:gd name="connsiteY134" fmla="*/ 5520422 h 6858002"/>
                <a:gd name="connsiteX135" fmla="*/ 4208850 w 4572002"/>
                <a:gd name="connsiteY135" fmla="*/ 5507668 h 6858002"/>
                <a:gd name="connsiteX136" fmla="*/ 4208850 w 4572002"/>
                <a:gd name="connsiteY136" fmla="*/ 5507667 h 6858002"/>
                <a:gd name="connsiteX137" fmla="*/ 4204327 w 4572002"/>
                <a:gd name="connsiteY137" fmla="*/ 5480637 h 6858002"/>
                <a:gd name="connsiteX138" fmla="*/ 4192704 w 4572002"/>
                <a:gd name="connsiteY138" fmla="*/ 5425582 h 6858002"/>
                <a:gd name="connsiteX139" fmla="*/ 4184513 w 4572002"/>
                <a:gd name="connsiteY139" fmla="*/ 5385384 h 6858002"/>
                <a:gd name="connsiteX140" fmla="*/ 4179637 w 4572002"/>
                <a:gd name="connsiteY140" fmla="*/ 5355014 h 6858002"/>
                <a:gd name="connsiteX141" fmla="*/ 4183557 w 4572002"/>
                <a:gd name="connsiteY141" fmla="*/ 5321350 h 6858002"/>
                <a:gd name="connsiteX142" fmla="*/ 4208517 w 4572002"/>
                <a:gd name="connsiteY142" fmla="*/ 5272797 h 6858002"/>
                <a:gd name="connsiteX143" fmla="*/ 4225669 w 4572002"/>
                <a:gd name="connsiteY143" fmla="*/ 5241089 h 6858002"/>
                <a:gd name="connsiteX144" fmla="*/ 4231973 w 4572002"/>
                <a:gd name="connsiteY144" fmla="*/ 5229433 h 6858002"/>
                <a:gd name="connsiteX145" fmla="*/ 4232139 w 4572002"/>
                <a:gd name="connsiteY145" fmla="*/ 5179068 h 6858002"/>
                <a:gd name="connsiteX146" fmla="*/ 4232139 w 4572002"/>
                <a:gd name="connsiteY146" fmla="*/ 5179067 h 6858002"/>
                <a:gd name="connsiteX147" fmla="*/ 4229593 w 4572002"/>
                <a:gd name="connsiteY147" fmla="*/ 5172090 h 6858002"/>
                <a:gd name="connsiteX148" fmla="*/ 4228901 w 4572002"/>
                <a:gd name="connsiteY148" fmla="*/ 5166114 h 6858002"/>
                <a:gd name="connsiteX149" fmla="*/ 4235616 w 4572002"/>
                <a:gd name="connsiteY149" fmla="*/ 5133225 h 6858002"/>
                <a:gd name="connsiteX150" fmla="*/ 4235616 w 4572002"/>
                <a:gd name="connsiteY150" fmla="*/ 5133224 h 6858002"/>
                <a:gd name="connsiteX151" fmla="*/ 4235615 w 4572002"/>
                <a:gd name="connsiteY151" fmla="*/ 5133220 h 6858002"/>
                <a:gd name="connsiteX152" fmla="*/ 4228473 w 4572002"/>
                <a:gd name="connsiteY152" fmla="*/ 5102461 h 6858002"/>
                <a:gd name="connsiteX153" fmla="*/ 4222587 w 4572002"/>
                <a:gd name="connsiteY153" fmla="*/ 5087441 h 6858002"/>
                <a:gd name="connsiteX154" fmla="*/ 4222582 w 4572002"/>
                <a:gd name="connsiteY154" fmla="*/ 5087423 h 6858002"/>
                <a:gd name="connsiteX155" fmla="*/ 4209468 w 4572002"/>
                <a:gd name="connsiteY155" fmla="*/ 5041521 h 6858002"/>
                <a:gd name="connsiteX156" fmla="*/ 4182989 w 4572002"/>
                <a:gd name="connsiteY156" fmla="*/ 4987037 h 6858002"/>
                <a:gd name="connsiteX157" fmla="*/ 4165707 w 4572002"/>
                <a:gd name="connsiteY157" fmla="*/ 4957454 h 6858002"/>
                <a:gd name="connsiteX158" fmla="*/ 4158155 w 4572002"/>
                <a:gd name="connsiteY158" fmla="*/ 4933805 h 6858002"/>
                <a:gd name="connsiteX159" fmla="*/ 4159557 w 4572002"/>
                <a:gd name="connsiteY159" fmla="*/ 4912169 h 6858002"/>
                <a:gd name="connsiteX160" fmla="*/ 4161262 w 4572002"/>
                <a:gd name="connsiteY160" fmla="*/ 4889276 h 6858002"/>
                <a:gd name="connsiteX161" fmla="*/ 4161262 w 4572002"/>
                <a:gd name="connsiteY161" fmla="*/ 4889275 h 6858002"/>
                <a:gd name="connsiteX162" fmla="*/ 4156484 w 4572002"/>
                <a:gd name="connsiteY162" fmla="*/ 4867614 h 6858002"/>
                <a:gd name="connsiteX163" fmla="*/ 4153733 w 4572002"/>
                <a:gd name="connsiteY163" fmla="*/ 4863343 h 6858002"/>
                <a:gd name="connsiteX164" fmla="*/ 4151983 w 4572002"/>
                <a:gd name="connsiteY164" fmla="*/ 4857317 h 6858002"/>
                <a:gd name="connsiteX165" fmla="*/ 4131552 w 4572002"/>
                <a:gd name="connsiteY165" fmla="*/ 4828916 h 6858002"/>
                <a:gd name="connsiteX166" fmla="*/ 4116716 w 4572002"/>
                <a:gd name="connsiteY166" fmla="*/ 4800483 h 6858002"/>
                <a:gd name="connsiteX167" fmla="*/ 4118025 w 4572002"/>
                <a:gd name="connsiteY167" fmla="*/ 4767765 h 6858002"/>
                <a:gd name="connsiteX168" fmla="*/ 4127932 w 4572002"/>
                <a:gd name="connsiteY168" fmla="*/ 4677656 h 6858002"/>
                <a:gd name="connsiteX169" fmla="*/ 4135934 w 4572002"/>
                <a:gd name="connsiteY169" fmla="*/ 4659175 h 6858002"/>
                <a:gd name="connsiteX170" fmla="*/ 4195944 w 4572002"/>
                <a:gd name="connsiteY170" fmla="*/ 4482005 h 6858002"/>
                <a:gd name="connsiteX171" fmla="*/ 4196706 w 4572002"/>
                <a:gd name="connsiteY171" fmla="*/ 4363891 h 6858002"/>
                <a:gd name="connsiteX172" fmla="*/ 4196706 w 4572002"/>
                <a:gd name="connsiteY172" fmla="*/ 4363890 h 6858002"/>
                <a:gd name="connsiteX173" fmla="*/ 4187752 w 4572002"/>
                <a:gd name="connsiteY173" fmla="*/ 4324645 h 6858002"/>
                <a:gd name="connsiteX174" fmla="*/ 4147936 w 4572002"/>
                <a:gd name="connsiteY174" fmla="*/ 4253014 h 6858002"/>
                <a:gd name="connsiteX175" fmla="*/ 4211111 w 4572002"/>
                <a:gd name="connsiteY175" fmla="*/ 2836172 h 6858002"/>
                <a:gd name="connsiteX176" fmla="*/ 4202421 w 4572002"/>
                <a:gd name="connsiteY176" fmla="*/ 2848793 h 6858002"/>
                <a:gd name="connsiteX177" fmla="*/ 4186816 w 4572002"/>
                <a:gd name="connsiteY177" fmla="*/ 2897785 h 6858002"/>
                <a:gd name="connsiteX178" fmla="*/ 4185787 w 4572002"/>
                <a:gd name="connsiteY178" fmla="*/ 2903551 h 6858002"/>
                <a:gd name="connsiteX179" fmla="*/ 4182513 w 4572002"/>
                <a:gd name="connsiteY179" fmla="*/ 2914328 h 6858002"/>
                <a:gd name="connsiteX180" fmla="*/ 4177882 w 4572002"/>
                <a:gd name="connsiteY180" fmla="*/ 2947858 h 6858002"/>
                <a:gd name="connsiteX181" fmla="*/ 4177881 w 4572002"/>
                <a:gd name="connsiteY181" fmla="*/ 2947862 h 6858002"/>
                <a:gd name="connsiteX182" fmla="*/ 4177881 w 4572002"/>
                <a:gd name="connsiteY182" fmla="*/ 2947863 h 6858002"/>
                <a:gd name="connsiteX183" fmla="*/ 4181465 w 4572002"/>
                <a:gd name="connsiteY183" fmla="*/ 2982149 h 6858002"/>
                <a:gd name="connsiteX184" fmla="*/ 4193158 w 4572002"/>
                <a:gd name="connsiteY184" fmla="*/ 3077402 h 6858002"/>
                <a:gd name="connsiteX185" fmla="*/ 4180703 w 4572002"/>
                <a:gd name="connsiteY185" fmla="*/ 3172654 h 6858002"/>
                <a:gd name="connsiteX186" fmla="*/ 4133076 w 4572002"/>
                <a:gd name="connsiteY186" fmla="*/ 3489467 h 6858002"/>
                <a:gd name="connsiteX187" fmla="*/ 4110977 w 4572002"/>
                <a:gd name="connsiteY187" fmla="*/ 3544713 h 6858002"/>
                <a:gd name="connsiteX188" fmla="*/ 4093355 w 4572002"/>
                <a:gd name="connsiteY188" fmla="*/ 3574408 h 6858002"/>
                <a:gd name="connsiteX189" fmla="*/ 4093355 w 4572002"/>
                <a:gd name="connsiteY189" fmla="*/ 3574409 h 6858002"/>
                <a:gd name="connsiteX190" fmla="*/ 4105453 w 4572002"/>
                <a:gd name="connsiteY190" fmla="*/ 3606818 h 6858002"/>
                <a:gd name="connsiteX191" fmla="*/ 4118979 w 4572002"/>
                <a:gd name="connsiteY191" fmla="*/ 3630633 h 6858002"/>
                <a:gd name="connsiteX192" fmla="*/ 4136708 w 4572002"/>
                <a:gd name="connsiteY192" fmla="*/ 3654416 h 6858002"/>
                <a:gd name="connsiteX193" fmla="*/ 4140382 w 4572002"/>
                <a:gd name="connsiteY193" fmla="*/ 3668940 h 6858002"/>
                <a:gd name="connsiteX194" fmla="*/ 4143220 w 4572002"/>
                <a:gd name="connsiteY194" fmla="*/ 3680164 h 6858002"/>
                <a:gd name="connsiteX195" fmla="*/ 4139172 w 4572002"/>
                <a:gd name="connsiteY195" fmla="*/ 3734837 h 6858002"/>
                <a:gd name="connsiteX196" fmla="*/ 4139172 w 4572002"/>
                <a:gd name="connsiteY196" fmla="*/ 3734838 h 6858002"/>
                <a:gd name="connsiteX197" fmla="*/ 4139554 w 4572002"/>
                <a:gd name="connsiteY197" fmla="*/ 3754653 h 6858002"/>
                <a:gd name="connsiteX198" fmla="*/ 4145911 w 4572002"/>
                <a:gd name="connsiteY198" fmla="*/ 3789776 h 6858002"/>
                <a:gd name="connsiteX199" fmla="*/ 4130980 w 4572002"/>
                <a:gd name="connsiteY199" fmla="*/ 3822472 h 6858002"/>
                <a:gd name="connsiteX200" fmla="*/ 4116645 w 4572002"/>
                <a:gd name="connsiteY200" fmla="*/ 3852619 h 6858002"/>
                <a:gd name="connsiteX201" fmla="*/ 4116645 w 4572002"/>
                <a:gd name="connsiteY201" fmla="*/ 3852620 h 6858002"/>
                <a:gd name="connsiteX202" fmla="*/ 4117425 w 4572002"/>
                <a:gd name="connsiteY202" fmla="*/ 3868764 h 6858002"/>
                <a:gd name="connsiteX203" fmla="*/ 4126028 w 4572002"/>
                <a:gd name="connsiteY203" fmla="*/ 3885337 h 6858002"/>
                <a:gd name="connsiteX204" fmla="*/ 4126028 w 4572002"/>
                <a:gd name="connsiteY204" fmla="*/ 3885339 h 6858002"/>
                <a:gd name="connsiteX205" fmla="*/ 4148409 w 4572002"/>
                <a:gd name="connsiteY205" fmla="*/ 3923125 h 6858002"/>
                <a:gd name="connsiteX206" fmla="*/ 4157913 w 4572002"/>
                <a:gd name="connsiteY206" fmla="*/ 3962160 h 6858002"/>
                <a:gd name="connsiteX207" fmla="*/ 4142221 w 4572002"/>
                <a:gd name="connsiteY207" fmla="*/ 4043838 h 6858002"/>
                <a:gd name="connsiteX208" fmla="*/ 4142220 w 4572002"/>
                <a:gd name="connsiteY208" fmla="*/ 4043839 h 6858002"/>
                <a:gd name="connsiteX209" fmla="*/ 4127099 w 4572002"/>
                <a:gd name="connsiteY209" fmla="*/ 4103825 h 6858002"/>
                <a:gd name="connsiteX210" fmla="*/ 4127099 w 4572002"/>
                <a:gd name="connsiteY210" fmla="*/ 4103826 h 6858002"/>
                <a:gd name="connsiteX211" fmla="*/ 4129066 w 4572002"/>
                <a:gd name="connsiteY211" fmla="*/ 4134256 h 6858002"/>
                <a:gd name="connsiteX212" fmla="*/ 4138410 w 4572002"/>
                <a:gd name="connsiteY212" fmla="*/ 4165382 h 6858002"/>
                <a:gd name="connsiteX213" fmla="*/ 4138410 w 4572002"/>
                <a:gd name="connsiteY213" fmla="*/ 4165384 h 6858002"/>
                <a:gd name="connsiteX214" fmla="*/ 4142315 w 4572002"/>
                <a:gd name="connsiteY214" fmla="*/ 4192388 h 6858002"/>
                <a:gd name="connsiteX215" fmla="*/ 4142315 w 4572002"/>
                <a:gd name="connsiteY215" fmla="*/ 4192387 h 6858002"/>
                <a:gd name="connsiteX216" fmla="*/ 4138410 w 4572002"/>
                <a:gd name="connsiteY216" fmla="*/ 4165383 h 6858002"/>
                <a:gd name="connsiteX217" fmla="*/ 4138410 w 4572002"/>
                <a:gd name="connsiteY217" fmla="*/ 4165382 h 6858002"/>
                <a:gd name="connsiteX218" fmla="*/ 4127099 w 4572002"/>
                <a:gd name="connsiteY218" fmla="*/ 4103826 h 6858002"/>
                <a:gd name="connsiteX219" fmla="*/ 4142220 w 4572002"/>
                <a:gd name="connsiteY219" fmla="*/ 4043840 h 6858002"/>
                <a:gd name="connsiteX220" fmla="*/ 4142221 w 4572002"/>
                <a:gd name="connsiteY220" fmla="*/ 4043838 h 6858002"/>
                <a:gd name="connsiteX221" fmla="*/ 4155523 w 4572002"/>
                <a:gd name="connsiteY221" fmla="*/ 4002410 h 6858002"/>
                <a:gd name="connsiteX222" fmla="*/ 4157913 w 4572002"/>
                <a:gd name="connsiteY222" fmla="*/ 3962160 h 6858002"/>
                <a:gd name="connsiteX223" fmla="*/ 4157913 w 4572002"/>
                <a:gd name="connsiteY223" fmla="*/ 3962159 h 6858002"/>
                <a:gd name="connsiteX224" fmla="*/ 4126028 w 4572002"/>
                <a:gd name="connsiteY224" fmla="*/ 3885338 h 6858002"/>
                <a:gd name="connsiteX225" fmla="*/ 4126028 w 4572002"/>
                <a:gd name="connsiteY225" fmla="*/ 3885337 h 6858002"/>
                <a:gd name="connsiteX226" fmla="*/ 4116645 w 4572002"/>
                <a:gd name="connsiteY226" fmla="*/ 3852620 h 6858002"/>
                <a:gd name="connsiteX227" fmla="*/ 4130980 w 4572002"/>
                <a:gd name="connsiteY227" fmla="*/ 3822473 h 6858002"/>
                <a:gd name="connsiteX228" fmla="*/ 4145911 w 4572002"/>
                <a:gd name="connsiteY228" fmla="*/ 3789777 h 6858002"/>
                <a:gd name="connsiteX229" fmla="*/ 4145911 w 4572002"/>
                <a:gd name="connsiteY229" fmla="*/ 3789776 h 6858002"/>
                <a:gd name="connsiteX230" fmla="*/ 4139554 w 4572002"/>
                <a:gd name="connsiteY230" fmla="*/ 3754652 h 6858002"/>
                <a:gd name="connsiteX231" fmla="*/ 4139172 w 4572002"/>
                <a:gd name="connsiteY231" fmla="*/ 3734838 h 6858002"/>
                <a:gd name="connsiteX232" fmla="*/ 4143220 w 4572002"/>
                <a:gd name="connsiteY232" fmla="*/ 3680164 h 6858002"/>
                <a:gd name="connsiteX233" fmla="*/ 4143220 w 4572002"/>
                <a:gd name="connsiteY233" fmla="*/ 3680163 h 6858002"/>
                <a:gd name="connsiteX234" fmla="*/ 4140382 w 4572002"/>
                <a:gd name="connsiteY234" fmla="*/ 3668940 h 6858002"/>
                <a:gd name="connsiteX235" fmla="*/ 4136708 w 4572002"/>
                <a:gd name="connsiteY235" fmla="*/ 3654416 h 6858002"/>
                <a:gd name="connsiteX236" fmla="*/ 4136708 w 4572002"/>
                <a:gd name="connsiteY236" fmla="*/ 3654416 h 6858002"/>
                <a:gd name="connsiteX237" fmla="*/ 4136708 w 4572002"/>
                <a:gd name="connsiteY237" fmla="*/ 3654415 h 6858002"/>
                <a:gd name="connsiteX238" fmla="*/ 4118979 w 4572002"/>
                <a:gd name="connsiteY238" fmla="*/ 3630632 h 6858002"/>
                <a:gd name="connsiteX239" fmla="*/ 4105453 w 4572002"/>
                <a:gd name="connsiteY239" fmla="*/ 3606817 h 6858002"/>
                <a:gd name="connsiteX240" fmla="*/ 4095707 w 4572002"/>
                <a:gd name="connsiteY240" fmla="*/ 3587174 h 6858002"/>
                <a:gd name="connsiteX241" fmla="*/ 4093355 w 4572002"/>
                <a:gd name="connsiteY241" fmla="*/ 3574408 h 6858002"/>
                <a:gd name="connsiteX242" fmla="*/ 4098434 w 4572002"/>
                <a:gd name="connsiteY242" fmla="*/ 3562321 h 6858002"/>
                <a:gd name="connsiteX243" fmla="*/ 4110977 w 4572002"/>
                <a:gd name="connsiteY243" fmla="*/ 3544714 h 6858002"/>
                <a:gd name="connsiteX244" fmla="*/ 4133076 w 4572002"/>
                <a:gd name="connsiteY244" fmla="*/ 3489468 h 6858002"/>
                <a:gd name="connsiteX245" fmla="*/ 4180703 w 4572002"/>
                <a:gd name="connsiteY245" fmla="*/ 3172655 h 6858002"/>
                <a:gd name="connsiteX246" fmla="*/ 4193158 w 4572002"/>
                <a:gd name="connsiteY246" fmla="*/ 3077402 h 6858002"/>
                <a:gd name="connsiteX247" fmla="*/ 4193158 w 4572002"/>
                <a:gd name="connsiteY247" fmla="*/ 3077401 h 6858002"/>
                <a:gd name="connsiteX248" fmla="*/ 4181465 w 4572002"/>
                <a:gd name="connsiteY248" fmla="*/ 2982148 h 6858002"/>
                <a:gd name="connsiteX249" fmla="*/ 4177881 w 4572002"/>
                <a:gd name="connsiteY249" fmla="*/ 2947863 h 6858002"/>
                <a:gd name="connsiteX250" fmla="*/ 4177882 w 4572002"/>
                <a:gd name="connsiteY250" fmla="*/ 2947858 h 6858002"/>
                <a:gd name="connsiteX251" fmla="*/ 4185787 w 4572002"/>
                <a:gd name="connsiteY251" fmla="*/ 2903551 h 6858002"/>
                <a:gd name="connsiteX252" fmla="*/ 4202421 w 4572002"/>
                <a:gd name="connsiteY252" fmla="*/ 2848794 h 6858002"/>
                <a:gd name="connsiteX253" fmla="*/ 4211111 w 4572002"/>
                <a:gd name="connsiteY253" fmla="*/ 2836173 h 6858002"/>
                <a:gd name="connsiteX254" fmla="*/ 3726625 w 4572002"/>
                <a:gd name="connsiteY254" fmla="*/ 1508458 h 6858002"/>
                <a:gd name="connsiteX255" fmla="*/ 3698531 w 4572002"/>
                <a:gd name="connsiteY255" fmla="*/ 1596214 h 6858002"/>
                <a:gd name="connsiteX256" fmla="*/ 3700436 w 4572002"/>
                <a:gd name="connsiteY256" fmla="*/ 1624981 h 6858002"/>
                <a:gd name="connsiteX257" fmla="*/ 3757017 w 4572002"/>
                <a:gd name="connsiteY257" fmla="*/ 1697754 h 6858002"/>
                <a:gd name="connsiteX258" fmla="*/ 3779686 w 4572002"/>
                <a:gd name="connsiteY258" fmla="*/ 1733189 h 6858002"/>
                <a:gd name="connsiteX259" fmla="*/ 3821407 w 4572002"/>
                <a:gd name="connsiteY259" fmla="*/ 1833776 h 6858002"/>
                <a:gd name="connsiteX260" fmla="*/ 3829028 w 4572002"/>
                <a:gd name="connsiteY260" fmla="*/ 1842159 h 6858002"/>
                <a:gd name="connsiteX261" fmla="*/ 3919519 w 4572002"/>
                <a:gd name="connsiteY261" fmla="*/ 1916455 h 6858002"/>
                <a:gd name="connsiteX262" fmla="*/ 3934949 w 4572002"/>
                <a:gd name="connsiteY262" fmla="*/ 1933220 h 6858002"/>
                <a:gd name="connsiteX263" fmla="*/ 3958954 w 4572002"/>
                <a:gd name="connsiteY263" fmla="*/ 1953414 h 6858002"/>
                <a:gd name="connsiteX264" fmla="*/ 4005437 w 4572002"/>
                <a:gd name="connsiteY264" fmla="*/ 2016470 h 6858002"/>
                <a:gd name="connsiteX265" fmla="*/ 4020296 w 4572002"/>
                <a:gd name="connsiteY265" fmla="*/ 2094579 h 6858002"/>
                <a:gd name="connsiteX266" fmla="*/ 4042967 w 4572002"/>
                <a:gd name="connsiteY266" fmla="*/ 2188880 h 6858002"/>
                <a:gd name="connsiteX267" fmla="*/ 4058207 w 4572002"/>
                <a:gd name="connsiteY267" fmla="*/ 2228315 h 6858002"/>
                <a:gd name="connsiteX268" fmla="*/ 4087164 w 4572002"/>
                <a:gd name="connsiteY268" fmla="*/ 2334045 h 6858002"/>
                <a:gd name="connsiteX269" fmla="*/ 4111549 w 4572002"/>
                <a:gd name="connsiteY269" fmla="*/ 2409486 h 6858002"/>
                <a:gd name="connsiteX270" fmla="*/ 4128650 w 4572002"/>
                <a:gd name="connsiteY270" fmla="*/ 2435913 h 6858002"/>
                <a:gd name="connsiteX271" fmla="*/ 4134481 w 4572002"/>
                <a:gd name="connsiteY271" fmla="*/ 2463018 h 6858002"/>
                <a:gd name="connsiteX272" fmla="*/ 4125839 w 4572002"/>
                <a:gd name="connsiteY272" fmla="*/ 2518262 h 6858002"/>
                <a:gd name="connsiteX273" fmla="*/ 4125838 w 4572002"/>
                <a:gd name="connsiteY273" fmla="*/ 2518264 h 6858002"/>
                <a:gd name="connsiteX274" fmla="*/ 4122194 w 4572002"/>
                <a:gd name="connsiteY274" fmla="*/ 2545006 h 6858002"/>
                <a:gd name="connsiteX275" fmla="*/ 4122194 w 4572002"/>
                <a:gd name="connsiteY275" fmla="*/ 2545007 h 6858002"/>
                <a:gd name="connsiteX276" fmla="*/ 4126408 w 4572002"/>
                <a:gd name="connsiteY276" fmla="*/ 2571035 h 6858002"/>
                <a:gd name="connsiteX277" fmla="*/ 4199563 w 4572002"/>
                <a:gd name="connsiteY277" fmla="*/ 2668002 h 6858002"/>
                <a:gd name="connsiteX278" fmla="*/ 4247953 w 4572002"/>
                <a:gd name="connsiteY278" fmla="*/ 2745349 h 6858002"/>
                <a:gd name="connsiteX279" fmla="*/ 4247954 w 4572002"/>
                <a:gd name="connsiteY279" fmla="*/ 2745352 h 6858002"/>
                <a:gd name="connsiteX280" fmla="*/ 4253873 w 4572002"/>
                <a:gd name="connsiteY280" fmla="*/ 2778006 h 6858002"/>
                <a:gd name="connsiteX281" fmla="*/ 4253453 w 4572002"/>
                <a:gd name="connsiteY281" fmla="*/ 2785440 h 6858002"/>
                <a:gd name="connsiteX282" fmla="*/ 4243374 w 4572002"/>
                <a:gd name="connsiteY282" fmla="*/ 2811780 h 6858002"/>
                <a:gd name="connsiteX283" fmla="*/ 4243371 w 4572002"/>
                <a:gd name="connsiteY283" fmla="*/ 2811787 h 6858002"/>
                <a:gd name="connsiteX284" fmla="*/ 4243372 w 4572002"/>
                <a:gd name="connsiteY284" fmla="*/ 2811787 h 6858002"/>
                <a:gd name="connsiteX285" fmla="*/ 4243374 w 4572002"/>
                <a:gd name="connsiteY285" fmla="*/ 2811780 h 6858002"/>
                <a:gd name="connsiteX286" fmla="*/ 4253025 w 4572002"/>
                <a:gd name="connsiteY286" fmla="*/ 2793023 h 6858002"/>
                <a:gd name="connsiteX287" fmla="*/ 4253453 w 4572002"/>
                <a:gd name="connsiteY287" fmla="*/ 2785440 h 6858002"/>
                <a:gd name="connsiteX288" fmla="*/ 4254654 w 4572002"/>
                <a:gd name="connsiteY288" fmla="*/ 2782305 h 6858002"/>
                <a:gd name="connsiteX289" fmla="*/ 4253873 w 4572002"/>
                <a:gd name="connsiteY289" fmla="*/ 2778006 h 6858002"/>
                <a:gd name="connsiteX290" fmla="*/ 4254284 w 4572002"/>
                <a:gd name="connsiteY290" fmla="*/ 2770758 h 6858002"/>
                <a:gd name="connsiteX291" fmla="*/ 4247954 w 4572002"/>
                <a:gd name="connsiteY291" fmla="*/ 2745352 h 6858002"/>
                <a:gd name="connsiteX292" fmla="*/ 4247953 w 4572002"/>
                <a:gd name="connsiteY292" fmla="*/ 2745348 h 6858002"/>
                <a:gd name="connsiteX293" fmla="*/ 4199563 w 4572002"/>
                <a:gd name="connsiteY293" fmla="*/ 2668001 h 6858002"/>
                <a:gd name="connsiteX294" fmla="*/ 4126408 w 4572002"/>
                <a:gd name="connsiteY294" fmla="*/ 2571034 h 6858002"/>
                <a:gd name="connsiteX295" fmla="*/ 4122194 w 4572002"/>
                <a:gd name="connsiteY295" fmla="*/ 2545007 h 6858002"/>
                <a:gd name="connsiteX296" fmla="*/ 4125838 w 4572002"/>
                <a:gd name="connsiteY296" fmla="*/ 2518265 h 6858002"/>
                <a:gd name="connsiteX297" fmla="*/ 4125839 w 4572002"/>
                <a:gd name="connsiteY297" fmla="*/ 2518262 h 6858002"/>
                <a:gd name="connsiteX298" fmla="*/ 4132419 w 4572002"/>
                <a:gd name="connsiteY298" fmla="*/ 2490551 h 6858002"/>
                <a:gd name="connsiteX299" fmla="*/ 4134481 w 4572002"/>
                <a:gd name="connsiteY299" fmla="*/ 2463018 h 6858002"/>
                <a:gd name="connsiteX300" fmla="*/ 4134481 w 4572002"/>
                <a:gd name="connsiteY300" fmla="*/ 2463017 h 6858002"/>
                <a:gd name="connsiteX301" fmla="*/ 4111549 w 4572002"/>
                <a:gd name="connsiteY301" fmla="*/ 2409485 h 6858002"/>
                <a:gd name="connsiteX302" fmla="*/ 4087164 w 4572002"/>
                <a:gd name="connsiteY302" fmla="*/ 2334044 h 6858002"/>
                <a:gd name="connsiteX303" fmla="*/ 4058207 w 4572002"/>
                <a:gd name="connsiteY303" fmla="*/ 2228314 h 6858002"/>
                <a:gd name="connsiteX304" fmla="*/ 4042967 w 4572002"/>
                <a:gd name="connsiteY304" fmla="*/ 2188879 h 6858002"/>
                <a:gd name="connsiteX305" fmla="*/ 4020296 w 4572002"/>
                <a:gd name="connsiteY305" fmla="*/ 2094578 h 6858002"/>
                <a:gd name="connsiteX306" fmla="*/ 4005437 w 4572002"/>
                <a:gd name="connsiteY306" fmla="*/ 2016469 h 6858002"/>
                <a:gd name="connsiteX307" fmla="*/ 3958954 w 4572002"/>
                <a:gd name="connsiteY307" fmla="*/ 1953413 h 6858002"/>
                <a:gd name="connsiteX308" fmla="*/ 3934949 w 4572002"/>
                <a:gd name="connsiteY308" fmla="*/ 1933219 h 6858002"/>
                <a:gd name="connsiteX309" fmla="*/ 3919519 w 4572002"/>
                <a:gd name="connsiteY309" fmla="*/ 1916454 h 6858002"/>
                <a:gd name="connsiteX310" fmla="*/ 3829028 w 4572002"/>
                <a:gd name="connsiteY310" fmla="*/ 1842158 h 6858002"/>
                <a:gd name="connsiteX311" fmla="*/ 3821407 w 4572002"/>
                <a:gd name="connsiteY311" fmla="*/ 1833775 h 6858002"/>
                <a:gd name="connsiteX312" fmla="*/ 3779686 w 4572002"/>
                <a:gd name="connsiteY312" fmla="*/ 1733188 h 6858002"/>
                <a:gd name="connsiteX313" fmla="*/ 3757018 w 4572002"/>
                <a:gd name="connsiteY313" fmla="*/ 1697753 h 6858002"/>
                <a:gd name="connsiteX314" fmla="*/ 3700436 w 4572002"/>
                <a:gd name="connsiteY314" fmla="*/ 1624980 h 6858002"/>
                <a:gd name="connsiteX315" fmla="*/ 3698532 w 4572002"/>
                <a:gd name="connsiteY315" fmla="*/ 1596213 h 6858002"/>
                <a:gd name="connsiteX316" fmla="*/ 3745230 w 4572002"/>
                <a:gd name="connsiteY316" fmla="*/ 1459073 h 6858002"/>
                <a:gd name="connsiteX317" fmla="*/ 3745229 w 4572002"/>
                <a:gd name="connsiteY317" fmla="*/ 1459074 h 6858002"/>
                <a:gd name="connsiteX318" fmla="*/ 3736012 w 4572002"/>
                <a:gd name="connsiteY318" fmla="*/ 1481572 h 6858002"/>
                <a:gd name="connsiteX319" fmla="*/ 3764423 w 4572002"/>
                <a:gd name="connsiteY319" fmla="*/ 1268758 h 6858002"/>
                <a:gd name="connsiteX320" fmla="*/ 3769590 w 4572002"/>
                <a:gd name="connsiteY320" fmla="*/ 1286070 h 6858002"/>
                <a:gd name="connsiteX321" fmla="*/ 3791927 w 4572002"/>
                <a:gd name="connsiteY321" fmla="*/ 1350628 h 6858002"/>
                <a:gd name="connsiteX322" fmla="*/ 3786333 w 4572002"/>
                <a:gd name="connsiteY322" fmla="*/ 1413840 h 6858002"/>
                <a:gd name="connsiteX323" fmla="*/ 3791928 w 4572002"/>
                <a:gd name="connsiteY323" fmla="*/ 1350627 h 6858002"/>
                <a:gd name="connsiteX324" fmla="*/ 3769590 w 4572002"/>
                <a:gd name="connsiteY324" fmla="*/ 1286069 h 6858002"/>
                <a:gd name="connsiteX325" fmla="*/ 3706152 w 4572002"/>
                <a:gd name="connsiteY325" fmla="*/ 773035 h 6858002"/>
                <a:gd name="connsiteX326" fmla="*/ 3706152 w 4572002"/>
                <a:gd name="connsiteY326" fmla="*/ 773036 h 6858002"/>
                <a:gd name="connsiteX327" fmla="*/ 3714152 w 4572002"/>
                <a:gd name="connsiteY327" fmla="*/ 854380 h 6858002"/>
                <a:gd name="connsiteX328" fmla="*/ 3745205 w 4572002"/>
                <a:gd name="connsiteY328" fmla="*/ 915344 h 6858002"/>
                <a:gd name="connsiteX329" fmla="*/ 3755683 w 4572002"/>
                <a:gd name="connsiteY329" fmla="*/ 927156 h 6858002"/>
                <a:gd name="connsiteX330" fmla="*/ 3752063 w 4572002"/>
                <a:gd name="connsiteY330" fmla="*/ 1097088 h 6858002"/>
                <a:gd name="connsiteX331" fmla="*/ 3747681 w 4572002"/>
                <a:gd name="connsiteY331" fmla="*/ 1123186 h 6858002"/>
                <a:gd name="connsiteX332" fmla="*/ 3772400 w 4572002"/>
                <a:gd name="connsiteY332" fmla="*/ 1184029 h 6858002"/>
                <a:gd name="connsiteX333" fmla="*/ 3747682 w 4572002"/>
                <a:gd name="connsiteY333" fmla="*/ 1123185 h 6858002"/>
                <a:gd name="connsiteX334" fmla="*/ 3752064 w 4572002"/>
                <a:gd name="connsiteY334" fmla="*/ 1097087 h 6858002"/>
                <a:gd name="connsiteX335" fmla="*/ 3755684 w 4572002"/>
                <a:gd name="connsiteY335" fmla="*/ 927155 h 6858002"/>
                <a:gd name="connsiteX336" fmla="*/ 3745206 w 4572002"/>
                <a:gd name="connsiteY336" fmla="*/ 915343 h 6858002"/>
                <a:gd name="connsiteX337" fmla="*/ 3714152 w 4572002"/>
                <a:gd name="connsiteY337" fmla="*/ 854379 h 6858002"/>
                <a:gd name="connsiteX338" fmla="*/ 3761553 w 4572002"/>
                <a:gd name="connsiteY338" fmla="*/ 517851 h 6858002"/>
                <a:gd name="connsiteX339" fmla="*/ 3752635 w 4572002"/>
                <a:gd name="connsiteY339" fmla="*/ 556048 h 6858002"/>
                <a:gd name="connsiteX340" fmla="*/ 3746157 w 4572002"/>
                <a:gd name="connsiteY340" fmla="*/ 580051 h 6858002"/>
                <a:gd name="connsiteX341" fmla="*/ 3742776 w 4572002"/>
                <a:gd name="connsiteY341" fmla="*/ 642538 h 6858002"/>
                <a:gd name="connsiteX342" fmla="*/ 3730253 w 4572002"/>
                <a:gd name="connsiteY342" fmla="*/ 694928 h 6858002"/>
                <a:gd name="connsiteX343" fmla="*/ 3742777 w 4572002"/>
                <a:gd name="connsiteY343" fmla="*/ 642537 h 6858002"/>
                <a:gd name="connsiteX344" fmla="*/ 3746158 w 4572002"/>
                <a:gd name="connsiteY344" fmla="*/ 580050 h 6858002"/>
                <a:gd name="connsiteX345" fmla="*/ 3752636 w 4572002"/>
                <a:gd name="connsiteY345" fmla="*/ 556047 h 6858002"/>
                <a:gd name="connsiteX346" fmla="*/ 3774848 w 4572002"/>
                <a:gd name="connsiteY346" fmla="*/ 298169 h 6858002"/>
                <a:gd name="connsiteX347" fmla="*/ 3760065 w 4572002"/>
                <a:gd name="connsiteY347" fmla="*/ 313534 h 6858002"/>
                <a:gd name="connsiteX348" fmla="*/ 3759493 w 4572002"/>
                <a:gd name="connsiteY348" fmla="*/ 338871 h 6858002"/>
                <a:gd name="connsiteX349" fmla="*/ 3759500 w 4572002"/>
                <a:gd name="connsiteY349" fmla="*/ 338900 h 6858002"/>
                <a:gd name="connsiteX350" fmla="*/ 3769400 w 4572002"/>
                <a:gd name="connsiteY350" fmla="*/ 395640 h 6858002"/>
                <a:gd name="connsiteX351" fmla="*/ 3765590 w 4572002"/>
                <a:gd name="connsiteY351" fmla="*/ 367328 h 6858002"/>
                <a:gd name="connsiteX352" fmla="*/ 3759500 w 4572002"/>
                <a:gd name="connsiteY352" fmla="*/ 338900 h 6858002"/>
                <a:gd name="connsiteX353" fmla="*/ 3759494 w 4572002"/>
                <a:gd name="connsiteY353" fmla="*/ 338870 h 6858002"/>
                <a:gd name="connsiteX354" fmla="*/ 3760066 w 4572002"/>
                <a:gd name="connsiteY354" fmla="*/ 313533 h 6858002"/>
                <a:gd name="connsiteX355" fmla="*/ 3782393 w 4572002"/>
                <a:gd name="connsiteY355" fmla="*/ 281568 h 6858002"/>
                <a:gd name="connsiteX356" fmla="*/ 3777498 w 4572002"/>
                <a:gd name="connsiteY356" fmla="*/ 295415 h 6858002"/>
                <a:gd name="connsiteX357" fmla="*/ 3777499 w 4572002"/>
                <a:gd name="connsiteY357" fmla="*/ 295415 h 6858002"/>
                <a:gd name="connsiteX358" fmla="*/ 3769073 w 4572002"/>
                <a:gd name="connsiteY358" fmla="*/ 24486 h 6858002"/>
                <a:gd name="connsiteX359" fmla="*/ 3766810 w 4572002"/>
                <a:gd name="connsiteY359" fmla="*/ 74129 h 6858002"/>
                <a:gd name="connsiteX360" fmla="*/ 3772734 w 4572002"/>
                <a:gd name="connsiteY360" fmla="*/ 125861 h 6858002"/>
                <a:gd name="connsiteX361" fmla="*/ 3777129 w 4572002"/>
                <a:gd name="connsiteY361" fmla="*/ 153387 h 6858002"/>
                <a:gd name="connsiteX362" fmla="*/ 3785402 w 4572002"/>
                <a:gd name="connsiteY362" fmla="*/ 228944 h 6858002"/>
                <a:gd name="connsiteX363" fmla="*/ 3780943 w 4572002"/>
                <a:gd name="connsiteY363" fmla="*/ 177271 h 6858002"/>
                <a:gd name="connsiteX364" fmla="*/ 3777129 w 4572002"/>
                <a:gd name="connsiteY364" fmla="*/ 153387 h 6858002"/>
                <a:gd name="connsiteX365" fmla="*/ 3776930 w 4572002"/>
                <a:gd name="connsiteY365" fmla="*/ 151569 h 6858002"/>
                <a:gd name="connsiteX366" fmla="*/ 3766811 w 4572002"/>
                <a:gd name="connsiteY366" fmla="*/ 74129 h 6858002"/>
                <a:gd name="connsiteX367" fmla="*/ 3766492 w 4572002"/>
                <a:gd name="connsiteY367" fmla="*/ 0 h 6858002"/>
                <a:gd name="connsiteX368" fmla="*/ 4230600 w 4572002"/>
                <a:gd name="connsiteY368" fmla="*/ 0 h 6858002"/>
                <a:gd name="connsiteX369" fmla="*/ 4229473 w 4572002"/>
                <a:gd name="connsiteY369" fmla="*/ 2817 h 6858002"/>
                <a:gd name="connsiteX370" fmla="*/ 4215375 w 4572002"/>
                <a:gd name="connsiteY370" fmla="*/ 63587 h 6858002"/>
                <a:gd name="connsiteX371" fmla="*/ 4201468 w 4572002"/>
                <a:gd name="connsiteY371" fmla="*/ 176939 h 6858002"/>
                <a:gd name="connsiteX372" fmla="*/ 4193466 w 4572002"/>
                <a:gd name="connsiteY372" fmla="*/ 200182 h 6858002"/>
                <a:gd name="connsiteX373" fmla="*/ 4155554 w 4572002"/>
                <a:gd name="connsiteY373" fmla="*/ 340774 h 6858002"/>
                <a:gd name="connsiteX374" fmla="*/ 4156319 w 4572002"/>
                <a:gd name="connsiteY374" fmla="*/ 453364 h 6858002"/>
                <a:gd name="connsiteX375" fmla="*/ 4158033 w 4572002"/>
                <a:gd name="connsiteY375" fmla="*/ 462126 h 6858002"/>
                <a:gd name="connsiteX376" fmla="*/ 4170605 w 4572002"/>
                <a:gd name="connsiteY376" fmla="*/ 505182 h 6858002"/>
                <a:gd name="connsiteX377" fmla="*/ 4167177 w 4572002"/>
                <a:gd name="connsiteY377" fmla="*/ 571860 h 6858002"/>
                <a:gd name="connsiteX378" fmla="*/ 4149840 w 4572002"/>
                <a:gd name="connsiteY378" fmla="*/ 617772 h 6858002"/>
                <a:gd name="connsiteX379" fmla="*/ 4149078 w 4572002"/>
                <a:gd name="connsiteY379" fmla="*/ 674923 h 6858002"/>
                <a:gd name="connsiteX380" fmla="*/ 4159937 w 4572002"/>
                <a:gd name="connsiteY380" fmla="*/ 740268 h 6858002"/>
                <a:gd name="connsiteX381" fmla="*/ 4162223 w 4572002"/>
                <a:gd name="connsiteY381" fmla="*/ 769605 h 6858002"/>
                <a:gd name="connsiteX382" fmla="*/ 4184703 w 4572002"/>
                <a:gd name="connsiteY382" fmla="*/ 850189 h 6858002"/>
                <a:gd name="connsiteX383" fmla="*/ 4179179 w 4572002"/>
                <a:gd name="connsiteY383" fmla="*/ 898198 h 6858002"/>
                <a:gd name="connsiteX384" fmla="*/ 4164319 w 4572002"/>
                <a:gd name="connsiteY384" fmla="*/ 945444 h 6858002"/>
                <a:gd name="connsiteX385" fmla="*/ 4150030 w 4572002"/>
                <a:gd name="connsiteY385" fmla="*/ 975733 h 6858002"/>
                <a:gd name="connsiteX386" fmla="*/ 4139934 w 4572002"/>
                <a:gd name="connsiteY386" fmla="*/ 1036887 h 6858002"/>
                <a:gd name="connsiteX387" fmla="*/ 4141458 w 4572002"/>
                <a:gd name="connsiteY387" fmla="*/ 1048125 h 6858002"/>
                <a:gd name="connsiteX388" fmla="*/ 4154032 w 4572002"/>
                <a:gd name="connsiteY388" fmla="*/ 1230633 h 6858002"/>
                <a:gd name="connsiteX389" fmla="*/ 4174225 w 4572002"/>
                <a:gd name="connsiteY389" fmla="*/ 1303024 h 6858002"/>
                <a:gd name="connsiteX390" fmla="*/ 4176701 w 4572002"/>
                <a:gd name="connsiteY390" fmla="*/ 1318456 h 6858002"/>
                <a:gd name="connsiteX391" fmla="*/ 4199372 w 4572002"/>
                <a:gd name="connsiteY391" fmla="*/ 1472575 h 6858002"/>
                <a:gd name="connsiteX392" fmla="*/ 4200325 w 4572002"/>
                <a:gd name="connsiteY392" fmla="*/ 1489720 h 6858002"/>
                <a:gd name="connsiteX393" fmla="*/ 4196324 w 4572002"/>
                <a:gd name="connsiteY393" fmla="*/ 1537537 h 6858002"/>
                <a:gd name="connsiteX394" fmla="*/ 4237474 w 4572002"/>
                <a:gd name="connsiteY394" fmla="*/ 1650317 h 6858002"/>
                <a:gd name="connsiteX395" fmla="*/ 4251572 w 4572002"/>
                <a:gd name="connsiteY395" fmla="*/ 1763287 h 6858002"/>
                <a:gd name="connsiteX396" fmla="*/ 4251380 w 4572002"/>
                <a:gd name="connsiteY396" fmla="*/ 1825393 h 6858002"/>
                <a:gd name="connsiteX397" fmla="*/ 4261478 w 4572002"/>
                <a:gd name="connsiteY397" fmla="*/ 1869780 h 6858002"/>
                <a:gd name="connsiteX398" fmla="*/ 4292149 w 4572002"/>
                <a:gd name="connsiteY398" fmla="*/ 1978940 h 6858002"/>
                <a:gd name="connsiteX399" fmla="*/ 4296911 w 4572002"/>
                <a:gd name="connsiteY399" fmla="*/ 2030378 h 6858002"/>
                <a:gd name="connsiteX400" fmla="*/ 4307201 w 4572002"/>
                <a:gd name="connsiteY400" fmla="*/ 2085054 h 6858002"/>
                <a:gd name="connsiteX401" fmla="*/ 4353302 w 4572002"/>
                <a:gd name="connsiteY401" fmla="*/ 2220312 h 6858002"/>
                <a:gd name="connsiteX402" fmla="*/ 4350636 w 4572002"/>
                <a:gd name="connsiteY402" fmla="*/ 2330806 h 6858002"/>
                <a:gd name="connsiteX403" fmla="*/ 4351206 w 4572002"/>
                <a:gd name="connsiteY403" fmla="*/ 2401292 h 6858002"/>
                <a:gd name="connsiteX404" fmla="*/ 4366446 w 4572002"/>
                <a:gd name="connsiteY404" fmla="*/ 2485307 h 6858002"/>
                <a:gd name="connsiteX405" fmla="*/ 4388736 w 4572002"/>
                <a:gd name="connsiteY405" fmla="*/ 2554079 h 6858002"/>
                <a:gd name="connsiteX406" fmla="*/ 4406453 w 4572002"/>
                <a:gd name="connsiteY406" fmla="*/ 2649143 h 6858002"/>
                <a:gd name="connsiteX407" fmla="*/ 4440554 w 4572002"/>
                <a:gd name="connsiteY407" fmla="*/ 2743826 h 6858002"/>
                <a:gd name="connsiteX408" fmla="*/ 4466653 w 4572002"/>
                <a:gd name="connsiteY408" fmla="*/ 2809930 h 6858002"/>
                <a:gd name="connsiteX409" fmla="*/ 4489705 w 4572002"/>
                <a:gd name="connsiteY409" fmla="*/ 2901943 h 6858002"/>
                <a:gd name="connsiteX410" fmla="*/ 4505897 w 4572002"/>
                <a:gd name="connsiteY410" fmla="*/ 3042728 h 6858002"/>
                <a:gd name="connsiteX411" fmla="*/ 4507613 w 4572002"/>
                <a:gd name="connsiteY411" fmla="*/ 3107500 h 6858002"/>
                <a:gd name="connsiteX412" fmla="*/ 4545521 w 4572002"/>
                <a:gd name="connsiteY412" fmla="*/ 3209993 h 6858002"/>
                <a:gd name="connsiteX413" fmla="*/ 4563811 w 4572002"/>
                <a:gd name="connsiteY413" fmla="*/ 3253809 h 6858002"/>
                <a:gd name="connsiteX414" fmla="*/ 4548570 w 4572002"/>
                <a:gd name="connsiteY414" fmla="*/ 3293244 h 6858002"/>
                <a:gd name="connsiteX415" fmla="*/ 4531043 w 4572002"/>
                <a:gd name="connsiteY415" fmla="*/ 3318771 h 6858002"/>
                <a:gd name="connsiteX416" fmla="*/ 4545904 w 4572002"/>
                <a:gd name="connsiteY416" fmla="*/ 3399546 h 6858002"/>
                <a:gd name="connsiteX417" fmla="*/ 4561524 w 4572002"/>
                <a:gd name="connsiteY417" fmla="*/ 3485275 h 6858002"/>
                <a:gd name="connsiteX418" fmla="*/ 4572002 w 4572002"/>
                <a:gd name="connsiteY418" fmla="*/ 3546617 h 6858002"/>
                <a:gd name="connsiteX419" fmla="*/ 4563620 w 4572002"/>
                <a:gd name="connsiteY419" fmla="*/ 3623201 h 6858002"/>
                <a:gd name="connsiteX420" fmla="*/ 4560192 w 4572002"/>
                <a:gd name="connsiteY420" fmla="*/ 3683591 h 6858002"/>
                <a:gd name="connsiteX421" fmla="*/ 4550476 w 4572002"/>
                <a:gd name="connsiteY421" fmla="*/ 3732361 h 6858002"/>
                <a:gd name="connsiteX422" fmla="*/ 4544759 w 4572002"/>
                <a:gd name="connsiteY422" fmla="*/ 3749506 h 6858002"/>
                <a:gd name="connsiteX423" fmla="*/ 4500182 w 4572002"/>
                <a:gd name="connsiteY423" fmla="*/ 3885338 h 6858002"/>
                <a:gd name="connsiteX424" fmla="*/ 4464557 w 4572002"/>
                <a:gd name="connsiteY424" fmla="*/ 4030503 h 6858002"/>
                <a:gd name="connsiteX425" fmla="*/ 4487039 w 4572002"/>
                <a:gd name="connsiteY425" fmla="*/ 4124614 h 6858002"/>
                <a:gd name="connsiteX426" fmla="*/ 4486656 w 4572002"/>
                <a:gd name="connsiteY426" fmla="*/ 4159667 h 6858002"/>
                <a:gd name="connsiteX427" fmla="*/ 4491801 w 4572002"/>
                <a:gd name="connsiteY427" fmla="*/ 4320837 h 6858002"/>
                <a:gd name="connsiteX428" fmla="*/ 4497325 w 4572002"/>
                <a:gd name="connsiteY428" fmla="*/ 4349222 h 6858002"/>
                <a:gd name="connsiteX429" fmla="*/ 4474653 w 4572002"/>
                <a:gd name="connsiteY429" fmla="*/ 4502579 h 6858002"/>
                <a:gd name="connsiteX430" fmla="*/ 4470844 w 4572002"/>
                <a:gd name="connsiteY430" fmla="*/ 4558207 h 6858002"/>
                <a:gd name="connsiteX431" fmla="*/ 4464557 w 4572002"/>
                <a:gd name="connsiteY431" fmla="*/ 4609452 h 6858002"/>
                <a:gd name="connsiteX432" fmla="*/ 4463033 w 4572002"/>
                <a:gd name="connsiteY432" fmla="*/ 4681083 h 6858002"/>
                <a:gd name="connsiteX433" fmla="*/ 4465891 w 4572002"/>
                <a:gd name="connsiteY433" fmla="*/ 4755381 h 6858002"/>
                <a:gd name="connsiteX434" fmla="*/ 4465319 w 4572002"/>
                <a:gd name="connsiteY434" fmla="*/ 4838250 h 6858002"/>
                <a:gd name="connsiteX435" fmla="*/ 4460367 w 4572002"/>
                <a:gd name="connsiteY435" fmla="*/ 4871019 h 6858002"/>
                <a:gd name="connsiteX436" fmla="*/ 4463795 w 4572002"/>
                <a:gd name="connsiteY436" fmla="*/ 4959602 h 6858002"/>
                <a:gd name="connsiteX437" fmla="*/ 4458082 w 4572002"/>
                <a:gd name="connsiteY437" fmla="*/ 5006086 h 6858002"/>
                <a:gd name="connsiteX438" fmla="*/ 4456937 w 4572002"/>
                <a:gd name="connsiteY438" fmla="*/ 5082670 h 6858002"/>
                <a:gd name="connsiteX439" fmla="*/ 4455603 w 4572002"/>
                <a:gd name="connsiteY439" fmla="*/ 5107627 h 6858002"/>
                <a:gd name="connsiteX440" fmla="*/ 4454840 w 4572002"/>
                <a:gd name="connsiteY440" fmla="*/ 5129916 h 6858002"/>
                <a:gd name="connsiteX441" fmla="*/ 4470464 w 4572002"/>
                <a:gd name="connsiteY441" fmla="*/ 5206308 h 6858002"/>
                <a:gd name="connsiteX442" fmla="*/ 4471415 w 4572002"/>
                <a:gd name="connsiteY442" fmla="*/ 5274129 h 6858002"/>
                <a:gd name="connsiteX443" fmla="*/ 4483990 w 4572002"/>
                <a:gd name="connsiteY443" fmla="*/ 5393005 h 6858002"/>
                <a:gd name="connsiteX444" fmla="*/ 4479607 w 4572002"/>
                <a:gd name="connsiteY444" fmla="*/ 5419295 h 6858002"/>
                <a:gd name="connsiteX445" fmla="*/ 4477894 w 4572002"/>
                <a:gd name="connsiteY445" fmla="*/ 5501594 h 6858002"/>
                <a:gd name="connsiteX446" fmla="*/ 4476560 w 4572002"/>
                <a:gd name="connsiteY446" fmla="*/ 5548460 h 6858002"/>
                <a:gd name="connsiteX447" fmla="*/ 4485703 w 4572002"/>
                <a:gd name="connsiteY447" fmla="*/ 5606372 h 6858002"/>
                <a:gd name="connsiteX448" fmla="*/ 4505134 w 4572002"/>
                <a:gd name="connsiteY448" fmla="*/ 5706959 h 6858002"/>
                <a:gd name="connsiteX449" fmla="*/ 4508183 w 4572002"/>
                <a:gd name="connsiteY449" fmla="*/ 5733440 h 6858002"/>
                <a:gd name="connsiteX450" fmla="*/ 4517519 w 4572002"/>
                <a:gd name="connsiteY450" fmla="*/ 5781830 h 6858002"/>
                <a:gd name="connsiteX451" fmla="*/ 4519234 w 4572002"/>
                <a:gd name="connsiteY451" fmla="*/ 5790592 h 6858002"/>
                <a:gd name="connsiteX452" fmla="*/ 4542855 w 4572002"/>
                <a:gd name="connsiteY452" fmla="*/ 5864318 h 6858002"/>
                <a:gd name="connsiteX453" fmla="*/ 4544759 w 4572002"/>
                <a:gd name="connsiteY453" fmla="*/ 5902610 h 6858002"/>
                <a:gd name="connsiteX454" fmla="*/ 4544951 w 4572002"/>
                <a:gd name="connsiteY454" fmla="*/ 6012723 h 6858002"/>
                <a:gd name="connsiteX455" fmla="*/ 4541332 w 4572002"/>
                <a:gd name="connsiteY455" fmla="*/ 6059397 h 6858002"/>
                <a:gd name="connsiteX456" fmla="*/ 4527426 w 4572002"/>
                <a:gd name="connsiteY456" fmla="*/ 6171605 h 6858002"/>
                <a:gd name="connsiteX457" fmla="*/ 4520568 w 4572002"/>
                <a:gd name="connsiteY457" fmla="*/ 6242093 h 6858002"/>
                <a:gd name="connsiteX458" fmla="*/ 4509706 w 4572002"/>
                <a:gd name="connsiteY458" fmla="*/ 6323058 h 6858002"/>
                <a:gd name="connsiteX459" fmla="*/ 4502848 w 4572002"/>
                <a:gd name="connsiteY459" fmla="*/ 6415833 h 6858002"/>
                <a:gd name="connsiteX460" fmla="*/ 4482084 w 4572002"/>
                <a:gd name="connsiteY460" fmla="*/ 6584812 h 6858002"/>
                <a:gd name="connsiteX461" fmla="*/ 4460557 w 4572002"/>
                <a:gd name="connsiteY461" fmla="*/ 6748458 h 6858002"/>
                <a:gd name="connsiteX462" fmla="*/ 4441507 w 4572002"/>
                <a:gd name="connsiteY462" fmla="*/ 6815516 h 6858002"/>
                <a:gd name="connsiteX463" fmla="*/ 4431806 w 4572002"/>
                <a:gd name="connsiteY463" fmla="*/ 6858001 h 6858002"/>
                <a:gd name="connsiteX464" fmla="*/ 4259554 w 4572002"/>
                <a:gd name="connsiteY464" fmla="*/ 6858001 h 6858002"/>
                <a:gd name="connsiteX465" fmla="*/ 4259554 w 4572002"/>
                <a:gd name="connsiteY465" fmla="*/ 6858002 h 6858002"/>
                <a:gd name="connsiteX466" fmla="*/ 0 w 4572002"/>
                <a:gd name="connsiteY466" fmla="*/ 6858002 h 6858002"/>
                <a:gd name="connsiteX467" fmla="*/ 0 w 4572002"/>
                <a:gd name="connsiteY467" fmla="*/ 2 h 6858002"/>
                <a:gd name="connsiteX468" fmla="*/ 3766492 w 4572002"/>
                <a:gd name="connsiteY468" fmla="*/ 1 h 6858002"/>
                <a:gd name="connsiteX469" fmla="*/ 3769210 w 4572002"/>
                <a:gd name="connsiteY469" fmla="*/ 21486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Lst>
              <a:rect l="l" t="t" r="r" b="b"/>
              <a:pathLst>
                <a:path w="4572002" h="6858002">
                  <a:moveTo>
                    <a:pt x="4214994" y="6564620"/>
                  </a:moveTo>
                  <a:lnTo>
                    <a:pt x="4214994" y="6564621"/>
                  </a:lnTo>
                  <a:cubicBezTo>
                    <a:pt x="4225281" y="6575479"/>
                    <a:pt x="4231378" y="6582147"/>
                    <a:pt x="4237474" y="6588626"/>
                  </a:cubicBezTo>
                  <a:lnTo>
                    <a:pt x="4254096" y="6625225"/>
                  </a:lnTo>
                  <a:lnTo>
                    <a:pt x="4247001" y="6662540"/>
                  </a:lnTo>
                  <a:lnTo>
                    <a:pt x="4247000" y="6662541"/>
                  </a:lnTo>
                  <a:lnTo>
                    <a:pt x="4246999" y="6662544"/>
                  </a:lnTo>
                  <a:lnTo>
                    <a:pt x="4235550" y="6683027"/>
                  </a:lnTo>
                  <a:lnTo>
                    <a:pt x="4232403" y="6702976"/>
                  </a:lnTo>
                  <a:lnTo>
                    <a:pt x="4232403" y="6702977"/>
                  </a:lnTo>
                  <a:cubicBezTo>
                    <a:pt x="4232808" y="6716169"/>
                    <a:pt x="4237951" y="6729219"/>
                    <a:pt x="4246238" y="6742553"/>
                  </a:cubicBezTo>
                  <a:lnTo>
                    <a:pt x="4246239" y="6742555"/>
                  </a:lnTo>
                  <a:lnTo>
                    <a:pt x="4265716" y="6812062"/>
                  </a:lnTo>
                  <a:lnTo>
                    <a:pt x="4265717" y="6812064"/>
                  </a:lnTo>
                  <a:lnTo>
                    <a:pt x="4265717" y="6812063"/>
                  </a:lnTo>
                  <a:lnTo>
                    <a:pt x="4265716" y="6812062"/>
                  </a:lnTo>
                  <a:lnTo>
                    <a:pt x="4260942" y="6776800"/>
                  </a:lnTo>
                  <a:lnTo>
                    <a:pt x="4246239" y="6742555"/>
                  </a:lnTo>
                  <a:lnTo>
                    <a:pt x="4246238" y="6742552"/>
                  </a:lnTo>
                  <a:lnTo>
                    <a:pt x="4232403" y="6702976"/>
                  </a:lnTo>
                  <a:lnTo>
                    <a:pt x="4246999" y="6662544"/>
                  </a:lnTo>
                  <a:lnTo>
                    <a:pt x="4247000" y="6662542"/>
                  </a:lnTo>
                  <a:lnTo>
                    <a:pt x="4247001" y="6662540"/>
                  </a:lnTo>
                  <a:lnTo>
                    <a:pt x="4254084" y="6645552"/>
                  </a:lnTo>
                  <a:lnTo>
                    <a:pt x="4254096" y="6625225"/>
                  </a:lnTo>
                  <a:lnTo>
                    <a:pt x="4254096" y="6625224"/>
                  </a:lnTo>
                  <a:cubicBezTo>
                    <a:pt x="4252000" y="6611341"/>
                    <a:pt x="4245951" y="6597578"/>
                    <a:pt x="4237474" y="6588625"/>
                  </a:cubicBezTo>
                  <a:close/>
                  <a:moveTo>
                    <a:pt x="4295315" y="6438981"/>
                  </a:moveTo>
                  <a:lnTo>
                    <a:pt x="4275385" y="6463840"/>
                  </a:lnTo>
                  <a:lnTo>
                    <a:pt x="4275382" y="6463849"/>
                  </a:lnTo>
                  <a:lnTo>
                    <a:pt x="4261587" y="6513012"/>
                  </a:lnTo>
                  <a:lnTo>
                    <a:pt x="4242781" y="6546194"/>
                  </a:lnTo>
                  <a:lnTo>
                    <a:pt x="4242781" y="6546195"/>
                  </a:lnTo>
                  <a:lnTo>
                    <a:pt x="4259120" y="6521804"/>
                  </a:lnTo>
                  <a:lnTo>
                    <a:pt x="4261587" y="6513012"/>
                  </a:lnTo>
                  <a:lnTo>
                    <a:pt x="4264398" y="6508052"/>
                  </a:lnTo>
                  <a:lnTo>
                    <a:pt x="4275382" y="6463849"/>
                  </a:lnTo>
                  <a:lnTo>
                    <a:pt x="4275385" y="6463841"/>
                  </a:lnTo>
                  <a:cubicBezTo>
                    <a:pt x="4278336" y="6451650"/>
                    <a:pt x="4285813" y="6444077"/>
                    <a:pt x="4295315" y="6438981"/>
                  </a:cubicBezTo>
                  <a:close/>
                  <a:moveTo>
                    <a:pt x="4381289" y="6365204"/>
                  </a:moveTo>
                  <a:lnTo>
                    <a:pt x="4380008" y="6387910"/>
                  </a:lnTo>
                  <a:lnTo>
                    <a:pt x="4378243" y="6391549"/>
                  </a:lnTo>
                  <a:lnTo>
                    <a:pt x="4370589" y="6407332"/>
                  </a:lnTo>
                  <a:lnTo>
                    <a:pt x="4370589" y="6407333"/>
                  </a:lnTo>
                  <a:lnTo>
                    <a:pt x="4378243" y="6391549"/>
                  </a:lnTo>
                  <a:lnTo>
                    <a:pt x="4380008" y="6387910"/>
                  </a:lnTo>
                  <a:close/>
                  <a:moveTo>
                    <a:pt x="4142220" y="4221391"/>
                  </a:move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7"/>
                    <a:pt x="4116716" y="4800483"/>
                  </a:cubicBezTo>
                  <a:lnTo>
                    <a:pt x="4116716" y="4800484"/>
                  </a:lnTo>
                  <a:cubicBezTo>
                    <a:pt x="4118597" y="4810581"/>
                    <a:pt x="4123170" y="4819964"/>
                    <a:pt x="4131552" y="4828917"/>
                  </a:cubicBezTo>
                  <a:lnTo>
                    <a:pt x="4153733" y="4863343"/>
                  </a:lnTo>
                  <a:lnTo>
                    <a:pt x="4161262" y="4889275"/>
                  </a:lnTo>
                  <a:lnTo>
                    <a:pt x="4159557" y="4912168"/>
                  </a:lnTo>
                  <a:cubicBezTo>
                    <a:pt x="4157842" y="4919978"/>
                    <a:pt x="4157485" y="4927122"/>
                    <a:pt x="4158155" y="4933804"/>
                  </a:cubicBezTo>
                  <a:lnTo>
                    <a:pt x="4158155" y="4933805"/>
                  </a:lnTo>
                  <a:lnTo>
                    <a:pt x="4162914" y="4952673"/>
                  </a:lnTo>
                  <a:lnTo>
                    <a:pt x="4165707" y="4957454"/>
                  </a:lnTo>
                  <a:lnTo>
                    <a:pt x="4166985" y="4961456"/>
                  </a:lnTo>
                  <a:cubicBezTo>
                    <a:pt x="4171496" y="4970097"/>
                    <a:pt x="4177202" y="4978394"/>
                    <a:pt x="4182989" y="4987038"/>
                  </a:cubicBezTo>
                  <a:cubicBezTo>
                    <a:pt x="4194228" y="5003802"/>
                    <a:pt x="4208326" y="5022853"/>
                    <a:pt x="4209468" y="5041522"/>
                  </a:cubicBezTo>
                  <a:cubicBezTo>
                    <a:pt x="4210087" y="5052096"/>
                    <a:pt x="4213005" y="5062300"/>
                    <a:pt x="4216684" y="5072376"/>
                  </a:cubicBezTo>
                  <a:lnTo>
                    <a:pt x="4222587" y="5087441"/>
                  </a:lnTo>
                  <a:lnTo>
                    <a:pt x="4235615" y="5133220"/>
                  </a:lnTo>
                  <a:lnTo>
                    <a:pt x="4235616" y="5133225"/>
                  </a:lnTo>
                  <a:lnTo>
                    <a:pt x="4228901" y="5166113"/>
                  </a:lnTo>
                  <a:lnTo>
                    <a:pt x="4228901" y="5166114"/>
                  </a:lnTo>
                  <a:cubicBezTo>
                    <a:pt x="4228139" y="5167638"/>
                    <a:pt x="4228712" y="5169781"/>
                    <a:pt x="4229593" y="5172091"/>
                  </a:cubicBezTo>
                  <a:lnTo>
                    <a:pt x="4232139" y="5179068"/>
                  </a:lnTo>
                  <a:cubicBezTo>
                    <a:pt x="4235759" y="5196595"/>
                    <a:pt x="4235807" y="5213598"/>
                    <a:pt x="4231973" y="5229434"/>
                  </a:cubicBezTo>
                  <a:lnTo>
                    <a:pt x="4225669" y="5241089"/>
                  </a:lnTo>
                  <a:lnTo>
                    <a:pt x="4208517" y="5272796"/>
                  </a:lnTo>
                  <a:cubicBezTo>
                    <a:pt x="4196871" y="5285441"/>
                    <a:pt x="4189165" y="5298595"/>
                    <a:pt x="4184613" y="5312288"/>
                  </a:cubicBezTo>
                  <a:lnTo>
                    <a:pt x="4183557" y="5321350"/>
                  </a:lnTo>
                  <a:lnTo>
                    <a:pt x="4181083" y="5326163"/>
                  </a:ln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7" y="5480638"/>
                  </a:cubicBezTo>
                  <a:lnTo>
                    <a:pt x="4208850" y="5507668"/>
                  </a:lnTo>
                  <a:lnTo>
                    <a:pt x="4198232" y="5531692"/>
                  </a:lnTo>
                  <a:lnTo>
                    <a:pt x="4198231" y="5531693"/>
                  </a:lnTo>
                  <a:cubicBezTo>
                    <a:pt x="4191181" y="5537600"/>
                    <a:pt x="4187989" y="5542649"/>
                    <a:pt x="4188085" y="5547578"/>
                  </a:cubicBezTo>
                  <a:lnTo>
                    <a:pt x="4188085" y="5547579"/>
                  </a:lnTo>
                  <a:cubicBezTo>
                    <a:pt x="4188180" y="5552508"/>
                    <a:pt x="4191562" y="5557318"/>
                    <a:pt x="4197659" y="5562747"/>
                  </a:cubicBezTo>
                  <a:cubicBezTo>
                    <a:pt x="4240332" y="5600468"/>
                    <a:pt x="4267003" y="5646190"/>
                    <a:pt x="4268907" y="5704484"/>
                  </a:cubicBezTo>
                  <a:cubicBezTo>
                    <a:pt x="4269289" y="5716486"/>
                    <a:pt x="4271954" y="5728679"/>
                    <a:pt x="4274812" y="5740489"/>
                  </a:cubicBezTo>
                  <a:cubicBezTo>
                    <a:pt x="4276527" y="5747729"/>
                    <a:pt x="4278433" y="5756494"/>
                    <a:pt x="4283578" y="5760874"/>
                  </a:cubicBezTo>
                  <a:cubicBezTo>
                    <a:pt x="4322821" y="5794975"/>
                    <a:pt x="4350063" y="5837458"/>
                    <a:pt x="4371973" y="5883752"/>
                  </a:cubicBezTo>
                  <a:lnTo>
                    <a:pt x="4371974" y="5883757"/>
                  </a:lnTo>
                  <a:lnTo>
                    <a:pt x="4389877" y="5935946"/>
                  </a:lnTo>
                  <a:lnTo>
                    <a:pt x="4389878" y="5935950"/>
                  </a:lnTo>
                  <a:lnTo>
                    <a:pt x="4386259" y="5993290"/>
                  </a:lnTo>
                  <a:lnTo>
                    <a:pt x="4386259" y="5993291"/>
                  </a:lnTo>
                  <a:cubicBezTo>
                    <a:pt x="4385116" y="6004531"/>
                    <a:pt x="4385306" y="6017485"/>
                    <a:pt x="4379782" y="6026440"/>
                  </a:cubicBezTo>
                  <a:cubicBezTo>
                    <a:pt x="4362445" y="6054825"/>
                    <a:pt x="4343778" y="6082258"/>
                    <a:pt x="4323583" y="6108738"/>
                  </a:cubicBezTo>
                  <a:cubicBezTo>
                    <a:pt x="4314914" y="6120074"/>
                    <a:pt x="4309961" y="6126884"/>
                    <a:pt x="4309890" y="6133314"/>
                  </a:cubicBezTo>
                  <a:lnTo>
                    <a:pt x="4309890" y="6133315"/>
                  </a:lnTo>
                  <a:lnTo>
                    <a:pt x="4313591" y="6143190"/>
                  </a:lnTo>
                  <a:lnTo>
                    <a:pt x="4325486" y="6155600"/>
                  </a:lnTo>
                  <a:lnTo>
                    <a:pt x="4325488" y="6155603"/>
                  </a:lnTo>
                  <a:cubicBezTo>
                    <a:pt x="4347778" y="6175798"/>
                    <a:pt x="4359398" y="6200945"/>
                    <a:pt x="4364160" y="6228757"/>
                  </a:cubicBezTo>
                  <a:lnTo>
                    <a:pt x="4381497" y="6361540"/>
                  </a:lnTo>
                  <a:lnTo>
                    <a:pt x="4381497" y="6361539"/>
                  </a:lnTo>
                  <a:cubicBezTo>
                    <a:pt x="4377877" y="6317151"/>
                    <a:pt x="4371590" y="6272764"/>
                    <a:pt x="4364160" y="6228756"/>
                  </a:cubicBezTo>
                  <a:cubicBezTo>
                    <a:pt x="4359398" y="6200944"/>
                    <a:pt x="4347778" y="6175797"/>
                    <a:pt x="4325488" y="6155602"/>
                  </a:cubicBezTo>
                  <a:lnTo>
                    <a:pt x="4325486" y="6155600"/>
                  </a:lnTo>
                  <a:lnTo>
                    <a:pt x="4309890" y="6133315"/>
                  </a:lnTo>
                  <a:lnTo>
                    <a:pt x="4323583" y="6108739"/>
                  </a:lnTo>
                  <a:cubicBezTo>
                    <a:pt x="4343778" y="6082259"/>
                    <a:pt x="4362445" y="6054826"/>
                    <a:pt x="4379782" y="6026441"/>
                  </a:cubicBezTo>
                  <a:cubicBezTo>
                    <a:pt x="4385306" y="6017486"/>
                    <a:pt x="4385116" y="6004532"/>
                    <a:pt x="4386259" y="5993292"/>
                  </a:cubicBezTo>
                  <a:lnTo>
                    <a:pt x="4386259" y="5993290"/>
                  </a:lnTo>
                  <a:lnTo>
                    <a:pt x="4389712" y="5964477"/>
                  </a:lnTo>
                  <a:lnTo>
                    <a:pt x="4389878" y="5935950"/>
                  </a:lnTo>
                  <a:lnTo>
                    <a:pt x="4389878" y="5935949"/>
                  </a:lnTo>
                  <a:lnTo>
                    <a:pt x="4389877" y="5935946"/>
                  </a:lnTo>
                  <a:lnTo>
                    <a:pt x="4382997" y="5909351"/>
                  </a:lnTo>
                  <a:lnTo>
                    <a:pt x="4371974" y="5883757"/>
                  </a:lnTo>
                  <a:lnTo>
                    <a:pt x="4371973" y="5883751"/>
                  </a:lnTo>
                  <a:cubicBezTo>
                    <a:pt x="4350063" y="5837457"/>
                    <a:pt x="4322821" y="5794974"/>
                    <a:pt x="4283578" y="5760873"/>
                  </a:cubicBezTo>
                  <a:cubicBezTo>
                    <a:pt x="4278433" y="5756493"/>
                    <a:pt x="4276527" y="5747728"/>
                    <a:pt x="4274812" y="5740488"/>
                  </a:cubicBezTo>
                  <a:cubicBezTo>
                    <a:pt x="4271954" y="5728678"/>
                    <a:pt x="4269289" y="5716485"/>
                    <a:pt x="4268907" y="5704483"/>
                  </a:cubicBezTo>
                  <a:cubicBezTo>
                    <a:pt x="4267003" y="5646189"/>
                    <a:pt x="4240332" y="5600467"/>
                    <a:pt x="4197659" y="5562746"/>
                  </a:cubicBezTo>
                  <a:lnTo>
                    <a:pt x="4188085" y="5547578"/>
                  </a:lnTo>
                  <a:lnTo>
                    <a:pt x="4198231" y="5531694"/>
                  </a:lnTo>
                  <a:lnTo>
                    <a:pt x="4198232" y="5531692"/>
                  </a:lnTo>
                  <a:lnTo>
                    <a:pt x="4206630" y="5520422"/>
                  </a:lnTo>
                  <a:lnTo>
                    <a:pt x="4208850" y="5507668"/>
                  </a:lnTo>
                  <a:lnTo>
                    <a:pt x="4208850" y="5507667"/>
                  </a:lnTo>
                  <a:cubicBezTo>
                    <a:pt x="4208803" y="5498832"/>
                    <a:pt x="4206231" y="5489497"/>
                    <a:pt x="4204327" y="5480637"/>
                  </a:cubicBezTo>
                  <a:cubicBezTo>
                    <a:pt x="4200516" y="5462351"/>
                    <a:pt x="4196514" y="5443870"/>
                    <a:pt x="4192704" y="5425582"/>
                  </a:cubicBezTo>
                  <a:cubicBezTo>
                    <a:pt x="4190038" y="5412057"/>
                    <a:pt x="4187752" y="5398721"/>
                    <a:pt x="4184513" y="5385384"/>
                  </a:cubicBezTo>
                  <a:lnTo>
                    <a:pt x="4179637" y="5355014"/>
                  </a:lnTo>
                  <a:lnTo>
                    <a:pt x="4183557" y="5321350"/>
                  </a:lnTo>
                  <a:lnTo>
                    <a:pt x="4208517" y="5272797"/>
                  </a:lnTo>
                  <a:lnTo>
                    <a:pt x="4225669" y="5241089"/>
                  </a:lnTo>
                  <a:lnTo>
                    <a:pt x="4231973" y="5229433"/>
                  </a:lnTo>
                  <a:lnTo>
                    <a:pt x="4232139" y="5179068"/>
                  </a:lnTo>
                  <a:lnTo>
                    <a:pt x="4232139" y="5179067"/>
                  </a:lnTo>
                  <a:cubicBezTo>
                    <a:pt x="4231663" y="5176876"/>
                    <a:pt x="4230473" y="5174400"/>
                    <a:pt x="4229593" y="5172090"/>
                  </a:cubicBezTo>
                  <a:lnTo>
                    <a:pt x="4228901" y="5166114"/>
                  </a:lnTo>
                  <a:lnTo>
                    <a:pt x="4235616" y="5133225"/>
                  </a:lnTo>
                  <a:lnTo>
                    <a:pt x="4235616" y="5133224"/>
                  </a:lnTo>
                  <a:lnTo>
                    <a:pt x="4235615" y="5133220"/>
                  </a:lnTo>
                  <a:lnTo>
                    <a:pt x="4228473" y="5102461"/>
                  </a:lnTo>
                  <a:lnTo>
                    <a:pt x="4222587" y="5087441"/>
                  </a:lnTo>
                  <a:lnTo>
                    <a:pt x="4222582" y="5087423"/>
                  </a:lnTo>
                  <a:cubicBezTo>
                    <a:pt x="4216496" y="5072411"/>
                    <a:pt x="4210397" y="5057381"/>
                    <a:pt x="4209468" y="5041521"/>
                  </a:cubicBezTo>
                  <a:cubicBezTo>
                    <a:pt x="4208326" y="5022852"/>
                    <a:pt x="4194228" y="5003801"/>
                    <a:pt x="4182989" y="4987037"/>
                  </a:cubicBezTo>
                  <a:lnTo>
                    <a:pt x="4165707" y="4957454"/>
                  </a:lnTo>
                  <a:lnTo>
                    <a:pt x="4158155" y="4933805"/>
                  </a:lnTo>
                  <a:lnTo>
                    <a:pt x="4159557" y="4912169"/>
                  </a:lnTo>
                  <a:cubicBezTo>
                    <a:pt x="4161319" y="4904358"/>
                    <a:pt x="4161831" y="4896714"/>
                    <a:pt x="4161262" y="4889276"/>
                  </a:cubicBezTo>
                  <a:lnTo>
                    <a:pt x="4161262" y="4889275"/>
                  </a:lnTo>
                  <a:lnTo>
                    <a:pt x="4156484" y="4867614"/>
                  </a:lnTo>
                  <a:lnTo>
                    <a:pt x="4153733" y="4863343"/>
                  </a:lnTo>
                  <a:lnTo>
                    <a:pt x="4151983" y="4857317"/>
                  </a:lnTo>
                  <a:cubicBezTo>
                    <a:pt x="4146840" y="4847214"/>
                    <a:pt x="4139839" y="4837703"/>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9" y="4442762"/>
                    <a:pt x="4197659" y="4403326"/>
                    <a:pt x="4196706" y="4363891"/>
                  </a:cubicBezTo>
                  <a:lnTo>
                    <a:pt x="4196706" y="4363890"/>
                  </a:lnTo>
                  <a:cubicBezTo>
                    <a:pt x="4196514" y="4350554"/>
                    <a:pt x="4193466" y="4336457"/>
                    <a:pt x="4187752" y="4324645"/>
                  </a:cubicBezTo>
                  <a:cubicBezTo>
                    <a:pt x="4175749" y="4300070"/>
                    <a:pt x="4160129" y="4277401"/>
                    <a:pt x="4147936" y="4253014"/>
                  </a:cubicBezTo>
                  <a:close/>
                  <a:moveTo>
                    <a:pt x="4211111" y="2836172"/>
                  </a:moveTo>
                  <a:lnTo>
                    <a:pt x="4202421" y="2848793"/>
                  </a:lnTo>
                  <a:cubicBezTo>
                    <a:pt x="4197421" y="2865010"/>
                    <a:pt x="4191562" y="2881307"/>
                    <a:pt x="4186816" y="2897785"/>
                  </a:cubicBezTo>
                  <a:lnTo>
                    <a:pt x="4185787" y="2903551"/>
                  </a:lnTo>
                  <a:lnTo>
                    <a:pt x="4182513" y="2914328"/>
                  </a:lnTo>
                  <a:lnTo>
                    <a:pt x="4177882" y="2947858"/>
                  </a:lnTo>
                  <a:lnTo>
                    <a:pt x="4177881" y="2947862"/>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2"/>
                    <a:pt x="4093355" y="3574408"/>
                  </a:cubicBezTo>
                  <a:lnTo>
                    <a:pt x="4093355" y="3574409"/>
                  </a:lnTo>
                  <a:cubicBezTo>
                    <a:pt x="4092450" y="3582005"/>
                    <a:pt x="4096499" y="3590054"/>
                    <a:pt x="4105453" y="3606818"/>
                  </a:cubicBezTo>
                  <a:cubicBezTo>
                    <a:pt x="4109835" y="3614820"/>
                    <a:pt x="4112501" y="3624726"/>
                    <a:pt x="4118979" y="3630633"/>
                  </a:cubicBezTo>
                  <a:lnTo>
                    <a:pt x="4136708" y="3654416"/>
                  </a:lnTo>
                  <a:lnTo>
                    <a:pt x="4140382" y="3668940"/>
                  </a:lnTo>
                  <a:lnTo>
                    <a:pt x="4143220" y="3680164"/>
                  </a:lnTo>
                  <a:lnTo>
                    <a:pt x="4139172" y="3734837"/>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7425" y="3868764"/>
                  </a:lnTo>
                  <a:lnTo>
                    <a:pt x="4126028" y="3885337"/>
                  </a:lnTo>
                  <a:lnTo>
                    <a:pt x="4126028" y="3885339"/>
                  </a:lnTo>
                  <a:cubicBezTo>
                    <a:pt x="4135744" y="3897722"/>
                    <a:pt x="4143150" y="3910319"/>
                    <a:pt x="4148409" y="3923125"/>
                  </a:cubicBezTo>
                  <a:lnTo>
                    <a:pt x="4157913" y="3962160"/>
                  </a:lnTo>
                  <a:lnTo>
                    <a:pt x="4142221" y="4043838"/>
                  </a:lnTo>
                  <a:lnTo>
                    <a:pt x="4142220" y="4043839"/>
                  </a:lnTo>
                  <a:cubicBezTo>
                    <a:pt x="4133457" y="4063842"/>
                    <a:pt x="4128075" y="4083702"/>
                    <a:pt x="4127099" y="4103825"/>
                  </a:cubicBezTo>
                  <a:lnTo>
                    <a:pt x="4127099" y="4103826"/>
                  </a:lnTo>
                  <a:lnTo>
                    <a:pt x="4129066" y="4134256"/>
                  </a:lnTo>
                  <a:lnTo>
                    <a:pt x="4138410" y="4165382"/>
                  </a:lnTo>
                  <a:lnTo>
                    <a:pt x="4138410" y="4165384"/>
                  </a:lnTo>
                  <a:lnTo>
                    <a:pt x="4142315" y="4192388"/>
                  </a:lnTo>
                  <a:lnTo>
                    <a:pt x="4142315" y="4192387"/>
                  </a:lnTo>
                  <a:cubicBezTo>
                    <a:pt x="4142411" y="4182767"/>
                    <a:pt x="4141839" y="4173480"/>
                    <a:pt x="4138410" y="4165383"/>
                  </a:cubicBezTo>
                  <a:lnTo>
                    <a:pt x="4138410" y="4165382"/>
                  </a:lnTo>
                  <a:lnTo>
                    <a:pt x="4127099" y="4103826"/>
                  </a:lnTo>
                  <a:lnTo>
                    <a:pt x="4142220" y="4043840"/>
                  </a:lnTo>
                  <a:lnTo>
                    <a:pt x="4142221" y="4043838"/>
                  </a:lnTo>
                  <a:lnTo>
                    <a:pt x="4155523" y="4002410"/>
                  </a:lnTo>
                  <a:lnTo>
                    <a:pt x="4157913" y="3962160"/>
                  </a:lnTo>
                  <a:lnTo>
                    <a:pt x="4157913" y="3962159"/>
                  </a:lnTo>
                  <a:cubicBezTo>
                    <a:pt x="4155651" y="3935727"/>
                    <a:pt x="4145460" y="3910104"/>
                    <a:pt x="4126028" y="3885338"/>
                  </a:cubicBezTo>
                  <a:lnTo>
                    <a:pt x="4126028" y="3885337"/>
                  </a:lnTo>
                  <a:lnTo>
                    <a:pt x="4116645" y="3852620"/>
                  </a:lnTo>
                  <a:lnTo>
                    <a:pt x="4130980" y="3822473"/>
                  </a:lnTo>
                  <a:cubicBezTo>
                    <a:pt x="4139172" y="3811614"/>
                    <a:pt x="4144316" y="3800897"/>
                    <a:pt x="4145911" y="3789777"/>
                  </a:cubicBezTo>
                  <a:lnTo>
                    <a:pt x="4145911" y="3789776"/>
                  </a:lnTo>
                  <a:cubicBezTo>
                    <a:pt x="4147507" y="3778655"/>
                    <a:pt x="4145554" y="3767130"/>
                    <a:pt x="4139554" y="3754652"/>
                  </a:cubicBezTo>
                  <a:lnTo>
                    <a:pt x="4139172" y="3734838"/>
                  </a:lnTo>
                  <a:lnTo>
                    <a:pt x="4143220" y="3680164"/>
                  </a:lnTo>
                  <a:lnTo>
                    <a:pt x="4143220" y="3680163"/>
                  </a:lnTo>
                  <a:lnTo>
                    <a:pt x="4140382" y="3668940"/>
                  </a:lnTo>
                  <a:lnTo>
                    <a:pt x="4136708" y="3654416"/>
                  </a:lnTo>
                  <a:lnTo>
                    <a:pt x="4136708" y="3654416"/>
                  </a:lnTo>
                  <a:lnTo>
                    <a:pt x="4136708" y="3654415"/>
                  </a:lnTo>
                  <a:cubicBezTo>
                    <a:pt x="4132898" y="3646123"/>
                    <a:pt x="4127219" y="3638157"/>
                    <a:pt x="4118979" y="3630632"/>
                  </a:cubicBezTo>
                  <a:cubicBezTo>
                    <a:pt x="4112501" y="3624725"/>
                    <a:pt x="4109835" y="3614819"/>
                    <a:pt x="4105453" y="3606817"/>
                  </a:cubicBezTo>
                  <a:cubicBezTo>
                    <a:pt x="4100976" y="3598435"/>
                    <a:pt x="4097725" y="3592232"/>
                    <a:pt x="4095707" y="3587174"/>
                  </a:cubicBezTo>
                  <a:lnTo>
                    <a:pt x="4093355"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1"/>
                  </a:lnTo>
                  <a:cubicBezTo>
                    <a:pt x="4193372" y="3045777"/>
                    <a:pt x="4189562" y="3014153"/>
                    <a:pt x="4181465" y="2982148"/>
                  </a:cubicBezTo>
                  <a:lnTo>
                    <a:pt x="4177881" y="2947863"/>
                  </a:lnTo>
                  <a:lnTo>
                    <a:pt x="4177882" y="2947858"/>
                  </a:lnTo>
                  <a:lnTo>
                    <a:pt x="4185787" y="2903551"/>
                  </a:lnTo>
                  <a:lnTo>
                    <a:pt x="4202421" y="2848794"/>
                  </a:lnTo>
                  <a:cubicBezTo>
                    <a:pt x="4203754" y="2844317"/>
                    <a:pt x="4207040"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25839" y="2518262"/>
                  </a:lnTo>
                  <a:lnTo>
                    <a:pt x="4125838" y="2518264"/>
                  </a:lnTo>
                  <a:cubicBezTo>
                    <a:pt x="4123171" y="2527790"/>
                    <a:pt x="4122027" y="2536457"/>
                    <a:pt x="4122194" y="2545006"/>
                  </a:cubicBezTo>
                  <a:lnTo>
                    <a:pt x="4122194" y="2545007"/>
                  </a:lnTo>
                  <a:cubicBezTo>
                    <a:pt x="4122360" y="2553556"/>
                    <a:pt x="4123837" y="2561986"/>
                    <a:pt x="4126408" y="2571035"/>
                  </a:cubicBezTo>
                  <a:cubicBezTo>
                    <a:pt x="4138410" y="2612946"/>
                    <a:pt x="4170987" y="2640951"/>
                    <a:pt x="4199563" y="2668002"/>
                  </a:cubicBezTo>
                  <a:cubicBezTo>
                    <a:pt x="4223947" y="2691055"/>
                    <a:pt x="4237663" y="2716964"/>
                    <a:pt x="4247953" y="2745349"/>
                  </a:cubicBezTo>
                  <a:lnTo>
                    <a:pt x="4247954" y="2745352"/>
                  </a:lnTo>
                  <a:lnTo>
                    <a:pt x="4253873" y="2778006"/>
                  </a:lnTo>
                  <a:lnTo>
                    <a:pt x="4253453" y="2785440"/>
                  </a:lnTo>
                  <a:lnTo>
                    <a:pt x="4243374" y="2811780"/>
                  </a:lnTo>
                  <a:lnTo>
                    <a:pt x="4243371" y="2811787"/>
                  </a:lnTo>
                  <a:lnTo>
                    <a:pt x="4243372" y="2811787"/>
                  </a:lnTo>
                  <a:lnTo>
                    <a:pt x="4243374" y="2811780"/>
                  </a:lnTo>
                  <a:lnTo>
                    <a:pt x="4253025" y="2793023"/>
                  </a:lnTo>
                  <a:lnTo>
                    <a:pt x="4253453" y="2785440"/>
                  </a:lnTo>
                  <a:lnTo>
                    <a:pt x="4254654" y="2782305"/>
                  </a:lnTo>
                  <a:lnTo>
                    <a:pt x="4253873" y="2778006"/>
                  </a:lnTo>
                  <a:lnTo>
                    <a:pt x="4254284" y="2770758"/>
                  </a:lnTo>
                  <a:lnTo>
                    <a:pt x="4247954" y="2745352"/>
                  </a:lnTo>
                  <a:lnTo>
                    <a:pt x="4247953" y="2745348"/>
                  </a:lnTo>
                  <a:cubicBezTo>
                    <a:pt x="4237663" y="2716963"/>
                    <a:pt x="4223947" y="2691054"/>
                    <a:pt x="4199563" y="2668001"/>
                  </a:cubicBezTo>
                  <a:cubicBezTo>
                    <a:pt x="4170987" y="2640950"/>
                    <a:pt x="4138410" y="2612945"/>
                    <a:pt x="4126408" y="2571034"/>
                  </a:cubicBezTo>
                  <a:lnTo>
                    <a:pt x="4122194" y="2545007"/>
                  </a:lnTo>
                  <a:lnTo>
                    <a:pt x="4125838" y="2518265"/>
                  </a:lnTo>
                  <a:lnTo>
                    <a:pt x="4125839" y="2518262"/>
                  </a:lnTo>
                  <a:lnTo>
                    <a:pt x="4132419" y="2490551"/>
                  </a:lnTo>
                  <a:lnTo>
                    <a:pt x="4134481" y="2463018"/>
                  </a:lnTo>
                  <a:lnTo>
                    <a:pt x="4134481" y="2463017"/>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45230" y="1459073"/>
                  </a:moveTo>
                  <a:lnTo>
                    <a:pt x="3745229" y="1459074"/>
                  </a:lnTo>
                  <a:lnTo>
                    <a:pt x="3736012" y="1481572"/>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lnTo>
                    <a:pt x="3759500" y="338900"/>
                  </a:lnTo>
                  <a:lnTo>
                    <a:pt x="3769400" y="395640"/>
                  </a:lnTo>
                  <a:lnTo>
                    <a:pt x="3765590" y="367328"/>
                  </a:lnTo>
                  <a:lnTo>
                    <a:pt x="3759500" y="338900"/>
                  </a:lnTo>
                  <a:lnTo>
                    <a:pt x="3759494" y="338870"/>
                  </a:ln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7"/>
                  </a:lnTo>
                  <a:lnTo>
                    <a:pt x="3785402" y="228944"/>
                  </a:lnTo>
                  <a:lnTo>
                    <a:pt x="3780943" y="177271"/>
                  </a:lnTo>
                  <a:lnTo>
                    <a:pt x="3777129" y="153387"/>
                  </a:lnTo>
                  <a:lnTo>
                    <a:pt x="3776930" y="151569"/>
                  </a:lnTo>
                  <a:cubicBezTo>
                    <a:pt x="3772700" y="125876"/>
                    <a:pt x="3768195" y="100174"/>
                    <a:pt x="3766811" y="74129"/>
                  </a:cubicBezTo>
                  <a:close/>
                  <a:moveTo>
                    <a:pt x="3766492" y="0"/>
                  </a:moveTo>
                  <a:lnTo>
                    <a:pt x="4230600" y="0"/>
                  </a:lnTo>
                  <a:lnTo>
                    <a:pt x="4229473" y="2817"/>
                  </a:lnTo>
                  <a:cubicBezTo>
                    <a:pt x="4221092" y="21486"/>
                    <a:pt x="4218423" y="43012"/>
                    <a:pt x="4215375" y="63587"/>
                  </a:cubicBezTo>
                  <a:cubicBezTo>
                    <a:pt x="4209851" y="101308"/>
                    <a:pt x="4206421" y="139219"/>
                    <a:pt x="4201468" y="176939"/>
                  </a:cubicBezTo>
                  <a:cubicBezTo>
                    <a:pt x="4200325" y="184941"/>
                    <a:pt x="4198231"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5" y="1489720"/>
                  </a:cubicBezTo>
                  <a:cubicBezTo>
                    <a:pt x="4198993" y="1505724"/>
                    <a:pt x="4192324" y="1523059"/>
                    <a:pt x="4196324" y="1537537"/>
                  </a:cubicBezTo>
                  <a:cubicBezTo>
                    <a:pt x="4207374" y="1576019"/>
                    <a:pt x="4220709" y="1614120"/>
                    <a:pt x="4237474" y="1650317"/>
                  </a:cubicBezTo>
                  <a:cubicBezTo>
                    <a:pt x="4254428" y="1687086"/>
                    <a:pt x="4268716" y="1721185"/>
                    <a:pt x="4251572" y="1763287"/>
                  </a:cubicBezTo>
                  <a:cubicBezTo>
                    <a:pt x="4244332" y="1781194"/>
                    <a:pt x="4249476" y="1804816"/>
                    <a:pt x="4251380" y="1825393"/>
                  </a:cubicBezTo>
                  <a:cubicBezTo>
                    <a:pt x="4252904" y="1840441"/>
                    <a:pt x="4261478" y="1854920"/>
                    <a:pt x="4261478" y="1869780"/>
                  </a:cubicBezTo>
                  <a:cubicBezTo>
                    <a:pt x="4261478" y="1909408"/>
                    <a:pt x="4271574" y="1944649"/>
                    <a:pt x="4292149" y="1978940"/>
                  </a:cubicBezTo>
                  <a:cubicBezTo>
                    <a:pt x="4300150" y="1992279"/>
                    <a:pt x="4294815" y="2013043"/>
                    <a:pt x="4296911" y="2030378"/>
                  </a:cubicBezTo>
                  <a:cubicBezTo>
                    <a:pt x="4299388" y="2048668"/>
                    <a:pt x="4301673" y="2067525"/>
                    <a:pt x="4307201" y="2085054"/>
                  </a:cubicBezTo>
                  <a:cubicBezTo>
                    <a:pt x="4321679" y="2130393"/>
                    <a:pt x="4338062" y="2175163"/>
                    <a:pt x="4353302" y="2220312"/>
                  </a:cubicBezTo>
                  <a:cubicBezTo>
                    <a:pt x="4365877" y="2257459"/>
                    <a:pt x="4355970" y="2294039"/>
                    <a:pt x="4350636" y="2330806"/>
                  </a:cubicBezTo>
                  <a:cubicBezTo>
                    <a:pt x="4347205" y="2353859"/>
                    <a:pt x="4339013" y="2375383"/>
                    <a:pt x="4351206" y="2401292"/>
                  </a:cubicBezTo>
                  <a:cubicBezTo>
                    <a:pt x="4362828" y="2426059"/>
                    <a:pt x="4360160" y="2457492"/>
                    <a:pt x="4366446" y="2485307"/>
                  </a:cubicBezTo>
                  <a:cubicBezTo>
                    <a:pt x="4371781" y="2508742"/>
                    <a:pt x="4380354" y="2531409"/>
                    <a:pt x="4388736" y="2554079"/>
                  </a:cubicBezTo>
                  <a:cubicBezTo>
                    <a:pt x="4400168" y="2584942"/>
                    <a:pt x="4412167" y="2615421"/>
                    <a:pt x="4406453" y="2649143"/>
                  </a:cubicBezTo>
                  <a:cubicBezTo>
                    <a:pt x="4399976" y="2687436"/>
                    <a:pt x="4424359" y="2713723"/>
                    <a:pt x="4440554" y="2743826"/>
                  </a:cubicBezTo>
                  <a:cubicBezTo>
                    <a:pt x="4451603" y="2764590"/>
                    <a:pt x="4459795" y="2787259"/>
                    <a:pt x="4466653" y="2809930"/>
                  </a:cubicBezTo>
                  <a:cubicBezTo>
                    <a:pt x="4475607" y="2840219"/>
                    <a:pt x="4480941" y="2871462"/>
                    <a:pt x="4489705" y="2901943"/>
                  </a:cubicBezTo>
                  <a:cubicBezTo>
                    <a:pt x="4502848" y="2948047"/>
                    <a:pt x="4513137" y="2994722"/>
                    <a:pt x="4505897" y="3042728"/>
                  </a:cubicBezTo>
                  <a:cubicBezTo>
                    <a:pt x="4502659" y="3064827"/>
                    <a:pt x="4502848" y="3085403"/>
                    <a:pt x="4507613" y="3107500"/>
                  </a:cubicBezTo>
                  <a:cubicBezTo>
                    <a:pt x="4515422" y="3143695"/>
                    <a:pt x="4516376" y="3180844"/>
                    <a:pt x="4545521" y="3209993"/>
                  </a:cubicBezTo>
                  <a:cubicBezTo>
                    <a:pt x="4555811" y="3220280"/>
                    <a:pt x="4558477" y="3238758"/>
                    <a:pt x="4563811" y="3253809"/>
                  </a:cubicBezTo>
                  <a:cubicBezTo>
                    <a:pt x="4570099" y="3271145"/>
                    <a:pt x="4566858" y="3283908"/>
                    <a:pt x="4548570" y="3293244"/>
                  </a:cubicBezTo>
                  <a:cubicBezTo>
                    <a:pt x="4540379" y="3297434"/>
                    <a:pt x="4532378" y="3309437"/>
                    <a:pt x="4531043" y="3318771"/>
                  </a:cubicBezTo>
                  <a:cubicBezTo>
                    <a:pt x="4527043" y="3346776"/>
                    <a:pt x="4532950" y="3372495"/>
                    <a:pt x="4545904" y="3399546"/>
                  </a:cubicBezTo>
                  <a:cubicBezTo>
                    <a:pt x="4558096" y="3424883"/>
                    <a:pt x="4556762" y="3456508"/>
                    <a:pt x="4561524" y="3485275"/>
                  </a:cubicBezTo>
                  <a:cubicBezTo>
                    <a:pt x="4564954" y="3505657"/>
                    <a:pt x="4572002" y="3526042"/>
                    <a:pt x="4572002" y="3546617"/>
                  </a:cubicBezTo>
                  <a:cubicBezTo>
                    <a:pt x="4572002" y="3572146"/>
                    <a:pt x="4565907" y="3597482"/>
                    <a:pt x="4563620" y="3623201"/>
                  </a:cubicBezTo>
                  <a:cubicBezTo>
                    <a:pt x="4561716" y="3643204"/>
                    <a:pt x="4562478" y="3663589"/>
                    <a:pt x="4560192" y="3683591"/>
                  </a:cubicBezTo>
                  <a:cubicBezTo>
                    <a:pt x="4558477" y="3699976"/>
                    <a:pt x="4554096" y="3716168"/>
                    <a:pt x="4550476" y="3732361"/>
                  </a:cubicBezTo>
                  <a:cubicBezTo>
                    <a:pt x="4549142" y="3738267"/>
                    <a:pt x="4543998" y="3744173"/>
                    <a:pt x="4544759" y="3749506"/>
                  </a:cubicBezTo>
                  <a:cubicBezTo>
                    <a:pt x="4552953" y="3802467"/>
                    <a:pt x="4516376" y="3840569"/>
                    <a:pt x="4500182" y="3885338"/>
                  </a:cubicBezTo>
                  <a:cubicBezTo>
                    <a:pt x="4483035" y="3932394"/>
                    <a:pt x="4456748" y="3977925"/>
                    <a:pt x="4464557" y="4030503"/>
                  </a:cubicBezTo>
                  <a:cubicBezTo>
                    <a:pt x="4469319" y="4062318"/>
                    <a:pt x="4480369" y="4092989"/>
                    <a:pt x="4487039" y="4124614"/>
                  </a:cubicBezTo>
                  <a:cubicBezTo>
                    <a:pt x="4489324" y="4135854"/>
                    <a:pt x="4488943" y="4148427"/>
                    <a:pt x="4486656" y="4159667"/>
                  </a:cubicBezTo>
                  <a:cubicBezTo>
                    <a:pt x="4476177" y="4213961"/>
                    <a:pt x="4474653" y="4267493"/>
                    <a:pt x="4491801" y="4320837"/>
                  </a:cubicBezTo>
                  <a:cubicBezTo>
                    <a:pt x="4494659" y="4329979"/>
                    <a:pt x="4497325" y="4339695"/>
                    <a:pt x="4497325" y="4349222"/>
                  </a:cubicBezTo>
                  <a:cubicBezTo>
                    <a:pt x="4497325" y="4401419"/>
                    <a:pt x="4493324" y="4452665"/>
                    <a:pt x="4474653" y="4502579"/>
                  </a:cubicBezTo>
                  <a:cubicBezTo>
                    <a:pt x="4468368" y="4519343"/>
                    <a:pt x="4472368" y="4539728"/>
                    <a:pt x="4470844" y="4558207"/>
                  </a:cubicBezTo>
                  <a:cubicBezTo>
                    <a:pt x="4469511" y="4575351"/>
                    <a:pt x="4468940" y="4592878"/>
                    <a:pt x="4464557" y="4609452"/>
                  </a:cubicBezTo>
                  <a:cubicBezTo>
                    <a:pt x="4458082" y="4633647"/>
                    <a:pt x="4457320" y="4656126"/>
                    <a:pt x="4463033" y="4681083"/>
                  </a:cubicBezTo>
                  <a:cubicBezTo>
                    <a:pt x="4468368" y="4704895"/>
                    <a:pt x="4465702" y="4730614"/>
                    <a:pt x="4465891" y="4755381"/>
                  </a:cubicBezTo>
                  <a:cubicBezTo>
                    <a:pt x="4466082" y="4783004"/>
                    <a:pt x="4466272" y="4810627"/>
                    <a:pt x="4465319" y="4838250"/>
                  </a:cubicBezTo>
                  <a:cubicBezTo>
                    <a:pt x="4464940" y="4849300"/>
                    <a:pt x="4457320" y="4861873"/>
                    <a:pt x="4460367" y="4871019"/>
                  </a:cubicBezTo>
                  <a:cubicBezTo>
                    <a:pt x="4470653" y="4900546"/>
                    <a:pt x="4458271" y="4930075"/>
                    <a:pt x="4463795" y="4959602"/>
                  </a:cubicBezTo>
                  <a:cubicBezTo>
                    <a:pt x="4466653" y="4974082"/>
                    <a:pt x="4458844" y="4990465"/>
                    <a:pt x="4458082" y="5006086"/>
                  </a:cubicBezTo>
                  <a:cubicBezTo>
                    <a:pt x="4456748" y="5031614"/>
                    <a:pt x="4457320" y="5057141"/>
                    <a:pt x="4456937" y="5082670"/>
                  </a:cubicBezTo>
                  <a:cubicBezTo>
                    <a:pt x="4456748" y="5091052"/>
                    <a:pt x="4455986" y="5099245"/>
                    <a:pt x="4455603" y="5107627"/>
                  </a:cubicBezTo>
                  <a:cubicBezTo>
                    <a:pt x="4455223" y="5115057"/>
                    <a:pt x="4453508" y="5122867"/>
                    <a:pt x="4454840" y="5129916"/>
                  </a:cubicBezTo>
                  <a:cubicBezTo>
                    <a:pt x="4459605" y="5155445"/>
                    <a:pt x="4467415" y="5180591"/>
                    <a:pt x="4470464" y="5206308"/>
                  </a:cubicBezTo>
                  <a:cubicBezTo>
                    <a:pt x="4473130" y="5228597"/>
                    <a:pt x="4469511" y="5251650"/>
                    <a:pt x="4471415" y="5274129"/>
                  </a:cubicBezTo>
                  <a:cubicBezTo>
                    <a:pt x="4474653" y="5313754"/>
                    <a:pt x="4480369" y="5353379"/>
                    <a:pt x="4483990" y="5393005"/>
                  </a:cubicBezTo>
                  <a:cubicBezTo>
                    <a:pt x="4484752" y="5401579"/>
                    <a:pt x="4479988" y="5410531"/>
                    <a:pt x="4479607" y="5419295"/>
                  </a:cubicBezTo>
                  <a:cubicBezTo>
                    <a:pt x="4478656" y="5446728"/>
                    <a:pt x="4478464" y="5474161"/>
                    <a:pt x="4477894" y="5501594"/>
                  </a:cubicBezTo>
                  <a:cubicBezTo>
                    <a:pt x="4477702" y="5517215"/>
                    <a:pt x="4478273" y="5533027"/>
                    <a:pt x="4476560" y="5548460"/>
                  </a:cubicBezTo>
                  <a:cubicBezTo>
                    <a:pt x="4474273" y="5568842"/>
                    <a:pt x="4470844" y="5587321"/>
                    <a:pt x="4485703" y="5606372"/>
                  </a:cubicBezTo>
                  <a:cubicBezTo>
                    <a:pt x="4508755" y="5635711"/>
                    <a:pt x="4499801" y="5673050"/>
                    <a:pt x="4505134" y="5706959"/>
                  </a:cubicBezTo>
                  <a:cubicBezTo>
                    <a:pt x="4506468" y="5715723"/>
                    <a:pt x="4506659" y="5724678"/>
                    <a:pt x="4508183" y="5733440"/>
                  </a:cubicBezTo>
                  <a:cubicBezTo>
                    <a:pt x="4511041" y="5749634"/>
                    <a:pt x="4514279" y="5765635"/>
                    <a:pt x="4517519" y="5781830"/>
                  </a:cubicBezTo>
                  <a:cubicBezTo>
                    <a:pt x="4518089" y="5784686"/>
                    <a:pt x="4518281" y="5787924"/>
                    <a:pt x="4519234" y="5790592"/>
                  </a:cubicBezTo>
                  <a:cubicBezTo>
                    <a:pt x="4527233" y="5815169"/>
                    <a:pt x="4536378" y="5839361"/>
                    <a:pt x="4542855" y="5864318"/>
                  </a:cubicBezTo>
                  <a:cubicBezTo>
                    <a:pt x="4546095" y="5876511"/>
                    <a:pt x="4546476" y="5890037"/>
                    <a:pt x="4544759" y="5902610"/>
                  </a:cubicBezTo>
                  <a:cubicBezTo>
                    <a:pt x="4539808" y="5939377"/>
                    <a:pt x="4537712" y="5975764"/>
                    <a:pt x="4544951" y="6012723"/>
                  </a:cubicBezTo>
                  <a:cubicBezTo>
                    <a:pt x="4547808" y="6027392"/>
                    <a:pt x="4543045" y="6043776"/>
                    <a:pt x="4541332" y="6059397"/>
                  </a:cubicBezTo>
                  <a:cubicBezTo>
                    <a:pt x="4536759" y="6096736"/>
                    <a:pt x="4531805" y="6134075"/>
                    <a:pt x="4527426" y="6171605"/>
                  </a:cubicBezTo>
                  <a:cubicBezTo>
                    <a:pt x="4524758" y="6195037"/>
                    <a:pt x="4523234" y="6218660"/>
                    <a:pt x="4520568" y="6242093"/>
                  </a:cubicBezTo>
                  <a:cubicBezTo>
                    <a:pt x="4517327" y="6269144"/>
                    <a:pt x="4512375" y="6296005"/>
                    <a:pt x="4509706" y="6323058"/>
                  </a:cubicBezTo>
                  <a:cubicBezTo>
                    <a:pt x="4506659" y="6353919"/>
                    <a:pt x="4506089" y="6384972"/>
                    <a:pt x="4502848" y="6415833"/>
                  </a:cubicBezTo>
                  <a:cubicBezTo>
                    <a:pt x="4496563" y="6472225"/>
                    <a:pt x="4489132" y="6528424"/>
                    <a:pt x="4482084" y="6584812"/>
                  </a:cubicBezTo>
                  <a:cubicBezTo>
                    <a:pt x="4475226" y="6639488"/>
                    <a:pt x="4469129" y="6694164"/>
                    <a:pt x="4460557" y="6748458"/>
                  </a:cubicBezTo>
                  <a:cubicBezTo>
                    <a:pt x="4456937" y="6771319"/>
                    <a:pt x="4447030" y="6793035"/>
                    <a:pt x="4441507" y="6815516"/>
                  </a:cubicBezTo>
                  <a:lnTo>
                    <a:pt x="4431806" y="6858001"/>
                  </a:lnTo>
                  <a:lnTo>
                    <a:pt x="4259554" y="6858001"/>
                  </a:lnTo>
                  <a:lnTo>
                    <a:pt x="4259554" y="6858002"/>
                  </a:lnTo>
                  <a:lnTo>
                    <a:pt x="0" y="6858002"/>
                  </a:lnTo>
                  <a:lnTo>
                    <a:pt x="0" y="2"/>
                  </a:lnTo>
                  <a:lnTo>
                    <a:pt x="3766492" y="1"/>
                  </a:lnTo>
                  <a:lnTo>
                    <a:pt x="3769210" y="21486"/>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9" name="Group 8">
              <a:extLst>
                <a:ext uri="{FF2B5EF4-FFF2-40B4-BE49-F238E27FC236}">
                  <a16:creationId xmlns:a16="http://schemas.microsoft.com/office/drawing/2014/main" id="{1BCD9601-1F44-4E40-998C-1B256DAE946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1"/>
              <a:ext cx="884241" cy="6858002"/>
              <a:chOff x="3697284" y="-1"/>
              <a:chExt cx="884241" cy="6858002"/>
            </a:xfrm>
          </p:grpSpPr>
          <p:grpSp>
            <p:nvGrpSpPr>
              <p:cNvPr id="10" name="Group 9">
                <a:extLst>
                  <a:ext uri="{FF2B5EF4-FFF2-40B4-BE49-F238E27FC236}">
                    <a16:creationId xmlns:a16="http://schemas.microsoft.com/office/drawing/2014/main" id="{1A1CA4E9-12FA-47EB-8471-25E8D55152C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1"/>
                <a:ext cx="884241" cy="6858001"/>
                <a:chOff x="3697284" y="-1"/>
                <a:chExt cx="884241" cy="6858001"/>
              </a:xfrm>
              <a:solidFill>
                <a:srgbClr val="FFFFFF"/>
              </a:solidFill>
              <a:effectLst/>
            </p:grpSpPr>
            <p:sp>
              <p:nvSpPr>
                <p:cNvPr id="14" name="Freeform: Shape 13">
                  <a:extLst>
                    <a:ext uri="{FF2B5EF4-FFF2-40B4-BE49-F238E27FC236}">
                      <a16:creationId xmlns:a16="http://schemas.microsoft.com/office/drawing/2014/main" id="{E13A9BF0-334C-4457-A635-9CA4877EAA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FF05821A-8598-44E4-A18C-538D5331E4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1" name="Group 10">
                <a:extLst>
                  <a:ext uri="{FF2B5EF4-FFF2-40B4-BE49-F238E27FC236}">
                    <a16:creationId xmlns:a16="http://schemas.microsoft.com/office/drawing/2014/main" id="{8A4ECC81-E17F-4F87-9A0B-398363A864A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0"/>
                <a:ext cx="884241" cy="6858001"/>
                <a:chOff x="3697284" y="-1"/>
                <a:chExt cx="884241" cy="6858001"/>
              </a:xfrm>
              <a:blipFill>
                <a:blip r:embed="rId2">
                  <a:alphaModFix amt="57000"/>
                </a:blip>
                <a:tile tx="0" ty="0" sx="100000" sy="100000" flip="none" algn="tl"/>
              </a:blipFill>
              <a:effectLst/>
            </p:grpSpPr>
            <p:sp>
              <p:nvSpPr>
                <p:cNvPr id="12" name="Freeform: Shape 11">
                  <a:extLst>
                    <a:ext uri="{FF2B5EF4-FFF2-40B4-BE49-F238E27FC236}">
                      <a16:creationId xmlns:a16="http://schemas.microsoft.com/office/drawing/2014/main" id="{1FBBD7D8-A895-40D0-A53D-DEDF495B2F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BA602493-BC70-48CF-BDBA-88A8662274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sp>
        <p:nvSpPr>
          <p:cNvPr id="4" name="TextBox 3">
            <a:extLst>
              <a:ext uri="{FF2B5EF4-FFF2-40B4-BE49-F238E27FC236}">
                <a16:creationId xmlns:a16="http://schemas.microsoft.com/office/drawing/2014/main" id="{7C02B293-7A3E-62C3-BAD4-A79D1683DDF2}"/>
              </a:ext>
            </a:extLst>
          </p:cNvPr>
          <p:cNvSpPr txBox="1"/>
          <p:nvPr/>
        </p:nvSpPr>
        <p:spPr>
          <a:xfrm>
            <a:off x="583423" y="2293997"/>
            <a:ext cx="2905209" cy="1569660"/>
          </a:xfrm>
          <a:prstGeom prst="rect">
            <a:avLst/>
          </a:prstGeom>
          <a:noFill/>
        </p:spPr>
        <p:txBody>
          <a:bodyPr wrap="square">
            <a:spAutoFit/>
          </a:bodyPr>
          <a:lstStyle/>
          <a:p>
            <a:r>
              <a:rPr lang="en-GB" sz="1200" dirty="0">
                <a:solidFill>
                  <a:schemeClr val="bg1"/>
                </a:solidFill>
                <a:latin typeface="Arial" panose="020B0604020202020204" pitchFamily="34" charset="0"/>
                <a:cs typeface="Arial" panose="020B0604020202020204" pitchFamily="34" charset="0"/>
              </a:rPr>
              <a:t>On this presentation I will be using Gibbs’ reflective model. It emphasises the importance of reflecting on experiences to gain insights, learn from mistakes, and improve future actions (McLeod and Saul, 2024: Bitesize Learning, </a:t>
            </a:r>
            <a:r>
              <a:rPr lang="en-GB" sz="1200" dirty="0" err="1">
                <a:solidFill>
                  <a:schemeClr val="bg1"/>
                </a:solidFill>
                <a:latin typeface="Arial" panose="020B0604020202020204" pitchFamily="34" charset="0"/>
                <a:cs typeface="Arial" panose="020B0604020202020204" pitchFamily="34" charset="0"/>
              </a:rPr>
              <a:t>n.d</a:t>
            </a:r>
            <a:r>
              <a:rPr lang="en-GB" sz="1200" dirty="0">
                <a:solidFill>
                  <a:schemeClr val="bg1"/>
                </a:solidFill>
                <a:latin typeface="Arial" panose="020B0604020202020204" pitchFamily="34" charset="0"/>
                <a:cs typeface="Arial" panose="020B0604020202020204" pitchFamily="34" charset="0"/>
              </a:rPr>
              <a:t>: The University of Edinburgh, 2020)</a:t>
            </a:r>
          </a:p>
        </p:txBody>
      </p:sp>
      <p:pic>
        <p:nvPicPr>
          <p:cNvPr id="6" name="Picture 5">
            <a:extLst>
              <a:ext uri="{FF2B5EF4-FFF2-40B4-BE49-F238E27FC236}">
                <a16:creationId xmlns:a16="http://schemas.microsoft.com/office/drawing/2014/main" id="{0BBA8A79-B32B-A679-6DC3-371B6EA49875}"/>
              </a:ext>
            </a:extLst>
          </p:cNvPr>
          <p:cNvPicPr>
            <a:picLocks noChangeAspect="1"/>
          </p:cNvPicPr>
          <p:nvPr/>
        </p:nvPicPr>
        <p:blipFill>
          <a:blip r:embed="rId3"/>
          <a:stretch>
            <a:fillRect/>
          </a:stretch>
        </p:blipFill>
        <p:spPr>
          <a:xfrm>
            <a:off x="5575015" y="1517514"/>
            <a:ext cx="5388539" cy="4931924"/>
          </a:xfrm>
          <a:prstGeom prst="rect">
            <a:avLst/>
          </a:prstGeom>
        </p:spPr>
      </p:pic>
      <p:sp>
        <p:nvSpPr>
          <p:cNvPr id="16" name="Rectangle 15">
            <a:extLst>
              <a:ext uri="{FF2B5EF4-FFF2-40B4-BE49-F238E27FC236}">
                <a16:creationId xmlns:a16="http://schemas.microsoft.com/office/drawing/2014/main" id="{E09EA648-1976-843A-01CD-E7270E591900}"/>
              </a:ext>
            </a:extLst>
          </p:cNvPr>
          <p:cNvSpPr/>
          <p:nvPr/>
        </p:nvSpPr>
        <p:spPr>
          <a:xfrm>
            <a:off x="4970833" y="732684"/>
            <a:ext cx="6371617" cy="784830"/>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GB" sz="4500" dirty="0">
                <a:ln w="0"/>
                <a:effectLst>
                  <a:outerShdw blurRad="38100" dist="19050" dir="2700000" algn="tl" rotWithShape="0">
                    <a:schemeClr val="dk1">
                      <a:alpha val="40000"/>
                    </a:schemeClr>
                  </a:outerShdw>
                </a:effectLst>
              </a:rPr>
              <a:t>Gibb’s Reflective Model</a:t>
            </a:r>
          </a:p>
        </p:txBody>
      </p:sp>
    </p:spTree>
    <p:extLst>
      <p:ext uri="{BB962C8B-B14F-4D97-AF65-F5344CB8AC3E}">
        <p14:creationId xmlns:p14="http://schemas.microsoft.com/office/powerpoint/2010/main" val="29219956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F68B2B7-2A75-1691-AB19-7F079F4B579C}"/>
              </a:ext>
            </a:extLst>
          </p:cNvPr>
          <p:cNvPicPr>
            <a:picLocks noChangeAspect="1"/>
          </p:cNvPicPr>
          <p:nvPr/>
        </p:nvPicPr>
        <p:blipFill>
          <a:blip r:embed="rId3"/>
          <a:srcRect l="9096" r="10026" b="-1"/>
          <a:stretch/>
        </p:blipFill>
        <p:spPr>
          <a:xfrm>
            <a:off x="3882570" y="10"/>
            <a:ext cx="8309429" cy="6857990"/>
          </a:xfrm>
          <a:custGeom>
            <a:avLst/>
            <a:gdLst/>
            <a:ahLst/>
            <a:cxnLst/>
            <a:rect l="l" t="t" r="r" b="b"/>
            <a:pathLst>
              <a:path w="12192000" h="6858000">
                <a:moveTo>
                  <a:pt x="0" y="0"/>
                </a:moveTo>
                <a:lnTo>
                  <a:pt x="12192000" y="0"/>
                </a:lnTo>
                <a:lnTo>
                  <a:pt x="12192000" y="6858000"/>
                </a:lnTo>
                <a:lnTo>
                  <a:pt x="0" y="6858000"/>
                </a:lnTo>
                <a:close/>
              </a:path>
            </a:pathLst>
          </a:custGeom>
        </p:spPr>
      </p:pic>
      <p:grpSp>
        <p:nvGrpSpPr>
          <p:cNvPr id="7" name="Group 6">
            <a:extLst>
              <a:ext uri="{FF2B5EF4-FFF2-40B4-BE49-F238E27FC236}">
                <a16:creationId xmlns:a16="http://schemas.microsoft.com/office/drawing/2014/main" id="{63737881-458F-40AD-B72B-B57D267DC4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
            <a:ext cx="4581527" cy="6858002"/>
            <a:chOff x="-2" y="-1"/>
            <a:chExt cx="4581527" cy="6858002"/>
          </a:xfrm>
          <a:effectLst>
            <a:outerShdw blurRad="381000" dist="50800" algn="ctr" rotWithShape="0">
              <a:srgbClr val="000000">
                <a:alpha val="10000"/>
              </a:srgbClr>
            </a:outerShdw>
          </a:effectLst>
        </p:grpSpPr>
        <p:sp>
          <p:nvSpPr>
            <p:cNvPr id="8" name="Freeform: Shape 7">
              <a:extLst>
                <a:ext uri="{FF2B5EF4-FFF2-40B4-BE49-F238E27FC236}">
                  <a16:creationId xmlns:a16="http://schemas.microsoft.com/office/drawing/2014/main" id="{C2967126-346F-41EA-982D-63D8EBB60D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1"/>
              <a:ext cx="4572002" cy="6858002"/>
            </a:xfrm>
            <a:custGeom>
              <a:avLst/>
              <a:gdLst>
                <a:gd name="connsiteX0" fmla="*/ 4214994 w 4572002"/>
                <a:gd name="connsiteY0" fmla="*/ 6564620 h 6858002"/>
                <a:gd name="connsiteX1" fmla="*/ 4214994 w 4572002"/>
                <a:gd name="connsiteY1" fmla="*/ 6564621 h 6858002"/>
                <a:gd name="connsiteX2" fmla="*/ 4237474 w 4572002"/>
                <a:gd name="connsiteY2" fmla="*/ 6588626 h 6858002"/>
                <a:gd name="connsiteX3" fmla="*/ 4254096 w 4572002"/>
                <a:gd name="connsiteY3" fmla="*/ 6625225 h 6858002"/>
                <a:gd name="connsiteX4" fmla="*/ 4247001 w 4572002"/>
                <a:gd name="connsiteY4" fmla="*/ 6662540 h 6858002"/>
                <a:gd name="connsiteX5" fmla="*/ 4247000 w 4572002"/>
                <a:gd name="connsiteY5" fmla="*/ 6662541 h 6858002"/>
                <a:gd name="connsiteX6" fmla="*/ 4246999 w 4572002"/>
                <a:gd name="connsiteY6" fmla="*/ 6662544 h 6858002"/>
                <a:gd name="connsiteX7" fmla="*/ 4235550 w 4572002"/>
                <a:gd name="connsiteY7" fmla="*/ 6683027 h 6858002"/>
                <a:gd name="connsiteX8" fmla="*/ 4232403 w 4572002"/>
                <a:gd name="connsiteY8" fmla="*/ 6702976 h 6858002"/>
                <a:gd name="connsiteX9" fmla="*/ 4232403 w 4572002"/>
                <a:gd name="connsiteY9" fmla="*/ 6702977 h 6858002"/>
                <a:gd name="connsiteX10" fmla="*/ 4246238 w 4572002"/>
                <a:gd name="connsiteY10" fmla="*/ 6742553 h 6858002"/>
                <a:gd name="connsiteX11" fmla="*/ 4246239 w 4572002"/>
                <a:gd name="connsiteY11" fmla="*/ 6742555 h 6858002"/>
                <a:gd name="connsiteX12" fmla="*/ 4265716 w 4572002"/>
                <a:gd name="connsiteY12" fmla="*/ 6812062 h 6858002"/>
                <a:gd name="connsiteX13" fmla="*/ 4265717 w 4572002"/>
                <a:gd name="connsiteY13" fmla="*/ 6812064 h 6858002"/>
                <a:gd name="connsiteX14" fmla="*/ 4265717 w 4572002"/>
                <a:gd name="connsiteY14" fmla="*/ 6812063 h 6858002"/>
                <a:gd name="connsiteX15" fmla="*/ 4265716 w 4572002"/>
                <a:gd name="connsiteY15" fmla="*/ 6812062 h 6858002"/>
                <a:gd name="connsiteX16" fmla="*/ 4260942 w 4572002"/>
                <a:gd name="connsiteY16" fmla="*/ 6776800 h 6858002"/>
                <a:gd name="connsiteX17" fmla="*/ 4246239 w 4572002"/>
                <a:gd name="connsiteY17" fmla="*/ 6742555 h 6858002"/>
                <a:gd name="connsiteX18" fmla="*/ 4246238 w 4572002"/>
                <a:gd name="connsiteY18" fmla="*/ 6742552 h 6858002"/>
                <a:gd name="connsiteX19" fmla="*/ 4232403 w 4572002"/>
                <a:gd name="connsiteY19" fmla="*/ 6702976 h 6858002"/>
                <a:gd name="connsiteX20" fmla="*/ 4246999 w 4572002"/>
                <a:gd name="connsiteY20" fmla="*/ 6662544 h 6858002"/>
                <a:gd name="connsiteX21" fmla="*/ 4247000 w 4572002"/>
                <a:gd name="connsiteY21" fmla="*/ 6662542 h 6858002"/>
                <a:gd name="connsiteX22" fmla="*/ 4247001 w 4572002"/>
                <a:gd name="connsiteY22" fmla="*/ 6662540 h 6858002"/>
                <a:gd name="connsiteX23" fmla="*/ 4254084 w 4572002"/>
                <a:gd name="connsiteY23" fmla="*/ 6645552 h 6858002"/>
                <a:gd name="connsiteX24" fmla="*/ 4254096 w 4572002"/>
                <a:gd name="connsiteY24" fmla="*/ 6625225 h 6858002"/>
                <a:gd name="connsiteX25" fmla="*/ 4254096 w 4572002"/>
                <a:gd name="connsiteY25" fmla="*/ 6625224 h 6858002"/>
                <a:gd name="connsiteX26" fmla="*/ 4237474 w 4572002"/>
                <a:gd name="connsiteY26" fmla="*/ 6588625 h 6858002"/>
                <a:gd name="connsiteX27" fmla="*/ 4295315 w 4572002"/>
                <a:gd name="connsiteY27" fmla="*/ 6438981 h 6858002"/>
                <a:gd name="connsiteX28" fmla="*/ 4275385 w 4572002"/>
                <a:gd name="connsiteY28" fmla="*/ 6463840 h 6858002"/>
                <a:gd name="connsiteX29" fmla="*/ 4275382 w 4572002"/>
                <a:gd name="connsiteY29" fmla="*/ 6463849 h 6858002"/>
                <a:gd name="connsiteX30" fmla="*/ 4261587 w 4572002"/>
                <a:gd name="connsiteY30" fmla="*/ 6513012 h 6858002"/>
                <a:gd name="connsiteX31" fmla="*/ 4242781 w 4572002"/>
                <a:gd name="connsiteY31" fmla="*/ 6546194 h 6858002"/>
                <a:gd name="connsiteX32" fmla="*/ 4242781 w 4572002"/>
                <a:gd name="connsiteY32" fmla="*/ 6546195 h 6858002"/>
                <a:gd name="connsiteX33" fmla="*/ 4259120 w 4572002"/>
                <a:gd name="connsiteY33" fmla="*/ 6521804 h 6858002"/>
                <a:gd name="connsiteX34" fmla="*/ 4261587 w 4572002"/>
                <a:gd name="connsiteY34" fmla="*/ 6513012 h 6858002"/>
                <a:gd name="connsiteX35" fmla="*/ 4264398 w 4572002"/>
                <a:gd name="connsiteY35" fmla="*/ 6508052 h 6858002"/>
                <a:gd name="connsiteX36" fmla="*/ 4275382 w 4572002"/>
                <a:gd name="connsiteY36" fmla="*/ 6463849 h 6858002"/>
                <a:gd name="connsiteX37" fmla="*/ 4275385 w 4572002"/>
                <a:gd name="connsiteY37" fmla="*/ 6463841 h 6858002"/>
                <a:gd name="connsiteX38" fmla="*/ 4295315 w 4572002"/>
                <a:gd name="connsiteY38" fmla="*/ 6438981 h 6858002"/>
                <a:gd name="connsiteX39" fmla="*/ 4381289 w 4572002"/>
                <a:gd name="connsiteY39" fmla="*/ 6365204 h 6858002"/>
                <a:gd name="connsiteX40" fmla="*/ 4380008 w 4572002"/>
                <a:gd name="connsiteY40" fmla="*/ 6387910 h 6858002"/>
                <a:gd name="connsiteX41" fmla="*/ 4378243 w 4572002"/>
                <a:gd name="connsiteY41" fmla="*/ 6391549 h 6858002"/>
                <a:gd name="connsiteX42" fmla="*/ 4370589 w 4572002"/>
                <a:gd name="connsiteY42" fmla="*/ 6407332 h 6858002"/>
                <a:gd name="connsiteX43" fmla="*/ 4370589 w 4572002"/>
                <a:gd name="connsiteY43" fmla="*/ 6407333 h 6858002"/>
                <a:gd name="connsiteX44" fmla="*/ 4378243 w 4572002"/>
                <a:gd name="connsiteY44" fmla="*/ 6391549 h 6858002"/>
                <a:gd name="connsiteX45" fmla="*/ 4380008 w 4572002"/>
                <a:gd name="connsiteY45" fmla="*/ 6387910 h 6858002"/>
                <a:gd name="connsiteX46" fmla="*/ 4142220 w 4572002"/>
                <a:gd name="connsiteY46" fmla="*/ 4221391 h 6858002"/>
                <a:gd name="connsiteX47" fmla="*/ 4142220 w 4572002"/>
                <a:gd name="connsiteY47" fmla="*/ 4221392 h 6858002"/>
                <a:gd name="connsiteX48" fmla="*/ 4147936 w 4572002"/>
                <a:gd name="connsiteY48" fmla="*/ 4253015 h 6858002"/>
                <a:gd name="connsiteX49" fmla="*/ 4187752 w 4572002"/>
                <a:gd name="connsiteY49" fmla="*/ 4324646 h 6858002"/>
                <a:gd name="connsiteX50" fmla="*/ 4196706 w 4572002"/>
                <a:gd name="connsiteY50" fmla="*/ 4363891 h 6858002"/>
                <a:gd name="connsiteX51" fmla="*/ 4195944 w 4572002"/>
                <a:gd name="connsiteY51" fmla="*/ 4482004 h 6858002"/>
                <a:gd name="connsiteX52" fmla="*/ 4135934 w 4572002"/>
                <a:gd name="connsiteY52" fmla="*/ 4659174 h 6858002"/>
                <a:gd name="connsiteX53" fmla="*/ 4127932 w 4572002"/>
                <a:gd name="connsiteY53" fmla="*/ 4677655 h 6858002"/>
                <a:gd name="connsiteX54" fmla="*/ 4118025 w 4572002"/>
                <a:gd name="connsiteY54" fmla="*/ 4767764 h 6858002"/>
                <a:gd name="connsiteX55" fmla="*/ 4116716 w 4572002"/>
                <a:gd name="connsiteY55" fmla="*/ 4800483 h 6858002"/>
                <a:gd name="connsiteX56" fmla="*/ 4116716 w 4572002"/>
                <a:gd name="connsiteY56" fmla="*/ 4800484 h 6858002"/>
                <a:gd name="connsiteX57" fmla="*/ 4131552 w 4572002"/>
                <a:gd name="connsiteY57" fmla="*/ 4828917 h 6858002"/>
                <a:gd name="connsiteX58" fmla="*/ 4153733 w 4572002"/>
                <a:gd name="connsiteY58" fmla="*/ 4863343 h 6858002"/>
                <a:gd name="connsiteX59" fmla="*/ 4161262 w 4572002"/>
                <a:gd name="connsiteY59" fmla="*/ 4889275 h 6858002"/>
                <a:gd name="connsiteX60" fmla="*/ 4159557 w 4572002"/>
                <a:gd name="connsiteY60" fmla="*/ 4912168 h 6858002"/>
                <a:gd name="connsiteX61" fmla="*/ 4158155 w 4572002"/>
                <a:gd name="connsiteY61" fmla="*/ 4933804 h 6858002"/>
                <a:gd name="connsiteX62" fmla="*/ 4158155 w 4572002"/>
                <a:gd name="connsiteY62" fmla="*/ 4933805 h 6858002"/>
                <a:gd name="connsiteX63" fmla="*/ 4162914 w 4572002"/>
                <a:gd name="connsiteY63" fmla="*/ 4952673 h 6858002"/>
                <a:gd name="connsiteX64" fmla="*/ 4165707 w 4572002"/>
                <a:gd name="connsiteY64" fmla="*/ 4957454 h 6858002"/>
                <a:gd name="connsiteX65" fmla="*/ 4166985 w 4572002"/>
                <a:gd name="connsiteY65" fmla="*/ 4961456 h 6858002"/>
                <a:gd name="connsiteX66" fmla="*/ 4182989 w 4572002"/>
                <a:gd name="connsiteY66" fmla="*/ 4987038 h 6858002"/>
                <a:gd name="connsiteX67" fmla="*/ 4209468 w 4572002"/>
                <a:gd name="connsiteY67" fmla="*/ 5041522 h 6858002"/>
                <a:gd name="connsiteX68" fmla="*/ 4216684 w 4572002"/>
                <a:gd name="connsiteY68" fmla="*/ 5072376 h 6858002"/>
                <a:gd name="connsiteX69" fmla="*/ 4222587 w 4572002"/>
                <a:gd name="connsiteY69" fmla="*/ 5087441 h 6858002"/>
                <a:gd name="connsiteX70" fmla="*/ 4235615 w 4572002"/>
                <a:gd name="connsiteY70" fmla="*/ 5133220 h 6858002"/>
                <a:gd name="connsiteX71" fmla="*/ 4235616 w 4572002"/>
                <a:gd name="connsiteY71" fmla="*/ 5133225 h 6858002"/>
                <a:gd name="connsiteX72" fmla="*/ 4228901 w 4572002"/>
                <a:gd name="connsiteY72" fmla="*/ 5166113 h 6858002"/>
                <a:gd name="connsiteX73" fmla="*/ 4228901 w 4572002"/>
                <a:gd name="connsiteY73" fmla="*/ 5166114 h 6858002"/>
                <a:gd name="connsiteX74" fmla="*/ 4229593 w 4572002"/>
                <a:gd name="connsiteY74" fmla="*/ 5172091 h 6858002"/>
                <a:gd name="connsiteX75" fmla="*/ 4232139 w 4572002"/>
                <a:gd name="connsiteY75" fmla="*/ 5179068 h 6858002"/>
                <a:gd name="connsiteX76" fmla="*/ 4231973 w 4572002"/>
                <a:gd name="connsiteY76" fmla="*/ 5229434 h 6858002"/>
                <a:gd name="connsiteX77" fmla="*/ 4225669 w 4572002"/>
                <a:gd name="connsiteY77" fmla="*/ 5241089 h 6858002"/>
                <a:gd name="connsiteX78" fmla="*/ 4208517 w 4572002"/>
                <a:gd name="connsiteY78" fmla="*/ 5272796 h 6858002"/>
                <a:gd name="connsiteX79" fmla="*/ 4184613 w 4572002"/>
                <a:gd name="connsiteY79" fmla="*/ 5312288 h 6858002"/>
                <a:gd name="connsiteX80" fmla="*/ 4183557 w 4572002"/>
                <a:gd name="connsiteY80" fmla="*/ 5321350 h 6858002"/>
                <a:gd name="connsiteX81" fmla="*/ 4181083 w 4572002"/>
                <a:gd name="connsiteY81" fmla="*/ 5326163 h 6858002"/>
                <a:gd name="connsiteX82" fmla="*/ 4179637 w 4572002"/>
                <a:gd name="connsiteY82" fmla="*/ 5355014 h 6858002"/>
                <a:gd name="connsiteX83" fmla="*/ 4179637 w 4572002"/>
                <a:gd name="connsiteY83" fmla="*/ 5355015 h 6858002"/>
                <a:gd name="connsiteX84" fmla="*/ 4184513 w 4572002"/>
                <a:gd name="connsiteY84" fmla="*/ 5385385 h 6858002"/>
                <a:gd name="connsiteX85" fmla="*/ 4192704 w 4572002"/>
                <a:gd name="connsiteY85" fmla="*/ 5425583 h 6858002"/>
                <a:gd name="connsiteX86" fmla="*/ 4204327 w 4572002"/>
                <a:gd name="connsiteY86" fmla="*/ 5480638 h 6858002"/>
                <a:gd name="connsiteX87" fmla="*/ 4208850 w 4572002"/>
                <a:gd name="connsiteY87" fmla="*/ 5507668 h 6858002"/>
                <a:gd name="connsiteX88" fmla="*/ 4198232 w 4572002"/>
                <a:gd name="connsiteY88" fmla="*/ 5531692 h 6858002"/>
                <a:gd name="connsiteX89" fmla="*/ 4198231 w 4572002"/>
                <a:gd name="connsiteY89" fmla="*/ 5531693 h 6858002"/>
                <a:gd name="connsiteX90" fmla="*/ 4188085 w 4572002"/>
                <a:gd name="connsiteY90" fmla="*/ 5547578 h 6858002"/>
                <a:gd name="connsiteX91" fmla="*/ 4188085 w 4572002"/>
                <a:gd name="connsiteY91" fmla="*/ 5547579 h 6858002"/>
                <a:gd name="connsiteX92" fmla="*/ 4197659 w 4572002"/>
                <a:gd name="connsiteY92" fmla="*/ 5562747 h 6858002"/>
                <a:gd name="connsiteX93" fmla="*/ 4268907 w 4572002"/>
                <a:gd name="connsiteY93" fmla="*/ 5704484 h 6858002"/>
                <a:gd name="connsiteX94" fmla="*/ 4274812 w 4572002"/>
                <a:gd name="connsiteY94" fmla="*/ 5740489 h 6858002"/>
                <a:gd name="connsiteX95" fmla="*/ 4283578 w 4572002"/>
                <a:gd name="connsiteY95" fmla="*/ 5760874 h 6858002"/>
                <a:gd name="connsiteX96" fmla="*/ 4371973 w 4572002"/>
                <a:gd name="connsiteY96" fmla="*/ 5883752 h 6858002"/>
                <a:gd name="connsiteX97" fmla="*/ 4371974 w 4572002"/>
                <a:gd name="connsiteY97" fmla="*/ 5883757 h 6858002"/>
                <a:gd name="connsiteX98" fmla="*/ 4389877 w 4572002"/>
                <a:gd name="connsiteY98" fmla="*/ 5935946 h 6858002"/>
                <a:gd name="connsiteX99" fmla="*/ 4389878 w 4572002"/>
                <a:gd name="connsiteY99" fmla="*/ 5935950 h 6858002"/>
                <a:gd name="connsiteX100" fmla="*/ 4386259 w 4572002"/>
                <a:gd name="connsiteY100" fmla="*/ 5993290 h 6858002"/>
                <a:gd name="connsiteX101" fmla="*/ 4386259 w 4572002"/>
                <a:gd name="connsiteY101" fmla="*/ 5993291 h 6858002"/>
                <a:gd name="connsiteX102" fmla="*/ 4379782 w 4572002"/>
                <a:gd name="connsiteY102" fmla="*/ 6026440 h 6858002"/>
                <a:gd name="connsiteX103" fmla="*/ 4323583 w 4572002"/>
                <a:gd name="connsiteY103" fmla="*/ 6108738 h 6858002"/>
                <a:gd name="connsiteX104" fmla="*/ 4309890 w 4572002"/>
                <a:gd name="connsiteY104" fmla="*/ 6133314 h 6858002"/>
                <a:gd name="connsiteX105" fmla="*/ 4309890 w 4572002"/>
                <a:gd name="connsiteY105" fmla="*/ 6133315 h 6858002"/>
                <a:gd name="connsiteX106" fmla="*/ 4313591 w 4572002"/>
                <a:gd name="connsiteY106" fmla="*/ 6143190 h 6858002"/>
                <a:gd name="connsiteX107" fmla="*/ 4325486 w 4572002"/>
                <a:gd name="connsiteY107" fmla="*/ 6155600 h 6858002"/>
                <a:gd name="connsiteX108" fmla="*/ 4325488 w 4572002"/>
                <a:gd name="connsiteY108" fmla="*/ 6155603 h 6858002"/>
                <a:gd name="connsiteX109" fmla="*/ 4364160 w 4572002"/>
                <a:gd name="connsiteY109" fmla="*/ 6228757 h 6858002"/>
                <a:gd name="connsiteX110" fmla="*/ 4381497 w 4572002"/>
                <a:gd name="connsiteY110" fmla="*/ 6361540 h 6858002"/>
                <a:gd name="connsiteX111" fmla="*/ 4381497 w 4572002"/>
                <a:gd name="connsiteY111" fmla="*/ 6361539 h 6858002"/>
                <a:gd name="connsiteX112" fmla="*/ 4364160 w 4572002"/>
                <a:gd name="connsiteY112" fmla="*/ 6228756 h 6858002"/>
                <a:gd name="connsiteX113" fmla="*/ 4325488 w 4572002"/>
                <a:gd name="connsiteY113" fmla="*/ 6155602 h 6858002"/>
                <a:gd name="connsiteX114" fmla="*/ 4325486 w 4572002"/>
                <a:gd name="connsiteY114" fmla="*/ 6155600 h 6858002"/>
                <a:gd name="connsiteX115" fmla="*/ 4309890 w 4572002"/>
                <a:gd name="connsiteY115" fmla="*/ 6133315 h 6858002"/>
                <a:gd name="connsiteX116" fmla="*/ 4323583 w 4572002"/>
                <a:gd name="connsiteY116" fmla="*/ 6108739 h 6858002"/>
                <a:gd name="connsiteX117" fmla="*/ 4379782 w 4572002"/>
                <a:gd name="connsiteY117" fmla="*/ 6026441 h 6858002"/>
                <a:gd name="connsiteX118" fmla="*/ 4386259 w 4572002"/>
                <a:gd name="connsiteY118" fmla="*/ 5993292 h 6858002"/>
                <a:gd name="connsiteX119" fmla="*/ 4386259 w 4572002"/>
                <a:gd name="connsiteY119" fmla="*/ 5993290 h 6858002"/>
                <a:gd name="connsiteX120" fmla="*/ 4389712 w 4572002"/>
                <a:gd name="connsiteY120" fmla="*/ 5964477 h 6858002"/>
                <a:gd name="connsiteX121" fmla="*/ 4389878 w 4572002"/>
                <a:gd name="connsiteY121" fmla="*/ 5935950 h 6858002"/>
                <a:gd name="connsiteX122" fmla="*/ 4389878 w 4572002"/>
                <a:gd name="connsiteY122" fmla="*/ 5935949 h 6858002"/>
                <a:gd name="connsiteX123" fmla="*/ 4389877 w 4572002"/>
                <a:gd name="connsiteY123" fmla="*/ 5935946 h 6858002"/>
                <a:gd name="connsiteX124" fmla="*/ 4382997 w 4572002"/>
                <a:gd name="connsiteY124" fmla="*/ 5909351 h 6858002"/>
                <a:gd name="connsiteX125" fmla="*/ 4371974 w 4572002"/>
                <a:gd name="connsiteY125" fmla="*/ 5883757 h 6858002"/>
                <a:gd name="connsiteX126" fmla="*/ 4371973 w 4572002"/>
                <a:gd name="connsiteY126" fmla="*/ 5883751 h 6858002"/>
                <a:gd name="connsiteX127" fmla="*/ 4283578 w 4572002"/>
                <a:gd name="connsiteY127" fmla="*/ 5760873 h 6858002"/>
                <a:gd name="connsiteX128" fmla="*/ 4274812 w 4572002"/>
                <a:gd name="connsiteY128" fmla="*/ 5740488 h 6858002"/>
                <a:gd name="connsiteX129" fmla="*/ 4268907 w 4572002"/>
                <a:gd name="connsiteY129" fmla="*/ 5704483 h 6858002"/>
                <a:gd name="connsiteX130" fmla="*/ 4197659 w 4572002"/>
                <a:gd name="connsiteY130" fmla="*/ 5562746 h 6858002"/>
                <a:gd name="connsiteX131" fmla="*/ 4188085 w 4572002"/>
                <a:gd name="connsiteY131" fmla="*/ 5547578 h 6858002"/>
                <a:gd name="connsiteX132" fmla="*/ 4198231 w 4572002"/>
                <a:gd name="connsiteY132" fmla="*/ 5531694 h 6858002"/>
                <a:gd name="connsiteX133" fmla="*/ 4198232 w 4572002"/>
                <a:gd name="connsiteY133" fmla="*/ 5531692 h 6858002"/>
                <a:gd name="connsiteX134" fmla="*/ 4206630 w 4572002"/>
                <a:gd name="connsiteY134" fmla="*/ 5520422 h 6858002"/>
                <a:gd name="connsiteX135" fmla="*/ 4208850 w 4572002"/>
                <a:gd name="connsiteY135" fmla="*/ 5507668 h 6858002"/>
                <a:gd name="connsiteX136" fmla="*/ 4208850 w 4572002"/>
                <a:gd name="connsiteY136" fmla="*/ 5507667 h 6858002"/>
                <a:gd name="connsiteX137" fmla="*/ 4204327 w 4572002"/>
                <a:gd name="connsiteY137" fmla="*/ 5480637 h 6858002"/>
                <a:gd name="connsiteX138" fmla="*/ 4192704 w 4572002"/>
                <a:gd name="connsiteY138" fmla="*/ 5425582 h 6858002"/>
                <a:gd name="connsiteX139" fmla="*/ 4184513 w 4572002"/>
                <a:gd name="connsiteY139" fmla="*/ 5385384 h 6858002"/>
                <a:gd name="connsiteX140" fmla="*/ 4179637 w 4572002"/>
                <a:gd name="connsiteY140" fmla="*/ 5355014 h 6858002"/>
                <a:gd name="connsiteX141" fmla="*/ 4183557 w 4572002"/>
                <a:gd name="connsiteY141" fmla="*/ 5321350 h 6858002"/>
                <a:gd name="connsiteX142" fmla="*/ 4208517 w 4572002"/>
                <a:gd name="connsiteY142" fmla="*/ 5272797 h 6858002"/>
                <a:gd name="connsiteX143" fmla="*/ 4225669 w 4572002"/>
                <a:gd name="connsiteY143" fmla="*/ 5241089 h 6858002"/>
                <a:gd name="connsiteX144" fmla="*/ 4231973 w 4572002"/>
                <a:gd name="connsiteY144" fmla="*/ 5229433 h 6858002"/>
                <a:gd name="connsiteX145" fmla="*/ 4232139 w 4572002"/>
                <a:gd name="connsiteY145" fmla="*/ 5179068 h 6858002"/>
                <a:gd name="connsiteX146" fmla="*/ 4232139 w 4572002"/>
                <a:gd name="connsiteY146" fmla="*/ 5179067 h 6858002"/>
                <a:gd name="connsiteX147" fmla="*/ 4229593 w 4572002"/>
                <a:gd name="connsiteY147" fmla="*/ 5172090 h 6858002"/>
                <a:gd name="connsiteX148" fmla="*/ 4228901 w 4572002"/>
                <a:gd name="connsiteY148" fmla="*/ 5166114 h 6858002"/>
                <a:gd name="connsiteX149" fmla="*/ 4235616 w 4572002"/>
                <a:gd name="connsiteY149" fmla="*/ 5133225 h 6858002"/>
                <a:gd name="connsiteX150" fmla="*/ 4235616 w 4572002"/>
                <a:gd name="connsiteY150" fmla="*/ 5133224 h 6858002"/>
                <a:gd name="connsiteX151" fmla="*/ 4235615 w 4572002"/>
                <a:gd name="connsiteY151" fmla="*/ 5133220 h 6858002"/>
                <a:gd name="connsiteX152" fmla="*/ 4228473 w 4572002"/>
                <a:gd name="connsiteY152" fmla="*/ 5102461 h 6858002"/>
                <a:gd name="connsiteX153" fmla="*/ 4222587 w 4572002"/>
                <a:gd name="connsiteY153" fmla="*/ 5087441 h 6858002"/>
                <a:gd name="connsiteX154" fmla="*/ 4222582 w 4572002"/>
                <a:gd name="connsiteY154" fmla="*/ 5087423 h 6858002"/>
                <a:gd name="connsiteX155" fmla="*/ 4209468 w 4572002"/>
                <a:gd name="connsiteY155" fmla="*/ 5041521 h 6858002"/>
                <a:gd name="connsiteX156" fmla="*/ 4182989 w 4572002"/>
                <a:gd name="connsiteY156" fmla="*/ 4987037 h 6858002"/>
                <a:gd name="connsiteX157" fmla="*/ 4165707 w 4572002"/>
                <a:gd name="connsiteY157" fmla="*/ 4957454 h 6858002"/>
                <a:gd name="connsiteX158" fmla="*/ 4158155 w 4572002"/>
                <a:gd name="connsiteY158" fmla="*/ 4933805 h 6858002"/>
                <a:gd name="connsiteX159" fmla="*/ 4159557 w 4572002"/>
                <a:gd name="connsiteY159" fmla="*/ 4912169 h 6858002"/>
                <a:gd name="connsiteX160" fmla="*/ 4161262 w 4572002"/>
                <a:gd name="connsiteY160" fmla="*/ 4889276 h 6858002"/>
                <a:gd name="connsiteX161" fmla="*/ 4161262 w 4572002"/>
                <a:gd name="connsiteY161" fmla="*/ 4889275 h 6858002"/>
                <a:gd name="connsiteX162" fmla="*/ 4156484 w 4572002"/>
                <a:gd name="connsiteY162" fmla="*/ 4867614 h 6858002"/>
                <a:gd name="connsiteX163" fmla="*/ 4153733 w 4572002"/>
                <a:gd name="connsiteY163" fmla="*/ 4863343 h 6858002"/>
                <a:gd name="connsiteX164" fmla="*/ 4151983 w 4572002"/>
                <a:gd name="connsiteY164" fmla="*/ 4857317 h 6858002"/>
                <a:gd name="connsiteX165" fmla="*/ 4131552 w 4572002"/>
                <a:gd name="connsiteY165" fmla="*/ 4828916 h 6858002"/>
                <a:gd name="connsiteX166" fmla="*/ 4116716 w 4572002"/>
                <a:gd name="connsiteY166" fmla="*/ 4800483 h 6858002"/>
                <a:gd name="connsiteX167" fmla="*/ 4118025 w 4572002"/>
                <a:gd name="connsiteY167" fmla="*/ 4767765 h 6858002"/>
                <a:gd name="connsiteX168" fmla="*/ 4127932 w 4572002"/>
                <a:gd name="connsiteY168" fmla="*/ 4677656 h 6858002"/>
                <a:gd name="connsiteX169" fmla="*/ 4135934 w 4572002"/>
                <a:gd name="connsiteY169" fmla="*/ 4659175 h 6858002"/>
                <a:gd name="connsiteX170" fmla="*/ 4195944 w 4572002"/>
                <a:gd name="connsiteY170" fmla="*/ 4482005 h 6858002"/>
                <a:gd name="connsiteX171" fmla="*/ 4196706 w 4572002"/>
                <a:gd name="connsiteY171" fmla="*/ 4363891 h 6858002"/>
                <a:gd name="connsiteX172" fmla="*/ 4196706 w 4572002"/>
                <a:gd name="connsiteY172" fmla="*/ 4363890 h 6858002"/>
                <a:gd name="connsiteX173" fmla="*/ 4187752 w 4572002"/>
                <a:gd name="connsiteY173" fmla="*/ 4324645 h 6858002"/>
                <a:gd name="connsiteX174" fmla="*/ 4147936 w 4572002"/>
                <a:gd name="connsiteY174" fmla="*/ 4253014 h 6858002"/>
                <a:gd name="connsiteX175" fmla="*/ 4211111 w 4572002"/>
                <a:gd name="connsiteY175" fmla="*/ 2836172 h 6858002"/>
                <a:gd name="connsiteX176" fmla="*/ 4202421 w 4572002"/>
                <a:gd name="connsiteY176" fmla="*/ 2848793 h 6858002"/>
                <a:gd name="connsiteX177" fmla="*/ 4186816 w 4572002"/>
                <a:gd name="connsiteY177" fmla="*/ 2897785 h 6858002"/>
                <a:gd name="connsiteX178" fmla="*/ 4185787 w 4572002"/>
                <a:gd name="connsiteY178" fmla="*/ 2903551 h 6858002"/>
                <a:gd name="connsiteX179" fmla="*/ 4182513 w 4572002"/>
                <a:gd name="connsiteY179" fmla="*/ 2914328 h 6858002"/>
                <a:gd name="connsiteX180" fmla="*/ 4177882 w 4572002"/>
                <a:gd name="connsiteY180" fmla="*/ 2947858 h 6858002"/>
                <a:gd name="connsiteX181" fmla="*/ 4177881 w 4572002"/>
                <a:gd name="connsiteY181" fmla="*/ 2947862 h 6858002"/>
                <a:gd name="connsiteX182" fmla="*/ 4177881 w 4572002"/>
                <a:gd name="connsiteY182" fmla="*/ 2947863 h 6858002"/>
                <a:gd name="connsiteX183" fmla="*/ 4181465 w 4572002"/>
                <a:gd name="connsiteY183" fmla="*/ 2982149 h 6858002"/>
                <a:gd name="connsiteX184" fmla="*/ 4193158 w 4572002"/>
                <a:gd name="connsiteY184" fmla="*/ 3077402 h 6858002"/>
                <a:gd name="connsiteX185" fmla="*/ 4180703 w 4572002"/>
                <a:gd name="connsiteY185" fmla="*/ 3172654 h 6858002"/>
                <a:gd name="connsiteX186" fmla="*/ 4133076 w 4572002"/>
                <a:gd name="connsiteY186" fmla="*/ 3489467 h 6858002"/>
                <a:gd name="connsiteX187" fmla="*/ 4110977 w 4572002"/>
                <a:gd name="connsiteY187" fmla="*/ 3544713 h 6858002"/>
                <a:gd name="connsiteX188" fmla="*/ 4093355 w 4572002"/>
                <a:gd name="connsiteY188" fmla="*/ 3574408 h 6858002"/>
                <a:gd name="connsiteX189" fmla="*/ 4093355 w 4572002"/>
                <a:gd name="connsiteY189" fmla="*/ 3574409 h 6858002"/>
                <a:gd name="connsiteX190" fmla="*/ 4105453 w 4572002"/>
                <a:gd name="connsiteY190" fmla="*/ 3606818 h 6858002"/>
                <a:gd name="connsiteX191" fmla="*/ 4118979 w 4572002"/>
                <a:gd name="connsiteY191" fmla="*/ 3630633 h 6858002"/>
                <a:gd name="connsiteX192" fmla="*/ 4136708 w 4572002"/>
                <a:gd name="connsiteY192" fmla="*/ 3654416 h 6858002"/>
                <a:gd name="connsiteX193" fmla="*/ 4140382 w 4572002"/>
                <a:gd name="connsiteY193" fmla="*/ 3668940 h 6858002"/>
                <a:gd name="connsiteX194" fmla="*/ 4143220 w 4572002"/>
                <a:gd name="connsiteY194" fmla="*/ 3680164 h 6858002"/>
                <a:gd name="connsiteX195" fmla="*/ 4139172 w 4572002"/>
                <a:gd name="connsiteY195" fmla="*/ 3734837 h 6858002"/>
                <a:gd name="connsiteX196" fmla="*/ 4139172 w 4572002"/>
                <a:gd name="connsiteY196" fmla="*/ 3734838 h 6858002"/>
                <a:gd name="connsiteX197" fmla="*/ 4139554 w 4572002"/>
                <a:gd name="connsiteY197" fmla="*/ 3754653 h 6858002"/>
                <a:gd name="connsiteX198" fmla="*/ 4145911 w 4572002"/>
                <a:gd name="connsiteY198" fmla="*/ 3789776 h 6858002"/>
                <a:gd name="connsiteX199" fmla="*/ 4130980 w 4572002"/>
                <a:gd name="connsiteY199" fmla="*/ 3822472 h 6858002"/>
                <a:gd name="connsiteX200" fmla="*/ 4116645 w 4572002"/>
                <a:gd name="connsiteY200" fmla="*/ 3852619 h 6858002"/>
                <a:gd name="connsiteX201" fmla="*/ 4116645 w 4572002"/>
                <a:gd name="connsiteY201" fmla="*/ 3852620 h 6858002"/>
                <a:gd name="connsiteX202" fmla="*/ 4117425 w 4572002"/>
                <a:gd name="connsiteY202" fmla="*/ 3868764 h 6858002"/>
                <a:gd name="connsiteX203" fmla="*/ 4126028 w 4572002"/>
                <a:gd name="connsiteY203" fmla="*/ 3885337 h 6858002"/>
                <a:gd name="connsiteX204" fmla="*/ 4126028 w 4572002"/>
                <a:gd name="connsiteY204" fmla="*/ 3885339 h 6858002"/>
                <a:gd name="connsiteX205" fmla="*/ 4148409 w 4572002"/>
                <a:gd name="connsiteY205" fmla="*/ 3923125 h 6858002"/>
                <a:gd name="connsiteX206" fmla="*/ 4157913 w 4572002"/>
                <a:gd name="connsiteY206" fmla="*/ 3962160 h 6858002"/>
                <a:gd name="connsiteX207" fmla="*/ 4142221 w 4572002"/>
                <a:gd name="connsiteY207" fmla="*/ 4043838 h 6858002"/>
                <a:gd name="connsiteX208" fmla="*/ 4142220 w 4572002"/>
                <a:gd name="connsiteY208" fmla="*/ 4043839 h 6858002"/>
                <a:gd name="connsiteX209" fmla="*/ 4127099 w 4572002"/>
                <a:gd name="connsiteY209" fmla="*/ 4103825 h 6858002"/>
                <a:gd name="connsiteX210" fmla="*/ 4127099 w 4572002"/>
                <a:gd name="connsiteY210" fmla="*/ 4103826 h 6858002"/>
                <a:gd name="connsiteX211" fmla="*/ 4129066 w 4572002"/>
                <a:gd name="connsiteY211" fmla="*/ 4134256 h 6858002"/>
                <a:gd name="connsiteX212" fmla="*/ 4138410 w 4572002"/>
                <a:gd name="connsiteY212" fmla="*/ 4165382 h 6858002"/>
                <a:gd name="connsiteX213" fmla="*/ 4138410 w 4572002"/>
                <a:gd name="connsiteY213" fmla="*/ 4165384 h 6858002"/>
                <a:gd name="connsiteX214" fmla="*/ 4142315 w 4572002"/>
                <a:gd name="connsiteY214" fmla="*/ 4192388 h 6858002"/>
                <a:gd name="connsiteX215" fmla="*/ 4142315 w 4572002"/>
                <a:gd name="connsiteY215" fmla="*/ 4192387 h 6858002"/>
                <a:gd name="connsiteX216" fmla="*/ 4138410 w 4572002"/>
                <a:gd name="connsiteY216" fmla="*/ 4165383 h 6858002"/>
                <a:gd name="connsiteX217" fmla="*/ 4138410 w 4572002"/>
                <a:gd name="connsiteY217" fmla="*/ 4165382 h 6858002"/>
                <a:gd name="connsiteX218" fmla="*/ 4127099 w 4572002"/>
                <a:gd name="connsiteY218" fmla="*/ 4103826 h 6858002"/>
                <a:gd name="connsiteX219" fmla="*/ 4142220 w 4572002"/>
                <a:gd name="connsiteY219" fmla="*/ 4043840 h 6858002"/>
                <a:gd name="connsiteX220" fmla="*/ 4142221 w 4572002"/>
                <a:gd name="connsiteY220" fmla="*/ 4043838 h 6858002"/>
                <a:gd name="connsiteX221" fmla="*/ 4155523 w 4572002"/>
                <a:gd name="connsiteY221" fmla="*/ 4002410 h 6858002"/>
                <a:gd name="connsiteX222" fmla="*/ 4157913 w 4572002"/>
                <a:gd name="connsiteY222" fmla="*/ 3962160 h 6858002"/>
                <a:gd name="connsiteX223" fmla="*/ 4157913 w 4572002"/>
                <a:gd name="connsiteY223" fmla="*/ 3962159 h 6858002"/>
                <a:gd name="connsiteX224" fmla="*/ 4126028 w 4572002"/>
                <a:gd name="connsiteY224" fmla="*/ 3885338 h 6858002"/>
                <a:gd name="connsiteX225" fmla="*/ 4126028 w 4572002"/>
                <a:gd name="connsiteY225" fmla="*/ 3885337 h 6858002"/>
                <a:gd name="connsiteX226" fmla="*/ 4116645 w 4572002"/>
                <a:gd name="connsiteY226" fmla="*/ 3852620 h 6858002"/>
                <a:gd name="connsiteX227" fmla="*/ 4130980 w 4572002"/>
                <a:gd name="connsiteY227" fmla="*/ 3822473 h 6858002"/>
                <a:gd name="connsiteX228" fmla="*/ 4145911 w 4572002"/>
                <a:gd name="connsiteY228" fmla="*/ 3789777 h 6858002"/>
                <a:gd name="connsiteX229" fmla="*/ 4145911 w 4572002"/>
                <a:gd name="connsiteY229" fmla="*/ 3789776 h 6858002"/>
                <a:gd name="connsiteX230" fmla="*/ 4139554 w 4572002"/>
                <a:gd name="connsiteY230" fmla="*/ 3754652 h 6858002"/>
                <a:gd name="connsiteX231" fmla="*/ 4139172 w 4572002"/>
                <a:gd name="connsiteY231" fmla="*/ 3734838 h 6858002"/>
                <a:gd name="connsiteX232" fmla="*/ 4143220 w 4572002"/>
                <a:gd name="connsiteY232" fmla="*/ 3680164 h 6858002"/>
                <a:gd name="connsiteX233" fmla="*/ 4143220 w 4572002"/>
                <a:gd name="connsiteY233" fmla="*/ 3680163 h 6858002"/>
                <a:gd name="connsiteX234" fmla="*/ 4140382 w 4572002"/>
                <a:gd name="connsiteY234" fmla="*/ 3668940 h 6858002"/>
                <a:gd name="connsiteX235" fmla="*/ 4136708 w 4572002"/>
                <a:gd name="connsiteY235" fmla="*/ 3654416 h 6858002"/>
                <a:gd name="connsiteX236" fmla="*/ 4136708 w 4572002"/>
                <a:gd name="connsiteY236" fmla="*/ 3654416 h 6858002"/>
                <a:gd name="connsiteX237" fmla="*/ 4136708 w 4572002"/>
                <a:gd name="connsiteY237" fmla="*/ 3654415 h 6858002"/>
                <a:gd name="connsiteX238" fmla="*/ 4118979 w 4572002"/>
                <a:gd name="connsiteY238" fmla="*/ 3630632 h 6858002"/>
                <a:gd name="connsiteX239" fmla="*/ 4105453 w 4572002"/>
                <a:gd name="connsiteY239" fmla="*/ 3606817 h 6858002"/>
                <a:gd name="connsiteX240" fmla="*/ 4095707 w 4572002"/>
                <a:gd name="connsiteY240" fmla="*/ 3587174 h 6858002"/>
                <a:gd name="connsiteX241" fmla="*/ 4093355 w 4572002"/>
                <a:gd name="connsiteY241" fmla="*/ 3574408 h 6858002"/>
                <a:gd name="connsiteX242" fmla="*/ 4098434 w 4572002"/>
                <a:gd name="connsiteY242" fmla="*/ 3562321 h 6858002"/>
                <a:gd name="connsiteX243" fmla="*/ 4110977 w 4572002"/>
                <a:gd name="connsiteY243" fmla="*/ 3544714 h 6858002"/>
                <a:gd name="connsiteX244" fmla="*/ 4133076 w 4572002"/>
                <a:gd name="connsiteY244" fmla="*/ 3489468 h 6858002"/>
                <a:gd name="connsiteX245" fmla="*/ 4180703 w 4572002"/>
                <a:gd name="connsiteY245" fmla="*/ 3172655 h 6858002"/>
                <a:gd name="connsiteX246" fmla="*/ 4193158 w 4572002"/>
                <a:gd name="connsiteY246" fmla="*/ 3077402 h 6858002"/>
                <a:gd name="connsiteX247" fmla="*/ 4193158 w 4572002"/>
                <a:gd name="connsiteY247" fmla="*/ 3077401 h 6858002"/>
                <a:gd name="connsiteX248" fmla="*/ 4181465 w 4572002"/>
                <a:gd name="connsiteY248" fmla="*/ 2982148 h 6858002"/>
                <a:gd name="connsiteX249" fmla="*/ 4177881 w 4572002"/>
                <a:gd name="connsiteY249" fmla="*/ 2947863 h 6858002"/>
                <a:gd name="connsiteX250" fmla="*/ 4177882 w 4572002"/>
                <a:gd name="connsiteY250" fmla="*/ 2947858 h 6858002"/>
                <a:gd name="connsiteX251" fmla="*/ 4185787 w 4572002"/>
                <a:gd name="connsiteY251" fmla="*/ 2903551 h 6858002"/>
                <a:gd name="connsiteX252" fmla="*/ 4202421 w 4572002"/>
                <a:gd name="connsiteY252" fmla="*/ 2848794 h 6858002"/>
                <a:gd name="connsiteX253" fmla="*/ 4211111 w 4572002"/>
                <a:gd name="connsiteY253" fmla="*/ 2836173 h 6858002"/>
                <a:gd name="connsiteX254" fmla="*/ 3726625 w 4572002"/>
                <a:gd name="connsiteY254" fmla="*/ 1508458 h 6858002"/>
                <a:gd name="connsiteX255" fmla="*/ 3698531 w 4572002"/>
                <a:gd name="connsiteY255" fmla="*/ 1596214 h 6858002"/>
                <a:gd name="connsiteX256" fmla="*/ 3700436 w 4572002"/>
                <a:gd name="connsiteY256" fmla="*/ 1624981 h 6858002"/>
                <a:gd name="connsiteX257" fmla="*/ 3757017 w 4572002"/>
                <a:gd name="connsiteY257" fmla="*/ 1697754 h 6858002"/>
                <a:gd name="connsiteX258" fmla="*/ 3779686 w 4572002"/>
                <a:gd name="connsiteY258" fmla="*/ 1733189 h 6858002"/>
                <a:gd name="connsiteX259" fmla="*/ 3821407 w 4572002"/>
                <a:gd name="connsiteY259" fmla="*/ 1833776 h 6858002"/>
                <a:gd name="connsiteX260" fmla="*/ 3829028 w 4572002"/>
                <a:gd name="connsiteY260" fmla="*/ 1842159 h 6858002"/>
                <a:gd name="connsiteX261" fmla="*/ 3919519 w 4572002"/>
                <a:gd name="connsiteY261" fmla="*/ 1916455 h 6858002"/>
                <a:gd name="connsiteX262" fmla="*/ 3934949 w 4572002"/>
                <a:gd name="connsiteY262" fmla="*/ 1933220 h 6858002"/>
                <a:gd name="connsiteX263" fmla="*/ 3958954 w 4572002"/>
                <a:gd name="connsiteY263" fmla="*/ 1953414 h 6858002"/>
                <a:gd name="connsiteX264" fmla="*/ 4005437 w 4572002"/>
                <a:gd name="connsiteY264" fmla="*/ 2016470 h 6858002"/>
                <a:gd name="connsiteX265" fmla="*/ 4020296 w 4572002"/>
                <a:gd name="connsiteY265" fmla="*/ 2094579 h 6858002"/>
                <a:gd name="connsiteX266" fmla="*/ 4042967 w 4572002"/>
                <a:gd name="connsiteY266" fmla="*/ 2188880 h 6858002"/>
                <a:gd name="connsiteX267" fmla="*/ 4058207 w 4572002"/>
                <a:gd name="connsiteY267" fmla="*/ 2228315 h 6858002"/>
                <a:gd name="connsiteX268" fmla="*/ 4087164 w 4572002"/>
                <a:gd name="connsiteY268" fmla="*/ 2334045 h 6858002"/>
                <a:gd name="connsiteX269" fmla="*/ 4111549 w 4572002"/>
                <a:gd name="connsiteY269" fmla="*/ 2409486 h 6858002"/>
                <a:gd name="connsiteX270" fmla="*/ 4128650 w 4572002"/>
                <a:gd name="connsiteY270" fmla="*/ 2435913 h 6858002"/>
                <a:gd name="connsiteX271" fmla="*/ 4134481 w 4572002"/>
                <a:gd name="connsiteY271" fmla="*/ 2463018 h 6858002"/>
                <a:gd name="connsiteX272" fmla="*/ 4125839 w 4572002"/>
                <a:gd name="connsiteY272" fmla="*/ 2518262 h 6858002"/>
                <a:gd name="connsiteX273" fmla="*/ 4125838 w 4572002"/>
                <a:gd name="connsiteY273" fmla="*/ 2518264 h 6858002"/>
                <a:gd name="connsiteX274" fmla="*/ 4122194 w 4572002"/>
                <a:gd name="connsiteY274" fmla="*/ 2545006 h 6858002"/>
                <a:gd name="connsiteX275" fmla="*/ 4122194 w 4572002"/>
                <a:gd name="connsiteY275" fmla="*/ 2545007 h 6858002"/>
                <a:gd name="connsiteX276" fmla="*/ 4126408 w 4572002"/>
                <a:gd name="connsiteY276" fmla="*/ 2571035 h 6858002"/>
                <a:gd name="connsiteX277" fmla="*/ 4199563 w 4572002"/>
                <a:gd name="connsiteY277" fmla="*/ 2668002 h 6858002"/>
                <a:gd name="connsiteX278" fmla="*/ 4247953 w 4572002"/>
                <a:gd name="connsiteY278" fmla="*/ 2745349 h 6858002"/>
                <a:gd name="connsiteX279" fmla="*/ 4247954 w 4572002"/>
                <a:gd name="connsiteY279" fmla="*/ 2745352 h 6858002"/>
                <a:gd name="connsiteX280" fmla="*/ 4253873 w 4572002"/>
                <a:gd name="connsiteY280" fmla="*/ 2778006 h 6858002"/>
                <a:gd name="connsiteX281" fmla="*/ 4253453 w 4572002"/>
                <a:gd name="connsiteY281" fmla="*/ 2785440 h 6858002"/>
                <a:gd name="connsiteX282" fmla="*/ 4243374 w 4572002"/>
                <a:gd name="connsiteY282" fmla="*/ 2811780 h 6858002"/>
                <a:gd name="connsiteX283" fmla="*/ 4243371 w 4572002"/>
                <a:gd name="connsiteY283" fmla="*/ 2811787 h 6858002"/>
                <a:gd name="connsiteX284" fmla="*/ 4243372 w 4572002"/>
                <a:gd name="connsiteY284" fmla="*/ 2811787 h 6858002"/>
                <a:gd name="connsiteX285" fmla="*/ 4243374 w 4572002"/>
                <a:gd name="connsiteY285" fmla="*/ 2811780 h 6858002"/>
                <a:gd name="connsiteX286" fmla="*/ 4253025 w 4572002"/>
                <a:gd name="connsiteY286" fmla="*/ 2793023 h 6858002"/>
                <a:gd name="connsiteX287" fmla="*/ 4253453 w 4572002"/>
                <a:gd name="connsiteY287" fmla="*/ 2785440 h 6858002"/>
                <a:gd name="connsiteX288" fmla="*/ 4254654 w 4572002"/>
                <a:gd name="connsiteY288" fmla="*/ 2782305 h 6858002"/>
                <a:gd name="connsiteX289" fmla="*/ 4253873 w 4572002"/>
                <a:gd name="connsiteY289" fmla="*/ 2778006 h 6858002"/>
                <a:gd name="connsiteX290" fmla="*/ 4254284 w 4572002"/>
                <a:gd name="connsiteY290" fmla="*/ 2770758 h 6858002"/>
                <a:gd name="connsiteX291" fmla="*/ 4247954 w 4572002"/>
                <a:gd name="connsiteY291" fmla="*/ 2745352 h 6858002"/>
                <a:gd name="connsiteX292" fmla="*/ 4247953 w 4572002"/>
                <a:gd name="connsiteY292" fmla="*/ 2745348 h 6858002"/>
                <a:gd name="connsiteX293" fmla="*/ 4199563 w 4572002"/>
                <a:gd name="connsiteY293" fmla="*/ 2668001 h 6858002"/>
                <a:gd name="connsiteX294" fmla="*/ 4126408 w 4572002"/>
                <a:gd name="connsiteY294" fmla="*/ 2571034 h 6858002"/>
                <a:gd name="connsiteX295" fmla="*/ 4122194 w 4572002"/>
                <a:gd name="connsiteY295" fmla="*/ 2545007 h 6858002"/>
                <a:gd name="connsiteX296" fmla="*/ 4125838 w 4572002"/>
                <a:gd name="connsiteY296" fmla="*/ 2518265 h 6858002"/>
                <a:gd name="connsiteX297" fmla="*/ 4125839 w 4572002"/>
                <a:gd name="connsiteY297" fmla="*/ 2518262 h 6858002"/>
                <a:gd name="connsiteX298" fmla="*/ 4132419 w 4572002"/>
                <a:gd name="connsiteY298" fmla="*/ 2490551 h 6858002"/>
                <a:gd name="connsiteX299" fmla="*/ 4134481 w 4572002"/>
                <a:gd name="connsiteY299" fmla="*/ 2463018 h 6858002"/>
                <a:gd name="connsiteX300" fmla="*/ 4134481 w 4572002"/>
                <a:gd name="connsiteY300" fmla="*/ 2463017 h 6858002"/>
                <a:gd name="connsiteX301" fmla="*/ 4111549 w 4572002"/>
                <a:gd name="connsiteY301" fmla="*/ 2409485 h 6858002"/>
                <a:gd name="connsiteX302" fmla="*/ 4087164 w 4572002"/>
                <a:gd name="connsiteY302" fmla="*/ 2334044 h 6858002"/>
                <a:gd name="connsiteX303" fmla="*/ 4058207 w 4572002"/>
                <a:gd name="connsiteY303" fmla="*/ 2228314 h 6858002"/>
                <a:gd name="connsiteX304" fmla="*/ 4042967 w 4572002"/>
                <a:gd name="connsiteY304" fmla="*/ 2188879 h 6858002"/>
                <a:gd name="connsiteX305" fmla="*/ 4020296 w 4572002"/>
                <a:gd name="connsiteY305" fmla="*/ 2094578 h 6858002"/>
                <a:gd name="connsiteX306" fmla="*/ 4005437 w 4572002"/>
                <a:gd name="connsiteY306" fmla="*/ 2016469 h 6858002"/>
                <a:gd name="connsiteX307" fmla="*/ 3958954 w 4572002"/>
                <a:gd name="connsiteY307" fmla="*/ 1953413 h 6858002"/>
                <a:gd name="connsiteX308" fmla="*/ 3934949 w 4572002"/>
                <a:gd name="connsiteY308" fmla="*/ 1933219 h 6858002"/>
                <a:gd name="connsiteX309" fmla="*/ 3919519 w 4572002"/>
                <a:gd name="connsiteY309" fmla="*/ 1916454 h 6858002"/>
                <a:gd name="connsiteX310" fmla="*/ 3829028 w 4572002"/>
                <a:gd name="connsiteY310" fmla="*/ 1842158 h 6858002"/>
                <a:gd name="connsiteX311" fmla="*/ 3821407 w 4572002"/>
                <a:gd name="connsiteY311" fmla="*/ 1833775 h 6858002"/>
                <a:gd name="connsiteX312" fmla="*/ 3779686 w 4572002"/>
                <a:gd name="connsiteY312" fmla="*/ 1733188 h 6858002"/>
                <a:gd name="connsiteX313" fmla="*/ 3757018 w 4572002"/>
                <a:gd name="connsiteY313" fmla="*/ 1697753 h 6858002"/>
                <a:gd name="connsiteX314" fmla="*/ 3700436 w 4572002"/>
                <a:gd name="connsiteY314" fmla="*/ 1624980 h 6858002"/>
                <a:gd name="connsiteX315" fmla="*/ 3698532 w 4572002"/>
                <a:gd name="connsiteY315" fmla="*/ 1596213 h 6858002"/>
                <a:gd name="connsiteX316" fmla="*/ 3745230 w 4572002"/>
                <a:gd name="connsiteY316" fmla="*/ 1459073 h 6858002"/>
                <a:gd name="connsiteX317" fmla="*/ 3745229 w 4572002"/>
                <a:gd name="connsiteY317" fmla="*/ 1459074 h 6858002"/>
                <a:gd name="connsiteX318" fmla="*/ 3736012 w 4572002"/>
                <a:gd name="connsiteY318" fmla="*/ 1481572 h 6858002"/>
                <a:gd name="connsiteX319" fmla="*/ 3764423 w 4572002"/>
                <a:gd name="connsiteY319" fmla="*/ 1268758 h 6858002"/>
                <a:gd name="connsiteX320" fmla="*/ 3769590 w 4572002"/>
                <a:gd name="connsiteY320" fmla="*/ 1286070 h 6858002"/>
                <a:gd name="connsiteX321" fmla="*/ 3791927 w 4572002"/>
                <a:gd name="connsiteY321" fmla="*/ 1350628 h 6858002"/>
                <a:gd name="connsiteX322" fmla="*/ 3786333 w 4572002"/>
                <a:gd name="connsiteY322" fmla="*/ 1413840 h 6858002"/>
                <a:gd name="connsiteX323" fmla="*/ 3791928 w 4572002"/>
                <a:gd name="connsiteY323" fmla="*/ 1350627 h 6858002"/>
                <a:gd name="connsiteX324" fmla="*/ 3769590 w 4572002"/>
                <a:gd name="connsiteY324" fmla="*/ 1286069 h 6858002"/>
                <a:gd name="connsiteX325" fmla="*/ 3706152 w 4572002"/>
                <a:gd name="connsiteY325" fmla="*/ 773035 h 6858002"/>
                <a:gd name="connsiteX326" fmla="*/ 3706152 w 4572002"/>
                <a:gd name="connsiteY326" fmla="*/ 773036 h 6858002"/>
                <a:gd name="connsiteX327" fmla="*/ 3714152 w 4572002"/>
                <a:gd name="connsiteY327" fmla="*/ 854380 h 6858002"/>
                <a:gd name="connsiteX328" fmla="*/ 3745205 w 4572002"/>
                <a:gd name="connsiteY328" fmla="*/ 915344 h 6858002"/>
                <a:gd name="connsiteX329" fmla="*/ 3755683 w 4572002"/>
                <a:gd name="connsiteY329" fmla="*/ 927156 h 6858002"/>
                <a:gd name="connsiteX330" fmla="*/ 3752063 w 4572002"/>
                <a:gd name="connsiteY330" fmla="*/ 1097088 h 6858002"/>
                <a:gd name="connsiteX331" fmla="*/ 3747681 w 4572002"/>
                <a:gd name="connsiteY331" fmla="*/ 1123186 h 6858002"/>
                <a:gd name="connsiteX332" fmla="*/ 3772400 w 4572002"/>
                <a:gd name="connsiteY332" fmla="*/ 1184029 h 6858002"/>
                <a:gd name="connsiteX333" fmla="*/ 3747682 w 4572002"/>
                <a:gd name="connsiteY333" fmla="*/ 1123185 h 6858002"/>
                <a:gd name="connsiteX334" fmla="*/ 3752064 w 4572002"/>
                <a:gd name="connsiteY334" fmla="*/ 1097087 h 6858002"/>
                <a:gd name="connsiteX335" fmla="*/ 3755684 w 4572002"/>
                <a:gd name="connsiteY335" fmla="*/ 927155 h 6858002"/>
                <a:gd name="connsiteX336" fmla="*/ 3745206 w 4572002"/>
                <a:gd name="connsiteY336" fmla="*/ 915343 h 6858002"/>
                <a:gd name="connsiteX337" fmla="*/ 3714152 w 4572002"/>
                <a:gd name="connsiteY337" fmla="*/ 854379 h 6858002"/>
                <a:gd name="connsiteX338" fmla="*/ 3761553 w 4572002"/>
                <a:gd name="connsiteY338" fmla="*/ 517851 h 6858002"/>
                <a:gd name="connsiteX339" fmla="*/ 3752635 w 4572002"/>
                <a:gd name="connsiteY339" fmla="*/ 556048 h 6858002"/>
                <a:gd name="connsiteX340" fmla="*/ 3746157 w 4572002"/>
                <a:gd name="connsiteY340" fmla="*/ 580051 h 6858002"/>
                <a:gd name="connsiteX341" fmla="*/ 3742776 w 4572002"/>
                <a:gd name="connsiteY341" fmla="*/ 642538 h 6858002"/>
                <a:gd name="connsiteX342" fmla="*/ 3730253 w 4572002"/>
                <a:gd name="connsiteY342" fmla="*/ 694928 h 6858002"/>
                <a:gd name="connsiteX343" fmla="*/ 3742777 w 4572002"/>
                <a:gd name="connsiteY343" fmla="*/ 642537 h 6858002"/>
                <a:gd name="connsiteX344" fmla="*/ 3746158 w 4572002"/>
                <a:gd name="connsiteY344" fmla="*/ 580050 h 6858002"/>
                <a:gd name="connsiteX345" fmla="*/ 3752636 w 4572002"/>
                <a:gd name="connsiteY345" fmla="*/ 556047 h 6858002"/>
                <a:gd name="connsiteX346" fmla="*/ 3774848 w 4572002"/>
                <a:gd name="connsiteY346" fmla="*/ 298169 h 6858002"/>
                <a:gd name="connsiteX347" fmla="*/ 3760065 w 4572002"/>
                <a:gd name="connsiteY347" fmla="*/ 313534 h 6858002"/>
                <a:gd name="connsiteX348" fmla="*/ 3759493 w 4572002"/>
                <a:gd name="connsiteY348" fmla="*/ 338871 h 6858002"/>
                <a:gd name="connsiteX349" fmla="*/ 3759500 w 4572002"/>
                <a:gd name="connsiteY349" fmla="*/ 338900 h 6858002"/>
                <a:gd name="connsiteX350" fmla="*/ 3769400 w 4572002"/>
                <a:gd name="connsiteY350" fmla="*/ 395640 h 6858002"/>
                <a:gd name="connsiteX351" fmla="*/ 3765590 w 4572002"/>
                <a:gd name="connsiteY351" fmla="*/ 367328 h 6858002"/>
                <a:gd name="connsiteX352" fmla="*/ 3759500 w 4572002"/>
                <a:gd name="connsiteY352" fmla="*/ 338900 h 6858002"/>
                <a:gd name="connsiteX353" fmla="*/ 3759494 w 4572002"/>
                <a:gd name="connsiteY353" fmla="*/ 338870 h 6858002"/>
                <a:gd name="connsiteX354" fmla="*/ 3760066 w 4572002"/>
                <a:gd name="connsiteY354" fmla="*/ 313533 h 6858002"/>
                <a:gd name="connsiteX355" fmla="*/ 3782393 w 4572002"/>
                <a:gd name="connsiteY355" fmla="*/ 281568 h 6858002"/>
                <a:gd name="connsiteX356" fmla="*/ 3777498 w 4572002"/>
                <a:gd name="connsiteY356" fmla="*/ 295415 h 6858002"/>
                <a:gd name="connsiteX357" fmla="*/ 3777499 w 4572002"/>
                <a:gd name="connsiteY357" fmla="*/ 295415 h 6858002"/>
                <a:gd name="connsiteX358" fmla="*/ 3769073 w 4572002"/>
                <a:gd name="connsiteY358" fmla="*/ 24486 h 6858002"/>
                <a:gd name="connsiteX359" fmla="*/ 3766810 w 4572002"/>
                <a:gd name="connsiteY359" fmla="*/ 74129 h 6858002"/>
                <a:gd name="connsiteX360" fmla="*/ 3772734 w 4572002"/>
                <a:gd name="connsiteY360" fmla="*/ 125861 h 6858002"/>
                <a:gd name="connsiteX361" fmla="*/ 3777129 w 4572002"/>
                <a:gd name="connsiteY361" fmla="*/ 153387 h 6858002"/>
                <a:gd name="connsiteX362" fmla="*/ 3785402 w 4572002"/>
                <a:gd name="connsiteY362" fmla="*/ 228944 h 6858002"/>
                <a:gd name="connsiteX363" fmla="*/ 3780943 w 4572002"/>
                <a:gd name="connsiteY363" fmla="*/ 177271 h 6858002"/>
                <a:gd name="connsiteX364" fmla="*/ 3777129 w 4572002"/>
                <a:gd name="connsiteY364" fmla="*/ 153387 h 6858002"/>
                <a:gd name="connsiteX365" fmla="*/ 3776930 w 4572002"/>
                <a:gd name="connsiteY365" fmla="*/ 151569 h 6858002"/>
                <a:gd name="connsiteX366" fmla="*/ 3766811 w 4572002"/>
                <a:gd name="connsiteY366" fmla="*/ 74129 h 6858002"/>
                <a:gd name="connsiteX367" fmla="*/ 3766492 w 4572002"/>
                <a:gd name="connsiteY367" fmla="*/ 0 h 6858002"/>
                <a:gd name="connsiteX368" fmla="*/ 4230600 w 4572002"/>
                <a:gd name="connsiteY368" fmla="*/ 0 h 6858002"/>
                <a:gd name="connsiteX369" fmla="*/ 4229473 w 4572002"/>
                <a:gd name="connsiteY369" fmla="*/ 2817 h 6858002"/>
                <a:gd name="connsiteX370" fmla="*/ 4215375 w 4572002"/>
                <a:gd name="connsiteY370" fmla="*/ 63587 h 6858002"/>
                <a:gd name="connsiteX371" fmla="*/ 4201468 w 4572002"/>
                <a:gd name="connsiteY371" fmla="*/ 176939 h 6858002"/>
                <a:gd name="connsiteX372" fmla="*/ 4193466 w 4572002"/>
                <a:gd name="connsiteY372" fmla="*/ 200182 h 6858002"/>
                <a:gd name="connsiteX373" fmla="*/ 4155554 w 4572002"/>
                <a:gd name="connsiteY373" fmla="*/ 340774 h 6858002"/>
                <a:gd name="connsiteX374" fmla="*/ 4156319 w 4572002"/>
                <a:gd name="connsiteY374" fmla="*/ 453364 h 6858002"/>
                <a:gd name="connsiteX375" fmla="*/ 4158033 w 4572002"/>
                <a:gd name="connsiteY375" fmla="*/ 462126 h 6858002"/>
                <a:gd name="connsiteX376" fmla="*/ 4170605 w 4572002"/>
                <a:gd name="connsiteY376" fmla="*/ 505182 h 6858002"/>
                <a:gd name="connsiteX377" fmla="*/ 4167177 w 4572002"/>
                <a:gd name="connsiteY377" fmla="*/ 571860 h 6858002"/>
                <a:gd name="connsiteX378" fmla="*/ 4149840 w 4572002"/>
                <a:gd name="connsiteY378" fmla="*/ 617772 h 6858002"/>
                <a:gd name="connsiteX379" fmla="*/ 4149078 w 4572002"/>
                <a:gd name="connsiteY379" fmla="*/ 674923 h 6858002"/>
                <a:gd name="connsiteX380" fmla="*/ 4159937 w 4572002"/>
                <a:gd name="connsiteY380" fmla="*/ 740268 h 6858002"/>
                <a:gd name="connsiteX381" fmla="*/ 4162223 w 4572002"/>
                <a:gd name="connsiteY381" fmla="*/ 769605 h 6858002"/>
                <a:gd name="connsiteX382" fmla="*/ 4184703 w 4572002"/>
                <a:gd name="connsiteY382" fmla="*/ 850189 h 6858002"/>
                <a:gd name="connsiteX383" fmla="*/ 4179179 w 4572002"/>
                <a:gd name="connsiteY383" fmla="*/ 898198 h 6858002"/>
                <a:gd name="connsiteX384" fmla="*/ 4164319 w 4572002"/>
                <a:gd name="connsiteY384" fmla="*/ 945444 h 6858002"/>
                <a:gd name="connsiteX385" fmla="*/ 4150030 w 4572002"/>
                <a:gd name="connsiteY385" fmla="*/ 975733 h 6858002"/>
                <a:gd name="connsiteX386" fmla="*/ 4139934 w 4572002"/>
                <a:gd name="connsiteY386" fmla="*/ 1036887 h 6858002"/>
                <a:gd name="connsiteX387" fmla="*/ 4141458 w 4572002"/>
                <a:gd name="connsiteY387" fmla="*/ 1048125 h 6858002"/>
                <a:gd name="connsiteX388" fmla="*/ 4154032 w 4572002"/>
                <a:gd name="connsiteY388" fmla="*/ 1230633 h 6858002"/>
                <a:gd name="connsiteX389" fmla="*/ 4174225 w 4572002"/>
                <a:gd name="connsiteY389" fmla="*/ 1303024 h 6858002"/>
                <a:gd name="connsiteX390" fmla="*/ 4176701 w 4572002"/>
                <a:gd name="connsiteY390" fmla="*/ 1318456 h 6858002"/>
                <a:gd name="connsiteX391" fmla="*/ 4199372 w 4572002"/>
                <a:gd name="connsiteY391" fmla="*/ 1472575 h 6858002"/>
                <a:gd name="connsiteX392" fmla="*/ 4200325 w 4572002"/>
                <a:gd name="connsiteY392" fmla="*/ 1489720 h 6858002"/>
                <a:gd name="connsiteX393" fmla="*/ 4196324 w 4572002"/>
                <a:gd name="connsiteY393" fmla="*/ 1537537 h 6858002"/>
                <a:gd name="connsiteX394" fmla="*/ 4237474 w 4572002"/>
                <a:gd name="connsiteY394" fmla="*/ 1650317 h 6858002"/>
                <a:gd name="connsiteX395" fmla="*/ 4251572 w 4572002"/>
                <a:gd name="connsiteY395" fmla="*/ 1763287 h 6858002"/>
                <a:gd name="connsiteX396" fmla="*/ 4251380 w 4572002"/>
                <a:gd name="connsiteY396" fmla="*/ 1825393 h 6858002"/>
                <a:gd name="connsiteX397" fmla="*/ 4261478 w 4572002"/>
                <a:gd name="connsiteY397" fmla="*/ 1869780 h 6858002"/>
                <a:gd name="connsiteX398" fmla="*/ 4292149 w 4572002"/>
                <a:gd name="connsiteY398" fmla="*/ 1978940 h 6858002"/>
                <a:gd name="connsiteX399" fmla="*/ 4296911 w 4572002"/>
                <a:gd name="connsiteY399" fmla="*/ 2030378 h 6858002"/>
                <a:gd name="connsiteX400" fmla="*/ 4307201 w 4572002"/>
                <a:gd name="connsiteY400" fmla="*/ 2085054 h 6858002"/>
                <a:gd name="connsiteX401" fmla="*/ 4353302 w 4572002"/>
                <a:gd name="connsiteY401" fmla="*/ 2220312 h 6858002"/>
                <a:gd name="connsiteX402" fmla="*/ 4350636 w 4572002"/>
                <a:gd name="connsiteY402" fmla="*/ 2330806 h 6858002"/>
                <a:gd name="connsiteX403" fmla="*/ 4351206 w 4572002"/>
                <a:gd name="connsiteY403" fmla="*/ 2401292 h 6858002"/>
                <a:gd name="connsiteX404" fmla="*/ 4366446 w 4572002"/>
                <a:gd name="connsiteY404" fmla="*/ 2485307 h 6858002"/>
                <a:gd name="connsiteX405" fmla="*/ 4388736 w 4572002"/>
                <a:gd name="connsiteY405" fmla="*/ 2554079 h 6858002"/>
                <a:gd name="connsiteX406" fmla="*/ 4406453 w 4572002"/>
                <a:gd name="connsiteY406" fmla="*/ 2649143 h 6858002"/>
                <a:gd name="connsiteX407" fmla="*/ 4440554 w 4572002"/>
                <a:gd name="connsiteY407" fmla="*/ 2743826 h 6858002"/>
                <a:gd name="connsiteX408" fmla="*/ 4466653 w 4572002"/>
                <a:gd name="connsiteY408" fmla="*/ 2809930 h 6858002"/>
                <a:gd name="connsiteX409" fmla="*/ 4489705 w 4572002"/>
                <a:gd name="connsiteY409" fmla="*/ 2901943 h 6858002"/>
                <a:gd name="connsiteX410" fmla="*/ 4505897 w 4572002"/>
                <a:gd name="connsiteY410" fmla="*/ 3042728 h 6858002"/>
                <a:gd name="connsiteX411" fmla="*/ 4507613 w 4572002"/>
                <a:gd name="connsiteY411" fmla="*/ 3107500 h 6858002"/>
                <a:gd name="connsiteX412" fmla="*/ 4545521 w 4572002"/>
                <a:gd name="connsiteY412" fmla="*/ 3209993 h 6858002"/>
                <a:gd name="connsiteX413" fmla="*/ 4563811 w 4572002"/>
                <a:gd name="connsiteY413" fmla="*/ 3253809 h 6858002"/>
                <a:gd name="connsiteX414" fmla="*/ 4548570 w 4572002"/>
                <a:gd name="connsiteY414" fmla="*/ 3293244 h 6858002"/>
                <a:gd name="connsiteX415" fmla="*/ 4531043 w 4572002"/>
                <a:gd name="connsiteY415" fmla="*/ 3318771 h 6858002"/>
                <a:gd name="connsiteX416" fmla="*/ 4545904 w 4572002"/>
                <a:gd name="connsiteY416" fmla="*/ 3399546 h 6858002"/>
                <a:gd name="connsiteX417" fmla="*/ 4561524 w 4572002"/>
                <a:gd name="connsiteY417" fmla="*/ 3485275 h 6858002"/>
                <a:gd name="connsiteX418" fmla="*/ 4572002 w 4572002"/>
                <a:gd name="connsiteY418" fmla="*/ 3546617 h 6858002"/>
                <a:gd name="connsiteX419" fmla="*/ 4563620 w 4572002"/>
                <a:gd name="connsiteY419" fmla="*/ 3623201 h 6858002"/>
                <a:gd name="connsiteX420" fmla="*/ 4560192 w 4572002"/>
                <a:gd name="connsiteY420" fmla="*/ 3683591 h 6858002"/>
                <a:gd name="connsiteX421" fmla="*/ 4550476 w 4572002"/>
                <a:gd name="connsiteY421" fmla="*/ 3732361 h 6858002"/>
                <a:gd name="connsiteX422" fmla="*/ 4544759 w 4572002"/>
                <a:gd name="connsiteY422" fmla="*/ 3749506 h 6858002"/>
                <a:gd name="connsiteX423" fmla="*/ 4500182 w 4572002"/>
                <a:gd name="connsiteY423" fmla="*/ 3885338 h 6858002"/>
                <a:gd name="connsiteX424" fmla="*/ 4464557 w 4572002"/>
                <a:gd name="connsiteY424" fmla="*/ 4030503 h 6858002"/>
                <a:gd name="connsiteX425" fmla="*/ 4487039 w 4572002"/>
                <a:gd name="connsiteY425" fmla="*/ 4124614 h 6858002"/>
                <a:gd name="connsiteX426" fmla="*/ 4486656 w 4572002"/>
                <a:gd name="connsiteY426" fmla="*/ 4159667 h 6858002"/>
                <a:gd name="connsiteX427" fmla="*/ 4491801 w 4572002"/>
                <a:gd name="connsiteY427" fmla="*/ 4320837 h 6858002"/>
                <a:gd name="connsiteX428" fmla="*/ 4497325 w 4572002"/>
                <a:gd name="connsiteY428" fmla="*/ 4349222 h 6858002"/>
                <a:gd name="connsiteX429" fmla="*/ 4474653 w 4572002"/>
                <a:gd name="connsiteY429" fmla="*/ 4502579 h 6858002"/>
                <a:gd name="connsiteX430" fmla="*/ 4470844 w 4572002"/>
                <a:gd name="connsiteY430" fmla="*/ 4558207 h 6858002"/>
                <a:gd name="connsiteX431" fmla="*/ 4464557 w 4572002"/>
                <a:gd name="connsiteY431" fmla="*/ 4609452 h 6858002"/>
                <a:gd name="connsiteX432" fmla="*/ 4463033 w 4572002"/>
                <a:gd name="connsiteY432" fmla="*/ 4681083 h 6858002"/>
                <a:gd name="connsiteX433" fmla="*/ 4465891 w 4572002"/>
                <a:gd name="connsiteY433" fmla="*/ 4755381 h 6858002"/>
                <a:gd name="connsiteX434" fmla="*/ 4465319 w 4572002"/>
                <a:gd name="connsiteY434" fmla="*/ 4838250 h 6858002"/>
                <a:gd name="connsiteX435" fmla="*/ 4460367 w 4572002"/>
                <a:gd name="connsiteY435" fmla="*/ 4871019 h 6858002"/>
                <a:gd name="connsiteX436" fmla="*/ 4463795 w 4572002"/>
                <a:gd name="connsiteY436" fmla="*/ 4959602 h 6858002"/>
                <a:gd name="connsiteX437" fmla="*/ 4458082 w 4572002"/>
                <a:gd name="connsiteY437" fmla="*/ 5006086 h 6858002"/>
                <a:gd name="connsiteX438" fmla="*/ 4456937 w 4572002"/>
                <a:gd name="connsiteY438" fmla="*/ 5082670 h 6858002"/>
                <a:gd name="connsiteX439" fmla="*/ 4455603 w 4572002"/>
                <a:gd name="connsiteY439" fmla="*/ 5107627 h 6858002"/>
                <a:gd name="connsiteX440" fmla="*/ 4454840 w 4572002"/>
                <a:gd name="connsiteY440" fmla="*/ 5129916 h 6858002"/>
                <a:gd name="connsiteX441" fmla="*/ 4470464 w 4572002"/>
                <a:gd name="connsiteY441" fmla="*/ 5206308 h 6858002"/>
                <a:gd name="connsiteX442" fmla="*/ 4471415 w 4572002"/>
                <a:gd name="connsiteY442" fmla="*/ 5274129 h 6858002"/>
                <a:gd name="connsiteX443" fmla="*/ 4483990 w 4572002"/>
                <a:gd name="connsiteY443" fmla="*/ 5393005 h 6858002"/>
                <a:gd name="connsiteX444" fmla="*/ 4479607 w 4572002"/>
                <a:gd name="connsiteY444" fmla="*/ 5419295 h 6858002"/>
                <a:gd name="connsiteX445" fmla="*/ 4477894 w 4572002"/>
                <a:gd name="connsiteY445" fmla="*/ 5501594 h 6858002"/>
                <a:gd name="connsiteX446" fmla="*/ 4476560 w 4572002"/>
                <a:gd name="connsiteY446" fmla="*/ 5548460 h 6858002"/>
                <a:gd name="connsiteX447" fmla="*/ 4485703 w 4572002"/>
                <a:gd name="connsiteY447" fmla="*/ 5606372 h 6858002"/>
                <a:gd name="connsiteX448" fmla="*/ 4505134 w 4572002"/>
                <a:gd name="connsiteY448" fmla="*/ 5706959 h 6858002"/>
                <a:gd name="connsiteX449" fmla="*/ 4508183 w 4572002"/>
                <a:gd name="connsiteY449" fmla="*/ 5733440 h 6858002"/>
                <a:gd name="connsiteX450" fmla="*/ 4517519 w 4572002"/>
                <a:gd name="connsiteY450" fmla="*/ 5781830 h 6858002"/>
                <a:gd name="connsiteX451" fmla="*/ 4519234 w 4572002"/>
                <a:gd name="connsiteY451" fmla="*/ 5790592 h 6858002"/>
                <a:gd name="connsiteX452" fmla="*/ 4542855 w 4572002"/>
                <a:gd name="connsiteY452" fmla="*/ 5864318 h 6858002"/>
                <a:gd name="connsiteX453" fmla="*/ 4544759 w 4572002"/>
                <a:gd name="connsiteY453" fmla="*/ 5902610 h 6858002"/>
                <a:gd name="connsiteX454" fmla="*/ 4544951 w 4572002"/>
                <a:gd name="connsiteY454" fmla="*/ 6012723 h 6858002"/>
                <a:gd name="connsiteX455" fmla="*/ 4541332 w 4572002"/>
                <a:gd name="connsiteY455" fmla="*/ 6059397 h 6858002"/>
                <a:gd name="connsiteX456" fmla="*/ 4527426 w 4572002"/>
                <a:gd name="connsiteY456" fmla="*/ 6171605 h 6858002"/>
                <a:gd name="connsiteX457" fmla="*/ 4520568 w 4572002"/>
                <a:gd name="connsiteY457" fmla="*/ 6242093 h 6858002"/>
                <a:gd name="connsiteX458" fmla="*/ 4509706 w 4572002"/>
                <a:gd name="connsiteY458" fmla="*/ 6323058 h 6858002"/>
                <a:gd name="connsiteX459" fmla="*/ 4502848 w 4572002"/>
                <a:gd name="connsiteY459" fmla="*/ 6415833 h 6858002"/>
                <a:gd name="connsiteX460" fmla="*/ 4482084 w 4572002"/>
                <a:gd name="connsiteY460" fmla="*/ 6584812 h 6858002"/>
                <a:gd name="connsiteX461" fmla="*/ 4460557 w 4572002"/>
                <a:gd name="connsiteY461" fmla="*/ 6748458 h 6858002"/>
                <a:gd name="connsiteX462" fmla="*/ 4441507 w 4572002"/>
                <a:gd name="connsiteY462" fmla="*/ 6815516 h 6858002"/>
                <a:gd name="connsiteX463" fmla="*/ 4431806 w 4572002"/>
                <a:gd name="connsiteY463" fmla="*/ 6858001 h 6858002"/>
                <a:gd name="connsiteX464" fmla="*/ 4259554 w 4572002"/>
                <a:gd name="connsiteY464" fmla="*/ 6858001 h 6858002"/>
                <a:gd name="connsiteX465" fmla="*/ 4259554 w 4572002"/>
                <a:gd name="connsiteY465" fmla="*/ 6858002 h 6858002"/>
                <a:gd name="connsiteX466" fmla="*/ 0 w 4572002"/>
                <a:gd name="connsiteY466" fmla="*/ 6858002 h 6858002"/>
                <a:gd name="connsiteX467" fmla="*/ 0 w 4572002"/>
                <a:gd name="connsiteY467" fmla="*/ 2 h 6858002"/>
                <a:gd name="connsiteX468" fmla="*/ 3766492 w 4572002"/>
                <a:gd name="connsiteY468" fmla="*/ 1 h 6858002"/>
                <a:gd name="connsiteX469" fmla="*/ 3769210 w 4572002"/>
                <a:gd name="connsiteY469" fmla="*/ 21486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Lst>
              <a:rect l="l" t="t" r="r" b="b"/>
              <a:pathLst>
                <a:path w="4572002" h="6858002">
                  <a:moveTo>
                    <a:pt x="4214994" y="6564620"/>
                  </a:moveTo>
                  <a:lnTo>
                    <a:pt x="4214994" y="6564621"/>
                  </a:lnTo>
                  <a:cubicBezTo>
                    <a:pt x="4225281" y="6575479"/>
                    <a:pt x="4231378" y="6582147"/>
                    <a:pt x="4237474" y="6588626"/>
                  </a:cubicBezTo>
                  <a:lnTo>
                    <a:pt x="4254096" y="6625225"/>
                  </a:lnTo>
                  <a:lnTo>
                    <a:pt x="4247001" y="6662540"/>
                  </a:lnTo>
                  <a:lnTo>
                    <a:pt x="4247000" y="6662541"/>
                  </a:lnTo>
                  <a:lnTo>
                    <a:pt x="4246999" y="6662544"/>
                  </a:lnTo>
                  <a:lnTo>
                    <a:pt x="4235550" y="6683027"/>
                  </a:lnTo>
                  <a:lnTo>
                    <a:pt x="4232403" y="6702976"/>
                  </a:lnTo>
                  <a:lnTo>
                    <a:pt x="4232403" y="6702977"/>
                  </a:lnTo>
                  <a:cubicBezTo>
                    <a:pt x="4232808" y="6716169"/>
                    <a:pt x="4237951" y="6729219"/>
                    <a:pt x="4246238" y="6742553"/>
                  </a:cubicBezTo>
                  <a:lnTo>
                    <a:pt x="4246239" y="6742555"/>
                  </a:lnTo>
                  <a:lnTo>
                    <a:pt x="4265716" y="6812062"/>
                  </a:lnTo>
                  <a:lnTo>
                    <a:pt x="4265717" y="6812064"/>
                  </a:lnTo>
                  <a:lnTo>
                    <a:pt x="4265717" y="6812063"/>
                  </a:lnTo>
                  <a:lnTo>
                    <a:pt x="4265716" y="6812062"/>
                  </a:lnTo>
                  <a:lnTo>
                    <a:pt x="4260942" y="6776800"/>
                  </a:lnTo>
                  <a:lnTo>
                    <a:pt x="4246239" y="6742555"/>
                  </a:lnTo>
                  <a:lnTo>
                    <a:pt x="4246238" y="6742552"/>
                  </a:lnTo>
                  <a:lnTo>
                    <a:pt x="4232403" y="6702976"/>
                  </a:lnTo>
                  <a:lnTo>
                    <a:pt x="4246999" y="6662544"/>
                  </a:lnTo>
                  <a:lnTo>
                    <a:pt x="4247000" y="6662542"/>
                  </a:lnTo>
                  <a:lnTo>
                    <a:pt x="4247001" y="6662540"/>
                  </a:lnTo>
                  <a:lnTo>
                    <a:pt x="4254084" y="6645552"/>
                  </a:lnTo>
                  <a:lnTo>
                    <a:pt x="4254096" y="6625225"/>
                  </a:lnTo>
                  <a:lnTo>
                    <a:pt x="4254096" y="6625224"/>
                  </a:lnTo>
                  <a:cubicBezTo>
                    <a:pt x="4252000" y="6611341"/>
                    <a:pt x="4245951" y="6597578"/>
                    <a:pt x="4237474" y="6588625"/>
                  </a:cubicBezTo>
                  <a:close/>
                  <a:moveTo>
                    <a:pt x="4295315" y="6438981"/>
                  </a:moveTo>
                  <a:lnTo>
                    <a:pt x="4275385" y="6463840"/>
                  </a:lnTo>
                  <a:lnTo>
                    <a:pt x="4275382" y="6463849"/>
                  </a:lnTo>
                  <a:lnTo>
                    <a:pt x="4261587" y="6513012"/>
                  </a:lnTo>
                  <a:lnTo>
                    <a:pt x="4242781" y="6546194"/>
                  </a:lnTo>
                  <a:lnTo>
                    <a:pt x="4242781" y="6546195"/>
                  </a:lnTo>
                  <a:lnTo>
                    <a:pt x="4259120" y="6521804"/>
                  </a:lnTo>
                  <a:lnTo>
                    <a:pt x="4261587" y="6513012"/>
                  </a:lnTo>
                  <a:lnTo>
                    <a:pt x="4264398" y="6508052"/>
                  </a:lnTo>
                  <a:lnTo>
                    <a:pt x="4275382" y="6463849"/>
                  </a:lnTo>
                  <a:lnTo>
                    <a:pt x="4275385" y="6463841"/>
                  </a:lnTo>
                  <a:cubicBezTo>
                    <a:pt x="4278336" y="6451650"/>
                    <a:pt x="4285813" y="6444077"/>
                    <a:pt x="4295315" y="6438981"/>
                  </a:cubicBezTo>
                  <a:close/>
                  <a:moveTo>
                    <a:pt x="4381289" y="6365204"/>
                  </a:moveTo>
                  <a:lnTo>
                    <a:pt x="4380008" y="6387910"/>
                  </a:lnTo>
                  <a:lnTo>
                    <a:pt x="4378243" y="6391549"/>
                  </a:lnTo>
                  <a:lnTo>
                    <a:pt x="4370589" y="6407332"/>
                  </a:lnTo>
                  <a:lnTo>
                    <a:pt x="4370589" y="6407333"/>
                  </a:lnTo>
                  <a:lnTo>
                    <a:pt x="4378243" y="6391549"/>
                  </a:lnTo>
                  <a:lnTo>
                    <a:pt x="4380008" y="6387910"/>
                  </a:lnTo>
                  <a:close/>
                  <a:moveTo>
                    <a:pt x="4142220" y="4221391"/>
                  </a:move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7"/>
                    <a:pt x="4116716" y="4800483"/>
                  </a:cubicBezTo>
                  <a:lnTo>
                    <a:pt x="4116716" y="4800484"/>
                  </a:lnTo>
                  <a:cubicBezTo>
                    <a:pt x="4118597" y="4810581"/>
                    <a:pt x="4123170" y="4819964"/>
                    <a:pt x="4131552" y="4828917"/>
                  </a:cubicBezTo>
                  <a:lnTo>
                    <a:pt x="4153733" y="4863343"/>
                  </a:lnTo>
                  <a:lnTo>
                    <a:pt x="4161262" y="4889275"/>
                  </a:lnTo>
                  <a:lnTo>
                    <a:pt x="4159557" y="4912168"/>
                  </a:lnTo>
                  <a:cubicBezTo>
                    <a:pt x="4157842" y="4919978"/>
                    <a:pt x="4157485" y="4927122"/>
                    <a:pt x="4158155" y="4933804"/>
                  </a:cubicBezTo>
                  <a:lnTo>
                    <a:pt x="4158155" y="4933805"/>
                  </a:lnTo>
                  <a:lnTo>
                    <a:pt x="4162914" y="4952673"/>
                  </a:lnTo>
                  <a:lnTo>
                    <a:pt x="4165707" y="4957454"/>
                  </a:lnTo>
                  <a:lnTo>
                    <a:pt x="4166985" y="4961456"/>
                  </a:lnTo>
                  <a:cubicBezTo>
                    <a:pt x="4171496" y="4970097"/>
                    <a:pt x="4177202" y="4978394"/>
                    <a:pt x="4182989" y="4987038"/>
                  </a:cubicBezTo>
                  <a:cubicBezTo>
                    <a:pt x="4194228" y="5003802"/>
                    <a:pt x="4208326" y="5022853"/>
                    <a:pt x="4209468" y="5041522"/>
                  </a:cubicBezTo>
                  <a:cubicBezTo>
                    <a:pt x="4210087" y="5052096"/>
                    <a:pt x="4213005" y="5062300"/>
                    <a:pt x="4216684" y="5072376"/>
                  </a:cubicBezTo>
                  <a:lnTo>
                    <a:pt x="4222587" y="5087441"/>
                  </a:lnTo>
                  <a:lnTo>
                    <a:pt x="4235615" y="5133220"/>
                  </a:lnTo>
                  <a:lnTo>
                    <a:pt x="4235616" y="5133225"/>
                  </a:lnTo>
                  <a:lnTo>
                    <a:pt x="4228901" y="5166113"/>
                  </a:lnTo>
                  <a:lnTo>
                    <a:pt x="4228901" y="5166114"/>
                  </a:lnTo>
                  <a:cubicBezTo>
                    <a:pt x="4228139" y="5167638"/>
                    <a:pt x="4228712" y="5169781"/>
                    <a:pt x="4229593" y="5172091"/>
                  </a:cubicBezTo>
                  <a:lnTo>
                    <a:pt x="4232139" y="5179068"/>
                  </a:lnTo>
                  <a:cubicBezTo>
                    <a:pt x="4235759" y="5196595"/>
                    <a:pt x="4235807" y="5213598"/>
                    <a:pt x="4231973" y="5229434"/>
                  </a:cubicBezTo>
                  <a:lnTo>
                    <a:pt x="4225669" y="5241089"/>
                  </a:lnTo>
                  <a:lnTo>
                    <a:pt x="4208517" y="5272796"/>
                  </a:lnTo>
                  <a:cubicBezTo>
                    <a:pt x="4196871" y="5285441"/>
                    <a:pt x="4189165" y="5298595"/>
                    <a:pt x="4184613" y="5312288"/>
                  </a:cubicBezTo>
                  <a:lnTo>
                    <a:pt x="4183557" y="5321350"/>
                  </a:lnTo>
                  <a:lnTo>
                    <a:pt x="4181083" y="5326163"/>
                  </a:ln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7" y="5480638"/>
                  </a:cubicBezTo>
                  <a:lnTo>
                    <a:pt x="4208850" y="5507668"/>
                  </a:lnTo>
                  <a:lnTo>
                    <a:pt x="4198232" y="5531692"/>
                  </a:lnTo>
                  <a:lnTo>
                    <a:pt x="4198231" y="5531693"/>
                  </a:lnTo>
                  <a:cubicBezTo>
                    <a:pt x="4191181" y="5537600"/>
                    <a:pt x="4187989" y="5542649"/>
                    <a:pt x="4188085" y="5547578"/>
                  </a:cubicBezTo>
                  <a:lnTo>
                    <a:pt x="4188085" y="5547579"/>
                  </a:lnTo>
                  <a:cubicBezTo>
                    <a:pt x="4188180" y="5552508"/>
                    <a:pt x="4191562" y="5557318"/>
                    <a:pt x="4197659" y="5562747"/>
                  </a:cubicBezTo>
                  <a:cubicBezTo>
                    <a:pt x="4240332" y="5600468"/>
                    <a:pt x="4267003" y="5646190"/>
                    <a:pt x="4268907" y="5704484"/>
                  </a:cubicBezTo>
                  <a:cubicBezTo>
                    <a:pt x="4269289" y="5716486"/>
                    <a:pt x="4271954" y="5728679"/>
                    <a:pt x="4274812" y="5740489"/>
                  </a:cubicBezTo>
                  <a:cubicBezTo>
                    <a:pt x="4276527" y="5747729"/>
                    <a:pt x="4278433" y="5756494"/>
                    <a:pt x="4283578" y="5760874"/>
                  </a:cubicBezTo>
                  <a:cubicBezTo>
                    <a:pt x="4322821" y="5794975"/>
                    <a:pt x="4350063" y="5837458"/>
                    <a:pt x="4371973" y="5883752"/>
                  </a:cubicBezTo>
                  <a:lnTo>
                    <a:pt x="4371974" y="5883757"/>
                  </a:lnTo>
                  <a:lnTo>
                    <a:pt x="4389877" y="5935946"/>
                  </a:lnTo>
                  <a:lnTo>
                    <a:pt x="4389878" y="5935950"/>
                  </a:lnTo>
                  <a:lnTo>
                    <a:pt x="4386259" y="5993290"/>
                  </a:lnTo>
                  <a:lnTo>
                    <a:pt x="4386259" y="5993291"/>
                  </a:lnTo>
                  <a:cubicBezTo>
                    <a:pt x="4385116" y="6004531"/>
                    <a:pt x="4385306" y="6017485"/>
                    <a:pt x="4379782" y="6026440"/>
                  </a:cubicBezTo>
                  <a:cubicBezTo>
                    <a:pt x="4362445" y="6054825"/>
                    <a:pt x="4343778" y="6082258"/>
                    <a:pt x="4323583" y="6108738"/>
                  </a:cubicBezTo>
                  <a:cubicBezTo>
                    <a:pt x="4314914" y="6120074"/>
                    <a:pt x="4309961" y="6126884"/>
                    <a:pt x="4309890" y="6133314"/>
                  </a:cubicBezTo>
                  <a:lnTo>
                    <a:pt x="4309890" y="6133315"/>
                  </a:lnTo>
                  <a:lnTo>
                    <a:pt x="4313591" y="6143190"/>
                  </a:lnTo>
                  <a:lnTo>
                    <a:pt x="4325486" y="6155600"/>
                  </a:lnTo>
                  <a:lnTo>
                    <a:pt x="4325488" y="6155603"/>
                  </a:lnTo>
                  <a:cubicBezTo>
                    <a:pt x="4347778" y="6175798"/>
                    <a:pt x="4359398" y="6200945"/>
                    <a:pt x="4364160" y="6228757"/>
                  </a:cubicBezTo>
                  <a:lnTo>
                    <a:pt x="4381497" y="6361540"/>
                  </a:lnTo>
                  <a:lnTo>
                    <a:pt x="4381497" y="6361539"/>
                  </a:lnTo>
                  <a:cubicBezTo>
                    <a:pt x="4377877" y="6317151"/>
                    <a:pt x="4371590" y="6272764"/>
                    <a:pt x="4364160" y="6228756"/>
                  </a:cubicBezTo>
                  <a:cubicBezTo>
                    <a:pt x="4359398" y="6200944"/>
                    <a:pt x="4347778" y="6175797"/>
                    <a:pt x="4325488" y="6155602"/>
                  </a:cubicBezTo>
                  <a:lnTo>
                    <a:pt x="4325486" y="6155600"/>
                  </a:lnTo>
                  <a:lnTo>
                    <a:pt x="4309890" y="6133315"/>
                  </a:lnTo>
                  <a:lnTo>
                    <a:pt x="4323583" y="6108739"/>
                  </a:lnTo>
                  <a:cubicBezTo>
                    <a:pt x="4343778" y="6082259"/>
                    <a:pt x="4362445" y="6054826"/>
                    <a:pt x="4379782" y="6026441"/>
                  </a:cubicBezTo>
                  <a:cubicBezTo>
                    <a:pt x="4385306" y="6017486"/>
                    <a:pt x="4385116" y="6004532"/>
                    <a:pt x="4386259" y="5993292"/>
                  </a:cubicBezTo>
                  <a:lnTo>
                    <a:pt x="4386259" y="5993290"/>
                  </a:lnTo>
                  <a:lnTo>
                    <a:pt x="4389712" y="5964477"/>
                  </a:lnTo>
                  <a:lnTo>
                    <a:pt x="4389878" y="5935950"/>
                  </a:lnTo>
                  <a:lnTo>
                    <a:pt x="4389878" y="5935949"/>
                  </a:lnTo>
                  <a:lnTo>
                    <a:pt x="4389877" y="5935946"/>
                  </a:lnTo>
                  <a:lnTo>
                    <a:pt x="4382997" y="5909351"/>
                  </a:lnTo>
                  <a:lnTo>
                    <a:pt x="4371974" y="5883757"/>
                  </a:lnTo>
                  <a:lnTo>
                    <a:pt x="4371973" y="5883751"/>
                  </a:lnTo>
                  <a:cubicBezTo>
                    <a:pt x="4350063" y="5837457"/>
                    <a:pt x="4322821" y="5794974"/>
                    <a:pt x="4283578" y="5760873"/>
                  </a:cubicBezTo>
                  <a:cubicBezTo>
                    <a:pt x="4278433" y="5756493"/>
                    <a:pt x="4276527" y="5747728"/>
                    <a:pt x="4274812" y="5740488"/>
                  </a:cubicBezTo>
                  <a:cubicBezTo>
                    <a:pt x="4271954" y="5728678"/>
                    <a:pt x="4269289" y="5716485"/>
                    <a:pt x="4268907" y="5704483"/>
                  </a:cubicBezTo>
                  <a:cubicBezTo>
                    <a:pt x="4267003" y="5646189"/>
                    <a:pt x="4240332" y="5600467"/>
                    <a:pt x="4197659" y="5562746"/>
                  </a:cubicBezTo>
                  <a:lnTo>
                    <a:pt x="4188085" y="5547578"/>
                  </a:lnTo>
                  <a:lnTo>
                    <a:pt x="4198231" y="5531694"/>
                  </a:lnTo>
                  <a:lnTo>
                    <a:pt x="4198232" y="5531692"/>
                  </a:lnTo>
                  <a:lnTo>
                    <a:pt x="4206630" y="5520422"/>
                  </a:lnTo>
                  <a:lnTo>
                    <a:pt x="4208850" y="5507668"/>
                  </a:lnTo>
                  <a:lnTo>
                    <a:pt x="4208850" y="5507667"/>
                  </a:lnTo>
                  <a:cubicBezTo>
                    <a:pt x="4208803" y="5498832"/>
                    <a:pt x="4206231" y="5489497"/>
                    <a:pt x="4204327" y="5480637"/>
                  </a:cubicBezTo>
                  <a:cubicBezTo>
                    <a:pt x="4200516" y="5462351"/>
                    <a:pt x="4196514" y="5443870"/>
                    <a:pt x="4192704" y="5425582"/>
                  </a:cubicBezTo>
                  <a:cubicBezTo>
                    <a:pt x="4190038" y="5412057"/>
                    <a:pt x="4187752" y="5398721"/>
                    <a:pt x="4184513" y="5385384"/>
                  </a:cubicBezTo>
                  <a:lnTo>
                    <a:pt x="4179637" y="5355014"/>
                  </a:lnTo>
                  <a:lnTo>
                    <a:pt x="4183557" y="5321350"/>
                  </a:lnTo>
                  <a:lnTo>
                    <a:pt x="4208517" y="5272797"/>
                  </a:lnTo>
                  <a:lnTo>
                    <a:pt x="4225669" y="5241089"/>
                  </a:lnTo>
                  <a:lnTo>
                    <a:pt x="4231973" y="5229433"/>
                  </a:lnTo>
                  <a:lnTo>
                    <a:pt x="4232139" y="5179068"/>
                  </a:lnTo>
                  <a:lnTo>
                    <a:pt x="4232139" y="5179067"/>
                  </a:lnTo>
                  <a:cubicBezTo>
                    <a:pt x="4231663" y="5176876"/>
                    <a:pt x="4230473" y="5174400"/>
                    <a:pt x="4229593" y="5172090"/>
                  </a:cubicBezTo>
                  <a:lnTo>
                    <a:pt x="4228901" y="5166114"/>
                  </a:lnTo>
                  <a:lnTo>
                    <a:pt x="4235616" y="5133225"/>
                  </a:lnTo>
                  <a:lnTo>
                    <a:pt x="4235616" y="5133224"/>
                  </a:lnTo>
                  <a:lnTo>
                    <a:pt x="4235615" y="5133220"/>
                  </a:lnTo>
                  <a:lnTo>
                    <a:pt x="4228473" y="5102461"/>
                  </a:lnTo>
                  <a:lnTo>
                    <a:pt x="4222587" y="5087441"/>
                  </a:lnTo>
                  <a:lnTo>
                    <a:pt x="4222582" y="5087423"/>
                  </a:lnTo>
                  <a:cubicBezTo>
                    <a:pt x="4216496" y="5072411"/>
                    <a:pt x="4210397" y="5057381"/>
                    <a:pt x="4209468" y="5041521"/>
                  </a:cubicBezTo>
                  <a:cubicBezTo>
                    <a:pt x="4208326" y="5022852"/>
                    <a:pt x="4194228" y="5003801"/>
                    <a:pt x="4182989" y="4987037"/>
                  </a:cubicBezTo>
                  <a:lnTo>
                    <a:pt x="4165707" y="4957454"/>
                  </a:lnTo>
                  <a:lnTo>
                    <a:pt x="4158155" y="4933805"/>
                  </a:lnTo>
                  <a:lnTo>
                    <a:pt x="4159557" y="4912169"/>
                  </a:lnTo>
                  <a:cubicBezTo>
                    <a:pt x="4161319" y="4904358"/>
                    <a:pt x="4161831" y="4896714"/>
                    <a:pt x="4161262" y="4889276"/>
                  </a:cubicBezTo>
                  <a:lnTo>
                    <a:pt x="4161262" y="4889275"/>
                  </a:lnTo>
                  <a:lnTo>
                    <a:pt x="4156484" y="4867614"/>
                  </a:lnTo>
                  <a:lnTo>
                    <a:pt x="4153733" y="4863343"/>
                  </a:lnTo>
                  <a:lnTo>
                    <a:pt x="4151983" y="4857317"/>
                  </a:lnTo>
                  <a:cubicBezTo>
                    <a:pt x="4146840" y="4847214"/>
                    <a:pt x="4139839" y="4837703"/>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9" y="4442762"/>
                    <a:pt x="4197659" y="4403326"/>
                    <a:pt x="4196706" y="4363891"/>
                  </a:cubicBezTo>
                  <a:lnTo>
                    <a:pt x="4196706" y="4363890"/>
                  </a:lnTo>
                  <a:cubicBezTo>
                    <a:pt x="4196514" y="4350554"/>
                    <a:pt x="4193466" y="4336457"/>
                    <a:pt x="4187752" y="4324645"/>
                  </a:cubicBezTo>
                  <a:cubicBezTo>
                    <a:pt x="4175749" y="4300070"/>
                    <a:pt x="4160129" y="4277401"/>
                    <a:pt x="4147936" y="4253014"/>
                  </a:cubicBezTo>
                  <a:close/>
                  <a:moveTo>
                    <a:pt x="4211111" y="2836172"/>
                  </a:moveTo>
                  <a:lnTo>
                    <a:pt x="4202421" y="2848793"/>
                  </a:lnTo>
                  <a:cubicBezTo>
                    <a:pt x="4197421" y="2865010"/>
                    <a:pt x="4191562" y="2881307"/>
                    <a:pt x="4186816" y="2897785"/>
                  </a:cubicBezTo>
                  <a:lnTo>
                    <a:pt x="4185787" y="2903551"/>
                  </a:lnTo>
                  <a:lnTo>
                    <a:pt x="4182513" y="2914328"/>
                  </a:lnTo>
                  <a:lnTo>
                    <a:pt x="4177882" y="2947858"/>
                  </a:lnTo>
                  <a:lnTo>
                    <a:pt x="4177881" y="2947862"/>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2"/>
                    <a:pt x="4093355" y="3574408"/>
                  </a:cubicBezTo>
                  <a:lnTo>
                    <a:pt x="4093355" y="3574409"/>
                  </a:lnTo>
                  <a:cubicBezTo>
                    <a:pt x="4092450" y="3582005"/>
                    <a:pt x="4096499" y="3590054"/>
                    <a:pt x="4105453" y="3606818"/>
                  </a:cubicBezTo>
                  <a:cubicBezTo>
                    <a:pt x="4109835" y="3614820"/>
                    <a:pt x="4112501" y="3624726"/>
                    <a:pt x="4118979" y="3630633"/>
                  </a:cubicBezTo>
                  <a:lnTo>
                    <a:pt x="4136708" y="3654416"/>
                  </a:lnTo>
                  <a:lnTo>
                    <a:pt x="4140382" y="3668940"/>
                  </a:lnTo>
                  <a:lnTo>
                    <a:pt x="4143220" y="3680164"/>
                  </a:lnTo>
                  <a:lnTo>
                    <a:pt x="4139172" y="3734837"/>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7425" y="3868764"/>
                  </a:lnTo>
                  <a:lnTo>
                    <a:pt x="4126028" y="3885337"/>
                  </a:lnTo>
                  <a:lnTo>
                    <a:pt x="4126028" y="3885339"/>
                  </a:lnTo>
                  <a:cubicBezTo>
                    <a:pt x="4135744" y="3897722"/>
                    <a:pt x="4143150" y="3910319"/>
                    <a:pt x="4148409" y="3923125"/>
                  </a:cubicBezTo>
                  <a:lnTo>
                    <a:pt x="4157913" y="3962160"/>
                  </a:lnTo>
                  <a:lnTo>
                    <a:pt x="4142221" y="4043838"/>
                  </a:lnTo>
                  <a:lnTo>
                    <a:pt x="4142220" y="4043839"/>
                  </a:lnTo>
                  <a:cubicBezTo>
                    <a:pt x="4133457" y="4063842"/>
                    <a:pt x="4128075" y="4083702"/>
                    <a:pt x="4127099" y="4103825"/>
                  </a:cubicBezTo>
                  <a:lnTo>
                    <a:pt x="4127099" y="4103826"/>
                  </a:lnTo>
                  <a:lnTo>
                    <a:pt x="4129066" y="4134256"/>
                  </a:lnTo>
                  <a:lnTo>
                    <a:pt x="4138410" y="4165382"/>
                  </a:lnTo>
                  <a:lnTo>
                    <a:pt x="4138410" y="4165384"/>
                  </a:lnTo>
                  <a:lnTo>
                    <a:pt x="4142315" y="4192388"/>
                  </a:lnTo>
                  <a:lnTo>
                    <a:pt x="4142315" y="4192387"/>
                  </a:lnTo>
                  <a:cubicBezTo>
                    <a:pt x="4142411" y="4182767"/>
                    <a:pt x="4141839" y="4173480"/>
                    <a:pt x="4138410" y="4165383"/>
                  </a:cubicBezTo>
                  <a:lnTo>
                    <a:pt x="4138410" y="4165382"/>
                  </a:lnTo>
                  <a:lnTo>
                    <a:pt x="4127099" y="4103826"/>
                  </a:lnTo>
                  <a:lnTo>
                    <a:pt x="4142220" y="4043840"/>
                  </a:lnTo>
                  <a:lnTo>
                    <a:pt x="4142221" y="4043838"/>
                  </a:lnTo>
                  <a:lnTo>
                    <a:pt x="4155523" y="4002410"/>
                  </a:lnTo>
                  <a:lnTo>
                    <a:pt x="4157913" y="3962160"/>
                  </a:lnTo>
                  <a:lnTo>
                    <a:pt x="4157913" y="3962159"/>
                  </a:lnTo>
                  <a:cubicBezTo>
                    <a:pt x="4155651" y="3935727"/>
                    <a:pt x="4145460" y="3910104"/>
                    <a:pt x="4126028" y="3885338"/>
                  </a:cubicBezTo>
                  <a:lnTo>
                    <a:pt x="4126028" y="3885337"/>
                  </a:lnTo>
                  <a:lnTo>
                    <a:pt x="4116645" y="3852620"/>
                  </a:lnTo>
                  <a:lnTo>
                    <a:pt x="4130980" y="3822473"/>
                  </a:lnTo>
                  <a:cubicBezTo>
                    <a:pt x="4139172" y="3811614"/>
                    <a:pt x="4144316" y="3800897"/>
                    <a:pt x="4145911" y="3789777"/>
                  </a:cubicBezTo>
                  <a:lnTo>
                    <a:pt x="4145911" y="3789776"/>
                  </a:lnTo>
                  <a:cubicBezTo>
                    <a:pt x="4147507" y="3778655"/>
                    <a:pt x="4145554" y="3767130"/>
                    <a:pt x="4139554" y="3754652"/>
                  </a:cubicBezTo>
                  <a:lnTo>
                    <a:pt x="4139172" y="3734838"/>
                  </a:lnTo>
                  <a:lnTo>
                    <a:pt x="4143220" y="3680164"/>
                  </a:lnTo>
                  <a:lnTo>
                    <a:pt x="4143220" y="3680163"/>
                  </a:lnTo>
                  <a:lnTo>
                    <a:pt x="4140382" y="3668940"/>
                  </a:lnTo>
                  <a:lnTo>
                    <a:pt x="4136708" y="3654416"/>
                  </a:lnTo>
                  <a:lnTo>
                    <a:pt x="4136708" y="3654416"/>
                  </a:lnTo>
                  <a:lnTo>
                    <a:pt x="4136708" y="3654415"/>
                  </a:lnTo>
                  <a:cubicBezTo>
                    <a:pt x="4132898" y="3646123"/>
                    <a:pt x="4127219" y="3638157"/>
                    <a:pt x="4118979" y="3630632"/>
                  </a:cubicBezTo>
                  <a:cubicBezTo>
                    <a:pt x="4112501" y="3624725"/>
                    <a:pt x="4109835" y="3614819"/>
                    <a:pt x="4105453" y="3606817"/>
                  </a:cubicBezTo>
                  <a:cubicBezTo>
                    <a:pt x="4100976" y="3598435"/>
                    <a:pt x="4097725" y="3592232"/>
                    <a:pt x="4095707" y="3587174"/>
                  </a:cubicBezTo>
                  <a:lnTo>
                    <a:pt x="4093355"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1"/>
                  </a:lnTo>
                  <a:cubicBezTo>
                    <a:pt x="4193372" y="3045777"/>
                    <a:pt x="4189562" y="3014153"/>
                    <a:pt x="4181465" y="2982148"/>
                  </a:cubicBezTo>
                  <a:lnTo>
                    <a:pt x="4177881" y="2947863"/>
                  </a:lnTo>
                  <a:lnTo>
                    <a:pt x="4177882" y="2947858"/>
                  </a:lnTo>
                  <a:lnTo>
                    <a:pt x="4185787" y="2903551"/>
                  </a:lnTo>
                  <a:lnTo>
                    <a:pt x="4202421" y="2848794"/>
                  </a:lnTo>
                  <a:cubicBezTo>
                    <a:pt x="4203754" y="2844317"/>
                    <a:pt x="4207040"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25839" y="2518262"/>
                  </a:lnTo>
                  <a:lnTo>
                    <a:pt x="4125838" y="2518264"/>
                  </a:lnTo>
                  <a:cubicBezTo>
                    <a:pt x="4123171" y="2527790"/>
                    <a:pt x="4122027" y="2536457"/>
                    <a:pt x="4122194" y="2545006"/>
                  </a:cubicBezTo>
                  <a:lnTo>
                    <a:pt x="4122194" y="2545007"/>
                  </a:lnTo>
                  <a:cubicBezTo>
                    <a:pt x="4122360" y="2553556"/>
                    <a:pt x="4123837" y="2561986"/>
                    <a:pt x="4126408" y="2571035"/>
                  </a:cubicBezTo>
                  <a:cubicBezTo>
                    <a:pt x="4138410" y="2612946"/>
                    <a:pt x="4170987" y="2640951"/>
                    <a:pt x="4199563" y="2668002"/>
                  </a:cubicBezTo>
                  <a:cubicBezTo>
                    <a:pt x="4223947" y="2691055"/>
                    <a:pt x="4237663" y="2716964"/>
                    <a:pt x="4247953" y="2745349"/>
                  </a:cubicBezTo>
                  <a:lnTo>
                    <a:pt x="4247954" y="2745352"/>
                  </a:lnTo>
                  <a:lnTo>
                    <a:pt x="4253873" y="2778006"/>
                  </a:lnTo>
                  <a:lnTo>
                    <a:pt x="4253453" y="2785440"/>
                  </a:lnTo>
                  <a:lnTo>
                    <a:pt x="4243374" y="2811780"/>
                  </a:lnTo>
                  <a:lnTo>
                    <a:pt x="4243371" y="2811787"/>
                  </a:lnTo>
                  <a:lnTo>
                    <a:pt x="4243372" y="2811787"/>
                  </a:lnTo>
                  <a:lnTo>
                    <a:pt x="4243374" y="2811780"/>
                  </a:lnTo>
                  <a:lnTo>
                    <a:pt x="4253025" y="2793023"/>
                  </a:lnTo>
                  <a:lnTo>
                    <a:pt x="4253453" y="2785440"/>
                  </a:lnTo>
                  <a:lnTo>
                    <a:pt x="4254654" y="2782305"/>
                  </a:lnTo>
                  <a:lnTo>
                    <a:pt x="4253873" y="2778006"/>
                  </a:lnTo>
                  <a:lnTo>
                    <a:pt x="4254284" y="2770758"/>
                  </a:lnTo>
                  <a:lnTo>
                    <a:pt x="4247954" y="2745352"/>
                  </a:lnTo>
                  <a:lnTo>
                    <a:pt x="4247953" y="2745348"/>
                  </a:lnTo>
                  <a:cubicBezTo>
                    <a:pt x="4237663" y="2716963"/>
                    <a:pt x="4223947" y="2691054"/>
                    <a:pt x="4199563" y="2668001"/>
                  </a:cubicBezTo>
                  <a:cubicBezTo>
                    <a:pt x="4170987" y="2640950"/>
                    <a:pt x="4138410" y="2612945"/>
                    <a:pt x="4126408" y="2571034"/>
                  </a:cubicBezTo>
                  <a:lnTo>
                    <a:pt x="4122194" y="2545007"/>
                  </a:lnTo>
                  <a:lnTo>
                    <a:pt x="4125838" y="2518265"/>
                  </a:lnTo>
                  <a:lnTo>
                    <a:pt x="4125839" y="2518262"/>
                  </a:lnTo>
                  <a:lnTo>
                    <a:pt x="4132419" y="2490551"/>
                  </a:lnTo>
                  <a:lnTo>
                    <a:pt x="4134481" y="2463018"/>
                  </a:lnTo>
                  <a:lnTo>
                    <a:pt x="4134481" y="2463017"/>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45230" y="1459073"/>
                  </a:moveTo>
                  <a:lnTo>
                    <a:pt x="3745229" y="1459074"/>
                  </a:lnTo>
                  <a:lnTo>
                    <a:pt x="3736012" y="1481572"/>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lnTo>
                    <a:pt x="3759500" y="338900"/>
                  </a:lnTo>
                  <a:lnTo>
                    <a:pt x="3769400" y="395640"/>
                  </a:lnTo>
                  <a:lnTo>
                    <a:pt x="3765590" y="367328"/>
                  </a:lnTo>
                  <a:lnTo>
                    <a:pt x="3759500" y="338900"/>
                  </a:lnTo>
                  <a:lnTo>
                    <a:pt x="3759494" y="338870"/>
                  </a:ln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7"/>
                  </a:lnTo>
                  <a:lnTo>
                    <a:pt x="3785402" y="228944"/>
                  </a:lnTo>
                  <a:lnTo>
                    <a:pt x="3780943" y="177271"/>
                  </a:lnTo>
                  <a:lnTo>
                    <a:pt x="3777129" y="153387"/>
                  </a:lnTo>
                  <a:lnTo>
                    <a:pt x="3776930" y="151569"/>
                  </a:lnTo>
                  <a:cubicBezTo>
                    <a:pt x="3772700" y="125876"/>
                    <a:pt x="3768195" y="100174"/>
                    <a:pt x="3766811" y="74129"/>
                  </a:cubicBezTo>
                  <a:close/>
                  <a:moveTo>
                    <a:pt x="3766492" y="0"/>
                  </a:moveTo>
                  <a:lnTo>
                    <a:pt x="4230600" y="0"/>
                  </a:lnTo>
                  <a:lnTo>
                    <a:pt x="4229473" y="2817"/>
                  </a:lnTo>
                  <a:cubicBezTo>
                    <a:pt x="4221092" y="21486"/>
                    <a:pt x="4218423" y="43012"/>
                    <a:pt x="4215375" y="63587"/>
                  </a:cubicBezTo>
                  <a:cubicBezTo>
                    <a:pt x="4209851" y="101308"/>
                    <a:pt x="4206421" y="139219"/>
                    <a:pt x="4201468" y="176939"/>
                  </a:cubicBezTo>
                  <a:cubicBezTo>
                    <a:pt x="4200325" y="184941"/>
                    <a:pt x="4198231"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5" y="1489720"/>
                  </a:cubicBezTo>
                  <a:cubicBezTo>
                    <a:pt x="4198993" y="1505724"/>
                    <a:pt x="4192324" y="1523059"/>
                    <a:pt x="4196324" y="1537537"/>
                  </a:cubicBezTo>
                  <a:cubicBezTo>
                    <a:pt x="4207374" y="1576019"/>
                    <a:pt x="4220709" y="1614120"/>
                    <a:pt x="4237474" y="1650317"/>
                  </a:cubicBezTo>
                  <a:cubicBezTo>
                    <a:pt x="4254428" y="1687086"/>
                    <a:pt x="4268716" y="1721185"/>
                    <a:pt x="4251572" y="1763287"/>
                  </a:cubicBezTo>
                  <a:cubicBezTo>
                    <a:pt x="4244332" y="1781194"/>
                    <a:pt x="4249476" y="1804816"/>
                    <a:pt x="4251380" y="1825393"/>
                  </a:cubicBezTo>
                  <a:cubicBezTo>
                    <a:pt x="4252904" y="1840441"/>
                    <a:pt x="4261478" y="1854920"/>
                    <a:pt x="4261478" y="1869780"/>
                  </a:cubicBezTo>
                  <a:cubicBezTo>
                    <a:pt x="4261478" y="1909408"/>
                    <a:pt x="4271574" y="1944649"/>
                    <a:pt x="4292149" y="1978940"/>
                  </a:cubicBezTo>
                  <a:cubicBezTo>
                    <a:pt x="4300150" y="1992279"/>
                    <a:pt x="4294815" y="2013043"/>
                    <a:pt x="4296911" y="2030378"/>
                  </a:cubicBezTo>
                  <a:cubicBezTo>
                    <a:pt x="4299388" y="2048668"/>
                    <a:pt x="4301673" y="2067525"/>
                    <a:pt x="4307201" y="2085054"/>
                  </a:cubicBezTo>
                  <a:cubicBezTo>
                    <a:pt x="4321679" y="2130393"/>
                    <a:pt x="4338062" y="2175163"/>
                    <a:pt x="4353302" y="2220312"/>
                  </a:cubicBezTo>
                  <a:cubicBezTo>
                    <a:pt x="4365877" y="2257459"/>
                    <a:pt x="4355970" y="2294039"/>
                    <a:pt x="4350636" y="2330806"/>
                  </a:cubicBezTo>
                  <a:cubicBezTo>
                    <a:pt x="4347205" y="2353859"/>
                    <a:pt x="4339013" y="2375383"/>
                    <a:pt x="4351206" y="2401292"/>
                  </a:cubicBezTo>
                  <a:cubicBezTo>
                    <a:pt x="4362828" y="2426059"/>
                    <a:pt x="4360160" y="2457492"/>
                    <a:pt x="4366446" y="2485307"/>
                  </a:cubicBezTo>
                  <a:cubicBezTo>
                    <a:pt x="4371781" y="2508742"/>
                    <a:pt x="4380354" y="2531409"/>
                    <a:pt x="4388736" y="2554079"/>
                  </a:cubicBezTo>
                  <a:cubicBezTo>
                    <a:pt x="4400168" y="2584942"/>
                    <a:pt x="4412167" y="2615421"/>
                    <a:pt x="4406453" y="2649143"/>
                  </a:cubicBezTo>
                  <a:cubicBezTo>
                    <a:pt x="4399976" y="2687436"/>
                    <a:pt x="4424359" y="2713723"/>
                    <a:pt x="4440554" y="2743826"/>
                  </a:cubicBezTo>
                  <a:cubicBezTo>
                    <a:pt x="4451603" y="2764590"/>
                    <a:pt x="4459795" y="2787259"/>
                    <a:pt x="4466653" y="2809930"/>
                  </a:cubicBezTo>
                  <a:cubicBezTo>
                    <a:pt x="4475607" y="2840219"/>
                    <a:pt x="4480941" y="2871462"/>
                    <a:pt x="4489705" y="2901943"/>
                  </a:cubicBezTo>
                  <a:cubicBezTo>
                    <a:pt x="4502848" y="2948047"/>
                    <a:pt x="4513137" y="2994722"/>
                    <a:pt x="4505897" y="3042728"/>
                  </a:cubicBezTo>
                  <a:cubicBezTo>
                    <a:pt x="4502659" y="3064827"/>
                    <a:pt x="4502848" y="3085403"/>
                    <a:pt x="4507613" y="3107500"/>
                  </a:cubicBezTo>
                  <a:cubicBezTo>
                    <a:pt x="4515422" y="3143695"/>
                    <a:pt x="4516376" y="3180844"/>
                    <a:pt x="4545521" y="3209993"/>
                  </a:cubicBezTo>
                  <a:cubicBezTo>
                    <a:pt x="4555811" y="3220280"/>
                    <a:pt x="4558477" y="3238758"/>
                    <a:pt x="4563811" y="3253809"/>
                  </a:cubicBezTo>
                  <a:cubicBezTo>
                    <a:pt x="4570099" y="3271145"/>
                    <a:pt x="4566858" y="3283908"/>
                    <a:pt x="4548570" y="3293244"/>
                  </a:cubicBezTo>
                  <a:cubicBezTo>
                    <a:pt x="4540379" y="3297434"/>
                    <a:pt x="4532378" y="3309437"/>
                    <a:pt x="4531043" y="3318771"/>
                  </a:cubicBezTo>
                  <a:cubicBezTo>
                    <a:pt x="4527043" y="3346776"/>
                    <a:pt x="4532950" y="3372495"/>
                    <a:pt x="4545904" y="3399546"/>
                  </a:cubicBezTo>
                  <a:cubicBezTo>
                    <a:pt x="4558096" y="3424883"/>
                    <a:pt x="4556762" y="3456508"/>
                    <a:pt x="4561524" y="3485275"/>
                  </a:cubicBezTo>
                  <a:cubicBezTo>
                    <a:pt x="4564954" y="3505657"/>
                    <a:pt x="4572002" y="3526042"/>
                    <a:pt x="4572002" y="3546617"/>
                  </a:cubicBezTo>
                  <a:cubicBezTo>
                    <a:pt x="4572002" y="3572146"/>
                    <a:pt x="4565907" y="3597482"/>
                    <a:pt x="4563620" y="3623201"/>
                  </a:cubicBezTo>
                  <a:cubicBezTo>
                    <a:pt x="4561716" y="3643204"/>
                    <a:pt x="4562478" y="3663589"/>
                    <a:pt x="4560192" y="3683591"/>
                  </a:cubicBezTo>
                  <a:cubicBezTo>
                    <a:pt x="4558477" y="3699976"/>
                    <a:pt x="4554096" y="3716168"/>
                    <a:pt x="4550476" y="3732361"/>
                  </a:cubicBezTo>
                  <a:cubicBezTo>
                    <a:pt x="4549142" y="3738267"/>
                    <a:pt x="4543998" y="3744173"/>
                    <a:pt x="4544759" y="3749506"/>
                  </a:cubicBezTo>
                  <a:cubicBezTo>
                    <a:pt x="4552953" y="3802467"/>
                    <a:pt x="4516376" y="3840569"/>
                    <a:pt x="4500182" y="3885338"/>
                  </a:cubicBezTo>
                  <a:cubicBezTo>
                    <a:pt x="4483035" y="3932394"/>
                    <a:pt x="4456748" y="3977925"/>
                    <a:pt x="4464557" y="4030503"/>
                  </a:cubicBezTo>
                  <a:cubicBezTo>
                    <a:pt x="4469319" y="4062318"/>
                    <a:pt x="4480369" y="4092989"/>
                    <a:pt x="4487039" y="4124614"/>
                  </a:cubicBezTo>
                  <a:cubicBezTo>
                    <a:pt x="4489324" y="4135854"/>
                    <a:pt x="4488943" y="4148427"/>
                    <a:pt x="4486656" y="4159667"/>
                  </a:cubicBezTo>
                  <a:cubicBezTo>
                    <a:pt x="4476177" y="4213961"/>
                    <a:pt x="4474653" y="4267493"/>
                    <a:pt x="4491801" y="4320837"/>
                  </a:cubicBezTo>
                  <a:cubicBezTo>
                    <a:pt x="4494659" y="4329979"/>
                    <a:pt x="4497325" y="4339695"/>
                    <a:pt x="4497325" y="4349222"/>
                  </a:cubicBezTo>
                  <a:cubicBezTo>
                    <a:pt x="4497325" y="4401419"/>
                    <a:pt x="4493324" y="4452665"/>
                    <a:pt x="4474653" y="4502579"/>
                  </a:cubicBezTo>
                  <a:cubicBezTo>
                    <a:pt x="4468368" y="4519343"/>
                    <a:pt x="4472368" y="4539728"/>
                    <a:pt x="4470844" y="4558207"/>
                  </a:cubicBezTo>
                  <a:cubicBezTo>
                    <a:pt x="4469511" y="4575351"/>
                    <a:pt x="4468940" y="4592878"/>
                    <a:pt x="4464557" y="4609452"/>
                  </a:cubicBezTo>
                  <a:cubicBezTo>
                    <a:pt x="4458082" y="4633647"/>
                    <a:pt x="4457320" y="4656126"/>
                    <a:pt x="4463033" y="4681083"/>
                  </a:cubicBezTo>
                  <a:cubicBezTo>
                    <a:pt x="4468368" y="4704895"/>
                    <a:pt x="4465702" y="4730614"/>
                    <a:pt x="4465891" y="4755381"/>
                  </a:cubicBezTo>
                  <a:cubicBezTo>
                    <a:pt x="4466082" y="4783004"/>
                    <a:pt x="4466272" y="4810627"/>
                    <a:pt x="4465319" y="4838250"/>
                  </a:cubicBezTo>
                  <a:cubicBezTo>
                    <a:pt x="4464940" y="4849300"/>
                    <a:pt x="4457320" y="4861873"/>
                    <a:pt x="4460367" y="4871019"/>
                  </a:cubicBezTo>
                  <a:cubicBezTo>
                    <a:pt x="4470653" y="4900546"/>
                    <a:pt x="4458271" y="4930075"/>
                    <a:pt x="4463795" y="4959602"/>
                  </a:cubicBezTo>
                  <a:cubicBezTo>
                    <a:pt x="4466653" y="4974082"/>
                    <a:pt x="4458844" y="4990465"/>
                    <a:pt x="4458082" y="5006086"/>
                  </a:cubicBezTo>
                  <a:cubicBezTo>
                    <a:pt x="4456748" y="5031614"/>
                    <a:pt x="4457320" y="5057141"/>
                    <a:pt x="4456937" y="5082670"/>
                  </a:cubicBezTo>
                  <a:cubicBezTo>
                    <a:pt x="4456748" y="5091052"/>
                    <a:pt x="4455986" y="5099245"/>
                    <a:pt x="4455603" y="5107627"/>
                  </a:cubicBezTo>
                  <a:cubicBezTo>
                    <a:pt x="4455223" y="5115057"/>
                    <a:pt x="4453508" y="5122867"/>
                    <a:pt x="4454840" y="5129916"/>
                  </a:cubicBezTo>
                  <a:cubicBezTo>
                    <a:pt x="4459605" y="5155445"/>
                    <a:pt x="4467415" y="5180591"/>
                    <a:pt x="4470464" y="5206308"/>
                  </a:cubicBezTo>
                  <a:cubicBezTo>
                    <a:pt x="4473130" y="5228597"/>
                    <a:pt x="4469511" y="5251650"/>
                    <a:pt x="4471415" y="5274129"/>
                  </a:cubicBezTo>
                  <a:cubicBezTo>
                    <a:pt x="4474653" y="5313754"/>
                    <a:pt x="4480369" y="5353379"/>
                    <a:pt x="4483990" y="5393005"/>
                  </a:cubicBezTo>
                  <a:cubicBezTo>
                    <a:pt x="4484752" y="5401579"/>
                    <a:pt x="4479988" y="5410531"/>
                    <a:pt x="4479607" y="5419295"/>
                  </a:cubicBezTo>
                  <a:cubicBezTo>
                    <a:pt x="4478656" y="5446728"/>
                    <a:pt x="4478464" y="5474161"/>
                    <a:pt x="4477894" y="5501594"/>
                  </a:cubicBezTo>
                  <a:cubicBezTo>
                    <a:pt x="4477702" y="5517215"/>
                    <a:pt x="4478273" y="5533027"/>
                    <a:pt x="4476560" y="5548460"/>
                  </a:cubicBezTo>
                  <a:cubicBezTo>
                    <a:pt x="4474273" y="5568842"/>
                    <a:pt x="4470844" y="5587321"/>
                    <a:pt x="4485703" y="5606372"/>
                  </a:cubicBezTo>
                  <a:cubicBezTo>
                    <a:pt x="4508755" y="5635711"/>
                    <a:pt x="4499801" y="5673050"/>
                    <a:pt x="4505134" y="5706959"/>
                  </a:cubicBezTo>
                  <a:cubicBezTo>
                    <a:pt x="4506468" y="5715723"/>
                    <a:pt x="4506659" y="5724678"/>
                    <a:pt x="4508183" y="5733440"/>
                  </a:cubicBezTo>
                  <a:cubicBezTo>
                    <a:pt x="4511041" y="5749634"/>
                    <a:pt x="4514279" y="5765635"/>
                    <a:pt x="4517519" y="5781830"/>
                  </a:cubicBezTo>
                  <a:cubicBezTo>
                    <a:pt x="4518089" y="5784686"/>
                    <a:pt x="4518281" y="5787924"/>
                    <a:pt x="4519234" y="5790592"/>
                  </a:cubicBezTo>
                  <a:cubicBezTo>
                    <a:pt x="4527233" y="5815169"/>
                    <a:pt x="4536378" y="5839361"/>
                    <a:pt x="4542855" y="5864318"/>
                  </a:cubicBezTo>
                  <a:cubicBezTo>
                    <a:pt x="4546095" y="5876511"/>
                    <a:pt x="4546476" y="5890037"/>
                    <a:pt x="4544759" y="5902610"/>
                  </a:cubicBezTo>
                  <a:cubicBezTo>
                    <a:pt x="4539808" y="5939377"/>
                    <a:pt x="4537712" y="5975764"/>
                    <a:pt x="4544951" y="6012723"/>
                  </a:cubicBezTo>
                  <a:cubicBezTo>
                    <a:pt x="4547808" y="6027392"/>
                    <a:pt x="4543045" y="6043776"/>
                    <a:pt x="4541332" y="6059397"/>
                  </a:cubicBezTo>
                  <a:cubicBezTo>
                    <a:pt x="4536759" y="6096736"/>
                    <a:pt x="4531805" y="6134075"/>
                    <a:pt x="4527426" y="6171605"/>
                  </a:cubicBezTo>
                  <a:cubicBezTo>
                    <a:pt x="4524758" y="6195037"/>
                    <a:pt x="4523234" y="6218660"/>
                    <a:pt x="4520568" y="6242093"/>
                  </a:cubicBezTo>
                  <a:cubicBezTo>
                    <a:pt x="4517327" y="6269144"/>
                    <a:pt x="4512375" y="6296005"/>
                    <a:pt x="4509706" y="6323058"/>
                  </a:cubicBezTo>
                  <a:cubicBezTo>
                    <a:pt x="4506659" y="6353919"/>
                    <a:pt x="4506089" y="6384972"/>
                    <a:pt x="4502848" y="6415833"/>
                  </a:cubicBezTo>
                  <a:cubicBezTo>
                    <a:pt x="4496563" y="6472225"/>
                    <a:pt x="4489132" y="6528424"/>
                    <a:pt x="4482084" y="6584812"/>
                  </a:cubicBezTo>
                  <a:cubicBezTo>
                    <a:pt x="4475226" y="6639488"/>
                    <a:pt x="4469129" y="6694164"/>
                    <a:pt x="4460557" y="6748458"/>
                  </a:cubicBezTo>
                  <a:cubicBezTo>
                    <a:pt x="4456937" y="6771319"/>
                    <a:pt x="4447030" y="6793035"/>
                    <a:pt x="4441507" y="6815516"/>
                  </a:cubicBezTo>
                  <a:lnTo>
                    <a:pt x="4431806" y="6858001"/>
                  </a:lnTo>
                  <a:lnTo>
                    <a:pt x="4259554" y="6858001"/>
                  </a:lnTo>
                  <a:lnTo>
                    <a:pt x="4259554" y="6858002"/>
                  </a:lnTo>
                  <a:lnTo>
                    <a:pt x="0" y="6858002"/>
                  </a:lnTo>
                  <a:lnTo>
                    <a:pt x="0" y="2"/>
                  </a:lnTo>
                  <a:lnTo>
                    <a:pt x="3766492" y="1"/>
                  </a:lnTo>
                  <a:lnTo>
                    <a:pt x="3769210" y="21486"/>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9" name="Group 8">
              <a:extLst>
                <a:ext uri="{FF2B5EF4-FFF2-40B4-BE49-F238E27FC236}">
                  <a16:creationId xmlns:a16="http://schemas.microsoft.com/office/drawing/2014/main" id="{1BCD9601-1F44-4E40-998C-1B256DAE946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1"/>
              <a:ext cx="884241" cy="6858002"/>
              <a:chOff x="3697284" y="-1"/>
              <a:chExt cx="884241" cy="6858002"/>
            </a:xfrm>
          </p:grpSpPr>
          <p:grpSp>
            <p:nvGrpSpPr>
              <p:cNvPr id="10" name="Group 9">
                <a:extLst>
                  <a:ext uri="{FF2B5EF4-FFF2-40B4-BE49-F238E27FC236}">
                    <a16:creationId xmlns:a16="http://schemas.microsoft.com/office/drawing/2014/main" id="{1A1CA4E9-12FA-47EB-8471-25E8D55152C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1"/>
                <a:ext cx="884241" cy="6858001"/>
                <a:chOff x="3697284" y="-1"/>
                <a:chExt cx="884241" cy="6858001"/>
              </a:xfrm>
              <a:solidFill>
                <a:srgbClr val="FFFFFF"/>
              </a:solidFill>
              <a:effectLst/>
            </p:grpSpPr>
            <p:sp>
              <p:nvSpPr>
                <p:cNvPr id="14" name="Freeform: Shape 13">
                  <a:extLst>
                    <a:ext uri="{FF2B5EF4-FFF2-40B4-BE49-F238E27FC236}">
                      <a16:creationId xmlns:a16="http://schemas.microsoft.com/office/drawing/2014/main" id="{E13A9BF0-334C-4457-A635-9CA4877EAA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FF05821A-8598-44E4-A18C-538D5331E4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1" name="Group 10">
                <a:extLst>
                  <a:ext uri="{FF2B5EF4-FFF2-40B4-BE49-F238E27FC236}">
                    <a16:creationId xmlns:a16="http://schemas.microsoft.com/office/drawing/2014/main" id="{8A4ECC81-E17F-4F87-9A0B-398363A864A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0"/>
                <a:ext cx="884241" cy="6858001"/>
                <a:chOff x="3697284" y="-1"/>
                <a:chExt cx="884241" cy="6858001"/>
              </a:xfrm>
              <a:blipFill>
                <a:blip r:embed="rId4">
                  <a:alphaModFix amt="57000"/>
                </a:blip>
                <a:tile tx="0" ty="0" sx="100000" sy="100000" flip="none" algn="tl"/>
              </a:blipFill>
              <a:effectLst/>
            </p:grpSpPr>
            <p:sp>
              <p:nvSpPr>
                <p:cNvPr id="12" name="Freeform: Shape 11">
                  <a:extLst>
                    <a:ext uri="{FF2B5EF4-FFF2-40B4-BE49-F238E27FC236}">
                      <a16:creationId xmlns:a16="http://schemas.microsoft.com/office/drawing/2014/main" id="{1FBBD7D8-A895-40D0-A53D-DEDF495B2F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BA602493-BC70-48CF-BDBA-88A8662274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sp>
        <p:nvSpPr>
          <p:cNvPr id="4" name="TextBox 3">
            <a:extLst>
              <a:ext uri="{FF2B5EF4-FFF2-40B4-BE49-F238E27FC236}">
                <a16:creationId xmlns:a16="http://schemas.microsoft.com/office/drawing/2014/main" id="{B0692278-1F12-695C-6746-7B24FD010470}"/>
              </a:ext>
            </a:extLst>
          </p:cNvPr>
          <p:cNvSpPr txBox="1"/>
          <p:nvPr/>
        </p:nvSpPr>
        <p:spPr>
          <a:xfrm>
            <a:off x="692992" y="1155311"/>
            <a:ext cx="2792080" cy="3785652"/>
          </a:xfrm>
          <a:prstGeom prst="rect">
            <a:avLst/>
          </a:prstGeom>
          <a:noFill/>
        </p:spPr>
        <p:txBody>
          <a:bodyPr wrap="square">
            <a:spAutoFit/>
          </a:bodyPr>
          <a:lstStyle/>
          <a:p>
            <a:r>
              <a:rPr lang="en-GB" sz="1200" dirty="0">
                <a:solidFill>
                  <a:schemeClr val="bg1"/>
                </a:solidFill>
                <a:latin typeface="Arial" panose="020B0604020202020204" pitchFamily="34" charset="0"/>
                <a:cs typeface="Arial" panose="020B0604020202020204" pitchFamily="34" charset="0"/>
              </a:rPr>
              <a:t>All organisations consider communication is vital for survival, as a business cannot exist without it. They engage in a wide range of communication activities, with a primary focus on ensuring effectiveness (Fielding, 2006).</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In my experience, understanding the hierarchy in a restaurant is crucial (Fine dining lovers, 2017). It clarifies who is responsible and accountable for its operation. Restaurant managers oversee the overall day-to-day running of the establishment, while the kitchen manager, typically the executive chef or head chef, is responsible for managing the kitchen. </a:t>
            </a:r>
          </a:p>
          <a:p>
            <a:endParaRPr lang="en-GB" sz="1200" dirty="0">
              <a:solidFill>
                <a:schemeClr val="bg1"/>
              </a:solidFill>
              <a:latin typeface="Arial" panose="020B0604020202020204" pitchFamily="34" charset="0"/>
              <a:cs typeface="Arial" panose="020B0604020202020204" pitchFamily="34" charset="0"/>
            </a:endParaRPr>
          </a:p>
          <a:p>
            <a:endParaRPr lang="en-GB" sz="1200" dirty="0">
              <a:solidFill>
                <a:schemeClr val="bg1"/>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3895E71B-F2EB-0481-6924-F1D934E2B554}"/>
              </a:ext>
            </a:extLst>
          </p:cNvPr>
          <p:cNvSpPr txBox="1"/>
          <p:nvPr/>
        </p:nvSpPr>
        <p:spPr>
          <a:xfrm>
            <a:off x="11220856" y="6527260"/>
            <a:ext cx="874717" cy="215444"/>
          </a:xfrm>
          <a:prstGeom prst="rect">
            <a:avLst/>
          </a:prstGeom>
          <a:noFill/>
        </p:spPr>
        <p:txBody>
          <a:bodyPr wrap="square">
            <a:spAutoFit/>
          </a:bodyPr>
          <a:lstStyle/>
          <a:p>
            <a:r>
              <a:rPr lang="en-GB" sz="800" dirty="0"/>
              <a:t>Stock image</a:t>
            </a:r>
          </a:p>
        </p:txBody>
      </p:sp>
      <p:sp>
        <p:nvSpPr>
          <p:cNvPr id="17" name="TextBox 16">
            <a:extLst>
              <a:ext uri="{FF2B5EF4-FFF2-40B4-BE49-F238E27FC236}">
                <a16:creationId xmlns:a16="http://schemas.microsoft.com/office/drawing/2014/main" id="{BBD937C5-D9F3-6B22-4437-418286B60265}"/>
              </a:ext>
            </a:extLst>
          </p:cNvPr>
          <p:cNvSpPr txBox="1"/>
          <p:nvPr/>
        </p:nvSpPr>
        <p:spPr>
          <a:xfrm>
            <a:off x="5506168" y="2457749"/>
            <a:ext cx="5062231" cy="1631216"/>
          </a:xfrm>
          <a:prstGeom prst="rect">
            <a:avLst/>
          </a:prstGeom>
          <a:noFill/>
        </p:spPr>
        <p:txBody>
          <a:bodyPr wrap="square">
            <a:spAutoFit/>
          </a:bodyPr>
          <a:lstStyle/>
          <a:p>
            <a:r>
              <a:rPr lang="en-GB" sz="2500" b="1" dirty="0">
                <a:latin typeface="Arial" panose="020B0604020202020204" pitchFamily="34" charset="0"/>
                <a:cs typeface="Arial" panose="020B0604020202020204" pitchFamily="34" charset="0"/>
              </a:rPr>
              <a:t>Element 1: Abilities to </a:t>
            </a:r>
            <a:r>
              <a:rPr lang="en-GB" sz="2500" b="1" dirty="0" err="1">
                <a:latin typeface="Arial" panose="020B0604020202020204" pitchFamily="34" charset="0"/>
                <a:cs typeface="Arial" panose="020B0604020202020204" pitchFamily="34" charset="0"/>
              </a:rPr>
              <a:t>liase</a:t>
            </a:r>
            <a:r>
              <a:rPr lang="en-GB" sz="2500" b="1" dirty="0">
                <a:latin typeface="Arial" panose="020B0604020202020204" pitchFamily="34" charset="0"/>
                <a:cs typeface="Arial" panose="020B0604020202020204" pitchFamily="34" charset="0"/>
              </a:rPr>
              <a:t> and communicate with team members throughout the whole operation, showing initiative.</a:t>
            </a:r>
          </a:p>
        </p:txBody>
      </p:sp>
    </p:spTree>
    <p:extLst>
      <p:ext uri="{BB962C8B-B14F-4D97-AF65-F5344CB8AC3E}">
        <p14:creationId xmlns:p14="http://schemas.microsoft.com/office/powerpoint/2010/main" val="20278534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172A0AC-3DCE-4672-BCAF-28FEF91F6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E6F1C77-EDC9-4C5F-8C1C-62DD46BDA3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788EDF3-F561-A494-B5F8-D27C9EFD504A}"/>
              </a:ext>
            </a:extLst>
          </p:cNvPr>
          <p:cNvPicPr>
            <a:picLocks noChangeAspect="1"/>
          </p:cNvPicPr>
          <p:nvPr/>
        </p:nvPicPr>
        <p:blipFill>
          <a:blip r:embed="rId3">
            <a:alphaModFix amt="40000"/>
          </a:blip>
          <a:srcRect l="4217" r="26473"/>
          <a:stretch/>
        </p:blipFill>
        <p:spPr>
          <a:xfrm>
            <a:off x="0" y="0"/>
            <a:ext cx="8450297" cy="6857990"/>
          </a:xfrm>
          <a:prstGeom prst="rect">
            <a:avLst/>
          </a:prstGeom>
        </p:spPr>
      </p:pic>
      <p:sp>
        <p:nvSpPr>
          <p:cNvPr id="6" name="TextBox 5">
            <a:extLst>
              <a:ext uri="{FF2B5EF4-FFF2-40B4-BE49-F238E27FC236}">
                <a16:creationId xmlns:a16="http://schemas.microsoft.com/office/drawing/2014/main" id="{90A378C4-33BB-10A4-0AA9-94E908D4992E}"/>
              </a:ext>
            </a:extLst>
          </p:cNvPr>
          <p:cNvSpPr txBox="1"/>
          <p:nvPr/>
        </p:nvSpPr>
        <p:spPr>
          <a:xfrm>
            <a:off x="995134" y="1790879"/>
            <a:ext cx="4235730" cy="3957178"/>
          </a:xfrm>
          <a:prstGeom prst="rect">
            <a:avLst/>
          </a:prstGeom>
        </p:spPr>
        <p:txBody>
          <a:bodyPr vert="horz" lIns="91440" tIns="45720" rIns="91440" bIns="45720" rtlCol="0">
            <a:normAutofit/>
          </a:bodyPr>
          <a:lstStyle/>
          <a:p>
            <a:pPr>
              <a:lnSpc>
                <a:spcPct val="90000"/>
              </a:lnSpc>
              <a:spcAft>
                <a:spcPts val="600"/>
              </a:spcAft>
            </a:pPr>
            <a:r>
              <a:rPr lang="en-US" sz="1200" dirty="0">
                <a:solidFill>
                  <a:srgbClr val="FFFFFF"/>
                </a:solidFill>
                <a:latin typeface="Arial" panose="020B0604020202020204" pitchFamily="34" charset="0"/>
                <a:cs typeface="Arial" panose="020B0604020202020204" pitchFamily="34" charset="0"/>
              </a:rPr>
              <a:t>During my placement at Beach House, the Chef de </a:t>
            </a:r>
            <a:r>
              <a:rPr lang="en-US" sz="1200" dirty="0" err="1">
                <a:solidFill>
                  <a:srgbClr val="FFFFFF"/>
                </a:solidFill>
                <a:latin typeface="Arial" panose="020B0604020202020204" pitchFamily="34" charset="0"/>
                <a:cs typeface="Arial" panose="020B0604020202020204" pitchFamily="34" charset="0"/>
              </a:rPr>
              <a:t>Partie</a:t>
            </a:r>
            <a:r>
              <a:rPr lang="en-US" sz="1200" dirty="0">
                <a:solidFill>
                  <a:srgbClr val="FFFFFF"/>
                </a:solidFill>
                <a:latin typeface="Arial" panose="020B0604020202020204" pitchFamily="34" charset="0"/>
                <a:cs typeface="Arial" panose="020B0604020202020204" pitchFamily="34" charset="0"/>
              </a:rPr>
              <a:t> (CDP) showed me how to make the canapés, but I wasn't satisfied with the results. Despite my concerns, he encouraged me to continue. When I sent the canapés to the pass during dinner service, the Head Chef expressed his dissatisfaction. I understand that working in a Michelin-star restaurant requires a high level of attention to detail. Therefore, whenever I feel something isn’t up to standard and the CDP disagrees, I take it to the Head Chef to ensure it is correct. Although it can be uncomfortable at times, I believe it’s the right course of action.</a:t>
            </a:r>
          </a:p>
          <a:p>
            <a:pPr>
              <a:lnSpc>
                <a:spcPct val="90000"/>
              </a:lnSpc>
              <a:spcAft>
                <a:spcPts val="600"/>
              </a:spcAft>
            </a:pPr>
            <a:r>
              <a:rPr lang="en-US" sz="1200" dirty="0">
                <a:solidFill>
                  <a:srgbClr val="FFFFFF"/>
                </a:solidFill>
                <a:latin typeface="Arial" panose="020B0604020202020204" pitchFamily="34" charset="0"/>
                <a:cs typeface="Arial" panose="020B0604020202020204" pitchFamily="34" charset="0"/>
              </a:rPr>
              <a:t>This hierarchy becomes even more evident when we consider the communication patterns of the scene (Diedrich, 2011). It serves as a clear communication pathway, indicating where to report concerns and who is responsible for taking  action.</a:t>
            </a:r>
          </a:p>
          <a:p>
            <a:pPr indent="-228600">
              <a:lnSpc>
                <a:spcPct val="90000"/>
              </a:lnSpc>
              <a:spcAft>
                <a:spcPts val="600"/>
              </a:spcAft>
              <a:buFont typeface="Arial" panose="020B0604020202020204" pitchFamily="34" charset="0"/>
              <a:buChar char="•"/>
            </a:pPr>
            <a:endParaRPr lang="en-US" sz="1400" dirty="0">
              <a:solidFill>
                <a:srgbClr val="FFFFFF"/>
              </a:solidFill>
            </a:endParaRPr>
          </a:p>
        </p:txBody>
      </p:sp>
      <p:pic>
        <p:nvPicPr>
          <p:cNvPr id="3" name="Picture 2">
            <a:extLst>
              <a:ext uri="{FF2B5EF4-FFF2-40B4-BE49-F238E27FC236}">
                <a16:creationId xmlns:a16="http://schemas.microsoft.com/office/drawing/2014/main" id="{0001E2E4-D011-E7DD-0486-F028660CA508}"/>
              </a:ext>
            </a:extLst>
          </p:cNvPr>
          <p:cNvPicPr>
            <a:picLocks noChangeAspect="1"/>
          </p:cNvPicPr>
          <p:nvPr/>
        </p:nvPicPr>
        <p:blipFill>
          <a:blip r:embed="rId4"/>
          <a:srcRect r="15229" b="2"/>
          <a:stretch/>
        </p:blipFill>
        <p:spPr>
          <a:xfrm>
            <a:off x="6225997"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pic>
        <p:nvPicPr>
          <p:cNvPr id="7" name="Picture 6">
            <a:extLst>
              <a:ext uri="{FF2B5EF4-FFF2-40B4-BE49-F238E27FC236}">
                <a16:creationId xmlns:a16="http://schemas.microsoft.com/office/drawing/2014/main" id="{C7F87452-5C4E-D1A2-BAD3-73E53FFFB09D}"/>
              </a:ext>
            </a:extLst>
          </p:cNvPr>
          <p:cNvPicPr>
            <a:picLocks noChangeAspect="1"/>
          </p:cNvPicPr>
          <p:nvPr/>
        </p:nvPicPr>
        <p:blipFill>
          <a:blip r:embed="rId5"/>
          <a:stretch>
            <a:fillRect/>
          </a:stretch>
        </p:blipFill>
        <p:spPr>
          <a:xfrm>
            <a:off x="0" y="6626322"/>
            <a:ext cx="1359526" cy="231668"/>
          </a:xfrm>
          <a:prstGeom prst="rect">
            <a:avLst/>
          </a:prstGeom>
        </p:spPr>
      </p:pic>
    </p:spTree>
    <p:extLst>
      <p:ext uri="{BB962C8B-B14F-4D97-AF65-F5344CB8AC3E}">
        <p14:creationId xmlns:p14="http://schemas.microsoft.com/office/powerpoint/2010/main" val="39396428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24DF0A8-29CB-0EF9-D7A8-67D3390A99F4}"/>
              </a:ext>
            </a:extLst>
          </p:cNvPr>
          <p:cNvPicPr>
            <a:picLocks noChangeAspect="1"/>
          </p:cNvPicPr>
          <p:nvPr/>
        </p:nvPicPr>
        <p:blipFill>
          <a:blip r:embed="rId3"/>
          <a:srcRect l="11266" r="8462" b="-1"/>
          <a:stretch/>
        </p:blipFill>
        <p:spPr>
          <a:xfrm>
            <a:off x="3882570" y="10"/>
            <a:ext cx="8309429" cy="6857990"/>
          </a:xfrm>
          <a:custGeom>
            <a:avLst/>
            <a:gdLst/>
            <a:ahLst/>
            <a:cxnLst/>
            <a:rect l="l" t="t" r="r" b="b"/>
            <a:pathLst>
              <a:path w="12192000" h="6858000">
                <a:moveTo>
                  <a:pt x="0" y="0"/>
                </a:moveTo>
                <a:lnTo>
                  <a:pt x="12192000" y="0"/>
                </a:lnTo>
                <a:lnTo>
                  <a:pt x="12192000" y="6858000"/>
                </a:lnTo>
                <a:lnTo>
                  <a:pt x="0" y="6858000"/>
                </a:lnTo>
                <a:close/>
              </a:path>
            </a:pathLst>
          </a:custGeom>
        </p:spPr>
      </p:pic>
      <p:grpSp>
        <p:nvGrpSpPr>
          <p:cNvPr id="8" name="Group 7">
            <a:extLst>
              <a:ext uri="{FF2B5EF4-FFF2-40B4-BE49-F238E27FC236}">
                <a16:creationId xmlns:a16="http://schemas.microsoft.com/office/drawing/2014/main" id="{63737881-458F-40AD-B72B-B57D267DC4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
            <a:ext cx="4581527" cy="6858002"/>
            <a:chOff x="-2" y="-1"/>
            <a:chExt cx="4581527" cy="6858002"/>
          </a:xfrm>
          <a:effectLst>
            <a:outerShdw blurRad="381000" dist="50800" algn="ctr" rotWithShape="0">
              <a:srgbClr val="000000">
                <a:alpha val="10000"/>
              </a:srgbClr>
            </a:outerShdw>
          </a:effectLst>
        </p:grpSpPr>
        <p:sp>
          <p:nvSpPr>
            <p:cNvPr id="9" name="Freeform: Shape 8">
              <a:extLst>
                <a:ext uri="{FF2B5EF4-FFF2-40B4-BE49-F238E27FC236}">
                  <a16:creationId xmlns:a16="http://schemas.microsoft.com/office/drawing/2014/main" id="{C2967126-346F-41EA-982D-63D8EBB60D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1"/>
              <a:ext cx="4572002" cy="6858002"/>
            </a:xfrm>
            <a:custGeom>
              <a:avLst/>
              <a:gdLst>
                <a:gd name="connsiteX0" fmla="*/ 4214994 w 4572002"/>
                <a:gd name="connsiteY0" fmla="*/ 6564620 h 6858002"/>
                <a:gd name="connsiteX1" fmla="*/ 4214994 w 4572002"/>
                <a:gd name="connsiteY1" fmla="*/ 6564621 h 6858002"/>
                <a:gd name="connsiteX2" fmla="*/ 4237474 w 4572002"/>
                <a:gd name="connsiteY2" fmla="*/ 6588626 h 6858002"/>
                <a:gd name="connsiteX3" fmla="*/ 4254096 w 4572002"/>
                <a:gd name="connsiteY3" fmla="*/ 6625225 h 6858002"/>
                <a:gd name="connsiteX4" fmla="*/ 4247001 w 4572002"/>
                <a:gd name="connsiteY4" fmla="*/ 6662540 h 6858002"/>
                <a:gd name="connsiteX5" fmla="*/ 4247000 w 4572002"/>
                <a:gd name="connsiteY5" fmla="*/ 6662541 h 6858002"/>
                <a:gd name="connsiteX6" fmla="*/ 4246999 w 4572002"/>
                <a:gd name="connsiteY6" fmla="*/ 6662544 h 6858002"/>
                <a:gd name="connsiteX7" fmla="*/ 4235550 w 4572002"/>
                <a:gd name="connsiteY7" fmla="*/ 6683027 h 6858002"/>
                <a:gd name="connsiteX8" fmla="*/ 4232403 w 4572002"/>
                <a:gd name="connsiteY8" fmla="*/ 6702976 h 6858002"/>
                <a:gd name="connsiteX9" fmla="*/ 4232403 w 4572002"/>
                <a:gd name="connsiteY9" fmla="*/ 6702977 h 6858002"/>
                <a:gd name="connsiteX10" fmla="*/ 4246238 w 4572002"/>
                <a:gd name="connsiteY10" fmla="*/ 6742553 h 6858002"/>
                <a:gd name="connsiteX11" fmla="*/ 4246239 w 4572002"/>
                <a:gd name="connsiteY11" fmla="*/ 6742555 h 6858002"/>
                <a:gd name="connsiteX12" fmla="*/ 4265716 w 4572002"/>
                <a:gd name="connsiteY12" fmla="*/ 6812062 h 6858002"/>
                <a:gd name="connsiteX13" fmla="*/ 4265717 w 4572002"/>
                <a:gd name="connsiteY13" fmla="*/ 6812064 h 6858002"/>
                <a:gd name="connsiteX14" fmla="*/ 4265717 w 4572002"/>
                <a:gd name="connsiteY14" fmla="*/ 6812063 h 6858002"/>
                <a:gd name="connsiteX15" fmla="*/ 4265716 w 4572002"/>
                <a:gd name="connsiteY15" fmla="*/ 6812062 h 6858002"/>
                <a:gd name="connsiteX16" fmla="*/ 4260942 w 4572002"/>
                <a:gd name="connsiteY16" fmla="*/ 6776800 h 6858002"/>
                <a:gd name="connsiteX17" fmla="*/ 4246239 w 4572002"/>
                <a:gd name="connsiteY17" fmla="*/ 6742555 h 6858002"/>
                <a:gd name="connsiteX18" fmla="*/ 4246238 w 4572002"/>
                <a:gd name="connsiteY18" fmla="*/ 6742552 h 6858002"/>
                <a:gd name="connsiteX19" fmla="*/ 4232403 w 4572002"/>
                <a:gd name="connsiteY19" fmla="*/ 6702976 h 6858002"/>
                <a:gd name="connsiteX20" fmla="*/ 4246999 w 4572002"/>
                <a:gd name="connsiteY20" fmla="*/ 6662544 h 6858002"/>
                <a:gd name="connsiteX21" fmla="*/ 4247000 w 4572002"/>
                <a:gd name="connsiteY21" fmla="*/ 6662542 h 6858002"/>
                <a:gd name="connsiteX22" fmla="*/ 4247001 w 4572002"/>
                <a:gd name="connsiteY22" fmla="*/ 6662540 h 6858002"/>
                <a:gd name="connsiteX23" fmla="*/ 4254084 w 4572002"/>
                <a:gd name="connsiteY23" fmla="*/ 6645552 h 6858002"/>
                <a:gd name="connsiteX24" fmla="*/ 4254096 w 4572002"/>
                <a:gd name="connsiteY24" fmla="*/ 6625225 h 6858002"/>
                <a:gd name="connsiteX25" fmla="*/ 4254096 w 4572002"/>
                <a:gd name="connsiteY25" fmla="*/ 6625224 h 6858002"/>
                <a:gd name="connsiteX26" fmla="*/ 4237474 w 4572002"/>
                <a:gd name="connsiteY26" fmla="*/ 6588625 h 6858002"/>
                <a:gd name="connsiteX27" fmla="*/ 4295315 w 4572002"/>
                <a:gd name="connsiteY27" fmla="*/ 6438981 h 6858002"/>
                <a:gd name="connsiteX28" fmla="*/ 4275385 w 4572002"/>
                <a:gd name="connsiteY28" fmla="*/ 6463840 h 6858002"/>
                <a:gd name="connsiteX29" fmla="*/ 4275382 w 4572002"/>
                <a:gd name="connsiteY29" fmla="*/ 6463849 h 6858002"/>
                <a:gd name="connsiteX30" fmla="*/ 4261587 w 4572002"/>
                <a:gd name="connsiteY30" fmla="*/ 6513012 h 6858002"/>
                <a:gd name="connsiteX31" fmla="*/ 4242781 w 4572002"/>
                <a:gd name="connsiteY31" fmla="*/ 6546194 h 6858002"/>
                <a:gd name="connsiteX32" fmla="*/ 4242781 w 4572002"/>
                <a:gd name="connsiteY32" fmla="*/ 6546195 h 6858002"/>
                <a:gd name="connsiteX33" fmla="*/ 4259120 w 4572002"/>
                <a:gd name="connsiteY33" fmla="*/ 6521804 h 6858002"/>
                <a:gd name="connsiteX34" fmla="*/ 4261587 w 4572002"/>
                <a:gd name="connsiteY34" fmla="*/ 6513012 h 6858002"/>
                <a:gd name="connsiteX35" fmla="*/ 4264398 w 4572002"/>
                <a:gd name="connsiteY35" fmla="*/ 6508052 h 6858002"/>
                <a:gd name="connsiteX36" fmla="*/ 4275382 w 4572002"/>
                <a:gd name="connsiteY36" fmla="*/ 6463849 h 6858002"/>
                <a:gd name="connsiteX37" fmla="*/ 4275385 w 4572002"/>
                <a:gd name="connsiteY37" fmla="*/ 6463841 h 6858002"/>
                <a:gd name="connsiteX38" fmla="*/ 4295315 w 4572002"/>
                <a:gd name="connsiteY38" fmla="*/ 6438981 h 6858002"/>
                <a:gd name="connsiteX39" fmla="*/ 4381289 w 4572002"/>
                <a:gd name="connsiteY39" fmla="*/ 6365204 h 6858002"/>
                <a:gd name="connsiteX40" fmla="*/ 4380008 w 4572002"/>
                <a:gd name="connsiteY40" fmla="*/ 6387910 h 6858002"/>
                <a:gd name="connsiteX41" fmla="*/ 4378243 w 4572002"/>
                <a:gd name="connsiteY41" fmla="*/ 6391549 h 6858002"/>
                <a:gd name="connsiteX42" fmla="*/ 4370589 w 4572002"/>
                <a:gd name="connsiteY42" fmla="*/ 6407332 h 6858002"/>
                <a:gd name="connsiteX43" fmla="*/ 4370589 w 4572002"/>
                <a:gd name="connsiteY43" fmla="*/ 6407333 h 6858002"/>
                <a:gd name="connsiteX44" fmla="*/ 4378243 w 4572002"/>
                <a:gd name="connsiteY44" fmla="*/ 6391549 h 6858002"/>
                <a:gd name="connsiteX45" fmla="*/ 4380008 w 4572002"/>
                <a:gd name="connsiteY45" fmla="*/ 6387910 h 6858002"/>
                <a:gd name="connsiteX46" fmla="*/ 4142220 w 4572002"/>
                <a:gd name="connsiteY46" fmla="*/ 4221391 h 6858002"/>
                <a:gd name="connsiteX47" fmla="*/ 4142220 w 4572002"/>
                <a:gd name="connsiteY47" fmla="*/ 4221392 h 6858002"/>
                <a:gd name="connsiteX48" fmla="*/ 4147936 w 4572002"/>
                <a:gd name="connsiteY48" fmla="*/ 4253015 h 6858002"/>
                <a:gd name="connsiteX49" fmla="*/ 4187752 w 4572002"/>
                <a:gd name="connsiteY49" fmla="*/ 4324646 h 6858002"/>
                <a:gd name="connsiteX50" fmla="*/ 4196706 w 4572002"/>
                <a:gd name="connsiteY50" fmla="*/ 4363891 h 6858002"/>
                <a:gd name="connsiteX51" fmla="*/ 4195944 w 4572002"/>
                <a:gd name="connsiteY51" fmla="*/ 4482004 h 6858002"/>
                <a:gd name="connsiteX52" fmla="*/ 4135934 w 4572002"/>
                <a:gd name="connsiteY52" fmla="*/ 4659174 h 6858002"/>
                <a:gd name="connsiteX53" fmla="*/ 4127932 w 4572002"/>
                <a:gd name="connsiteY53" fmla="*/ 4677655 h 6858002"/>
                <a:gd name="connsiteX54" fmla="*/ 4118025 w 4572002"/>
                <a:gd name="connsiteY54" fmla="*/ 4767764 h 6858002"/>
                <a:gd name="connsiteX55" fmla="*/ 4116716 w 4572002"/>
                <a:gd name="connsiteY55" fmla="*/ 4800483 h 6858002"/>
                <a:gd name="connsiteX56" fmla="*/ 4116716 w 4572002"/>
                <a:gd name="connsiteY56" fmla="*/ 4800484 h 6858002"/>
                <a:gd name="connsiteX57" fmla="*/ 4131552 w 4572002"/>
                <a:gd name="connsiteY57" fmla="*/ 4828917 h 6858002"/>
                <a:gd name="connsiteX58" fmla="*/ 4153733 w 4572002"/>
                <a:gd name="connsiteY58" fmla="*/ 4863343 h 6858002"/>
                <a:gd name="connsiteX59" fmla="*/ 4161262 w 4572002"/>
                <a:gd name="connsiteY59" fmla="*/ 4889275 h 6858002"/>
                <a:gd name="connsiteX60" fmla="*/ 4159557 w 4572002"/>
                <a:gd name="connsiteY60" fmla="*/ 4912168 h 6858002"/>
                <a:gd name="connsiteX61" fmla="*/ 4158155 w 4572002"/>
                <a:gd name="connsiteY61" fmla="*/ 4933804 h 6858002"/>
                <a:gd name="connsiteX62" fmla="*/ 4158155 w 4572002"/>
                <a:gd name="connsiteY62" fmla="*/ 4933805 h 6858002"/>
                <a:gd name="connsiteX63" fmla="*/ 4162914 w 4572002"/>
                <a:gd name="connsiteY63" fmla="*/ 4952673 h 6858002"/>
                <a:gd name="connsiteX64" fmla="*/ 4165707 w 4572002"/>
                <a:gd name="connsiteY64" fmla="*/ 4957454 h 6858002"/>
                <a:gd name="connsiteX65" fmla="*/ 4166985 w 4572002"/>
                <a:gd name="connsiteY65" fmla="*/ 4961456 h 6858002"/>
                <a:gd name="connsiteX66" fmla="*/ 4182989 w 4572002"/>
                <a:gd name="connsiteY66" fmla="*/ 4987038 h 6858002"/>
                <a:gd name="connsiteX67" fmla="*/ 4209468 w 4572002"/>
                <a:gd name="connsiteY67" fmla="*/ 5041522 h 6858002"/>
                <a:gd name="connsiteX68" fmla="*/ 4216684 w 4572002"/>
                <a:gd name="connsiteY68" fmla="*/ 5072376 h 6858002"/>
                <a:gd name="connsiteX69" fmla="*/ 4222587 w 4572002"/>
                <a:gd name="connsiteY69" fmla="*/ 5087441 h 6858002"/>
                <a:gd name="connsiteX70" fmla="*/ 4235615 w 4572002"/>
                <a:gd name="connsiteY70" fmla="*/ 5133220 h 6858002"/>
                <a:gd name="connsiteX71" fmla="*/ 4235616 w 4572002"/>
                <a:gd name="connsiteY71" fmla="*/ 5133225 h 6858002"/>
                <a:gd name="connsiteX72" fmla="*/ 4228901 w 4572002"/>
                <a:gd name="connsiteY72" fmla="*/ 5166113 h 6858002"/>
                <a:gd name="connsiteX73" fmla="*/ 4228901 w 4572002"/>
                <a:gd name="connsiteY73" fmla="*/ 5166114 h 6858002"/>
                <a:gd name="connsiteX74" fmla="*/ 4229593 w 4572002"/>
                <a:gd name="connsiteY74" fmla="*/ 5172091 h 6858002"/>
                <a:gd name="connsiteX75" fmla="*/ 4232139 w 4572002"/>
                <a:gd name="connsiteY75" fmla="*/ 5179068 h 6858002"/>
                <a:gd name="connsiteX76" fmla="*/ 4231973 w 4572002"/>
                <a:gd name="connsiteY76" fmla="*/ 5229434 h 6858002"/>
                <a:gd name="connsiteX77" fmla="*/ 4225669 w 4572002"/>
                <a:gd name="connsiteY77" fmla="*/ 5241089 h 6858002"/>
                <a:gd name="connsiteX78" fmla="*/ 4208517 w 4572002"/>
                <a:gd name="connsiteY78" fmla="*/ 5272796 h 6858002"/>
                <a:gd name="connsiteX79" fmla="*/ 4184613 w 4572002"/>
                <a:gd name="connsiteY79" fmla="*/ 5312288 h 6858002"/>
                <a:gd name="connsiteX80" fmla="*/ 4183557 w 4572002"/>
                <a:gd name="connsiteY80" fmla="*/ 5321350 h 6858002"/>
                <a:gd name="connsiteX81" fmla="*/ 4181083 w 4572002"/>
                <a:gd name="connsiteY81" fmla="*/ 5326163 h 6858002"/>
                <a:gd name="connsiteX82" fmla="*/ 4179637 w 4572002"/>
                <a:gd name="connsiteY82" fmla="*/ 5355014 h 6858002"/>
                <a:gd name="connsiteX83" fmla="*/ 4179637 w 4572002"/>
                <a:gd name="connsiteY83" fmla="*/ 5355015 h 6858002"/>
                <a:gd name="connsiteX84" fmla="*/ 4184513 w 4572002"/>
                <a:gd name="connsiteY84" fmla="*/ 5385385 h 6858002"/>
                <a:gd name="connsiteX85" fmla="*/ 4192704 w 4572002"/>
                <a:gd name="connsiteY85" fmla="*/ 5425583 h 6858002"/>
                <a:gd name="connsiteX86" fmla="*/ 4204327 w 4572002"/>
                <a:gd name="connsiteY86" fmla="*/ 5480638 h 6858002"/>
                <a:gd name="connsiteX87" fmla="*/ 4208850 w 4572002"/>
                <a:gd name="connsiteY87" fmla="*/ 5507668 h 6858002"/>
                <a:gd name="connsiteX88" fmla="*/ 4198232 w 4572002"/>
                <a:gd name="connsiteY88" fmla="*/ 5531692 h 6858002"/>
                <a:gd name="connsiteX89" fmla="*/ 4198231 w 4572002"/>
                <a:gd name="connsiteY89" fmla="*/ 5531693 h 6858002"/>
                <a:gd name="connsiteX90" fmla="*/ 4188085 w 4572002"/>
                <a:gd name="connsiteY90" fmla="*/ 5547578 h 6858002"/>
                <a:gd name="connsiteX91" fmla="*/ 4188085 w 4572002"/>
                <a:gd name="connsiteY91" fmla="*/ 5547579 h 6858002"/>
                <a:gd name="connsiteX92" fmla="*/ 4197659 w 4572002"/>
                <a:gd name="connsiteY92" fmla="*/ 5562747 h 6858002"/>
                <a:gd name="connsiteX93" fmla="*/ 4268907 w 4572002"/>
                <a:gd name="connsiteY93" fmla="*/ 5704484 h 6858002"/>
                <a:gd name="connsiteX94" fmla="*/ 4274812 w 4572002"/>
                <a:gd name="connsiteY94" fmla="*/ 5740489 h 6858002"/>
                <a:gd name="connsiteX95" fmla="*/ 4283578 w 4572002"/>
                <a:gd name="connsiteY95" fmla="*/ 5760874 h 6858002"/>
                <a:gd name="connsiteX96" fmla="*/ 4371973 w 4572002"/>
                <a:gd name="connsiteY96" fmla="*/ 5883752 h 6858002"/>
                <a:gd name="connsiteX97" fmla="*/ 4371974 w 4572002"/>
                <a:gd name="connsiteY97" fmla="*/ 5883757 h 6858002"/>
                <a:gd name="connsiteX98" fmla="*/ 4389877 w 4572002"/>
                <a:gd name="connsiteY98" fmla="*/ 5935946 h 6858002"/>
                <a:gd name="connsiteX99" fmla="*/ 4389878 w 4572002"/>
                <a:gd name="connsiteY99" fmla="*/ 5935950 h 6858002"/>
                <a:gd name="connsiteX100" fmla="*/ 4386259 w 4572002"/>
                <a:gd name="connsiteY100" fmla="*/ 5993290 h 6858002"/>
                <a:gd name="connsiteX101" fmla="*/ 4386259 w 4572002"/>
                <a:gd name="connsiteY101" fmla="*/ 5993291 h 6858002"/>
                <a:gd name="connsiteX102" fmla="*/ 4379782 w 4572002"/>
                <a:gd name="connsiteY102" fmla="*/ 6026440 h 6858002"/>
                <a:gd name="connsiteX103" fmla="*/ 4323583 w 4572002"/>
                <a:gd name="connsiteY103" fmla="*/ 6108738 h 6858002"/>
                <a:gd name="connsiteX104" fmla="*/ 4309890 w 4572002"/>
                <a:gd name="connsiteY104" fmla="*/ 6133314 h 6858002"/>
                <a:gd name="connsiteX105" fmla="*/ 4309890 w 4572002"/>
                <a:gd name="connsiteY105" fmla="*/ 6133315 h 6858002"/>
                <a:gd name="connsiteX106" fmla="*/ 4313591 w 4572002"/>
                <a:gd name="connsiteY106" fmla="*/ 6143190 h 6858002"/>
                <a:gd name="connsiteX107" fmla="*/ 4325486 w 4572002"/>
                <a:gd name="connsiteY107" fmla="*/ 6155600 h 6858002"/>
                <a:gd name="connsiteX108" fmla="*/ 4325488 w 4572002"/>
                <a:gd name="connsiteY108" fmla="*/ 6155603 h 6858002"/>
                <a:gd name="connsiteX109" fmla="*/ 4364160 w 4572002"/>
                <a:gd name="connsiteY109" fmla="*/ 6228757 h 6858002"/>
                <a:gd name="connsiteX110" fmla="*/ 4381497 w 4572002"/>
                <a:gd name="connsiteY110" fmla="*/ 6361540 h 6858002"/>
                <a:gd name="connsiteX111" fmla="*/ 4381497 w 4572002"/>
                <a:gd name="connsiteY111" fmla="*/ 6361539 h 6858002"/>
                <a:gd name="connsiteX112" fmla="*/ 4364160 w 4572002"/>
                <a:gd name="connsiteY112" fmla="*/ 6228756 h 6858002"/>
                <a:gd name="connsiteX113" fmla="*/ 4325488 w 4572002"/>
                <a:gd name="connsiteY113" fmla="*/ 6155602 h 6858002"/>
                <a:gd name="connsiteX114" fmla="*/ 4325486 w 4572002"/>
                <a:gd name="connsiteY114" fmla="*/ 6155600 h 6858002"/>
                <a:gd name="connsiteX115" fmla="*/ 4309890 w 4572002"/>
                <a:gd name="connsiteY115" fmla="*/ 6133315 h 6858002"/>
                <a:gd name="connsiteX116" fmla="*/ 4323583 w 4572002"/>
                <a:gd name="connsiteY116" fmla="*/ 6108739 h 6858002"/>
                <a:gd name="connsiteX117" fmla="*/ 4379782 w 4572002"/>
                <a:gd name="connsiteY117" fmla="*/ 6026441 h 6858002"/>
                <a:gd name="connsiteX118" fmla="*/ 4386259 w 4572002"/>
                <a:gd name="connsiteY118" fmla="*/ 5993292 h 6858002"/>
                <a:gd name="connsiteX119" fmla="*/ 4386259 w 4572002"/>
                <a:gd name="connsiteY119" fmla="*/ 5993290 h 6858002"/>
                <a:gd name="connsiteX120" fmla="*/ 4389712 w 4572002"/>
                <a:gd name="connsiteY120" fmla="*/ 5964477 h 6858002"/>
                <a:gd name="connsiteX121" fmla="*/ 4389878 w 4572002"/>
                <a:gd name="connsiteY121" fmla="*/ 5935950 h 6858002"/>
                <a:gd name="connsiteX122" fmla="*/ 4389878 w 4572002"/>
                <a:gd name="connsiteY122" fmla="*/ 5935949 h 6858002"/>
                <a:gd name="connsiteX123" fmla="*/ 4389877 w 4572002"/>
                <a:gd name="connsiteY123" fmla="*/ 5935946 h 6858002"/>
                <a:gd name="connsiteX124" fmla="*/ 4382997 w 4572002"/>
                <a:gd name="connsiteY124" fmla="*/ 5909351 h 6858002"/>
                <a:gd name="connsiteX125" fmla="*/ 4371974 w 4572002"/>
                <a:gd name="connsiteY125" fmla="*/ 5883757 h 6858002"/>
                <a:gd name="connsiteX126" fmla="*/ 4371973 w 4572002"/>
                <a:gd name="connsiteY126" fmla="*/ 5883751 h 6858002"/>
                <a:gd name="connsiteX127" fmla="*/ 4283578 w 4572002"/>
                <a:gd name="connsiteY127" fmla="*/ 5760873 h 6858002"/>
                <a:gd name="connsiteX128" fmla="*/ 4274812 w 4572002"/>
                <a:gd name="connsiteY128" fmla="*/ 5740488 h 6858002"/>
                <a:gd name="connsiteX129" fmla="*/ 4268907 w 4572002"/>
                <a:gd name="connsiteY129" fmla="*/ 5704483 h 6858002"/>
                <a:gd name="connsiteX130" fmla="*/ 4197659 w 4572002"/>
                <a:gd name="connsiteY130" fmla="*/ 5562746 h 6858002"/>
                <a:gd name="connsiteX131" fmla="*/ 4188085 w 4572002"/>
                <a:gd name="connsiteY131" fmla="*/ 5547578 h 6858002"/>
                <a:gd name="connsiteX132" fmla="*/ 4198231 w 4572002"/>
                <a:gd name="connsiteY132" fmla="*/ 5531694 h 6858002"/>
                <a:gd name="connsiteX133" fmla="*/ 4198232 w 4572002"/>
                <a:gd name="connsiteY133" fmla="*/ 5531692 h 6858002"/>
                <a:gd name="connsiteX134" fmla="*/ 4206630 w 4572002"/>
                <a:gd name="connsiteY134" fmla="*/ 5520422 h 6858002"/>
                <a:gd name="connsiteX135" fmla="*/ 4208850 w 4572002"/>
                <a:gd name="connsiteY135" fmla="*/ 5507668 h 6858002"/>
                <a:gd name="connsiteX136" fmla="*/ 4208850 w 4572002"/>
                <a:gd name="connsiteY136" fmla="*/ 5507667 h 6858002"/>
                <a:gd name="connsiteX137" fmla="*/ 4204327 w 4572002"/>
                <a:gd name="connsiteY137" fmla="*/ 5480637 h 6858002"/>
                <a:gd name="connsiteX138" fmla="*/ 4192704 w 4572002"/>
                <a:gd name="connsiteY138" fmla="*/ 5425582 h 6858002"/>
                <a:gd name="connsiteX139" fmla="*/ 4184513 w 4572002"/>
                <a:gd name="connsiteY139" fmla="*/ 5385384 h 6858002"/>
                <a:gd name="connsiteX140" fmla="*/ 4179637 w 4572002"/>
                <a:gd name="connsiteY140" fmla="*/ 5355014 h 6858002"/>
                <a:gd name="connsiteX141" fmla="*/ 4183557 w 4572002"/>
                <a:gd name="connsiteY141" fmla="*/ 5321350 h 6858002"/>
                <a:gd name="connsiteX142" fmla="*/ 4208517 w 4572002"/>
                <a:gd name="connsiteY142" fmla="*/ 5272797 h 6858002"/>
                <a:gd name="connsiteX143" fmla="*/ 4225669 w 4572002"/>
                <a:gd name="connsiteY143" fmla="*/ 5241089 h 6858002"/>
                <a:gd name="connsiteX144" fmla="*/ 4231973 w 4572002"/>
                <a:gd name="connsiteY144" fmla="*/ 5229433 h 6858002"/>
                <a:gd name="connsiteX145" fmla="*/ 4232139 w 4572002"/>
                <a:gd name="connsiteY145" fmla="*/ 5179068 h 6858002"/>
                <a:gd name="connsiteX146" fmla="*/ 4232139 w 4572002"/>
                <a:gd name="connsiteY146" fmla="*/ 5179067 h 6858002"/>
                <a:gd name="connsiteX147" fmla="*/ 4229593 w 4572002"/>
                <a:gd name="connsiteY147" fmla="*/ 5172090 h 6858002"/>
                <a:gd name="connsiteX148" fmla="*/ 4228901 w 4572002"/>
                <a:gd name="connsiteY148" fmla="*/ 5166114 h 6858002"/>
                <a:gd name="connsiteX149" fmla="*/ 4235616 w 4572002"/>
                <a:gd name="connsiteY149" fmla="*/ 5133225 h 6858002"/>
                <a:gd name="connsiteX150" fmla="*/ 4235616 w 4572002"/>
                <a:gd name="connsiteY150" fmla="*/ 5133224 h 6858002"/>
                <a:gd name="connsiteX151" fmla="*/ 4235615 w 4572002"/>
                <a:gd name="connsiteY151" fmla="*/ 5133220 h 6858002"/>
                <a:gd name="connsiteX152" fmla="*/ 4228473 w 4572002"/>
                <a:gd name="connsiteY152" fmla="*/ 5102461 h 6858002"/>
                <a:gd name="connsiteX153" fmla="*/ 4222587 w 4572002"/>
                <a:gd name="connsiteY153" fmla="*/ 5087441 h 6858002"/>
                <a:gd name="connsiteX154" fmla="*/ 4222582 w 4572002"/>
                <a:gd name="connsiteY154" fmla="*/ 5087423 h 6858002"/>
                <a:gd name="connsiteX155" fmla="*/ 4209468 w 4572002"/>
                <a:gd name="connsiteY155" fmla="*/ 5041521 h 6858002"/>
                <a:gd name="connsiteX156" fmla="*/ 4182989 w 4572002"/>
                <a:gd name="connsiteY156" fmla="*/ 4987037 h 6858002"/>
                <a:gd name="connsiteX157" fmla="*/ 4165707 w 4572002"/>
                <a:gd name="connsiteY157" fmla="*/ 4957454 h 6858002"/>
                <a:gd name="connsiteX158" fmla="*/ 4158155 w 4572002"/>
                <a:gd name="connsiteY158" fmla="*/ 4933805 h 6858002"/>
                <a:gd name="connsiteX159" fmla="*/ 4159557 w 4572002"/>
                <a:gd name="connsiteY159" fmla="*/ 4912169 h 6858002"/>
                <a:gd name="connsiteX160" fmla="*/ 4161262 w 4572002"/>
                <a:gd name="connsiteY160" fmla="*/ 4889276 h 6858002"/>
                <a:gd name="connsiteX161" fmla="*/ 4161262 w 4572002"/>
                <a:gd name="connsiteY161" fmla="*/ 4889275 h 6858002"/>
                <a:gd name="connsiteX162" fmla="*/ 4156484 w 4572002"/>
                <a:gd name="connsiteY162" fmla="*/ 4867614 h 6858002"/>
                <a:gd name="connsiteX163" fmla="*/ 4153733 w 4572002"/>
                <a:gd name="connsiteY163" fmla="*/ 4863343 h 6858002"/>
                <a:gd name="connsiteX164" fmla="*/ 4151983 w 4572002"/>
                <a:gd name="connsiteY164" fmla="*/ 4857317 h 6858002"/>
                <a:gd name="connsiteX165" fmla="*/ 4131552 w 4572002"/>
                <a:gd name="connsiteY165" fmla="*/ 4828916 h 6858002"/>
                <a:gd name="connsiteX166" fmla="*/ 4116716 w 4572002"/>
                <a:gd name="connsiteY166" fmla="*/ 4800483 h 6858002"/>
                <a:gd name="connsiteX167" fmla="*/ 4118025 w 4572002"/>
                <a:gd name="connsiteY167" fmla="*/ 4767765 h 6858002"/>
                <a:gd name="connsiteX168" fmla="*/ 4127932 w 4572002"/>
                <a:gd name="connsiteY168" fmla="*/ 4677656 h 6858002"/>
                <a:gd name="connsiteX169" fmla="*/ 4135934 w 4572002"/>
                <a:gd name="connsiteY169" fmla="*/ 4659175 h 6858002"/>
                <a:gd name="connsiteX170" fmla="*/ 4195944 w 4572002"/>
                <a:gd name="connsiteY170" fmla="*/ 4482005 h 6858002"/>
                <a:gd name="connsiteX171" fmla="*/ 4196706 w 4572002"/>
                <a:gd name="connsiteY171" fmla="*/ 4363891 h 6858002"/>
                <a:gd name="connsiteX172" fmla="*/ 4196706 w 4572002"/>
                <a:gd name="connsiteY172" fmla="*/ 4363890 h 6858002"/>
                <a:gd name="connsiteX173" fmla="*/ 4187752 w 4572002"/>
                <a:gd name="connsiteY173" fmla="*/ 4324645 h 6858002"/>
                <a:gd name="connsiteX174" fmla="*/ 4147936 w 4572002"/>
                <a:gd name="connsiteY174" fmla="*/ 4253014 h 6858002"/>
                <a:gd name="connsiteX175" fmla="*/ 4211111 w 4572002"/>
                <a:gd name="connsiteY175" fmla="*/ 2836172 h 6858002"/>
                <a:gd name="connsiteX176" fmla="*/ 4202421 w 4572002"/>
                <a:gd name="connsiteY176" fmla="*/ 2848793 h 6858002"/>
                <a:gd name="connsiteX177" fmla="*/ 4186816 w 4572002"/>
                <a:gd name="connsiteY177" fmla="*/ 2897785 h 6858002"/>
                <a:gd name="connsiteX178" fmla="*/ 4185787 w 4572002"/>
                <a:gd name="connsiteY178" fmla="*/ 2903551 h 6858002"/>
                <a:gd name="connsiteX179" fmla="*/ 4182513 w 4572002"/>
                <a:gd name="connsiteY179" fmla="*/ 2914328 h 6858002"/>
                <a:gd name="connsiteX180" fmla="*/ 4177882 w 4572002"/>
                <a:gd name="connsiteY180" fmla="*/ 2947858 h 6858002"/>
                <a:gd name="connsiteX181" fmla="*/ 4177881 w 4572002"/>
                <a:gd name="connsiteY181" fmla="*/ 2947862 h 6858002"/>
                <a:gd name="connsiteX182" fmla="*/ 4177881 w 4572002"/>
                <a:gd name="connsiteY182" fmla="*/ 2947863 h 6858002"/>
                <a:gd name="connsiteX183" fmla="*/ 4181465 w 4572002"/>
                <a:gd name="connsiteY183" fmla="*/ 2982149 h 6858002"/>
                <a:gd name="connsiteX184" fmla="*/ 4193158 w 4572002"/>
                <a:gd name="connsiteY184" fmla="*/ 3077402 h 6858002"/>
                <a:gd name="connsiteX185" fmla="*/ 4180703 w 4572002"/>
                <a:gd name="connsiteY185" fmla="*/ 3172654 h 6858002"/>
                <a:gd name="connsiteX186" fmla="*/ 4133076 w 4572002"/>
                <a:gd name="connsiteY186" fmla="*/ 3489467 h 6858002"/>
                <a:gd name="connsiteX187" fmla="*/ 4110977 w 4572002"/>
                <a:gd name="connsiteY187" fmla="*/ 3544713 h 6858002"/>
                <a:gd name="connsiteX188" fmla="*/ 4093355 w 4572002"/>
                <a:gd name="connsiteY188" fmla="*/ 3574408 h 6858002"/>
                <a:gd name="connsiteX189" fmla="*/ 4093355 w 4572002"/>
                <a:gd name="connsiteY189" fmla="*/ 3574409 h 6858002"/>
                <a:gd name="connsiteX190" fmla="*/ 4105453 w 4572002"/>
                <a:gd name="connsiteY190" fmla="*/ 3606818 h 6858002"/>
                <a:gd name="connsiteX191" fmla="*/ 4118979 w 4572002"/>
                <a:gd name="connsiteY191" fmla="*/ 3630633 h 6858002"/>
                <a:gd name="connsiteX192" fmla="*/ 4136708 w 4572002"/>
                <a:gd name="connsiteY192" fmla="*/ 3654416 h 6858002"/>
                <a:gd name="connsiteX193" fmla="*/ 4140382 w 4572002"/>
                <a:gd name="connsiteY193" fmla="*/ 3668940 h 6858002"/>
                <a:gd name="connsiteX194" fmla="*/ 4143220 w 4572002"/>
                <a:gd name="connsiteY194" fmla="*/ 3680164 h 6858002"/>
                <a:gd name="connsiteX195" fmla="*/ 4139172 w 4572002"/>
                <a:gd name="connsiteY195" fmla="*/ 3734837 h 6858002"/>
                <a:gd name="connsiteX196" fmla="*/ 4139172 w 4572002"/>
                <a:gd name="connsiteY196" fmla="*/ 3734838 h 6858002"/>
                <a:gd name="connsiteX197" fmla="*/ 4139554 w 4572002"/>
                <a:gd name="connsiteY197" fmla="*/ 3754653 h 6858002"/>
                <a:gd name="connsiteX198" fmla="*/ 4145911 w 4572002"/>
                <a:gd name="connsiteY198" fmla="*/ 3789776 h 6858002"/>
                <a:gd name="connsiteX199" fmla="*/ 4130980 w 4572002"/>
                <a:gd name="connsiteY199" fmla="*/ 3822472 h 6858002"/>
                <a:gd name="connsiteX200" fmla="*/ 4116645 w 4572002"/>
                <a:gd name="connsiteY200" fmla="*/ 3852619 h 6858002"/>
                <a:gd name="connsiteX201" fmla="*/ 4116645 w 4572002"/>
                <a:gd name="connsiteY201" fmla="*/ 3852620 h 6858002"/>
                <a:gd name="connsiteX202" fmla="*/ 4117425 w 4572002"/>
                <a:gd name="connsiteY202" fmla="*/ 3868764 h 6858002"/>
                <a:gd name="connsiteX203" fmla="*/ 4126028 w 4572002"/>
                <a:gd name="connsiteY203" fmla="*/ 3885337 h 6858002"/>
                <a:gd name="connsiteX204" fmla="*/ 4126028 w 4572002"/>
                <a:gd name="connsiteY204" fmla="*/ 3885339 h 6858002"/>
                <a:gd name="connsiteX205" fmla="*/ 4148409 w 4572002"/>
                <a:gd name="connsiteY205" fmla="*/ 3923125 h 6858002"/>
                <a:gd name="connsiteX206" fmla="*/ 4157913 w 4572002"/>
                <a:gd name="connsiteY206" fmla="*/ 3962160 h 6858002"/>
                <a:gd name="connsiteX207" fmla="*/ 4142221 w 4572002"/>
                <a:gd name="connsiteY207" fmla="*/ 4043838 h 6858002"/>
                <a:gd name="connsiteX208" fmla="*/ 4142220 w 4572002"/>
                <a:gd name="connsiteY208" fmla="*/ 4043839 h 6858002"/>
                <a:gd name="connsiteX209" fmla="*/ 4127099 w 4572002"/>
                <a:gd name="connsiteY209" fmla="*/ 4103825 h 6858002"/>
                <a:gd name="connsiteX210" fmla="*/ 4127099 w 4572002"/>
                <a:gd name="connsiteY210" fmla="*/ 4103826 h 6858002"/>
                <a:gd name="connsiteX211" fmla="*/ 4129066 w 4572002"/>
                <a:gd name="connsiteY211" fmla="*/ 4134256 h 6858002"/>
                <a:gd name="connsiteX212" fmla="*/ 4138410 w 4572002"/>
                <a:gd name="connsiteY212" fmla="*/ 4165382 h 6858002"/>
                <a:gd name="connsiteX213" fmla="*/ 4138410 w 4572002"/>
                <a:gd name="connsiteY213" fmla="*/ 4165384 h 6858002"/>
                <a:gd name="connsiteX214" fmla="*/ 4142315 w 4572002"/>
                <a:gd name="connsiteY214" fmla="*/ 4192388 h 6858002"/>
                <a:gd name="connsiteX215" fmla="*/ 4142315 w 4572002"/>
                <a:gd name="connsiteY215" fmla="*/ 4192387 h 6858002"/>
                <a:gd name="connsiteX216" fmla="*/ 4138410 w 4572002"/>
                <a:gd name="connsiteY216" fmla="*/ 4165383 h 6858002"/>
                <a:gd name="connsiteX217" fmla="*/ 4138410 w 4572002"/>
                <a:gd name="connsiteY217" fmla="*/ 4165382 h 6858002"/>
                <a:gd name="connsiteX218" fmla="*/ 4127099 w 4572002"/>
                <a:gd name="connsiteY218" fmla="*/ 4103826 h 6858002"/>
                <a:gd name="connsiteX219" fmla="*/ 4142220 w 4572002"/>
                <a:gd name="connsiteY219" fmla="*/ 4043840 h 6858002"/>
                <a:gd name="connsiteX220" fmla="*/ 4142221 w 4572002"/>
                <a:gd name="connsiteY220" fmla="*/ 4043838 h 6858002"/>
                <a:gd name="connsiteX221" fmla="*/ 4155523 w 4572002"/>
                <a:gd name="connsiteY221" fmla="*/ 4002410 h 6858002"/>
                <a:gd name="connsiteX222" fmla="*/ 4157913 w 4572002"/>
                <a:gd name="connsiteY222" fmla="*/ 3962160 h 6858002"/>
                <a:gd name="connsiteX223" fmla="*/ 4157913 w 4572002"/>
                <a:gd name="connsiteY223" fmla="*/ 3962159 h 6858002"/>
                <a:gd name="connsiteX224" fmla="*/ 4126028 w 4572002"/>
                <a:gd name="connsiteY224" fmla="*/ 3885338 h 6858002"/>
                <a:gd name="connsiteX225" fmla="*/ 4126028 w 4572002"/>
                <a:gd name="connsiteY225" fmla="*/ 3885337 h 6858002"/>
                <a:gd name="connsiteX226" fmla="*/ 4116645 w 4572002"/>
                <a:gd name="connsiteY226" fmla="*/ 3852620 h 6858002"/>
                <a:gd name="connsiteX227" fmla="*/ 4130980 w 4572002"/>
                <a:gd name="connsiteY227" fmla="*/ 3822473 h 6858002"/>
                <a:gd name="connsiteX228" fmla="*/ 4145911 w 4572002"/>
                <a:gd name="connsiteY228" fmla="*/ 3789777 h 6858002"/>
                <a:gd name="connsiteX229" fmla="*/ 4145911 w 4572002"/>
                <a:gd name="connsiteY229" fmla="*/ 3789776 h 6858002"/>
                <a:gd name="connsiteX230" fmla="*/ 4139554 w 4572002"/>
                <a:gd name="connsiteY230" fmla="*/ 3754652 h 6858002"/>
                <a:gd name="connsiteX231" fmla="*/ 4139172 w 4572002"/>
                <a:gd name="connsiteY231" fmla="*/ 3734838 h 6858002"/>
                <a:gd name="connsiteX232" fmla="*/ 4143220 w 4572002"/>
                <a:gd name="connsiteY232" fmla="*/ 3680164 h 6858002"/>
                <a:gd name="connsiteX233" fmla="*/ 4143220 w 4572002"/>
                <a:gd name="connsiteY233" fmla="*/ 3680163 h 6858002"/>
                <a:gd name="connsiteX234" fmla="*/ 4140382 w 4572002"/>
                <a:gd name="connsiteY234" fmla="*/ 3668940 h 6858002"/>
                <a:gd name="connsiteX235" fmla="*/ 4136708 w 4572002"/>
                <a:gd name="connsiteY235" fmla="*/ 3654416 h 6858002"/>
                <a:gd name="connsiteX236" fmla="*/ 4136708 w 4572002"/>
                <a:gd name="connsiteY236" fmla="*/ 3654416 h 6858002"/>
                <a:gd name="connsiteX237" fmla="*/ 4136708 w 4572002"/>
                <a:gd name="connsiteY237" fmla="*/ 3654415 h 6858002"/>
                <a:gd name="connsiteX238" fmla="*/ 4118979 w 4572002"/>
                <a:gd name="connsiteY238" fmla="*/ 3630632 h 6858002"/>
                <a:gd name="connsiteX239" fmla="*/ 4105453 w 4572002"/>
                <a:gd name="connsiteY239" fmla="*/ 3606817 h 6858002"/>
                <a:gd name="connsiteX240" fmla="*/ 4095707 w 4572002"/>
                <a:gd name="connsiteY240" fmla="*/ 3587174 h 6858002"/>
                <a:gd name="connsiteX241" fmla="*/ 4093355 w 4572002"/>
                <a:gd name="connsiteY241" fmla="*/ 3574408 h 6858002"/>
                <a:gd name="connsiteX242" fmla="*/ 4098434 w 4572002"/>
                <a:gd name="connsiteY242" fmla="*/ 3562321 h 6858002"/>
                <a:gd name="connsiteX243" fmla="*/ 4110977 w 4572002"/>
                <a:gd name="connsiteY243" fmla="*/ 3544714 h 6858002"/>
                <a:gd name="connsiteX244" fmla="*/ 4133076 w 4572002"/>
                <a:gd name="connsiteY244" fmla="*/ 3489468 h 6858002"/>
                <a:gd name="connsiteX245" fmla="*/ 4180703 w 4572002"/>
                <a:gd name="connsiteY245" fmla="*/ 3172655 h 6858002"/>
                <a:gd name="connsiteX246" fmla="*/ 4193158 w 4572002"/>
                <a:gd name="connsiteY246" fmla="*/ 3077402 h 6858002"/>
                <a:gd name="connsiteX247" fmla="*/ 4193158 w 4572002"/>
                <a:gd name="connsiteY247" fmla="*/ 3077401 h 6858002"/>
                <a:gd name="connsiteX248" fmla="*/ 4181465 w 4572002"/>
                <a:gd name="connsiteY248" fmla="*/ 2982148 h 6858002"/>
                <a:gd name="connsiteX249" fmla="*/ 4177881 w 4572002"/>
                <a:gd name="connsiteY249" fmla="*/ 2947863 h 6858002"/>
                <a:gd name="connsiteX250" fmla="*/ 4177882 w 4572002"/>
                <a:gd name="connsiteY250" fmla="*/ 2947858 h 6858002"/>
                <a:gd name="connsiteX251" fmla="*/ 4185787 w 4572002"/>
                <a:gd name="connsiteY251" fmla="*/ 2903551 h 6858002"/>
                <a:gd name="connsiteX252" fmla="*/ 4202421 w 4572002"/>
                <a:gd name="connsiteY252" fmla="*/ 2848794 h 6858002"/>
                <a:gd name="connsiteX253" fmla="*/ 4211111 w 4572002"/>
                <a:gd name="connsiteY253" fmla="*/ 2836173 h 6858002"/>
                <a:gd name="connsiteX254" fmla="*/ 3726625 w 4572002"/>
                <a:gd name="connsiteY254" fmla="*/ 1508458 h 6858002"/>
                <a:gd name="connsiteX255" fmla="*/ 3698531 w 4572002"/>
                <a:gd name="connsiteY255" fmla="*/ 1596214 h 6858002"/>
                <a:gd name="connsiteX256" fmla="*/ 3700436 w 4572002"/>
                <a:gd name="connsiteY256" fmla="*/ 1624981 h 6858002"/>
                <a:gd name="connsiteX257" fmla="*/ 3757017 w 4572002"/>
                <a:gd name="connsiteY257" fmla="*/ 1697754 h 6858002"/>
                <a:gd name="connsiteX258" fmla="*/ 3779686 w 4572002"/>
                <a:gd name="connsiteY258" fmla="*/ 1733189 h 6858002"/>
                <a:gd name="connsiteX259" fmla="*/ 3821407 w 4572002"/>
                <a:gd name="connsiteY259" fmla="*/ 1833776 h 6858002"/>
                <a:gd name="connsiteX260" fmla="*/ 3829028 w 4572002"/>
                <a:gd name="connsiteY260" fmla="*/ 1842159 h 6858002"/>
                <a:gd name="connsiteX261" fmla="*/ 3919519 w 4572002"/>
                <a:gd name="connsiteY261" fmla="*/ 1916455 h 6858002"/>
                <a:gd name="connsiteX262" fmla="*/ 3934949 w 4572002"/>
                <a:gd name="connsiteY262" fmla="*/ 1933220 h 6858002"/>
                <a:gd name="connsiteX263" fmla="*/ 3958954 w 4572002"/>
                <a:gd name="connsiteY263" fmla="*/ 1953414 h 6858002"/>
                <a:gd name="connsiteX264" fmla="*/ 4005437 w 4572002"/>
                <a:gd name="connsiteY264" fmla="*/ 2016470 h 6858002"/>
                <a:gd name="connsiteX265" fmla="*/ 4020296 w 4572002"/>
                <a:gd name="connsiteY265" fmla="*/ 2094579 h 6858002"/>
                <a:gd name="connsiteX266" fmla="*/ 4042967 w 4572002"/>
                <a:gd name="connsiteY266" fmla="*/ 2188880 h 6858002"/>
                <a:gd name="connsiteX267" fmla="*/ 4058207 w 4572002"/>
                <a:gd name="connsiteY267" fmla="*/ 2228315 h 6858002"/>
                <a:gd name="connsiteX268" fmla="*/ 4087164 w 4572002"/>
                <a:gd name="connsiteY268" fmla="*/ 2334045 h 6858002"/>
                <a:gd name="connsiteX269" fmla="*/ 4111549 w 4572002"/>
                <a:gd name="connsiteY269" fmla="*/ 2409486 h 6858002"/>
                <a:gd name="connsiteX270" fmla="*/ 4128650 w 4572002"/>
                <a:gd name="connsiteY270" fmla="*/ 2435913 h 6858002"/>
                <a:gd name="connsiteX271" fmla="*/ 4134481 w 4572002"/>
                <a:gd name="connsiteY271" fmla="*/ 2463018 h 6858002"/>
                <a:gd name="connsiteX272" fmla="*/ 4125839 w 4572002"/>
                <a:gd name="connsiteY272" fmla="*/ 2518262 h 6858002"/>
                <a:gd name="connsiteX273" fmla="*/ 4125838 w 4572002"/>
                <a:gd name="connsiteY273" fmla="*/ 2518264 h 6858002"/>
                <a:gd name="connsiteX274" fmla="*/ 4122194 w 4572002"/>
                <a:gd name="connsiteY274" fmla="*/ 2545006 h 6858002"/>
                <a:gd name="connsiteX275" fmla="*/ 4122194 w 4572002"/>
                <a:gd name="connsiteY275" fmla="*/ 2545007 h 6858002"/>
                <a:gd name="connsiteX276" fmla="*/ 4126408 w 4572002"/>
                <a:gd name="connsiteY276" fmla="*/ 2571035 h 6858002"/>
                <a:gd name="connsiteX277" fmla="*/ 4199563 w 4572002"/>
                <a:gd name="connsiteY277" fmla="*/ 2668002 h 6858002"/>
                <a:gd name="connsiteX278" fmla="*/ 4247953 w 4572002"/>
                <a:gd name="connsiteY278" fmla="*/ 2745349 h 6858002"/>
                <a:gd name="connsiteX279" fmla="*/ 4247954 w 4572002"/>
                <a:gd name="connsiteY279" fmla="*/ 2745352 h 6858002"/>
                <a:gd name="connsiteX280" fmla="*/ 4253873 w 4572002"/>
                <a:gd name="connsiteY280" fmla="*/ 2778006 h 6858002"/>
                <a:gd name="connsiteX281" fmla="*/ 4253453 w 4572002"/>
                <a:gd name="connsiteY281" fmla="*/ 2785440 h 6858002"/>
                <a:gd name="connsiteX282" fmla="*/ 4243374 w 4572002"/>
                <a:gd name="connsiteY282" fmla="*/ 2811780 h 6858002"/>
                <a:gd name="connsiteX283" fmla="*/ 4243371 w 4572002"/>
                <a:gd name="connsiteY283" fmla="*/ 2811787 h 6858002"/>
                <a:gd name="connsiteX284" fmla="*/ 4243372 w 4572002"/>
                <a:gd name="connsiteY284" fmla="*/ 2811787 h 6858002"/>
                <a:gd name="connsiteX285" fmla="*/ 4243374 w 4572002"/>
                <a:gd name="connsiteY285" fmla="*/ 2811780 h 6858002"/>
                <a:gd name="connsiteX286" fmla="*/ 4253025 w 4572002"/>
                <a:gd name="connsiteY286" fmla="*/ 2793023 h 6858002"/>
                <a:gd name="connsiteX287" fmla="*/ 4253453 w 4572002"/>
                <a:gd name="connsiteY287" fmla="*/ 2785440 h 6858002"/>
                <a:gd name="connsiteX288" fmla="*/ 4254654 w 4572002"/>
                <a:gd name="connsiteY288" fmla="*/ 2782305 h 6858002"/>
                <a:gd name="connsiteX289" fmla="*/ 4253873 w 4572002"/>
                <a:gd name="connsiteY289" fmla="*/ 2778006 h 6858002"/>
                <a:gd name="connsiteX290" fmla="*/ 4254284 w 4572002"/>
                <a:gd name="connsiteY290" fmla="*/ 2770758 h 6858002"/>
                <a:gd name="connsiteX291" fmla="*/ 4247954 w 4572002"/>
                <a:gd name="connsiteY291" fmla="*/ 2745352 h 6858002"/>
                <a:gd name="connsiteX292" fmla="*/ 4247953 w 4572002"/>
                <a:gd name="connsiteY292" fmla="*/ 2745348 h 6858002"/>
                <a:gd name="connsiteX293" fmla="*/ 4199563 w 4572002"/>
                <a:gd name="connsiteY293" fmla="*/ 2668001 h 6858002"/>
                <a:gd name="connsiteX294" fmla="*/ 4126408 w 4572002"/>
                <a:gd name="connsiteY294" fmla="*/ 2571034 h 6858002"/>
                <a:gd name="connsiteX295" fmla="*/ 4122194 w 4572002"/>
                <a:gd name="connsiteY295" fmla="*/ 2545007 h 6858002"/>
                <a:gd name="connsiteX296" fmla="*/ 4125838 w 4572002"/>
                <a:gd name="connsiteY296" fmla="*/ 2518265 h 6858002"/>
                <a:gd name="connsiteX297" fmla="*/ 4125839 w 4572002"/>
                <a:gd name="connsiteY297" fmla="*/ 2518262 h 6858002"/>
                <a:gd name="connsiteX298" fmla="*/ 4132419 w 4572002"/>
                <a:gd name="connsiteY298" fmla="*/ 2490551 h 6858002"/>
                <a:gd name="connsiteX299" fmla="*/ 4134481 w 4572002"/>
                <a:gd name="connsiteY299" fmla="*/ 2463018 h 6858002"/>
                <a:gd name="connsiteX300" fmla="*/ 4134481 w 4572002"/>
                <a:gd name="connsiteY300" fmla="*/ 2463017 h 6858002"/>
                <a:gd name="connsiteX301" fmla="*/ 4111549 w 4572002"/>
                <a:gd name="connsiteY301" fmla="*/ 2409485 h 6858002"/>
                <a:gd name="connsiteX302" fmla="*/ 4087164 w 4572002"/>
                <a:gd name="connsiteY302" fmla="*/ 2334044 h 6858002"/>
                <a:gd name="connsiteX303" fmla="*/ 4058207 w 4572002"/>
                <a:gd name="connsiteY303" fmla="*/ 2228314 h 6858002"/>
                <a:gd name="connsiteX304" fmla="*/ 4042967 w 4572002"/>
                <a:gd name="connsiteY304" fmla="*/ 2188879 h 6858002"/>
                <a:gd name="connsiteX305" fmla="*/ 4020296 w 4572002"/>
                <a:gd name="connsiteY305" fmla="*/ 2094578 h 6858002"/>
                <a:gd name="connsiteX306" fmla="*/ 4005437 w 4572002"/>
                <a:gd name="connsiteY306" fmla="*/ 2016469 h 6858002"/>
                <a:gd name="connsiteX307" fmla="*/ 3958954 w 4572002"/>
                <a:gd name="connsiteY307" fmla="*/ 1953413 h 6858002"/>
                <a:gd name="connsiteX308" fmla="*/ 3934949 w 4572002"/>
                <a:gd name="connsiteY308" fmla="*/ 1933219 h 6858002"/>
                <a:gd name="connsiteX309" fmla="*/ 3919519 w 4572002"/>
                <a:gd name="connsiteY309" fmla="*/ 1916454 h 6858002"/>
                <a:gd name="connsiteX310" fmla="*/ 3829028 w 4572002"/>
                <a:gd name="connsiteY310" fmla="*/ 1842158 h 6858002"/>
                <a:gd name="connsiteX311" fmla="*/ 3821407 w 4572002"/>
                <a:gd name="connsiteY311" fmla="*/ 1833775 h 6858002"/>
                <a:gd name="connsiteX312" fmla="*/ 3779686 w 4572002"/>
                <a:gd name="connsiteY312" fmla="*/ 1733188 h 6858002"/>
                <a:gd name="connsiteX313" fmla="*/ 3757018 w 4572002"/>
                <a:gd name="connsiteY313" fmla="*/ 1697753 h 6858002"/>
                <a:gd name="connsiteX314" fmla="*/ 3700436 w 4572002"/>
                <a:gd name="connsiteY314" fmla="*/ 1624980 h 6858002"/>
                <a:gd name="connsiteX315" fmla="*/ 3698532 w 4572002"/>
                <a:gd name="connsiteY315" fmla="*/ 1596213 h 6858002"/>
                <a:gd name="connsiteX316" fmla="*/ 3745230 w 4572002"/>
                <a:gd name="connsiteY316" fmla="*/ 1459073 h 6858002"/>
                <a:gd name="connsiteX317" fmla="*/ 3745229 w 4572002"/>
                <a:gd name="connsiteY317" fmla="*/ 1459074 h 6858002"/>
                <a:gd name="connsiteX318" fmla="*/ 3736012 w 4572002"/>
                <a:gd name="connsiteY318" fmla="*/ 1481572 h 6858002"/>
                <a:gd name="connsiteX319" fmla="*/ 3764423 w 4572002"/>
                <a:gd name="connsiteY319" fmla="*/ 1268758 h 6858002"/>
                <a:gd name="connsiteX320" fmla="*/ 3769590 w 4572002"/>
                <a:gd name="connsiteY320" fmla="*/ 1286070 h 6858002"/>
                <a:gd name="connsiteX321" fmla="*/ 3791927 w 4572002"/>
                <a:gd name="connsiteY321" fmla="*/ 1350628 h 6858002"/>
                <a:gd name="connsiteX322" fmla="*/ 3786333 w 4572002"/>
                <a:gd name="connsiteY322" fmla="*/ 1413840 h 6858002"/>
                <a:gd name="connsiteX323" fmla="*/ 3791928 w 4572002"/>
                <a:gd name="connsiteY323" fmla="*/ 1350627 h 6858002"/>
                <a:gd name="connsiteX324" fmla="*/ 3769590 w 4572002"/>
                <a:gd name="connsiteY324" fmla="*/ 1286069 h 6858002"/>
                <a:gd name="connsiteX325" fmla="*/ 3706152 w 4572002"/>
                <a:gd name="connsiteY325" fmla="*/ 773035 h 6858002"/>
                <a:gd name="connsiteX326" fmla="*/ 3706152 w 4572002"/>
                <a:gd name="connsiteY326" fmla="*/ 773036 h 6858002"/>
                <a:gd name="connsiteX327" fmla="*/ 3714152 w 4572002"/>
                <a:gd name="connsiteY327" fmla="*/ 854380 h 6858002"/>
                <a:gd name="connsiteX328" fmla="*/ 3745205 w 4572002"/>
                <a:gd name="connsiteY328" fmla="*/ 915344 h 6858002"/>
                <a:gd name="connsiteX329" fmla="*/ 3755683 w 4572002"/>
                <a:gd name="connsiteY329" fmla="*/ 927156 h 6858002"/>
                <a:gd name="connsiteX330" fmla="*/ 3752063 w 4572002"/>
                <a:gd name="connsiteY330" fmla="*/ 1097088 h 6858002"/>
                <a:gd name="connsiteX331" fmla="*/ 3747681 w 4572002"/>
                <a:gd name="connsiteY331" fmla="*/ 1123186 h 6858002"/>
                <a:gd name="connsiteX332" fmla="*/ 3772400 w 4572002"/>
                <a:gd name="connsiteY332" fmla="*/ 1184029 h 6858002"/>
                <a:gd name="connsiteX333" fmla="*/ 3747682 w 4572002"/>
                <a:gd name="connsiteY333" fmla="*/ 1123185 h 6858002"/>
                <a:gd name="connsiteX334" fmla="*/ 3752064 w 4572002"/>
                <a:gd name="connsiteY334" fmla="*/ 1097087 h 6858002"/>
                <a:gd name="connsiteX335" fmla="*/ 3755684 w 4572002"/>
                <a:gd name="connsiteY335" fmla="*/ 927155 h 6858002"/>
                <a:gd name="connsiteX336" fmla="*/ 3745206 w 4572002"/>
                <a:gd name="connsiteY336" fmla="*/ 915343 h 6858002"/>
                <a:gd name="connsiteX337" fmla="*/ 3714152 w 4572002"/>
                <a:gd name="connsiteY337" fmla="*/ 854379 h 6858002"/>
                <a:gd name="connsiteX338" fmla="*/ 3761553 w 4572002"/>
                <a:gd name="connsiteY338" fmla="*/ 517851 h 6858002"/>
                <a:gd name="connsiteX339" fmla="*/ 3752635 w 4572002"/>
                <a:gd name="connsiteY339" fmla="*/ 556048 h 6858002"/>
                <a:gd name="connsiteX340" fmla="*/ 3746157 w 4572002"/>
                <a:gd name="connsiteY340" fmla="*/ 580051 h 6858002"/>
                <a:gd name="connsiteX341" fmla="*/ 3742776 w 4572002"/>
                <a:gd name="connsiteY341" fmla="*/ 642538 h 6858002"/>
                <a:gd name="connsiteX342" fmla="*/ 3730253 w 4572002"/>
                <a:gd name="connsiteY342" fmla="*/ 694928 h 6858002"/>
                <a:gd name="connsiteX343" fmla="*/ 3742777 w 4572002"/>
                <a:gd name="connsiteY343" fmla="*/ 642537 h 6858002"/>
                <a:gd name="connsiteX344" fmla="*/ 3746158 w 4572002"/>
                <a:gd name="connsiteY344" fmla="*/ 580050 h 6858002"/>
                <a:gd name="connsiteX345" fmla="*/ 3752636 w 4572002"/>
                <a:gd name="connsiteY345" fmla="*/ 556047 h 6858002"/>
                <a:gd name="connsiteX346" fmla="*/ 3774848 w 4572002"/>
                <a:gd name="connsiteY346" fmla="*/ 298169 h 6858002"/>
                <a:gd name="connsiteX347" fmla="*/ 3760065 w 4572002"/>
                <a:gd name="connsiteY347" fmla="*/ 313534 h 6858002"/>
                <a:gd name="connsiteX348" fmla="*/ 3759493 w 4572002"/>
                <a:gd name="connsiteY348" fmla="*/ 338871 h 6858002"/>
                <a:gd name="connsiteX349" fmla="*/ 3759500 w 4572002"/>
                <a:gd name="connsiteY349" fmla="*/ 338900 h 6858002"/>
                <a:gd name="connsiteX350" fmla="*/ 3769400 w 4572002"/>
                <a:gd name="connsiteY350" fmla="*/ 395640 h 6858002"/>
                <a:gd name="connsiteX351" fmla="*/ 3765590 w 4572002"/>
                <a:gd name="connsiteY351" fmla="*/ 367328 h 6858002"/>
                <a:gd name="connsiteX352" fmla="*/ 3759500 w 4572002"/>
                <a:gd name="connsiteY352" fmla="*/ 338900 h 6858002"/>
                <a:gd name="connsiteX353" fmla="*/ 3759494 w 4572002"/>
                <a:gd name="connsiteY353" fmla="*/ 338870 h 6858002"/>
                <a:gd name="connsiteX354" fmla="*/ 3760066 w 4572002"/>
                <a:gd name="connsiteY354" fmla="*/ 313533 h 6858002"/>
                <a:gd name="connsiteX355" fmla="*/ 3782393 w 4572002"/>
                <a:gd name="connsiteY355" fmla="*/ 281568 h 6858002"/>
                <a:gd name="connsiteX356" fmla="*/ 3777498 w 4572002"/>
                <a:gd name="connsiteY356" fmla="*/ 295415 h 6858002"/>
                <a:gd name="connsiteX357" fmla="*/ 3777499 w 4572002"/>
                <a:gd name="connsiteY357" fmla="*/ 295415 h 6858002"/>
                <a:gd name="connsiteX358" fmla="*/ 3769073 w 4572002"/>
                <a:gd name="connsiteY358" fmla="*/ 24486 h 6858002"/>
                <a:gd name="connsiteX359" fmla="*/ 3766810 w 4572002"/>
                <a:gd name="connsiteY359" fmla="*/ 74129 h 6858002"/>
                <a:gd name="connsiteX360" fmla="*/ 3772734 w 4572002"/>
                <a:gd name="connsiteY360" fmla="*/ 125861 h 6858002"/>
                <a:gd name="connsiteX361" fmla="*/ 3777129 w 4572002"/>
                <a:gd name="connsiteY361" fmla="*/ 153387 h 6858002"/>
                <a:gd name="connsiteX362" fmla="*/ 3785402 w 4572002"/>
                <a:gd name="connsiteY362" fmla="*/ 228944 h 6858002"/>
                <a:gd name="connsiteX363" fmla="*/ 3780943 w 4572002"/>
                <a:gd name="connsiteY363" fmla="*/ 177271 h 6858002"/>
                <a:gd name="connsiteX364" fmla="*/ 3777129 w 4572002"/>
                <a:gd name="connsiteY364" fmla="*/ 153387 h 6858002"/>
                <a:gd name="connsiteX365" fmla="*/ 3776930 w 4572002"/>
                <a:gd name="connsiteY365" fmla="*/ 151569 h 6858002"/>
                <a:gd name="connsiteX366" fmla="*/ 3766811 w 4572002"/>
                <a:gd name="connsiteY366" fmla="*/ 74129 h 6858002"/>
                <a:gd name="connsiteX367" fmla="*/ 3766492 w 4572002"/>
                <a:gd name="connsiteY367" fmla="*/ 0 h 6858002"/>
                <a:gd name="connsiteX368" fmla="*/ 4230600 w 4572002"/>
                <a:gd name="connsiteY368" fmla="*/ 0 h 6858002"/>
                <a:gd name="connsiteX369" fmla="*/ 4229473 w 4572002"/>
                <a:gd name="connsiteY369" fmla="*/ 2817 h 6858002"/>
                <a:gd name="connsiteX370" fmla="*/ 4215375 w 4572002"/>
                <a:gd name="connsiteY370" fmla="*/ 63587 h 6858002"/>
                <a:gd name="connsiteX371" fmla="*/ 4201468 w 4572002"/>
                <a:gd name="connsiteY371" fmla="*/ 176939 h 6858002"/>
                <a:gd name="connsiteX372" fmla="*/ 4193466 w 4572002"/>
                <a:gd name="connsiteY372" fmla="*/ 200182 h 6858002"/>
                <a:gd name="connsiteX373" fmla="*/ 4155554 w 4572002"/>
                <a:gd name="connsiteY373" fmla="*/ 340774 h 6858002"/>
                <a:gd name="connsiteX374" fmla="*/ 4156319 w 4572002"/>
                <a:gd name="connsiteY374" fmla="*/ 453364 h 6858002"/>
                <a:gd name="connsiteX375" fmla="*/ 4158033 w 4572002"/>
                <a:gd name="connsiteY375" fmla="*/ 462126 h 6858002"/>
                <a:gd name="connsiteX376" fmla="*/ 4170605 w 4572002"/>
                <a:gd name="connsiteY376" fmla="*/ 505182 h 6858002"/>
                <a:gd name="connsiteX377" fmla="*/ 4167177 w 4572002"/>
                <a:gd name="connsiteY377" fmla="*/ 571860 h 6858002"/>
                <a:gd name="connsiteX378" fmla="*/ 4149840 w 4572002"/>
                <a:gd name="connsiteY378" fmla="*/ 617772 h 6858002"/>
                <a:gd name="connsiteX379" fmla="*/ 4149078 w 4572002"/>
                <a:gd name="connsiteY379" fmla="*/ 674923 h 6858002"/>
                <a:gd name="connsiteX380" fmla="*/ 4159937 w 4572002"/>
                <a:gd name="connsiteY380" fmla="*/ 740268 h 6858002"/>
                <a:gd name="connsiteX381" fmla="*/ 4162223 w 4572002"/>
                <a:gd name="connsiteY381" fmla="*/ 769605 h 6858002"/>
                <a:gd name="connsiteX382" fmla="*/ 4184703 w 4572002"/>
                <a:gd name="connsiteY382" fmla="*/ 850189 h 6858002"/>
                <a:gd name="connsiteX383" fmla="*/ 4179179 w 4572002"/>
                <a:gd name="connsiteY383" fmla="*/ 898198 h 6858002"/>
                <a:gd name="connsiteX384" fmla="*/ 4164319 w 4572002"/>
                <a:gd name="connsiteY384" fmla="*/ 945444 h 6858002"/>
                <a:gd name="connsiteX385" fmla="*/ 4150030 w 4572002"/>
                <a:gd name="connsiteY385" fmla="*/ 975733 h 6858002"/>
                <a:gd name="connsiteX386" fmla="*/ 4139934 w 4572002"/>
                <a:gd name="connsiteY386" fmla="*/ 1036887 h 6858002"/>
                <a:gd name="connsiteX387" fmla="*/ 4141458 w 4572002"/>
                <a:gd name="connsiteY387" fmla="*/ 1048125 h 6858002"/>
                <a:gd name="connsiteX388" fmla="*/ 4154032 w 4572002"/>
                <a:gd name="connsiteY388" fmla="*/ 1230633 h 6858002"/>
                <a:gd name="connsiteX389" fmla="*/ 4174225 w 4572002"/>
                <a:gd name="connsiteY389" fmla="*/ 1303024 h 6858002"/>
                <a:gd name="connsiteX390" fmla="*/ 4176701 w 4572002"/>
                <a:gd name="connsiteY390" fmla="*/ 1318456 h 6858002"/>
                <a:gd name="connsiteX391" fmla="*/ 4199372 w 4572002"/>
                <a:gd name="connsiteY391" fmla="*/ 1472575 h 6858002"/>
                <a:gd name="connsiteX392" fmla="*/ 4200325 w 4572002"/>
                <a:gd name="connsiteY392" fmla="*/ 1489720 h 6858002"/>
                <a:gd name="connsiteX393" fmla="*/ 4196324 w 4572002"/>
                <a:gd name="connsiteY393" fmla="*/ 1537537 h 6858002"/>
                <a:gd name="connsiteX394" fmla="*/ 4237474 w 4572002"/>
                <a:gd name="connsiteY394" fmla="*/ 1650317 h 6858002"/>
                <a:gd name="connsiteX395" fmla="*/ 4251572 w 4572002"/>
                <a:gd name="connsiteY395" fmla="*/ 1763287 h 6858002"/>
                <a:gd name="connsiteX396" fmla="*/ 4251380 w 4572002"/>
                <a:gd name="connsiteY396" fmla="*/ 1825393 h 6858002"/>
                <a:gd name="connsiteX397" fmla="*/ 4261478 w 4572002"/>
                <a:gd name="connsiteY397" fmla="*/ 1869780 h 6858002"/>
                <a:gd name="connsiteX398" fmla="*/ 4292149 w 4572002"/>
                <a:gd name="connsiteY398" fmla="*/ 1978940 h 6858002"/>
                <a:gd name="connsiteX399" fmla="*/ 4296911 w 4572002"/>
                <a:gd name="connsiteY399" fmla="*/ 2030378 h 6858002"/>
                <a:gd name="connsiteX400" fmla="*/ 4307201 w 4572002"/>
                <a:gd name="connsiteY400" fmla="*/ 2085054 h 6858002"/>
                <a:gd name="connsiteX401" fmla="*/ 4353302 w 4572002"/>
                <a:gd name="connsiteY401" fmla="*/ 2220312 h 6858002"/>
                <a:gd name="connsiteX402" fmla="*/ 4350636 w 4572002"/>
                <a:gd name="connsiteY402" fmla="*/ 2330806 h 6858002"/>
                <a:gd name="connsiteX403" fmla="*/ 4351206 w 4572002"/>
                <a:gd name="connsiteY403" fmla="*/ 2401292 h 6858002"/>
                <a:gd name="connsiteX404" fmla="*/ 4366446 w 4572002"/>
                <a:gd name="connsiteY404" fmla="*/ 2485307 h 6858002"/>
                <a:gd name="connsiteX405" fmla="*/ 4388736 w 4572002"/>
                <a:gd name="connsiteY405" fmla="*/ 2554079 h 6858002"/>
                <a:gd name="connsiteX406" fmla="*/ 4406453 w 4572002"/>
                <a:gd name="connsiteY406" fmla="*/ 2649143 h 6858002"/>
                <a:gd name="connsiteX407" fmla="*/ 4440554 w 4572002"/>
                <a:gd name="connsiteY407" fmla="*/ 2743826 h 6858002"/>
                <a:gd name="connsiteX408" fmla="*/ 4466653 w 4572002"/>
                <a:gd name="connsiteY408" fmla="*/ 2809930 h 6858002"/>
                <a:gd name="connsiteX409" fmla="*/ 4489705 w 4572002"/>
                <a:gd name="connsiteY409" fmla="*/ 2901943 h 6858002"/>
                <a:gd name="connsiteX410" fmla="*/ 4505897 w 4572002"/>
                <a:gd name="connsiteY410" fmla="*/ 3042728 h 6858002"/>
                <a:gd name="connsiteX411" fmla="*/ 4507613 w 4572002"/>
                <a:gd name="connsiteY411" fmla="*/ 3107500 h 6858002"/>
                <a:gd name="connsiteX412" fmla="*/ 4545521 w 4572002"/>
                <a:gd name="connsiteY412" fmla="*/ 3209993 h 6858002"/>
                <a:gd name="connsiteX413" fmla="*/ 4563811 w 4572002"/>
                <a:gd name="connsiteY413" fmla="*/ 3253809 h 6858002"/>
                <a:gd name="connsiteX414" fmla="*/ 4548570 w 4572002"/>
                <a:gd name="connsiteY414" fmla="*/ 3293244 h 6858002"/>
                <a:gd name="connsiteX415" fmla="*/ 4531043 w 4572002"/>
                <a:gd name="connsiteY415" fmla="*/ 3318771 h 6858002"/>
                <a:gd name="connsiteX416" fmla="*/ 4545904 w 4572002"/>
                <a:gd name="connsiteY416" fmla="*/ 3399546 h 6858002"/>
                <a:gd name="connsiteX417" fmla="*/ 4561524 w 4572002"/>
                <a:gd name="connsiteY417" fmla="*/ 3485275 h 6858002"/>
                <a:gd name="connsiteX418" fmla="*/ 4572002 w 4572002"/>
                <a:gd name="connsiteY418" fmla="*/ 3546617 h 6858002"/>
                <a:gd name="connsiteX419" fmla="*/ 4563620 w 4572002"/>
                <a:gd name="connsiteY419" fmla="*/ 3623201 h 6858002"/>
                <a:gd name="connsiteX420" fmla="*/ 4560192 w 4572002"/>
                <a:gd name="connsiteY420" fmla="*/ 3683591 h 6858002"/>
                <a:gd name="connsiteX421" fmla="*/ 4550476 w 4572002"/>
                <a:gd name="connsiteY421" fmla="*/ 3732361 h 6858002"/>
                <a:gd name="connsiteX422" fmla="*/ 4544759 w 4572002"/>
                <a:gd name="connsiteY422" fmla="*/ 3749506 h 6858002"/>
                <a:gd name="connsiteX423" fmla="*/ 4500182 w 4572002"/>
                <a:gd name="connsiteY423" fmla="*/ 3885338 h 6858002"/>
                <a:gd name="connsiteX424" fmla="*/ 4464557 w 4572002"/>
                <a:gd name="connsiteY424" fmla="*/ 4030503 h 6858002"/>
                <a:gd name="connsiteX425" fmla="*/ 4487039 w 4572002"/>
                <a:gd name="connsiteY425" fmla="*/ 4124614 h 6858002"/>
                <a:gd name="connsiteX426" fmla="*/ 4486656 w 4572002"/>
                <a:gd name="connsiteY426" fmla="*/ 4159667 h 6858002"/>
                <a:gd name="connsiteX427" fmla="*/ 4491801 w 4572002"/>
                <a:gd name="connsiteY427" fmla="*/ 4320837 h 6858002"/>
                <a:gd name="connsiteX428" fmla="*/ 4497325 w 4572002"/>
                <a:gd name="connsiteY428" fmla="*/ 4349222 h 6858002"/>
                <a:gd name="connsiteX429" fmla="*/ 4474653 w 4572002"/>
                <a:gd name="connsiteY429" fmla="*/ 4502579 h 6858002"/>
                <a:gd name="connsiteX430" fmla="*/ 4470844 w 4572002"/>
                <a:gd name="connsiteY430" fmla="*/ 4558207 h 6858002"/>
                <a:gd name="connsiteX431" fmla="*/ 4464557 w 4572002"/>
                <a:gd name="connsiteY431" fmla="*/ 4609452 h 6858002"/>
                <a:gd name="connsiteX432" fmla="*/ 4463033 w 4572002"/>
                <a:gd name="connsiteY432" fmla="*/ 4681083 h 6858002"/>
                <a:gd name="connsiteX433" fmla="*/ 4465891 w 4572002"/>
                <a:gd name="connsiteY433" fmla="*/ 4755381 h 6858002"/>
                <a:gd name="connsiteX434" fmla="*/ 4465319 w 4572002"/>
                <a:gd name="connsiteY434" fmla="*/ 4838250 h 6858002"/>
                <a:gd name="connsiteX435" fmla="*/ 4460367 w 4572002"/>
                <a:gd name="connsiteY435" fmla="*/ 4871019 h 6858002"/>
                <a:gd name="connsiteX436" fmla="*/ 4463795 w 4572002"/>
                <a:gd name="connsiteY436" fmla="*/ 4959602 h 6858002"/>
                <a:gd name="connsiteX437" fmla="*/ 4458082 w 4572002"/>
                <a:gd name="connsiteY437" fmla="*/ 5006086 h 6858002"/>
                <a:gd name="connsiteX438" fmla="*/ 4456937 w 4572002"/>
                <a:gd name="connsiteY438" fmla="*/ 5082670 h 6858002"/>
                <a:gd name="connsiteX439" fmla="*/ 4455603 w 4572002"/>
                <a:gd name="connsiteY439" fmla="*/ 5107627 h 6858002"/>
                <a:gd name="connsiteX440" fmla="*/ 4454840 w 4572002"/>
                <a:gd name="connsiteY440" fmla="*/ 5129916 h 6858002"/>
                <a:gd name="connsiteX441" fmla="*/ 4470464 w 4572002"/>
                <a:gd name="connsiteY441" fmla="*/ 5206308 h 6858002"/>
                <a:gd name="connsiteX442" fmla="*/ 4471415 w 4572002"/>
                <a:gd name="connsiteY442" fmla="*/ 5274129 h 6858002"/>
                <a:gd name="connsiteX443" fmla="*/ 4483990 w 4572002"/>
                <a:gd name="connsiteY443" fmla="*/ 5393005 h 6858002"/>
                <a:gd name="connsiteX444" fmla="*/ 4479607 w 4572002"/>
                <a:gd name="connsiteY444" fmla="*/ 5419295 h 6858002"/>
                <a:gd name="connsiteX445" fmla="*/ 4477894 w 4572002"/>
                <a:gd name="connsiteY445" fmla="*/ 5501594 h 6858002"/>
                <a:gd name="connsiteX446" fmla="*/ 4476560 w 4572002"/>
                <a:gd name="connsiteY446" fmla="*/ 5548460 h 6858002"/>
                <a:gd name="connsiteX447" fmla="*/ 4485703 w 4572002"/>
                <a:gd name="connsiteY447" fmla="*/ 5606372 h 6858002"/>
                <a:gd name="connsiteX448" fmla="*/ 4505134 w 4572002"/>
                <a:gd name="connsiteY448" fmla="*/ 5706959 h 6858002"/>
                <a:gd name="connsiteX449" fmla="*/ 4508183 w 4572002"/>
                <a:gd name="connsiteY449" fmla="*/ 5733440 h 6858002"/>
                <a:gd name="connsiteX450" fmla="*/ 4517519 w 4572002"/>
                <a:gd name="connsiteY450" fmla="*/ 5781830 h 6858002"/>
                <a:gd name="connsiteX451" fmla="*/ 4519234 w 4572002"/>
                <a:gd name="connsiteY451" fmla="*/ 5790592 h 6858002"/>
                <a:gd name="connsiteX452" fmla="*/ 4542855 w 4572002"/>
                <a:gd name="connsiteY452" fmla="*/ 5864318 h 6858002"/>
                <a:gd name="connsiteX453" fmla="*/ 4544759 w 4572002"/>
                <a:gd name="connsiteY453" fmla="*/ 5902610 h 6858002"/>
                <a:gd name="connsiteX454" fmla="*/ 4544951 w 4572002"/>
                <a:gd name="connsiteY454" fmla="*/ 6012723 h 6858002"/>
                <a:gd name="connsiteX455" fmla="*/ 4541332 w 4572002"/>
                <a:gd name="connsiteY455" fmla="*/ 6059397 h 6858002"/>
                <a:gd name="connsiteX456" fmla="*/ 4527426 w 4572002"/>
                <a:gd name="connsiteY456" fmla="*/ 6171605 h 6858002"/>
                <a:gd name="connsiteX457" fmla="*/ 4520568 w 4572002"/>
                <a:gd name="connsiteY457" fmla="*/ 6242093 h 6858002"/>
                <a:gd name="connsiteX458" fmla="*/ 4509706 w 4572002"/>
                <a:gd name="connsiteY458" fmla="*/ 6323058 h 6858002"/>
                <a:gd name="connsiteX459" fmla="*/ 4502848 w 4572002"/>
                <a:gd name="connsiteY459" fmla="*/ 6415833 h 6858002"/>
                <a:gd name="connsiteX460" fmla="*/ 4482084 w 4572002"/>
                <a:gd name="connsiteY460" fmla="*/ 6584812 h 6858002"/>
                <a:gd name="connsiteX461" fmla="*/ 4460557 w 4572002"/>
                <a:gd name="connsiteY461" fmla="*/ 6748458 h 6858002"/>
                <a:gd name="connsiteX462" fmla="*/ 4441507 w 4572002"/>
                <a:gd name="connsiteY462" fmla="*/ 6815516 h 6858002"/>
                <a:gd name="connsiteX463" fmla="*/ 4431806 w 4572002"/>
                <a:gd name="connsiteY463" fmla="*/ 6858001 h 6858002"/>
                <a:gd name="connsiteX464" fmla="*/ 4259554 w 4572002"/>
                <a:gd name="connsiteY464" fmla="*/ 6858001 h 6858002"/>
                <a:gd name="connsiteX465" fmla="*/ 4259554 w 4572002"/>
                <a:gd name="connsiteY465" fmla="*/ 6858002 h 6858002"/>
                <a:gd name="connsiteX466" fmla="*/ 0 w 4572002"/>
                <a:gd name="connsiteY466" fmla="*/ 6858002 h 6858002"/>
                <a:gd name="connsiteX467" fmla="*/ 0 w 4572002"/>
                <a:gd name="connsiteY467" fmla="*/ 2 h 6858002"/>
                <a:gd name="connsiteX468" fmla="*/ 3766492 w 4572002"/>
                <a:gd name="connsiteY468" fmla="*/ 1 h 6858002"/>
                <a:gd name="connsiteX469" fmla="*/ 3769210 w 4572002"/>
                <a:gd name="connsiteY469" fmla="*/ 21486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Lst>
              <a:rect l="l" t="t" r="r" b="b"/>
              <a:pathLst>
                <a:path w="4572002" h="6858002">
                  <a:moveTo>
                    <a:pt x="4214994" y="6564620"/>
                  </a:moveTo>
                  <a:lnTo>
                    <a:pt x="4214994" y="6564621"/>
                  </a:lnTo>
                  <a:cubicBezTo>
                    <a:pt x="4225281" y="6575479"/>
                    <a:pt x="4231378" y="6582147"/>
                    <a:pt x="4237474" y="6588626"/>
                  </a:cubicBezTo>
                  <a:lnTo>
                    <a:pt x="4254096" y="6625225"/>
                  </a:lnTo>
                  <a:lnTo>
                    <a:pt x="4247001" y="6662540"/>
                  </a:lnTo>
                  <a:lnTo>
                    <a:pt x="4247000" y="6662541"/>
                  </a:lnTo>
                  <a:lnTo>
                    <a:pt x="4246999" y="6662544"/>
                  </a:lnTo>
                  <a:lnTo>
                    <a:pt x="4235550" y="6683027"/>
                  </a:lnTo>
                  <a:lnTo>
                    <a:pt x="4232403" y="6702976"/>
                  </a:lnTo>
                  <a:lnTo>
                    <a:pt x="4232403" y="6702977"/>
                  </a:lnTo>
                  <a:cubicBezTo>
                    <a:pt x="4232808" y="6716169"/>
                    <a:pt x="4237951" y="6729219"/>
                    <a:pt x="4246238" y="6742553"/>
                  </a:cubicBezTo>
                  <a:lnTo>
                    <a:pt x="4246239" y="6742555"/>
                  </a:lnTo>
                  <a:lnTo>
                    <a:pt x="4265716" y="6812062"/>
                  </a:lnTo>
                  <a:lnTo>
                    <a:pt x="4265717" y="6812064"/>
                  </a:lnTo>
                  <a:lnTo>
                    <a:pt x="4265717" y="6812063"/>
                  </a:lnTo>
                  <a:lnTo>
                    <a:pt x="4265716" y="6812062"/>
                  </a:lnTo>
                  <a:lnTo>
                    <a:pt x="4260942" y="6776800"/>
                  </a:lnTo>
                  <a:lnTo>
                    <a:pt x="4246239" y="6742555"/>
                  </a:lnTo>
                  <a:lnTo>
                    <a:pt x="4246238" y="6742552"/>
                  </a:lnTo>
                  <a:lnTo>
                    <a:pt x="4232403" y="6702976"/>
                  </a:lnTo>
                  <a:lnTo>
                    <a:pt x="4246999" y="6662544"/>
                  </a:lnTo>
                  <a:lnTo>
                    <a:pt x="4247000" y="6662542"/>
                  </a:lnTo>
                  <a:lnTo>
                    <a:pt x="4247001" y="6662540"/>
                  </a:lnTo>
                  <a:lnTo>
                    <a:pt x="4254084" y="6645552"/>
                  </a:lnTo>
                  <a:lnTo>
                    <a:pt x="4254096" y="6625225"/>
                  </a:lnTo>
                  <a:lnTo>
                    <a:pt x="4254096" y="6625224"/>
                  </a:lnTo>
                  <a:cubicBezTo>
                    <a:pt x="4252000" y="6611341"/>
                    <a:pt x="4245951" y="6597578"/>
                    <a:pt x="4237474" y="6588625"/>
                  </a:cubicBezTo>
                  <a:close/>
                  <a:moveTo>
                    <a:pt x="4295315" y="6438981"/>
                  </a:moveTo>
                  <a:lnTo>
                    <a:pt x="4275385" y="6463840"/>
                  </a:lnTo>
                  <a:lnTo>
                    <a:pt x="4275382" y="6463849"/>
                  </a:lnTo>
                  <a:lnTo>
                    <a:pt x="4261587" y="6513012"/>
                  </a:lnTo>
                  <a:lnTo>
                    <a:pt x="4242781" y="6546194"/>
                  </a:lnTo>
                  <a:lnTo>
                    <a:pt x="4242781" y="6546195"/>
                  </a:lnTo>
                  <a:lnTo>
                    <a:pt x="4259120" y="6521804"/>
                  </a:lnTo>
                  <a:lnTo>
                    <a:pt x="4261587" y="6513012"/>
                  </a:lnTo>
                  <a:lnTo>
                    <a:pt x="4264398" y="6508052"/>
                  </a:lnTo>
                  <a:lnTo>
                    <a:pt x="4275382" y="6463849"/>
                  </a:lnTo>
                  <a:lnTo>
                    <a:pt x="4275385" y="6463841"/>
                  </a:lnTo>
                  <a:cubicBezTo>
                    <a:pt x="4278336" y="6451650"/>
                    <a:pt x="4285813" y="6444077"/>
                    <a:pt x="4295315" y="6438981"/>
                  </a:cubicBezTo>
                  <a:close/>
                  <a:moveTo>
                    <a:pt x="4381289" y="6365204"/>
                  </a:moveTo>
                  <a:lnTo>
                    <a:pt x="4380008" y="6387910"/>
                  </a:lnTo>
                  <a:lnTo>
                    <a:pt x="4378243" y="6391549"/>
                  </a:lnTo>
                  <a:lnTo>
                    <a:pt x="4370589" y="6407332"/>
                  </a:lnTo>
                  <a:lnTo>
                    <a:pt x="4370589" y="6407333"/>
                  </a:lnTo>
                  <a:lnTo>
                    <a:pt x="4378243" y="6391549"/>
                  </a:lnTo>
                  <a:lnTo>
                    <a:pt x="4380008" y="6387910"/>
                  </a:lnTo>
                  <a:close/>
                  <a:moveTo>
                    <a:pt x="4142220" y="4221391"/>
                  </a:move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7"/>
                    <a:pt x="4116716" y="4800483"/>
                  </a:cubicBezTo>
                  <a:lnTo>
                    <a:pt x="4116716" y="4800484"/>
                  </a:lnTo>
                  <a:cubicBezTo>
                    <a:pt x="4118597" y="4810581"/>
                    <a:pt x="4123170" y="4819964"/>
                    <a:pt x="4131552" y="4828917"/>
                  </a:cubicBezTo>
                  <a:lnTo>
                    <a:pt x="4153733" y="4863343"/>
                  </a:lnTo>
                  <a:lnTo>
                    <a:pt x="4161262" y="4889275"/>
                  </a:lnTo>
                  <a:lnTo>
                    <a:pt x="4159557" y="4912168"/>
                  </a:lnTo>
                  <a:cubicBezTo>
                    <a:pt x="4157842" y="4919978"/>
                    <a:pt x="4157485" y="4927122"/>
                    <a:pt x="4158155" y="4933804"/>
                  </a:cubicBezTo>
                  <a:lnTo>
                    <a:pt x="4158155" y="4933805"/>
                  </a:lnTo>
                  <a:lnTo>
                    <a:pt x="4162914" y="4952673"/>
                  </a:lnTo>
                  <a:lnTo>
                    <a:pt x="4165707" y="4957454"/>
                  </a:lnTo>
                  <a:lnTo>
                    <a:pt x="4166985" y="4961456"/>
                  </a:lnTo>
                  <a:cubicBezTo>
                    <a:pt x="4171496" y="4970097"/>
                    <a:pt x="4177202" y="4978394"/>
                    <a:pt x="4182989" y="4987038"/>
                  </a:cubicBezTo>
                  <a:cubicBezTo>
                    <a:pt x="4194228" y="5003802"/>
                    <a:pt x="4208326" y="5022853"/>
                    <a:pt x="4209468" y="5041522"/>
                  </a:cubicBezTo>
                  <a:cubicBezTo>
                    <a:pt x="4210087" y="5052096"/>
                    <a:pt x="4213005" y="5062300"/>
                    <a:pt x="4216684" y="5072376"/>
                  </a:cubicBezTo>
                  <a:lnTo>
                    <a:pt x="4222587" y="5087441"/>
                  </a:lnTo>
                  <a:lnTo>
                    <a:pt x="4235615" y="5133220"/>
                  </a:lnTo>
                  <a:lnTo>
                    <a:pt x="4235616" y="5133225"/>
                  </a:lnTo>
                  <a:lnTo>
                    <a:pt x="4228901" y="5166113"/>
                  </a:lnTo>
                  <a:lnTo>
                    <a:pt x="4228901" y="5166114"/>
                  </a:lnTo>
                  <a:cubicBezTo>
                    <a:pt x="4228139" y="5167638"/>
                    <a:pt x="4228712" y="5169781"/>
                    <a:pt x="4229593" y="5172091"/>
                  </a:cubicBezTo>
                  <a:lnTo>
                    <a:pt x="4232139" y="5179068"/>
                  </a:lnTo>
                  <a:cubicBezTo>
                    <a:pt x="4235759" y="5196595"/>
                    <a:pt x="4235807" y="5213598"/>
                    <a:pt x="4231973" y="5229434"/>
                  </a:cubicBezTo>
                  <a:lnTo>
                    <a:pt x="4225669" y="5241089"/>
                  </a:lnTo>
                  <a:lnTo>
                    <a:pt x="4208517" y="5272796"/>
                  </a:lnTo>
                  <a:cubicBezTo>
                    <a:pt x="4196871" y="5285441"/>
                    <a:pt x="4189165" y="5298595"/>
                    <a:pt x="4184613" y="5312288"/>
                  </a:cubicBezTo>
                  <a:lnTo>
                    <a:pt x="4183557" y="5321350"/>
                  </a:lnTo>
                  <a:lnTo>
                    <a:pt x="4181083" y="5326163"/>
                  </a:ln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7" y="5480638"/>
                  </a:cubicBezTo>
                  <a:lnTo>
                    <a:pt x="4208850" y="5507668"/>
                  </a:lnTo>
                  <a:lnTo>
                    <a:pt x="4198232" y="5531692"/>
                  </a:lnTo>
                  <a:lnTo>
                    <a:pt x="4198231" y="5531693"/>
                  </a:lnTo>
                  <a:cubicBezTo>
                    <a:pt x="4191181" y="5537600"/>
                    <a:pt x="4187989" y="5542649"/>
                    <a:pt x="4188085" y="5547578"/>
                  </a:cubicBezTo>
                  <a:lnTo>
                    <a:pt x="4188085" y="5547579"/>
                  </a:lnTo>
                  <a:cubicBezTo>
                    <a:pt x="4188180" y="5552508"/>
                    <a:pt x="4191562" y="5557318"/>
                    <a:pt x="4197659" y="5562747"/>
                  </a:cubicBezTo>
                  <a:cubicBezTo>
                    <a:pt x="4240332" y="5600468"/>
                    <a:pt x="4267003" y="5646190"/>
                    <a:pt x="4268907" y="5704484"/>
                  </a:cubicBezTo>
                  <a:cubicBezTo>
                    <a:pt x="4269289" y="5716486"/>
                    <a:pt x="4271954" y="5728679"/>
                    <a:pt x="4274812" y="5740489"/>
                  </a:cubicBezTo>
                  <a:cubicBezTo>
                    <a:pt x="4276527" y="5747729"/>
                    <a:pt x="4278433" y="5756494"/>
                    <a:pt x="4283578" y="5760874"/>
                  </a:cubicBezTo>
                  <a:cubicBezTo>
                    <a:pt x="4322821" y="5794975"/>
                    <a:pt x="4350063" y="5837458"/>
                    <a:pt x="4371973" y="5883752"/>
                  </a:cubicBezTo>
                  <a:lnTo>
                    <a:pt x="4371974" y="5883757"/>
                  </a:lnTo>
                  <a:lnTo>
                    <a:pt x="4389877" y="5935946"/>
                  </a:lnTo>
                  <a:lnTo>
                    <a:pt x="4389878" y="5935950"/>
                  </a:lnTo>
                  <a:lnTo>
                    <a:pt x="4386259" y="5993290"/>
                  </a:lnTo>
                  <a:lnTo>
                    <a:pt x="4386259" y="5993291"/>
                  </a:lnTo>
                  <a:cubicBezTo>
                    <a:pt x="4385116" y="6004531"/>
                    <a:pt x="4385306" y="6017485"/>
                    <a:pt x="4379782" y="6026440"/>
                  </a:cubicBezTo>
                  <a:cubicBezTo>
                    <a:pt x="4362445" y="6054825"/>
                    <a:pt x="4343778" y="6082258"/>
                    <a:pt x="4323583" y="6108738"/>
                  </a:cubicBezTo>
                  <a:cubicBezTo>
                    <a:pt x="4314914" y="6120074"/>
                    <a:pt x="4309961" y="6126884"/>
                    <a:pt x="4309890" y="6133314"/>
                  </a:cubicBezTo>
                  <a:lnTo>
                    <a:pt x="4309890" y="6133315"/>
                  </a:lnTo>
                  <a:lnTo>
                    <a:pt x="4313591" y="6143190"/>
                  </a:lnTo>
                  <a:lnTo>
                    <a:pt x="4325486" y="6155600"/>
                  </a:lnTo>
                  <a:lnTo>
                    <a:pt x="4325488" y="6155603"/>
                  </a:lnTo>
                  <a:cubicBezTo>
                    <a:pt x="4347778" y="6175798"/>
                    <a:pt x="4359398" y="6200945"/>
                    <a:pt x="4364160" y="6228757"/>
                  </a:cubicBezTo>
                  <a:lnTo>
                    <a:pt x="4381497" y="6361540"/>
                  </a:lnTo>
                  <a:lnTo>
                    <a:pt x="4381497" y="6361539"/>
                  </a:lnTo>
                  <a:cubicBezTo>
                    <a:pt x="4377877" y="6317151"/>
                    <a:pt x="4371590" y="6272764"/>
                    <a:pt x="4364160" y="6228756"/>
                  </a:cubicBezTo>
                  <a:cubicBezTo>
                    <a:pt x="4359398" y="6200944"/>
                    <a:pt x="4347778" y="6175797"/>
                    <a:pt x="4325488" y="6155602"/>
                  </a:cubicBezTo>
                  <a:lnTo>
                    <a:pt x="4325486" y="6155600"/>
                  </a:lnTo>
                  <a:lnTo>
                    <a:pt x="4309890" y="6133315"/>
                  </a:lnTo>
                  <a:lnTo>
                    <a:pt x="4323583" y="6108739"/>
                  </a:lnTo>
                  <a:cubicBezTo>
                    <a:pt x="4343778" y="6082259"/>
                    <a:pt x="4362445" y="6054826"/>
                    <a:pt x="4379782" y="6026441"/>
                  </a:cubicBezTo>
                  <a:cubicBezTo>
                    <a:pt x="4385306" y="6017486"/>
                    <a:pt x="4385116" y="6004532"/>
                    <a:pt x="4386259" y="5993292"/>
                  </a:cubicBezTo>
                  <a:lnTo>
                    <a:pt x="4386259" y="5993290"/>
                  </a:lnTo>
                  <a:lnTo>
                    <a:pt x="4389712" y="5964477"/>
                  </a:lnTo>
                  <a:lnTo>
                    <a:pt x="4389878" y="5935950"/>
                  </a:lnTo>
                  <a:lnTo>
                    <a:pt x="4389878" y="5935949"/>
                  </a:lnTo>
                  <a:lnTo>
                    <a:pt x="4389877" y="5935946"/>
                  </a:lnTo>
                  <a:lnTo>
                    <a:pt x="4382997" y="5909351"/>
                  </a:lnTo>
                  <a:lnTo>
                    <a:pt x="4371974" y="5883757"/>
                  </a:lnTo>
                  <a:lnTo>
                    <a:pt x="4371973" y="5883751"/>
                  </a:lnTo>
                  <a:cubicBezTo>
                    <a:pt x="4350063" y="5837457"/>
                    <a:pt x="4322821" y="5794974"/>
                    <a:pt x="4283578" y="5760873"/>
                  </a:cubicBezTo>
                  <a:cubicBezTo>
                    <a:pt x="4278433" y="5756493"/>
                    <a:pt x="4276527" y="5747728"/>
                    <a:pt x="4274812" y="5740488"/>
                  </a:cubicBezTo>
                  <a:cubicBezTo>
                    <a:pt x="4271954" y="5728678"/>
                    <a:pt x="4269289" y="5716485"/>
                    <a:pt x="4268907" y="5704483"/>
                  </a:cubicBezTo>
                  <a:cubicBezTo>
                    <a:pt x="4267003" y="5646189"/>
                    <a:pt x="4240332" y="5600467"/>
                    <a:pt x="4197659" y="5562746"/>
                  </a:cubicBezTo>
                  <a:lnTo>
                    <a:pt x="4188085" y="5547578"/>
                  </a:lnTo>
                  <a:lnTo>
                    <a:pt x="4198231" y="5531694"/>
                  </a:lnTo>
                  <a:lnTo>
                    <a:pt x="4198232" y="5531692"/>
                  </a:lnTo>
                  <a:lnTo>
                    <a:pt x="4206630" y="5520422"/>
                  </a:lnTo>
                  <a:lnTo>
                    <a:pt x="4208850" y="5507668"/>
                  </a:lnTo>
                  <a:lnTo>
                    <a:pt x="4208850" y="5507667"/>
                  </a:lnTo>
                  <a:cubicBezTo>
                    <a:pt x="4208803" y="5498832"/>
                    <a:pt x="4206231" y="5489497"/>
                    <a:pt x="4204327" y="5480637"/>
                  </a:cubicBezTo>
                  <a:cubicBezTo>
                    <a:pt x="4200516" y="5462351"/>
                    <a:pt x="4196514" y="5443870"/>
                    <a:pt x="4192704" y="5425582"/>
                  </a:cubicBezTo>
                  <a:cubicBezTo>
                    <a:pt x="4190038" y="5412057"/>
                    <a:pt x="4187752" y="5398721"/>
                    <a:pt x="4184513" y="5385384"/>
                  </a:cubicBezTo>
                  <a:lnTo>
                    <a:pt x="4179637" y="5355014"/>
                  </a:lnTo>
                  <a:lnTo>
                    <a:pt x="4183557" y="5321350"/>
                  </a:lnTo>
                  <a:lnTo>
                    <a:pt x="4208517" y="5272797"/>
                  </a:lnTo>
                  <a:lnTo>
                    <a:pt x="4225669" y="5241089"/>
                  </a:lnTo>
                  <a:lnTo>
                    <a:pt x="4231973" y="5229433"/>
                  </a:lnTo>
                  <a:lnTo>
                    <a:pt x="4232139" y="5179068"/>
                  </a:lnTo>
                  <a:lnTo>
                    <a:pt x="4232139" y="5179067"/>
                  </a:lnTo>
                  <a:cubicBezTo>
                    <a:pt x="4231663" y="5176876"/>
                    <a:pt x="4230473" y="5174400"/>
                    <a:pt x="4229593" y="5172090"/>
                  </a:cubicBezTo>
                  <a:lnTo>
                    <a:pt x="4228901" y="5166114"/>
                  </a:lnTo>
                  <a:lnTo>
                    <a:pt x="4235616" y="5133225"/>
                  </a:lnTo>
                  <a:lnTo>
                    <a:pt x="4235616" y="5133224"/>
                  </a:lnTo>
                  <a:lnTo>
                    <a:pt x="4235615" y="5133220"/>
                  </a:lnTo>
                  <a:lnTo>
                    <a:pt x="4228473" y="5102461"/>
                  </a:lnTo>
                  <a:lnTo>
                    <a:pt x="4222587" y="5087441"/>
                  </a:lnTo>
                  <a:lnTo>
                    <a:pt x="4222582" y="5087423"/>
                  </a:lnTo>
                  <a:cubicBezTo>
                    <a:pt x="4216496" y="5072411"/>
                    <a:pt x="4210397" y="5057381"/>
                    <a:pt x="4209468" y="5041521"/>
                  </a:cubicBezTo>
                  <a:cubicBezTo>
                    <a:pt x="4208326" y="5022852"/>
                    <a:pt x="4194228" y="5003801"/>
                    <a:pt x="4182989" y="4987037"/>
                  </a:cubicBezTo>
                  <a:lnTo>
                    <a:pt x="4165707" y="4957454"/>
                  </a:lnTo>
                  <a:lnTo>
                    <a:pt x="4158155" y="4933805"/>
                  </a:lnTo>
                  <a:lnTo>
                    <a:pt x="4159557" y="4912169"/>
                  </a:lnTo>
                  <a:cubicBezTo>
                    <a:pt x="4161319" y="4904358"/>
                    <a:pt x="4161831" y="4896714"/>
                    <a:pt x="4161262" y="4889276"/>
                  </a:cubicBezTo>
                  <a:lnTo>
                    <a:pt x="4161262" y="4889275"/>
                  </a:lnTo>
                  <a:lnTo>
                    <a:pt x="4156484" y="4867614"/>
                  </a:lnTo>
                  <a:lnTo>
                    <a:pt x="4153733" y="4863343"/>
                  </a:lnTo>
                  <a:lnTo>
                    <a:pt x="4151983" y="4857317"/>
                  </a:lnTo>
                  <a:cubicBezTo>
                    <a:pt x="4146840" y="4847214"/>
                    <a:pt x="4139839" y="4837703"/>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9" y="4442762"/>
                    <a:pt x="4197659" y="4403326"/>
                    <a:pt x="4196706" y="4363891"/>
                  </a:cubicBezTo>
                  <a:lnTo>
                    <a:pt x="4196706" y="4363890"/>
                  </a:lnTo>
                  <a:cubicBezTo>
                    <a:pt x="4196514" y="4350554"/>
                    <a:pt x="4193466" y="4336457"/>
                    <a:pt x="4187752" y="4324645"/>
                  </a:cubicBezTo>
                  <a:cubicBezTo>
                    <a:pt x="4175749" y="4300070"/>
                    <a:pt x="4160129" y="4277401"/>
                    <a:pt x="4147936" y="4253014"/>
                  </a:cubicBezTo>
                  <a:close/>
                  <a:moveTo>
                    <a:pt x="4211111" y="2836172"/>
                  </a:moveTo>
                  <a:lnTo>
                    <a:pt x="4202421" y="2848793"/>
                  </a:lnTo>
                  <a:cubicBezTo>
                    <a:pt x="4197421" y="2865010"/>
                    <a:pt x="4191562" y="2881307"/>
                    <a:pt x="4186816" y="2897785"/>
                  </a:cubicBezTo>
                  <a:lnTo>
                    <a:pt x="4185787" y="2903551"/>
                  </a:lnTo>
                  <a:lnTo>
                    <a:pt x="4182513" y="2914328"/>
                  </a:lnTo>
                  <a:lnTo>
                    <a:pt x="4177882" y="2947858"/>
                  </a:lnTo>
                  <a:lnTo>
                    <a:pt x="4177881" y="2947862"/>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2"/>
                    <a:pt x="4093355" y="3574408"/>
                  </a:cubicBezTo>
                  <a:lnTo>
                    <a:pt x="4093355" y="3574409"/>
                  </a:lnTo>
                  <a:cubicBezTo>
                    <a:pt x="4092450" y="3582005"/>
                    <a:pt x="4096499" y="3590054"/>
                    <a:pt x="4105453" y="3606818"/>
                  </a:cubicBezTo>
                  <a:cubicBezTo>
                    <a:pt x="4109835" y="3614820"/>
                    <a:pt x="4112501" y="3624726"/>
                    <a:pt x="4118979" y="3630633"/>
                  </a:cubicBezTo>
                  <a:lnTo>
                    <a:pt x="4136708" y="3654416"/>
                  </a:lnTo>
                  <a:lnTo>
                    <a:pt x="4140382" y="3668940"/>
                  </a:lnTo>
                  <a:lnTo>
                    <a:pt x="4143220" y="3680164"/>
                  </a:lnTo>
                  <a:lnTo>
                    <a:pt x="4139172" y="3734837"/>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7425" y="3868764"/>
                  </a:lnTo>
                  <a:lnTo>
                    <a:pt x="4126028" y="3885337"/>
                  </a:lnTo>
                  <a:lnTo>
                    <a:pt x="4126028" y="3885339"/>
                  </a:lnTo>
                  <a:cubicBezTo>
                    <a:pt x="4135744" y="3897722"/>
                    <a:pt x="4143150" y="3910319"/>
                    <a:pt x="4148409" y="3923125"/>
                  </a:cubicBezTo>
                  <a:lnTo>
                    <a:pt x="4157913" y="3962160"/>
                  </a:lnTo>
                  <a:lnTo>
                    <a:pt x="4142221" y="4043838"/>
                  </a:lnTo>
                  <a:lnTo>
                    <a:pt x="4142220" y="4043839"/>
                  </a:lnTo>
                  <a:cubicBezTo>
                    <a:pt x="4133457" y="4063842"/>
                    <a:pt x="4128075" y="4083702"/>
                    <a:pt x="4127099" y="4103825"/>
                  </a:cubicBezTo>
                  <a:lnTo>
                    <a:pt x="4127099" y="4103826"/>
                  </a:lnTo>
                  <a:lnTo>
                    <a:pt x="4129066" y="4134256"/>
                  </a:lnTo>
                  <a:lnTo>
                    <a:pt x="4138410" y="4165382"/>
                  </a:lnTo>
                  <a:lnTo>
                    <a:pt x="4138410" y="4165384"/>
                  </a:lnTo>
                  <a:lnTo>
                    <a:pt x="4142315" y="4192388"/>
                  </a:lnTo>
                  <a:lnTo>
                    <a:pt x="4142315" y="4192387"/>
                  </a:lnTo>
                  <a:cubicBezTo>
                    <a:pt x="4142411" y="4182767"/>
                    <a:pt x="4141839" y="4173480"/>
                    <a:pt x="4138410" y="4165383"/>
                  </a:cubicBezTo>
                  <a:lnTo>
                    <a:pt x="4138410" y="4165382"/>
                  </a:lnTo>
                  <a:lnTo>
                    <a:pt x="4127099" y="4103826"/>
                  </a:lnTo>
                  <a:lnTo>
                    <a:pt x="4142220" y="4043840"/>
                  </a:lnTo>
                  <a:lnTo>
                    <a:pt x="4142221" y="4043838"/>
                  </a:lnTo>
                  <a:lnTo>
                    <a:pt x="4155523" y="4002410"/>
                  </a:lnTo>
                  <a:lnTo>
                    <a:pt x="4157913" y="3962160"/>
                  </a:lnTo>
                  <a:lnTo>
                    <a:pt x="4157913" y="3962159"/>
                  </a:lnTo>
                  <a:cubicBezTo>
                    <a:pt x="4155651" y="3935727"/>
                    <a:pt x="4145460" y="3910104"/>
                    <a:pt x="4126028" y="3885338"/>
                  </a:cubicBezTo>
                  <a:lnTo>
                    <a:pt x="4126028" y="3885337"/>
                  </a:lnTo>
                  <a:lnTo>
                    <a:pt x="4116645" y="3852620"/>
                  </a:lnTo>
                  <a:lnTo>
                    <a:pt x="4130980" y="3822473"/>
                  </a:lnTo>
                  <a:cubicBezTo>
                    <a:pt x="4139172" y="3811614"/>
                    <a:pt x="4144316" y="3800897"/>
                    <a:pt x="4145911" y="3789777"/>
                  </a:cubicBezTo>
                  <a:lnTo>
                    <a:pt x="4145911" y="3789776"/>
                  </a:lnTo>
                  <a:cubicBezTo>
                    <a:pt x="4147507" y="3778655"/>
                    <a:pt x="4145554" y="3767130"/>
                    <a:pt x="4139554" y="3754652"/>
                  </a:cubicBezTo>
                  <a:lnTo>
                    <a:pt x="4139172" y="3734838"/>
                  </a:lnTo>
                  <a:lnTo>
                    <a:pt x="4143220" y="3680164"/>
                  </a:lnTo>
                  <a:lnTo>
                    <a:pt x="4143220" y="3680163"/>
                  </a:lnTo>
                  <a:lnTo>
                    <a:pt x="4140382" y="3668940"/>
                  </a:lnTo>
                  <a:lnTo>
                    <a:pt x="4136708" y="3654416"/>
                  </a:lnTo>
                  <a:lnTo>
                    <a:pt x="4136708" y="3654416"/>
                  </a:lnTo>
                  <a:lnTo>
                    <a:pt x="4136708" y="3654415"/>
                  </a:lnTo>
                  <a:cubicBezTo>
                    <a:pt x="4132898" y="3646123"/>
                    <a:pt x="4127219" y="3638157"/>
                    <a:pt x="4118979" y="3630632"/>
                  </a:cubicBezTo>
                  <a:cubicBezTo>
                    <a:pt x="4112501" y="3624725"/>
                    <a:pt x="4109835" y="3614819"/>
                    <a:pt x="4105453" y="3606817"/>
                  </a:cubicBezTo>
                  <a:cubicBezTo>
                    <a:pt x="4100976" y="3598435"/>
                    <a:pt x="4097725" y="3592232"/>
                    <a:pt x="4095707" y="3587174"/>
                  </a:cubicBezTo>
                  <a:lnTo>
                    <a:pt x="4093355"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1"/>
                  </a:lnTo>
                  <a:cubicBezTo>
                    <a:pt x="4193372" y="3045777"/>
                    <a:pt x="4189562" y="3014153"/>
                    <a:pt x="4181465" y="2982148"/>
                  </a:cubicBezTo>
                  <a:lnTo>
                    <a:pt x="4177881" y="2947863"/>
                  </a:lnTo>
                  <a:lnTo>
                    <a:pt x="4177882" y="2947858"/>
                  </a:lnTo>
                  <a:lnTo>
                    <a:pt x="4185787" y="2903551"/>
                  </a:lnTo>
                  <a:lnTo>
                    <a:pt x="4202421" y="2848794"/>
                  </a:lnTo>
                  <a:cubicBezTo>
                    <a:pt x="4203754" y="2844317"/>
                    <a:pt x="4207040"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25839" y="2518262"/>
                  </a:lnTo>
                  <a:lnTo>
                    <a:pt x="4125838" y="2518264"/>
                  </a:lnTo>
                  <a:cubicBezTo>
                    <a:pt x="4123171" y="2527790"/>
                    <a:pt x="4122027" y="2536457"/>
                    <a:pt x="4122194" y="2545006"/>
                  </a:cubicBezTo>
                  <a:lnTo>
                    <a:pt x="4122194" y="2545007"/>
                  </a:lnTo>
                  <a:cubicBezTo>
                    <a:pt x="4122360" y="2553556"/>
                    <a:pt x="4123837" y="2561986"/>
                    <a:pt x="4126408" y="2571035"/>
                  </a:cubicBezTo>
                  <a:cubicBezTo>
                    <a:pt x="4138410" y="2612946"/>
                    <a:pt x="4170987" y="2640951"/>
                    <a:pt x="4199563" y="2668002"/>
                  </a:cubicBezTo>
                  <a:cubicBezTo>
                    <a:pt x="4223947" y="2691055"/>
                    <a:pt x="4237663" y="2716964"/>
                    <a:pt x="4247953" y="2745349"/>
                  </a:cubicBezTo>
                  <a:lnTo>
                    <a:pt x="4247954" y="2745352"/>
                  </a:lnTo>
                  <a:lnTo>
                    <a:pt x="4253873" y="2778006"/>
                  </a:lnTo>
                  <a:lnTo>
                    <a:pt x="4253453" y="2785440"/>
                  </a:lnTo>
                  <a:lnTo>
                    <a:pt x="4243374" y="2811780"/>
                  </a:lnTo>
                  <a:lnTo>
                    <a:pt x="4243371" y="2811787"/>
                  </a:lnTo>
                  <a:lnTo>
                    <a:pt x="4243372" y="2811787"/>
                  </a:lnTo>
                  <a:lnTo>
                    <a:pt x="4243374" y="2811780"/>
                  </a:lnTo>
                  <a:lnTo>
                    <a:pt x="4253025" y="2793023"/>
                  </a:lnTo>
                  <a:lnTo>
                    <a:pt x="4253453" y="2785440"/>
                  </a:lnTo>
                  <a:lnTo>
                    <a:pt x="4254654" y="2782305"/>
                  </a:lnTo>
                  <a:lnTo>
                    <a:pt x="4253873" y="2778006"/>
                  </a:lnTo>
                  <a:lnTo>
                    <a:pt x="4254284" y="2770758"/>
                  </a:lnTo>
                  <a:lnTo>
                    <a:pt x="4247954" y="2745352"/>
                  </a:lnTo>
                  <a:lnTo>
                    <a:pt x="4247953" y="2745348"/>
                  </a:lnTo>
                  <a:cubicBezTo>
                    <a:pt x="4237663" y="2716963"/>
                    <a:pt x="4223947" y="2691054"/>
                    <a:pt x="4199563" y="2668001"/>
                  </a:cubicBezTo>
                  <a:cubicBezTo>
                    <a:pt x="4170987" y="2640950"/>
                    <a:pt x="4138410" y="2612945"/>
                    <a:pt x="4126408" y="2571034"/>
                  </a:cubicBezTo>
                  <a:lnTo>
                    <a:pt x="4122194" y="2545007"/>
                  </a:lnTo>
                  <a:lnTo>
                    <a:pt x="4125838" y="2518265"/>
                  </a:lnTo>
                  <a:lnTo>
                    <a:pt x="4125839" y="2518262"/>
                  </a:lnTo>
                  <a:lnTo>
                    <a:pt x="4132419" y="2490551"/>
                  </a:lnTo>
                  <a:lnTo>
                    <a:pt x="4134481" y="2463018"/>
                  </a:lnTo>
                  <a:lnTo>
                    <a:pt x="4134481" y="2463017"/>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45230" y="1459073"/>
                  </a:moveTo>
                  <a:lnTo>
                    <a:pt x="3745229" y="1459074"/>
                  </a:lnTo>
                  <a:lnTo>
                    <a:pt x="3736012" y="1481572"/>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lnTo>
                    <a:pt x="3759500" y="338900"/>
                  </a:lnTo>
                  <a:lnTo>
                    <a:pt x="3769400" y="395640"/>
                  </a:lnTo>
                  <a:lnTo>
                    <a:pt x="3765590" y="367328"/>
                  </a:lnTo>
                  <a:lnTo>
                    <a:pt x="3759500" y="338900"/>
                  </a:lnTo>
                  <a:lnTo>
                    <a:pt x="3759494" y="338870"/>
                  </a:ln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7"/>
                  </a:lnTo>
                  <a:lnTo>
                    <a:pt x="3785402" y="228944"/>
                  </a:lnTo>
                  <a:lnTo>
                    <a:pt x="3780943" y="177271"/>
                  </a:lnTo>
                  <a:lnTo>
                    <a:pt x="3777129" y="153387"/>
                  </a:lnTo>
                  <a:lnTo>
                    <a:pt x="3776930" y="151569"/>
                  </a:lnTo>
                  <a:cubicBezTo>
                    <a:pt x="3772700" y="125876"/>
                    <a:pt x="3768195" y="100174"/>
                    <a:pt x="3766811" y="74129"/>
                  </a:cubicBezTo>
                  <a:close/>
                  <a:moveTo>
                    <a:pt x="3766492" y="0"/>
                  </a:moveTo>
                  <a:lnTo>
                    <a:pt x="4230600" y="0"/>
                  </a:lnTo>
                  <a:lnTo>
                    <a:pt x="4229473" y="2817"/>
                  </a:lnTo>
                  <a:cubicBezTo>
                    <a:pt x="4221092" y="21486"/>
                    <a:pt x="4218423" y="43012"/>
                    <a:pt x="4215375" y="63587"/>
                  </a:cubicBezTo>
                  <a:cubicBezTo>
                    <a:pt x="4209851" y="101308"/>
                    <a:pt x="4206421" y="139219"/>
                    <a:pt x="4201468" y="176939"/>
                  </a:cubicBezTo>
                  <a:cubicBezTo>
                    <a:pt x="4200325" y="184941"/>
                    <a:pt x="4198231"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5" y="1489720"/>
                  </a:cubicBezTo>
                  <a:cubicBezTo>
                    <a:pt x="4198993" y="1505724"/>
                    <a:pt x="4192324" y="1523059"/>
                    <a:pt x="4196324" y="1537537"/>
                  </a:cubicBezTo>
                  <a:cubicBezTo>
                    <a:pt x="4207374" y="1576019"/>
                    <a:pt x="4220709" y="1614120"/>
                    <a:pt x="4237474" y="1650317"/>
                  </a:cubicBezTo>
                  <a:cubicBezTo>
                    <a:pt x="4254428" y="1687086"/>
                    <a:pt x="4268716" y="1721185"/>
                    <a:pt x="4251572" y="1763287"/>
                  </a:cubicBezTo>
                  <a:cubicBezTo>
                    <a:pt x="4244332" y="1781194"/>
                    <a:pt x="4249476" y="1804816"/>
                    <a:pt x="4251380" y="1825393"/>
                  </a:cubicBezTo>
                  <a:cubicBezTo>
                    <a:pt x="4252904" y="1840441"/>
                    <a:pt x="4261478" y="1854920"/>
                    <a:pt x="4261478" y="1869780"/>
                  </a:cubicBezTo>
                  <a:cubicBezTo>
                    <a:pt x="4261478" y="1909408"/>
                    <a:pt x="4271574" y="1944649"/>
                    <a:pt x="4292149" y="1978940"/>
                  </a:cubicBezTo>
                  <a:cubicBezTo>
                    <a:pt x="4300150" y="1992279"/>
                    <a:pt x="4294815" y="2013043"/>
                    <a:pt x="4296911" y="2030378"/>
                  </a:cubicBezTo>
                  <a:cubicBezTo>
                    <a:pt x="4299388" y="2048668"/>
                    <a:pt x="4301673" y="2067525"/>
                    <a:pt x="4307201" y="2085054"/>
                  </a:cubicBezTo>
                  <a:cubicBezTo>
                    <a:pt x="4321679" y="2130393"/>
                    <a:pt x="4338062" y="2175163"/>
                    <a:pt x="4353302" y="2220312"/>
                  </a:cubicBezTo>
                  <a:cubicBezTo>
                    <a:pt x="4365877" y="2257459"/>
                    <a:pt x="4355970" y="2294039"/>
                    <a:pt x="4350636" y="2330806"/>
                  </a:cubicBezTo>
                  <a:cubicBezTo>
                    <a:pt x="4347205" y="2353859"/>
                    <a:pt x="4339013" y="2375383"/>
                    <a:pt x="4351206" y="2401292"/>
                  </a:cubicBezTo>
                  <a:cubicBezTo>
                    <a:pt x="4362828" y="2426059"/>
                    <a:pt x="4360160" y="2457492"/>
                    <a:pt x="4366446" y="2485307"/>
                  </a:cubicBezTo>
                  <a:cubicBezTo>
                    <a:pt x="4371781" y="2508742"/>
                    <a:pt x="4380354" y="2531409"/>
                    <a:pt x="4388736" y="2554079"/>
                  </a:cubicBezTo>
                  <a:cubicBezTo>
                    <a:pt x="4400168" y="2584942"/>
                    <a:pt x="4412167" y="2615421"/>
                    <a:pt x="4406453" y="2649143"/>
                  </a:cubicBezTo>
                  <a:cubicBezTo>
                    <a:pt x="4399976" y="2687436"/>
                    <a:pt x="4424359" y="2713723"/>
                    <a:pt x="4440554" y="2743826"/>
                  </a:cubicBezTo>
                  <a:cubicBezTo>
                    <a:pt x="4451603" y="2764590"/>
                    <a:pt x="4459795" y="2787259"/>
                    <a:pt x="4466653" y="2809930"/>
                  </a:cubicBezTo>
                  <a:cubicBezTo>
                    <a:pt x="4475607" y="2840219"/>
                    <a:pt x="4480941" y="2871462"/>
                    <a:pt x="4489705" y="2901943"/>
                  </a:cubicBezTo>
                  <a:cubicBezTo>
                    <a:pt x="4502848" y="2948047"/>
                    <a:pt x="4513137" y="2994722"/>
                    <a:pt x="4505897" y="3042728"/>
                  </a:cubicBezTo>
                  <a:cubicBezTo>
                    <a:pt x="4502659" y="3064827"/>
                    <a:pt x="4502848" y="3085403"/>
                    <a:pt x="4507613" y="3107500"/>
                  </a:cubicBezTo>
                  <a:cubicBezTo>
                    <a:pt x="4515422" y="3143695"/>
                    <a:pt x="4516376" y="3180844"/>
                    <a:pt x="4545521" y="3209993"/>
                  </a:cubicBezTo>
                  <a:cubicBezTo>
                    <a:pt x="4555811" y="3220280"/>
                    <a:pt x="4558477" y="3238758"/>
                    <a:pt x="4563811" y="3253809"/>
                  </a:cubicBezTo>
                  <a:cubicBezTo>
                    <a:pt x="4570099" y="3271145"/>
                    <a:pt x="4566858" y="3283908"/>
                    <a:pt x="4548570" y="3293244"/>
                  </a:cubicBezTo>
                  <a:cubicBezTo>
                    <a:pt x="4540379" y="3297434"/>
                    <a:pt x="4532378" y="3309437"/>
                    <a:pt x="4531043" y="3318771"/>
                  </a:cubicBezTo>
                  <a:cubicBezTo>
                    <a:pt x="4527043" y="3346776"/>
                    <a:pt x="4532950" y="3372495"/>
                    <a:pt x="4545904" y="3399546"/>
                  </a:cubicBezTo>
                  <a:cubicBezTo>
                    <a:pt x="4558096" y="3424883"/>
                    <a:pt x="4556762" y="3456508"/>
                    <a:pt x="4561524" y="3485275"/>
                  </a:cubicBezTo>
                  <a:cubicBezTo>
                    <a:pt x="4564954" y="3505657"/>
                    <a:pt x="4572002" y="3526042"/>
                    <a:pt x="4572002" y="3546617"/>
                  </a:cubicBezTo>
                  <a:cubicBezTo>
                    <a:pt x="4572002" y="3572146"/>
                    <a:pt x="4565907" y="3597482"/>
                    <a:pt x="4563620" y="3623201"/>
                  </a:cubicBezTo>
                  <a:cubicBezTo>
                    <a:pt x="4561716" y="3643204"/>
                    <a:pt x="4562478" y="3663589"/>
                    <a:pt x="4560192" y="3683591"/>
                  </a:cubicBezTo>
                  <a:cubicBezTo>
                    <a:pt x="4558477" y="3699976"/>
                    <a:pt x="4554096" y="3716168"/>
                    <a:pt x="4550476" y="3732361"/>
                  </a:cubicBezTo>
                  <a:cubicBezTo>
                    <a:pt x="4549142" y="3738267"/>
                    <a:pt x="4543998" y="3744173"/>
                    <a:pt x="4544759" y="3749506"/>
                  </a:cubicBezTo>
                  <a:cubicBezTo>
                    <a:pt x="4552953" y="3802467"/>
                    <a:pt x="4516376" y="3840569"/>
                    <a:pt x="4500182" y="3885338"/>
                  </a:cubicBezTo>
                  <a:cubicBezTo>
                    <a:pt x="4483035" y="3932394"/>
                    <a:pt x="4456748" y="3977925"/>
                    <a:pt x="4464557" y="4030503"/>
                  </a:cubicBezTo>
                  <a:cubicBezTo>
                    <a:pt x="4469319" y="4062318"/>
                    <a:pt x="4480369" y="4092989"/>
                    <a:pt x="4487039" y="4124614"/>
                  </a:cubicBezTo>
                  <a:cubicBezTo>
                    <a:pt x="4489324" y="4135854"/>
                    <a:pt x="4488943" y="4148427"/>
                    <a:pt x="4486656" y="4159667"/>
                  </a:cubicBezTo>
                  <a:cubicBezTo>
                    <a:pt x="4476177" y="4213961"/>
                    <a:pt x="4474653" y="4267493"/>
                    <a:pt x="4491801" y="4320837"/>
                  </a:cubicBezTo>
                  <a:cubicBezTo>
                    <a:pt x="4494659" y="4329979"/>
                    <a:pt x="4497325" y="4339695"/>
                    <a:pt x="4497325" y="4349222"/>
                  </a:cubicBezTo>
                  <a:cubicBezTo>
                    <a:pt x="4497325" y="4401419"/>
                    <a:pt x="4493324" y="4452665"/>
                    <a:pt x="4474653" y="4502579"/>
                  </a:cubicBezTo>
                  <a:cubicBezTo>
                    <a:pt x="4468368" y="4519343"/>
                    <a:pt x="4472368" y="4539728"/>
                    <a:pt x="4470844" y="4558207"/>
                  </a:cubicBezTo>
                  <a:cubicBezTo>
                    <a:pt x="4469511" y="4575351"/>
                    <a:pt x="4468940" y="4592878"/>
                    <a:pt x="4464557" y="4609452"/>
                  </a:cubicBezTo>
                  <a:cubicBezTo>
                    <a:pt x="4458082" y="4633647"/>
                    <a:pt x="4457320" y="4656126"/>
                    <a:pt x="4463033" y="4681083"/>
                  </a:cubicBezTo>
                  <a:cubicBezTo>
                    <a:pt x="4468368" y="4704895"/>
                    <a:pt x="4465702" y="4730614"/>
                    <a:pt x="4465891" y="4755381"/>
                  </a:cubicBezTo>
                  <a:cubicBezTo>
                    <a:pt x="4466082" y="4783004"/>
                    <a:pt x="4466272" y="4810627"/>
                    <a:pt x="4465319" y="4838250"/>
                  </a:cubicBezTo>
                  <a:cubicBezTo>
                    <a:pt x="4464940" y="4849300"/>
                    <a:pt x="4457320" y="4861873"/>
                    <a:pt x="4460367" y="4871019"/>
                  </a:cubicBezTo>
                  <a:cubicBezTo>
                    <a:pt x="4470653" y="4900546"/>
                    <a:pt x="4458271" y="4930075"/>
                    <a:pt x="4463795" y="4959602"/>
                  </a:cubicBezTo>
                  <a:cubicBezTo>
                    <a:pt x="4466653" y="4974082"/>
                    <a:pt x="4458844" y="4990465"/>
                    <a:pt x="4458082" y="5006086"/>
                  </a:cubicBezTo>
                  <a:cubicBezTo>
                    <a:pt x="4456748" y="5031614"/>
                    <a:pt x="4457320" y="5057141"/>
                    <a:pt x="4456937" y="5082670"/>
                  </a:cubicBezTo>
                  <a:cubicBezTo>
                    <a:pt x="4456748" y="5091052"/>
                    <a:pt x="4455986" y="5099245"/>
                    <a:pt x="4455603" y="5107627"/>
                  </a:cubicBezTo>
                  <a:cubicBezTo>
                    <a:pt x="4455223" y="5115057"/>
                    <a:pt x="4453508" y="5122867"/>
                    <a:pt x="4454840" y="5129916"/>
                  </a:cubicBezTo>
                  <a:cubicBezTo>
                    <a:pt x="4459605" y="5155445"/>
                    <a:pt x="4467415" y="5180591"/>
                    <a:pt x="4470464" y="5206308"/>
                  </a:cubicBezTo>
                  <a:cubicBezTo>
                    <a:pt x="4473130" y="5228597"/>
                    <a:pt x="4469511" y="5251650"/>
                    <a:pt x="4471415" y="5274129"/>
                  </a:cubicBezTo>
                  <a:cubicBezTo>
                    <a:pt x="4474653" y="5313754"/>
                    <a:pt x="4480369" y="5353379"/>
                    <a:pt x="4483990" y="5393005"/>
                  </a:cubicBezTo>
                  <a:cubicBezTo>
                    <a:pt x="4484752" y="5401579"/>
                    <a:pt x="4479988" y="5410531"/>
                    <a:pt x="4479607" y="5419295"/>
                  </a:cubicBezTo>
                  <a:cubicBezTo>
                    <a:pt x="4478656" y="5446728"/>
                    <a:pt x="4478464" y="5474161"/>
                    <a:pt x="4477894" y="5501594"/>
                  </a:cubicBezTo>
                  <a:cubicBezTo>
                    <a:pt x="4477702" y="5517215"/>
                    <a:pt x="4478273" y="5533027"/>
                    <a:pt x="4476560" y="5548460"/>
                  </a:cubicBezTo>
                  <a:cubicBezTo>
                    <a:pt x="4474273" y="5568842"/>
                    <a:pt x="4470844" y="5587321"/>
                    <a:pt x="4485703" y="5606372"/>
                  </a:cubicBezTo>
                  <a:cubicBezTo>
                    <a:pt x="4508755" y="5635711"/>
                    <a:pt x="4499801" y="5673050"/>
                    <a:pt x="4505134" y="5706959"/>
                  </a:cubicBezTo>
                  <a:cubicBezTo>
                    <a:pt x="4506468" y="5715723"/>
                    <a:pt x="4506659" y="5724678"/>
                    <a:pt x="4508183" y="5733440"/>
                  </a:cubicBezTo>
                  <a:cubicBezTo>
                    <a:pt x="4511041" y="5749634"/>
                    <a:pt x="4514279" y="5765635"/>
                    <a:pt x="4517519" y="5781830"/>
                  </a:cubicBezTo>
                  <a:cubicBezTo>
                    <a:pt x="4518089" y="5784686"/>
                    <a:pt x="4518281" y="5787924"/>
                    <a:pt x="4519234" y="5790592"/>
                  </a:cubicBezTo>
                  <a:cubicBezTo>
                    <a:pt x="4527233" y="5815169"/>
                    <a:pt x="4536378" y="5839361"/>
                    <a:pt x="4542855" y="5864318"/>
                  </a:cubicBezTo>
                  <a:cubicBezTo>
                    <a:pt x="4546095" y="5876511"/>
                    <a:pt x="4546476" y="5890037"/>
                    <a:pt x="4544759" y="5902610"/>
                  </a:cubicBezTo>
                  <a:cubicBezTo>
                    <a:pt x="4539808" y="5939377"/>
                    <a:pt x="4537712" y="5975764"/>
                    <a:pt x="4544951" y="6012723"/>
                  </a:cubicBezTo>
                  <a:cubicBezTo>
                    <a:pt x="4547808" y="6027392"/>
                    <a:pt x="4543045" y="6043776"/>
                    <a:pt x="4541332" y="6059397"/>
                  </a:cubicBezTo>
                  <a:cubicBezTo>
                    <a:pt x="4536759" y="6096736"/>
                    <a:pt x="4531805" y="6134075"/>
                    <a:pt x="4527426" y="6171605"/>
                  </a:cubicBezTo>
                  <a:cubicBezTo>
                    <a:pt x="4524758" y="6195037"/>
                    <a:pt x="4523234" y="6218660"/>
                    <a:pt x="4520568" y="6242093"/>
                  </a:cubicBezTo>
                  <a:cubicBezTo>
                    <a:pt x="4517327" y="6269144"/>
                    <a:pt x="4512375" y="6296005"/>
                    <a:pt x="4509706" y="6323058"/>
                  </a:cubicBezTo>
                  <a:cubicBezTo>
                    <a:pt x="4506659" y="6353919"/>
                    <a:pt x="4506089" y="6384972"/>
                    <a:pt x="4502848" y="6415833"/>
                  </a:cubicBezTo>
                  <a:cubicBezTo>
                    <a:pt x="4496563" y="6472225"/>
                    <a:pt x="4489132" y="6528424"/>
                    <a:pt x="4482084" y="6584812"/>
                  </a:cubicBezTo>
                  <a:cubicBezTo>
                    <a:pt x="4475226" y="6639488"/>
                    <a:pt x="4469129" y="6694164"/>
                    <a:pt x="4460557" y="6748458"/>
                  </a:cubicBezTo>
                  <a:cubicBezTo>
                    <a:pt x="4456937" y="6771319"/>
                    <a:pt x="4447030" y="6793035"/>
                    <a:pt x="4441507" y="6815516"/>
                  </a:cubicBezTo>
                  <a:lnTo>
                    <a:pt x="4431806" y="6858001"/>
                  </a:lnTo>
                  <a:lnTo>
                    <a:pt x="4259554" y="6858001"/>
                  </a:lnTo>
                  <a:lnTo>
                    <a:pt x="4259554" y="6858002"/>
                  </a:lnTo>
                  <a:lnTo>
                    <a:pt x="0" y="6858002"/>
                  </a:lnTo>
                  <a:lnTo>
                    <a:pt x="0" y="2"/>
                  </a:lnTo>
                  <a:lnTo>
                    <a:pt x="3766492" y="1"/>
                  </a:lnTo>
                  <a:lnTo>
                    <a:pt x="3769210" y="21486"/>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0" name="Group 9">
              <a:extLst>
                <a:ext uri="{FF2B5EF4-FFF2-40B4-BE49-F238E27FC236}">
                  <a16:creationId xmlns:a16="http://schemas.microsoft.com/office/drawing/2014/main" id="{1BCD9601-1F44-4E40-998C-1B256DAE946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1"/>
              <a:ext cx="884241" cy="6858002"/>
              <a:chOff x="3697284" y="-1"/>
              <a:chExt cx="884241" cy="6858002"/>
            </a:xfrm>
          </p:grpSpPr>
          <p:grpSp>
            <p:nvGrpSpPr>
              <p:cNvPr id="11" name="Group 10">
                <a:extLst>
                  <a:ext uri="{FF2B5EF4-FFF2-40B4-BE49-F238E27FC236}">
                    <a16:creationId xmlns:a16="http://schemas.microsoft.com/office/drawing/2014/main" id="{1A1CA4E9-12FA-47EB-8471-25E8D55152C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1"/>
                <a:ext cx="884241" cy="6858001"/>
                <a:chOff x="3697284" y="-1"/>
                <a:chExt cx="884241" cy="6858001"/>
              </a:xfrm>
              <a:solidFill>
                <a:srgbClr val="FFFFFF"/>
              </a:solidFill>
              <a:effectLst/>
            </p:grpSpPr>
            <p:sp>
              <p:nvSpPr>
                <p:cNvPr id="15" name="Freeform: Shape 14">
                  <a:extLst>
                    <a:ext uri="{FF2B5EF4-FFF2-40B4-BE49-F238E27FC236}">
                      <a16:creationId xmlns:a16="http://schemas.microsoft.com/office/drawing/2014/main" id="{E13A9BF0-334C-4457-A635-9CA4877EAA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FF05821A-8598-44E4-A18C-538D5331E4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2" name="Group 11">
                <a:extLst>
                  <a:ext uri="{FF2B5EF4-FFF2-40B4-BE49-F238E27FC236}">
                    <a16:creationId xmlns:a16="http://schemas.microsoft.com/office/drawing/2014/main" id="{8A4ECC81-E17F-4F87-9A0B-398363A864A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0"/>
                <a:ext cx="884241" cy="6858001"/>
                <a:chOff x="3697284" y="-1"/>
                <a:chExt cx="884241" cy="6858001"/>
              </a:xfrm>
              <a:blipFill>
                <a:blip r:embed="rId4">
                  <a:alphaModFix amt="57000"/>
                </a:blip>
                <a:tile tx="0" ty="0" sx="100000" sy="100000" flip="none" algn="tl"/>
              </a:blipFill>
              <a:effectLst/>
            </p:grpSpPr>
            <p:sp>
              <p:nvSpPr>
                <p:cNvPr id="13" name="Freeform: Shape 12">
                  <a:extLst>
                    <a:ext uri="{FF2B5EF4-FFF2-40B4-BE49-F238E27FC236}">
                      <a16:creationId xmlns:a16="http://schemas.microsoft.com/office/drawing/2014/main" id="{1FBBD7D8-A895-40D0-A53D-DEDF495B2F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BA602493-BC70-48CF-BDBA-88A8662274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sp>
        <p:nvSpPr>
          <p:cNvPr id="6" name="TextBox 5">
            <a:extLst>
              <a:ext uri="{FF2B5EF4-FFF2-40B4-BE49-F238E27FC236}">
                <a16:creationId xmlns:a16="http://schemas.microsoft.com/office/drawing/2014/main" id="{625F8A26-E03C-0170-A652-0F6476FF09E9}"/>
              </a:ext>
            </a:extLst>
          </p:cNvPr>
          <p:cNvSpPr txBox="1"/>
          <p:nvPr/>
        </p:nvSpPr>
        <p:spPr>
          <a:xfrm>
            <a:off x="576934" y="1486418"/>
            <a:ext cx="2866657" cy="3046988"/>
          </a:xfrm>
          <a:prstGeom prst="rect">
            <a:avLst/>
          </a:prstGeom>
          <a:noFill/>
        </p:spPr>
        <p:txBody>
          <a:bodyPr wrap="square">
            <a:spAutoFit/>
          </a:bodyPr>
          <a:lstStyle/>
          <a:p>
            <a:r>
              <a:rPr lang="en-GB" sz="1200" dirty="0">
                <a:solidFill>
                  <a:schemeClr val="bg1"/>
                </a:solidFill>
                <a:latin typeface="Arial" panose="020B0604020202020204" pitchFamily="34" charset="0"/>
                <a:cs typeface="Arial" panose="020B0604020202020204" pitchFamily="34" charset="0"/>
              </a:rPr>
              <a:t>Time stress, spatial separation, and uncertainty, along with varying levels of task interdependency, can significantly reshape teamwork dynamics, leading to more complex decision-making processes beyond traditional tasks. (Cohen and Thompson,2001)</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In my time at Beach House, the pressure of running own station, responsibility, taking initiative and decision making is a skills that will develop over time.</a:t>
            </a:r>
          </a:p>
          <a:p>
            <a:endParaRPr lang="en-GB" sz="1200" dirty="0">
              <a:solidFill>
                <a:schemeClr val="bg1"/>
              </a:solidFill>
              <a:latin typeface="Arial" panose="020B0604020202020204" pitchFamily="34" charset="0"/>
              <a:cs typeface="Arial" panose="020B0604020202020204" pitchFamily="34" charset="0"/>
            </a:endParaRPr>
          </a:p>
          <a:p>
            <a:endParaRPr lang="en-GB" sz="1200" dirty="0">
              <a:solidFill>
                <a:schemeClr val="bg1"/>
              </a:solidFill>
              <a:latin typeface="Arial" panose="020B0604020202020204" pitchFamily="34" charset="0"/>
              <a:cs typeface="Arial" panose="020B0604020202020204" pitchFamily="34" charset="0"/>
            </a:endParaRPr>
          </a:p>
          <a:p>
            <a:endParaRPr lang="en-GB" sz="1200" dirty="0">
              <a:solidFill>
                <a:schemeClr val="bg1"/>
              </a:solidFill>
              <a:latin typeface="Arial" panose="020B0604020202020204" pitchFamily="34" charset="0"/>
              <a:cs typeface="Arial" panose="020B0604020202020204" pitchFamily="34" charset="0"/>
            </a:endParaRPr>
          </a:p>
        </p:txBody>
      </p:sp>
      <p:pic>
        <p:nvPicPr>
          <p:cNvPr id="18" name="Picture 17">
            <a:extLst>
              <a:ext uri="{FF2B5EF4-FFF2-40B4-BE49-F238E27FC236}">
                <a16:creationId xmlns:a16="http://schemas.microsoft.com/office/drawing/2014/main" id="{715C0D5B-9E0E-80EE-5D9C-362E6C3917CD}"/>
              </a:ext>
            </a:extLst>
          </p:cNvPr>
          <p:cNvPicPr>
            <a:picLocks noChangeAspect="1"/>
          </p:cNvPicPr>
          <p:nvPr/>
        </p:nvPicPr>
        <p:blipFill>
          <a:blip r:embed="rId5"/>
          <a:stretch>
            <a:fillRect/>
          </a:stretch>
        </p:blipFill>
        <p:spPr>
          <a:xfrm>
            <a:off x="10912365" y="6626322"/>
            <a:ext cx="1359526" cy="231668"/>
          </a:xfrm>
          <a:prstGeom prst="rect">
            <a:avLst/>
          </a:prstGeom>
        </p:spPr>
      </p:pic>
      <p:sp>
        <p:nvSpPr>
          <p:cNvPr id="19" name="TextBox 18">
            <a:extLst>
              <a:ext uri="{FF2B5EF4-FFF2-40B4-BE49-F238E27FC236}">
                <a16:creationId xmlns:a16="http://schemas.microsoft.com/office/drawing/2014/main" id="{BC88057D-A0F8-406C-71BE-EDE0D934494C}"/>
              </a:ext>
            </a:extLst>
          </p:cNvPr>
          <p:cNvSpPr txBox="1"/>
          <p:nvPr/>
        </p:nvSpPr>
        <p:spPr>
          <a:xfrm>
            <a:off x="5522197" y="2304134"/>
            <a:ext cx="5528424" cy="1631216"/>
          </a:xfrm>
          <a:prstGeom prst="rect">
            <a:avLst/>
          </a:prstGeom>
          <a:noFill/>
        </p:spPr>
        <p:txBody>
          <a:bodyPr wrap="square" rtlCol="0">
            <a:spAutoFit/>
          </a:bodyPr>
          <a:lstStyle/>
          <a:p>
            <a:r>
              <a:rPr lang="en-GB" sz="2500" b="1" dirty="0">
                <a:latin typeface="Arial" panose="020B0604020202020204" pitchFamily="34" charset="0"/>
                <a:cs typeface="Arial" panose="020B0604020202020204" pitchFamily="34" charset="0"/>
              </a:rPr>
              <a:t>Element 2: Take initiative in resolving a potential </a:t>
            </a:r>
          </a:p>
          <a:p>
            <a:r>
              <a:rPr lang="en-GB" sz="2500" b="1" dirty="0">
                <a:latin typeface="Arial" panose="020B0604020202020204" pitchFamily="34" charset="0"/>
                <a:cs typeface="Arial" panose="020B0604020202020204" pitchFamily="34" charset="0"/>
              </a:rPr>
              <a:t>challenge that could have adversely affected the operation. </a:t>
            </a:r>
          </a:p>
        </p:txBody>
      </p:sp>
    </p:spTree>
    <p:extLst>
      <p:ext uri="{BB962C8B-B14F-4D97-AF65-F5344CB8AC3E}">
        <p14:creationId xmlns:p14="http://schemas.microsoft.com/office/powerpoint/2010/main" val="42662315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2172A0AC-3DCE-4672-BCAF-28FEF91F6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E6F1C77-EDC9-4C5F-8C1C-62DD46BDA3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DDEB6D08-9956-A49A-98C9-2ECD1CC2D990}"/>
              </a:ext>
            </a:extLst>
          </p:cNvPr>
          <p:cNvPicPr>
            <a:picLocks noChangeAspect="1"/>
          </p:cNvPicPr>
          <p:nvPr/>
        </p:nvPicPr>
        <p:blipFill>
          <a:blip r:embed="rId3">
            <a:alphaModFix amt="40000"/>
          </a:blip>
          <a:srcRect l="4383" r="13368" b="-1"/>
          <a:stretch/>
        </p:blipFill>
        <p:spPr>
          <a:xfrm>
            <a:off x="20" y="10"/>
            <a:ext cx="8450297" cy="6857990"/>
          </a:xfrm>
          <a:prstGeom prst="rect">
            <a:avLst/>
          </a:prstGeom>
        </p:spPr>
      </p:pic>
      <p:sp>
        <p:nvSpPr>
          <p:cNvPr id="5" name="TextBox 4">
            <a:extLst>
              <a:ext uri="{FF2B5EF4-FFF2-40B4-BE49-F238E27FC236}">
                <a16:creationId xmlns:a16="http://schemas.microsoft.com/office/drawing/2014/main" id="{0F48389B-69CC-3F5E-27A5-E0FE06A99D8B}"/>
              </a:ext>
            </a:extLst>
          </p:cNvPr>
          <p:cNvSpPr txBox="1"/>
          <p:nvPr/>
        </p:nvSpPr>
        <p:spPr>
          <a:xfrm>
            <a:off x="803198" y="1450411"/>
            <a:ext cx="4619621" cy="3957178"/>
          </a:xfrm>
          <a:prstGeom prst="rect">
            <a:avLst/>
          </a:prstGeom>
        </p:spPr>
        <p:txBody>
          <a:bodyPr vert="horz" lIns="91440" tIns="45720" rIns="91440" bIns="45720" rtlCol="0">
            <a:normAutofit/>
          </a:bodyPr>
          <a:lstStyle/>
          <a:p>
            <a:pPr>
              <a:lnSpc>
                <a:spcPct val="90000"/>
              </a:lnSpc>
              <a:spcAft>
                <a:spcPts val="600"/>
              </a:spcAft>
            </a:pPr>
            <a:r>
              <a:rPr lang="en-US" sz="1200" dirty="0">
                <a:solidFill>
                  <a:srgbClr val="FFFFFF"/>
                </a:solidFill>
                <a:latin typeface="Arial" panose="020B0604020202020204" pitchFamily="34" charset="0"/>
                <a:cs typeface="Arial" panose="020B0604020202020204" pitchFamily="34" charset="0"/>
              </a:rPr>
              <a:t>I had the opportunity to run a specific station, and there was a request for a vegetarian option that I didn’t know how to prepare. I took the initiative to ask one of the Chef de Parties (CDPs) for guidance, however they were too busy to help me, so I attempted to figure it out on my own. Unfortunately, my choice of </a:t>
            </a:r>
            <a:r>
              <a:rPr lang="en-US" sz="1200" dirty="0" err="1">
                <a:solidFill>
                  <a:srgbClr val="FFFFFF"/>
                </a:solidFill>
                <a:latin typeface="Arial" panose="020B0604020202020204" pitchFamily="34" charset="0"/>
                <a:cs typeface="Arial" panose="020B0604020202020204" pitchFamily="34" charset="0"/>
              </a:rPr>
              <a:t>flavour</a:t>
            </a:r>
            <a:r>
              <a:rPr lang="en-US" sz="1200" dirty="0">
                <a:solidFill>
                  <a:srgbClr val="FFFFFF"/>
                </a:solidFill>
                <a:latin typeface="Arial" panose="020B0604020202020204" pitchFamily="34" charset="0"/>
                <a:cs typeface="Arial" panose="020B0604020202020204" pitchFamily="34" charset="0"/>
              </a:rPr>
              <a:t> combinations didn’t turn out well, and the Chef asked me to redo it, which resulted to delays in service. In the future, I need to ensure I have the correct information before proceeding, and I will proactively ask about any dietary requirements for the service ahead of time. This experience left me feeling unsettled, and I want to avoid going through it again.</a:t>
            </a:r>
          </a:p>
          <a:p>
            <a:pPr indent="-228600">
              <a:lnSpc>
                <a:spcPct val="90000"/>
              </a:lnSpc>
              <a:spcAft>
                <a:spcPts val="600"/>
              </a:spcAft>
              <a:buFont typeface="Arial" panose="020B0604020202020204" pitchFamily="34" charset="0"/>
              <a:buChar char="•"/>
            </a:pPr>
            <a:endParaRPr lang="en-US" sz="1200" dirty="0">
              <a:solidFill>
                <a:srgbClr val="FFFFFF"/>
              </a:solidFill>
              <a:latin typeface="Arial" panose="020B0604020202020204" pitchFamily="34" charset="0"/>
              <a:cs typeface="Arial" panose="020B0604020202020204" pitchFamily="34" charset="0"/>
            </a:endParaRPr>
          </a:p>
          <a:p>
            <a:pPr>
              <a:lnSpc>
                <a:spcPct val="90000"/>
              </a:lnSpc>
              <a:spcAft>
                <a:spcPts val="600"/>
              </a:spcAft>
            </a:pPr>
            <a:r>
              <a:rPr lang="en-US" sz="1200" dirty="0">
                <a:solidFill>
                  <a:srgbClr val="FFFFFF"/>
                </a:solidFill>
                <a:latin typeface="Arial" panose="020B0604020202020204" pitchFamily="34" charset="0"/>
                <a:cs typeface="Arial" panose="020B0604020202020204" pitchFamily="34" charset="0"/>
              </a:rPr>
              <a:t>According to Ford, et.al (1989) time pressure is just one of several contextual factors that affect the cognitive strategies involved in decision-making. Other factors include the significance and complexity of the decision, as well as the degree of accountability decision-makers have for the outcomes (Payne, et. al, 1993).</a:t>
            </a:r>
          </a:p>
          <a:p>
            <a:pPr indent="-228600">
              <a:lnSpc>
                <a:spcPct val="90000"/>
              </a:lnSpc>
              <a:spcAft>
                <a:spcPts val="600"/>
              </a:spcAft>
              <a:buFont typeface="Arial" panose="020B0604020202020204" pitchFamily="34" charset="0"/>
              <a:buChar char="•"/>
            </a:pPr>
            <a:endParaRPr lang="en-US" sz="1300" dirty="0">
              <a:solidFill>
                <a:srgbClr val="FFFFFF"/>
              </a:solidFill>
            </a:endParaRPr>
          </a:p>
        </p:txBody>
      </p:sp>
      <p:pic>
        <p:nvPicPr>
          <p:cNvPr id="18" name="Picture 17">
            <a:extLst>
              <a:ext uri="{FF2B5EF4-FFF2-40B4-BE49-F238E27FC236}">
                <a16:creationId xmlns:a16="http://schemas.microsoft.com/office/drawing/2014/main" id="{30EA8488-9954-648F-CEF6-5841CE1A7032}"/>
              </a:ext>
            </a:extLst>
          </p:cNvPr>
          <p:cNvPicPr>
            <a:picLocks noChangeAspect="1"/>
          </p:cNvPicPr>
          <p:nvPr/>
        </p:nvPicPr>
        <p:blipFill>
          <a:blip r:embed="rId4"/>
          <a:srcRect t="4411" r="-1" b="16229"/>
          <a:stretch/>
        </p:blipFill>
        <p:spPr>
          <a:xfrm>
            <a:off x="6225997"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pic>
        <p:nvPicPr>
          <p:cNvPr id="17" name="Picture 16">
            <a:extLst>
              <a:ext uri="{FF2B5EF4-FFF2-40B4-BE49-F238E27FC236}">
                <a16:creationId xmlns:a16="http://schemas.microsoft.com/office/drawing/2014/main" id="{C30652AD-79B7-E2C0-C1CD-8BE411BB1BAC}"/>
              </a:ext>
            </a:extLst>
          </p:cNvPr>
          <p:cNvPicPr>
            <a:picLocks noChangeAspect="1"/>
          </p:cNvPicPr>
          <p:nvPr/>
        </p:nvPicPr>
        <p:blipFill>
          <a:blip r:embed="rId5"/>
          <a:stretch>
            <a:fillRect/>
          </a:stretch>
        </p:blipFill>
        <p:spPr>
          <a:xfrm>
            <a:off x="10832474" y="6510499"/>
            <a:ext cx="1359526" cy="231668"/>
          </a:xfrm>
          <a:prstGeom prst="rect">
            <a:avLst/>
          </a:prstGeom>
        </p:spPr>
      </p:pic>
      <p:pic>
        <p:nvPicPr>
          <p:cNvPr id="24" name="Picture 23">
            <a:extLst>
              <a:ext uri="{FF2B5EF4-FFF2-40B4-BE49-F238E27FC236}">
                <a16:creationId xmlns:a16="http://schemas.microsoft.com/office/drawing/2014/main" id="{BCB240F3-CBFE-0331-2B2C-D69138425DFC}"/>
              </a:ext>
            </a:extLst>
          </p:cNvPr>
          <p:cNvPicPr>
            <a:picLocks noChangeAspect="1"/>
          </p:cNvPicPr>
          <p:nvPr/>
        </p:nvPicPr>
        <p:blipFill>
          <a:blip r:embed="rId5"/>
          <a:stretch>
            <a:fillRect/>
          </a:stretch>
        </p:blipFill>
        <p:spPr>
          <a:xfrm>
            <a:off x="6975" y="6510499"/>
            <a:ext cx="1359526" cy="231668"/>
          </a:xfrm>
          <a:prstGeom prst="rect">
            <a:avLst/>
          </a:prstGeom>
        </p:spPr>
      </p:pic>
    </p:spTree>
    <p:extLst>
      <p:ext uri="{BB962C8B-B14F-4D97-AF65-F5344CB8AC3E}">
        <p14:creationId xmlns:p14="http://schemas.microsoft.com/office/powerpoint/2010/main" val="32328666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361170C-5A2B-E087-994C-9AC635C454C7}"/>
              </a:ext>
            </a:extLst>
          </p:cNvPr>
          <p:cNvPicPr>
            <a:picLocks noChangeAspect="1"/>
          </p:cNvPicPr>
          <p:nvPr/>
        </p:nvPicPr>
        <p:blipFill>
          <a:blip r:embed="rId3"/>
          <a:srcRect t="13786" r="2" b="3476"/>
          <a:stretch/>
        </p:blipFill>
        <p:spPr>
          <a:xfrm>
            <a:off x="3845763" y="-115823"/>
            <a:ext cx="8067869" cy="6857990"/>
          </a:xfrm>
          <a:custGeom>
            <a:avLst/>
            <a:gdLst/>
            <a:ahLst/>
            <a:cxnLst/>
            <a:rect l="l" t="t" r="r" b="b"/>
            <a:pathLst>
              <a:path w="12192000" h="6858000">
                <a:moveTo>
                  <a:pt x="0" y="0"/>
                </a:moveTo>
                <a:lnTo>
                  <a:pt x="12192000" y="0"/>
                </a:lnTo>
                <a:lnTo>
                  <a:pt x="12192000" y="6858000"/>
                </a:lnTo>
                <a:lnTo>
                  <a:pt x="0" y="6858000"/>
                </a:lnTo>
                <a:close/>
              </a:path>
            </a:pathLst>
          </a:custGeom>
        </p:spPr>
      </p:pic>
      <p:grpSp>
        <p:nvGrpSpPr>
          <p:cNvPr id="8" name="Group 7">
            <a:extLst>
              <a:ext uri="{FF2B5EF4-FFF2-40B4-BE49-F238E27FC236}">
                <a16:creationId xmlns:a16="http://schemas.microsoft.com/office/drawing/2014/main" id="{63737881-458F-40AD-B72B-B57D267DC4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
            <a:ext cx="4581527" cy="6858002"/>
            <a:chOff x="-2" y="-1"/>
            <a:chExt cx="4581527" cy="6858002"/>
          </a:xfrm>
          <a:effectLst>
            <a:outerShdw blurRad="381000" dist="50800" algn="ctr" rotWithShape="0">
              <a:srgbClr val="000000">
                <a:alpha val="10000"/>
              </a:srgbClr>
            </a:outerShdw>
          </a:effectLst>
        </p:grpSpPr>
        <p:sp>
          <p:nvSpPr>
            <p:cNvPr id="9" name="Freeform: Shape 8">
              <a:extLst>
                <a:ext uri="{FF2B5EF4-FFF2-40B4-BE49-F238E27FC236}">
                  <a16:creationId xmlns:a16="http://schemas.microsoft.com/office/drawing/2014/main" id="{C2967126-346F-41EA-982D-63D8EBB60D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1"/>
              <a:ext cx="4572002" cy="6858002"/>
            </a:xfrm>
            <a:custGeom>
              <a:avLst/>
              <a:gdLst>
                <a:gd name="connsiteX0" fmla="*/ 4214994 w 4572002"/>
                <a:gd name="connsiteY0" fmla="*/ 6564620 h 6858002"/>
                <a:gd name="connsiteX1" fmla="*/ 4214994 w 4572002"/>
                <a:gd name="connsiteY1" fmla="*/ 6564621 h 6858002"/>
                <a:gd name="connsiteX2" fmla="*/ 4237474 w 4572002"/>
                <a:gd name="connsiteY2" fmla="*/ 6588626 h 6858002"/>
                <a:gd name="connsiteX3" fmla="*/ 4254096 w 4572002"/>
                <a:gd name="connsiteY3" fmla="*/ 6625225 h 6858002"/>
                <a:gd name="connsiteX4" fmla="*/ 4247001 w 4572002"/>
                <a:gd name="connsiteY4" fmla="*/ 6662540 h 6858002"/>
                <a:gd name="connsiteX5" fmla="*/ 4247000 w 4572002"/>
                <a:gd name="connsiteY5" fmla="*/ 6662541 h 6858002"/>
                <a:gd name="connsiteX6" fmla="*/ 4246999 w 4572002"/>
                <a:gd name="connsiteY6" fmla="*/ 6662544 h 6858002"/>
                <a:gd name="connsiteX7" fmla="*/ 4235550 w 4572002"/>
                <a:gd name="connsiteY7" fmla="*/ 6683027 h 6858002"/>
                <a:gd name="connsiteX8" fmla="*/ 4232403 w 4572002"/>
                <a:gd name="connsiteY8" fmla="*/ 6702976 h 6858002"/>
                <a:gd name="connsiteX9" fmla="*/ 4232403 w 4572002"/>
                <a:gd name="connsiteY9" fmla="*/ 6702977 h 6858002"/>
                <a:gd name="connsiteX10" fmla="*/ 4246238 w 4572002"/>
                <a:gd name="connsiteY10" fmla="*/ 6742553 h 6858002"/>
                <a:gd name="connsiteX11" fmla="*/ 4246239 w 4572002"/>
                <a:gd name="connsiteY11" fmla="*/ 6742555 h 6858002"/>
                <a:gd name="connsiteX12" fmla="*/ 4265716 w 4572002"/>
                <a:gd name="connsiteY12" fmla="*/ 6812062 h 6858002"/>
                <a:gd name="connsiteX13" fmla="*/ 4265717 w 4572002"/>
                <a:gd name="connsiteY13" fmla="*/ 6812064 h 6858002"/>
                <a:gd name="connsiteX14" fmla="*/ 4265717 w 4572002"/>
                <a:gd name="connsiteY14" fmla="*/ 6812063 h 6858002"/>
                <a:gd name="connsiteX15" fmla="*/ 4265716 w 4572002"/>
                <a:gd name="connsiteY15" fmla="*/ 6812062 h 6858002"/>
                <a:gd name="connsiteX16" fmla="*/ 4260942 w 4572002"/>
                <a:gd name="connsiteY16" fmla="*/ 6776800 h 6858002"/>
                <a:gd name="connsiteX17" fmla="*/ 4246239 w 4572002"/>
                <a:gd name="connsiteY17" fmla="*/ 6742555 h 6858002"/>
                <a:gd name="connsiteX18" fmla="*/ 4246238 w 4572002"/>
                <a:gd name="connsiteY18" fmla="*/ 6742552 h 6858002"/>
                <a:gd name="connsiteX19" fmla="*/ 4232403 w 4572002"/>
                <a:gd name="connsiteY19" fmla="*/ 6702976 h 6858002"/>
                <a:gd name="connsiteX20" fmla="*/ 4246999 w 4572002"/>
                <a:gd name="connsiteY20" fmla="*/ 6662544 h 6858002"/>
                <a:gd name="connsiteX21" fmla="*/ 4247000 w 4572002"/>
                <a:gd name="connsiteY21" fmla="*/ 6662542 h 6858002"/>
                <a:gd name="connsiteX22" fmla="*/ 4247001 w 4572002"/>
                <a:gd name="connsiteY22" fmla="*/ 6662540 h 6858002"/>
                <a:gd name="connsiteX23" fmla="*/ 4254084 w 4572002"/>
                <a:gd name="connsiteY23" fmla="*/ 6645552 h 6858002"/>
                <a:gd name="connsiteX24" fmla="*/ 4254096 w 4572002"/>
                <a:gd name="connsiteY24" fmla="*/ 6625225 h 6858002"/>
                <a:gd name="connsiteX25" fmla="*/ 4254096 w 4572002"/>
                <a:gd name="connsiteY25" fmla="*/ 6625224 h 6858002"/>
                <a:gd name="connsiteX26" fmla="*/ 4237474 w 4572002"/>
                <a:gd name="connsiteY26" fmla="*/ 6588625 h 6858002"/>
                <a:gd name="connsiteX27" fmla="*/ 4295315 w 4572002"/>
                <a:gd name="connsiteY27" fmla="*/ 6438981 h 6858002"/>
                <a:gd name="connsiteX28" fmla="*/ 4275385 w 4572002"/>
                <a:gd name="connsiteY28" fmla="*/ 6463840 h 6858002"/>
                <a:gd name="connsiteX29" fmla="*/ 4275382 w 4572002"/>
                <a:gd name="connsiteY29" fmla="*/ 6463849 h 6858002"/>
                <a:gd name="connsiteX30" fmla="*/ 4261587 w 4572002"/>
                <a:gd name="connsiteY30" fmla="*/ 6513012 h 6858002"/>
                <a:gd name="connsiteX31" fmla="*/ 4242781 w 4572002"/>
                <a:gd name="connsiteY31" fmla="*/ 6546194 h 6858002"/>
                <a:gd name="connsiteX32" fmla="*/ 4242781 w 4572002"/>
                <a:gd name="connsiteY32" fmla="*/ 6546195 h 6858002"/>
                <a:gd name="connsiteX33" fmla="*/ 4259120 w 4572002"/>
                <a:gd name="connsiteY33" fmla="*/ 6521804 h 6858002"/>
                <a:gd name="connsiteX34" fmla="*/ 4261587 w 4572002"/>
                <a:gd name="connsiteY34" fmla="*/ 6513012 h 6858002"/>
                <a:gd name="connsiteX35" fmla="*/ 4264398 w 4572002"/>
                <a:gd name="connsiteY35" fmla="*/ 6508052 h 6858002"/>
                <a:gd name="connsiteX36" fmla="*/ 4275382 w 4572002"/>
                <a:gd name="connsiteY36" fmla="*/ 6463849 h 6858002"/>
                <a:gd name="connsiteX37" fmla="*/ 4275385 w 4572002"/>
                <a:gd name="connsiteY37" fmla="*/ 6463841 h 6858002"/>
                <a:gd name="connsiteX38" fmla="*/ 4295315 w 4572002"/>
                <a:gd name="connsiteY38" fmla="*/ 6438981 h 6858002"/>
                <a:gd name="connsiteX39" fmla="*/ 4381289 w 4572002"/>
                <a:gd name="connsiteY39" fmla="*/ 6365204 h 6858002"/>
                <a:gd name="connsiteX40" fmla="*/ 4380008 w 4572002"/>
                <a:gd name="connsiteY40" fmla="*/ 6387910 h 6858002"/>
                <a:gd name="connsiteX41" fmla="*/ 4378243 w 4572002"/>
                <a:gd name="connsiteY41" fmla="*/ 6391549 h 6858002"/>
                <a:gd name="connsiteX42" fmla="*/ 4370589 w 4572002"/>
                <a:gd name="connsiteY42" fmla="*/ 6407332 h 6858002"/>
                <a:gd name="connsiteX43" fmla="*/ 4370589 w 4572002"/>
                <a:gd name="connsiteY43" fmla="*/ 6407333 h 6858002"/>
                <a:gd name="connsiteX44" fmla="*/ 4378243 w 4572002"/>
                <a:gd name="connsiteY44" fmla="*/ 6391549 h 6858002"/>
                <a:gd name="connsiteX45" fmla="*/ 4380008 w 4572002"/>
                <a:gd name="connsiteY45" fmla="*/ 6387910 h 6858002"/>
                <a:gd name="connsiteX46" fmla="*/ 4142220 w 4572002"/>
                <a:gd name="connsiteY46" fmla="*/ 4221391 h 6858002"/>
                <a:gd name="connsiteX47" fmla="*/ 4142220 w 4572002"/>
                <a:gd name="connsiteY47" fmla="*/ 4221392 h 6858002"/>
                <a:gd name="connsiteX48" fmla="*/ 4147936 w 4572002"/>
                <a:gd name="connsiteY48" fmla="*/ 4253015 h 6858002"/>
                <a:gd name="connsiteX49" fmla="*/ 4187752 w 4572002"/>
                <a:gd name="connsiteY49" fmla="*/ 4324646 h 6858002"/>
                <a:gd name="connsiteX50" fmla="*/ 4196706 w 4572002"/>
                <a:gd name="connsiteY50" fmla="*/ 4363891 h 6858002"/>
                <a:gd name="connsiteX51" fmla="*/ 4195944 w 4572002"/>
                <a:gd name="connsiteY51" fmla="*/ 4482004 h 6858002"/>
                <a:gd name="connsiteX52" fmla="*/ 4135934 w 4572002"/>
                <a:gd name="connsiteY52" fmla="*/ 4659174 h 6858002"/>
                <a:gd name="connsiteX53" fmla="*/ 4127932 w 4572002"/>
                <a:gd name="connsiteY53" fmla="*/ 4677655 h 6858002"/>
                <a:gd name="connsiteX54" fmla="*/ 4118025 w 4572002"/>
                <a:gd name="connsiteY54" fmla="*/ 4767764 h 6858002"/>
                <a:gd name="connsiteX55" fmla="*/ 4116716 w 4572002"/>
                <a:gd name="connsiteY55" fmla="*/ 4800483 h 6858002"/>
                <a:gd name="connsiteX56" fmla="*/ 4116716 w 4572002"/>
                <a:gd name="connsiteY56" fmla="*/ 4800484 h 6858002"/>
                <a:gd name="connsiteX57" fmla="*/ 4131552 w 4572002"/>
                <a:gd name="connsiteY57" fmla="*/ 4828917 h 6858002"/>
                <a:gd name="connsiteX58" fmla="*/ 4153733 w 4572002"/>
                <a:gd name="connsiteY58" fmla="*/ 4863343 h 6858002"/>
                <a:gd name="connsiteX59" fmla="*/ 4161262 w 4572002"/>
                <a:gd name="connsiteY59" fmla="*/ 4889275 h 6858002"/>
                <a:gd name="connsiteX60" fmla="*/ 4159557 w 4572002"/>
                <a:gd name="connsiteY60" fmla="*/ 4912168 h 6858002"/>
                <a:gd name="connsiteX61" fmla="*/ 4158155 w 4572002"/>
                <a:gd name="connsiteY61" fmla="*/ 4933804 h 6858002"/>
                <a:gd name="connsiteX62" fmla="*/ 4158155 w 4572002"/>
                <a:gd name="connsiteY62" fmla="*/ 4933805 h 6858002"/>
                <a:gd name="connsiteX63" fmla="*/ 4162914 w 4572002"/>
                <a:gd name="connsiteY63" fmla="*/ 4952673 h 6858002"/>
                <a:gd name="connsiteX64" fmla="*/ 4165707 w 4572002"/>
                <a:gd name="connsiteY64" fmla="*/ 4957454 h 6858002"/>
                <a:gd name="connsiteX65" fmla="*/ 4166985 w 4572002"/>
                <a:gd name="connsiteY65" fmla="*/ 4961456 h 6858002"/>
                <a:gd name="connsiteX66" fmla="*/ 4182989 w 4572002"/>
                <a:gd name="connsiteY66" fmla="*/ 4987038 h 6858002"/>
                <a:gd name="connsiteX67" fmla="*/ 4209468 w 4572002"/>
                <a:gd name="connsiteY67" fmla="*/ 5041522 h 6858002"/>
                <a:gd name="connsiteX68" fmla="*/ 4216684 w 4572002"/>
                <a:gd name="connsiteY68" fmla="*/ 5072376 h 6858002"/>
                <a:gd name="connsiteX69" fmla="*/ 4222587 w 4572002"/>
                <a:gd name="connsiteY69" fmla="*/ 5087441 h 6858002"/>
                <a:gd name="connsiteX70" fmla="*/ 4235615 w 4572002"/>
                <a:gd name="connsiteY70" fmla="*/ 5133220 h 6858002"/>
                <a:gd name="connsiteX71" fmla="*/ 4235616 w 4572002"/>
                <a:gd name="connsiteY71" fmla="*/ 5133225 h 6858002"/>
                <a:gd name="connsiteX72" fmla="*/ 4228901 w 4572002"/>
                <a:gd name="connsiteY72" fmla="*/ 5166113 h 6858002"/>
                <a:gd name="connsiteX73" fmla="*/ 4228901 w 4572002"/>
                <a:gd name="connsiteY73" fmla="*/ 5166114 h 6858002"/>
                <a:gd name="connsiteX74" fmla="*/ 4229593 w 4572002"/>
                <a:gd name="connsiteY74" fmla="*/ 5172091 h 6858002"/>
                <a:gd name="connsiteX75" fmla="*/ 4232139 w 4572002"/>
                <a:gd name="connsiteY75" fmla="*/ 5179068 h 6858002"/>
                <a:gd name="connsiteX76" fmla="*/ 4231973 w 4572002"/>
                <a:gd name="connsiteY76" fmla="*/ 5229434 h 6858002"/>
                <a:gd name="connsiteX77" fmla="*/ 4225669 w 4572002"/>
                <a:gd name="connsiteY77" fmla="*/ 5241089 h 6858002"/>
                <a:gd name="connsiteX78" fmla="*/ 4208517 w 4572002"/>
                <a:gd name="connsiteY78" fmla="*/ 5272796 h 6858002"/>
                <a:gd name="connsiteX79" fmla="*/ 4184613 w 4572002"/>
                <a:gd name="connsiteY79" fmla="*/ 5312288 h 6858002"/>
                <a:gd name="connsiteX80" fmla="*/ 4183557 w 4572002"/>
                <a:gd name="connsiteY80" fmla="*/ 5321350 h 6858002"/>
                <a:gd name="connsiteX81" fmla="*/ 4181083 w 4572002"/>
                <a:gd name="connsiteY81" fmla="*/ 5326163 h 6858002"/>
                <a:gd name="connsiteX82" fmla="*/ 4179637 w 4572002"/>
                <a:gd name="connsiteY82" fmla="*/ 5355014 h 6858002"/>
                <a:gd name="connsiteX83" fmla="*/ 4179637 w 4572002"/>
                <a:gd name="connsiteY83" fmla="*/ 5355015 h 6858002"/>
                <a:gd name="connsiteX84" fmla="*/ 4184513 w 4572002"/>
                <a:gd name="connsiteY84" fmla="*/ 5385385 h 6858002"/>
                <a:gd name="connsiteX85" fmla="*/ 4192704 w 4572002"/>
                <a:gd name="connsiteY85" fmla="*/ 5425583 h 6858002"/>
                <a:gd name="connsiteX86" fmla="*/ 4204327 w 4572002"/>
                <a:gd name="connsiteY86" fmla="*/ 5480638 h 6858002"/>
                <a:gd name="connsiteX87" fmla="*/ 4208850 w 4572002"/>
                <a:gd name="connsiteY87" fmla="*/ 5507668 h 6858002"/>
                <a:gd name="connsiteX88" fmla="*/ 4198232 w 4572002"/>
                <a:gd name="connsiteY88" fmla="*/ 5531692 h 6858002"/>
                <a:gd name="connsiteX89" fmla="*/ 4198231 w 4572002"/>
                <a:gd name="connsiteY89" fmla="*/ 5531693 h 6858002"/>
                <a:gd name="connsiteX90" fmla="*/ 4188085 w 4572002"/>
                <a:gd name="connsiteY90" fmla="*/ 5547578 h 6858002"/>
                <a:gd name="connsiteX91" fmla="*/ 4188085 w 4572002"/>
                <a:gd name="connsiteY91" fmla="*/ 5547579 h 6858002"/>
                <a:gd name="connsiteX92" fmla="*/ 4197659 w 4572002"/>
                <a:gd name="connsiteY92" fmla="*/ 5562747 h 6858002"/>
                <a:gd name="connsiteX93" fmla="*/ 4268907 w 4572002"/>
                <a:gd name="connsiteY93" fmla="*/ 5704484 h 6858002"/>
                <a:gd name="connsiteX94" fmla="*/ 4274812 w 4572002"/>
                <a:gd name="connsiteY94" fmla="*/ 5740489 h 6858002"/>
                <a:gd name="connsiteX95" fmla="*/ 4283578 w 4572002"/>
                <a:gd name="connsiteY95" fmla="*/ 5760874 h 6858002"/>
                <a:gd name="connsiteX96" fmla="*/ 4371973 w 4572002"/>
                <a:gd name="connsiteY96" fmla="*/ 5883752 h 6858002"/>
                <a:gd name="connsiteX97" fmla="*/ 4371974 w 4572002"/>
                <a:gd name="connsiteY97" fmla="*/ 5883757 h 6858002"/>
                <a:gd name="connsiteX98" fmla="*/ 4389877 w 4572002"/>
                <a:gd name="connsiteY98" fmla="*/ 5935946 h 6858002"/>
                <a:gd name="connsiteX99" fmla="*/ 4389878 w 4572002"/>
                <a:gd name="connsiteY99" fmla="*/ 5935950 h 6858002"/>
                <a:gd name="connsiteX100" fmla="*/ 4386259 w 4572002"/>
                <a:gd name="connsiteY100" fmla="*/ 5993290 h 6858002"/>
                <a:gd name="connsiteX101" fmla="*/ 4386259 w 4572002"/>
                <a:gd name="connsiteY101" fmla="*/ 5993291 h 6858002"/>
                <a:gd name="connsiteX102" fmla="*/ 4379782 w 4572002"/>
                <a:gd name="connsiteY102" fmla="*/ 6026440 h 6858002"/>
                <a:gd name="connsiteX103" fmla="*/ 4323583 w 4572002"/>
                <a:gd name="connsiteY103" fmla="*/ 6108738 h 6858002"/>
                <a:gd name="connsiteX104" fmla="*/ 4309890 w 4572002"/>
                <a:gd name="connsiteY104" fmla="*/ 6133314 h 6858002"/>
                <a:gd name="connsiteX105" fmla="*/ 4309890 w 4572002"/>
                <a:gd name="connsiteY105" fmla="*/ 6133315 h 6858002"/>
                <a:gd name="connsiteX106" fmla="*/ 4313591 w 4572002"/>
                <a:gd name="connsiteY106" fmla="*/ 6143190 h 6858002"/>
                <a:gd name="connsiteX107" fmla="*/ 4325486 w 4572002"/>
                <a:gd name="connsiteY107" fmla="*/ 6155600 h 6858002"/>
                <a:gd name="connsiteX108" fmla="*/ 4325488 w 4572002"/>
                <a:gd name="connsiteY108" fmla="*/ 6155603 h 6858002"/>
                <a:gd name="connsiteX109" fmla="*/ 4364160 w 4572002"/>
                <a:gd name="connsiteY109" fmla="*/ 6228757 h 6858002"/>
                <a:gd name="connsiteX110" fmla="*/ 4381497 w 4572002"/>
                <a:gd name="connsiteY110" fmla="*/ 6361540 h 6858002"/>
                <a:gd name="connsiteX111" fmla="*/ 4381497 w 4572002"/>
                <a:gd name="connsiteY111" fmla="*/ 6361539 h 6858002"/>
                <a:gd name="connsiteX112" fmla="*/ 4364160 w 4572002"/>
                <a:gd name="connsiteY112" fmla="*/ 6228756 h 6858002"/>
                <a:gd name="connsiteX113" fmla="*/ 4325488 w 4572002"/>
                <a:gd name="connsiteY113" fmla="*/ 6155602 h 6858002"/>
                <a:gd name="connsiteX114" fmla="*/ 4325486 w 4572002"/>
                <a:gd name="connsiteY114" fmla="*/ 6155600 h 6858002"/>
                <a:gd name="connsiteX115" fmla="*/ 4309890 w 4572002"/>
                <a:gd name="connsiteY115" fmla="*/ 6133315 h 6858002"/>
                <a:gd name="connsiteX116" fmla="*/ 4323583 w 4572002"/>
                <a:gd name="connsiteY116" fmla="*/ 6108739 h 6858002"/>
                <a:gd name="connsiteX117" fmla="*/ 4379782 w 4572002"/>
                <a:gd name="connsiteY117" fmla="*/ 6026441 h 6858002"/>
                <a:gd name="connsiteX118" fmla="*/ 4386259 w 4572002"/>
                <a:gd name="connsiteY118" fmla="*/ 5993292 h 6858002"/>
                <a:gd name="connsiteX119" fmla="*/ 4386259 w 4572002"/>
                <a:gd name="connsiteY119" fmla="*/ 5993290 h 6858002"/>
                <a:gd name="connsiteX120" fmla="*/ 4389712 w 4572002"/>
                <a:gd name="connsiteY120" fmla="*/ 5964477 h 6858002"/>
                <a:gd name="connsiteX121" fmla="*/ 4389878 w 4572002"/>
                <a:gd name="connsiteY121" fmla="*/ 5935950 h 6858002"/>
                <a:gd name="connsiteX122" fmla="*/ 4389878 w 4572002"/>
                <a:gd name="connsiteY122" fmla="*/ 5935949 h 6858002"/>
                <a:gd name="connsiteX123" fmla="*/ 4389877 w 4572002"/>
                <a:gd name="connsiteY123" fmla="*/ 5935946 h 6858002"/>
                <a:gd name="connsiteX124" fmla="*/ 4382997 w 4572002"/>
                <a:gd name="connsiteY124" fmla="*/ 5909351 h 6858002"/>
                <a:gd name="connsiteX125" fmla="*/ 4371974 w 4572002"/>
                <a:gd name="connsiteY125" fmla="*/ 5883757 h 6858002"/>
                <a:gd name="connsiteX126" fmla="*/ 4371973 w 4572002"/>
                <a:gd name="connsiteY126" fmla="*/ 5883751 h 6858002"/>
                <a:gd name="connsiteX127" fmla="*/ 4283578 w 4572002"/>
                <a:gd name="connsiteY127" fmla="*/ 5760873 h 6858002"/>
                <a:gd name="connsiteX128" fmla="*/ 4274812 w 4572002"/>
                <a:gd name="connsiteY128" fmla="*/ 5740488 h 6858002"/>
                <a:gd name="connsiteX129" fmla="*/ 4268907 w 4572002"/>
                <a:gd name="connsiteY129" fmla="*/ 5704483 h 6858002"/>
                <a:gd name="connsiteX130" fmla="*/ 4197659 w 4572002"/>
                <a:gd name="connsiteY130" fmla="*/ 5562746 h 6858002"/>
                <a:gd name="connsiteX131" fmla="*/ 4188085 w 4572002"/>
                <a:gd name="connsiteY131" fmla="*/ 5547578 h 6858002"/>
                <a:gd name="connsiteX132" fmla="*/ 4198231 w 4572002"/>
                <a:gd name="connsiteY132" fmla="*/ 5531694 h 6858002"/>
                <a:gd name="connsiteX133" fmla="*/ 4198232 w 4572002"/>
                <a:gd name="connsiteY133" fmla="*/ 5531692 h 6858002"/>
                <a:gd name="connsiteX134" fmla="*/ 4206630 w 4572002"/>
                <a:gd name="connsiteY134" fmla="*/ 5520422 h 6858002"/>
                <a:gd name="connsiteX135" fmla="*/ 4208850 w 4572002"/>
                <a:gd name="connsiteY135" fmla="*/ 5507668 h 6858002"/>
                <a:gd name="connsiteX136" fmla="*/ 4208850 w 4572002"/>
                <a:gd name="connsiteY136" fmla="*/ 5507667 h 6858002"/>
                <a:gd name="connsiteX137" fmla="*/ 4204327 w 4572002"/>
                <a:gd name="connsiteY137" fmla="*/ 5480637 h 6858002"/>
                <a:gd name="connsiteX138" fmla="*/ 4192704 w 4572002"/>
                <a:gd name="connsiteY138" fmla="*/ 5425582 h 6858002"/>
                <a:gd name="connsiteX139" fmla="*/ 4184513 w 4572002"/>
                <a:gd name="connsiteY139" fmla="*/ 5385384 h 6858002"/>
                <a:gd name="connsiteX140" fmla="*/ 4179637 w 4572002"/>
                <a:gd name="connsiteY140" fmla="*/ 5355014 h 6858002"/>
                <a:gd name="connsiteX141" fmla="*/ 4183557 w 4572002"/>
                <a:gd name="connsiteY141" fmla="*/ 5321350 h 6858002"/>
                <a:gd name="connsiteX142" fmla="*/ 4208517 w 4572002"/>
                <a:gd name="connsiteY142" fmla="*/ 5272797 h 6858002"/>
                <a:gd name="connsiteX143" fmla="*/ 4225669 w 4572002"/>
                <a:gd name="connsiteY143" fmla="*/ 5241089 h 6858002"/>
                <a:gd name="connsiteX144" fmla="*/ 4231973 w 4572002"/>
                <a:gd name="connsiteY144" fmla="*/ 5229433 h 6858002"/>
                <a:gd name="connsiteX145" fmla="*/ 4232139 w 4572002"/>
                <a:gd name="connsiteY145" fmla="*/ 5179068 h 6858002"/>
                <a:gd name="connsiteX146" fmla="*/ 4232139 w 4572002"/>
                <a:gd name="connsiteY146" fmla="*/ 5179067 h 6858002"/>
                <a:gd name="connsiteX147" fmla="*/ 4229593 w 4572002"/>
                <a:gd name="connsiteY147" fmla="*/ 5172090 h 6858002"/>
                <a:gd name="connsiteX148" fmla="*/ 4228901 w 4572002"/>
                <a:gd name="connsiteY148" fmla="*/ 5166114 h 6858002"/>
                <a:gd name="connsiteX149" fmla="*/ 4235616 w 4572002"/>
                <a:gd name="connsiteY149" fmla="*/ 5133225 h 6858002"/>
                <a:gd name="connsiteX150" fmla="*/ 4235616 w 4572002"/>
                <a:gd name="connsiteY150" fmla="*/ 5133224 h 6858002"/>
                <a:gd name="connsiteX151" fmla="*/ 4235615 w 4572002"/>
                <a:gd name="connsiteY151" fmla="*/ 5133220 h 6858002"/>
                <a:gd name="connsiteX152" fmla="*/ 4228473 w 4572002"/>
                <a:gd name="connsiteY152" fmla="*/ 5102461 h 6858002"/>
                <a:gd name="connsiteX153" fmla="*/ 4222587 w 4572002"/>
                <a:gd name="connsiteY153" fmla="*/ 5087441 h 6858002"/>
                <a:gd name="connsiteX154" fmla="*/ 4222582 w 4572002"/>
                <a:gd name="connsiteY154" fmla="*/ 5087423 h 6858002"/>
                <a:gd name="connsiteX155" fmla="*/ 4209468 w 4572002"/>
                <a:gd name="connsiteY155" fmla="*/ 5041521 h 6858002"/>
                <a:gd name="connsiteX156" fmla="*/ 4182989 w 4572002"/>
                <a:gd name="connsiteY156" fmla="*/ 4987037 h 6858002"/>
                <a:gd name="connsiteX157" fmla="*/ 4165707 w 4572002"/>
                <a:gd name="connsiteY157" fmla="*/ 4957454 h 6858002"/>
                <a:gd name="connsiteX158" fmla="*/ 4158155 w 4572002"/>
                <a:gd name="connsiteY158" fmla="*/ 4933805 h 6858002"/>
                <a:gd name="connsiteX159" fmla="*/ 4159557 w 4572002"/>
                <a:gd name="connsiteY159" fmla="*/ 4912169 h 6858002"/>
                <a:gd name="connsiteX160" fmla="*/ 4161262 w 4572002"/>
                <a:gd name="connsiteY160" fmla="*/ 4889276 h 6858002"/>
                <a:gd name="connsiteX161" fmla="*/ 4161262 w 4572002"/>
                <a:gd name="connsiteY161" fmla="*/ 4889275 h 6858002"/>
                <a:gd name="connsiteX162" fmla="*/ 4156484 w 4572002"/>
                <a:gd name="connsiteY162" fmla="*/ 4867614 h 6858002"/>
                <a:gd name="connsiteX163" fmla="*/ 4153733 w 4572002"/>
                <a:gd name="connsiteY163" fmla="*/ 4863343 h 6858002"/>
                <a:gd name="connsiteX164" fmla="*/ 4151983 w 4572002"/>
                <a:gd name="connsiteY164" fmla="*/ 4857317 h 6858002"/>
                <a:gd name="connsiteX165" fmla="*/ 4131552 w 4572002"/>
                <a:gd name="connsiteY165" fmla="*/ 4828916 h 6858002"/>
                <a:gd name="connsiteX166" fmla="*/ 4116716 w 4572002"/>
                <a:gd name="connsiteY166" fmla="*/ 4800483 h 6858002"/>
                <a:gd name="connsiteX167" fmla="*/ 4118025 w 4572002"/>
                <a:gd name="connsiteY167" fmla="*/ 4767765 h 6858002"/>
                <a:gd name="connsiteX168" fmla="*/ 4127932 w 4572002"/>
                <a:gd name="connsiteY168" fmla="*/ 4677656 h 6858002"/>
                <a:gd name="connsiteX169" fmla="*/ 4135934 w 4572002"/>
                <a:gd name="connsiteY169" fmla="*/ 4659175 h 6858002"/>
                <a:gd name="connsiteX170" fmla="*/ 4195944 w 4572002"/>
                <a:gd name="connsiteY170" fmla="*/ 4482005 h 6858002"/>
                <a:gd name="connsiteX171" fmla="*/ 4196706 w 4572002"/>
                <a:gd name="connsiteY171" fmla="*/ 4363891 h 6858002"/>
                <a:gd name="connsiteX172" fmla="*/ 4196706 w 4572002"/>
                <a:gd name="connsiteY172" fmla="*/ 4363890 h 6858002"/>
                <a:gd name="connsiteX173" fmla="*/ 4187752 w 4572002"/>
                <a:gd name="connsiteY173" fmla="*/ 4324645 h 6858002"/>
                <a:gd name="connsiteX174" fmla="*/ 4147936 w 4572002"/>
                <a:gd name="connsiteY174" fmla="*/ 4253014 h 6858002"/>
                <a:gd name="connsiteX175" fmla="*/ 4211111 w 4572002"/>
                <a:gd name="connsiteY175" fmla="*/ 2836172 h 6858002"/>
                <a:gd name="connsiteX176" fmla="*/ 4202421 w 4572002"/>
                <a:gd name="connsiteY176" fmla="*/ 2848793 h 6858002"/>
                <a:gd name="connsiteX177" fmla="*/ 4186816 w 4572002"/>
                <a:gd name="connsiteY177" fmla="*/ 2897785 h 6858002"/>
                <a:gd name="connsiteX178" fmla="*/ 4185787 w 4572002"/>
                <a:gd name="connsiteY178" fmla="*/ 2903551 h 6858002"/>
                <a:gd name="connsiteX179" fmla="*/ 4182513 w 4572002"/>
                <a:gd name="connsiteY179" fmla="*/ 2914328 h 6858002"/>
                <a:gd name="connsiteX180" fmla="*/ 4177882 w 4572002"/>
                <a:gd name="connsiteY180" fmla="*/ 2947858 h 6858002"/>
                <a:gd name="connsiteX181" fmla="*/ 4177881 w 4572002"/>
                <a:gd name="connsiteY181" fmla="*/ 2947862 h 6858002"/>
                <a:gd name="connsiteX182" fmla="*/ 4177881 w 4572002"/>
                <a:gd name="connsiteY182" fmla="*/ 2947863 h 6858002"/>
                <a:gd name="connsiteX183" fmla="*/ 4181465 w 4572002"/>
                <a:gd name="connsiteY183" fmla="*/ 2982149 h 6858002"/>
                <a:gd name="connsiteX184" fmla="*/ 4193158 w 4572002"/>
                <a:gd name="connsiteY184" fmla="*/ 3077402 h 6858002"/>
                <a:gd name="connsiteX185" fmla="*/ 4180703 w 4572002"/>
                <a:gd name="connsiteY185" fmla="*/ 3172654 h 6858002"/>
                <a:gd name="connsiteX186" fmla="*/ 4133076 w 4572002"/>
                <a:gd name="connsiteY186" fmla="*/ 3489467 h 6858002"/>
                <a:gd name="connsiteX187" fmla="*/ 4110977 w 4572002"/>
                <a:gd name="connsiteY187" fmla="*/ 3544713 h 6858002"/>
                <a:gd name="connsiteX188" fmla="*/ 4093355 w 4572002"/>
                <a:gd name="connsiteY188" fmla="*/ 3574408 h 6858002"/>
                <a:gd name="connsiteX189" fmla="*/ 4093355 w 4572002"/>
                <a:gd name="connsiteY189" fmla="*/ 3574409 h 6858002"/>
                <a:gd name="connsiteX190" fmla="*/ 4105453 w 4572002"/>
                <a:gd name="connsiteY190" fmla="*/ 3606818 h 6858002"/>
                <a:gd name="connsiteX191" fmla="*/ 4118979 w 4572002"/>
                <a:gd name="connsiteY191" fmla="*/ 3630633 h 6858002"/>
                <a:gd name="connsiteX192" fmla="*/ 4136708 w 4572002"/>
                <a:gd name="connsiteY192" fmla="*/ 3654416 h 6858002"/>
                <a:gd name="connsiteX193" fmla="*/ 4140382 w 4572002"/>
                <a:gd name="connsiteY193" fmla="*/ 3668940 h 6858002"/>
                <a:gd name="connsiteX194" fmla="*/ 4143220 w 4572002"/>
                <a:gd name="connsiteY194" fmla="*/ 3680164 h 6858002"/>
                <a:gd name="connsiteX195" fmla="*/ 4139172 w 4572002"/>
                <a:gd name="connsiteY195" fmla="*/ 3734837 h 6858002"/>
                <a:gd name="connsiteX196" fmla="*/ 4139172 w 4572002"/>
                <a:gd name="connsiteY196" fmla="*/ 3734838 h 6858002"/>
                <a:gd name="connsiteX197" fmla="*/ 4139554 w 4572002"/>
                <a:gd name="connsiteY197" fmla="*/ 3754653 h 6858002"/>
                <a:gd name="connsiteX198" fmla="*/ 4145911 w 4572002"/>
                <a:gd name="connsiteY198" fmla="*/ 3789776 h 6858002"/>
                <a:gd name="connsiteX199" fmla="*/ 4130980 w 4572002"/>
                <a:gd name="connsiteY199" fmla="*/ 3822472 h 6858002"/>
                <a:gd name="connsiteX200" fmla="*/ 4116645 w 4572002"/>
                <a:gd name="connsiteY200" fmla="*/ 3852619 h 6858002"/>
                <a:gd name="connsiteX201" fmla="*/ 4116645 w 4572002"/>
                <a:gd name="connsiteY201" fmla="*/ 3852620 h 6858002"/>
                <a:gd name="connsiteX202" fmla="*/ 4117425 w 4572002"/>
                <a:gd name="connsiteY202" fmla="*/ 3868764 h 6858002"/>
                <a:gd name="connsiteX203" fmla="*/ 4126028 w 4572002"/>
                <a:gd name="connsiteY203" fmla="*/ 3885337 h 6858002"/>
                <a:gd name="connsiteX204" fmla="*/ 4126028 w 4572002"/>
                <a:gd name="connsiteY204" fmla="*/ 3885339 h 6858002"/>
                <a:gd name="connsiteX205" fmla="*/ 4148409 w 4572002"/>
                <a:gd name="connsiteY205" fmla="*/ 3923125 h 6858002"/>
                <a:gd name="connsiteX206" fmla="*/ 4157913 w 4572002"/>
                <a:gd name="connsiteY206" fmla="*/ 3962160 h 6858002"/>
                <a:gd name="connsiteX207" fmla="*/ 4142221 w 4572002"/>
                <a:gd name="connsiteY207" fmla="*/ 4043838 h 6858002"/>
                <a:gd name="connsiteX208" fmla="*/ 4142220 w 4572002"/>
                <a:gd name="connsiteY208" fmla="*/ 4043839 h 6858002"/>
                <a:gd name="connsiteX209" fmla="*/ 4127099 w 4572002"/>
                <a:gd name="connsiteY209" fmla="*/ 4103825 h 6858002"/>
                <a:gd name="connsiteX210" fmla="*/ 4127099 w 4572002"/>
                <a:gd name="connsiteY210" fmla="*/ 4103826 h 6858002"/>
                <a:gd name="connsiteX211" fmla="*/ 4129066 w 4572002"/>
                <a:gd name="connsiteY211" fmla="*/ 4134256 h 6858002"/>
                <a:gd name="connsiteX212" fmla="*/ 4138410 w 4572002"/>
                <a:gd name="connsiteY212" fmla="*/ 4165382 h 6858002"/>
                <a:gd name="connsiteX213" fmla="*/ 4138410 w 4572002"/>
                <a:gd name="connsiteY213" fmla="*/ 4165384 h 6858002"/>
                <a:gd name="connsiteX214" fmla="*/ 4142315 w 4572002"/>
                <a:gd name="connsiteY214" fmla="*/ 4192388 h 6858002"/>
                <a:gd name="connsiteX215" fmla="*/ 4142315 w 4572002"/>
                <a:gd name="connsiteY215" fmla="*/ 4192387 h 6858002"/>
                <a:gd name="connsiteX216" fmla="*/ 4138410 w 4572002"/>
                <a:gd name="connsiteY216" fmla="*/ 4165383 h 6858002"/>
                <a:gd name="connsiteX217" fmla="*/ 4138410 w 4572002"/>
                <a:gd name="connsiteY217" fmla="*/ 4165382 h 6858002"/>
                <a:gd name="connsiteX218" fmla="*/ 4127099 w 4572002"/>
                <a:gd name="connsiteY218" fmla="*/ 4103826 h 6858002"/>
                <a:gd name="connsiteX219" fmla="*/ 4142220 w 4572002"/>
                <a:gd name="connsiteY219" fmla="*/ 4043840 h 6858002"/>
                <a:gd name="connsiteX220" fmla="*/ 4142221 w 4572002"/>
                <a:gd name="connsiteY220" fmla="*/ 4043838 h 6858002"/>
                <a:gd name="connsiteX221" fmla="*/ 4155523 w 4572002"/>
                <a:gd name="connsiteY221" fmla="*/ 4002410 h 6858002"/>
                <a:gd name="connsiteX222" fmla="*/ 4157913 w 4572002"/>
                <a:gd name="connsiteY222" fmla="*/ 3962160 h 6858002"/>
                <a:gd name="connsiteX223" fmla="*/ 4157913 w 4572002"/>
                <a:gd name="connsiteY223" fmla="*/ 3962159 h 6858002"/>
                <a:gd name="connsiteX224" fmla="*/ 4126028 w 4572002"/>
                <a:gd name="connsiteY224" fmla="*/ 3885338 h 6858002"/>
                <a:gd name="connsiteX225" fmla="*/ 4126028 w 4572002"/>
                <a:gd name="connsiteY225" fmla="*/ 3885337 h 6858002"/>
                <a:gd name="connsiteX226" fmla="*/ 4116645 w 4572002"/>
                <a:gd name="connsiteY226" fmla="*/ 3852620 h 6858002"/>
                <a:gd name="connsiteX227" fmla="*/ 4130980 w 4572002"/>
                <a:gd name="connsiteY227" fmla="*/ 3822473 h 6858002"/>
                <a:gd name="connsiteX228" fmla="*/ 4145911 w 4572002"/>
                <a:gd name="connsiteY228" fmla="*/ 3789777 h 6858002"/>
                <a:gd name="connsiteX229" fmla="*/ 4145911 w 4572002"/>
                <a:gd name="connsiteY229" fmla="*/ 3789776 h 6858002"/>
                <a:gd name="connsiteX230" fmla="*/ 4139554 w 4572002"/>
                <a:gd name="connsiteY230" fmla="*/ 3754652 h 6858002"/>
                <a:gd name="connsiteX231" fmla="*/ 4139172 w 4572002"/>
                <a:gd name="connsiteY231" fmla="*/ 3734838 h 6858002"/>
                <a:gd name="connsiteX232" fmla="*/ 4143220 w 4572002"/>
                <a:gd name="connsiteY232" fmla="*/ 3680164 h 6858002"/>
                <a:gd name="connsiteX233" fmla="*/ 4143220 w 4572002"/>
                <a:gd name="connsiteY233" fmla="*/ 3680163 h 6858002"/>
                <a:gd name="connsiteX234" fmla="*/ 4140382 w 4572002"/>
                <a:gd name="connsiteY234" fmla="*/ 3668940 h 6858002"/>
                <a:gd name="connsiteX235" fmla="*/ 4136708 w 4572002"/>
                <a:gd name="connsiteY235" fmla="*/ 3654416 h 6858002"/>
                <a:gd name="connsiteX236" fmla="*/ 4136708 w 4572002"/>
                <a:gd name="connsiteY236" fmla="*/ 3654416 h 6858002"/>
                <a:gd name="connsiteX237" fmla="*/ 4136708 w 4572002"/>
                <a:gd name="connsiteY237" fmla="*/ 3654415 h 6858002"/>
                <a:gd name="connsiteX238" fmla="*/ 4118979 w 4572002"/>
                <a:gd name="connsiteY238" fmla="*/ 3630632 h 6858002"/>
                <a:gd name="connsiteX239" fmla="*/ 4105453 w 4572002"/>
                <a:gd name="connsiteY239" fmla="*/ 3606817 h 6858002"/>
                <a:gd name="connsiteX240" fmla="*/ 4095707 w 4572002"/>
                <a:gd name="connsiteY240" fmla="*/ 3587174 h 6858002"/>
                <a:gd name="connsiteX241" fmla="*/ 4093355 w 4572002"/>
                <a:gd name="connsiteY241" fmla="*/ 3574408 h 6858002"/>
                <a:gd name="connsiteX242" fmla="*/ 4098434 w 4572002"/>
                <a:gd name="connsiteY242" fmla="*/ 3562321 h 6858002"/>
                <a:gd name="connsiteX243" fmla="*/ 4110977 w 4572002"/>
                <a:gd name="connsiteY243" fmla="*/ 3544714 h 6858002"/>
                <a:gd name="connsiteX244" fmla="*/ 4133076 w 4572002"/>
                <a:gd name="connsiteY244" fmla="*/ 3489468 h 6858002"/>
                <a:gd name="connsiteX245" fmla="*/ 4180703 w 4572002"/>
                <a:gd name="connsiteY245" fmla="*/ 3172655 h 6858002"/>
                <a:gd name="connsiteX246" fmla="*/ 4193158 w 4572002"/>
                <a:gd name="connsiteY246" fmla="*/ 3077402 h 6858002"/>
                <a:gd name="connsiteX247" fmla="*/ 4193158 w 4572002"/>
                <a:gd name="connsiteY247" fmla="*/ 3077401 h 6858002"/>
                <a:gd name="connsiteX248" fmla="*/ 4181465 w 4572002"/>
                <a:gd name="connsiteY248" fmla="*/ 2982148 h 6858002"/>
                <a:gd name="connsiteX249" fmla="*/ 4177881 w 4572002"/>
                <a:gd name="connsiteY249" fmla="*/ 2947863 h 6858002"/>
                <a:gd name="connsiteX250" fmla="*/ 4177882 w 4572002"/>
                <a:gd name="connsiteY250" fmla="*/ 2947858 h 6858002"/>
                <a:gd name="connsiteX251" fmla="*/ 4185787 w 4572002"/>
                <a:gd name="connsiteY251" fmla="*/ 2903551 h 6858002"/>
                <a:gd name="connsiteX252" fmla="*/ 4202421 w 4572002"/>
                <a:gd name="connsiteY252" fmla="*/ 2848794 h 6858002"/>
                <a:gd name="connsiteX253" fmla="*/ 4211111 w 4572002"/>
                <a:gd name="connsiteY253" fmla="*/ 2836173 h 6858002"/>
                <a:gd name="connsiteX254" fmla="*/ 3726625 w 4572002"/>
                <a:gd name="connsiteY254" fmla="*/ 1508458 h 6858002"/>
                <a:gd name="connsiteX255" fmla="*/ 3698531 w 4572002"/>
                <a:gd name="connsiteY255" fmla="*/ 1596214 h 6858002"/>
                <a:gd name="connsiteX256" fmla="*/ 3700436 w 4572002"/>
                <a:gd name="connsiteY256" fmla="*/ 1624981 h 6858002"/>
                <a:gd name="connsiteX257" fmla="*/ 3757017 w 4572002"/>
                <a:gd name="connsiteY257" fmla="*/ 1697754 h 6858002"/>
                <a:gd name="connsiteX258" fmla="*/ 3779686 w 4572002"/>
                <a:gd name="connsiteY258" fmla="*/ 1733189 h 6858002"/>
                <a:gd name="connsiteX259" fmla="*/ 3821407 w 4572002"/>
                <a:gd name="connsiteY259" fmla="*/ 1833776 h 6858002"/>
                <a:gd name="connsiteX260" fmla="*/ 3829028 w 4572002"/>
                <a:gd name="connsiteY260" fmla="*/ 1842159 h 6858002"/>
                <a:gd name="connsiteX261" fmla="*/ 3919519 w 4572002"/>
                <a:gd name="connsiteY261" fmla="*/ 1916455 h 6858002"/>
                <a:gd name="connsiteX262" fmla="*/ 3934949 w 4572002"/>
                <a:gd name="connsiteY262" fmla="*/ 1933220 h 6858002"/>
                <a:gd name="connsiteX263" fmla="*/ 3958954 w 4572002"/>
                <a:gd name="connsiteY263" fmla="*/ 1953414 h 6858002"/>
                <a:gd name="connsiteX264" fmla="*/ 4005437 w 4572002"/>
                <a:gd name="connsiteY264" fmla="*/ 2016470 h 6858002"/>
                <a:gd name="connsiteX265" fmla="*/ 4020296 w 4572002"/>
                <a:gd name="connsiteY265" fmla="*/ 2094579 h 6858002"/>
                <a:gd name="connsiteX266" fmla="*/ 4042967 w 4572002"/>
                <a:gd name="connsiteY266" fmla="*/ 2188880 h 6858002"/>
                <a:gd name="connsiteX267" fmla="*/ 4058207 w 4572002"/>
                <a:gd name="connsiteY267" fmla="*/ 2228315 h 6858002"/>
                <a:gd name="connsiteX268" fmla="*/ 4087164 w 4572002"/>
                <a:gd name="connsiteY268" fmla="*/ 2334045 h 6858002"/>
                <a:gd name="connsiteX269" fmla="*/ 4111549 w 4572002"/>
                <a:gd name="connsiteY269" fmla="*/ 2409486 h 6858002"/>
                <a:gd name="connsiteX270" fmla="*/ 4128650 w 4572002"/>
                <a:gd name="connsiteY270" fmla="*/ 2435913 h 6858002"/>
                <a:gd name="connsiteX271" fmla="*/ 4134481 w 4572002"/>
                <a:gd name="connsiteY271" fmla="*/ 2463018 h 6858002"/>
                <a:gd name="connsiteX272" fmla="*/ 4125839 w 4572002"/>
                <a:gd name="connsiteY272" fmla="*/ 2518262 h 6858002"/>
                <a:gd name="connsiteX273" fmla="*/ 4125838 w 4572002"/>
                <a:gd name="connsiteY273" fmla="*/ 2518264 h 6858002"/>
                <a:gd name="connsiteX274" fmla="*/ 4122194 w 4572002"/>
                <a:gd name="connsiteY274" fmla="*/ 2545006 h 6858002"/>
                <a:gd name="connsiteX275" fmla="*/ 4122194 w 4572002"/>
                <a:gd name="connsiteY275" fmla="*/ 2545007 h 6858002"/>
                <a:gd name="connsiteX276" fmla="*/ 4126408 w 4572002"/>
                <a:gd name="connsiteY276" fmla="*/ 2571035 h 6858002"/>
                <a:gd name="connsiteX277" fmla="*/ 4199563 w 4572002"/>
                <a:gd name="connsiteY277" fmla="*/ 2668002 h 6858002"/>
                <a:gd name="connsiteX278" fmla="*/ 4247953 w 4572002"/>
                <a:gd name="connsiteY278" fmla="*/ 2745349 h 6858002"/>
                <a:gd name="connsiteX279" fmla="*/ 4247954 w 4572002"/>
                <a:gd name="connsiteY279" fmla="*/ 2745352 h 6858002"/>
                <a:gd name="connsiteX280" fmla="*/ 4253873 w 4572002"/>
                <a:gd name="connsiteY280" fmla="*/ 2778006 h 6858002"/>
                <a:gd name="connsiteX281" fmla="*/ 4253453 w 4572002"/>
                <a:gd name="connsiteY281" fmla="*/ 2785440 h 6858002"/>
                <a:gd name="connsiteX282" fmla="*/ 4243374 w 4572002"/>
                <a:gd name="connsiteY282" fmla="*/ 2811780 h 6858002"/>
                <a:gd name="connsiteX283" fmla="*/ 4243371 w 4572002"/>
                <a:gd name="connsiteY283" fmla="*/ 2811787 h 6858002"/>
                <a:gd name="connsiteX284" fmla="*/ 4243372 w 4572002"/>
                <a:gd name="connsiteY284" fmla="*/ 2811787 h 6858002"/>
                <a:gd name="connsiteX285" fmla="*/ 4243374 w 4572002"/>
                <a:gd name="connsiteY285" fmla="*/ 2811780 h 6858002"/>
                <a:gd name="connsiteX286" fmla="*/ 4253025 w 4572002"/>
                <a:gd name="connsiteY286" fmla="*/ 2793023 h 6858002"/>
                <a:gd name="connsiteX287" fmla="*/ 4253453 w 4572002"/>
                <a:gd name="connsiteY287" fmla="*/ 2785440 h 6858002"/>
                <a:gd name="connsiteX288" fmla="*/ 4254654 w 4572002"/>
                <a:gd name="connsiteY288" fmla="*/ 2782305 h 6858002"/>
                <a:gd name="connsiteX289" fmla="*/ 4253873 w 4572002"/>
                <a:gd name="connsiteY289" fmla="*/ 2778006 h 6858002"/>
                <a:gd name="connsiteX290" fmla="*/ 4254284 w 4572002"/>
                <a:gd name="connsiteY290" fmla="*/ 2770758 h 6858002"/>
                <a:gd name="connsiteX291" fmla="*/ 4247954 w 4572002"/>
                <a:gd name="connsiteY291" fmla="*/ 2745352 h 6858002"/>
                <a:gd name="connsiteX292" fmla="*/ 4247953 w 4572002"/>
                <a:gd name="connsiteY292" fmla="*/ 2745348 h 6858002"/>
                <a:gd name="connsiteX293" fmla="*/ 4199563 w 4572002"/>
                <a:gd name="connsiteY293" fmla="*/ 2668001 h 6858002"/>
                <a:gd name="connsiteX294" fmla="*/ 4126408 w 4572002"/>
                <a:gd name="connsiteY294" fmla="*/ 2571034 h 6858002"/>
                <a:gd name="connsiteX295" fmla="*/ 4122194 w 4572002"/>
                <a:gd name="connsiteY295" fmla="*/ 2545007 h 6858002"/>
                <a:gd name="connsiteX296" fmla="*/ 4125838 w 4572002"/>
                <a:gd name="connsiteY296" fmla="*/ 2518265 h 6858002"/>
                <a:gd name="connsiteX297" fmla="*/ 4125839 w 4572002"/>
                <a:gd name="connsiteY297" fmla="*/ 2518262 h 6858002"/>
                <a:gd name="connsiteX298" fmla="*/ 4132419 w 4572002"/>
                <a:gd name="connsiteY298" fmla="*/ 2490551 h 6858002"/>
                <a:gd name="connsiteX299" fmla="*/ 4134481 w 4572002"/>
                <a:gd name="connsiteY299" fmla="*/ 2463018 h 6858002"/>
                <a:gd name="connsiteX300" fmla="*/ 4134481 w 4572002"/>
                <a:gd name="connsiteY300" fmla="*/ 2463017 h 6858002"/>
                <a:gd name="connsiteX301" fmla="*/ 4111549 w 4572002"/>
                <a:gd name="connsiteY301" fmla="*/ 2409485 h 6858002"/>
                <a:gd name="connsiteX302" fmla="*/ 4087164 w 4572002"/>
                <a:gd name="connsiteY302" fmla="*/ 2334044 h 6858002"/>
                <a:gd name="connsiteX303" fmla="*/ 4058207 w 4572002"/>
                <a:gd name="connsiteY303" fmla="*/ 2228314 h 6858002"/>
                <a:gd name="connsiteX304" fmla="*/ 4042967 w 4572002"/>
                <a:gd name="connsiteY304" fmla="*/ 2188879 h 6858002"/>
                <a:gd name="connsiteX305" fmla="*/ 4020296 w 4572002"/>
                <a:gd name="connsiteY305" fmla="*/ 2094578 h 6858002"/>
                <a:gd name="connsiteX306" fmla="*/ 4005437 w 4572002"/>
                <a:gd name="connsiteY306" fmla="*/ 2016469 h 6858002"/>
                <a:gd name="connsiteX307" fmla="*/ 3958954 w 4572002"/>
                <a:gd name="connsiteY307" fmla="*/ 1953413 h 6858002"/>
                <a:gd name="connsiteX308" fmla="*/ 3934949 w 4572002"/>
                <a:gd name="connsiteY308" fmla="*/ 1933219 h 6858002"/>
                <a:gd name="connsiteX309" fmla="*/ 3919519 w 4572002"/>
                <a:gd name="connsiteY309" fmla="*/ 1916454 h 6858002"/>
                <a:gd name="connsiteX310" fmla="*/ 3829028 w 4572002"/>
                <a:gd name="connsiteY310" fmla="*/ 1842158 h 6858002"/>
                <a:gd name="connsiteX311" fmla="*/ 3821407 w 4572002"/>
                <a:gd name="connsiteY311" fmla="*/ 1833775 h 6858002"/>
                <a:gd name="connsiteX312" fmla="*/ 3779686 w 4572002"/>
                <a:gd name="connsiteY312" fmla="*/ 1733188 h 6858002"/>
                <a:gd name="connsiteX313" fmla="*/ 3757018 w 4572002"/>
                <a:gd name="connsiteY313" fmla="*/ 1697753 h 6858002"/>
                <a:gd name="connsiteX314" fmla="*/ 3700436 w 4572002"/>
                <a:gd name="connsiteY314" fmla="*/ 1624980 h 6858002"/>
                <a:gd name="connsiteX315" fmla="*/ 3698532 w 4572002"/>
                <a:gd name="connsiteY315" fmla="*/ 1596213 h 6858002"/>
                <a:gd name="connsiteX316" fmla="*/ 3745230 w 4572002"/>
                <a:gd name="connsiteY316" fmla="*/ 1459073 h 6858002"/>
                <a:gd name="connsiteX317" fmla="*/ 3745229 w 4572002"/>
                <a:gd name="connsiteY317" fmla="*/ 1459074 h 6858002"/>
                <a:gd name="connsiteX318" fmla="*/ 3736012 w 4572002"/>
                <a:gd name="connsiteY318" fmla="*/ 1481572 h 6858002"/>
                <a:gd name="connsiteX319" fmla="*/ 3764423 w 4572002"/>
                <a:gd name="connsiteY319" fmla="*/ 1268758 h 6858002"/>
                <a:gd name="connsiteX320" fmla="*/ 3769590 w 4572002"/>
                <a:gd name="connsiteY320" fmla="*/ 1286070 h 6858002"/>
                <a:gd name="connsiteX321" fmla="*/ 3791927 w 4572002"/>
                <a:gd name="connsiteY321" fmla="*/ 1350628 h 6858002"/>
                <a:gd name="connsiteX322" fmla="*/ 3786333 w 4572002"/>
                <a:gd name="connsiteY322" fmla="*/ 1413840 h 6858002"/>
                <a:gd name="connsiteX323" fmla="*/ 3791928 w 4572002"/>
                <a:gd name="connsiteY323" fmla="*/ 1350627 h 6858002"/>
                <a:gd name="connsiteX324" fmla="*/ 3769590 w 4572002"/>
                <a:gd name="connsiteY324" fmla="*/ 1286069 h 6858002"/>
                <a:gd name="connsiteX325" fmla="*/ 3706152 w 4572002"/>
                <a:gd name="connsiteY325" fmla="*/ 773035 h 6858002"/>
                <a:gd name="connsiteX326" fmla="*/ 3706152 w 4572002"/>
                <a:gd name="connsiteY326" fmla="*/ 773036 h 6858002"/>
                <a:gd name="connsiteX327" fmla="*/ 3714152 w 4572002"/>
                <a:gd name="connsiteY327" fmla="*/ 854380 h 6858002"/>
                <a:gd name="connsiteX328" fmla="*/ 3745205 w 4572002"/>
                <a:gd name="connsiteY328" fmla="*/ 915344 h 6858002"/>
                <a:gd name="connsiteX329" fmla="*/ 3755683 w 4572002"/>
                <a:gd name="connsiteY329" fmla="*/ 927156 h 6858002"/>
                <a:gd name="connsiteX330" fmla="*/ 3752063 w 4572002"/>
                <a:gd name="connsiteY330" fmla="*/ 1097088 h 6858002"/>
                <a:gd name="connsiteX331" fmla="*/ 3747681 w 4572002"/>
                <a:gd name="connsiteY331" fmla="*/ 1123186 h 6858002"/>
                <a:gd name="connsiteX332" fmla="*/ 3772400 w 4572002"/>
                <a:gd name="connsiteY332" fmla="*/ 1184029 h 6858002"/>
                <a:gd name="connsiteX333" fmla="*/ 3747682 w 4572002"/>
                <a:gd name="connsiteY333" fmla="*/ 1123185 h 6858002"/>
                <a:gd name="connsiteX334" fmla="*/ 3752064 w 4572002"/>
                <a:gd name="connsiteY334" fmla="*/ 1097087 h 6858002"/>
                <a:gd name="connsiteX335" fmla="*/ 3755684 w 4572002"/>
                <a:gd name="connsiteY335" fmla="*/ 927155 h 6858002"/>
                <a:gd name="connsiteX336" fmla="*/ 3745206 w 4572002"/>
                <a:gd name="connsiteY336" fmla="*/ 915343 h 6858002"/>
                <a:gd name="connsiteX337" fmla="*/ 3714152 w 4572002"/>
                <a:gd name="connsiteY337" fmla="*/ 854379 h 6858002"/>
                <a:gd name="connsiteX338" fmla="*/ 3761553 w 4572002"/>
                <a:gd name="connsiteY338" fmla="*/ 517851 h 6858002"/>
                <a:gd name="connsiteX339" fmla="*/ 3752635 w 4572002"/>
                <a:gd name="connsiteY339" fmla="*/ 556048 h 6858002"/>
                <a:gd name="connsiteX340" fmla="*/ 3746157 w 4572002"/>
                <a:gd name="connsiteY340" fmla="*/ 580051 h 6858002"/>
                <a:gd name="connsiteX341" fmla="*/ 3742776 w 4572002"/>
                <a:gd name="connsiteY341" fmla="*/ 642538 h 6858002"/>
                <a:gd name="connsiteX342" fmla="*/ 3730253 w 4572002"/>
                <a:gd name="connsiteY342" fmla="*/ 694928 h 6858002"/>
                <a:gd name="connsiteX343" fmla="*/ 3742777 w 4572002"/>
                <a:gd name="connsiteY343" fmla="*/ 642537 h 6858002"/>
                <a:gd name="connsiteX344" fmla="*/ 3746158 w 4572002"/>
                <a:gd name="connsiteY344" fmla="*/ 580050 h 6858002"/>
                <a:gd name="connsiteX345" fmla="*/ 3752636 w 4572002"/>
                <a:gd name="connsiteY345" fmla="*/ 556047 h 6858002"/>
                <a:gd name="connsiteX346" fmla="*/ 3774848 w 4572002"/>
                <a:gd name="connsiteY346" fmla="*/ 298169 h 6858002"/>
                <a:gd name="connsiteX347" fmla="*/ 3760065 w 4572002"/>
                <a:gd name="connsiteY347" fmla="*/ 313534 h 6858002"/>
                <a:gd name="connsiteX348" fmla="*/ 3759493 w 4572002"/>
                <a:gd name="connsiteY348" fmla="*/ 338871 h 6858002"/>
                <a:gd name="connsiteX349" fmla="*/ 3759500 w 4572002"/>
                <a:gd name="connsiteY349" fmla="*/ 338900 h 6858002"/>
                <a:gd name="connsiteX350" fmla="*/ 3769400 w 4572002"/>
                <a:gd name="connsiteY350" fmla="*/ 395640 h 6858002"/>
                <a:gd name="connsiteX351" fmla="*/ 3765590 w 4572002"/>
                <a:gd name="connsiteY351" fmla="*/ 367328 h 6858002"/>
                <a:gd name="connsiteX352" fmla="*/ 3759500 w 4572002"/>
                <a:gd name="connsiteY352" fmla="*/ 338900 h 6858002"/>
                <a:gd name="connsiteX353" fmla="*/ 3759494 w 4572002"/>
                <a:gd name="connsiteY353" fmla="*/ 338870 h 6858002"/>
                <a:gd name="connsiteX354" fmla="*/ 3760066 w 4572002"/>
                <a:gd name="connsiteY354" fmla="*/ 313533 h 6858002"/>
                <a:gd name="connsiteX355" fmla="*/ 3782393 w 4572002"/>
                <a:gd name="connsiteY355" fmla="*/ 281568 h 6858002"/>
                <a:gd name="connsiteX356" fmla="*/ 3777498 w 4572002"/>
                <a:gd name="connsiteY356" fmla="*/ 295415 h 6858002"/>
                <a:gd name="connsiteX357" fmla="*/ 3777499 w 4572002"/>
                <a:gd name="connsiteY357" fmla="*/ 295415 h 6858002"/>
                <a:gd name="connsiteX358" fmla="*/ 3769073 w 4572002"/>
                <a:gd name="connsiteY358" fmla="*/ 24486 h 6858002"/>
                <a:gd name="connsiteX359" fmla="*/ 3766810 w 4572002"/>
                <a:gd name="connsiteY359" fmla="*/ 74129 h 6858002"/>
                <a:gd name="connsiteX360" fmla="*/ 3772734 w 4572002"/>
                <a:gd name="connsiteY360" fmla="*/ 125861 h 6858002"/>
                <a:gd name="connsiteX361" fmla="*/ 3777129 w 4572002"/>
                <a:gd name="connsiteY361" fmla="*/ 153387 h 6858002"/>
                <a:gd name="connsiteX362" fmla="*/ 3785402 w 4572002"/>
                <a:gd name="connsiteY362" fmla="*/ 228944 h 6858002"/>
                <a:gd name="connsiteX363" fmla="*/ 3780943 w 4572002"/>
                <a:gd name="connsiteY363" fmla="*/ 177271 h 6858002"/>
                <a:gd name="connsiteX364" fmla="*/ 3777129 w 4572002"/>
                <a:gd name="connsiteY364" fmla="*/ 153387 h 6858002"/>
                <a:gd name="connsiteX365" fmla="*/ 3776930 w 4572002"/>
                <a:gd name="connsiteY365" fmla="*/ 151569 h 6858002"/>
                <a:gd name="connsiteX366" fmla="*/ 3766811 w 4572002"/>
                <a:gd name="connsiteY366" fmla="*/ 74129 h 6858002"/>
                <a:gd name="connsiteX367" fmla="*/ 3766492 w 4572002"/>
                <a:gd name="connsiteY367" fmla="*/ 0 h 6858002"/>
                <a:gd name="connsiteX368" fmla="*/ 4230600 w 4572002"/>
                <a:gd name="connsiteY368" fmla="*/ 0 h 6858002"/>
                <a:gd name="connsiteX369" fmla="*/ 4229473 w 4572002"/>
                <a:gd name="connsiteY369" fmla="*/ 2817 h 6858002"/>
                <a:gd name="connsiteX370" fmla="*/ 4215375 w 4572002"/>
                <a:gd name="connsiteY370" fmla="*/ 63587 h 6858002"/>
                <a:gd name="connsiteX371" fmla="*/ 4201468 w 4572002"/>
                <a:gd name="connsiteY371" fmla="*/ 176939 h 6858002"/>
                <a:gd name="connsiteX372" fmla="*/ 4193466 w 4572002"/>
                <a:gd name="connsiteY372" fmla="*/ 200182 h 6858002"/>
                <a:gd name="connsiteX373" fmla="*/ 4155554 w 4572002"/>
                <a:gd name="connsiteY373" fmla="*/ 340774 h 6858002"/>
                <a:gd name="connsiteX374" fmla="*/ 4156319 w 4572002"/>
                <a:gd name="connsiteY374" fmla="*/ 453364 h 6858002"/>
                <a:gd name="connsiteX375" fmla="*/ 4158033 w 4572002"/>
                <a:gd name="connsiteY375" fmla="*/ 462126 h 6858002"/>
                <a:gd name="connsiteX376" fmla="*/ 4170605 w 4572002"/>
                <a:gd name="connsiteY376" fmla="*/ 505182 h 6858002"/>
                <a:gd name="connsiteX377" fmla="*/ 4167177 w 4572002"/>
                <a:gd name="connsiteY377" fmla="*/ 571860 h 6858002"/>
                <a:gd name="connsiteX378" fmla="*/ 4149840 w 4572002"/>
                <a:gd name="connsiteY378" fmla="*/ 617772 h 6858002"/>
                <a:gd name="connsiteX379" fmla="*/ 4149078 w 4572002"/>
                <a:gd name="connsiteY379" fmla="*/ 674923 h 6858002"/>
                <a:gd name="connsiteX380" fmla="*/ 4159937 w 4572002"/>
                <a:gd name="connsiteY380" fmla="*/ 740268 h 6858002"/>
                <a:gd name="connsiteX381" fmla="*/ 4162223 w 4572002"/>
                <a:gd name="connsiteY381" fmla="*/ 769605 h 6858002"/>
                <a:gd name="connsiteX382" fmla="*/ 4184703 w 4572002"/>
                <a:gd name="connsiteY382" fmla="*/ 850189 h 6858002"/>
                <a:gd name="connsiteX383" fmla="*/ 4179179 w 4572002"/>
                <a:gd name="connsiteY383" fmla="*/ 898198 h 6858002"/>
                <a:gd name="connsiteX384" fmla="*/ 4164319 w 4572002"/>
                <a:gd name="connsiteY384" fmla="*/ 945444 h 6858002"/>
                <a:gd name="connsiteX385" fmla="*/ 4150030 w 4572002"/>
                <a:gd name="connsiteY385" fmla="*/ 975733 h 6858002"/>
                <a:gd name="connsiteX386" fmla="*/ 4139934 w 4572002"/>
                <a:gd name="connsiteY386" fmla="*/ 1036887 h 6858002"/>
                <a:gd name="connsiteX387" fmla="*/ 4141458 w 4572002"/>
                <a:gd name="connsiteY387" fmla="*/ 1048125 h 6858002"/>
                <a:gd name="connsiteX388" fmla="*/ 4154032 w 4572002"/>
                <a:gd name="connsiteY388" fmla="*/ 1230633 h 6858002"/>
                <a:gd name="connsiteX389" fmla="*/ 4174225 w 4572002"/>
                <a:gd name="connsiteY389" fmla="*/ 1303024 h 6858002"/>
                <a:gd name="connsiteX390" fmla="*/ 4176701 w 4572002"/>
                <a:gd name="connsiteY390" fmla="*/ 1318456 h 6858002"/>
                <a:gd name="connsiteX391" fmla="*/ 4199372 w 4572002"/>
                <a:gd name="connsiteY391" fmla="*/ 1472575 h 6858002"/>
                <a:gd name="connsiteX392" fmla="*/ 4200325 w 4572002"/>
                <a:gd name="connsiteY392" fmla="*/ 1489720 h 6858002"/>
                <a:gd name="connsiteX393" fmla="*/ 4196324 w 4572002"/>
                <a:gd name="connsiteY393" fmla="*/ 1537537 h 6858002"/>
                <a:gd name="connsiteX394" fmla="*/ 4237474 w 4572002"/>
                <a:gd name="connsiteY394" fmla="*/ 1650317 h 6858002"/>
                <a:gd name="connsiteX395" fmla="*/ 4251572 w 4572002"/>
                <a:gd name="connsiteY395" fmla="*/ 1763287 h 6858002"/>
                <a:gd name="connsiteX396" fmla="*/ 4251380 w 4572002"/>
                <a:gd name="connsiteY396" fmla="*/ 1825393 h 6858002"/>
                <a:gd name="connsiteX397" fmla="*/ 4261478 w 4572002"/>
                <a:gd name="connsiteY397" fmla="*/ 1869780 h 6858002"/>
                <a:gd name="connsiteX398" fmla="*/ 4292149 w 4572002"/>
                <a:gd name="connsiteY398" fmla="*/ 1978940 h 6858002"/>
                <a:gd name="connsiteX399" fmla="*/ 4296911 w 4572002"/>
                <a:gd name="connsiteY399" fmla="*/ 2030378 h 6858002"/>
                <a:gd name="connsiteX400" fmla="*/ 4307201 w 4572002"/>
                <a:gd name="connsiteY400" fmla="*/ 2085054 h 6858002"/>
                <a:gd name="connsiteX401" fmla="*/ 4353302 w 4572002"/>
                <a:gd name="connsiteY401" fmla="*/ 2220312 h 6858002"/>
                <a:gd name="connsiteX402" fmla="*/ 4350636 w 4572002"/>
                <a:gd name="connsiteY402" fmla="*/ 2330806 h 6858002"/>
                <a:gd name="connsiteX403" fmla="*/ 4351206 w 4572002"/>
                <a:gd name="connsiteY403" fmla="*/ 2401292 h 6858002"/>
                <a:gd name="connsiteX404" fmla="*/ 4366446 w 4572002"/>
                <a:gd name="connsiteY404" fmla="*/ 2485307 h 6858002"/>
                <a:gd name="connsiteX405" fmla="*/ 4388736 w 4572002"/>
                <a:gd name="connsiteY405" fmla="*/ 2554079 h 6858002"/>
                <a:gd name="connsiteX406" fmla="*/ 4406453 w 4572002"/>
                <a:gd name="connsiteY406" fmla="*/ 2649143 h 6858002"/>
                <a:gd name="connsiteX407" fmla="*/ 4440554 w 4572002"/>
                <a:gd name="connsiteY407" fmla="*/ 2743826 h 6858002"/>
                <a:gd name="connsiteX408" fmla="*/ 4466653 w 4572002"/>
                <a:gd name="connsiteY408" fmla="*/ 2809930 h 6858002"/>
                <a:gd name="connsiteX409" fmla="*/ 4489705 w 4572002"/>
                <a:gd name="connsiteY409" fmla="*/ 2901943 h 6858002"/>
                <a:gd name="connsiteX410" fmla="*/ 4505897 w 4572002"/>
                <a:gd name="connsiteY410" fmla="*/ 3042728 h 6858002"/>
                <a:gd name="connsiteX411" fmla="*/ 4507613 w 4572002"/>
                <a:gd name="connsiteY411" fmla="*/ 3107500 h 6858002"/>
                <a:gd name="connsiteX412" fmla="*/ 4545521 w 4572002"/>
                <a:gd name="connsiteY412" fmla="*/ 3209993 h 6858002"/>
                <a:gd name="connsiteX413" fmla="*/ 4563811 w 4572002"/>
                <a:gd name="connsiteY413" fmla="*/ 3253809 h 6858002"/>
                <a:gd name="connsiteX414" fmla="*/ 4548570 w 4572002"/>
                <a:gd name="connsiteY414" fmla="*/ 3293244 h 6858002"/>
                <a:gd name="connsiteX415" fmla="*/ 4531043 w 4572002"/>
                <a:gd name="connsiteY415" fmla="*/ 3318771 h 6858002"/>
                <a:gd name="connsiteX416" fmla="*/ 4545904 w 4572002"/>
                <a:gd name="connsiteY416" fmla="*/ 3399546 h 6858002"/>
                <a:gd name="connsiteX417" fmla="*/ 4561524 w 4572002"/>
                <a:gd name="connsiteY417" fmla="*/ 3485275 h 6858002"/>
                <a:gd name="connsiteX418" fmla="*/ 4572002 w 4572002"/>
                <a:gd name="connsiteY418" fmla="*/ 3546617 h 6858002"/>
                <a:gd name="connsiteX419" fmla="*/ 4563620 w 4572002"/>
                <a:gd name="connsiteY419" fmla="*/ 3623201 h 6858002"/>
                <a:gd name="connsiteX420" fmla="*/ 4560192 w 4572002"/>
                <a:gd name="connsiteY420" fmla="*/ 3683591 h 6858002"/>
                <a:gd name="connsiteX421" fmla="*/ 4550476 w 4572002"/>
                <a:gd name="connsiteY421" fmla="*/ 3732361 h 6858002"/>
                <a:gd name="connsiteX422" fmla="*/ 4544759 w 4572002"/>
                <a:gd name="connsiteY422" fmla="*/ 3749506 h 6858002"/>
                <a:gd name="connsiteX423" fmla="*/ 4500182 w 4572002"/>
                <a:gd name="connsiteY423" fmla="*/ 3885338 h 6858002"/>
                <a:gd name="connsiteX424" fmla="*/ 4464557 w 4572002"/>
                <a:gd name="connsiteY424" fmla="*/ 4030503 h 6858002"/>
                <a:gd name="connsiteX425" fmla="*/ 4487039 w 4572002"/>
                <a:gd name="connsiteY425" fmla="*/ 4124614 h 6858002"/>
                <a:gd name="connsiteX426" fmla="*/ 4486656 w 4572002"/>
                <a:gd name="connsiteY426" fmla="*/ 4159667 h 6858002"/>
                <a:gd name="connsiteX427" fmla="*/ 4491801 w 4572002"/>
                <a:gd name="connsiteY427" fmla="*/ 4320837 h 6858002"/>
                <a:gd name="connsiteX428" fmla="*/ 4497325 w 4572002"/>
                <a:gd name="connsiteY428" fmla="*/ 4349222 h 6858002"/>
                <a:gd name="connsiteX429" fmla="*/ 4474653 w 4572002"/>
                <a:gd name="connsiteY429" fmla="*/ 4502579 h 6858002"/>
                <a:gd name="connsiteX430" fmla="*/ 4470844 w 4572002"/>
                <a:gd name="connsiteY430" fmla="*/ 4558207 h 6858002"/>
                <a:gd name="connsiteX431" fmla="*/ 4464557 w 4572002"/>
                <a:gd name="connsiteY431" fmla="*/ 4609452 h 6858002"/>
                <a:gd name="connsiteX432" fmla="*/ 4463033 w 4572002"/>
                <a:gd name="connsiteY432" fmla="*/ 4681083 h 6858002"/>
                <a:gd name="connsiteX433" fmla="*/ 4465891 w 4572002"/>
                <a:gd name="connsiteY433" fmla="*/ 4755381 h 6858002"/>
                <a:gd name="connsiteX434" fmla="*/ 4465319 w 4572002"/>
                <a:gd name="connsiteY434" fmla="*/ 4838250 h 6858002"/>
                <a:gd name="connsiteX435" fmla="*/ 4460367 w 4572002"/>
                <a:gd name="connsiteY435" fmla="*/ 4871019 h 6858002"/>
                <a:gd name="connsiteX436" fmla="*/ 4463795 w 4572002"/>
                <a:gd name="connsiteY436" fmla="*/ 4959602 h 6858002"/>
                <a:gd name="connsiteX437" fmla="*/ 4458082 w 4572002"/>
                <a:gd name="connsiteY437" fmla="*/ 5006086 h 6858002"/>
                <a:gd name="connsiteX438" fmla="*/ 4456937 w 4572002"/>
                <a:gd name="connsiteY438" fmla="*/ 5082670 h 6858002"/>
                <a:gd name="connsiteX439" fmla="*/ 4455603 w 4572002"/>
                <a:gd name="connsiteY439" fmla="*/ 5107627 h 6858002"/>
                <a:gd name="connsiteX440" fmla="*/ 4454840 w 4572002"/>
                <a:gd name="connsiteY440" fmla="*/ 5129916 h 6858002"/>
                <a:gd name="connsiteX441" fmla="*/ 4470464 w 4572002"/>
                <a:gd name="connsiteY441" fmla="*/ 5206308 h 6858002"/>
                <a:gd name="connsiteX442" fmla="*/ 4471415 w 4572002"/>
                <a:gd name="connsiteY442" fmla="*/ 5274129 h 6858002"/>
                <a:gd name="connsiteX443" fmla="*/ 4483990 w 4572002"/>
                <a:gd name="connsiteY443" fmla="*/ 5393005 h 6858002"/>
                <a:gd name="connsiteX444" fmla="*/ 4479607 w 4572002"/>
                <a:gd name="connsiteY444" fmla="*/ 5419295 h 6858002"/>
                <a:gd name="connsiteX445" fmla="*/ 4477894 w 4572002"/>
                <a:gd name="connsiteY445" fmla="*/ 5501594 h 6858002"/>
                <a:gd name="connsiteX446" fmla="*/ 4476560 w 4572002"/>
                <a:gd name="connsiteY446" fmla="*/ 5548460 h 6858002"/>
                <a:gd name="connsiteX447" fmla="*/ 4485703 w 4572002"/>
                <a:gd name="connsiteY447" fmla="*/ 5606372 h 6858002"/>
                <a:gd name="connsiteX448" fmla="*/ 4505134 w 4572002"/>
                <a:gd name="connsiteY448" fmla="*/ 5706959 h 6858002"/>
                <a:gd name="connsiteX449" fmla="*/ 4508183 w 4572002"/>
                <a:gd name="connsiteY449" fmla="*/ 5733440 h 6858002"/>
                <a:gd name="connsiteX450" fmla="*/ 4517519 w 4572002"/>
                <a:gd name="connsiteY450" fmla="*/ 5781830 h 6858002"/>
                <a:gd name="connsiteX451" fmla="*/ 4519234 w 4572002"/>
                <a:gd name="connsiteY451" fmla="*/ 5790592 h 6858002"/>
                <a:gd name="connsiteX452" fmla="*/ 4542855 w 4572002"/>
                <a:gd name="connsiteY452" fmla="*/ 5864318 h 6858002"/>
                <a:gd name="connsiteX453" fmla="*/ 4544759 w 4572002"/>
                <a:gd name="connsiteY453" fmla="*/ 5902610 h 6858002"/>
                <a:gd name="connsiteX454" fmla="*/ 4544951 w 4572002"/>
                <a:gd name="connsiteY454" fmla="*/ 6012723 h 6858002"/>
                <a:gd name="connsiteX455" fmla="*/ 4541332 w 4572002"/>
                <a:gd name="connsiteY455" fmla="*/ 6059397 h 6858002"/>
                <a:gd name="connsiteX456" fmla="*/ 4527426 w 4572002"/>
                <a:gd name="connsiteY456" fmla="*/ 6171605 h 6858002"/>
                <a:gd name="connsiteX457" fmla="*/ 4520568 w 4572002"/>
                <a:gd name="connsiteY457" fmla="*/ 6242093 h 6858002"/>
                <a:gd name="connsiteX458" fmla="*/ 4509706 w 4572002"/>
                <a:gd name="connsiteY458" fmla="*/ 6323058 h 6858002"/>
                <a:gd name="connsiteX459" fmla="*/ 4502848 w 4572002"/>
                <a:gd name="connsiteY459" fmla="*/ 6415833 h 6858002"/>
                <a:gd name="connsiteX460" fmla="*/ 4482084 w 4572002"/>
                <a:gd name="connsiteY460" fmla="*/ 6584812 h 6858002"/>
                <a:gd name="connsiteX461" fmla="*/ 4460557 w 4572002"/>
                <a:gd name="connsiteY461" fmla="*/ 6748458 h 6858002"/>
                <a:gd name="connsiteX462" fmla="*/ 4441507 w 4572002"/>
                <a:gd name="connsiteY462" fmla="*/ 6815516 h 6858002"/>
                <a:gd name="connsiteX463" fmla="*/ 4431806 w 4572002"/>
                <a:gd name="connsiteY463" fmla="*/ 6858001 h 6858002"/>
                <a:gd name="connsiteX464" fmla="*/ 4259554 w 4572002"/>
                <a:gd name="connsiteY464" fmla="*/ 6858001 h 6858002"/>
                <a:gd name="connsiteX465" fmla="*/ 4259554 w 4572002"/>
                <a:gd name="connsiteY465" fmla="*/ 6858002 h 6858002"/>
                <a:gd name="connsiteX466" fmla="*/ 0 w 4572002"/>
                <a:gd name="connsiteY466" fmla="*/ 6858002 h 6858002"/>
                <a:gd name="connsiteX467" fmla="*/ 0 w 4572002"/>
                <a:gd name="connsiteY467" fmla="*/ 2 h 6858002"/>
                <a:gd name="connsiteX468" fmla="*/ 3766492 w 4572002"/>
                <a:gd name="connsiteY468" fmla="*/ 1 h 6858002"/>
                <a:gd name="connsiteX469" fmla="*/ 3769210 w 4572002"/>
                <a:gd name="connsiteY469" fmla="*/ 21486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Lst>
              <a:rect l="l" t="t" r="r" b="b"/>
              <a:pathLst>
                <a:path w="4572002" h="6858002">
                  <a:moveTo>
                    <a:pt x="4214994" y="6564620"/>
                  </a:moveTo>
                  <a:lnTo>
                    <a:pt x="4214994" y="6564621"/>
                  </a:lnTo>
                  <a:cubicBezTo>
                    <a:pt x="4225281" y="6575479"/>
                    <a:pt x="4231378" y="6582147"/>
                    <a:pt x="4237474" y="6588626"/>
                  </a:cubicBezTo>
                  <a:lnTo>
                    <a:pt x="4254096" y="6625225"/>
                  </a:lnTo>
                  <a:lnTo>
                    <a:pt x="4247001" y="6662540"/>
                  </a:lnTo>
                  <a:lnTo>
                    <a:pt x="4247000" y="6662541"/>
                  </a:lnTo>
                  <a:lnTo>
                    <a:pt x="4246999" y="6662544"/>
                  </a:lnTo>
                  <a:lnTo>
                    <a:pt x="4235550" y="6683027"/>
                  </a:lnTo>
                  <a:lnTo>
                    <a:pt x="4232403" y="6702976"/>
                  </a:lnTo>
                  <a:lnTo>
                    <a:pt x="4232403" y="6702977"/>
                  </a:lnTo>
                  <a:cubicBezTo>
                    <a:pt x="4232808" y="6716169"/>
                    <a:pt x="4237951" y="6729219"/>
                    <a:pt x="4246238" y="6742553"/>
                  </a:cubicBezTo>
                  <a:lnTo>
                    <a:pt x="4246239" y="6742555"/>
                  </a:lnTo>
                  <a:lnTo>
                    <a:pt x="4265716" y="6812062"/>
                  </a:lnTo>
                  <a:lnTo>
                    <a:pt x="4265717" y="6812064"/>
                  </a:lnTo>
                  <a:lnTo>
                    <a:pt x="4265717" y="6812063"/>
                  </a:lnTo>
                  <a:lnTo>
                    <a:pt x="4265716" y="6812062"/>
                  </a:lnTo>
                  <a:lnTo>
                    <a:pt x="4260942" y="6776800"/>
                  </a:lnTo>
                  <a:lnTo>
                    <a:pt x="4246239" y="6742555"/>
                  </a:lnTo>
                  <a:lnTo>
                    <a:pt x="4246238" y="6742552"/>
                  </a:lnTo>
                  <a:lnTo>
                    <a:pt x="4232403" y="6702976"/>
                  </a:lnTo>
                  <a:lnTo>
                    <a:pt x="4246999" y="6662544"/>
                  </a:lnTo>
                  <a:lnTo>
                    <a:pt x="4247000" y="6662542"/>
                  </a:lnTo>
                  <a:lnTo>
                    <a:pt x="4247001" y="6662540"/>
                  </a:lnTo>
                  <a:lnTo>
                    <a:pt x="4254084" y="6645552"/>
                  </a:lnTo>
                  <a:lnTo>
                    <a:pt x="4254096" y="6625225"/>
                  </a:lnTo>
                  <a:lnTo>
                    <a:pt x="4254096" y="6625224"/>
                  </a:lnTo>
                  <a:cubicBezTo>
                    <a:pt x="4252000" y="6611341"/>
                    <a:pt x="4245951" y="6597578"/>
                    <a:pt x="4237474" y="6588625"/>
                  </a:cubicBezTo>
                  <a:close/>
                  <a:moveTo>
                    <a:pt x="4295315" y="6438981"/>
                  </a:moveTo>
                  <a:lnTo>
                    <a:pt x="4275385" y="6463840"/>
                  </a:lnTo>
                  <a:lnTo>
                    <a:pt x="4275382" y="6463849"/>
                  </a:lnTo>
                  <a:lnTo>
                    <a:pt x="4261587" y="6513012"/>
                  </a:lnTo>
                  <a:lnTo>
                    <a:pt x="4242781" y="6546194"/>
                  </a:lnTo>
                  <a:lnTo>
                    <a:pt x="4242781" y="6546195"/>
                  </a:lnTo>
                  <a:lnTo>
                    <a:pt x="4259120" y="6521804"/>
                  </a:lnTo>
                  <a:lnTo>
                    <a:pt x="4261587" y="6513012"/>
                  </a:lnTo>
                  <a:lnTo>
                    <a:pt x="4264398" y="6508052"/>
                  </a:lnTo>
                  <a:lnTo>
                    <a:pt x="4275382" y="6463849"/>
                  </a:lnTo>
                  <a:lnTo>
                    <a:pt x="4275385" y="6463841"/>
                  </a:lnTo>
                  <a:cubicBezTo>
                    <a:pt x="4278336" y="6451650"/>
                    <a:pt x="4285813" y="6444077"/>
                    <a:pt x="4295315" y="6438981"/>
                  </a:cubicBezTo>
                  <a:close/>
                  <a:moveTo>
                    <a:pt x="4381289" y="6365204"/>
                  </a:moveTo>
                  <a:lnTo>
                    <a:pt x="4380008" y="6387910"/>
                  </a:lnTo>
                  <a:lnTo>
                    <a:pt x="4378243" y="6391549"/>
                  </a:lnTo>
                  <a:lnTo>
                    <a:pt x="4370589" y="6407332"/>
                  </a:lnTo>
                  <a:lnTo>
                    <a:pt x="4370589" y="6407333"/>
                  </a:lnTo>
                  <a:lnTo>
                    <a:pt x="4378243" y="6391549"/>
                  </a:lnTo>
                  <a:lnTo>
                    <a:pt x="4380008" y="6387910"/>
                  </a:lnTo>
                  <a:close/>
                  <a:moveTo>
                    <a:pt x="4142220" y="4221391"/>
                  </a:move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7"/>
                    <a:pt x="4116716" y="4800483"/>
                  </a:cubicBezTo>
                  <a:lnTo>
                    <a:pt x="4116716" y="4800484"/>
                  </a:lnTo>
                  <a:cubicBezTo>
                    <a:pt x="4118597" y="4810581"/>
                    <a:pt x="4123170" y="4819964"/>
                    <a:pt x="4131552" y="4828917"/>
                  </a:cubicBezTo>
                  <a:lnTo>
                    <a:pt x="4153733" y="4863343"/>
                  </a:lnTo>
                  <a:lnTo>
                    <a:pt x="4161262" y="4889275"/>
                  </a:lnTo>
                  <a:lnTo>
                    <a:pt x="4159557" y="4912168"/>
                  </a:lnTo>
                  <a:cubicBezTo>
                    <a:pt x="4157842" y="4919978"/>
                    <a:pt x="4157485" y="4927122"/>
                    <a:pt x="4158155" y="4933804"/>
                  </a:cubicBezTo>
                  <a:lnTo>
                    <a:pt x="4158155" y="4933805"/>
                  </a:lnTo>
                  <a:lnTo>
                    <a:pt x="4162914" y="4952673"/>
                  </a:lnTo>
                  <a:lnTo>
                    <a:pt x="4165707" y="4957454"/>
                  </a:lnTo>
                  <a:lnTo>
                    <a:pt x="4166985" y="4961456"/>
                  </a:lnTo>
                  <a:cubicBezTo>
                    <a:pt x="4171496" y="4970097"/>
                    <a:pt x="4177202" y="4978394"/>
                    <a:pt x="4182989" y="4987038"/>
                  </a:cubicBezTo>
                  <a:cubicBezTo>
                    <a:pt x="4194228" y="5003802"/>
                    <a:pt x="4208326" y="5022853"/>
                    <a:pt x="4209468" y="5041522"/>
                  </a:cubicBezTo>
                  <a:cubicBezTo>
                    <a:pt x="4210087" y="5052096"/>
                    <a:pt x="4213005" y="5062300"/>
                    <a:pt x="4216684" y="5072376"/>
                  </a:cubicBezTo>
                  <a:lnTo>
                    <a:pt x="4222587" y="5087441"/>
                  </a:lnTo>
                  <a:lnTo>
                    <a:pt x="4235615" y="5133220"/>
                  </a:lnTo>
                  <a:lnTo>
                    <a:pt x="4235616" y="5133225"/>
                  </a:lnTo>
                  <a:lnTo>
                    <a:pt x="4228901" y="5166113"/>
                  </a:lnTo>
                  <a:lnTo>
                    <a:pt x="4228901" y="5166114"/>
                  </a:lnTo>
                  <a:cubicBezTo>
                    <a:pt x="4228139" y="5167638"/>
                    <a:pt x="4228712" y="5169781"/>
                    <a:pt x="4229593" y="5172091"/>
                  </a:cubicBezTo>
                  <a:lnTo>
                    <a:pt x="4232139" y="5179068"/>
                  </a:lnTo>
                  <a:cubicBezTo>
                    <a:pt x="4235759" y="5196595"/>
                    <a:pt x="4235807" y="5213598"/>
                    <a:pt x="4231973" y="5229434"/>
                  </a:cubicBezTo>
                  <a:lnTo>
                    <a:pt x="4225669" y="5241089"/>
                  </a:lnTo>
                  <a:lnTo>
                    <a:pt x="4208517" y="5272796"/>
                  </a:lnTo>
                  <a:cubicBezTo>
                    <a:pt x="4196871" y="5285441"/>
                    <a:pt x="4189165" y="5298595"/>
                    <a:pt x="4184613" y="5312288"/>
                  </a:cubicBezTo>
                  <a:lnTo>
                    <a:pt x="4183557" y="5321350"/>
                  </a:lnTo>
                  <a:lnTo>
                    <a:pt x="4181083" y="5326163"/>
                  </a:ln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7" y="5480638"/>
                  </a:cubicBezTo>
                  <a:lnTo>
                    <a:pt x="4208850" y="5507668"/>
                  </a:lnTo>
                  <a:lnTo>
                    <a:pt x="4198232" y="5531692"/>
                  </a:lnTo>
                  <a:lnTo>
                    <a:pt x="4198231" y="5531693"/>
                  </a:lnTo>
                  <a:cubicBezTo>
                    <a:pt x="4191181" y="5537600"/>
                    <a:pt x="4187989" y="5542649"/>
                    <a:pt x="4188085" y="5547578"/>
                  </a:cubicBezTo>
                  <a:lnTo>
                    <a:pt x="4188085" y="5547579"/>
                  </a:lnTo>
                  <a:cubicBezTo>
                    <a:pt x="4188180" y="5552508"/>
                    <a:pt x="4191562" y="5557318"/>
                    <a:pt x="4197659" y="5562747"/>
                  </a:cubicBezTo>
                  <a:cubicBezTo>
                    <a:pt x="4240332" y="5600468"/>
                    <a:pt x="4267003" y="5646190"/>
                    <a:pt x="4268907" y="5704484"/>
                  </a:cubicBezTo>
                  <a:cubicBezTo>
                    <a:pt x="4269289" y="5716486"/>
                    <a:pt x="4271954" y="5728679"/>
                    <a:pt x="4274812" y="5740489"/>
                  </a:cubicBezTo>
                  <a:cubicBezTo>
                    <a:pt x="4276527" y="5747729"/>
                    <a:pt x="4278433" y="5756494"/>
                    <a:pt x="4283578" y="5760874"/>
                  </a:cubicBezTo>
                  <a:cubicBezTo>
                    <a:pt x="4322821" y="5794975"/>
                    <a:pt x="4350063" y="5837458"/>
                    <a:pt x="4371973" y="5883752"/>
                  </a:cubicBezTo>
                  <a:lnTo>
                    <a:pt x="4371974" y="5883757"/>
                  </a:lnTo>
                  <a:lnTo>
                    <a:pt x="4389877" y="5935946"/>
                  </a:lnTo>
                  <a:lnTo>
                    <a:pt x="4389878" y="5935950"/>
                  </a:lnTo>
                  <a:lnTo>
                    <a:pt x="4386259" y="5993290"/>
                  </a:lnTo>
                  <a:lnTo>
                    <a:pt x="4386259" y="5993291"/>
                  </a:lnTo>
                  <a:cubicBezTo>
                    <a:pt x="4385116" y="6004531"/>
                    <a:pt x="4385306" y="6017485"/>
                    <a:pt x="4379782" y="6026440"/>
                  </a:cubicBezTo>
                  <a:cubicBezTo>
                    <a:pt x="4362445" y="6054825"/>
                    <a:pt x="4343778" y="6082258"/>
                    <a:pt x="4323583" y="6108738"/>
                  </a:cubicBezTo>
                  <a:cubicBezTo>
                    <a:pt x="4314914" y="6120074"/>
                    <a:pt x="4309961" y="6126884"/>
                    <a:pt x="4309890" y="6133314"/>
                  </a:cubicBezTo>
                  <a:lnTo>
                    <a:pt x="4309890" y="6133315"/>
                  </a:lnTo>
                  <a:lnTo>
                    <a:pt x="4313591" y="6143190"/>
                  </a:lnTo>
                  <a:lnTo>
                    <a:pt x="4325486" y="6155600"/>
                  </a:lnTo>
                  <a:lnTo>
                    <a:pt x="4325488" y="6155603"/>
                  </a:lnTo>
                  <a:cubicBezTo>
                    <a:pt x="4347778" y="6175798"/>
                    <a:pt x="4359398" y="6200945"/>
                    <a:pt x="4364160" y="6228757"/>
                  </a:cubicBezTo>
                  <a:lnTo>
                    <a:pt x="4381497" y="6361540"/>
                  </a:lnTo>
                  <a:lnTo>
                    <a:pt x="4381497" y="6361539"/>
                  </a:lnTo>
                  <a:cubicBezTo>
                    <a:pt x="4377877" y="6317151"/>
                    <a:pt x="4371590" y="6272764"/>
                    <a:pt x="4364160" y="6228756"/>
                  </a:cubicBezTo>
                  <a:cubicBezTo>
                    <a:pt x="4359398" y="6200944"/>
                    <a:pt x="4347778" y="6175797"/>
                    <a:pt x="4325488" y="6155602"/>
                  </a:cubicBezTo>
                  <a:lnTo>
                    <a:pt x="4325486" y="6155600"/>
                  </a:lnTo>
                  <a:lnTo>
                    <a:pt x="4309890" y="6133315"/>
                  </a:lnTo>
                  <a:lnTo>
                    <a:pt x="4323583" y="6108739"/>
                  </a:lnTo>
                  <a:cubicBezTo>
                    <a:pt x="4343778" y="6082259"/>
                    <a:pt x="4362445" y="6054826"/>
                    <a:pt x="4379782" y="6026441"/>
                  </a:cubicBezTo>
                  <a:cubicBezTo>
                    <a:pt x="4385306" y="6017486"/>
                    <a:pt x="4385116" y="6004532"/>
                    <a:pt x="4386259" y="5993292"/>
                  </a:cubicBezTo>
                  <a:lnTo>
                    <a:pt x="4386259" y="5993290"/>
                  </a:lnTo>
                  <a:lnTo>
                    <a:pt x="4389712" y="5964477"/>
                  </a:lnTo>
                  <a:lnTo>
                    <a:pt x="4389878" y="5935950"/>
                  </a:lnTo>
                  <a:lnTo>
                    <a:pt x="4389878" y="5935949"/>
                  </a:lnTo>
                  <a:lnTo>
                    <a:pt x="4389877" y="5935946"/>
                  </a:lnTo>
                  <a:lnTo>
                    <a:pt x="4382997" y="5909351"/>
                  </a:lnTo>
                  <a:lnTo>
                    <a:pt x="4371974" y="5883757"/>
                  </a:lnTo>
                  <a:lnTo>
                    <a:pt x="4371973" y="5883751"/>
                  </a:lnTo>
                  <a:cubicBezTo>
                    <a:pt x="4350063" y="5837457"/>
                    <a:pt x="4322821" y="5794974"/>
                    <a:pt x="4283578" y="5760873"/>
                  </a:cubicBezTo>
                  <a:cubicBezTo>
                    <a:pt x="4278433" y="5756493"/>
                    <a:pt x="4276527" y="5747728"/>
                    <a:pt x="4274812" y="5740488"/>
                  </a:cubicBezTo>
                  <a:cubicBezTo>
                    <a:pt x="4271954" y="5728678"/>
                    <a:pt x="4269289" y="5716485"/>
                    <a:pt x="4268907" y="5704483"/>
                  </a:cubicBezTo>
                  <a:cubicBezTo>
                    <a:pt x="4267003" y="5646189"/>
                    <a:pt x="4240332" y="5600467"/>
                    <a:pt x="4197659" y="5562746"/>
                  </a:cubicBezTo>
                  <a:lnTo>
                    <a:pt x="4188085" y="5547578"/>
                  </a:lnTo>
                  <a:lnTo>
                    <a:pt x="4198231" y="5531694"/>
                  </a:lnTo>
                  <a:lnTo>
                    <a:pt x="4198232" y="5531692"/>
                  </a:lnTo>
                  <a:lnTo>
                    <a:pt x="4206630" y="5520422"/>
                  </a:lnTo>
                  <a:lnTo>
                    <a:pt x="4208850" y="5507668"/>
                  </a:lnTo>
                  <a:lnTo>
                    <a:pt x="4208850" y="5507667"/>
                  </a:lnTo>
                  <a:cubicBezTo>
                    <a:pt x="4208803" y="5498832"/>
                    <a:pt x="4206231" y="5489497"/>
                    <a:pt x="4204327" y="5480637"/>
                  </a:cubicBezTo>
                  <a:cubicBezTo>
                    <a:pt x="4200516" y="5462351"/>
                    <a:pt x="4196514" y="5443870"/>
                    <a:pt x="4192704" y="5425582"/>
                  </a:cubicBezTo>
                  <a:cubicBezTo>
                    <a:pt x="4190038" y="5412057"/>
                    <a:pt x="4187752" y="5398721"/>
                    <a:pt x="4184513" y="5385384"/>
                  </a:cubicBezTo>
                  <a:lnTo>
                    <a:pt x="4179637" y="5355014"/>
                  </a:lnTo>
                  <a:lnTo>
                    <a:pt x="4183557" y="5321350"/>
                  </a:lnTo>
                  <a:lnTo>
                    <a:pt x="4208517" y="5272797"/>
                  </a:lnTo>
                  <a:lnTo>
                    <a:pt x="4225669" y="5241089"/>
                  </a:lnTo>
                  <a:lnTo>
                    <a:pt x="4231973" y="5229433"/>
                  </a:lnTo>
                  <a:lnTo>
                    <a:pt x="4232139" y="5179068"/>
                  </a:lnTo>
                  <a:lnTo>
                    <a:pt x="4232139" y="5179067"/>
                  </a:lnTo>
                  <a:cubicBezTo>
                    <a:pt x="4231663" y="5176876"/>
                    <a:pt x="4230473" y="5174400"/>
                    <a:pt x="4229593" y="5172090"/>
                  </a:cubicBezTo>
                  <a:lnTo>
                    <a:pt x="4228901" y="5166114"/>
                  </a:lnTo>
                  <a:lnTo>
                    <a:pt x="4235616" y="5133225"/>
                  </a:lnTo>
                  <a:lnTo>
                    <a:pt x="4235616" y="5133224"/>
                  </a:lnTo>
                  <a:lnTo>
                    <a:pt x="4235615" y="5133220"/>
                  </a:lnTo>
                  <a:lnTo>
                    <a:pt x="4228473" y="5102461"/>
                  </a:lnTo>
                  <a:lnTo>
                    <a:pt x="4222587" y="5087441"/>
                  </a:lnTo>
                  <a:lnTo>
                    <a:pt x="4222582" y="5087423"/>
                  </a:lnTo>
                  <a:cubicBezTo>
                    <a:pt x="4216496" y="5072411"/>
                    <a:pt x="4210397" y="5057381"/>
                    <a:pt x="4209468" y="5041521"/>
                  </a:cubicBezTo>
                  <a:cubicBezTo>
                    <a:pt x="4208326" y="5022852"/>
                    <a:pt x="4194228" y="5003801"/>
                    <a:pt x="4182989" y="4987037"/>
                  </a:cubicBezTo>
                  <a:lnTo>
                    <a:pt x="4165707" y="4957454"/>
                  </a:lnTo>
                  <a:lnTo>
                    <a:pt x="4158155" y="4933805"/>
                  </a:lnTo>
                  <a:lnTo>
                    <a:pt x="4159557" y="4912169"/>
                  </a:lnTo>
                  <a:cubicBezTo>
                    <a:pt x="4161319" y="4904358"/>
                    <a:pt x="4161831" y="4896714"/>
                    <a:pt x="4161262" y="4889276"/>
                  </a:cubicBezTo>
                  <a:lnTo>
                    <a:pt x="4161262" y="4889275"/>
                  </a:lnTo>
                  <a:lnTo>
                    <a:pt x="4156484" y="4867614"/>
                  </a:lnTo>
                  <a:lnTo>
                    <a:pt x="4153733" y="4863343"/>
                  </a:lnTo>
                  <a:lnTo>
                    <a:pt x="4151983" y="4857317"/>
                  </a:lnTo>
                  <a:cubicBezTo>
                    <a:pt x="4146840" y="4847214"/>
                    <a:pt x="4139839" y="4837703"/>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9" y="4442762"/>
                    <a:pt x="4197659" y="4403326"/>
                    <a:pt x="4196706" y="4363891"/>
                  </a:cubicBezTo>
                  <a:lnTo>
                    <a:pt x="4196706" y="4363890"/>
                  </a:lnTo>
                  <a:cubicBezTo>
                    <a:pt x="4196514" y="4350554"/>
                    <a:pt x="4193466" y="4336457"/>
                    <a:pt x="4187752" y="4324645"/>
                  </a:cubicBezTo>
                  <a:cubicBezTo>
                    <a:pt x="4175749" y="4300070"/>
                    <a:pt x="4160129" y="4277401"/>
                    <a:pt x="4147936" y="4253014"/>
                  </a:cubicBezTo>
                  <a:close/>
                  <a:moveTo>
                    <a:pt x="4211111" y="2836172"/>
                  </a:moveTo>
                  <a:lnTo>
                    <a:pt x="4202421" y="2848793"/>
                  </a:lnTo>
                  <a:cubicBezTo>
                    <a:pt x="4197421" y="2865010"/>
                    <a:pt x="4191562" y="2881307"/>
                    <a:pt x="4186816" y="2897785"/>
                  </a:cubicBezTo>
                  <a:lnTo>
                    <a:pt x="4185787" y="2903551"/>
                  </a:lnTo>
                  <a:lnTo>
                    <a:pt x="4182513" y="2914328"/>
                  </a:lnTo>
                  <a:lnTo>
                    <a:pt x="4177882" y="2947858"/>
                  </a:lnTo>
                  <a:lnTo>
                    <a:pt x="4177881" y="2947862"/>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2"/>
                    <a:pt x="4093355" y="3574408"/>
                  </a:cubicBezTo>
                  <a:lnTo>
                    <a:pt x="4093355" y="3574409"/>
                  </a:lnTo>
                  <a:cubicBezTo>
                    <a:pt x="4092450" y="3582005"/>
                    <a:pt x="4096499" y="3590054"/>
                    <a:pt x="4105453" y="3606818"/>
                  </a:cubicBezTo>
                  <a:cubicBezTo>
                    <a:pt x="4109835" y="3614820"/>
                    <a:pt x="4112501" y="3624726"/>
                    <a:pt x="4118979" y="3630633"/>
                  </a:cubicBezTo>
                  <a:lnTo>
                    <a:pt x="4136708" y="3654416"/>
                  </a:lnTo>
                  <a:lnTo>
                    <a:pt x="4140382" y="3668940"/>
                  </a:lnTo>
                  <a:lnTo>
                    <a:pt x="4143220" y="3680164"/>
                  </a:lnTo>
                  <a:lnTo>
                    <a:pt x="4139172" y="3734837"/>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7425" y="3868764"/>
                  </a:lnTo>
                  <a:lnTo>
                    <a:pt x="4126028" y="3885337"/>
                  </a:lnTo>
                  <a:lnTo>
                    <a:pt x="4126028" y="3885339"/>
                  </a:lnTo>
                  <a:cubicBezTo>
                    <a:pt x="4135744" y="3897722"/>
                    <a:pt x="4143150" y="3910319"/>
                    <a:pt x="4148409" y="3923125"/>
                  </a:cubicBezTo>
                  <a:lnTo>
                    <a:pt x="4157913" y="3962160"/>
                  </a:lnTo>
                  <a:lnTo>
                    <a:pt x="4142221" y="4043838"/>
                  </a:lnTo>
                  <a:lnTo>
                    <a:pt x="4142220" y="4043839"/>
                  </a:lnTo>
                  <a:cubicBezTo>
                    <a:pt x="4133457" y="4063842"/>
                    <a:pt x="4128075" y="4083702"/>
                    <a:pt x="4127099" y="4103825"/>
                  </a:cubicBezTo>
                  <a:lnTo>
                    <a:pt x="4127099" y="4103826"/>
                  </a:lnTo>
                  <a:lnTo>
                    <a:pt x="4129066" y="4134256"/>
                  </a:lnTo>
                  <a:lnTo>
                    <a:pt x="4138410" y="4165382"/>
                  </a:lnTo>
                  <a:lnTo>
                    <a:pt x="4138410" y="4165384"/>
                  </a:lnTo>
                  <a:lnTo>
                    <a:pt x="4142315" y="4192388"/>
                  </a:lnTo>
                  <a:lnTo>
                    <a:pt x="4142315" y="4192387"/>
                  </a:lnTo>
                  <a:cubicBezTo>
                    <a:pt x="4142411" y="4182767"/>
                    <a:pt x="4141839" y="4173480"/>
                    <a:pt x="4138410" y="4165383"/>
                  </a:cubicBezTo>
                  <a:lnTo>
                    <a:pt x="4138410" y="4165382"/>
                  </a:lnTo>
                  <a:lnTo>
                    <a:pt x="4127099" y="4103826"/>
                  </a:lnTo>
                  <a:lnTo>
                    <a:pt x="4142220" y="4043840"/>
                  </a:lnTo>
                  <a:lnTo>
                    <a:pt x="4142221" y="4043838"/>
                  </a:lnTo>
                  <a:lnTo>
                    <a:pt x="4155523" y="4002410"/>
                  </a:lnTo>
                  <a:lnTo>
                    <a:pt x="4157913" y="3962160"/>
                  </a:lnTo>
                  <a:lnTo>
                    <a:pt x="4157913" y="3962159"/>
                  </a:lnTo>
                  <a:cubicBezTo>
                    <a:pt x="4155651" y="3935727"/>
                    <a:pt x="4145460" y="3910104"/>
                    <a:pt x="4126028" y="3885338"/>
                  </a:cubicBezTo>
                  <a:lnTo>
                    <a:pt x="4126028" y="3885337"/>
                  </a:lnTo>
                  <a:lnTo>
                    <a:pt x="4116645" y="3852620"/>
                  </a:lnTo>
                  <a:lnTo>
                    <a:pt x="4130980" y="3822473"/>
                  </a:lnTo>
                  <a:cubicBezTo>
                    <a:pt x="4139172" y="3811614"/>
                    <a:pt x="4144316" y="3800897"/>
                    <a:pt x="4145911" y="3789777"/>
                  </a:cubicBezTo>
                  <a:lnTo>
                    <a:pt x="4145911" y="3789776"/>
                  </a:lnTo>
                  <a:cubicBezTo>
                    <a:pt x="4147507" y="3778655"/>
                    <a:pt x="4145554" y="3767130"/>
                    <a:pt x="4139554" y="3754652"/>
                  </a:cubicBezTo>
                  <a:lnTo>
                    <a:pt x="4139172" y="3734838"/>
                  </a:lnTo>
                  <a:lnTo>
                    <a:pt x="4143220" y="3680164"/>
                  </a:lnTo>
                  <a:lnTo>
                    <a:pt x="4143220" y="3680163"/>
                  </a:lnTo>
                  <a:lnTo>
                    <a:pt x="4140382" y="3668940"/>
                  </a:lnTo>
                  <a:lnTo>
                    <a:pt x="4136708" y="3654416"/>
                  </a:lnTo>
                  <a:lnTo>
                    <a:pt x="4136708" y="3654416"/>
                  </a:lnTo>
                  <a:lnTo>
                    <a:pt x="4136708" y="3654415"/>
                  </a:lnTo>
                  <a:cubicBezTo>
                    <a:pt x="4132898" y="3646123"/>
                    <a:pt x="4127219" y="3638157"/>
                    <a:pt x="4118979" y="3630632"/>
                  </a:cubicBezTo>
                  <a:cubicBezTo>
                    <a:pt x="4112501" y="3624725"/>
                    <a:pt x="4109835" y="3614819"/>
                    <a:pt x="4105453" y="3606817"/>
                  </a:cubicBezTo>
                  <a:cubicBezTo>
                    <a:pt x="4100976" y="3598435"/>
                    <a:pt x="4097725" y="3592232"/>
                    <a:pt x="4095707" y="3587174"/>
                  </a:cubicBezTo>
                  <a:lnTo>
                    <a:pt x="4093355"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1"/>
                  </a:lnTo>
                  <a:cubicBezTo>
                    <a:pt x="4193372" y="3045777"/>
                    <a:pt x="4189562" y="3014153"/>
                    <a:pt x="4181465" y="2982148"/>
                  </a:cubicBezTo>
                  <a:lnTo>
                    <a:pt x="4177881" y="2947863"/>
                  </a:lnTo>
                  <a:lnTo>
                    <a:pt x="4177882" y="2947858"/>
                  </a:lnTo>
                  <a:lnTo>
                    <a:pt x="4185787" y="2903551"/>
                  </a:lnTo>
                  <a:lnTo>
                    <a:pt x="4202421" y="2848794"/>
                  </a:lnTo>
                  <a:cubicBezTo>
                    <a:pt x="4203754" y="2844317"/>
                    <a:pt x="4207040"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25839" y="2518262"/>
                  </a:lnTo>
                  <a:lnTo>
                    <a:pt x="4125838" y="2518264"/>
                  </a:lnTo>
                  <a:cubicBezTo>
                    <a:pt x="4123171" y="2527790"/>
                    <a:pt x="4122027" y="2536457"/>
                    <a:pt x="4122194" y="2545006"/>
                  </a:cubicBezTo>
                  <a:lnTo>
                    <a:pt x="4122194" y="2545007"/>
                  </a:lnTo>
                  <a:cubicBezTo>
                    <a:pt x="4122360" y="2553556"/>
                    <a:pt x="4123837" y="2561986"/>
                    <a:pt x="4126408" y="2571035"/>
                  </a:cubicBezTo>
                  <a:cubicBezTo>
                    <a:pt x="4138410" y="2612946"/>
                    <a:pt x="4170987" y="2640951"/>
                    <a:pt x="4199563" y="2668002"/>
                  </a:cubicBezTo>
                  <a:cubicBezTo>
                    <a:pt x="4223947" y="2691055"/>
                    <a:pt x="4237663" y="2716964"/>
                    <a:pt x="4247953" y="2745349"/>
                  </a:cubicBezTo>
                  <a:lnTo>
                    <a:pt x="4247954" y="2745352"/>
                  </a:lnTo>
                  <a:lnTo>
                    <a:pt x="4253873" y="2778006"/>
                  </a:lnTo>
                  <a:lnTo>
                    <a:pt x="4253453" y="2785440"/>
                  </a:lnTo>
                  <a:lnTo>
                    <a:pt x="4243374" y="2811780"/>
                  </a:lnTo>
                  <a:lnTo>
                    <a:pt x="4243371" y="2811787"/>
                  </a:lnTo>
                  <a:lnTo>
                    <a:pt x="4243372" y="2811787"/>
                  </a:lnTo>
                  <a:lnTo>
                    <a:pt x="4243374" y="2811780"/>
                  </a:lnTo>
                  <a:lnTo>
                    <a:pt x="4253025" y="2793023"/>
                  </a:lnTo>
                  <a:lnTo>
                    <a:pt x="4253453" y="2785440"/>
                  </a:lnTo>
                  <a:lnTo>
                    <a:pt x="4254654" y="2782305"/>
                  </a:lnTo>
                  <a:lnTo>
                    <a:pt x="4253873" y="2778006"/>
                  </a:lnTo>
                  <a:lnTo>
                    <a:pt x="4254284" y="2770758"/>
                  </a:lnTo>
                  <a:lnTo>
                    <a:pt x="4247954" y="2745352"/>
                  </a:lnTo>
                  <a:lnTo>
                    <a:pt x="4247953" y="2745348"/>
                  </a:lnTo>
                  <a:cubicBezTo>
                    <a:pt x="4237663" y="2716963"/>
                    <a:pt x="4223947" y="2691054"/>
                    <a:pt x="4199563" y="2668001"/>
                  </a:cubicBezTo>
                  <a:cubicBezTo>
                    <a:pt x="4170987" y="2640950"/>
                    <a:pt x="4138410" y="2612945"/>
                    <a:pt x="4126408" y="2571034"/>
                  </a:cubicBezTo>
                  <a:lnTo>
                    <a:pt x="4122194" y="2545007"/>
                  </a:lnTo>
                  <a:lnTo>
                    <a:pt x="4125838" y="2518265"/>
                  </a:lnTo>
                  <a:lnTo>
                    <a:pt x="4125839" y="2518262"/>
                  </a:lnTo>
                  <a:lnTo>
                    <a:pt x="4132419" y="2490551"/>
                  </a:lnTo>
                  <a:lnTo>
                    <a:pt x="4134481" y="2463018"/>
                  </a:lnTo>
                  <a:lnTo>
                    <a:pt x="4134481" y="2463017"/>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45230" y="1459073"/>
                  </a:moveTo>
                  <a:lnTo>
                    <a:pt x="3745229" y="1459074"/>
                  </a:lnTo>
                  <a:lnTo>
                    <a:pt x="3736012" y="1481572"/>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lnTo>
                    <a:pt x="3759500" y="338900"/>
                  </a:lnTo>
                  <a:lnTo>
                    <a:pt x="3769400" y="395640"/>
                  </a:lnTo>
                  <a:lnTo>
                    <a:pt x="3765590" y="367328"/>
                  </a:lnTo>
                  <a:lnTo>
                    <a:pt x="3759500" y="338900"/>
                  </a:lnTo>
                  <a:lnTo>
                    <a:pt x="3759494" y="338870"/>
                  </a:ln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7"/>
                  </a:lnTo>
                  <a:lnTo>
                    <a:pt x="3785402" y="228944"/>
                  </a:lnTo>
                  <a:lnTo>
                    <a:pt x="3780943" y="177271"/>
                  </a:lnTo>
                  <a:lnTo>
                    <a:pt x="3777129" y="153387"/>
                  </a:lnTo>
                  <a:lnTo>
                    <a:pt x="3776930" y="151569"/>
                  </a:lnTo>
                  <a:cubicBezTo>
                    <a:pt x="3772700" y="125876"/>
                    <a:pt x="3768195" y="100174"/>
                    <a:pt x="3766811" y="74129"/>
                  </a:cubicBezTo>
                  <a:close/>
                  <a:moveTo>
                    <a:pt x="3766492" y="0"/>
                  </a:moveTo>
                  <a:lnTo>
                    <a:pt x="4230600" y="0"/>
                  </a:lnTo>
                  <a:lnTo>
                    <a:pt x="4229473" y="2817"/>
                  </a:lnTo>
                  <a:cubicBezTo>
                    <a:pt x="4221092" y="21486"/>
                    <a:pt x="4218423" y="43012"/>
                    <a:pt x="4215375" y="63587"/>
                  </a:cubicBezTo>
                  <a:cubicBezTo>
                    <a:pt x="4209851" y="101308"/>
                    <a:pt x="4206421" y="139219"/>
                    <a:pt x="4201468" y="176939"/>
                  </a:cubicBezTo>
                  <a:cubicBezTo>
                    <a:pt x="4200325" y="184941"/>
                    <a:pt x="4198231"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5" y="1489720"/>
                  </a:cubicBezTo>
                  <a:cubicBezTo>
                    <a:pt x="4198993" y="1505724"/>
                    <a:pt x="4192324" y="1523059"/>
                    <a:pt x="4196324" y="1537537"/>
                  </a:cubicBezTo>
                  <a:cubicBezTo>
                    <a:pt x="4207374" y="1576019"/>
                    <a:pt x="4220709" y="1614120"/>
                    <a:pt x="4237474" y="1650317"/>
                  </a:cubicBezTo>
                  <a:cubicBezTo>
                    <a:pt x="4254428" y="1687086"/>
                    <a:pt x="4268716" y="1721185"/>
                    <a:pt x="4251572" y="1763287"/>
                  </a:cubicBezTo>
                  <a:cubicBezTo>
                    <a:pt x="4244332" y="1781194"/>
                    <a:pt x="4249476" y="1804816"/>
                    <a:pt x="4251380" y="1825393"/>
                  </a:cubicBezTo>
                  <a:cubicBezTo>
                    <a:pt x="4252904" y="1840441"/>
                    <a:pt x="4261478" y="1854920"/>
                    <a:pt x="4261478" y="1869780"/>
                  </a:cubicBezTo>
                  <a:cubicBezTo>
                    <a:pt x="4261478" y="1909408"/>
                    <a:pt x="4271574" y="1944649"/>
                    <a:pt x="4292149" y="1978940"/>
                  </a:cubicBezTo>
                  <a:cubicBezTo>
                    <a:pt x="4300150" y="1992279"/>
                    <a:pt x="4294815" y="2013043"/>
                    <a:pt x="4296911" y="2030378"/>
                  </a:cubicBezTo>
                  <a:cubicBezTo>
                    <a:pt x="4299388" y="2048668"/>
                    <a:pt x="4301673" y="2067525"/>
                    <a:pt x="4307201" y="2085054"/>
                  </a:cubicBezTo>
                  <a:cubicBezTo>
                    <a:pt x="4321679" y="2130393"/>
                    <a:pt x="4338062" y="2175163"/>
                    <a:pt x="4353302" y="2220312"/>
                  </a:cubicBezTo>
                  <a:cubicBezTo>
                    <a:pt x="4365877" y="2257459"/>
                    <a:pt x="4355970" y="2294039"/>
                    <a:pt x="4350636" y="2330806"/>
                  </a:cubicBezTo>
                  <a:cubicBezTo>
                    <a:pt x="4347205" y="2353859"/>
                    <a:pt x="4339013" y="2375383"/>
                    <a:pt x="4351206" y="2401292"/>
                  </a:cubicBezTo>
                  <a:cubicBezTo>
                    <a:pt x="4362828" y="2426059"/>
                    <a:pt x="4360160" y="2457492"/>
                    <a:pt x="4366446" y="2485307"/>
                  </a:cubicBezTo>
                  <a:cubicBezTo>
                    <a:pt x="4371781" y="2508742"/>
                    <a:pt x="4380354" y="2531409"/>
                    <a:pt x="4388736" y="2554079"/>
                  </a:cubicBezTo>
                  <a:cubicBezTo>
                    <a:pt x="4400168" y="2584942"/>
                    <a:pt x="4412167" y="2615421"/>
                    <a:pt x="4406453" y="2649143"/>
                  </a:cubicBezTo>
                  <a:cubicBezTo>
                    <a:pt x="4399976" y="2687436"/>
                    <a:pt x="4424359" y="2713723"/>
                    <a:pt x="4440554" y="2743826"/>
                  </a:cubicBezTo>
                  <a:cubicBezTo>
                    <a:pt x="4451603" y="2764590"/>
                    <a:pt x="4459795" y="2787259"/>
                    <a:pt x="4466653" y="2809930"/>
                  </a:cubicBezTo>
                  <a:cubicBezTo>
                    <a:pt x="4475607" y="2840219"/>
                    <a:pt x="4480941" y="2871462"/>
                    <a:pt x="4489705" y="2901943"/>
                  </a:cubicBezTo>
                  <a:cubicBezTo>
                    <a:pt x="4502848" y="2948047"/>
                    <a:pt x="4513137" y="2994722"/>
                    <a:pt x="4505897" y="3042728"/>
                  </a:cubicBezTo>
                  <a:cubicBezTo>
                    <a:pt x="4502659" y="3064827"/>
                    <a:pt x="4502848" y="3085403"/>
                    <a:pt x="4507613" y="3107500"/>
                  </a:cubicBezTo>
                  <a:cubicBezTo>
                    <a:pt x="4515422" y="3143695"/>
                    <a:pt x="4516376" y="3180844"/>
                    <a:pt x="4545521" y="3209993"/>
                  </a:cubicBezTo>
                  <a:cubicBezTo>
                    <a:pt x="4555811" y="3220280"/>
                    <a:pt x="4558477" y="3238758"/>
                    <a:pt x="4563811" y="3253809"/>
                  </a:cubicBezTo>
                  <a:cubicBezTo>
                    <a:pt x="4570099" y="3271145"/>
                    <a:pt x="4566858" y="3283908"/>
                    <a:pt x="4548570" y="3293244"/>
                  </a:cubicBezTo>
                  <a:cubicBezTo>
                    <a:pt x="4540379" y="3297434"/>
                    <a:pt x="4532378" y="3309437"/>
                    <a:pt x="4531043" y="3318771"/>
                  </a:cubicBezTo>
                  <a:cubicBezTo>
                    <a:pt x="4527043" y="3346776"/>
                    <a:pt x="4532950" y="3372495"/>
                    <a:pt x="4545904" y="3399546"/>
                  </a:cubicBezTo>
                  <a:cubicBezTo>
                    <a:pt x="4558096" y="3424883"/>
                    <a:pt x="4556762" y="3456508"/>
                    <a:pt x="4561524" y="3485275"/>
                  </a:cubicBezTo>
                  <a:cubicBezTo>
                    <a:pt x="4564954" y="3505657"/>
                    <a:pt x="4572002" y="3526042"/>
                    <a:pt x="4572002" y="3546617"/>
                  </a:cubicBezTo>
                  <a:cubicBezTo>
                    <a:pt x="4572002" y="3572146"/>
                    <a:pt x="4565907" y="3597482"/>
                    <a:pt x="4563620" y="3623201"/>
                  </a:cubicBezTo>
                  <a:cubicBezTo>
                    <a:pt x="4561716" y="3643204"/>
                    <a:pt x="4562478" y="3663589"/>
                    <a:pt x="4560192" y="3683591"/>
                  </a:cubicBezTo>
                  <a:cubicBezTo>
                    <a:pt x="4558477" y="3699976"/>
                    <a:pt x="4554096" y="3716168"/>
                    <a:pt x="4550476" y="3732361"/>
                  </a:cubicBezTo>
                  <a:cubicBezTo>
                    <a:pt x="4549142" y="3738267"/>
                    <a:pt x="4543998" y="3744173"/>
                    <a:pt x="4544759" y="3749506"/>
                  </a:cubicBezTo>
                  <a:cubicBezTo>
                    <a:pt x="4552953" y="3802467"/>
                    <a:pt x="4516376" y="3840569"/>
                    <a:pt x="4500182" y="3885338"/>
                  </a:cubicBezTo>
                  <a:cubicBezTo>
                    <a:pt x="4483035" y="3932394"/>
                    <a:pt x="4456748" y="3977925"/>
                    <a:pt x="4464557" y="4030503"/>
                  </a:cubicBezTo>
                  <a:cubicBezTo>
                    <a:pt x="4469319" y="4062318"/>
                    <a:pt x="4480369" y="4092989"/>
                    <a:pt x="4487039" y="4124614"/>
                  </a:cubicBezTo>
                  <a:cubicBezTo>
                    <a:pt x="4489324" y="4135854"/>
                    <a:pt x="4488943" y="4148427"/>
                    <a:pt x="4486656" y="4159667"/>
                  </a:cubicBezTo>
                  <a:cubicBezTo>
                    <a:pt x="4476177" y="4213961"/>
                    <a:pt x="4474653" y="4267493"/>
                    <a:pt x="4491801" y="4320837"/>
                  </a:cubicBezTo>
                  <a:cubicBezTo>
                    <a:pt x="4494659" y="4329979"/>
                    <a:pt x="4497325" y="4339695"/>
                    <a:pt x="4497325" y="4349222"/>
                  </a:cubicBezTo>
                  <a:cubicBezTo>
                    <a:pt x="4497325" y="4401419"/>
                    <a:pt x="4493324" y="4452665"/>
                    <a:pt x="4474653" y="4502579"/>
                  </a:cubicBezTo>
                  <a:cubicBezTo>
                    <a:pt x="4468368" y="4519343"/>
                    <a:pt x="4472368" y="4539728"/>
                    <a:pt x="4470844" y="4558207"/>
                  </a:cubicBezTo>
                  <a:cubicBezTo>
                    <a:pt x="4469511" y="4575351"/>
                    <a:pt x="4468940" y="4592878"/>
                    <a:pt x="4464557" y="4609452"/>
                  </a:cubicBezTo>
                  <a:cubicBezTo>
                    <a:pt x="4458082" y="4633647"/>
                    <a:pt x="4457320" y="4656126"/>
                    <a:pt x="4463033" y="4681083"/>
                  </a:cubicBezTo>
                  <a:cubicBezTo>
                    <a:pt x="4468368" y="4704895"/>
                    <a:pt x="4465702" y="4730614"/>
                    <a:pt x="4465891" y="4755381"/>
                  </a:cubicBezTo>
                  <a:cubicBezTo>
                    <a:pt x="4466082" y="4783004"/>
                    <a:pt x="4466272" y="4810627"/>
                    <a:pt x="4465319" y="4838250"/>
                  </a:cubicBezTo>
                  <a:cubicBezTo>
                    <a:pt x="4464940" y="4849300"/>
                    <a:pt x="4457320" y="4861873"/>
                    <a:pt x="4460367" y="4871019"/>
                  </a:cubicBezTo>
                  <a:cubicBezTo>
                    <a:pt x="4470653" y="4900546"/>
                    <a:pt x="4458271" y="4930075"/>
                    <a:pt x="4463795" y="4959602"/>
                  </a:cubicBezTo>
                  <a:cubicBezTo>
                    <a:pt x="4466653" y="4974082"/>
                    <a:pt x="4458844" y="4990465"/>
                    <a:pt x="4458082" y="5006086"/>
                  </a:cubicBezTo>
                  <a:cubicBezTo>
                    <a:pt x="4456748" y="5031614"/>
                    <a:pt x="4457320" y="5057141"/>
                    <a:pt x="4456937" y="5082670"/>
                  </a:cubicBezTo>
                  <a:cubicBezTo>
                    <a:pt x="4456748" y="5091052"/>
                    <a:pt x="4455986" y="5099245"/>
                    <a:pt x="4455603" y="5107627"/>
                  </a:cubicBezTo>
                  <a:cubicBezTo>
                    <a:pt x="4455223" y="5115057"/>
                    <a:pt x="4453508" y="5122867"/>
                    <a:pt x="4454840" y="5129916"/>
                  </a:cubicBezTo>
                  <a:cubicBezTo>
                    <a:pt x="4459605" y="5155445"/>
                    <a:pt x="4467415" y="5180591"/>
                    <a:pt x="4470464" y="5206308"/>
                  </a:cubicBezTo>
                  <a:cubicBezTo>
                    <a:pt x="4473130" y="5228597"/>
                    <a:pt x="4469511" y="5251650"/>
                    <a:pt x="4471415" y="5274129"/>
                  </a:cubicBezTo>
                  <a:cubicBezTo>
                    <a:pt x="4474653" y="5313754"/>
                    <a:pt x="4480369" y="5353379"/>
                    <a:pt x="4483990" y="5393005"/>
                  </a:cubicBezTo>
                  <a:cubicBezTo>
                    <a:pt x="4484752" y="5401579"/>
                    <a:pt x="4479988" y="5410531"/>
                    <a:pt x="4479607" y="5419295"/>
                  </a:cubicBezTo>
                  <a:cubicBezTo>
                    <a:pt x="4478656" y="5446728"/>
                    <a:pt x="4478464" y="5474161"/>
                    <a:pt x="4477894" y="5501594"/>
                  </a:cubicBezTo>
                  <a:cubicBezTo>
                    <a:pt x="4477702" y="5517215"/>
                    <a:pt x="4478273" y="5533027"/>
                    <a:pt x="4476560" y="5548460"/>
                  </a:cubicBezTo>
                  <a:cubicBezTo>
                    <a:pt x="4474273" y="5568842"/>
                    <a:pt x="4470844" y="5587321"/>
                    <a:pt x="4485703" y="5606372"/>
                  </a:cubicBezTo>
                  <a:cubicBezTo>
                    <a:pt x="4508755" y="5635711"/>
                    <a:pt x="4499801" y="5673050"/>
                    <a:pt x="4505134" y="5706959"/>
                  </a:cubicBezTo>
                  <a:cubicBezTo>
                    <a:pt x="4506468" y="5715723"/>
                    <a:pt x="4506659" y="5724678"/>
                    <a:pt x="4508183" y="5733440"/>
                  </a:cubicBezTo>
                  <a:cubicBezTo>
                    <a:pt x="4511041" y="5749634"/>
                    <a:pt x="4514279" y="5765635"/>
                    <a:pt x="4517519" y="5781830"/>
                  </a:cubicBezTo>
                  <a:cubicBezTo>
                    <a:pt x="4518089" y="5784686"/>
                    <a:pt x="4518281" y="5787924"/>
                    <a:pt x="4519234" y="5790592"/>
                  </a:cubicBezTo>
                  <a:cubicBezTo>
                    <a:pt x="4527233" y="5815169"/>
                    <a:pt x="4536378" y="5839361"/>
                    <a:pt x="4542855" y="5864318"/>
                  </a:cubicBezTo>
                  <a:cubicBezTo>
                    <a:pt x="4546095" y="5876511"/>
                    <a:pt x="4546476" y="5890037"/>
                    <a:pt x="4544759" y="5902610"/>
                  </a:cubicBezTo>
                  <a:cubicBezTo>
                    <a:pt x="4539808" y="5939377"/>
                    <a:pt x="4537712" y="5975764"/>
                    <a:pt x="4544951" y="6012723"/>
                  </a:cubicBezTo>
                  <a:cubicBezTo>
                    <a:pt x="4547808" y="6027392"/>
                    <a:pt x="4543045" y="6043776"/>
                    <a:pt x="4541332" y="6059397"/>
                  </a:cubicBezTo>
                  <a:cubicBezTo>
                    <a:pt x="4536759" y="6096736"/>
                    <a:pt x="4531805" y="6134075"/>
                    <a:pt x="4527426" y="6171605"/>
                  </a:cubicBezTo>
                  <a:cubicBezTo>
                    <a:pt x="4524758" y="6195037"/>
                    <a:pt x="4523234" y="6218660"/>
                    <a:pt x="4520568" y="6242093"/>
                  </a:cubicBezTo>
                  <a:cubicBezTo>
                    <a:pt x="4517327" y="6269144"/>
                    <a:pt x="4512375" y="6296005"/>
                    <a:pt x="4509706" y="6323058"/>
                  </a:cubicBezTo>
                  <a:cubicBezTo>
                    <a:pt x="4506659" y="6353919"/>
                    <a:pt x="4506089" y="6384972"/>
                    <a:pt x="4502848" y="6415833"/>
                  </a:cubicBezTo>
                  <a:cubicBezTo>
                    <a:pt x="4496563" y="6472225"/>
                    <a:pt x="4489132" y="6528424"/>
                    <a:pt x="4482084" y="6584812"/>
                  </a:cubicBezTo>
                  <a:cubicBezTo>
                    <a:pt x="4475226" y="6639488"/>
                    <a:pt x="4469129" y="6694164"/>
                    <a:pt x="4460557" y="6748458"/>
                  </a:cubicBezTo>
                  <a:cubicBezTo>
                    <a:pt x="4456937" y="6771319"/>
                    <a:pt x="4447030" y="6793035"/>
                    <a:pt x="4441507" y="6815516"/>
                  </a:cubicBezTo>
                  <a:lnTo>
                    <a:pt x="4431806" y="6858001"/>
                  </a:lnTo>
                  <a:lnTo>
                    <a:pt x="4259554" y="6858001"/>
                  </a:lnTo>
                  <a:lnTo>
                    <a:pt x="4259554" y="6858002"/>
                  </a:lnTo>
                  <a:lnTo>
                    <a:pt x="0" y="6858002"/>
                  </a:lnTo>
                  <a:lnTo>
                    <a:pt x="0" y="2"/>
                  </a:lnTo>
                  <a:lnTo>
                    <a:pt x="3766492" y="1"/>
                  </a:lnTo>
                  <a:lnTo>
                    <a:pt x="3769210" y="21486"/>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0" name="Group 9">
              <a:extLst>
                <a:ext uri="{FF2B5EF4-FFF2-40B4-BE49-F238E27FC236}">
                  <a16:creationId xmlns:a16="http://schemas.microsoft.com/office/drawing/2014/main" id="{1BCD9601-1F44-4E40-998C-1B256DAE946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1"/>
              <a:ext cx="884241" cy="6858002"/>
              <a:chOff x="3697284" y="-1"/>
              <a:chExt cx="884241" cy="6858002"/>
            </a:xfrm>
          </p:grpSpPr>
          <p:grpSp>
            <p:nvGrpSpPr>
              <p:cNvPr id="11" name="Group 10">
                <a:extLst>
                  <a:ext uri="{FF2B5EF4-FFF2-40B4-BE49-F238E27FC236}">
                    <a16:creationId xmlns:a16="http://schemas.microsoft.com/office/drawing/2014/main" id="{1A1CA4E9-12FA-47EB-8471-25E8D55152C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1"/>
                <a:ext cx="884241" cy="6858001"/>
                <a:chOff x="3697284" y="-1"/>
                <a:chExt cx="884241" cy="6858001"/>
              </a:xfrm>
              <a:solidFill>
                <a:srgbClr val="FFFFFF"/>
              </a:solidFill>
              <a:effectLst/>
            </p:grpSpPr>
            <p:sp>
              <p:nvSpPr>
                <p:cNvPr id="15" name="Freeform: Shape 14">
                  <a:extLst>
                    <a:ext uri="{FF2B5EF4-FFF2-40B4-BE49-F238E27FC236}">
                      <a16:creationId xmlns:a16="http://schemas.microsoft.com/office/drawing/2014/main" id="{E13A9BF0-334C-4457-A635-9CA4877EAA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FF05821A-8598-44E4-A18C-538D5331E4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2" name="Group 11">
                <a:extLst>
                  <a:ext uri="{FF2B5EF4-FFF2-40B4-BE49-F238E27FC236}">
                    <a16:creationId xmlns:a16="http://schemas.microsoft.com/office/drawing/2014/main" id="{8A4ECC81-E17F-4F87-9A0B-398363A864A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0"/>
                <a:ext cx="884241" cy="6858001"/>
                <a:chOff x="3697284" y="-1"/>
                <a:chExt cx="884241" cy="6858001"/>
              </a:xfrm>
              <a:blipFill>
                <a:blip r:embed="rId4">
                  <a:alphaModFix amt="57000"/>
                </a:blip>
                <a:tile tx="0" ty="0" sx="100000" sy="100000" flip="none" algn="tl"/>
              </a:blipFill>
              <a:effectLst/>
            </p:grpSpPr>
            <p:sp>
              <p:nvSpPr>
                <p:cNvPr id="13" name="Freeform: Shape 12">
                  <a:extLst>
                    <a:ext uri="{FF2B5EF4-FFF2-40B4-BE49-F238E27FC236}">
                      <a16:creationId xmlns:a16="http://schemas.microsoft.com/office/drawing/2014/main" id="{1FBBD7D8-A895-40D0-A53D-DEDF495B2F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BA602493-BC70-48CF-BDBA-88A8662274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sp>
        <p:nvSpPr>
          <p:cNvPr id="5" name="TextBox 4">
            <a:extLst>
              <a:ext uri="{FF2B5EF4-FFF2-40B4-BE49-F238E27FC236}">
                <a16:creationId xmlns:a16="http://schemas.microsoft.com/office/drawing/2014/main" id="{6E9EEDD9-D6A3-63AC-D05F-A438B351A1E0}"/>
              </a:ext>
            </a:extLst>
          </p:cNvPr>
          <p:cNvSpPr txBox="1"/>
          <p:nvPr/>
        </p:nvSpPr>
        <p:spPr>
          <a:xfrm>
            <a:off x="339768" y="865762"/>
            <a:ext cx="3496470" cy="553998"/>
          </a:xfrm>
          <a:prstGeom prst="rect">
            <a:avLst/>
          </a:prstGeom>
          <a:noFill/>
        </p:spPr>
        <p:txBody>
          <a:bodyPr wrap="none" rtlCol="0">
            <a:spAutoFit/>
          </a:bodyPr>
          <a:lstStyle/>
          <a:p>
            <a:r>
              <a:rPr lang="en-GB" sz="1200" b="1" dirty="0">
                <a:solidFill>
                  <a:schemeClr val="bg1"/>
                </a:solidFill>
                <a:latin typeface="Arial" panose="020B0604020202020204" pitchFamily="34" charset="0"/>
                <a:cs typeface="Arial" panose="020B0604020202020204" pitchFamily="34" charset="0"/>
              </a:rPr>
              <a:t>Element  3: Utilising Restaurant </a:t>
            </a:r>
          </a:p>
          <a:p>
            <a:r>
              <a:rPr lang="en-GB" sz="1200" b="1" dirty="0">
                <a:solidFill>
                  <a:schemeClr val="bg1"/>
                </a:solidFill>
                <a:latin typeface="Arial" panose="020B0604020202020204" pitchFamily="34" charset="0"/>
                <a:cs typeface="Arial" panose="020B0604020202020204" pitchFamily="34" charset="0"/>
              </a:rPr>
              <a:t>                   Management Systems Effectively</a:t>
            </a:r>
            <a:r>
              <a:rPr lang="en-GB" dirty="0"/>
              <a:t>:</a:t>
            </a:r>
          </a:p>
        </p:txBody>
      </p:sp>
      <p:sp>
        <p:nvSpPr>
          <p:cNvPr id="6" name="TextBox 5">
            <a:extLst>
              <a:ext uri="{FF2B5EF4-FFF2-40B4-BE49-F238E27FC236}">
                <a16:creationId xmlns:a16="http://schemas.microsoft.com/office/drawing/2014/main" id="{FDB6BCF5-A197-363A-0B78-37C883B1E7D8}"/>
              </a:ext>
            </a:extLst>
          </p:cNvPr>
          <p:cNvSpPr txBox="1"/>
          <p:nvPr/>
        </p:nvSpPr>
        <p:spPr>
          <a:xfrm>
            <a:off x="225156" y="1554113"/>
            <a:ext cx="3725694" cy="5078313"/>
          </a:xfrm>
          <a:prstGeom prst="rect">
            <a:avLst/>
          </a:prstGeom>
          <a:noFill/>
        </p:spPr>
        <p:txBody>
          <a:bodyPr wrap="square" rtlCol="0">
            <a:spAutoFit/>
          </a:bodyPr>
          <a:lstStyle/>
          <a:p>
            <a:pPr marL="285750" indent="-285750">
              <a:buFont typeface="Arial" panose="020B0604020202020204" pitchFamily="34" charset="0"/>
              <a:buChar char="•"/>
            </a:pPr>
            <a:r>
              <a:rPr lang="en-GB" sz="1200" b="1" dirty="0">
                <a:solidFill>
                  <a:schemeClr val="bg1"/>
                </a:solidFill>
                <a:latin typeface="Arial" panose="020B0604020202020204" pitchFamily="34" charset="0"/>
                <a:cs typeface="Arial" panose="020B0604020202020204" pitchFamily="34" charset="0"/>
              </a:rPr>
              <a:t>Stock ordering Systems</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According to Francis (2023), managing kitchen inventory is essential for running a successful restaurant. A well-organised inventory not only helps prevent waste but also ensures that the kitchen is consistently stocked with the necessary ingredients. Effective inventory management helps control costs by avoiding overstocking or understocking supplies. Additionally, it maintains consistency in the quality of dishes, as chefs can readily access the required ingredients without delay or confusion (</a:t>
            </a:r>
            <a:r>
              <a:rPr lang="en-GB" sz="1200" dirty="0" err="1">
                <a:solidFill>
                  <a:schemeClr val="bg1"/>
                </a:solidFill>
                <a:latin typeface="Arial" panose="020B0604020202020204" pitchFamily="34" charset="0"/>
                <a:cs typeface="Arial" panose="020B0604020202020204" pitchFamily="34" charset="0"/>
              </a:rPr>
              <a:t>Deveshwar</a:t>
            </a:r>
            <a:r>
              <a:rPr lang="en-GB" sz="1200" dirty="0">
                <a:solidFill>
                  <a:schemeClr val="bg1"/>
                </a:solidFill>
                <a:latin typeface="Arial" panose="020B0604020202020204" pitchFamily="34" charset="0"/>
                <a:cs typeface="Arial" panose="020B0604020202020204" pitchFamily="34" charset="0"/>
              </a:rPr>
              <a:t> &amp; </a:t>
            </a:r>
            <a:r>
              <a:rPr lang="en-GB" sz="1200" dirty="0" err="1">
                <a:solidFill>
                  <a:schemeClr val="bg1"/>
                </a:solidFill>
                <a:latin typeface="Arial" panose="020B0604020202020204" pitchFamily="34" charset="0"/>
                <a:cs typeface="Arial" panose="020B0604020202020204" pitchFamily="34" charset="0"/>
              </a:rPr>
              <a:t>Dhwal</a:t>
            </a:r>
            <a:r>
              <a:rPr lang="en-GB" sz="1200" dirty="0">
                <a:solidFill>
                  <a:schemeClr val="bg1"/>
                </a:solidFill>
                <a:latin typeface="Arial" panose="020B0604020202020204" pitchFamily="34" charset="0"/>
                <a:cs typeface="Arial" panose="020B0604020202020204" pitchFamily="34" charset="0"/>
              </a:rPr>
              <a:t>, 2013).</a:t>
            </a:r>
          </a:p>
          <a:p>
            <a:pPr marL="285750" indent="-285750">
              <a:buFont typeface="Arial" panose="020B0604020202020204" pitchFamily="34" charset="0"/>
              <a:buChar char="•"/>
            </a:pPr>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Every Saturday, I prepare a list of what I need for the following week. I make sure to closely monitor our stock levels to reduce waste by making my orders as accurate as possible. I aim to order just enough for the week, and if supplies run low, I place additional orders midweek. </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One time, I ran out of stock due to an inaccurate order, so I had to rush to the shops to find the items I needed, or sometimes the chefs had to go foraging. This caused delays in our preparation. Now, I make sure to double-check my orders to avoid such issues.</a:t>
            </a:r>
          </a:p>
        </p:txBody>
      </p:sp>
      <p:pic>
        <p:nvPicPr>
          <p:cNvPr id="7" name="Picture 6">
            <a:extLst>
              <a:ext uri="{FF2B5EF4-FFF2-40B4-BE49-F238E27FC236}">
                <a16:creationId xmlns:a16="http://schemas.microsoft.com/office/drawing/2014/main" id="{3D5BB307-B75F-6FD0-900A-7CD87A9C1469}"/>
              </a:ext>
            </a:extLst>
          </p:cNvPr>
          <p:cNvPicPr>
            <a:picLocks noChangeAspect="1"/>
          </p:cNvPicPr>
          <p:nvPr/>
        </p:nvPicPr>
        <p:blipFill>
          <a:blip r:embed="rId5"/>
          <a:stretch>
            <a:fillRect/>
          </a:stretch>
        </p:blipFill>
        <p:spPr>
          <a:xfrm>
            <a:off x="10922093" y="6626333"/>
            <a:ext cx="1359526" cy="231668"/>
          </a:xfrm>
          <a:prstGeom prst="rect">
            <a:avLst/>
          </a:prstGeom>
        </p:spPr>
      </p:pic>
    </p:spTree>
    <p:extLst>
      <p:ext uri="{BB962C8B-B14F-4D97-AF65-F5344CB8AC3E}">
        <p14:creationId xmlns:p14="http://schemas.microsoft.com/office/powerpoint/2010/main" val="4177150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DE39465-DB0F-125D-610B-F851957FB765}"/>
              </a:ext>
            </a:extLst>
          </p:cNvPr>
          <p:cNvPicPr>
            <a:picLocks noChangeAspect="1"/>
          </p:cNvPicPr>
          <p:nvPr/>
        </p:nvPicPr>
        <p:blipFill>
          <a:blip r:embed="rId3"/>
          <a:srcRect l="7544" t="1" r="1259" b="7660"/>
          <a:stretch/>
        </p:blipFill>
        <p:spPr>
          <a:xfrm>
            <a:off x="3882570" y="10"/>
            <a:ext cx="8309429" cy="6857990"/>
          </a:xfrm>
          <a:custGeom>
            <a:avLst/>
            <a:gdLst/>
            <a:ahLst/>
            <a:cxnLst/>
            <a:rect l="l" t="t" r="r" b="b"/>
            <a:pathLst>
              <a:path w="12192000" h="6858000">
                <a:moveTo>
                  <a:pt x="0" y="0"/>
                </a:moveTo>
                <a:lnTo>
                  <a:pt x="12192000" y="0"/>
                </a:lnTo>
                <a:lnTo>
                  <a:pt x="12192000" y="6858000"/>
                </a:lnTo>
                <a:lnTo>
                  <a:pt x="0" y="6858000"/>
                </a:lnTo>
                <a:close/>
              </a:path>
            </a:pathLst>
          </a:custGeom>
        </p:spPr>
      </p:pic>
      <p:grpSp>
        <p:nvGrpSpPr>
          <p:cNvPr id="7" name="Group 6">
            <a:extLst>
              <a:ext uri="{FF2B5EF4-FFF2-40B4-BE49-F238E27FC236}">
                <a16:creationId xmlns:a16="http://schemas.microsoft.com/office/drawing/2014/main" id="{63737881-458F-40AD-B72B-B57D267DC4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
            <a:ext cx="4581527" cy="6858002"/>
            <a:chOff x="-2" y="-1"/>
            <a:chExt cx="4581527" cy="6858002"/>
          </a:xfrm>
          <a:effectLst>
            <a:outerShdw blurRad="381000" dist="50800" algn="ctr" rotWithShape="0">
              <a:srgbClr val="000000">
                <a:alpha val="10000"/>
              </a:srgbClr>
            </a:outerShdw>
          </a:effectLst>
        </p:grpSpPr>
        <p:sp>
          <p:nvSpPr>
            <p:cNvPr id="8" name="Freeform: Shape 7">
              <a:extLst>
                <a:ext uri="{FF2B5EF4-FFF2-40B4-BE49-F238E27FC236}">
                  <a16:creationId xmlns:a16="http://schemas.microsoft.com/office/drawing/2014/main" id="{C2967126-346F-41EA-982D-63D8EBB60D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1"/>
              <a:ext cx="4572002" cy="6858002"/>
            </a:xfrm>
            <a:custGeom>
              <a:avLst/>
              <a:gdLst>
                <a:gd name="connsiteX0" fmla="*/ 4214994 w 4572002"/>
                <a:gd name="connsiteY0" fmla="*/ 6564620 h 6858002"/>
                <a:gd name="connsiteX1" fmla="*/ 4214994 w 4572002"/>
                <a:gd name="connsiteY1" fmla="*/ 6564621 h 6858002"/>
                <a:gd name="connsiteX2" fmla="*/ 4237474 w 4572002"/>
                <a:gd name="connsiteY2" fmla="*/ 6588626 h 6858002"/>
                <a:gd name="connsiteX3" fmla="*/ 4254096 w 4572002"/>
                <a:gd name="connsiteY3" fmla="*/ 6625225 h 6858002"/>
                <a:gd name="connsiteX4" fmla="*/ 4247001 w 4572002"/>
                <a:gd name="connsiteY4" fmla="*/ 6662540 h 6858002"/>
                <a:gd name="connsiteX5" fmla="*/ 4247000 w 4572002"/>
                <a:gd name="connsiteY5" fmla="*/ 6662541 h 6858002"/>
                <a:gd name="connsiteX6" fmla="*/ 4246999 w 4572002"/>
                <a:gd name="connsiteY6" fmla="*/ 6662544 h 6858002"/>
                <a:gd name="connsiteX7" fmla="*/ 4235550 w 4572002"/>
                <a:gd name="connsiteY7" fmla="*/ 6683027 h 6858002"/>
                <a:gd name="connsiteX8" fmla="*/ 4232403 w 4572002"/>
                <a:gd name="connsiteY8" fmla="*/ 6702976 h 6858002"/>
                <a:gd name="connsiteX9" fmla="*/ 4232403 w 4572002"/>
                <a:gd name="connsiteY9" fmla="*/ 6702977 h 6858002"/>
                <a:gd name="connsiteX10" fmla="*/ 4246238 w 4572002"/>
                <a:gd name="connsiteY10" fmla="*/ 6742553 h 6858002"/>
                <a:gd name="connsiteX11" fmla="*/ 4246239 w 4572002"/>
                <a:gd name="connsiteY11" fmla="*/ 6742555 h 6858002"/>
                <a:gd name="connsiteX12" fmla="*/ 4265716 w 4572002"/>
                <a:gd name="connsiteY12" fmla="*/ 6812062 h 6858002"/>
                <a:gd name="connsiteX13" fmla="*/ 4265717 w 4572002"/>
                <a:gd name="connsiteY13" fmla="*/ 6812064 h 6858002"/>
                <a:gd name="connsiteX14" fmla="*/ 4265717 w 4572002"/>
                <a:gd name="connsiteY14" fmla="*/ 6812063 h 6858002"/>
                <a:gd name="connsiteX15" fmla="*/ 4265716 w 4572002"/>
                <a:gd name="connsiteY15" fmla="*/ 6812062 h 6858002"/>
                <a:gd name="connsiteX16" fmla="*/ 4260942 w 4572002"/>
                <a:gd name="connsiteY16" fmla="*/ 6776800 h 6858002"/>
                <a:gd name="connsiteX17" fmla="*/ 4246239 w 4572002"/>
                <a:gd name="connsiteY17" fmla="*/ 6742555 h 6858002"/>
                <a:gd name="connsiteX18" fmla="*/ 4246238 w 4572002"/>
                <a:gd name="connsiteY18" fmla="*/ 6742552 h 6858002"/>
                <a:gd name="connsiteX19" fmla="*/ 4232403 w 4572002"/>
                <a:gd name="connsiteY19" fmla="*/ 6702976 h 6858002"/>
                <a:gd name="connsiteX20" fmla="*/ 4246999 w 4572002"/>
                <a:gd name="connsiteY20" fmla="*/ 6662544 h 6858002"/>
                <a:gd name="connsiteX21" fmla="*/ 4247000 w 4572002"/>
                <a:gd name="connsiteY21" fmla="*/ 6662542 h 6858002"/>
                <a:gd name="connsiteX22" fmla="*/ 4247001 w 4572002"/>
                <a:gd name="connsiteY22" fmla="*/ 6662540 h 6858002"/>
                <a:gd name="connsiteX23" fmla="*/ 4254084 w 4572002"/>
                <a:gd name="connsiteY23" fmla="*/ 6645552 h 6858002"/>
                <a:gd name="connsiteX24" fmla="*/ 4254096 w 4572002"/>
                <a:gd name="connsiteY24" fmla="*/ 6625225 h 6858002"/>
                <a:gd name="connsiteX25" fmla="*/ 4254096 w 4572002"/>
                <a:gd name="connsiteY25" fmla="*/ 6625224 h 6858002"/>
                <a:gd name="connsiteX26" fmla="*/ 4237474 w 4572002"/>
                <a:gd name="connsiteY26" fmla="*/ 6588625 h 6858002"/>
                <a:gd name="connsiteX27" fmla="*/ 4295315 w 4572002"/>
                <a:gd name="connsiteY27" fmla="*/ 6438981 h 6858002"/>
                <a:gd name="connsiteX28" fmla="*/ 4275385 w 4572002"/>
                <a:gd name="connsiteY28" fmla="*/ 6463840 h 6858002"/>
                <a:gd name="connsiteX29" fmla="*/ 4275382 w 4572002"/>
                <a:gd name="connsiteY29" fmla="*/ 6463849 h 6858002"/>
                <a:gd name="connsiteX30" fmla="*/ 4261587 w 4572002"/>
                <a:gd name="connsiteY30" fmla="*/ 6513012 h 6858002"/>
                <a:gd name="connsiteX31" fmla="*/ 4242781 w 4572002"/>
                <a:gd name="connsiteY31" fmla="*/ 6546194 h 6858002"/>
                <a:gd name="connsiteX32" fmla="*/ 4242781 w 4572002"/>
                <a:gd name="connsiteY32" fmla="*/ 6546195 h 6858002"/>
                <a:gd name="connsiteX33" fmla="*/ 4259120 w 4572002"/>
                <a:gd name="connsiteY33" fmla="*/ 6521804 h 6858002"/>
                <a:gd name="connsiteX34" fmla="*/ 4261587 w 4572002"/>
                <a:gd name="connsiteY34" fmla="*/ 6513012 h 6858002"/>
                <a:gd name="connsiteX35" fmla="*/ 4264398 w 4572002"/>
                <a:gd name="connsiteY35" fmla="*/ 6508052 h 6858002"/>
                <a:gd name="connsiteX36" fmla="*/ 4275382 w 4572002"/>
                <a:gd name="connsiteY36" fmla="*/ 6463849 h 6858002"/>
                <a:gd name="connsiteX37" fmla="*/ 4275385 w 4572002"/>
                <a:gd name="connsiteY37" fmla="*/ 6463841 h 6858002"/>
                <a:gd name="connsiteX38" fmla="*/ 4295315 w 4572002"/>
                <a:gd name="connsiteY38" fmla="*/ 6438981 h 6858002"/>
                <a:gd name="connsiteX39" fmla="*/ 4381289 w 4572002"/>
                <a:gd name="connsiteY39" fmla="*/ 6365204 h 6858002"/>
                <a:gd name="connsiteX40" fmla="*/ 4380008 w 4572002"/>
                <a:gd name="connsiteY40" fmla="*/ 6387910 h 6858002"/>
                <a:gd name="connsiteX41" fmla="*/ 4378243 w 4572002"/>
                <a:gd name="connsiteY41" fmla="*/ 6391549 h 6858002"/>
                <a:gd name="connsiteX42" fmla="*/ 4370589 w 4572002"/>
                <a:gd name="connsiteY42" fmla="*/ 6407332 h 6858002"/>
                <a:gd name="connsiteX43" fmla="*/ 4370589 w 4572002"/>
                <a:gd name="connsiteY43" fmla="*/ 6407333 h 6858002"/>
                <a:gd name="connsiteX44" fmla="*/ 4378243 w 4572002"/>
                <a:gd name="connsiteY44" fmla="*/ 6391549 h 6858002"/>
                <a:gd name="connsiteX45" fmla="*/ 4380008 w 4572002"/>
                <a:gd name="connsiteY45" fmla="*/ 6387910 h 6858002"/>
                <a:gd name="connsiteX46" fmla="*/ 4142220 w 4572002"/>
                <a:gd name="connsiteY46" fmla="*/ 4221391 h 6858002"/>
                <a:gd name="connsiteX47" fmla="*/ 4142220 w 4572002"/>
                <a:gd name="connsiteY47" fmla="*/ 4221392 h 6858002"/>
                <a:gd name="connsiteX48" fmla="*/ 4147936 w 4572002"/>
                <a:gd name="connsiteY48" fmla="*/ 4253015 h 6858002"/>
                <a:gd name="connsiteX49" fmla="*/ 4187752 w 4572002"/>
                <a:gd name="connsiteY49" fmla="*/ 4324646 h 6858002"/>
                <a:gd name="connsiteX50" fmla="*/ 4196706 w 4572002"/>
                <a:gd name="connsiteY50" fmla="*/ 4363891 h 6858002"/>
                <a:gd name="connsiteX51" fmla="*/ 4195944 w 4572002"/>
                <a:gd name="connsiteY51" fmla="*/ 4482004 h 6858002"/>
                <a:gd name="connsiteX52" fmla="*/ 4135934 w 4572002"/>
                <a:gd name="connsiteY52" fmla="*/ 4659174 h 6858002"/>
                <a:gd name="connsiteX53" fmla="*/ 4127932 w 4572002"/>
                <a:gd name="connsiteY53" fmla="*/ 4677655 h 6858002"/>
                <a:gd name="connsiteX54" fmla="*/ 4118025 w 4572002"/>
                <a:gd name="connsiteY54" fmla="*/ 4767764 h 6858002"/>
                <a:gd name="connsiteX55" fmla="*/ 4116716 w 4572002"/>
                <a:gd name="connsiteY55" fmla="*/ 4800483 h 6858002"/>
                <a:gd name="connsiteX56" fmla="*/ 4116716 w 4572002"/>
                <a:gd name="connsiteY56" fmla="*/ 4800484 h 6858002"/>
                <a:gd name="connsiteX57" fmla="*/ 4131552 w 4572002"/>
                <a:gd name="connsiteY57" fmla="*/ 4828917 h 6858002"/>
                <a:gd name="connsiteX58" fmla="*/ 4153733 w 4572002"/>
                <a:gd name="connsiteY58" fmla="*/ 4863343 h 6858002"/>
                <a:gd name="connsiteX59" fmla="*/ 4161262 w 4572002"/>
                <a:gd name="connsiteY59" fmla="*/ 4889275 h 6858002"/>
                <a:gd name="connsiteX60" fmla="*/ 4159557 w 4572002"/>
                <a:gd name="connsiteY60" fmla="*/ 4912168 h 6858002"/>
                <a:gd name="connsiteX61" fmla="*/ 4158155 w 4572002"/>
                <a:gd name="connsiteY61" fmla="*/ 4933804 h 6858002"/>
                <a:gd name="connsiteX62" fmla="*/ 4158155 w 4572002"/>
                <a:gd name="connsiteY62" fmla="*/ 4933805 h 6858002"/>
                <a:gd name="connsiteX63" fmla="*/ 4162914 w 4572002"/>
                <a:gd name="connsiteY63" fmla="*/ 4952673 h 6858002"/>
                <a:gd name="connsiteX64" fmla="*/ 4165707 w 4572002"/>
                <a:gd name="connsiteY64" fmla="*/ 4957454 h 6858002"/>
                <a:gd name="connsiteX65" fmla="*/ 4166985 w 4572002"/>
                <a:gd name="connsiteY65" fmla="*/ 4961456 h 6858002"/>
                <a:gd name="connsiteX66" fmla="*/ 4182989 w 4572002"/>
                <a:gd name="connsiteY66" fmla="*/ 4987038 h 6858002"/>
                <a:gd name="connsiteX67" fmla="*/ 4209468 w 4572002"/>
                <a:gd name="connsiteY67" fmla="*/ 5041522 h 6858002"/>
                <a:gd name="connsiteX68" fmla="*/ 4216684 w 4572002"/>
                <a:gd name="connsiteY68" fmla="*/ 5072376 h 6858002"/>
                <a:gd name="connsiteX69" fmla="*/ 4222587 w 4572002"/>
                <a:gd name="connsiteY69" fmla="*/ 5087441 h 6858002"/>
                <a:gd name="connsiteX70" fmla="*/ 4235615 w 4572002"/>
                <a:gd name="connsiteY70" fmla="*/ 5133220 h 6858002"/>
                <a:gd name="connsiteX71" fmla="*/ 4235616 w 4572002"/>
                <a:gd name="connsiteY71" fmla="*/ 5133225 h 6858002"/>
                <a:gd name="connsiteX72" fmla="*/ 4228901 w 4572002"/>
                <a:gd name="connsiteY72" fmla="*/ 5166113 h 6858002"/>
                <a:gd name="connsiteX73" fmla="*/ 4228901 w 4572002"/>
                <a:gd name="connsiteY73" fmla="*/ 5166114 h 6858002"/>
                <a:gd name="connsiteX74" fmla="*/ 4229593 w 4572002"/>
                <a:gd name="connsiteY74" fmla="*/ 5172091 h 6858002"/>
                <a:gd name="connsiteX75" fmla="*/ 4232139 w 4572002"/>
                <a:gd name="connsiteY75" fmla="*/ 5179068 h 6858002"/>
                <a:gd name="connsiteX76" fmla="*/ 4231973 w 4572002"/>
                <a:gd name="connsiteY76" fmla="*/ 5229434 h 6858002"/>
                <a:gd name="connsiteX77" fmla="*/ 4225669 w 4572002"/>
                <a:gd name="connsiteY77" fmla="*/ 5241089 h 6858002"/>
                <a:gd name="connsiteX78" fmla="*/ 4208517 w 4572002"/>
                <a:gd name="connsiteY78" fmla="*/ 5272796 h 6858002"/>
                <a:gd name="connsiteX79" fmla="*/ 4184613 w 4572002"/>
                <a:gd name="connsiteY79" fmla="*/ 5312288 h 6858002"/>
                <a:gd name="connsiteX80" fmla="*/ 4183557 w 4572002"/>
                <a:gd name="connsiteY80" fmla="*/ 5321350 h 6858002"/>
                <a:gd name="connsiteX81" fmla="*/ 4181083 w 4572002"/>
                <a:gd name="connsiteY81" fmla="*/ 5326163 h 6858002"/>
                <a:gd name="connsiteX82" fmla="*/ 4179637 w 4572002"/>
                <a:gd name="connsiteY82" fmla="*/ 5355014 h 6858002"/>
                <a:gd name="connsiteX83" fmla="*/ 4179637 w 4572002"/>
                <a:gd name="connsiteY83" fmla="*/ 5355015 h 6858002"/>
                <a:gd name="connsiteX84" fmla="*/ 4184513 w 4572002"/>
                <a:gd name="connsiteY84" fmla="*/ 5385385 h 6858002"/>
                <a:gd name="connsiteX85" fmla="*/ 4192704 w 4572002"/>
                <a:gd name="connsiteY85" fmla="*/ 5425583 h 6858002"/>
                <a:gd name="connsiteX86" fmla="*/ 4204327 w 4572002"/>
                <a:gd name="connsiteY86" fmla="*/ 5480638 h 6858002"/>
                <a:gd name="connsiteX87" fmla="*/ 4208850 w 4572002"/>
                <a:gd name="connsiteY87" fmla="*/ 5507668 h 6858002"/>
                <a:gd name="connsiteX88" fmla="*/ 4198232 w 4572002"/>
                <a:gd name="connsiteY88" fmla="*/ 5531692 h 6858002"/>
                <a:gd name="connsiteX89" fmla="*/ 4198231 w 4572002"/>
                <a:gd name="connsiteY89" fmla="*/ 5531693 h 6858002"/>
                <a:gd name="connsiteX90" fmla="*/ 4188085 w 4572002"/>
                <a:gd name="connsiteY90" fmla="*/ 5547578 h 6858002"/>
                <a:gd name="connsiteX91" fmla="*/ 4188085 w 4572002"/>
                <a:gd name="connsiteY91" fmla="*/ 5547579 h 6858002"/>
                <a:gd name="connsiteX92" fmla="*/ 4197659 w 4572002"/>
                <a:gd name="connsiteY92" fmla="*/ 5562747 h 6858002"/>
                <a:gd name="connsiteX93" fmla="*/ 4268907 w 4572002"/>
                <a:gd name="connsiteY93" fmla="*/ 5704484 h 6858002"/>
                <a:gd name="connsiteX94" fmla="*/ 4274812 w 4572002"/>
                <a:gd name="connsiteY94" fmla="*/ 5740489 h 6858002"/>
                <a:gd name="connsiteX95" fmla="*/ 4283578 w 4572002"/>
                <a:gd name="connsiteY95" fmla="*/ 5760874 h 6858002"/>
                <a:gd name="connsiteX96" fmla="*/ 4371973 w 4572002"/>
                <a:gd name="connsiteY96" fmla="*/ 5883752 h 6858002"/>
                <a:gd name="connsiteX97" fmla="*/ 4371974 w 4572002"/>
                <a:gd name="connsiteY97" fmla="*/ 5883757 h 6858002"/>
                <a:gd name="connsiteX98" fmla="*/ 4389877 w 4572002"/>
                <a:gd name="connsiteY98" fmla="*/ 5935946 h 6858002"/>
                <a:gd name="connsiteX99" fmla="*/ 4389878 w 4572002"/>
                <a:gd name="connsiteY99" fmla="*/ 5935950 h 6858002"/>
                <a:gd name="connsiteX100" fmla="*/ 4386259 w 4572002"/>
                <a:gd name="connsiteY100" fmla="*/ 5993290 h 6858002"/>
                <a:gd name="connsiteX101" fmla="*/ 4386259 w 4572002"/>
                <a:gd name="connsiteY101" fmla="*/ 5993291 h 6858002"/>
                <a:gd name="connsiteX102" fmla="*/ 4379782 w 4572002"/>
                <a:gd name="connsiteY102" fmla="*/ 6026440 h 6858002"/>
                <a:gd name="connsiteX103" fmla="*/ 4323583 w 4572002"/>
                <a:gd name="connsiteY103" fmla="*/ 6108738 h 6858002"/>
                <a:gd name="connsiteX104" fmla="*/ 4309890 w 4572002"/>
                <a:gd name="connsiteY104" fmla="*/ 6133314 h 6858002"/>
                <a:gd name="connsiteX105" fmla="*/ 4309890 w 4572002"/>
                <a:gd name="connsiteY105" fmla="*/ 6133315 h 6858002"/>
                <a:gd name="connsiteX106" fmla="*/ 4313591 w 4572002"/>
                <a:gd name="connsiteY106" fmla="*/ 6143190 h 6858002"/>
                <a:gd name="connsiteX107" fmla="*/ 4325486 w 4572002"/>
                <a:gd name="connsiteY107" fmla="*/ 6155600 h 6858002"/>
                <a:gd name="connsiteX108" fmla="*/ 4325488 w 4572002"/>
                <a:gd name="connsiteY108" fmla="*/ 6155603 h 6858002"/>
                <a:gd name="connsiteX109" fmla="*/ 4364160 w 4572002"/>
                <a:gd name="connsiteY109" fmla="*/ 6228757 h 6858002"/>
                <a:gd name="connsiteX110" fmla="*/ 4381497 w 4572002"/>
                <a:gd name="connsiteY110" fmla="*/ 6361540 h 6858002"/>
                <a:gd name="connsiteX111" fmla="*/ 4381497 w 4572002"/>
                <a:gd name="connsiteY111" fmla="*/ 6361539 h 6858002"/>
                <a:gd name="connsiteX112" fmla="*/ 4364160 w 4572002"/>
                <a:gd name="connsiteY112" fmla="*/ 6228756 h 6858002"/>
                <a:gd name="connsiteX113" fmla="*/ 4325488 w 4572002"/>
                <a:gd name="connsiteY113" fmla="*/ 6155602 h 6858002"/>
                <a:gd name="connsiteX114" fmla="*/ 4325486 w 4572002"/>
                <a:gd name="connsiteY114" fmla="*/ 6155600 h 6858002"/>
                <a:gd name="connsiteX115" fmla="*/ 4309890 w 4572002"/>
                <a:gd name="connsiteY115" fmla="*/ 6133315 h 6858002"/>
                <a:gd name="connsiteX116" fmla="*/ 4323583 w 4572002"/>
                <a:gd name="connsiteY116" fmla="*/ 6108739 h 6858002"/>
                <a:gd name="connsiteX117" fmla="*/ 4379782 w 4572002"/>
                <a:gd name="connsiteY117" fmla="*/ 6026441 h 6858002"/>
                <a:gd name="connsiteX118" fmla="*/ 4386259 w 4572002"/>
                <a:gd name="connsiteY118" fmla="*/ 5993292 h 6858002"/>
                <a:gd name="connsiteX119" fmla="*/ 4386259 w 4572002"/>
                <a:gd name="connsiteY119" fmla="*/ 5993290 h 6858002"/>
                <a:gd name="connsiteX120" fmla="*/ 4389712 w 4572002"/>
                <a:gd name="connsiteY120" fmla="*/ 5964477 h 6858002"/>
                <a:gd name="connsiteX121" fmla="*/ 4389878 w 4572002"/>
                <a:gd name="connsiteY121" fmla="*/ 5935950 h 6858002"/>
                <a:gd name="connsiteX122" fmla="*/ 4389878 w 4572002"/>
                <a:gd name="connsiteY122" fmla="*/ 5935949 h 6858002"/>
                <a:gd name="connsiteX123" fmla="*/ 4389877 w 4572002"/>
                <a:gd name="connsiteY123" fmla="*/ 5935946 h 6858002"/>
                <a:gd name="connsiteX124" fmla="*/ 4382997 w 4572002"/>
                <a:gd name="connsiteY124" fmla="*/ 5909351 h 6858002"/>
                <a:gd name="connsiteX125" fmla="*/ 4371974 w 4572002"/>
                <a:gd name="connsiteY125" fmla="*/ 5883757 h 6858002"/>
                <a:gd name="connsiteX126" fmla="*/ 4371973 w 4572002"/>
                <a:gd name="connsiteY126" fmla="*/ 5883751 h 6858002"/>
                <a:gd name="connsiteX127" fmla="*/ 4283578 w 4572002"/>
                <a:gd name="connsiteY127" fmla="*/ 5760873 h 6858002"/>
                <a:gd name="connsiteX128" fmla="*/ 4274812 w 4572002"/>
                <a:gd name="connsiteY128" fmla="*/ 5740488 h 6858002"/>
                <a:gd name="connsiteX129" fmla="*/ 4268907 w 4572002"/>
                <a:gd name="connsiteY129" fmla="*/ 5704483 h 6858002"/>
                <a:gd name="connsiteX130" fmla="*/ 4197659 w 4572002"/>
                <a:gd name="connsiteY130" fmla="*/ 5562746 h 6858002"/>
                <a:gd name="connsiteX131" fmla="*/ 4188085 w 4572002"/>
                <a:gd name="connsiteY131" fmla="*/ 5547578 h 6858002"/>
                <a:gd name="connsiteX132" fmla="*/ 4198231 w 4572002"/>
                <a:gd name="connsiteY132" fmla="*/ 5531694 h 6858002"/>
                <a:gd name="connsiteX133" fmla="*/ 4198232 w 4572002"/>
                <a:gd name="connsiteY133" fmla="*/ 5531692 h 6858002"/>
                <a:gd name="connsiteX134" fmla="*/ 4206630 w 4572002"/>
                <a:gd name="connsiteY134" fmla="*/ 5520422 h 6858002"/>
                <a:gd name="connsiteX135" fmla="*/ 4208850 w 4572002"/>
                <a:gd name="connsiteY135" fmla="*/ 5507668 h 6858002"/>
                <a:gd name="connsiteX136" fmla="*/ 4208850 w 4572002"/>
                <a:gd name="connsiteY136" fmla="*/ 5507667 h 6858002"/>
                <a:gd name="connsiteX137" fmla="*/ 4204327 w 4572002"/>
                <a:gd name="connsiteY137" fmla="*/ 5480637 h 6858002"/>
                <a:gd name="connsiteX138" fmla="*/ 4192704 w 4572002"/>
                <a:gd name="connsiteY138" fmla="*/ 5425582 h 6858002"/>
                <a:gd name="connsiteX139" fmla="*/ 4184513 w 4572002"/>
                <a:gd name="connsiteY139" fmla="*/ 5385384 h 6858002"/>
                <a:gd name="connsiteX140" fmla="*/ 4179637 w 4572002"/>
                <a:gd name="connsiteY140" fmla="*/ 5355014 h 6858002"/>
                <a:gd name="connsiteX141" fmla="*/ 4183557 w 4572002"/>
                <a:gd name="connsiteY141" fmla="*/ 5321350 h 6858002"/>
                <a:gd name="connsiteX142" fmla="*/ 4208517 w 4572002"/>
                <a:gd name="connsiteY142" fmla="*/ 5272797 h 6858002"/>
                <a:gd name="connsiteX143" fmla="*/ 4225669 w 4572002"/>
                <a:gd name="connsiteY143" fmla="*/ 5241089 h 6858002"/>
                <a:gd name="connsiteX144" fmla="*/ 4231973 w 4572002"/>
                <a:gd name="connsiteY144" fmla="*/ 5229433 h 6858002"/>
                <a:gd name="connsiteX145" fmla="*/ 4232139 w 4572002"/>
                <a:gd name="connsiteY145" fmla="*/ 5179068 h 6858002"/>
                <a:gd name="connsiteX146" fmla="*/ 4232139 w 4572002"/>
                <a:gd name="connsiteY146" fmla="*/ 5179067 h 6858002"/>
                <a:gd name="connsiteX147" fmla="*/ 4229593 w 4572002"/>
                <a:gd name="connsiteY147" fmla="*/ 5172090 h 6858002"/>
                <a:gd name="connsiteX148" fmla="*/ 4228901 w 4572002"/>
                <a:gd name="connsiteY148" fmla="*/ 5166114 h 6858002"/>
                <a:gd name="connsiteX149" fmla="*/ 4235616 w 4572002"/>
                <a:gd name="connsiteY149" fmla="*/ 5133225 h 6858002"/>
                <a:gd name="connsiteX150" fmla="*/ 4235616 w 4572002"/>
                <a:gd name="connsiteY150" fmla="*/ 5133224 h 6858002"/>
                <a:gd name="connsiteX151" fmla="*/ 4235615 w 4572002"/>
                <a:gd name="connsiteY151" fmla="*/ 5133220 h 6858002"/>
                <a:gd name="connsiteX152" fmla="*/ 4228473 w 4572002"/>
                <a:gd name="connsiteY152" fmla="*/ 5102461 h 6858002"/>
                <a:gd name="connsiteX153" fmla="*/ 4222587 w 4572002"/>
                <a:gd name="connsiteY153" fmla="*/ 5087441 h 6858002"/>
                <a:gd name="connsiteX154" fmla="*/ 4222582 w 4572002"/>
                <a:gd name="connsiteY154" fmla="*/ 5087423 h 6858002"/>
                <a:gd name="connsiteX155" fmla="*/ 4209468 w 4572002"/>
                <a:gd name="connsiteY155" fmla="*/ 5041521 h 6858002"/>
                <a:gd name="connsiteX156" fmla="*/ 4182989 w 4572002"/>
                <a:gd name="connsiteY156" fmla="*/ 4987037 h 6858002"/>
                <a:gd name="connsiteX157" fmla="*/ 4165707 w 4572002"/>
                <a:gd name="connsiteY157" fmla="*/ 4957454 h 6858002"/>
                <a:gd name="connsiteX158" fmla="*/ 4158155 w 4572002"/>
                <a:gd name="connsiteY158" fmla="*/ 4933805 h 6858002"/>
                <a:gd name="connsiteX159" fmla="*/ 4159557 w 4572002"/>
                <a:gd name="connsiteY159" fmla="*/ 4912169 h 6858002"/>
                <a:gd name="connsiteX160" fmla="*/ 4161262 w 4572002"/>
                <a:gd name="connsiteY160" fmla="*/ 4889276 h 6858002"/>
                <a:gd name="connsiteX161" fmla="*/ 4161262 w 4572002"/>
                <a:gd name="connsiteY161" fmla="*/ 4889275 h 6858002"/>
                <a:gd name="connsiteX162" fmla="*/ 4156484 w 4572002"/>
                <a:gd name="connsiteY162" fmla="*/ 4867614 h 6858002"/>
                <a:gd name="connsiteX163" fmla="*/ 4153733 w 4572002"/>
                <a:gd name="connsiteY163" fmla="*/ 4863343 h 6858002"/>
                <a:gd name="connsiteX164" fmla="*/ 4151983 w 4572002"/>
                <a:gd name="connsiteY164" fmla="*/ 4857317 h 6858002"/>
                <a:gd name="connsiteX165" fmla="*/ 4131552 w 4572002"/>
                <a:gd name="connsiteY165" fmla="*/ 4828916 h 6858002"/>
                <a:gd name="connsiteX166" fmla="*/ 4116716 w 4572002"/>
                <a:gd name="connsiteY166" fmla="*/ 4800483 h 6858002"/>
                <a:gd name="connsiteX167" fmla="*/ 4118025 w 4572002"/>
                <a:gd name="connsiteY167" fmla="*/ 4767765 h 6858002"/>
                <a:gd name="connsiteX168" fmla="*/ 4127932 w 4572002"/>
                <a:gd name="connsiteY168" fmla="*/ 4677656 h 6858002"/>
                <a:gd name="connsiteX169" fmla="*/ 4135934 w 4572002"/>
                <a:gd name="connsiteY169" fmla="*/ 4659175 h 6858002"/>
                <a:gd name="connsiteX170" fmla="*/ 4195944 w 4572002"/>
                <a:gd name="connsiteY170" fmla="*/ 4482005 h 6858002"/>
                <a:gd name="connsiteX171" fmla="*/ 4196706 w 4572002"/>
                <a:gd name="connsiteY171" fmla="*/ 4363891 h 6858002"/>
                <a:gd name="connsiteX172" fmla="*/ 4196706 w 4572002"/>
                <a:gd name="connsiteY172" fmla="*/ 4363890 h 6858002"/>
                <a:gd name="connsiteX173" fmla="*/ 4187752 w 4572002"/>
                <a:gd name="connsiteY173" fmla="*/ 4324645 h 6858002"/>
                <a:gd name="connsiteX174" fmla="*/ 4147936 w 4572002"/>
                <a:gd name="connsiteY174" fmla="*/ 4253014 h 6858002"/>
                <a:gd name="connsiteX175" fmla="*/ 4211111 w 4572002"/>
                <a:gd name="connsiteY175" fmla="*/ 2836172 h 6858002"/>
                <a:gd name="connsiteX176" fmla="*/ 4202421 w 4572002"/>
                <a:gd name="connsiteY176" fmla="*/ 2848793 h 6858002"/>
                <a:gd name="connsiteX177" fmla="*/ 4186816 w 4572002"/>
                <a:gd name="connsiteY177" fmla="*/ 2897785 h 6858002"/>
                <a:gd name="connsiteX178" fmla="*/ 4185787 w 4572002"/>
                <a:gd name="connsiteY178" fmla="*/ 2903551 h 6858002"/>
                <a:gd name="connsiteX179" fmla="*/ 4182513 w 4572002"/>
                <a:gd name="connsiteY179" fmla="*/ 2914328 h 6858002"/>
                <a:gd name="connsiteX180" fmla="*/ 4177882 w 4572002"/>
                <a:gd name="connsiteY180" fmla="*/ 2947858 h 6858002"/>
                <a:gd name="connsiteX181" fmla="*/ 4177881 w 4572002"/>
                <a:gd name="connsiteY181" fmla="*/ 2947862 h 6858002"/>
                <a:gd name="connsiteX182" fmla="*/ 4177881 w 4572002"/>
                <a:gd name="connsiteY182" fmla="*/ 2947863 h 6858002"/>
                <a:gd name="connsiteX183" fmla="*/ 4181465 w 4572002"/>
                <a:gd name="connsiteY183" fmla="*/ 2982149 h 6858002"/>
                <a:gd name="connsiteX184" fmla="*/ 4193158 w 4572002"/>
                <a:gd name="connsiteY184" fmla="*/ 3077402 h 6858002"/>
                <a:gd name="connsiteX185" fmla="*/ 4180703 w 4572002"/>
                <a:gd name="connsiteY185" fmla="*/ 3172654 h 6858002"/>
                <a:gd name="connsiteX186" fmla="*/ 4133076 w 4572002"/>
                <a:gd name="connsiteY186" fmla="*/ 3489467 h 6858002"/>
                <a:gd name="connsiteX187" fmla="*/ 4110977 w 4572002"/>
                <a:gd name="connsiteY187" fmla="*/ 3544713 h 6858002"/>
                <a:gd name="connsiteX188" fmla="*/ 4093355 w 4572002"/>
                <a:gd name="connsiteY188" fmla="*/ 3574408 h 6858002"/>
                <a:gd name="connsiteX189" fmla="*/ 4093355 w 4572002"/>
                <a:gd name="connsiteY189" fmla="*/ 3574409 h 6858002"/>
                <a:gd name="connsiteX190" fmla="*/ 4105453 w 4572002"/>
                <a:gd name="connsiteY190" fmla="*/ 3606818 h 6858002"/>
                <a:gd name="connsiteX191" fmla="*/ 4118979 w 4572002"/>
                <a:gd name="connsiteY191" fmla="*/ 3630633 h 6858002"/>
                <a:gd name="connsiteX192" fmla="*/ 4136708 w 4572002"/>
                <a:gd name="connsiteY192" fmla="*/ 3654416 h 6858002"/>
                <a:gd name="connsiteX193" fmla="*/ 4140382 w 4572002"/>
                <a:gd name="connsiteY193" fmla="*/ 3668940 h 6858002"/>
                <a:gd name="connsiteX194" fmla="*/ 4143220 w 4572002"/>
                <a:gd name="connsiteY194" fmla="*/ 3680164 h 6858002"/>
                <a:gd name="connsiteX195" fmla="*/ 4139172 w 4572002"/>
                <a:gd name="connsiteY195" fmla="*/ 3734837 h 6858002"/>
                <a:gd name="connsiteX196" fmla="*/ 4139172 w 4572002"/>
                <a:gd name="connsiteY196" fmla="*/ 3734838 h 6858002"/>
                <a:gd name="connsiteX197" fmla="*/ 4139554 w 4572002"/>
                <a:gd name="connsiteY197" fmla="*/ 3754653 h 6858002"/>
                <a:gd name="connsiteX198" fmla="*/ 4145911 w 4572002"/>
                <a:gd name="connsiteY198" fmla="*/ 3789776 h 6858002"/>
                <a:gd name="connsiteX199" fmla="*/ 4130980 w 4572002"/>
                <a:gd name="connsiteY199" fmla="*/ 3822472 h 6858002"/>
                <a:gd name="connsiteX200" fmla="*/ 4116645 w 4572002"/>
                <a:gd name="connsiteY200" fmla="*/ 3852619 h 6858002"/>
                <a:gd name="connsiteX201" fmla="*/ 4116645 w 4572002"/>
                <a:gd name="connsiteY201" fmla="*/ 3852620 h 6858002"/>
                <a:gd name="connsiteX202" fmla="*/ 4117425 w 4572002"/>
                <a:gd name="connsiteY202" fmla="*/ 3868764 h 6858002"/>
                <a:gd name="connsiteX203" fmla="*/ 4126028 w 4572002"/>
                <a:gd name="connsiteY203" fmla="*/ 3885337 h 6858002"/>
                <a:gd name="connsiteX204" fmla="*/ 4126028 w 4572002"/>
                <a:gd name="connsiteY204" fmla="*/ 3885339 h 6858002"/>
                <a:gd name="connsiteX205" fmla="*/ 4148409 w 4572002"/>
                <a:gd name="connsiteY205" fmla="*/ 3923125 h 6858002"/>
                <a:gd name="connsiteX206" fmla="*/ 4157913 w 4572002"/>
                <a:gd name="connsiteY206" fmla="*/ 3962160 h 6858002"/>
                <a:gd name="connsiteX207" fmla="*/ 4142221 w 4572002"/>
                <a:gd name="connsiteY207" fmla="*/ 4043838 h 6858002"/>
                <a:gd name="connsiteX208" fmla="*/ 4142220 w 4572002"/>
                <a:gd name="connsiteY208" fmla="*/ 4043839 h 6858002"/>
                <a:gd name="connsiteX209" fmla="*/ 4127099 w 4572002"/>
                <a:gd name="connsiteY209" fmla="*/ 4103825 h 6858002"/>
                <a:gd name="connsiteX210" fmla="*/ 4127099 w 4572002"/>
                <a:gd name="connsiteY210" fmla="*/ 4103826 h 6858002"/>
                <a:gd name="connsiteX211" fmla="*/ 4129066 w 4572002"/>
                <a:gd name="connsiteY211" fmla="*/ 4134256 h 6858002"/>
                <a:gd name="connsiteX212" fmla="*/ 4138410 w 4572002"/>
                <a:gd name="connsiteY212" fmla="*/ 4165382 h 6858002"/>
                <a:gd name="connsiteX213" fmla="*/ 4138410 w 4572002"/>
                <a:gd name="connsiteY213" fmla="*/ 4165384 h 6858002"/>
                <a:gd name="connsiteX214" fmla="*/ 4142315 w 4572002"/>
                <a:gd name="connsiteY214" fmla="*/ 4192388 h 6858002"/>
                <a:gd name="connsiteX215" fmla="*/ 4142315 w 4572002"/>
                <a:gd name="connsiteY215" fmla="*/ 4192387 h 6858002"/>
                <a:gd name="connsiteX216" fmla="*/ 4138410 w 4572002"/>
                <a:gd name="connsiteY216" fmla="*/ 4165383 h 6858002"/>
                <a:gd name="connsiteX217" fmla="*/ 4138410 w 4572002"/>
                <a:gd name="connsiteY217" fmla="*/ 4165382 h 6858002"/>
                <a:gd name="connsiteX218" fmla="*/ 4127099 w 4572002"/>
                <a:gd name="connsiteY218" fmla="*/ 4103826 h 6858002"/>
                <a:gd name="connsiteX219" fmla="*/ 4142220 w 4572002"/>
                <a:gd name="connsiteY219" fmla="*/ 4043840 h 6858002"/>
                <a:gd name="connsiteX220" fmla="*/ 4142221 w 4572002"/>
                <a:gd name="connsiteY220" fmla="*/ 4043838 h 6858002"/>
                <a:gd name="connsiteX221" fmla="*/ 4155523 w 4572002"/>
                <a:gd name="connsiteY221" fmla="*/ 4002410 h 6858002"/>
                <a:gd name="connsiteX222" fmla="*/ 4157913 w 4572002"/>
                <a:gd name="connsiteY222" fmla="*/ 3962160 h 6858002"/>
                <a:gd name="connsiteX223" fmla="*/ 4157913 w 4572002"/>
                <a:gd name="connsiteY223" fmla="*/ 3962159 h 6858002"/>
                <a:gd name="connsiteX224" fmla="*/ 4126028 w 4572002"/>
                <a:gd name="connsiteY224" fmla="*/ 3885338 h 6858002"/>
                <a:gd name="connsiteX225" fmla="*/ 4126028 w 4572002"/>
                <a:gd name="connsiteY225" fmla="*/ 3885337 h 6858002"/>
                <a:gd name="connsiteX226" fmla="*/ 4116645 w 4572002"/>
                <a:gd name="connsiteY226" fmla="*/ 3852620 h 6858002"/>
                <a:gd name="connsiteX227" fmla="*/ 4130980 w 4572002"/>
                <a:gd name="connsiteY227" fmla="*/ 3822473 h 6858002"/>
                <a:gd name="connsiteX228" fmla="*/ 4145911 w 4572002"/>
                <a:gd name="connsiteY228" fmla="*/ 3789777 h 6858002"/>
                <a:gd name="connsiteX229" fmla="*/ 4145911 w 4572002"/>
                <a:gd name="connsiteY229" fmla="*/ 3789776 h 6858002"/>
                <a:gd name="connsiteX230" fmla="*/ 4139554 w 4572002"/>
                <a:gd name="connsiteY230" fmla="*/ 3754652 h 6858002"/>
                <a:gd name="connsiteX231" fmla="*/ 4139172 w 4572002"/>
                <a:gd name="connsiteY231" fmla="*/ 3734838 h 6858002"/>
                <a:gd name="connsiteX232" fmla="*/ 4143220 w 4572002"/>
                <a:gd name="connsiteY232" fmla="*/ 3680164 h 6858002"/>
                <a:gd name="connsiteX233" fmla="*/ 4143220 w 4572002"/>
                <a:gd name="connsiteY233" fmla="*/ 3680163 h 6858002"/>
                <a:gd name="connsiteX234" fmla="*/ 4140382 w 4572002"/>
                <a:gd name="connsiteY234" fmla="*/ 3668940 h 6858002"/>
                <a:gd name="connsiteX235" fmla="*/ 4136708 w 4572002"/>
                <a:gd name="connsiteY235" fmla="*/ 3654416 h 6858002"/>
                <a:gd name="connsiteX236" fmla="*/ 4136708 w 4572002"/>
                <a:gd name="connsiteY236" fmla="*/ 3654416 h 6858002"/>
                <a:gd name="connsiteX237" fmla="*/ 4136708 w 4572002"/>
                <a:gd name="connsiteY237" fmla="*/ 3654415 h 6858002"/>
                <a:gd name="connsiteX238" fmla="*/ 4118979 w 4572002"/>
                <a:gd name="connsiteY238" fmla="*/ 3630632 h 6858002"/>
                <a:gd name="connsiteX239" fmla="*/ 4105453 w 4572002"/>
                <a:gd name="connsiteY239" fmla="*/ 3606817 h 6858002"/>
                <a:gd name="connsiteX240" fmla="*/ 4095707 w 4572002"/>
                <a:gd name="connsiteY240" fmla="*/ 3587174 h 6858002"/>
                <a:gd name="connsiteX241" fmla="*/ 4093355 w 4572002"/>
                <a:gd name="connsiteY241" fmla="*/ 3574408 h 6858002"/>
                <a:gd name="connsiteX242" fmla="*/ 4098434 w 4572002"/>
                <a:gd name="connsiteY242" fmla="*/ 3562321 h 6858002"/>
                <a:gd name="connsiteX243" fmla="*/ 4110977 w 4572002"/>
                <a:gd name="connsiteY243" fmla="*/ 3544714 h 6858002"/>
                <a:gd name="connsiteX244" fmla="*/ 4133076 w 4572002"/>
                <a:gd name="connsiteY244" fmla="*/ 3489468 h 6858002"/>
                <a:gd name="connsiteX245" fmla="*/ 4180703 w 4572002"/>
                <a:gd name="connsiteY245" fmla="*/ 3172655 h 6858002"/>
                <a:gd name="connsiteX246" fmla="*/ 4193158 w 4572002"/>
                <a:gd name="connsiteY246" fmla="*/ 3077402 h 6858002"/>
                <a:gd name="connsiteX247" fmla="*/ 4193158 w 4572002"/>
                <a:gd name="connsiteY247" fmla="*/ 3077401 h 6858002"/>
                <a:gd name="connsiteX248" fmla="*/ 4181465 w 4572002"/>
                <a:gd name="connsiteY248" fmla="*/ 2982148 h 6858002"/>
                <a:gd name="connsiteX249" fmla="*/ 4177881 w 4572002"/>
                <a:gd name="connsiteY249" fmla="*/ 2947863 h 6858002"/>
                <a:gd name="connsiteX250" fmla="*/ 4177882 w 4572002"/>
                <a:gd name="connsiteY250" fmla="*/ 2947858 h 6858002"/>
                <a:gd name="connsiteX251" fmla="*/ 4185787 w 4572002"/>
                <a:gd name="connsiteY251" fmla="*/ 2903551 h 6858002"/>
                <a:gd name="connsiteX252" fmla="*/ 4202421 w 4572002"/>
                <a:gd name="connsiteY252" fmla="*/ 2848794 h 6858002"/>
                <a:gd name="connsiteX253" fmla="*/ 4211111 w 4572002"/>
                <a:gd name="connsiteY253" fmla="*/ 2836173 h 6858002"/>
                <a:gd name="connsiteX254" fmla="*/ 3726625 w 4572002"/>
                <a:gd name="connsiteY254" fmla="*/ 1508458 h 6858002"/>
                <a:gd name="connsiteX255" fmla="*/ 3698531 w 4572002"/>
                <a:gd name="connsiteY255" fmla="*/ 1596214 h 6858002"/>
                <a:gd name="connsiteX256" fmla="*/ 3700436 w 4572002"/>
                <a:gd name="connsiteY256" fmla="*/ 1624981 h 6858002"/>
                <a:gd name="connsiteX257" fmla="*/ 3757017 w 4572002"/>
                <a:gd name="connsiteY257" fmla="*/ 1697754 h 6858002"/>
                <a:gd name="connsiteX258" fmla="*/ 3779686 w 4572002"/>
                <a:gd name="connsiteY258" fmla="*/ 1733189 h 6858002"/>
                <a:gd name="connsiteX259" fmla="*/ 3821407 w 4572002"/>
                <a:gd name="connsiteY259" fmla="*/ 1833776 h 6858002"/>
                <a:gd name="connsiteX260" fmla="*/ 3829028 w 4572002"/>
                <a:gd name="connsiteY260" fmla="*/ 1842159 h 6858002"/>
                <a:gd name="connsiteX261" fmla="*/ 3919519 w 4572002"/>
                <a:gd name="connsiteY261" fmla="*/ 1916455 h 6858002"/>
                <a:gd name="connsiteX262" fmla="*/ 3934949 w 4572002"/>
                <a:gd name="connsiteY262" fmla="*/ 1933220 h 6858002"/>
                <a:gd name="connsiteX263" fmla="*/ 3958954 w 4572002"/>
                <a:gd name="connsiteY263" fmla="*/ 1953414 h 6858002"/>
                <a:gd name="connsiteX264" fmla="*/ 4005437 w 4572002"/>
                <a:gd name="connsiteY264" fmla="*/ 2016470 h 6858002"/>
                <a:gd name="connsiteX265" fmla="*/ 4020296 w 4572002"/>
                <a:gd name="connsiteY265" fmla="*/ 2094579 h 6858002"/>
                <a:gd name="connsiteX266" fmla="*/ 4042967 w 4572002"/>
                <a:gd name="connsiteY266" fmla="*/ 2188880 h 6858002"/>
                <a:gd name="connsiteX267" fmla="*/ 4058207 w 4572002"/>
                <a:gd name="connsiteY267" fmla="*/ 2228315 h 6858002"/>
                <a:gd name="connsiteX268" fmla="*/ 4087164 w 4572002"/>
                <a:gd name="connsiteY268" fmla="*/ 2334045 h 6858002"/>
                <a:gd name="connsiteX269" fmla="*/ 4111549 w 4572002"/>
                <a:gd name="connsiteY269" fmla="*/ 2409486 h 6858002"/>
                <a:gd name="connsiteX270" fmla="*/ 4128650 w 4572002"/>
                <a:gd name="connsiteY270" fmla="*/ 2435913 h 6858002"/>
                <a:gd name="connsiteX271" fmla="*/ 4134481 w 4572002"/>
                <a:gd name="connsiteY271" fmla="*/ 2463018 h 6858002"/>
                <a:gd name="connsiteX272" fmla="*/ 4125839 w 4572002"/>
                <a:gd name="connsiteY272" fmla="*/ 2518262 h 6858002"/>
                <a:gd name="connsiteX273" fmla="*/ 4125838 w 4572002"/>
                <a:gd name="connsiteY273" fmla="*/ 2518264 h 6858002"/>
                <a:gd name="connsiteX274" fmla="*/ 4122194 w 4572002"/>
                <a:gd name="connsiteY274" fmla="*/ 2545006 h 6858002"/>
                <a:gd name="connsiteX275" fmla="*/ 4122194 w 4572002"/>
                <a:gd name="connsiteY275" fmla="*/ 2545007 h 6858002"/>
                <a:gd name="connsiteX276" fmla="*/ 4126408 w 4572002"/>
                <a:gd name="connsiteY276" fmla="*/ 2571035 h 6858002"/>
                <a:gd name="connsiteX277" fmla="*/ 4199563 w 4572002"/>
                <a:gd name="connsiteY277" fmla="*/ 2668002 h 6858002"/>
                <a:gd name="connsiteX278" fmla="*/ 4247953 w 4572002"/>
                <a:gd name="connsiteY278" fmla="*/ 2745349 h 6858002"/>
                <a:gd name="connsiteX279" fmla="*/ 4247954 w 4572002"/>
                <a:gd name="connsiteY279" fmla="*/ 2745352 h 6858002"/>
                <a:gd name="connsiteX280" fmla="*/ 4253873 w 4572002"/>
                <a:gd name="connsiteY280" fmla="*/ 2778006 h 6858002"/>
                <a:gd name="connsiteX281" fmla="*/ 4253453 w 4572002"/>
                <a:gd name="connsiteY281" fmla="*/ 2785440 h 6858002"/>
                <a:gd name="connsiteX282" fmla="*/ 4243374 w 4572002"/>
                <a:gd name="connsiteY282" fmla="*/ 2811780 h 6858002"/>
                <a:gd name="connsiteX283" fmla="*/ 4243371 w 4572002"/>
                <a:gd name="connsiteY283" fmla="*/ 2811787 h 6858002"/>
                <a:gd name="connsiteX284" fmla="*/ 4243372 w 4572002"/>
                <a:gd name="connsiteY284" fmla="*/ 2811787 h 6858002"/>
                <a:gd name="connsiteX285" fmla="*/ 4243374 w 4572002"/>
                <a:gd name="connsiteY285" fmla="*/ 2811780 h 6858002"/>
                <a:gd name="connsiteX286" fmla="*/ 4253025 w 4572002"/>
                <a:gd name="connsiteY286" fmla="*/ 2793023 h 6858002"/>
                <a:gd name="connsiteX287" fmla="*/ 4253453 w 4572002"/>
                <a:gd name="connsiteY287" fmla="*/ 2785440 h 6858002"/>
                <a:gd name="connsiteX288" fmla="*/ 4254654 w 4572002"/>
                <a:gd name="connsiteY288" fmla="*/ 2782305 h 6858002"/>
                <a:gd name="connsiteX289" fmla="*/ 4253873 w 4572002"/>
                <a:gd name="connsiteY289" fmla="*/ 2778006 h 6858002"/>
                <a:gd name="connsiteX290" fmla="*/ 4254284 w 4572002"/>
                <a:gd name="connsiteY290" fmla="*/ 2770758 h 6858002"/>
                <a:gd name="connsiteX291" fmla="*/ 4247954 w 4572002"/>
                <a:gd name="connsiteY291" fmla="*/ 2745352 h 6858002"/>
                <a:gd name="connsiteX292" fmla="*/ 4247953 w 4572002"/>
                <a:gd name="connsiteY292" fmla="*/ 2745348 h 6858002"/>
                <a:gd name="connsiteX293" fmla="*/ 4199563 w 4572002"/>
                <a:gd name="connsiteY293" fmla="*/ 2668001 h 6858002"/>
                <a:gd name="connsiteX294" fmla="*/ 4126408 w 4572002"/>
                <a:gd name="connsiteY294" fmla="*/ 2571034 h 6858002"/>
                <a:gd name="connsiteX295" fmla="*/ 4122194 w 4572002"/>
                <a:gd name="connsiteY295" fmla="*/ 2545007 h 6858002"/>
                <a:gd name="connsiteX296" fmla="*/ 4125838 w 4572002"/>
                <a:gd name="connsiteY296" fmla="*/ 2518265 h 6858002"/>
                <a:gd name="connsiteX297" fmla="*/ 4125839 w 4572002"/>
                <a:gd name="connsiteY297" fmla="*/ 2518262 h 6858002"/>
                <a:gd name="connsiteX298" fmla="*/ 4132419 w 4572002"/>
                <a:gd name="connsiteY298" fmla="*/ 2490551 h 6858002"/>
                <a:gd name="connsiteX299" fmla="*/ 4134481 w 4572002"/>
                <a:gd name="connsiteY299" fmla="*/ 2463018 h 6858002"/>
                <a:gd name="connsiteX300" fmla="*/ 4134481 w 4572002"/>
                <a:gd name="connsiteY300" fmla="*/ 2463017 h 6858002"/>
                <a:gd name="connsiteX301" fmla="*/ 4111549 w 4572002"/>
                <a:gd name="connsiteY301" fmla="*/ 2409485 h 6858002"/>
                <a:gd name="connsiteX302" fmla="*/ 4087164 w 4572002"/>
                <a:gd name="connsiteY302" fmla="*/ 2334044 h 6858002"/>
                <a:gd name="connsiteX303" fmla="*/ 4058207 w 4572002"/>
                <a:gd name="connsiteY303" fmla="*/ 2228314 h 6858002"/>
                <a:gd name="connsiteX304" fmla="*/ 4042967 w 4572002"/>
                <a:gd name="connsiteY304" fmla="*/ 2188879 h 6858002"/>
                <a:gd name="connsiteX305" fmla="*/ 4020296 w 4572002"/>
                <a:gd name="connsiteY305" fmla="*/ 2094578 h 6858002"/>
                <a:gd name="connsiteX306" fmla="*/ 4005437 w 4572002"/>
                <a:gd name="connsiteY306" fmla="*/ 2016469 h 6858002"/>
                <a:gd name="connsiteX307" fmla="*/ 3958954 w 4572002"/>
                <a:gd name="connsiteY307" fmla="*/ 1953413 h 6858002"/>
                <a:gd name="connsiteX308" fmla="*/ 3934949 w 4572002"/>
                <a:gd name="connsiteY308" fmla="*/ 1933219 h 6858002"/>
                <a:gd name="connsiteX309" fmla="*/ 3919519 w 4572002"/>
                <a:gd name="connsiteY309" fmla="*/ 1916454 h 6858002"/>
                <a:gd name="connsiteX310" fmla="*/ 3829028 w 4572002"/>
                <a:gd name="connsiteY310" fmla="*/ 1842158 h 6858002"/>
                <a:gd name="connsiteX311" fmla="*/ 3821407 w 4572002"/>
                <a:gd name="connsiteY311" fmla="*/ 1833775 h 6858002"/>
                <a:gd name="connsiteX312" fmla="*/ 3779686 w 4572002"/>
                <a:gd name="connsiteY312" fmla="*/ 1733188 h 6858002"/>
                <a:gd name="connsiteX313" fmla="*/ 3757018 w 4572002"/>
                <a:gd name="connsiteY313" fmla="*/ 1697753 h 6858002"/>
                <a:gd name="connsiteX314" fmla="*/ 3700436 w 4572002"/>
                <a:gd name="connsiteY314" fmla="*/ 1624980 h 6858002"/>
                <a:gd name="connsiteX315" fmla="*/ 3698532 w 4572002"/>
                <a:gd name="connsiteY315" fmla="*/ 1596213 h 6858002"/>
                <a:gd name="connsiteX316" fmla="*/ 3745230 w 4572002"/>
                <a:gd name="connsiteY316" fmla="*/ 1459073 h 6858002"/>
                <a:gd name="connsiteX317" fmla="*/ 3745229 w 4572002"/>
                <a:gd name="connsiteY317" fmla="*/ 1459074 h 6858002"/>
                <a:gd name="connsiteX318" fmla="*/ 3736012 w 4572002"/>
                <a:gd name="connsiteY318" fmla="*/ 1481572 h 6858002"/>
                <a:gd name="connsiteX319" fmla="*/ 3764423 w 4572002"/>
                <a:gd name="connsiteY319" fmla="*/ 1268758 h 6858002"/>
                <a:gd name="connsiteX320" fmla="*/ 3769590 w 4572002"/>
                <a:gd name="connsiteY320" fmla="*/ 1286070 h 6858002"/>
                <a:gd name="connsiteX321" fmla="*/ 3791927 w 4572002"/>
                <a:gd name="connsiteY321" fmla="*/ 1350628 h 6858002"/>
                <a:gd name="connsiteX322" fmla="*/ 3786333 w 4572002"/>
                <a:gd name="connsiteY322" fmla="*/ 1413840 h 6858002"/>
                <a:gd name="connsiteX323" fmla="*/ 3791928 w 4572002"/>
                <a:gd name="connsiteY323" fmla="*/ 1350627 h 6858002"/>
                <a:gd name="connsiteX324" fmla="*/ 3769590 w 4572002"/>
                <a:gd name="connsiteY324" fmla="*/ 1286069 h 6858002"/>
                <a:gd name="connsiteX325" fmla="*/ 3706152 w 4572002"/>
                <a:gd name="connsiteY325" fmla="*/ 773035 h 6858002"/>
                <a:gd name="connsiteX326" fmla="*/ 3706152 w 4572002"/>
                <a:gd name="connsiteY326" fmla="*/ 773036 h 6858002"/>
                <a:gd name="connsiteX327" fmla="*/ 3714152 w 4572002"/>
                <a:gd name="connsiteY327" fmla="*/ 854380 h 6858002"/>
                <a:gd name="connsiteX328" fmla="*/ 3745205 w 4572002"/>
                <a:gd name="connsiteY328" fmla="*/ 915344 h 6858002"/>
                <a:gd name="connsiteX329" fmla="*/ 3755683 w 4572002"/>
                <a:gd name="connsiteY329" fmla="*/ 927156 h 6858002"/>
                <a:gd name="connsiteX330" fmla="*/ 3752063 w 4572002"/>
                <a:gd name="connsiteY330" fmla="*/ 1097088 h 6858002"/>
                <a:gd name="connsiteX331" fmla="*/ 3747681 w 4572002"/>
                <a:gd name="connsiteY331" fmla="*/ 1123186 h 6858002"/>
                <a:gd name="connsiteX332" fmla="*/ 3772400 w 4572002"/>
                <a:gd name="connsiteY332" fmla="*/ 1184029 h 6858002"/>
                <a:gd name="connsiteX333" fmla="*/ 3747682 w 4572002"/>
                <a:gd name="connsiteY333" fmla="*/ 1123185 h 6858002"/>
                <a:gd name="connsiteX334" fmla="*/ 3752064 w 4572002"/>
                <a:gd name="connsiteY334" fmla="*/ 1097087 h 6858002"/>
                <a:gd name="connsiteX335" fmla="*/ 3755684 w 4572002"/>
                <a:gd name="connsiteY335" fmla="*/ 927155 h 6858002"/>
                <a:gd name="connsiteX336" fmla="*/ 3745206 w 4572002"/>
                <a:gd name="connsiteY336" fmla="*/ 915343 h 6858002"/>
                <a:gd name="connsiteX337" fmla="*/ 3714152 w 4572002"/>
                <a:gd name="connsiteY337" fmla="*/ 854379 h 6858002"/>
                <a:gd name="connsiteX338" fmla="*/ 3761553 w 4572002"/>
                <a:gd name="connsiteY338" fmla="*/ 517851 h 6858002"/>
                <a:gd name="connsiteX339" fmla="*/ 3752635 w 4572002"/>
                <a:gd name="connsiteY339" fmla="*/ 556048 h 6858002"/>
                <a:gd name="connsiteX340" fmla="*/ 3746157 w 4572002"/>
                <a:gd name="connsiteY340" fmla="*/ 580051 h 6858002"/>
                <a:gd name="connsiteX341" fmla="*/ 3742776 w 4572002"/>
                <a:gd name="connsiteY341" fmla="*/ 642538 h 6858002"/>
                <a:gd name="connsiteX342" fmla="*/ 3730253 w 4572002"/>
                <a:gd name="connsiteY342" fmla="*/ 694928 h 6858002"/>
                <a:gd name="connsiteX343" fmla="*/ 3742777 w 4572002"/>
                <a:gd name="connsiteY343" fmla="*/ 642537 h 6858002"/>
                <a:gd name="connsiteX344" fmla="*/ 3746158 w 4572002"/>
                <a:gd name="connsiteY344" fmla="*/ 580050 h 6858002"/>
                <a:gd name="connsiteX345" fmla="*/ 3752636 w 4572002"/>
                <a:gd name="connsiteY345" fmla="*/ 556047 h 6858002"/>
                <a:gd name="connsiteX346" fmla="*/ 3774848 w 4572002"/>
                <a:gd name="connsiteY346" fmla="*/ 298169 h 6858002"/>
                <a:gd name="connsiteX347" fmla="*/ 3760065 w 4572002"/>
                <a:gd name="connsiteY347" fmla="*/ 313534 h 6858002"/>
                <a:gd name="connsiteX348" fmla="*/ 3759493 w 4572002"/>
                <a:gd name="connsiteY348" fmla="*/ 338871 h 6858002"/>
                <a:gd name="connsiteX349" fmla="*/ 3759500 w 4572002"/>
                <a:gd name="connsiteY349" fmla="*/ 338900 h 6858002"/>
                <a:gd name="connsiteX350" fmla="*/ 3769400 w 4572002"/>
                <a:gd name="connsiteY350" fmla="*/ 395640 h 6858002"/>
                <a:gd name="connsiteX351" fmla="*/ 3765590 w 4572002"/>
                <a:gd name="connsiteY351" fmla="*/ 367328 h 6858002"/>
                <a:gd name="connsiteX352" fmla="*/ 3759500 w 4572002"/>
                <a:gd name="connsiteY352" fmla="*/ 338900 h 6858002"/>
                <a:gd name="connsiteX353" fmla="*/ 3759494 w 4572002"/>
                <a:gd name="connsiteY353" fmla="*/ 338870 h 6858002"/>
                <a:gd name="connsiteX354" fmla="*/ 3760066 w 4572002"/>
                <a:gd name="connsiteY354" fmla="*/ 313533 h 6858002"/>
                <a:gd name="connsiteX355" fmla="*/ 3782393 w 4572002"/>
                <a:gd name="connsiteY355" fmla="*/ 281568 h 6858002"/>
                <a:gd name="connsiteX356" fmla="*/ 3777498 w 4572002"/>
                <a:gd name="connsiteY356" fmla="*/ 295415 h 6858002"/>
                <a:gd name="connsiteX357" fmla="*/ 3777499 w 4572002"/>
                <a:gd name="connsiteY357" fmla="*/ 295415 h 6858002"/>
                <a:gd name="connsiteX358" fmla="*/ 3769073 w 4572002"/>
                <a:gd name="connsiteY358" fmla="*/ 24486 h 6858002"/>
                <a:gd name="connsiteX359" fmla="*/ 3766810 w 4572002"/>
                <a:gd name="connsiteY359" fmla="*/ 74129 h 6858002"/>
                <a:gd name="connsiteX360" fmla="*/ 3772734 w 4572002"/>
                <a:gd name="connsiteY360" fmla="*/ 125861 h 6858002"/>
                <a:gd name="connsiteX361" fmla="*/ 3777129 w 4572002"/>
                <a:gd name="connsiteY361" fmla="*/ 153387 h 6858002"/>
                <a:gd name="connsiteX362" fmla="*/ 3785402 w 4572002"/>
                <a:gd name="connsiteY362" fmla="*/ 228944 h 6858002"/>
                <a:gd name="connsiteX363" fmla="*/ 3780943 w 4572002"/>
                <a:gd name="connsiteY363" fmla="*/ 177271 h 6858002"/>
                <a:gd name="connsiteX364" fmla="*/ 3777129 w 4572002"/>
                <a:gd name="connsiteY364" fmla="*/ 153387 h 6858002"/>
                <a:gd name="connsiteX365" fmla="*/ 3776930 w 4572002"/>
                <a:gd name="connsiteY365" fmla="*/ 151569 h 6858002"/>
                <a:gd name="connsiteX366" fmla="*/ 3766811 w 4572002"/>
                <a:gd name="connsiteY366" fmla="*/ 74129 h 6858002"/>
                <a:gd name="connsiteX367" fmla="*/ 3766492 w 4572002"/>
                <a:gd name="connsiteY367" fmla="*/ 0 h 6858002"/>
                <a:gd name="connsiteX368" fmla="*/ 4230600 w 4572002"/>
                <a:gd name="connsiteY368" fmla="*/ 0 h 6858002"/>
                <a:gd name="connsiteX369" fmla="*/ 4229473 w 4572002"/>
                <a:gd name="connsiteY369" fmla="*/ 2817 h 6858002"/>
                <a:gd name="connsiteX370" fmla="*/ 4215375 w 4572002"/>
                <a:gd name="connsiteY370" fmla="*/ 63587 h 6858002"/>
                <a:gd name="connsiteX371" fmla="*/ 4201468 w 4572002"/>
                <a:gd name="connsiteY371" fmla="*/ 176939 h 6858002"/>
                <a:gd name="connsiteX372" fmla="*/ 4193466 w 4572002"/>
                <a:gd name="connsiteY372" fmla="*/ 200182 h 6858002"/>
                <a:gd name="connsiteX373" fmla="*/ 4155554 w 4572002"/>
                <a:gd name="connsiteY373" fmla="*/ 340774 h 6858002"/>
                <a:gd name="connsiteX374" fmla="*/ 4156319 w 4572002"/>
                <a:gd name="connsiteY374" fmla="*/ 453364 h 6858002"/>
                <a:gd name="connsiteX375" fmla="*/ 4158033 w 4572002"/>
                <a:gd name="connsiteY375" fmla="*/ 462126 h 6858002"/>
                <a:gd name="connsiteX376" fmla="*/ 4170605 w 4572002"/>
                <a:gd name="connsiteY376" fmla="*/ 505182 h 6858002"/>
                <a:gd name="connsiteX377" fmla="*/ 4167177 w 4572002"/>
                <a:gd name="connsiteY377" fmla="*/ 571860 h 6858002"/>
                <a:gd name="connsiteX378" fmla="*/ 4149840 w 4572002"/>
                <a:gd name="connsiteY378" fmla="*/ 617772 h 6858002"/>
                <a:gd name="connsiteX379" fmla="*/ 4149078 w 4572002"/>
                <a:gd name="connsiteY379" fmla="*/ 674923 h 6858002"/>
                <a:gd name="connsiteX380" fmla="*/ 4159937 w 4572002"/>
                <a:gd name="connsiteY380" fmla="*/ 740268 h 6858002"/>
                <a:gd name="connsiteX381" fmla="*/ 4162223 w 4572002"/>
                <a:gd name="connsiteY381" fmla="*/ 769605 h 6858002"/>
                <a:gd name="connsiteX382" fmla="*/ 4184703 w 4572002"/>
                <a:gd name="connsiteY382" fmla="*/ 850189 h 6858002"/>
                <a:gd name="connsiteX383" fmla="*/ 4179179 w 4572002"/>
                <a:gd name="connsiteY383" fmla="*/ 898198 h 6858002"/>
                <a:gd name="connsiteX384" fmla="*/ 4164319 w 4572002"/>
                <a:gd name="connsiteY384" fmla="*/ 945444 h 6858002"/>
                <a:gd name="connsiteX385" fmla="*/ 4150030 w 4572002"/>
                <a:gd name="connsiteY385" fmla="*/ 975733 h 6858002"/>
                <a:gd name="connsiteX386" fmla="*/ 4139934 w 4572002"/>
                <a:gd name="connsiteY386" fmla="*/ 1036887 h 6858002"/>
                <a:gd name="connsiteX387" fmla="*/ 4141458 w 4572002"/>
                <a:gd name="connsiteY387" fmla="*/ 1048125 h 6858002"/>
                <a:gd name="connsiteX388" fmla="*/ 4154032 w 4572002"/>
                <a:gd name="connsiteY388" fmla="*/ 1230633 h 6858002"/>
                <a:gd name="connsiteX389" fmla="*/ 4174225 w 4572002"/>
                <a:gd name="connsiteY389" fmla="*/ 1303024 h 6858002"/>
                <a:gd name="connsiteX390" fmla="*/ 4176701 w 4572002"/>
                <a:gd name="connsiteY390" fmla="*/ 1318456 h 6858002"/>
                <a:gd name="connsiteX391" fmla="*/ 4199372 w 4572002"/>
                <a:gd name="connsiteY391" fmla="*/ 1472575 h 6858002"/>
                <a:gd name="connsiteX392" fmla="*/ 4200325 w 4572002"/>
                <a:gd name="connsiteY392" fmla="*/ 1489720 h 6858002"/>
                <a:gd name="connsiteX393" fmla="*/ 4196324 w 4572002"/>
                <a:gd name="connsiteY393" fmla="*/ 1537537 h 6858002"/>
                <a:gd name="connsiteX394" fmla="*/ 4237474 w 4572002"/>
                <a:gd name="connsiteY394" fmla="*/ 1650317 h 6858002"/>
                <a:gd name="connsiteX395" fmla="*/ 4251572 w 4572002"/>
                <a:gd name="connsiteY395" fmla="*/ 1763287 h 6858002"/>
                <a:gd name="connsiteX396" fmla="*/ 4251380 w 4572002"/>
                <a:gd name="connsiteY396" fmla="*/ 1825393 h 6858002"/>
                <a:gd name="connsiteX397" fmla="*/ 4261478 w 4572002"/>
                <a:gd name="connsiteY397" fmla="*/ 1869780 h 6858002"/>
                <a:gd name="connsiteX398" fmla="*/ 4292149 w 4572002"/>
                <a:gd name="connsiteY398" fmla="*/ 1978940 h 6858002"/>
                <a:gd name="connsiteX399" fmla="*/ 4296911 w 4572002"/>
                <a:gd name="connsiteY399" fmla="*/ 2030378 h 6858002"/>
                <a:gd name="connsiteX400" fmla="*/ 4307201 w 4572002"/>
                <a:gd name="connsiteY400" fmla="*/ 2085054 h 6858002"/>
                <a:gd name="connsiteX401" fmla="*/ 4353302 w 4572002"/>
                <a:gd name="connsiteY401" fmla="*/ 2220312 h 6858002"/>
                <a:gd name="connsiteX402" fmla="*/ 4350636 w 4572002"/>
                <a:gd name="connsiteY402" fmla="*/ 2330806 h 6858002"/>
                <a:gd name="connsiteX403" fmla="*/ 4351206 w 4572002"/>
                <a:gd name="connsiteY403" fmla="*/ 2401292 h 6858002"/>
                <a:gd name="connsiteX404" fmla="*/ 4366446 w 4572002"/>
                <a:gd name="connsiteY404" fmla="*/ 2485307 h 6858002"/>
                <a:gd name="connsiteX405" fmla="*/ 4388736 w 4572002"/>
                <a:gd name="connsiteY405" fmla="*/ 2554079 h 6858002"/>
                <a:gd name="connsiteX406" fmla="*/ 4406453 w 4572002"/>
                <a:gd name="connsiteY406" fmla="*/ 2649143 h 6858002"/>
                <a:gd name="connsiteX407" fmla="*/ 4440554 w 4572002"/>
                <a:gd name="connsiteY407" fmla="*/ 2743826 h 6858002"/>
                <a:gd name="connsiteX408" fmla="*/ 4466653 w 4572002"/>
                <a:gd name="connsiteY408" fmla="*/ 2809930 h 6858002"/>
                <a:gd name="connsiteX409" fmla="*/ 4489705 w 4572002"/>
                <a:gd name="connsiteY409" fmla="*/ 2901943 h 6858002"/>
                <a:gd name="connsiteX410" fmla="*/ 4505897 w 4572002"/>
                <a:gd name="connsiteY410" fmla="*/ 3042728 h 6858002"/>
                <a:gd name="connsiteX411" fmla="*/ 4507613 w 4572002"/>
                <a:gd name="connsiteY411" fmla="*/ 3107500 h 6858002"/>
                <a:gd name="connsiteX412" fmla="*/ 4545521 w 4572002"/>
                <a:gd name="connsiteY412" fmla="*/ 3209993 h 6858002"/>
                <a:gd name="connsiteX413" fmla="*/ 4563811 w 4572002"/>
                <a:gd name="connsiteY413" fmla="*/ 3253809 h 6858002"/>
                <a:gd name="connsiteX414" fmla="*/ 4548570 w 4572002"/>
                <a:gd name="connsiteY414" fmla="*/ 3293244 h 6858002"/>
                <a:gd name="connsiteX415" fmla="*/ 4531043 w 4572002"/>
                <a:gd name="connsiteY415" fmla="*/ 3318771 h 6858002"/>
                <a:gd name="connsiteX416" fmla="*/ 4545904 w 4572002"/>
                <a:gd name="connsiteY416" fmla="*/ 3399546 h 6858002"/>
                <a:gd name="connsiteX417" fmla="*/ 4561524 w 4572002"/>
                <a:gd name="connsiteY417" fmla="*/ 3485275 h 6858002"/>
                <a:gd name="connsiteX418" fmla="*/ 4572002 w 4572002"/>
                <a:gd name="connsiteY418" fmla="*/ 3546617 h 6858002"/>
                <a:gd name="connsiteX419" fmla="*/ 4563620 w 4572002"/>
                <a:gd name="connsiteY419" fmla="*/ 3623201 h 6858002"/>
                <a:gd name="connsiteX420" fmla="*/ 4560192 w 4572002"/>
                <a:gd name="connsiteY420" fmla="*/ 3683591 h 6858002"/>
                <a:gd name="connsiteX421" fmla="*/ 4550476 w 4572002"/>
                <a:gd name="connsiteY421" fmla="*/ 3732361 h 6858002"/>
                <a:gd name="connsiteX422" fmla="*/ 4544759 w 4572002"/>
                <a:gd name="connsiteY422" fmla="*/ 3749506 h 6858002"/>
                <a:gd name="connsiteX423" fmla="*/ 4500182 w 4572002"/>
                <a:gd name="connsiteY423" fmla="*/ 3885338 h 6858002"/>
                <a:gd name="connsiteX424" fmla="*/ 4464557 w 4572002"/>
                <a:gd name="connsiteY424" fmla="*/ 4030503 h 6858002"/>
                <a:gd name="connsiteX425" fmla="*/ 4487039 w 4572002"/>
                <a:gd name="connsiteY425" fmla="*/ 4124614 h 6858002"/>
                <a:gd name="connsiteX426" fmla="*/ 4486656 w 4572002"/>
                <a:gd name="connsiteY426" fmla="*/ 4159667 h 6858002"/>
                <a:gd name="connsiteX427" fmla="*/ 4491801 w 4572002"/>
                <a:gd name="connsiteY427" fmla="*/ 4320837 h 6858002"/>
                <a:gd name="connsiteX428" fmla="*/ 4497325 w 4572002"/>
                <a:gd name="connsiteY428" fmla="*/ 4349222 h 6858002"/>
                <a:gd name="connsiteX429" fmla="*/ 4474653 w 4572002"/>
                <a:gd name="connsiteY429" fmla="*/ 4502579 h 6858002"/>
                <a:gd name="connsiteX430" fmla="*/ 4470844 w 4572002"/>
                <a:gd name="connsiteY430" fmla="*/ 4558207 h 6858002"/>
                <a:gd name="connsiteX431" fmla="*/ 4464557 w 4572002"/>
                <a:gd name="connsiteY431" fmla="*/ 4609452 h 6858002"/>
                <a:gd name="connsiteX432" fmla="*/ 4463033 w 4572002"/>
                <a:gd name="connsiteY432" fmla="*/ 4681083 h 6858002"/>
                <a:gd name="connsiteX433" fmla="*/ 4465891 w 4572002"/>
                <a:gd name="connsiteY433" fmla="*/ 4755381 h 6858002"/>
                <a:gd name="connsiteX434" fmla="*/ 4465319 w 4572002"/>
                <a:gd name="connsiteY434" fmla="*/ 4838250 h 6858002"/>
                <a:gd name="connsiteX435" fmla="*/ 4460367 w 4572002"/>
                <a:gd name="connsiteY435" fmla="*/ 4871019 h 6858002"/>
                <a:gd name="connsiteX436" fmla="*/ 4463795 w 4572002"/>
                <a:gd name="connsiteY436" fmla="*/ 4959602 h 6858002"/>
                <a:gd name="connsiteX437" fmla="*/ 4458082 w 4572002"/>
                <a:gd name="connsiteY437" fmla="*/ 5006086 h 6858002"/>
                <a:gd name="connsiteX438" fmla="*/ 4456937 w 4572002"/>
                <a:gd name="connsiteY438" fmla="*/ 5082670 h 6858002"/>
                <a:gd name="connsiteX439" fmla="*/ 4455603 w 4572002"/>
                <a:gd name="connsiteY439" fmla="*/ 5107627 h 6858002"/>
                <a:gd name="connsiteX440" fmla="*/ 4454840 w 4572002"/>
                <a:gd name="connsiteY440" fmla="*/ 5129916 h 6858002"/>
                <a:gd name="connsiteX441" fmla="*/ 4470464 w 4572002"/>
                <a:gd name="connsiteY441" fmla="*/ 5206308 h 6858002"/>
                <a:gd name="connsiteX442" fmla="*/ 4471415 w 4572002"/>
                <a:gd name="connsiteY442" fmla="*/ 5274129 h 6858002"/>
                <a:gd name="connsiteX443" fmla="*/ 4483990 w 4572002"/>
                <a:gd name="connsiteY443" fmla="*/ 5393005 h 6858002"/>
                <a:gd name="connsiteX444" fmla="*/ 4479607 w 4572002"/>
                <a:gd name="connsiteY444" fmla="*/ 5419295 h 6858002"/>
                <a:gd name="connsiteX445" fmla="*/ 4477894 w 4572002"/>
                <a:gd name="connsiteY445" fmla="*/ 5501594 h 6858002"/>
                <a:gd name="connsiteX446" fmla="*/ 4476560 w 4572002"/>
                <a:gd name="connsiteY446" fmla="*/ 5548460 h 6858002"/>
                <a:gd name="connsiteX447" fmla="*/ 4485703 w 4572002"/>
                <a:gd name="connsiteY447" fmla="*/ 5606372 h 6858002"/>
                <a:gd name="connsiteX448" fmla="*/ 4505134 w 4572002"/>
                <a:gd name="connsiteY448" fmla="*/ 5706959 h 6858002"/>
                <a:gd name="connsiteX449" fmla="*/ 4508183 w 4572002"/>
                <a:gd name="connsiteY449" fmla="*/ 5733440 h 6858002"/>
                <a:gd name="connsiteX450" fmla="*/ 4517519 w 4572002"/>
                <a:gd name="connsiteY450" fmla="*/ 5781830 h 6858002"/>
                <a:gd name="connsiteX451" fmla="*/ 4519234 w 4572002"/>
                <a:gd name="connsiteY451" fmla="*/ 5790592 h 6858002"/>
                <a:gd name="connsiteX452" fmla="*/ 4542855 w 4572002"/>
                <a:gd name="connsiteY452" fmla="*/ 5864318 h 6858002"/>
                <a:gd name="connsiteX453" fmla="*/ 4544759 w 4572002"/>
                <a:gd name="connsiteY453" fmla="*/ 5902610 h 6858002"/>
                <a:gd name="connsiteX454" fmla="*/ 4544951 w 4572002"/>
                <a:gd name="connsiteY454" fmla="*/ 6012723 h 6858002"/>
                <a:gd name="connsiteX455" fmla="*/ 4541332 w 4572002"/>
                <a:gd name="connsiteY455" fmla="*/ 6059397 h 6858002"/>
                <a:gd name="connsiteX456" fmla="*/ 4527426 w 4572002"/>
                <a:gd name="connsiteY456" fmla="*/ 6171605 h 6858002"/>
                <a:gd name="connsiteX457" fmla="*/ 4520568 w 4572002"/>
                <a:gd name="connsiteY457" fmla="*/ 6242093 h 6858002"/>
                <a:gd name="connsiteX458" fmla="*/ 4509706 w 4572002"/>
                <a:gd name="connsiteY458" fmla="*/ 6323058 h 6858002"/>
                <a:gd name="connsiteX459" fmla="*/ 4502848 w 4572002"/>
                <a:gd name="connsiteY459" fmla="*/ 6415833 h 6858002"/>
                <a:gd name="connsiteX460" fmla="*/ 4482084 w 4572002"/>
                <a:gd name="connsiteY460" fmla="*/ 6584812 h 6858002"/>
                <a:gd name="connsiteX461" fmla="*/ 4460557 w 4572002"/>
                <a:gd name="connsiteY461" fmla="*/ 6748458 h 6858002"/>
                <a:gd name="connsiteX462" fmla="*/ 4441507 w 4572002"/>
                <a:gd name="connsiteY462" fmla="*/ 6815516 h 6858002"/>
                <a:gd name="connsiteX463" fmla="*/ 4431806 w 4572002"/>
                <a:gd name="connsiteY463" fmla="*/ 6858001 h 6858002"/>
                <a:gd name="connsiteX464" fmla="*/ 4259554 w 4572002"/>
                <a:gd name="connsiteY464" fmla="*/ 6858001 h 6858002"/>
                <a:gd name="connsiteX465" fmla="*/ 4259554 w 4572002"/>
                <a:gd name="connsiteY465" fmla="*/ 6858002 h 6858002"/>
                <a:gd name="connsiteX466" fmla="*/ 0 w 4572002"/>
                <a:gd name="connsiteY466" fmla="*/ 6858002 h 6858002"/>
                <a:gd name="connsiteX467" fmla="*/ 0 w 4572002"/>
                <a:gd name="connsiteY467" fmla="*/ 2 h 6858002"/>
                <a:gd name="connsiteX468" fmla="*/ 3766492 w 4572002"/>
                <a:gd name="connsiteY468" fmla="*/ 1 h 6858002"/>
                <a:gd name="connsiteX469" fmla="*/ 3769210 w 4572002"/>
                <a:gd name="connsiteY469" fmla="*/ 21486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Lst>
              <a:rect l="l" t="t" r="r" b="b"/>
              <a:pathLst>
                <a:path w="4572002" h="6858002">
                  <a:moveTo>
                    <a:pt x="4214994" y="6564620"/>
                  </a:moveTo>
                  <a:lnTo>
                    <a:pt x="4214994" y="6564621"/>
                  </a:lnTo>
                  <a:cubicBezTo>
                    <a:pt x="4225281" y="6575479"/>
                    <a:pt x="4231378" y="6582147"/>
                    <a:pt x="4237474" y="6588626"/>
                  </a:cubicBezTo>
                  <a:lnTo>
                    <a:pt x="4254096" y="6625225"/>
                  </a:lnTo>
                  <a:lnTo>
                    <a:pt x="4247001" y="6662540"/>
                  </a:lnTo>
                  <a:lnTo>
                    <a:pt x="4247000" y="6662541"/>
                  </a:lnTo>
                  <a:lnTo>
                    <a:pt x="4246999" y="6662544"/>
                  </a:lnTo>
                  <a:lnTo>
                    <a:pt x="4235550" y="6683027"/>
                  </a:lnTo>
                  <a:lnTo>
                    <a:pt x="4232403" y="6702976"/>
                  </a:lnTo>
                  <a:lnTo>
                    <a:pt x="4232403" y="6702977"/>
                  </a:lnTo>
                  <a:cubicBezTo>
                    <a:pt x="4232808" y="6716169"/>
                    <a:pt x="4237951" y="6729219"/>
                    <a:pt x="4246238" y="6742553"/>
                  </a:cubicBezTo>
                  <a:lnTo>
                    <a:pt x="4246239" y="6742555"/>
                  </a:lnTo>
                  <a:lnTo>
                    <a:pt x="4265716" y="6812062"/>
                  </a:lnTo>
                  <a:lnTo>
                    <a:pt x="4265717" y="6812064"/>
                  </a:lnTo>
                  <a:lnTo>
                    <a:pt x="4265717" y="6812063"/>
                  </a:lnTo>
                  <a:lnTo>
                    <a:pt x="4265716" y="6812062"/>
                  </a:lnTo>
                  <a:lnTo>
                    <a:pt x="4260942" y="6776800"/>
                  </a:lnTo>
                  <a:lnTo>
                    <a:pt x="4246239" y="6742555"/>
                  </a:lnTo>
                  <a:lnTo>
                    <a:pt x="4246238" y="6742552"/>
                  </a:lnTo>
                  <a:lnTo>
                    <a:pt x="4232403" y="6702976"/>
                  </a:lnTo>
                  <a:lnTo>
                    <a:pt x="4246999" y="6662544"/>
                  </a:lnTo>
                  <a:lnTo>
                    <a:pt x="4247000" y="6662542"/>
                  </a:lnTo>
                  <a:lnTo>
                    <a:pt x="4247001" y="6662540"/>
                  </a:lnTo>
                  <a:lnTo>
                    <a:pt x="4254084" y="6645552"/>
                  </a:lnTo>
                  <a:lnTo>
                    <a:pt x="4254096" y="6625225"/>
                  </a:lnTo>
                  <a:lnTo>
                    <a:pt x="4254096" y="6625224"/>
                  </a:lnTo>
                  <a:cubicBezTo>
                    <a:pt x="4252000" y="6611341"/>
                    <a:pt x="4245951" y="6597578"/>
                    <a:pt x="4237474" y="6588625"/>
                  </a:cubicBezTo>
                  <a:close/>
                  <a:moveTo>
                    <a:pt x="4295315" y="6438981"/>
                  </a:moveTo>
                  <a:lnTo>
                    <a:pt x="4275385" y="6463840"/>
                  </a:lnTo>
                  <a:lnTo>
                    <a:pt x="4275382" y="6463849"/>
                  </a:lnTo>
                  <a:lnTo>
                    <a:pt x="4261587" y="6513012"/>
                  </a:lnTo>
                  <a:lnTo>
                    <a:pt x="4242781" y="6546194"/>
                  </a:lnTo>
                  <a:lnTo>
                    <a:pt x="4242781" y="6546195"/>
                  </a:lnTo>
                  <a:lnTo>
                    <a:pt x="4259120" y="6521804"/>
                  </a:lnTo>
                  <a:lnTo>
                    <a:pt x="4261587" y="6513012"/>
                  </a:lnTo>
                  <a:lnTo>
                    <a:pt x="4264398" y="6508052"/>
                  </a:lnTo>
                  <a:lnTo>
                    <a:pt x="4275382" y="6463849"/>
                  </a:lnTo>
                  <a:lnTo>
                    <a:pt x="4275385" y="6463841"/>
                  </a:lnTo>
                  <a:cubicBezTo>
                    <a:pt x="4278336" y="6451650"/>
                    <a:pt x="4285813" y="6444077"/>
                    <a:pt x="4295315" y="6438981"/>
                  </a:cubicBezTo>
                  <a:close/>
                  <a:moveTo>
                    <a:pt x="4381289" y="6365204"/>
                  </a:moveTo>
                  <a:lnTo>
                    <a:pt x="4380008" y="6387910"/>
                  </a:lnTo>
                  <a:lnTo>
                    <a:pt x="4378243" y="6391549"/>
                  </a:lnTo>
                  <a:lnTo>
                    <a:pt x="4370589" y="6407332"/>
                  </a:lnTo>
                  <a:lnTo>
                    <a:pt x="4370589" y="6407333"/>
                  </a:lnTo>
                  <a:lnTo>
                    <a:pt x="4378243" y="6391549"/>
                  </a:lnTo>
                  <a:lnTo>
                    <a:pt x="4380008" y="6387910"/>
                  </a:lnTo>
                  <a:close/>
                  <a:moveTo>
                    <a:pt x="4142220" y="4221391"/>
                  </a:move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7"/>
                    <a:pt x="4116716" y="4800483"/>
                  </a:cubicBezTo>
                  <a:lnTo>
                    <a:pt x="4116716" y="4800484"/>
                  </a:lnTo>
                  <a:cubicBezTo>
                    <a:pt x="4118597" y="4810581"/>
                    <a:pt x="4123170" y="4819964"/>
                    <a:pt x="4131552" y="4828917"/>
                  </a:cubicBezTo>
                  <a:lnTo>
                    <a:pt x="4153733" y="4863343"/>
                  </a:lnTo>
                  <a:lnTo>
                    <a:pt x="4161262" y="4889275"/>
                  </a:lnTo>
                  <a:lnTo>
                    <a:pt x="4159557" y="4912168"/>
                  </a:lnTo>
                  <a:cubicBezTo>
                    <a:pt x="4157842" y="4919978"/>
                    <a:pt x="4157485" y="4927122"/>
                    <a:pt x="4158155" y="4933804"/>
                  </a:cubicBezTo>
                  <a:lnTo>
                    <a:pt x="4158155" y="4933805"/>
                  </a:lnTo>
                  <a:lnTo>
                    <a:pt x="4162914" y="4952673"/>
                  </a:lnTo>
                  <a:lnTo>
                    <a:pt x="4165707" y="4957454"/>
                  </a:lnTo>
                  <a:lnTo>
                    <a:pt x="4166985" y="4961456"/>
                  </a:lnTo>
                  <a:cubicBezTo>
                    <a:pt x="4171496" y="4970097"/>
                    <a:pt x="4177202" y="4978394"/>
                    <a:pt x="4182989" y="4987038"/>
                  </a:cubicBezTo>
                  <a:cubicBezTo>
                    <a:pt x="4194228" y="5003802"/>
                    <a:pt x="4208326" y="5022853"/>
                    <a:pt x="4209468" y="5041522"/>
                  </a:cubicBezTo>
                  <a:cubicBezTo>
                    <a:pt x="4210087" y="5052096"/>
                    <a:pt x="4213005" y="5062300"/>
                    <a:pt x="4216684" y="5072376"/>
                  </a:cubicBezTo>
                  <a:lnTo>
                    <a:pt x="4222587" y="5087441"/>
                  </a:lnTo>
                  <a:lnTo>
                    <a:pt x="4235615" y="5133220"/>
                  </a:lnTo>
                  <a:lnTo>
                    <a:pt x="4235616" y="5133225"/>
                  </a:lnTo>
                  <a:lnTo>
                    <a:pt x="4228901" y="5166113"/>
                  </a:lnTo>
                  <a:lnTo>
                    <a:pt x="4228901" y="5166114"/>
                  </a:lnTo>
                  <a:cubicBezTo>
                    <a:pt x="4228139" y="5167638"/>
                    <a:pt x="4228712" y="5169781"/>
                    <a:pt x="4229593" y="5172091"/>
                  </a:cubicBezTo>
                  <a:lnTo>
                    <a:pt x="4232139" y="5179068"/>
                  </a:lnTo>
                  <a:cubicBezTo>
                    <a:pt x="4235759" y="5196595"/>
                    <a:pt x="4235807" y="5213598"/>
                    <a:pt x="4231973" y="5229434"/>
                  </a:cubicBezTo>
                  <a:lnTo>
                    <a:pt x="4225669" y="5241089"/>
                  </a:lnTo>
                  <a:lnTo>
                    <a:pt x="4208517" y="5272796"/>
                  </a:lnTo>
                  <a:cubicBezTo>
                    <a:pt x="4196871" y="5285441"/>
                    <a:pt x="4189165" y="5298595"/>
                    <a:pt x="4184613" y="5312288"/>
                  </a:cubicBezTo>
                  <a:lnTo>
                    <a:pt x="4183557" y="5321350"/>
                  </a:lnTo>
                  <a:lnTo>
                    <a:pt x="4181083" y="5326163"/>
                  </a:ln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7" y="5480638"/>
                  </a:cubicBezTo>
                  <a:lnTo>
                    <a:pt x="4208850" y="5507668"/>
                  </a:lnTo>
                  <a:lnTo>
                    <a:pt x="4198232" y="5531692"/>
                  </a:lnTo>
                  <a:lnTo>
                    <a:pt x="4198231" y="5531693"/>
                  </a:lnTo>
                  <a:cubicBezTo>
                    <a:pt x="4191181" y="5537600"/>
                    <a:pt x="4187989" y="5542649"/>
                    <a:pt x="4188085" y="5547578"/>
                  </a:cubicBezTo>
                  <a:lnTo>
                    <a:pt x="4188085" y="5547579"/>
                  </a:lnTo>
                  <a:cubicBezTo>
                    <a:pt x="4188180" y="5552508"/>
                    <a:pt x="4191562" y="5557318"/>
                    <a:pt x="4197659" y="5562747"/>
                  </a:cubicBezTo>
                  <a:cubicBezTo>
                    <a:pt x="4240332" y="5600468"/>
                    <a:pt x="4267003" y="5646190"/>
                    <a:pt x="4268907" y="5704484"/>
                  </a:cubicBezTo>
                  <a:cubicBezTo>
                    <a:pt x="4269289" y="5716486"/>
                    <a:pt x="4271954" y="5728679"/>
                    <a:pt x="4274812" y="5740489"/>
                  </a:cubicBezTo>
                  <a:cubicBezTo>
                    <a:pt x="4276527" y="5747729"/>
                    <a:pt x="4278433" y="5756494"/>
                    <a:pt x="4283578" y="5760874"/>
                  </a:cubicBezTo>
                  <a:cubicBezTo>
                    <a:pt x="4322821" y="5794975"/>
                    <a:pt x="4350063" y="5837458"/>
                    <a:pt x="4371973" y="5883752"/>
                  </a:cubicBezTo>
                  <a:lnTo>
                    <a:pt x="4371974" y="5883757"/>
                  </a:lnTo>
                  <a:lnTo>
                    <a:pt x="4389877" y="5935946"/>
                  </a:lnTo>
                  <a:lnTo>
                    <a:pt x="4389878" y="5935950"/>
                  </a:lnTo>
                  <a:lnTo>
                    <a:pt x="4386259" y="5993290"/>
                  </a:lnTo>
                  <a:lnTo>
                    <a:pt x="4386259" y="5993291"/>
                  </a:lnTo>
                  <a:cubicBezTo>
                    <a:pt x="4385116" y="6004531"/>
                    <a:pt x="4385306" y="6017485"/>
                    <a:pt x="4379782" y="6026440"/>
                  </a:cubicBezTo>
                  <a:cubicBezTo>
                    <a:pt x="4362445" y="6054825"/>
                    <a:pt x="4343778" y="6082258"/>
                    <a:pt x="4323583" y="6108738"/>
                  </a:cubicBezTo>
                  <a:cubicBezTo>
                    <a:pt x="4314914" y="6120074"/>
                    <a:pt x="4309961" y="6126884"/>
                    <a:pt x="4309890" y="6133314"/>
                  </a:cubicBezTo>
                  <a:lnTo>
                    <a:pt x="4309890" y="6133315"/>
                  </a:lnTo>
                  <a:lnTo>
                    <a:pt x="4313591" y="6143190"/>
                  </a:lnTo>
                  <a:lnTo>
                    <a:pt x="4325486" y="6155600"/>
                  </a:lnTo>
                  <a:lnTo>
                    <a:pt x="4325488" y="6155603"/>
                  </a:lnTo>
                  <a:cubicBezTo>
                    <a:pt x="4347778" y="6175798"/>
                    <a:pt x="4359398" y="6200945"/>
                    <a:pt x="4364160" y="6228757"/>
                  </a:cubicBezTo>
                  <a:lnTo>
                    <a:pt x="4381497" y="6361540"/>
                  </a:lnTo>
                  <a:lnTo>
                    <a:pt x="4381497" y="6361539"/>
                  </a:lnTo>
                  <a:cubicBezTo>
                    <a:pt x="4377877" y="6317151"/>
                    <a:pt x="4371590" y="6272764"/>
                    <a:pt x="4364160" y="6228756"/>
                  </a:cubicBezTo>
                  <a:cubicBezTo>
                    <a:pt x="4359398" y="6200944"/>
                    <a:pt x="4347778" y="6175797"/>
                    <a:pt x="4325488" y="6155602"/>
                  </a:cubicBezTo>
                  <a:lnTo>
                    <a:pt x="4325486" y="6155600"/>
                  </a:lnTo>
                  <a:lnTo>
                    <a:pt x="4309890" y="6133315"/>
                  </a:lnTo>
                  <a:lnTo>
                    <a:pt x="4323583" y="6108739"/>
                  </a:lnTo>
                  <a:cubicBezTo>
                    <a:pt x="4343778" y="6082259"/>
                    <a:pt x="4362445" y="6054826"/>
                    <a:pt x="4379782" y="6026441"/>
                  </a:cubicBezTo>
                  <a:cubicBezTo>
                    <a:pt x="4385306" y="6017486"/>
                    <a:pt x="4385116" y="6004532"/>
                    <a:pt x="4386259" y="5993292"/>
                  </a:cubicBezTo>
                  <a:lnTo>
                    <a:pt x="4386259" y="5993290"/>
                  </a:lnTo>
                  <a:lnTo>
                    <a:pt x="4389712" y="5964477"/>
                  </a:lnTo>
                  <a:lnTo>
                    <a:pt x="4389878" y="5935950"/>
                  </a:lnTo>
                  <a:lnTo>
                    <a:pt x="4389878" y="5935949"/>
                  </a:lnTo>
                  <a:lnTo>
                    <a:pt x="4389877" y="5935946"/>
                  </a:lnTo>
                  <a:lnTo>
                    <a:pt x="4382997" y="5909351"/>
                  </a:lnTo>
                  <a:lnTo>
                    <a:pt x="4371974" y="5883757"/>
                  </a:lnTo>
                  <a:lnTo>
                    <a:pt x="4371973" y="5883751"/>
                  </a:lnTo>
                  <a:cubicBezTo>
                    <a:pt x="4350063" y="5837457"/>
                    <a:pt x="4322821" y="5794974"/>
                    <a:pt x="4283578" y="5760873"/>
                  </a:cubicBezTo>
                  <a:cubicBezTo>
                    <a:pt x="4278433" y="5756493"/>
                    <a:pt x="4276527" y="5747728"/>
                    <a:pt x="4274812" y="5740488"/>
                  </a:cubicBezTo>
                  <a:cubicBezTo>
                    <a:pt x="4271954" y="5728678"/>
                    <a:pt x="4269289" y="5716485"/>
                    <a:pt x="4268907" y="5704483"/>
                  </a:cubicBezTo>
                  <a:cubicBezTo>
                    <a:pt x="4267003" y="5646189"/>
                    <a:pt x="4240332" y="5600467"/>
                    <a:pt x="4197659" y="5562746"/>
                  </a:cubicBezTo>
                  <a:lnTo>
                    <a:pt x="4188085" y="5547578"/>
                  </a:lnTo>
                  <a:lnTo>
                    <a:pt x="4198231" y="5531694"/>
                  </a:lnTo>
                  <a:lnTo>
                    <a:pt x="4198232" y="5531692"/>
                  </a:lnTo>
                  <a:lnTo>
                    <a:pt x="4206630" y="5520422"/>
                  </a:lnTo>
                  <a:lnTo>
                    <a:pt x="4208850" y="5507668"/>
                  </a:lnTo>
                  <a:lnTo>
                    <a:pt x="4208850" y="5507667"/>
                  </a:lnTo>
                  <a:cubicBezTo>
                    <a:pt x="4208803" y="5498832"/>
                    <a:pt x="4206231" y="5489497"/>
                    <a:pt x="4204327" y="5480637"/>
                  </a:cubicBezTo>
                  <a:cubicBezTo>
                    <a:pt x="4200516" y="5462351"/>
                    <a:pt x="4196514" y="5443870"/>
                    <a:pt x="4192704" y="5425582"/>
                  </a:cubicBezTo>
                  <a:cubicBezTo>
                    <a:pt x="4190038" y="5412057"/>
                    <a:pt x="4187752" y="5398721"/>
                    <a:pt x="4184513" y="5385384"/>
                  </a:cubicBezTo>
                  <a:lnTo>
                    <a:pt x="4179637" y="5355014"/>
                  </a:lnTo>
                  <a:lnTo>
                    <a:pt x="4183557" y="5321350"/>
                  </a:lnTo>
                  <a:lnTo>
                    <a:pt x="4208517" y="5272797"/>
                  </a:lnTo>
                  <a:lnTo>
                    <a:pt x="4225669" y="5241089"/>
                  </a:lnTo>
                  <a:lnTo>
                    <a:pt x="4231973" y="5229433"/>
                  </a:lnTo>
                  <a:lnTo>
                    <a:pt x="4232139" y="5179068"/>
                  </a:lnTo>
                  <a:lnTo>
                    <a:pt x="4232139" y="5179067"/>
                  </a:lnTo>
                  <a:cubicBezTo>
                    <a:pt x="4231663" y="5176876"/>
                    <a:pt x="4230473" y="5174400"/>
                    <a:pt x="4229593" y="5172090"/>
                  </a:cubicBezTo>
                  <a:lnTo>
                    <a:pt x="4228901" y="5166114"/>
                  </a:lnTo>
                  <a:lnTo>
                    <a:pt x="4235616" y="5133225"/>
                  </a:lnTo>
                  <a:lnTo>
                    <a:pt x="4235616" y="5133224"/>
                  </a:lnTo>
                  <a:lnTo>
                    <a:pt x="4235615" y="5133220"/>
                  </a:lnTo>
                  <a:lnTo>
                    <a:pt x="4228473" y="5102461"/>
                  </a:lnTo>
                  <a:lnTo>
                    <a:pt x="4222587" y="5087441"/>
                  </a:lnTo>
                  <a:lnTo>
                    <a:pt x="4222582" y="5087423"/>
                  </a:lnTo>
                  <a:cubicBezTo>
                    <a:pt x="4216496" y="5072411"/>
                    <a:pt x="4210397" y="5057381"/>
                    <a:pt x="4209468" y="5041521"/>
                  </a:cubicBezTo>
                  <a:cubicBezTo>
                    <a:pt x="4208326" y="5022852"/>
                    <a:pt x="4194228" y="5003801"/>
                    <a:pt x="4182989" y="4987037"/>
                  </a:cubicBezTo>
                  <a:lnTo>
                    <a:pt x="4165707" y="4957454"/>
                  </a:lnTo>
                  <a:lnTo>
                    <a:pt x="4158155" y="4933805"/>
                  </a:lnTo>
                  <a:lnTo>
                    <a:pt x="4159557" y="4912169"/>
                  </a:lnTo>
                  <a:cubicBezTo>
                    <a:pt x="4161319" y="4904358"/>
                    <a:pt x="4161831" y="4896714"/>
                    <a:pt x="4161262" y="4889276"/>
                  </a:cubicBezTo>
                  <a:lnTo>
                    <a:pt x="4161262" y="4889275"/>
                  </a:lnTo>
                  <a:lnTo>
                    <a:pt x="4156484" y="4867614"/>
                  </a:lnTo>
                  <a:lnTo>
                    <a:pt x="4153733" y="4863343"/>
                  </a:lnTo>
                  <a:lnTo>
                    <a:pt x="4151983" y="4857317"/>
                  </a:lnTo>
                  <a:cubicBezTo>
                    <a:pt x="4146840" y="4847214"/>
                    <a:pt x="4139839" y="4837703"/>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9" y="4442762"/>
                    <a:pt x="4197659" y="4403326"/>
                    <a:pt x="4196706" y="4363891"/>
                  </a:cubicBezTo>
                  <a:lnTo>
                    <a:pt x="4196706" y="4363890"/>
                  </a:lnTo>
                  <a:cubicBezTo>
                    <a:pt x="4196514" y="4350554"/>
                    <a:pt x="4193466" y="4336457"/>
                    <a:pt x="4187752" y="4324645"/>
                  </a:cubicBezTo>
                  <a:cubicBezTo>
                    <a:pt x="4175749" y="4300070"/>
                    <a:pt x="4160129" y="4277401"/>
                    <a:pt x="4147936" y="4253014"/>
                  </a:cubicBezTo>
                  <a:close/>
                  <a:moveTo>
                    <a:pt x="4211111" y="2836172"/>
                  </a:moveTo>
                  <a:lnTo>
                    <a:pt x="4202421" y="2848793"/>
                  </a:lnTo>
                  <a:cubicBezTo>
                    <a:pt x="4197421" y="2865010"/>
                    <a:pt x="4191562" y="2881307"/>
                    <a:pt x="4186816" y="2897785"/>
                  </a:cubicBezTo>
                  <a:lnTo>
                    <a:pt x="4185787" y="2903551"/>
                  </a:lnTo>
                  <a:lnTo>
                    <a:pt x="4182513" y="2914328"/>
                  </a:lnTo>
                  <a:lnTo>
                    <a:pt x="4177882" y="2947858"/>
                  </a:lnTo>
                  <a:lnTo>
                    <a:pt x="4177881" y="2947862"/>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2"/>
                    <a:pt x="4093355" y="3574408"/>
                  </a:cubicBezTo>
                  <a:lnTo>
                    <a:pt x="4093355" y="3574409"/>
                  </a:lnTo>
                  <a:cubicBezTo>
                    <a:pt x="4092450" y="3582005"/>
                    <a:pt x="4096499" y="3590054"/>
                    <a:pt x="4105453" y="3606818"/>
                  </a:cubicBezTo>
                  <a:cubicBezTo>
                    <a:pt x="4109835" y="3614820"/>
                    <a:pt x="4112501" y="3624726"/>
                    <a:pt x="4118979" y="3630633"/>
                  </a:cubicBezTo>
                  <a:lnTo>
                    <a:pt x="4136708" y="3654416"/>
                  </a:lnTo>
                  <a:lnTo>
                    <a:pt x="4140382" y="3668940"/>
                  </a:lnTo>
                  <a:lnTo>
                    <a:pt x="4143220" y="3680164"/>
                  </a:lnTo>
                  <a:lnTo>
                    <a:pt x="4139172" y="3734837"/>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7425" y="3868764"/>
                  </a:lnTo>
                  <a:lnTo>
                    <a:pt x="4126028" y="3885337"/>
                  </a:lnTo>
                  <a:lnTo>
                    <a:pt x="4126028" y="3885339"/>
                  </a:lnTo>
                  <a:cubicBezTo>
                    <a:pt x="4135744" y="3897722"/>
                    <a:pt x="4143150" y="3910319"/>
                    <a:pt x="4148409" y="3923125"/>
                  </a:cubicBezTo>
                  <a:lnTo>
                    <a:pt x="4157913" y="3962160"/>
                  </a:lnTo>
                  <a:lnTo>
                    <a:pt x="4142221" y="4043838"/>
                  </a:lnTo>
                  <a:lnTo>
                    <a:pt x="4142220" y="4043839"/>
                  </a:lnTo>
                  <a:cubicBezTo>
                    <a:pt x="4133457" y="4063842"/>
                    <a:pt x="4128075" y="4083702"/>
                    <a:pt x="4127099" y="4103825"/>
                  </a:cubicBezTo>
                  <a:lnTo>
                    <a:pt x="4127099" y="4103826"/>
                  </a:lnTo>
                  <a:lnTo>
                    <a:pt x="4129066" y="4134256"/>
                  </a:lnTo>
                  <a:lnTo>
                    <a:pt x="4138410" y="4165382"/>
                  </a:lnTo>
                  <a:lnTo>
                    <a:pt x="4138410" y="4165384"/>
                  </a:lnTo>
                  <a:lnTo>
                    <a:pt x="4142315" y="4192388"/>
                  </a:lnTo>
                  <a:lnTo>
                    <a:pt x="4142315" y="4192387"/>
                  </a:lnTo>
                  <a:cubicBezTo>
                    <a:pt x="4142411" y="4182767"/>
                    <a:pt x="4141839" y="4173480"/>
                    <a:pt x="4138410" y="4165383"/>
                  </a:cubicBezTo>
                  <a:lnTo>
                    <a:pt x="4138410" y="4165382"/>
                  </a:lnTo>
                  <a:lnTo>
                    <a:pt x="4127099" y="4103826"/>
                  </a:lnTo>
                  <a:lnTo>
                    <a:pt x="4142220" y="4043840"/>
                  </a:lnTo>
                  <a:lnTo>
                    <a:pt x="4142221" y="4043838"/>
                  </a:lnTo>
                  <a:lnTo>
                    <a:pt x="4155523" y="4002410"/>
                  </a:lnTo>
                  <a:lnTo>
                    <a:pt x="4157913" y="3962160"/>
                  </a:lnTo>
                  <a:lnTo>
                    <a:pt x="4157913" y="3962159"/>
                  </a:lnTo>
                  <a:cubicBezTo>
                    <a:pt x="4155651" y="3935727"/>
                    <a:pt x="4145460" y="3910104"/>
                    <a:pt x="4126028" y="3885338"/>
                  </a:cubicBezTo>
                  <a:lnTo>
                    <a:pt x="4126028" y="3885337"/>
                  </a:lnTo>
                  <a:lnTo>
                    <a:pt x="4116645" y="3852620"/>
                  </a:lnTo>
                  <a:lnTo>
                    <a:pt x="4130980" y="3822473"/>
                  </a:lnTo>
                  <a:cubicBezTo>
                    <a:pt x="4139172" y="3811614"/>
                    <a:pt x="4144316" y="3800897"/>
                    <a:pt x="4145911" y="3789777"/>
                  </a:cubicBezTo>
                  <a:lnTo>
                    <a:pt x="4145911" y="3789776"/>
                  </a:lnTo>
                  <a:cubicBezTo>
                    <a:pt x="4147507" y="3778655"/>
                    <a:pt x="4145554" y="3767130"/>
                    <a:pt x="4139554" y="3754652"/>
                  </a:cubicBezTo>
                  <a:lnTo>
                    <a:pt x="4139172" y="3734838"/>
                  </a:lnTo>
                  <a:lnTo>
                    <a:pt x="4143220" y="3680164"/>
                  </a:lnTo>
                  <a:lnTo>
                    <a:pt x="4143220" y="3680163"/>
                  </a:lnTo>
                  <a:lnTo>
                    <a:pt x="4140382" y="3668940"/>
                  </a:lnTo>
                  <a:lnTo>
                    <a:pt x="4136708" y="3654416"/>
                  </a:lnTo>
                  <a:lnTo>
                    <a:pt x="4136708" y="3654416"/>
                  </a:lnTo>
                  <a:lnTo>
                    <a:pt x="4136708" y="3654415"/>
                  </a:lnTo>
                  <a:cubicBezTo>
                    <a:pt x="4132898" y="3646123"/>
                    <a:pt x="4127219" y="3638157"/>
                    <a:pt x="4118979" y="3630632"/>
                  </a:cubicBezTo>
                  <a:cubicBezTo>
                    <a:pt x="4112501" y="3624725"/>
                    <a:pt x="4109835" y="3614819"/>
                    <a:pt x="4105453" y="3606817"/>
                  </a:cubicBezTo>
                  <a:cubicBezTo>
                    <a:pt x="4100976" y="3598435"/>
                    <a:pt x="4097725" y="3592232"/>
                    <a:pt x="4095707" y="3587174"/>
                  </a:cubicBezTo>
                  <a:lnTo>
                    <a:pt x="4093355"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1"/>
                  </a:lnTo>
                  <a:cubicBezTo>
                    <a:pt x="4193372" y="3045777"/>
                    <a:pt x="4189562" y="3014153"/>
                    <a:pt x="4181465" y="2982148"/>
                  </a:cubicBezTo>
                  <a:lnTo>
                    <a:pt x="4177881" y="2947863"/>
                  </a:lnTo>
                  <a:lnTo>
                    <a:pt x="4177882" y="2947858"/>
                  </a:lnTo>
                  <a:lnTo>
                    <a:pt x="4185787" y="2903551"/>
                  </a:lnTo>
                  <a:lnTo>
                    <a:pt x="4202421" y="2848794"/>
                  </a:lnTo>
                  <a:cubicBezTo>
                    <a:pt x="4203754" y="2844317"/>
                    <a:pt x="4207040"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25839" y="2518262"/>
                  </a:lnTo>
                  <a:lnTo>
                    <a:pt x="4125838" y="2518264"/>
                  </a:lnTo>
                  <a:cubicBezTo>
                    <a:pt x="4123171" y="2527790"/>
                    <a:pt x="4122027" y="2536457"/>
                    <a:pt x="4122194" y="2545006"/>
                  </a:cubicBezTo>
                  <a:lnTo>
                    <a:pt x="4122194" y="2545007"/>
                  </a:lnTo>
                  <a:cubicBezTo>
                    <a:pt x="4122360" y="2553556"/>
                    <a:pt x="4123837" y="2561986"/>
                    <a:pt x="4126408" y="2571035"/>
                  </a:cubicBezTo>
                  <a:cubicBezTo>
                    <a:pt x="4138410" y="2612946"/>
                    <a:pt x="4170987" y="2640951"/>
                    <a:pt x="4199563" y="2668002"/>
                  </a:cubicBezTo>
                  <a:cubicBezTo>
                    <a:pt x="4223947" y="2691055"/>
                    <a:pt x="4237663" y="2716964"/>
                    <a:pt x="4247953" y="2745349"/>
                  </a:cubicBezTo>
                  <a:lnTo>
                    <a:pt x="4247954" y="2745352"/>
                  </a:lnTo>
                  <a:lnTo>
                    <a:pt x="4253873" y="2778006"/>
                  </a:lnTo>
                  <a:lnTo>
                    <a:pt x="4253453" y="2785440"/>
                  </a:lnTo>
                  <a:lnTo>
                    <a:pt x="4243374" y="2811780"/>
                  </a:lnTo>
                  <a:lnTo>
                    <a:pt x="4243371" y="2811787"/>
                  </a:lnTo>
                  <a:lnTo>
                    <a:pt x="4243372" y="2811787"/>
                  </a:lnTo>
                  <a:lnTo>
                    <a:pt x="4243374" y="2811780"/>
                  </a:lnTo>
                  <a:lnTo>
                    <a:pt x="4253025" y="2793023"/>
                  </a:lnTo>
                  <a:lnTo>
                    <a:pt x="4253453" y="2785440"/>
                  </a:lnTo>
                  <a:lnTo>
                    <a:pt x="4254654" y="2782305"/>
                  </a:lnTo>
                  <a:lnTo>
                    <a:pt x="4253873" y="2778006"/>
                  </a:lnTo>
                  <a:lnTo>
                    <a:pt x="4254284" y="2770758"/>
                  </a:lnTo>
                  <a:lnTo>
                    <a:pt x="4247954" y="2745352"/>
                  </a:lnTo>
                  <a:lnTo>
                    <a:pt x="4247953" y="2745348"/>
                  </a:lnTo>
                  <a:cubicBezTo>
                    <a:pt x="4237663" y="2716963"/>
                    <a:pt x="4223947" y="2691054"/>
                    <a:pt x="4199563" y="2668001"/>
                  </a:cubicBezTo>
                  <a:cubicBezTo>
                    <a:pt x="4170987" y="2640950"/>
                    <a:pt x="4138410" y="2612945"/>
                    <a:pt x="4126408" y="2571034"/>
                  </a:cubicBezTo>
                  <a:lnTo>
                    <a:pt x="4122194" y="2545007"/>
                  </a:lnTo>
                  <a:lnTo>
                    <a:pt x="4125838" y="2518265"/>
                  </a:lnTo>
                  <a:lnTo>
                    <a:pt x="4125839" y="2518262"/>
                  </a:lnTo>
                  <a:lnTo>
                    <a:pt x="4132419" y="2490551"/>
                  </a:lnTo>
                  <a:lnTo>
                    <a:pt x="4134481" y="2463018"/>
                  </a:lnTo>
                  <a:lnTo>
                    <a:pt x="4134481" y="2463017"/>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45230" y="1459073"/>
                  </a:moveTo>
                  <a:lnTo>
                    <a:pt x="3745229" y="1459074"/>
                  </a:lnTo>
                  <a:lnTo>
                    <a:pt x="3736012" y="1481572"/>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lnTo>
                    <a:pt x="3759500" y="338900"/>
                  </a:lnTo>
                  <a:lnTo>
                    <a:pt x="3769400" y="395640"/>
                  </a:lnTo>
                  <a:lnTo>
                    <a:pt x="3765590" y="367328"/>
                  </a:lnTo>
                  <a:lnTo>
                    <a:pt x="3759500" y="338900"/>
                  </a:lnTo>
                  <a:lnTo>
                    <a:pt x="3759494" y="338870"/>
                  </a:ln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7"/>
                  </a:lnTo>
                  <a:lnTo>
                    <a:pt x="3785402" y="228944"/>
                  </a:lnTo>
                  <a:lnTo>
                    <a:pt x="3780943" y="177271"/>
                  </a:lnTo>
                  <a:lnTo>
                    <a:pt x="3777129" y="153387"/>
                  </a:lnTo>
                  <a:lnTo>
                    <a:pt x="3776930" y="151569"/>
                  </a:lnTo>
                  <a:cubicBezTo>
                    <a:pt x="3772700" y="125876"/>
                    <a:pt x="3768195" y="100174"/>
                    <a:pt x="3766811" y="74129"/>
                  </a:cubicBezTo>
                  <a:close/>
                  <a:moveTo>
                    <a:pt x="3766492" y="0"/>
                  </a:moveTo>
                  <a:lnTo>
                    <a:pt x="4230600" y="0"/>
                  </a:lnTo>
                  <a:lnTo>
                    <a:pt x="4229473" y="2817"/>
                  </a:lnTo>
                  <a:cubicBezTo>
                    <a:pt x="4221092" y="21486"/>
                    <a:pt x="4218423" y="43012"/>
                    <a:pt x="4215375" y="63587"/>
                  </a:cubicBezTo>
                  <a:cubicBezTo>
                    <a:pt x="4209851" y="101308"/>
                    <a:pt x="4206421" y="139219"/>
                    <a:pt x="4201468" y="176939"/>
                  </a:cubicBezTo>
                  <a:cubicBezTo>
                    <a:pt x="4200325" y="184941"/>
                    <a:pt x="4198231"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5" y="1489720"/>
                  </a:cubicBezTo>
                  <a:cubicBezTo>
                    <a:pt x="4198993" y="1505724"/>
                    <a:pt x="4192324" y="1523059"/>
                    <a:pt x="4196324" y="1537537"/>
                  </a:cubicBezTo>
                  <a:cubicBezTo>
                    <a:pt x="4207374" y="1576019"/>
                    <a:pt x="4220709" y="1614120"/>
                    <a:pt x="4237474" y="1650317"/>
                  </a:cubicBezTo>
                  <a:cubicBezTo>
                    <a:pt x="4254428" y="1687086"/>
                    <a:pt x="4268716" y="1721185"/>
                    <a:pt x="4251572" y="1763287"/>
                  </a:cubicBezTo>
                  <a:cubicBezTo>
                    <a:pt x="4244332" y="1781194"/>
                    <a:pt x="4249476" y="1804816"/>
                    <a:pt x="4251380" y="1825393"/>
                  </a:cubicBezTo>
                  <a:cubicBezTo>
                    <a:pt x="4252904" y="1840441"/>
                    <a:pt x="4261478" y="1854920"/>
                    <a:pt x="4261478" y="1869780"/>
                  </a:cubicBezTo>
                  <a:cubicBezTo>
                    <a:pt x="4261478" y="1909408"/>
                    <a:pt x="4271574" y="1944649"/>
                    <a:pt x="4292149" y="1978940"/>
                  </a:cubicBezTo>
                  <a:cubicBezTo>
                    <a:pt x="4300150" y="1992279"/>
                    <a:pt x="4294815" y="2013043"/>
                    <a:pt x="4296911" y="2030378"/>
                  </a:cubicBezTo>
                  <a:cubicBezTo>
                    <a:pt x="4299388" y="2048668"/>
                    <a:pt x="4301673" y="2067525"/>
                    <a:pt x="4307201" y="2085054"/>
                  </a:cubicBezTo>
                  <a:cubicBezTo>
                    <a:pt x="4321679" y="2130393"/>
                    <a:pt x="4338062" y="2175163"/>
                    <a:pt x="4353302" y="2220312"/>
                  </a:cubicBezTo>
                  <a:cubicBezTo>
                    <a:pt x="4365877" y="2257459"/>
                    <a:pt x="4355970" y="2294039"/>
                    <a:pt x="4350636" y="2330806"/>
                  </a:cubicBezTo>
                  <a:cubicBezTo>
                    <a:pt x="4347205" y="2353859"/>
                    <a:pt x="4339013" y="2375383"/>
                    <a:pt x="4351206" y="2401292"/>
                  </a:cubicBezTo>
                  <a:cubicBezTo>
                    <a:pt x="4362828" y="2426059"/>
                    <a:pt x="4360160" y="2457492"/>
                    <a:pt x="4366446" y="2485307"/>
                  </a:cubicBezTo>
                  <a:cubicBezTo>
                    <a:pt x="4371781" y="2508742"/>
                    <a:pt x="4380354" y="2531409"/>
                    <a:pt x="4388736" y="2554079"/>
                  </a:cubicBezTo>
                  <a:cubicBezTo>
                    <a:pt x="4400168" y="2584942"/>
                    <a:pt x="4412167" y="2615421"/>
                    <a:pt x="4406453" y="2649143"/>
                  </a:cubicBezTo>
                  <a:cubicBezTo>
                    <a:pt x="4399976" y="2687436"/>
                    <a:pt x="4424359" y="2713723"/>
                    <a:pt x="4440554" y="2743826"/>
                  </a:cubicBezTo>
                  <a:cubicBezTo>
                    <a:pt x="4451603" y="2764590"/>
                    <a:pt x="4459795" y="2787259"/>
                    <a:pt x="4466653" y="2809930"/>
                  </a:cubicBezTo>
                  <a:cubicBezTo>
                    <a:pt x="4475607" y="2840219"/>
                    <a:pt x="4480941" y="2871462"/>
                    <a:pt x="4489705" y="2901943"/>
                  </a:cubicBezTo>
                  <a:cubicBezTo>
                    <a:pt x="4502848" y="2948047"/>
                    <a:pt x="4513137" y="2994722"/>
                    <a:pt x="4505897" y="3042728"/>
                  </a:cubicBezTo>
                  <a:cubicBezTo>
                    <a:pt x="4502659" y="3064827"/>
                    <a:pt x="4502848" y="3085403"/>
                    <a:pt x="4507613" y="3107500"/>
                  </a:cubicBezTo>
                  <a:cubicBezTo>
                    <a:pt x="4515422" y="3143695"/>
                    <a:pt x="4516376" y="3180844"/>
                    <a:pt x="4545521" y="3209993"/>
                  </a:cubicBezTo>
                  <a:cubicBezTo>
                    <a:pt x="4555811" y="3220280"/>
                    <a:pt x="4558477" y="3238758"/>
                    <a:pt x="4563811" y="3253809"/>
                  </a:cubicBezTo>
                  <a:cubicBezTo>
                    <a:pt x="4570099" y="3271145"/>
                    <a:pt x="4566858" y="3283908"/>
                    <a:pt x="4548570" y="3293244"/>
                  </a:cubicBezTo>
                  <a:cubicBezTo>
                    <a:pt x="4540379" y="3297434"/>
                    <a:pt x="4532378" y="3309437"/>
                    <a:pt x="4531043" y="3318771"/>
                  </a:cubicBezTo>
                  <a:cubicBezTo>
                    <a:pt x="4527043" y="3346776"/>
                    <a:pt x="4532950" y="3372495"/>
                    <a:pt x="4545904" y="3399546"/>
                  </a:cubicBezTo>
                  <a:cubicBezTo>
                    <a:pt x="4558096" y="3424883"/>
                    <a:pt x="4556762" y="3456508"/>
                    <a:pt x="4561524" y="3485275"/>
                  </a:cubicBezTo>
                  <a:cubicBezTo>
                    <a:pt x="4564954" y="3505657"/>
                    <a:pt x="4572002" y="3526042"/>
                    <a:pt x="4572002" y="3546617"/>
                  </a:cubicBezTo>
                  <a:cubicBezTo>
                    <a:pt x="4572002" y="3572146"/>
                    <a:pt x="4565907" y="3597482"/>
                    <a:pt x="4563620" y="3623201"/>
                  </a:cubicBezTo>
                  <a:cubicBezTo>
                    <a:pt x="4561716" y="3643204"/>
                    <a:pt x="4562478" y="3663589"/>
                    <a:pt x="4560192" y="3683591"/>
                  </a:cubicBezTo>
                  <a:cubicBezTo>
                    <a:pt x="4558477" y="3699976"/>
                    <a:pt x="4554096" y="3716168"/>
                    <a:pt x="4550476" y="3732361"/>
                  </a:cubicBezTo>
                  <a:cubicBezTo>
                    <a:pt x="4549142" y="3738267"/>
                    <a:pt x="4543998" y="3744173"/>
                    <a:pt x="4544759" y="3749506"/>
                  </a:cubicBezTo>
                  <a:cubicBezTo>
                    <a:pt x="4552953" y="3802467"/>
                    <a:pt x="4516376" y="3840569"/>
                    <a:pt x="4500182" y="3885338"/>
                  </a:cubicBezTo>
                  <a:cubicBezTo>
                    <a:pt x="4483035" y="3932394"/>
                    <a:pt x="4456748" y="3977925"/>
                    <a:pt x="4464557" y="4030503"/>
                  </a:cubicBezTo>
                  <a:cubicBezTo>
                    <a:pt x="4469319" y="4062318"/>
                    <a:pt x="4480369" y="4092989"/>
                    <a:pt x="4487039" y="4124614"/>
                  </a:cubicBezTo>
                  <a:cubicBezTo>
                    <a:pt x="4489324" y="4135854"/>
                    <a:pt x="4488943" y="4148427"/>
                    <a:pt x="4486656" y="4159667"/>
                  </a:cubicBezTo>
                  <a:cubicBezTo>
                    <a:pt x="4476177" y="4213961"/>
                    <a:pt x="4474653" y="4267493"/>
                    <a:pt x="4491801" y="4320837"/>
                  </a:cubicBezTo>
                  <a:cubicBezTo>
                    <a:pt x="4494659" y="4329979"/>
                    <a:pt x="4497325" y="4339695"/>
                    <a:pt x="4497325" y="4349222"/>
                  </a:cubicBezTo>
                  <a:cubicBezTo>
                    <a:pt x="4497325" y="4401419"/>
                    <a:pt x="4493324" y="4452665"/>
                    <a:pt x="4474653" y="4502579"/>
                  </a:cubicBezTo>
                  <a:cubicBezTo>
                    <a:pt x="4468368" y="4519343"/>
                    <a:pt x="4472368" y="4539728"/>
                    <a:pt x="4470844" y="4558207"/>
                  </a:cubicBezTo>
                  <a:cubicBezTo>
                    <a:pt x="4469511" y="4575351"/>
                    <a:pt x="4468940" y="4592878"/>
                    <a:pt x="4464557" y="4609452"/>
                  </a:cubicBezTo>
                  <a:cubicBezTo>
                    <a:pt x="4458082" y="4633647"/>
                    <a:pt x="4457320" y="4656126"/>
                    <a:pt x="4463033" y="4681083"/>
                  </a:cubicBezTo>
                  <a:cubicBezTo>
                    <a:pt x="4468368" y="4704895"/>
                    <a:pt x="4465702" y="4730614"/>
                    <a:pt x="4465891" y="4755381"/>
                  </a:cubicBezTo>
                  <a:cubicBezTo>
                    <a:pt x="4466082" y="4783004"/>
                    <a:pt x="4466272" y="4810627"/>
                    <a:pt x="4465319" y="4838250"/>
                  </a:cubicBezTo>
                  <a:cubicBezTo>
                    <a:pt x="4464940" y="4849300"/>
                    <a:pt x="4457320" y="4861873"/>
                    <a:pt x="4460367" y="4871019"/>
                  </a:cubicBezTo>
                  <a:cubicBezTo>
                    <a:pt x="4470653" y="4900546"/>
                    <a:pt x="4458271" y="4930075"/>
                    <a:pt x="4463795" y="4959602"/>
                  </a:cubicBezTo>
                  <a:cubicBezTo>
                    <a:pt x="4466653" y="4974082"/>
                    <a:pt x="4458844" y="4990465"/>
                    <a:pt x="4458082" y="5006086"/>
                  </a:cubicBezTo>
                  <a:cubicBezTo>
                    <a:pt x="4456748" y="5031614"/>
                    <a:pt x="4457320" y="5057141"/>
                    <a:pt x="4456937" y="5082670"/>
                  </a:cubicBezTo>
                  <a:cubicBezTo>
                    <a:pt x="4456748" y="5091052"/>
                    <a:pt x="4455986" y="5099245"/>
                    <a:pt x="4455603" y="5107627"/>
                  </a:cubicBezTo>
                  <a:cubicBezTo>
                    <a:pt x="4455223" y="5115057"/>
                    <a:pt x="4453508" y="5122867"/>
                    <a:pt x="4454840" y="5129916"/>
                  </a:cubicBezTo>
                  <a:cubicBezTo>
                    <a:pt x="4459605" y="5155445"/>
                    <a:pt x="4467415" y="5180591"/>
                    <a:pt x="4470464" y="5206308"/>
                  </a:cubicBezTo>
                  <a:cubicBezTo>
                    <a:pt x="4473130" y="5228597"/>
                    <a:pt x="4469511" y="5251650"/>
                    <a:pt x="4471415" y="5274129"/>
                  </a:cubicBezTo>
                  <a:cubicBezTo>
                    <a:pt x="4474653" y="5313754"/>
                    <a:pt x="4480369" y="5353379"/>
                    <a:pt x="4483990" y="5393005"/>
                  </a:cubicBezTo>
                  <a:cubicBezTo>
                    <a:pt x="4484752" y="5401579"/>
                    <a:pt x="4479988" y="5410531"/>
                    <a:pt x="4479607" y="5419295"/>
                  </a:cubicBezTo>
                  <a:cubicBezTo>
                    <a:pt x="4478656" y="5446728"/>
                    <a:pt x="4478464" y="5474161"/>
                    <a:pt x="4477894" y="5501594"/>
                  </a:cubicBezTo>
                  <a:cubicBezTo>
                    <a:pt x="4477702" y="5517215"/>
                    <a:pt x="4478273" y="5533027"/>
                    <a:pt x="4476560" y="5548460"/>
                  </a:cubicBezTo>
                  <a:cubicBezTo>
                    <a:pt x="4474273" y="5568842"/>
                    <a:pt x="4470844" y="5587321"/>
                    <a:pt x="4485703" y="5606372"/>
                  </a:cubicBezTo>
                  <a:cubicBezTo>
                    <a:pt x="4508755" y="5635711"/>
                    <a:pt x="4499801" y="5673050"/>
                    <a:pt x="4505134" y="5706959"/>
                  </a:cubicBezTo>
                  <a:cubicBezTo>
                    <a:pt x="4506468" y="5715723"/>
                    <a:pt x="4506659" y="5724678"/>
                    <a:pt x="4508183" y="5733440"/>
                  </a:cubicBezTo>
                  <a:cubicBezTo>
                    <a:pt x="4511041" y="5749634"/>
                    <a:pt x="4514279" y="5765635"/>
                    <a:pt x="4517519" y="5781830"/>
                  </a:cubicBezTo>
                  <a:cubicBezTo>
                    <a:pt x="4518089" y="5784686"/>
                    <a:pt x="4518281" y="5787924"/>
                    <a:pt x="4519234" y="5790592"/>
                  </a:cubicBezTo>
                  <a:cubicBezTo>
                    <a:pt x="4527233" y="5815169"/>
                    <a:pt x="4536378" y="5839361"/>
                    <a:pt x="4542855" y="5864318"/>
                  </a:cubicBezTo>
                  <a:cubicBezTo>
                    <a:pt x="4546095" y="5876511"/>
                    <a:pt x="4546476" y="5890037"/>
                    <a:pt x="4544759" y="5902610"/>
                  </a:cubicBezTo>
                  <a:cubicBezTo>
                    <a:pt x="4539808" y="5939377"/>
                    <a:pt x="4537712" y="5975764"/>
                    <a:pt x="4544951" y="6012723"/>
                  </a:cubicBezTo>
                  <a:cubicBezTo>
                    <a:pt x="4547808" y="6027392"/>
                    <a:pt x="4543045" y="6043776"/>
                    <a:pt x="4541332" y="6059397"/>
                  </a:cubicBezTo>
                  <a:cubicBezTo>
                    <a:pt x="4536759" y="6096736"/>
                    <a:pt x="4531805" y="6134075"/>
                    <a:pt x="4527426" y="6171605"/>
                  </a:cubicBezTo>
                  <a:cubicBezTo>
                    <a:pt x="4524758" y="6195037"/>
                    <a:pt x="4523234" y="6218660"/>
                    <a:pt x="4520568" y="6242093"/>
                  </a:cubicBezTo>
                  <a:cubicBezTo>
                    <a:pt x="4517327" y="6269144"/>
                    <a:pt x="4512375" y="6296005"/>
                    <a:pt x="4509706" y="6323058"/>
                  </a:cubicBezTo>
                  <a:cubicBezTo>
                    <a:pt x="4506659" y="6353919"/>
                    <a:pt x="4506089" y="6384972"/>
                    <a:pt x="4502848" y="6415833"/>
                  </a:cubicBezTo>
                  <a:cubicBezTo>
                    <a:pt x="4496563" y="6472225"/>
                    <a:pt x="4489132" y="6528424"/>
                    <a:pt x="4482084" y="6584812"/>
                  </a:cubicBezTo>
                  <a:cubicBezTo>
                    <a:pt x="4475226" y="6639488"/>
                    <a:pt x="4469129" y="6694164"/>
                    <a:pt x="4460557" y="6748458"/>
                  </a:cubicBezTo>
                  <a:cubicBezTo>
                    <a:pt x="4456937" y="6771319"/>
                    <a:pt x="4447030" y="6793035"/>
                    <a:pt x="4441507" y="6815516"/>
                  </a:cubicBezTo>
                  <a:lnTo>
                    <a:pt x="4431806" y="6858001"/>
                  </a:lnTo>
                  <a:lnTo>
                    <a:pt x="4259554" y="6858001"/>
                  </a:lnTo>
                  <a:lnTo>
                    <a:pt x="4259554" y="6858002"/>
                  </a:lnTo>
                  <a:lnTo>
                    <a:pt x="0" y="6858002"/>
                  </a:lnTo>
                  <a:lnTo>
                    <a:pt x="0" y="2"/>
                  </a:lnTo>
                  <a:lnTo>
                    <a:pt x="3766492" y="1"/>
                  </a:lnTo>
                  <a:lnTo>
                    <a:pt x="3769210" y="21486"/>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9" name="Group 8">
              <a:extLst>
                <a:ext uri="{FF2B5EF4-FFF2-40B4-BE49-F238E27FC236}">
                  <a16:creationId xmlns:a16="http://schemas.microsoft.com/office/drawing/2014/main" id="{1BCD9601-1F44-4E40-998C-1B256DAE946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1"/>
              <a:ext cx="884241" cy="6858002"/>
              <a:chOff x="3697284" y="-1"/>
              <a:chExt cx="884241" cy="6858002"/>
            </a:xfrm>
          </p:grpSpPr>
          <p:grpSp>
            <p:nvGrpSpPr>
              <p:cNvPr id="10" name="Group 9">
                <a:extLst>
                  <a:ext uri="{FF2B5EF4-FFF2-40B4-BE49-F238E27FC236}">
                    <a16:creationId xmlns:a16="http://schemas.microsoft.com/office/drawing/2014/main" id="{1A1CA4E9-12FA-47EB-8471-25E8D55152C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1"/>
                <a:ext cx="884241" cy="6858001"/>
                <a:chOff x="3697284" y="-1"/>
                <a:chExt cx="884241" cy="6858001"/>
              </a:xfrm>
              <a:solidFill>
                <a:srgbClr val="FFFFFF"/>
              </a:solidFill>
              <a:effectLst/>
            </p:grpSpPr>
            <p:sp>
              <p:nvSpPr>
                <p:cNvPr id="14" name="Freeform: Shape 13">
                  <a:extLst>
                    <a:ext uri="{FF2B5EF4-FFF2-40B4-BE49-F238E27FC236}">
                      <a16:creationId xmlns:a16="http://schemas.microsoft.com/office/drawing/2014/main" id="{E13A9BF0-334C-4457-A635-9CA4877EAA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FF05821A-8598-44E4-A18C-538D5331E4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1" name="Group 10">
                <a:extLst>
                  <a:ext uri="{FF2B5EF4-FFF2-40B4-BE49-F238E27FC236}">
                    <a16:creationId xmlns:a16="http://schemas.microsoft.com/office/drawing/2014/main" id="{8A4ECC81-E17F-4F87-9A0B-398363A864A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0"/>
                <a:ext cx="884241" cy="6858001"/>
                <a:chOff x="3697284" y="-1"/>
                <a:chExt cx="884241" cy="6858001"/>
              </a:xfrm>
              <a:blipFill>
                <a:blip r:embed="rId4">
                  <a:alphaModFix amt="57000"/>
                </a:blip>
                <a:tile tx="0" ty="0" sx="100000" sy="100000" flip="none" algn="tl"/>
              </a:blipFill>
              <a:effectLst/>
            </p:grpSpPr>
            <p:sp>
              <p:nvSpPr>
                <p:cNvPr id="12" name="Freeform: Shape 11">
                  <a:extLst>
                    <a:ext uri="{FF2B5EF4-FFF2-40B4-BE49-F238E27FC236}">
                      <a16:creationId xmlns:a16="http://schemas.microsoft.com/office/drawing/2014/main" id="{1FBBD7D8-A895-40D0-A53D-DEDF495B2F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BA602493-BC70-48CF-BDBA-88A8662274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sp>
        <p:nvSpPr>
          <p:cNvPr id="4" name="TextBox 3">
            <a:extLst>
              <a:ext uri="{FF2B5EF4-FFF2-40B4-BE49-F238E27FC236}">
                <a16:creationId xmlns:a16="http://schemas.microsoft.com/office/drawing/2014/main" id="{DC054777-0C50-F232-0DB6-91CC132D6CBA}"/>
              </a:ext>
            </a:extLst>
          </p:cNvPr>
          <p:cNvSpPr txBox="1"/>
          <p:nvPr/>
        </p:nvSpPr>
        <p:spPr>
          <a:xfrm>
            <a:off x="11139688" y="6642557"/>
            <a:ext cx="2104622" cy="215444"/>
          </a:xfrm>
          <a:prstGeom prst="rect">
            <a:avLst/>
          </a:prstGeom>
          <a:noFill/>
        </p:spPr>
        <p:txBody>
          <a:bodyPr wrap="square" rtlCol="0">
            <a:spAutoFit/>
          </a:bodyPr>
          <a:lstStyle/>
          <a:p>
            <a:r>
              <a:rPr lang="en-GB" sz="800" dirty="0"/>
              <a:t>Shutterstock.com</a:t>
            </a:r>
          </a:p>
        </p:txBody>
      </p:sp>
      <p:sp>
        <p:nvSpPr>
          <p:cNvPr id="18" name="TextBox 17">
            <a:extLst>
              <a:ext uri="{FF2B5EF4-FFF2-40B4-BE49-F238E27FC236}">
                <a16:creationId xmlns:a16="http://schemas.microsoft.com/office/drawing/2014/main" id="{9FFD7B07-F87D-AA20-2878-79D90CEB542B}"/>
              </a:ext>
            </a:extLst>
          </p:cNvPr>
          <p:cNvSpPr txBox="1"/>
          <p:nvPr/>
        </p:nvSpPr>
        <p:spPr>
          <a:xfrm>
            <a:off x="466855" y="1323999"/>
            <a:ext cx="3327834" cy="4154984"/>
          </a:xfrm>
          <a:prstGeom prst="rect">
            <a:avLst/>
          </a:prstGeom>
          <a:noFill/>
        </p:spPr>
        <p:txBody>
          <a:bodyPr wrap="square">
            <a:spAutoFit/>
          </a:bodyPr>
          <a:lstStyle/>
          <a:p>
            <a:pPr marL="171450" indent="-171450">
              <a:buFont typeface="Arial" panose="020B0604020202020204" pitchFamily="34" charset="0"/>
              <a:buChar char="•"/>
            </a:pPr>
            <a:r>
              <a:rPr lang="en-GB" sz="1200" b="1" dirty="0">
                <a:solidFill>
                  <a:schemeClr val="bg1"/>
                </a:solidFill>
                <a:latin typeface="Arial" panose="020B0604020202020204" pitchFamily="34" charset="0"/>
                <a:cs typeface="Arial" panose="020B0604020202020204" pitchFamily="34" charset="0"/>
              </a:rPr>
              <a:t>Briefing before Service</a:t>
            </a:r>
          </a:p>
          <a:p>
            <a:endParaRPr lang="en-GB" sz="1200" b="1"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In any team-oriented organisation, effective communication is crucial for successful performance. Each communication method serves a specific purpose and format, with careful attention and focus given to every customer (Maier, 2012).</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During my placement at Beach House, we had a briefing before every service to ensure everything was in order, including details about the guests, special dietary requirements, and any special occasions. This helped ensure the restaurant ran smoothly. </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These briefings are an excellent way to facilitate clear communication. I plan to adopt this approach in my future endeavours, as it promotes effective communication and ensures smooth operations.</a:t>
            </a:r>
          </a:p>
          <a:p>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279878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and and arrows pointing up">
            <a:extLst>
              <a:ext uri="{FF2B5EF4-FFF2-40B4-BE49-F238E27FC236}">
                <a16:creationId xmlns:a16="http://schemas.microsoft.com/office/drawing/2014/main" id="{2CD634D8-0841-F272-071C-C413220C4523}"/>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tretch>
            <a:fillRect/>
          </a:stretch>
        </p:blipFill>
        <p:spPr>
          <a:xfrm>
            <a:off x="0" y="-5352"/>
            <a:ext cx="12191999" cy="6863351"/>
          </a:xfrm>
          <a:prstGeom prst="rect">
            <a:avLst/>
          </a:prstGeom>
        </p:spPr>
      </p:pic>
      <p:sp>
        <p:nvSpPr>
          <p:cNvPr id="5" name="TextBox 4">
            <a:extLst>
              <a:ext uri="{FF2B5EF4-FFF2-40B4-BE49-F238E27FC236}">
                <a16:creationId xmlns:a16="http://schemas.microsoft.com/office/drawing/2014/main" id="{93D5527C-32D8-FF5C-EAC4-8966BF79EEEA}"/>
              </a:ext>
            </a:extLst>
          </p:cNvPr>
          <p:cNvSpPr txBox="1"/>
          <p:nvPr/>
        </p:nvSpPr>
        <p:spPr>
          <a:xfrm>
            <a:off x="634731" y="1015585"/>
            <a:ext cx="4978129" cy="2308324"/>
          </a:xfrm>
          <a:prstGeom prst="rect">
            <a:avLst/>
          </a:prstGeom>
          <a:noFill/>
        </p:spPr>
        <p:txBody>
          <a:bodyPr wrap="square">
            <a:spAutoFit/>
          </a:bodyPr>
          <a:lstStyle/>
          <a:p>
            <a:r>
              <a:rPr lang="en-GB" sz="1200" dirty="0">
                <a:solidFill>
                  <a:schemeClr val="bg1"/>
                </a:solidFill>
                <a:latin typeface="Arial" panose="020B0604020202020204" pitchFamily="34" charset="0"/>
                <a:cs typeface="Arial" panose="020B0604020202020204" pitchFamily="34" charset="0"/>
              </a:rPr>
              <a:t>Conclusion</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I gained valuable insights into restaurant management, particularly the importance of communication, hierarchy, and decision-making under pressure. Daily service briefings were key to ensuring smooth operations and effective teamwork, while attention to detail and proactive problem-solving. Running my own station taught me the significance of responsibility, taking initiative, and managing tasks efficiently. Learning to navigate the hierarchy, consult with senior chefs, and adapt quickly under time constraints highlighted the need for strong leadership and communication skills—critical aspects that I aim to apply in future management roles.</a:t>
            </a:r>
          </a:p>
        </p:txBody>
      </p:sp>
    </p:spTree>
    <p:extLst>
      <p:ext uri="{BB962C8B-B14F-4D97-AF65-F5344CB8AC3E}">
        <p14:creationId xmlns:p14="http://schemas.microsoft.com/office/powerpoint/2010/main" val="10473223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and and arrows pointing up">
            <a:extLst>
              <a:ext uri="{FF2B5EF4-FFF2-40B4-BE49-F238E27FC236}">
                <a16:creationId xmlns:a16="http://schemas.microsoft.com/office/drawing/2014/main" id="{2CD634D8-0841-F272-071C-C413220C4523}"/>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tretch>
            <a:fillRect/>
          </a:stretch>
        </p:blipFill>
        <p:spPr>
          <a:xfrm>
            <a:off x="0" y="-5352"/>
            <a:ext cx="12191999" cy="6863351"/>
          </a:xfrm>
          <a:prstGeom prst="rect">
            <a:avLst/>
          </a:prstGeom>
        </p:spPr>
      </p:pic>
      <p:sp>
        <p:nvSpPr>
          <p:cNvPr id="4" name="TextBox 3">
            <a:extLst>
              <a:ext uri="{FF2B5EF4-FFF2-40B4-BE49-F238E27FC236}">
                <a16:creationId xmlns:a16="http://schemas.microsoft.com/office/drawing/2014/main" id="{67821672-46E4-3B67-874B-3AC236BAB470}"/>
              </a:ext>
            </a:extLst>
          </p:cNvPr>
          <p:cNvSpPr txBox="1"/>
          <p:nvPr/>
        </p:nvSpPr>
        <p:spPr>
          <a:xfrm>
            <a:off x="735339" y="71525"/>
            <a:ext cx="6129866" cy="276999"/>
          </a:xfrm>
          <a:prstGeom prst="rect">
            <a:avLst/>
          </a:prstGeom>
          <a:noFill/>
        </p:spPr>
        <p:txBody>
          <a:bodyPr wrap="square">
            <a:spAutoFit/>
          </a:bodyPr>
          <a:lstStyle/>
          <a:p>
            <a:r>
              <a:rPr lang="en-GB" sz="1200" dirty="0">
                <a:solidFill>
                  <a:schemeClr val="bg1">
                    <a:lumMod val="95000"/>
                  </a:schemeClr>
                </a:solidFill>
                <a:latin typeface="Arial" panose="020B0604020202020204" pitchFamily="34" charset="0"/>
                <a:cs typeface="Arial" panose="020B0604020202020204" pitchFamily="34" charset="0"/>
              </a:rPr>
              <a:t>References:</a:t>
            </a:r>
          </a:p>
        </p:txBody>
      </p:sp>
      <p:sp>
        <p:nvSpPr>
          <p:cNvPr id="5" name="TextBox 4">
            <a:extLst>
              <a:ext uri="{FF2B5EF4-FFF2-40B4-BE49-F238E27FC236}">
                <a16:creationId xmlns:a16="http://schemas.microsoft.com/office/drawing/2014/main" id="{B041E8D0-E4C9-8068-AACC-5580938D070F}"/>
              </a:ext>
            </a:extLst>
          </p:cNvPr>
          <p:cNvSpPr txBox="1"/>
          <p:nvPr/>
        </p:nvSpPr>
        <p:spPr>
          <a:xfrm>
            <a:off x="753390" y="425401"/>
            <a:ext cx="9071545" cy="6370975"/>
          </a:xfrm>
          <a:prstGeom prst="rect">
            <a:avLst/>
          </a:prstGeom>
          <a:noFill/>
        </p:spPr>
        <p:txBody>
          <a:bodyPr wrap="square">
            <a:spAutoFit/>
          </a:bodyPr>
          <a:lstStyle/>
          <a:p>
            <a:r>
              <a:rPr lang="en-GB" sz="1200" dirty="0">
                <a:solidFill>
                  <a:schemeClr val="bg1"/>
                </a:solidFill>
                <a:latin typeface="Arial" panose="020B0604020202020204" pitchFamily="34" charset="0"/>
                <a:cs typeface="Arial" panose="020B0604020202020204" pitchFamily="34" charset="0"/>
              </a:rPr>
              <a:t>Bite Size Learning, (</a:t>
            </a:r>
            <a:r>
              <a:rPr lang="en-GB" sz="1200" dirty="0" err="1">
                <a:solidFill>
                  <a:schemeClr val="bg1"/>
                </a:solidFill>
                <a:latin typeface="Arial" panose="020B0604020202020204" pitchFamily="34" charset="0"/>
                <a:cs typeface="Arial" panose="020B0604020202020204" pitchFamily="34" charset="0"/>
              </a:rPr>
              <a:t>n.d</a:t>
            </a:r>
            <a:r>
              <a:rPr lang="en-GB" sz="1200" dirty="0">
                <a:solidFill>
                  <a:schemeClr val="bg1"/>
                </a:solidFill>
                <a:latin typeface="Arial" panose="020B0604020202020204" pitchFamily="34" charset="0"/>
                <a:cs typeface="Arial" panose="020B0604020202020204" pitchFamily="34" charset="0"/>
              </a:rPr>
              <a:t>). The Gibbs’ Reflective Cycle stages. Available at: https://www.bitesizelearning.co.uk/resources/gibbs-reflective-cycle-explained-diagram-examples. (Access: 23 October 2024)</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Bruce, B. (2023). The Importance of Strong Leadership in Restaurant Manager. Available at: https://www.linkedin.com/pulse/importance-strong-leadership-restaurant-manager-brian-bruce  (Access: 22 October 2024)</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Cohen, M.S. and Thompson, B.B., (2001). Training teams to take initiative: Critical thinking in novel situations. Advances in human performance and cognitive engineering research, 1, pp.251-292.</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Cooper, C.L. ed., (2004). Leadership and management in the 21st century: Business challenges of the future. OUP Oxford.</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Diedrich, M.I., (2011). Kitchen Hierarchies. Beyond Uncle Tom’s Cabin: Essays on the Writing of Harriet Beecher Stowe, pp.109-24.</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Fielding, M. (2006). Effective communication in organisations. Juta and Company Ltd.</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Fine Dining Lovers (2017). Kitchen Hierarchy Explained. Available at: https://www.finedininglovers.com/article/kitchen-hierarchy-explained.  (Access:22 October 2024)</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Ford, J. K., Schmitt, N., </a:t>
            </a:r>
            <a:r>
              <a:rPr lang="en-GB" sz="1200" dirty="0" err="1">
                <a:solidFill>
                  <a:schemeClr val="bg1"/>
                </a:solidFill>
                <a:latin typeface="Arial" panose="020B0604020202020204" pitchFamily="34" charset="0"/>
                <a:cs typeface="Arial" panose="020B0604020202020204" pitchFamily="34" charset="0"/>
              </a:rPr>
              <a:t>Scheitman</a:t>
            </a:r>
            <a:r>
              <a:rPr lang="en-GB" sz="1200" dirty="0">
                <a:solidFill>
                  <a:schemeClr val="bg1"/>
                </a:solidFill>
                <a:latin typeface="Arial" panose="020B0604020202020204" pitchFamily="34" charset="0"/>
                <a:cs typeface="Arial" panose="020B0604020202020204" pitchFamily="34" charset="0"/>
              </a:rPr>
              <a:t>, S. L., </a:t>
            </a:r>
            <a:r>
              <a:rPr lang="en-GB" sz="1200" dirty="0" err="1">
                <a:solidFill>
                  <a:schemeClr val="bg1"/>
                </a:solidFill>
                <a:latin typeface="Arial" panose="020B0604020202020204" pitchFamily="34" charset="0"/>
                <a:cs typeface="Arial" panose="020B0604020202020204" pitchFamily="34" charset="0"/>
              </a:rPr>
              <a:t>Hults</a:t>
            </a:r>
            <a:r>
              <a:rPr lang="en-GB" sz="1200" dirty="0">
                <a:solidFill>
                  <a:schemeClr val="bg1"/>
                </a:solidFill>
                <a:latin typeface="Arial" panose="020B0604020202020204" pitchFamily="34" charset="0"/>
                <a:cs typeface="Arial" panose="020B0604020202020204" pitchFamily="34" charset="0"/>
              </a:rPr>
              <a:t>, B. M., &amp; Doherty, M. L. (1989). Processing tracing methods: Contributions, problems and neglected research questions. Organizational </a:t>
            </a:r>
            <a:r>
              <a:rPr lang="en-GB" sz="1200" dirty="0" err="1">
                <a:solidFill>
                  <a:schemeClr val="bg1"/>
                </a:solidFill>
                <a:latin typeface="Arial" panose="020B0604020202020204" pitchFamily="34" charset="0"/>
                <a:cs typeface="Arial" panose="020B0604020202020204" pitchFamily="34" charset="0"/>
              </a:rPr>
              <a:t>Behavior</a:t>
            </a:r>
            <a:r>
              <a:rPr lang="en-GB" sz="1200" dirty="0">
                <a:solidFill>
                  <a:schemeClr val="bg1"/>
                </a:solidFill>
                <a:latin typeface="Arial" panose="020B0604020202020204" pitchFamily="34" charset="0"/>
                <a:cs typeface="Arial" panose="020B0604020202020204" pitchFamily="34" charset="0"/>
              </a:rPr>
              <a:t> and Human Decision Processes, 43(1), 75– 117. Available at: https://doi.org/10.1016/0749-5978(89)90059-9 (Access: 23 October 2024)</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Francis (2023). How to Manage Kitchen Restaurant Kitchen Inventory: The Secrets Revealed. Available at: https://restaurantmanagement.co.uk/manage-kitchen-inventory/ (Access: 23 October 2024)</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Francis (2024). Restaurant Kitchen Management: Be The Best In Your Field. Available at: https://restaurantmanagement.co.uk/restaurant-kitchen-management-a-guide-to-being-the-best-in-your-field/#Conclusion ( Access: 22 October 2024)</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LSBF Staff (2018). The Golden Rules of Effective Management. Available at: https://www.lsbf.org.uk/blog/opinion-features/the-golden-rules-of-effective-management. (Access: 23 October 2024)</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Maier, T, (2012). Hospitality Leadership Lessons in French Gastronomy The Story of guy and Franck Savoy. Author House.</a:t>
            </a:r>
          </a:p>
          <a:p>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59142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and and arrows pointing up">
            <a:extLst>
              <a:ext uri="{FF2B5EF4-FFF2-40B4-BE49-F238E27FC236}">
                <a16:creationId xmlns:a16="http://schemas.microsoft.com/office/drawing/2014/main" id="{2CD634D8-0841-F272-071C-C413220C4523}"/>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tretch>
            <a:fillRect/>
          </a:stretch>
        </p:blipFill>
        <p:spPr>
          <a:xfrm>
            <a:off x="0" y="-5352"/>
            <a:ext cx="12191999" cy="6863351"/>
          </a:xfrm>
          <a:prstGeom prst="rect">
            <a:avLst/>
          </a:prstGeom>
        </p:spPr>
      </p:pic>
      <p:sp>
        <p:nvSpPr>
          <p:cNvPr id="4" name="TextBox 3">
            <a:extLst>
              <a:ext uri="{FF2B5EF4-FFF2-40B4-BE49-F238E27FC236}">
                <a16:creationId xmlns:a16="http://schemas.microsoft.com/office/drawing/2014/main" id="{67821672-46E4-3B67-874B-3AC236BAB470}"/>
              </a:ext>
            </a:extLst>
          </p:cNvPr>
          <p:cNvSpPr txBox="1"/>
          <p:nvPr/>
        </p:nvSpPr>
        <p:spPr>
          <a:xfrm>
            <a:off x="605547" y="397085"/>
            <a:ext cx="6129866" cy="276999"/>
          </a:xfrm>
          <a:prstGeom prst="rect">
            <a:avLst/>
          </a:prstGeom>
          <a:noFill/>
        </p:spPr>
        <p:txBody>
          <a:bodyPr wrap="square">
            <a:spAutoFit/>
          </a:bodyPr>
          <a:lstStyle/>
          <a:p>
            <a:r>
              <a:rPr lang="en-GB" sz="1200" dirty="0">
                <a:solidFill>
                  <a:schemeClr val="bg1">
                    <a:lumMod val="95000"/>
                  </a:schemeClr>
                </a:solidFill>
                <a:latin typeface="Arial" panose="020B0604020202020204" pitchFamily="34" charset="0"/>
                <a:cs typeface="Arial" panose="020B0604020202020204" pitchFamily="34" charset="0"/>
              </a:rPr>
              <a:t>References:</a:t>
            </a:r>
          </a:p>
        </p:txBody>
      </p:sp>
      <p:sp>
        <p:nvSpPr>
          <p:cNvPr id="6" name="TextBox 5">
            <a:extLst>
              <a:ext uri="{FF2B5EF4-FFF2-40B4-BE49-F238E27FC236}">
                <a16:creationId xmlns:a16="http://schemas.microsoft.com/office/drawing/2014/main" id="{7E8A3332-4984-2A1D-A4C3-0E690373101A}"/>
              </a:ext>
            </a:extLst>
          </p:cNvPr>
          <p:cNvSpPr txBox="1"/>
          <p:nvPr/>
        </p:nvSpPr>
        <p:spPr>
          <a:xfrm>
            <a:off x="613563" y="766333"/>
            <a:ext cx="10670522" cy="2677656"/>
          </a:xfrm>
          <a:prstGeom prst="rect">
            <a:avLst/>
          </a:prstGeom>
          <a:noFill/>
        </p:spPr>
        <p:txBody>
          <a:bodyPr wrap="square">
            <a:spAutoFit/>
          </a:bodyPr>
          <a:lstStyle/>
          <a:p>
            <a:r>
              <a:rPr lang="en-GB" sz="1200" dirty="0">
                <a:solidFill>
                  <a:schemeClr val="bg1"/>
                </a:solidFill>
                <a:latin typeface="Arial" panose="020B0604020202020204" pitchFamily="34" charset="0"/>
                <a:cs typeface="Arial" panose="020B0604020202020204" pitchFamily="34" charset="0"/>
              </a:rPr>
              <a:t>Miranda, D. (2024). 10 Management Style of Effective Leaders. Available at: https://www.forbes.com/advisor/business/management-styles/ . (Access: 22 October 2024)</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Mc Leod, S. (2024). Gibbs Reflective Cycle. Available at: https://www.simplypsychology.org/gibbs-reflective-cycle.html.  (Access 23 October 2024)</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Payne, J.W., (1993). The adaptive decision maker. Cambridge University Press.</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Scanlon, N. (1993). </a:t>
            </a:r>
            <a:r>
              <a:rPr lang="en-GB" sz="1200" i="1" dirty="0">
                <a:solidFill>
                  <a:schemeClr val="bg1"/>
                </a:solidFill>
                <a:latin typeface="Arial" panose="020B0604020202020204" pitchFamily="34" charset="0"/>
                <a:cs typeface="Arial" panose="020B0604020202020204" pitchFamily="34" charset="0"/>
              </a:rPr>
              <a:t>Restaurant Management. </a:t>
            </a:r>
            <a:r>
              <a:rPr lang="en-GB" sz="1200" dirty="0">
                <a:solidFill>
                  <a:schemeClr val="bg1"/>
                </a:solidFill>
                <a:latin typeface="Arial" panose="020B0604020202020204" pitchFamily="34" charset="0"/>
                <a:cs typeface="Arial" panose="020B0604020202020204" pitchFamily="34" charset="0"/>
              </a:rPr>
              <a:t>John Wiley &amp; Sons.</a:t>
            </a:r>
          </a:p>
          <a:p>
            <a:endParaRPr lang="en-GB" sz="1200" dirty="0">
              <a:solidFill>
                <a:schemeClr val="bg1"/>
              </a:solidFill>
              <a:latin typeface="Arial" panose="020B0604020202020204" pitchFamily="34" charset="0"/>
              <a:cs typeface="Arial" panose="020B0604020202020204" pitchFamily="34" charset="0"/>
            </a:endParaRPr>
          </a:p>
          <a:p>
            <a:r>
              <a:rPr lang="en-GB" sz="1200" dirty="0">
                <a:solidFill>
                  <a:schemeClr val="bg1"/>
                </a:solidFill>
                <a:latin typeface="Arial" panose="020B0604020202020204" pitchFamily="34" charset="0"/>
                <a:cs typeface="Arial" panose="020B0604020202020204" pitchFamily="34" charset="0"/>
              </a:rPr>
              <a:t>The University of Edinburgh, (</a:t>
            </a:r>
            <a:r>
              <a:rPr lang="en-GB" sz="1200" dirty="0" err="1">
                <a:solidFill>
                  <a:schemeClr val="bg1"/>
                </a:solidFill>
                <a:latin typeface="Arial" panose="020B0604020202020204" pitchFamily="34" charset="0"/>
                <a:cs typeface="Arial" panose="020B0604020202020204" pitchFamily="34" charset="0"/>
              </a:rPr>
              <a:t>n.d</a:t>
            </a:r>
            <a:r>
              <a:rPr lang="en-GB" sz="1200" dirty="0">
                <a:solidFill>
                  <a:schemeClr val="bg1"/>
                </a:solidFill>
                <a:latin typeface="Arial" panose="020B0604020202020204" pitchFamily="34" charset="0"/>
                <a:cs typeface="Arial" panose="020B0604020202020204" pitchFamily="34" charset="0"/>
              </a:rPr>
              <a:t>). Gibbs’ Reflective Cycle. Available at: https://www.ed.ac.uk/reflection/reflectors-toolkit/reflecting-on-experience/gibbs-reflective-cycle. (Access: 23 October 2024)</a:t>
            </a:r>
          </a:p>
          <a:p>
            <a:endParaRPr lang="en-GB" sz="1200" dirty="0">
              <a:solidFill>
                <a:schemeClr val="bg1"/>
              </a:solidFill>
              <a:latin typeface="Arial" panose="020B0604020202020204" pitchFamily="34" charset="0"/>
              <a:cs typeface="Arial" panose="020B0604020202020204" pitchFamily="34" charset="0"/>
            </a:endParaRPr>
          </a:p>
          <a:p>
            <a:endParaRPr lang="en-GB" sz="1200" dirty="0">
              <a:solidFill>
                <a:schemeClr val="bg1"/>
              </a:solidFill>
              <a:latin typeface="Arial" panose="020B0604020202020204" pitchFamily="34" charset="0"/>
              <a:cs typeface="Arial" panose="020B0604020202020204" pitchFamily="34" charset="0"/>
            </a:endParaRPr>
          </a:p>
          <a:p>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555374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0804DBFC42F64693D899720BA9B0FE" ma:contentTypeVersion="9" ma:contentTypeDescription="Create a new document." ma:contentTypeScope="" ma:versionID="cca0e38acf7f4f1cd0961204a67a396d">
  <xsd:schema xmlns:xsd="http://www.w3.org/2001/XMLSchema" xmlns:xs="http://www.w3.org/2001/XMLSchema" xmlns:p="http://schemas.microsoft.com/office/2006/metadata/properties" xmlns:ns3="d8e79d84-78fb-44a9-92e9-d04bdd8f0359" xmlns:ns4="04c7059f-bde8-4ce9-bb0f-e52888740953" targetNamespace="http://schemas.microsoft.com/office/2006/metadata/properties" ma:root="true" ma:fieldsID="c44ee58a761bf1431a5231b463412891" ns3:_="" ns4:_="">
    <xsd:import namespace="d8e79d84-78fb-44a9-92e9-d04bdd8f0359"/>
    <xsd:import namespace="04c7059f-bde8-4ce9-bb0f-e52888740953"/>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_activity" minOccurs="0"/>
                <xsd:element ref="ns4:SharedWithUsers" minOccurs="0"/>
                <xsd:element ref="ns4:SharedWithDetails" minOccurs="0"/>
                <xsd:element ref="ns4:SharingHintHash" minOccurs="0"/>
                <xsd:element ref="ns3:MediaServiceObjectDetectorVersions"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8e79d84-78fb-44a9-92e9-d04bdd8f03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_activity" ma:index="11" nillable="true" ma:displayName="_activity" ma:hidden="true" ma:internalName="_activity">
      <xsd:simpleType>
        <xsd:restriction base="dms:Note"/>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4c7059f-bde8-4ce9-bb0f-e52888740953"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d8e79d84-78fb-44a9-92e9-d04bdd8f0359" xsi:nil="true"/>
  </documentManagement>
</p:properties>
</file>

<file path=customXml/itemProps1.xml><?xml version="1.0" encoding="utf-8"?>
<ds:datastoreItem xmlns:ds="http://schemas.openxmlformats.org/officeDocument/2006/customXml" ds:itemID="{F3CEA691-D82F-437F-8E5D-682BCC8302F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8e79d84-78fb-44a9-92e9-d04bdd8f0359"/>
    <ds:schemaRef ds:uri="04c7059f-bde8-4ce9-bb0f-e5288874095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51D1C31-E745-49A6-9793-0D59510661C4}">
  <ds:schemaRefs>
    <ds:schemaRef ds:uri="http://schemas.microsoft.com/sharepoint/v3/contenttype/forms"/>
  </ds:schemaRefs>
</ds:datastoreItem>
</file>

<file path=customXml/itemProps3.xml><?xml version="1.0" encoding="utf-8"?>
<ds:datastoreItem xmlns:ds="http://schemas.openxmlformats.org/officeDocument/2006/customXml" ds:itemID="{0BF87EF6-A08E-4B88-BEE2-1DF4779C8161}">
  <ds:schemaRefs>
    <ds:schemaRef ds:uri="http://schemas.microsoft.com/office/2006/metadata/properties"/>
    <ds:schemaRef ds:uri="http://schemas.microsoft.com/office/2006/documentManagement/types"/>
    <ds:schemaRef ds:uri="http://purl.org/dc/elements/1.1/"/>
    <ds:schemaRef ds:uri="http://purl.org/dc/terms/"/>
    <ds:schemaRef ds:uri="d8e79d84-78fb-44a9-92e9-d04bdd8f0359"/>
    <ds:schemaRef ds:uri="http://schemas.microsoft.com/office/infopath/2007/PartnerControls"/>
    <ds:schemaRef ds:uri="http://schemas.openxmlformats.org/package/2006/metadata/core-properties"/>
    <ds:schemaRef ds:uri="04c7059f-bde8-4ce9-bb0f-e52888740953"/>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4792</TotalTime>
  <Words>1990</Words>
  <Application>Microsoft Office PowerPoint</Application>
  <PresentationFormat>Widescreen</PresentationFormat>
  <Paragraphs>107</Paragraphs>
  <Slides>13</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Aptos</vt:lpstr>
      <vt:lpstr>Aptos Display</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Jef Pascual (2229176)</dc:creator>
  <cp:lastModifiedBy>Jef Pascual (2229176)</cp:lastModifiedBy>
  <cp:revision>5</cp:revision>
  <dcterms:created xsi:type="dcterms:W3CDTF">2024-10-22T08:17:45Z</dcterms:created>
  <dcterms:modified xsi:type="dcterms:W3CDTF">2024-10-25T16:09:55Z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0x010100A20804DBFC42F64693D899720BA9B0FE</vt:lpwstr>
  </property>
</Properties>
</file>