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97" r:id="rId5"/>
    <p:sldId id="298" r:id="rId6"/>
    <p:sldId id="444" r:id="rId7"/>
    <p:sldId id="441" r:id="rId8"/>
    <p:sldId id="281" r:id="rId9"/>
    <p:sldId id="282" r:id="rId10"/>
    <p:sldId id="279" r:id="rId11"/>
    <p:sldId id="278" r:id="rId12"/>
    <p:sldId id="299" r:id="rId13"/>
    <p:sldId id="453" r:id="rId14"/>
    <p:sldId id="289" r:id="rId15"/>
    <p:sldId id="454" r:id="rId16"/>
    <p:sldId id="286" r:id="rId17"/>
    <p:sldId id="45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C711F3-FD67-4AA3-B3A6-1E2D0327DC0F}" v="1" dt="2024-10-08T13:55:24.488"/>
    <p1510:client id="{D506949B-2A37-4055-8D38-32C95B4EC1B7}" v="15" dt="2024-10-07T19:02:21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S::jessica.roberts@uwtsd.ac.uk::831782ca-6a3f-4cbd-8621-3600d0a72af9" providerId="AD" clId="Web-{02C711F3-FD67-4AA3-B3A6-1E2D0327DC0F}"/>
    <pc:docChg chg="delSld modSld">
      <pc:chgData name="Jessica Roberts" userId="S::jessica.roberts@uwtsd.ac.uk::831782ca-6a3f-4cbd-8621-3600d0a72af9" providerId="AD" clId="Web-{02C711F3-FD67-4AA3-B3A6-1E2D0327DC0F}" dt="2024-10-08T13:55:24.488" v="1"/>
      <pc:docMkLst>
        <pc:docMk/>
      </pc:docMkLst>
      <pc:sldChg chg="del">
        <pc:chgData name="Jessica Roberts" userId="S::jessica.roberts@uwtsd.ac.uk::831782ca-6a3f-4cbd-8621-3600d0a72af9" providerId="AD" clId="Web-{02C711F3-FD67-4AA3-B3A6-1E2D0327DC0F}" dt="2024-10-08T13:55:24.488" v="1"/>
        <pc:sldMkLst>
          <pc:docMk/>
          <pc:sldMk cId="3667030293" sldId="287"/>
        </pc:sldMkLst>
      </pc:sldChg>
      <pc:sldChg chg="modNotes">
        <pc:chgData name="Jessica Roberts" userId="S::jessica.roberts@uwtsd.ac.uk::831782ca-6a3f-4cbd-8621-3600d0a72af9" providerId="AD" clId="Web-{02C711F3-FD67-4AA3-B3A6-1E2D0327DC0F}" dt="2024-10-08T13:55:03.518" v="0"/>
        <pc:sldMkLst>
          <pc:docMk/>
          <pc:sldMk cId="683168389" sldId="29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11E62-EC11-4855-AE7B-3BACACB1A0E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A0189-B454-4601-8871-B82362726C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Facts and figures about a particular issue</a:t>
          </a:r>
          <a:endParaRPr lang="en-US" dirty="0"/>
        </a:p>
      </dgm:t>
    </dgm:pt>
    <dgm:pt modelId="{7DED2868-3ACE-4414-B045-602FABEA1390}" type="parTrans" cxnId="{A2379838-AC92-452C-81C2-520F48382B51}">
      <dgm:prSet/>
      <dgm:spPr/>
      <dgm:t>
        <a:bodyPr/>
        <a:lstStyle/>
        <a:p>
          <a:endParaRPr lang="en-US"/>
        </a:p>
      </dgm:t>
    </dgm:pt>
    <dgm:pt modelId="{6BB34C8E-FE7E-4677-9C4F-A9DEF60949A8}" type="sibTrans" cxnId="{A2379838-AC92-452C-81C2-520F48382B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2AA5B0-A065-46CE-8EEA-A5A742FD80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Description of a background to a case study</a:t>
          </a:r>
          <a:endParaRPr lang="en-US" dirty="0"/>
        </a:p>
      </dgm:t>
    </dgm:pt>
    <dgm:pt modelId="{8BBEBD6F-CCE2-41E8-BF36-8CF6BA6C3F1C}" type="parTrans" cxnId="{DD6C7BCB-EFA6-42EE-8F0E-6160F18D3FFF}">
      <dgm:prSet/>
      <dgm:spPr/>
      <dgm:t>
        <a:bodyPr/>
        <a:lstStyle/>
        <a:p>
          <a:endParaRPr lang="en-US"/>
        </a:p>
      </dgm:t>
    </dgm:pt>
    <dgm:pt modelId="{634A59B1-350C-4600-BEE1-EC1342FDB808}" type="sibTrans" cxnId="{DD6C7BCB-EFA6-42EE-8F0E-6160F18D3F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9DB477-755F-43E9-97B5-6023B25E66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Details of an organisation</a:t>
          </a:r>
          <a:endParaRPr lang="en-US"/>
        </a:p>
      </dgm:t>
    </dgm:pt>
    <dgm:pt modelId="{6063CCD3-70BE-433A-87C4-99AA525A1C7A}" type="parTrans" cxnId="{D4B968B4-9913-434E-A040-3E31F8DD4A41}">
      <dgm:prSet/>
      <dgm:spPr/>
      <dgm:t>
        <a:bodyPr/>
        <a:lstStyle/>
        <a:p>
          <a:endParaRPr lang="en-US"/>
        </a:p>
      </dgm:t>
    </dgm:pt>
    <dgm:pt modelId="{E1EE57D2-5B60-4902-A5F7-BB0F8492CB66}" type="sibTrans" cxnId="{D4B968B4-9913-434E-A040-3E31F8DD4A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A4C3C2-5931-4849-B284-2B50169391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account of how research was undertaken</a:t>
          </a:r>
          <a:endParaRPr lang="en-US"/>
        </a:p>
      </dgm:t>
    </dgm:pt>
    <dgm:pt modelId="{7DE30E24-DE8E-4BC0-92A7-884CDF5FF9B6}" type="parTrans" cxnId="{B6972DEE-46A8-4137-8706-F349DF1BA107}">
      <dgm:prSet/>
      <dgm:spPr/>
      <dgm:t>
        <a:bodyPr/>
        <a:lstStyle/>
        <a:p>
          <a:endParaRPr lang="en-US"/>
        </a:p>
      </dgm:t>
    </dgm:pt>
    <dgm:pt modelId="{44AC2AAF-5AB6-4893-BEB5-5F8DEAF9A8F6}" type="sibTrans" cxnId="{B6972DEE-46A8-4137-8706-F349DF1BA1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85BDF8-366E-410C-991A-7C10888A09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summary of a sequence of events</a:t>
          </a:r>
          <a:endParaRPr lang="en-US"/>
        </a:p>
      </dgm:t>
    </dgm:pt>
    <dgm:pt modelId="{0E80B1DE-97A9-4FCC-B578-E4CB2D01ACAC}" type="parTrans" cxnId="{39E0E543-51B6-46EF-BBAD-7EFB978295EC}">
      <dgm:prSet/>
      <dgm:spPr/>
      <dgm:t>
        <a:bodyPr/>
        <a:lstStyle/>
        <a:p>
          <a:endParaRPr lang="en-US"/>
        </a:p>
      </dgm:t>
    </dgm:pt>
    <dgm:pt modelId="{30349FF5-2545-48AD-A249-959C0502F5AB}" type="sibTrans" cxnId="{39E0E543-51B6-46EF-BBAD-7EFB978295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9F7A27-6411-466F-9088-D57069A9D6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Descriptions of what happened in an experiment. </a:t>
          </a:r>
          <a:endParaRPr lang="en-US"/>
        </a:p>
      </dgm:t>
    </dgm:pt>
    <dgm:pt modelId="{9D7A5ED2-6A0B-4ED4-8088-37593CE48A8C}" type="parTrans" cxnId="{460DBF63-A160-451E-AC30-7B5F32E61AA4}">
      <dgm:prSet/>
      <dgm:spPr/>
      <dgm:t>
        <a:bodyPr/>
        <a:lstStyle/>
        <a:p>
          <a:endParaRPr lang="en-US"/>
        </a:p>
      </dgm:t>
    </dgm:pt>
    <dgm:pt modelId="{6B511298-F3C0-4D75-A07E-F14E5177060C}" type="sibTrans" cxnId="{460DBF63-A160-451E-AC30-7B5F32E61AA4}">
      <dgm:prSet/>
      <dgm:spPr/>
      <dgm:t>
        <a:bodyPr/>
        <a:lstStyle/>
        <a:p>
          <a:endParaRPr lang="en-US"/>
        </a:p>
      </dgm:t>
    </dgm:pt>
    <dgm:pt modelId="{2AF41E6F-6202-4913-B10D-D756D8BFE653}" type="pres">
      <dgm:prSet presAssocID="{92811E62-EC11-4855-AE7B-3BACACB1A0E0}" presName="root" presStyleCnt="0">
        <dgm:presLayoutVars>
          <dgm:dir/>
          <dgm:resizeHandles val="exact"/>
        </dgm:presLayoutVars>
      </dgm:prSet>
      <dgm:spPr/>
    </dgm:pt>
    <dgm:pt modelId="{5BF0E8EA-CF38-4356-ADBF-C1D0281DB389}" type="pres">
      <dgm:prSet presAssocID="{92811E62-EC11-4855-AE7B-3BACACB1A0E0}" presName="container" presStyleCnt="0">
        <dgm:presLayoutVars>
          <dgm:dir/>
          <dgm:resizeHandles val="exact"/>
        </dgm:presLayoutVars>
      </dgm:prSet>
      <dgm:spPr/>
    </dgm:pt>
    <dgm:pt modelId="{41E84329-F24C-4825-8B4C-E6F87D6A6142}" type="pres">
      <dgm:prSet presAssocID="{6B7A0189-B454-4601-8871-B82362726CCB}" presName="compNode" presStyleCnt="0"/>
      <dgm:spPr/>
    </dgm:pt>
    <dgm:pt modelId="{6F84C8C2-C319-43D9-9926-AD4DA137D1D9}" type="pres">
      <dgm:prSet presAssocID="{6B7A0189-B454-4601-8871-B82362726CCB}" presName="iconBgRect" presStyleLbl="bgShp" presStyleIdx="0" presStyleCnt="6"/>
      <dgm:spPr/>
    </dgm:pt>
    <dgm:pt modelId="{5809A6F0-C5B1-434C-94D9-0698B200183D}" type="pres">
      <dgm:prSet presAssocID="{6B7A0189-B454-4601-8871-B82362726CC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A7B16B5-AD36-4F0A-B830-4B797FC916AA}" type="pres">
      <dgm:prSet presAssocID="{6B7A0189-B454-4601-8871-B82362726CCB}" presName="spaceRect" presStyleCnt="0"/>
      <dgm:spPr/>
    </dgm:pt>
    <dgm:pt modelId="{C9D84320-06B1-4549-ADBA-87C015850F03}" type="pres">
      <dgm:prSet presAssocID="{6B7A0189-B454-4601-8871-B82362726CCB}" presName="textRect" presStyleLbl="revTx" presStyleIdx="0" presStyleCnt="6">
        <dgm:presLayoutVars>
          <dgm:chMax val="1"/>
          <dgm:chPref val="1"/>
        </dgm:presLayoutVars>
      </dgm:prSet>
      <dgm:spPr/>
    </dgm:pt>
    <dgm:pt modelId="{34F39516-29DA-4A67-9241-350EF9495BF3}" type="pres">
      <dgm:prSet presAssocID="{6BB34C8E-FE7E-4677-9C4F-A9DEF60949A8}" presName="sibTrans" presStyleLbl="sibTrans2D1" presStyleIdx="0" presStyleCnt="0"/>
      <dgm:spPr/>
    </dgm:pt>
    <dgm:pt modelId="{DA8A56CA-62F3-4FFE-BFC3-30F065C3630B}" type="pres">
      <dgm:prSet presAssocID="{DE2AA5B0-A065-46CE-8EEA-A5A742FD80AC}" presName="compNode" presStyleCnt="0"/>
      <dgm:spPr/>
    </dgm:pt>
    <dgm:pt modelId="{1DC4DCF2-F9EC-4DE9-B67B-614D99DB07E7}" type="pres">
      <dgm:prSet presAssocID="{DE2AA5B0-A065-46CE-8EEA-A5A742FD80AC}" presName="iconBgRect" presStyleLbl="bgShp" presStyleIdx="1" presStyleCnt="6"/>
      <dgm:spPr/>
    </dgm:pt>
    <dgm:pt modelId="{AD63A5AF-6C23-42F6-8AC3-071FC0193832}" type="pres">
      <dgm:prSet presAssocID="{DE2AA5B0-A065-46CE-8EEA-A5A742FD80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C8D7EB0-9D86-466E-A70F-75A54C218AAE}" type="pres">
      <dgm:prSet presAssocID="{DE2AA5B0-A065-46CE-8EEA-A5A742FD80AC}" presName="spaceRect" presStyleCnt="0"/>
      <dgm:spPr/>
    </dgm:pt>
    <dgm:pt modelId="{E33BD986-128E-4B84-88DC-7E1048DB5FFA}" type="pres">
      <dgm:prSet presAssocID="{DE2AA5B0-A065-46CE-8EEA-A5A742FD80AC}" presName="textRect" presStyleLbl="revTx" presStyleIdx="1" presStyleCnt="6">
        <dgm:presLayoutVars>
          <dgm:chMax val="1"/>
          <dgm:chPref val="1"/>
        </dgm:presLayoutVars>
      </dgm:prSet>
      <dgm:spPr/>
    </dgm:pt>
    <dgm:pt modelId="{1C44B278-8EF4-41EC-99AF-39E844F8DBAE}" type="pres">
      <dgm:prSet presAssocID="{634A59B1-350C-4600-BEE1-EC1342FDB808}" presName="sibTrans" presStyleLbl="sibTrans2D1" presStyleIdx="0" presStyleCnt="0"/>
      <dgm:spPr/>
    </dgm:pt>
    <dgm:pt modelId="{226D0939-0F30-4025-8EE1-D781D622CE38}" type="pres">
      <dgm:prSet presAssocID="{989DB477-755F-43E9-97B5-6023B25E6670}" presName="compNode" presStyleCnt="0"/>
      <dgm:spPr/>
    </dgm:pt>
    <dgm:pt modelId="{D2DD7DCC-DD57-4A75-90E8-9368CC9B261F}" type="pres">
      <dgm:prSet presAssocID="{989DB477-755F-43E9-97B5-6023B25E6670}" presName="iconBgRect" presStyleLbl="bgShp" presStyleIdx="2" presStyleCnt="6"/>
      <dgm:spPr/>
    </dgm:pt>
    <dgm:pt modelId="{6D36E62B-13C7-4FE3-936C-2F7747761F08}" type="pres">
      <dgm:prSet presAssocID="{989DB477-755F-43E9-97B5-6023B25E667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E46CFB3-419A-45F4-AD5C-E9D9EE65326C}" type="pres">
      <dgm:prSet presAssocID="{989DB477-755F-43E9-97B5-6023B25E6670}" presName="spaceRect" presStyleCnt="0"/>
      <dgm:spPr/>
    </dgm:pt>
    <dgm:pt modelId="{35B1F53C-5224-43EB-B408-3D322D6F0EE2}" type="pres">
      <dgm:prSet presAssocID="{989DB477-755F-43E9-97B5-6023B25E6670}" presName="textRect" presStyleLbl="revTx" presStyleIdx="2" presStyleCnt="6">
        <dgm:presLayoutVars>
          <dgm:chMax val="1"/>
          <dgm:chPref val="1"/>
        </dgm:presLayoutVars>
      </dgm:prSet>
      <dgm:spPr/>
    </dgm:pt>
    <dgm:pt modelId="{63BD2A3D-D598-4C1C-9486-5CBC650DA61E}" type="pres">
      <dgm:prSet presAssocID="{E1EE57D2-5B60-4902-A5F7-BB0F8492CB66}" presName="sibTrans" presStyleLbl="sibTrans2D1" presStyleIdx="0" presStyleCnt="0"/>
      <dgm:spPr/>
    </dgm:pt>
    <dgm:pt modelId="{BEA5B493-B838-4D0D-BECC-9F2E40E471CB}" type="pres">
      <dgm:prSet presAssocID="{00A4C3C2-5931-4849-B284-2B50169391EC}" presName="compNode" presStyleCnt="0"/>
      <dgm:spPr/>
    </dgm:pt>
    <dgm:pt modelId="{22CAE6BB-A4EB-4E06-861E-5FF05479B288}" type="pres">
      <dgm:prSet presAssocID="{00A4C3C2-5931-4849-B284-2B50169391EC}" presName="iconBgRect" presStyleLbl="bgShp" presStyleIdx="3" presStyleCnt="6"/>
      <dgm:spPr/>
    </dgm:pt>
    <dgm:pt modelId="{CA5D442D-C58C-4AD0-9EEC-D3ECEC9FDA8F}" type="pres">
      <dgm:prSet presAssocID="{00A4C3C2-5931-4849-B284-2B50169391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A0DA543-A90B-4D94-80B0-30F28466FB6D}" type="pres">
      <dgm:prSet presAssocID="{00A4C3C2-5931-4849-B284-2B50169391EC}" presName="spaceRect" presStyleCnt="0"/>
      <dgm:spPr/>
    </dgm:pt>
    <dgm:pt modelId="{8830BA93-C23B-474C-822A-320466B2F47B}" type="pres">
      <dgm:prSet presAssocID="{00A4C3C2-5931-4849-B284-2B50169391EC}" presName="textRect" presStyleLbl="revTx" presStyleIdx="3" presStyleCnt="6">
        <dgm:presLayoutVars>
          <dgm:chMax val="1"/>
          <dgm:chPref val="1"/>
        </dgm:presLayoutVars>
      </dgm:prSet>
      <dgm:spPr/>
    </dgm:pt>
    <dgm:pt modelId="{5F076823-B5BD-408D-B1CA-4E2DE0B0DB75}" type="pres">
      <dgm:prSet presAssocID="{44AC2AAF-5AB6-4893-BEB5-5F8DEAF9A8F6}" presName="sibTrans" presStyleLbl="sibTrans2D1" presStyleIdx="0" presStyleCnt="0"/>
      <dgm:spPr/>
    </dgm:pt>
    <dgm:pt modelId="{88304043-2BC2-4856-A3D1-16D276939BD1}" type="pres">
      <dgm:prSet presAssocID="{C985BDF8-366E-410C-991A-7C10888A0961}" presName="compNode" presStyleCnt="0"/>
      <dgm:spPr/>
    </dgm:pt>
    <dgm:pt modelId="{7CB876CD-6E8B-4941-8AA7-9BD55C25B7C8}" type="pres">
      <dgm:prSet presAssocID="{C985BDF8-366E-410C-991A-7C10888A0961}" presName="iconBgRect" presStyleLbl="bgShp" presStyleIdx="4" presStyleCnt="6"/>
      <dgm:spPr/>
    </dgm:pt>
    <dgm:pt modelId="{5D8B6C29-61AB-410D-AFF0-B154B4B7C985}" type="pres">
      <dgm:prSet presAssocID="{C985BDF8-366E-410C-991A-7C10888A096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0F36675-1BC0-44B4-84E9-4FC667D52F02}" type="pres">
      <dgm:prSet presAssocID="{C985BDF8-366E-410C-991A-7C10888A0961}" presName="spaceRect" presStyleCnt="0"/>
      <dgm:spPr/>
    </dgm:pt>
    <dgm:pt modelId="{7301F037-8DFF-42F2-9EC0-8B879D1142C9}" type="pres">
      <dgm:prSet presAssocID="{C985BDF8-366E-410C-991A-7C10888A0961}" presName="textRect" presStyleLbl="revTx" presStyleIdx="4" presStyleCnt="6">
        <dgm:presLayoutVars>
          <dgm:chMax val="1"/>
          <dgm:chPref val="1"/>
        </dgm:presLayoutVars>
      </dgm:prSet>
      <dgm:spPr/>
    </dgm:pt>
    <dgm:pt modelId="{2FC65F89-2E3A-4799-BCB3-DB13D5390220}" type="pres">
      <dgm:prSet presAssocID="{30349FF5-2545-48AD-A249-959C0502F5AB}" presName="sibTrans" presStyleLbl="sibTrans2D1" presStyleIdx="0" presStyleCnt="0"/>
      <dgm:spPr/>
    </dgm:pt>
    <dgm:pt modelId="{0C5547AF-279D-4BDD-86FA-1CC7FF4ACF0D}" type="pres">
      <dgm:prSet presAssocID="{B99F7A27-6411-466F-9088-D57069A9D6B7}" presName="compNode" presStyleCnt="0"/>
      <dgm:spPr/>
    </dgm:pt>
    <dgm:pt modelId="{5B632129-898C-4F82-BA3C-CBF9BD259954}" type="pres">
      <dgm:prSet presAssocID="{B99F7A27-6411-466F-9088-D57069A9D6B7}" presName="iconBgRect" presStyleLbl="bgShp" presStyleIdx="5" presStyleCnt="6"/>
      <dgm:spPr/>
    </dgm:pt>
    <dgm:pt modelId="{07E8043C-96DF-4A59-90EF-6FD86E265549}" type="pres">
      <dgm:prSet presAssocID="{B99F7A27-6411-466F-9088-D57069A9D6B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5BEEC438-5CF8-475C-A58C-4F162A3880FD}" type="pres">
      <dgm:prSet presAssocID="{B99F7A27-6411-466F-9088-D57069A9D6B7}" presName="spaceRect" presStyleCnt="0"/>
      <dgm:spPr/>
    </dgm:pt>
    <dgm:pt modelId="{A138F1F2-0EDF-478B-A0A5-A716766E8F59}" type="pres">
      <dgm:prSet presAssocID="{B99F7A27-6411-466F-9088-D57069A9D6B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77C1622-23A0-4A0A-A8BD-A4CF61E7C398}" type="presOf" srcId="{E1EE57D2-5B60-4902-A5F7-BB0F8492CB66}" destId="{63BD2A3D-D598-4C1C-9486-5CBC650DA61E}" srcOrd="0" destOrd="0" presId="urn:microsoft.com/office/officeart/2018/2/layout/IconCircleList"/>
    <dgm:cxn modelId="{90719D25-65E2-4338-B589-E5ED541CA3DF}" type="presOf" srcId="{44AC2AAF-5AB6-4893-BEB5-5F8DEAF9A8F6}" destId="{5F076823-B5BD-408D-B1CA-4E2DE0B0DB75}" srcOrd="0" destOrd="0" presId="urn:microsoft.com/office/officeart/2018/2/layout/IconCircleList"/>
    <dgm:cxn modelId="{9EFD222B-4E22-4201-99EE-F5FE0B7980E1}" type="presOf" srcId="{00A4C3C2-5931-4849-B284-2B50169391EC}" destId="{8830BA93-C23B-474C-822A-320466B2F47B}" srcOrd="0" destOrd="0" presId="urn:microsoft.com/office/officeart/2018/2/layout/IconCircleList"/>
    <dgm:cxn modelId="{A2379838-AC92-452C-81C2-520F48382B51}" srcId="{92811E62-EC11-4855-AE7B-3BACACB1A0E0}" destId="{6B7A0189-B454-4601-8871-B82362726CCB}" srcOrd="0" destOrd="0" parTransId="{7DED2868-3ACE-4414-B045-602FABEA1390}" sibTransId="{6BB34C8E-FE7E-4677-9C4F-A9DEF60949A8}"/>
    <dgm:cxn modelId="{3326263F-FCEC-49FD-80EB-B7B61B4E3CE8}" type="presOf" srcId="{634A59B1-350C-4600-BEE1-EC1342FDB808}" destId="{1C44B278-8EF4-41EC-99AF-39E844F8DBAE}" srcOrd="0" destOrd="0" presId="urn:microsoft.com/office/officeart/2018/2/layout/IconCircleList"/>
    <dgm:cxn modelId="{1A159141-F7C5-4C3C-B683-6E779A5BBBDC}" type="presOf" srcId="{C985BDF8-366E-410C-991A-7C10888A0961}" destId="{7301F037-8DFF-42F2-9EC0-8B879D1142C9}" srcOrd="0" destOrd="0" presId="urn:microsoft.com/office/officeart/2018/2/layout/IconCircleList"/>
    <dgm:cxn modelId="{460DBF63-A160-451E-AC30-7B5F32E61AA4}" srcId="{92811E62-EC11-4855-AE7B-3BACACB1A0E0}" destId="{B99F7A27-6411-466F-9088-D57069A9D6B7}" srcOrd="5" destOrd="0" parTransId="{9D7A5ED2-6A0B-4ED4-8088-37593CE48A8C}" sibTransId="{6B511298-F3C0-4D75-A07E-F14E5177060C}"/>
    <dgm:cxn modelId="{39E0E543-51B6-46EF-BBAD-7EFB978295EC}" srcId="{92811E62-EC11-4855-AE7B-3BACACB1A0E0}" destId="{C985BDF8-366E-410C-991A-7C10888A0961}" srcOrd="4" destOrd="0" parTransId="{0E80B1DE-97A9-4FCC-B578-E4CB2D01ACAC}" sibTransId="{30349FF5-2545-48AD-A249-959C0502F5AB}"/>
    <dgm:cxn modelId="{491E8352-D574-40CF-BDF4-84A857F2E2B5}" type="presOf" srcId="{92811E62-EC11-4855-AE7B-3BACACB1A0E0}" destId="{2AF41E6F-6202-4913-B10D-D756D8BFE653}" srcOrd="0" destOrd="0" presId="urn:microsoft.com/office/officeart/2018/2/layout/IconCircleList"/>
    <dgm:cxn modelId="{C9BD725A-EAD0-4472-A38A-082890ABB83C}" type="presOf" srcId="{30349FF5-2545-48AD-A249-959C0502F5AB}" destId="{2FC65F89-2E3A-4799-BCB3-DB13D5390220}" srcOrd="0" destOrd="0" presId="urn:microsoft.com/office/officeart/2018/2/layout/IconCircleList"/>
    <dgm:cxn modelId="{D4B968B4-9913-434E-A040-3E31F8DD4A41}" srcId="{92811E62-EC11-4855-AE7B-3BACACB1A0E0}" destId="{989DB477-755F-43E9-97B5-6023B25E6670}" srcOrd="2" destOrd="0" parTransId="{6063CCD3-70BE-433A-87C4-99AA525A1C7A}" sibTransId="{E1EE57D2-5B60-4902-A5F7-BB0F8492CB66}"/>
    <dgm:cxn modelId="{DD6C7BCB-EFA6-42EE-8F0E-6160F18D3FFF}" srcId="{92811E62-EC11-4855-AE7B-3BACACB1A0E0}" destId="{DE2AA5B0-A065-46CE-8EEA-A5A742FD80AC}" srcOrd="1" destOrd="0" parTransId="{8BBEBD6F-CCE2-41E8-BF36-8CF6BA6C3F1C}" sibTransId="{634A59B1-350C-4600-BEE1-EC1342FDB808}"/>
    <dgm:cxn modelId="{7EAB88D4-1191-444C-A798-9ACA9945385C}" type="presOf" srcId="{989DB477-755F-43E9-97B5-6023B25E6670}" destId="{35B1F53C-5224-43EB-B408-3D322D6F0EE2}" srcOrd="0" destOrd="0" presId="urn:microsoft.com/office/officeart/2018/2/layout/IconCircleList"/>
    <dgm:cxn modelId="{F3890ADB-CBD6-4539-88F7-565FF8F80EA3}" type="presOf" srcId="{B99F7A27-6411-466F-9088-D57069A9D6B7}" destId="{A138F1F2-0EDF-478B-A0A5-A716766E8F59}" srcOrd="0" destOrd="0" presId="urn:microsoft.com/office/officeart/2018/2/layout/IconCircleList"/>
    <dgm:cxn modelId="{AA8E5CE1-F1FF-4607-B3F9-A8B1EF60C1BB}" type="presOf" srcId="{6BB34C8E-FE7E-4677-9C4F-A9DEF60949A8}" destId="{34F39516-29DA-4A67-9241-350EF9495BF3}" srcOrd="0" destOrd="0" presId="urn:microsoft.com/office/officeart/2018/2/layout/IconCircleList"/>
    <dgm:cxn modelId="{B6972DEE-46A8-4137-8706-F349DF1BA107}" srcId="{92811E62-EC11-4855-AE7B-3BACACB1A0E0}" destId="{00A4C3C2-5931-4849-B284-2B50169391EC}" srcOrd="3" destOrd="0" parTransId="{7DE30E24-DE8E-4BC0-92A7-884CDF5FF9B6}" sibTransId="{44AC2AAF-5AB6-4893-BEB5-5F8DEAF9A8F6}"/>
    <dgm:cxn modelId="{722D41F7-8234-4EEF-B712-67A33146FA9F}" type="presOf" srcId="{6B7A0189-B454-4601-8871-B82362726CCB}" destId="{C9D84320-06B1-4549-ADBA-87C015850F03}" srcOrd="0" destOrd="0" presId="urn:microsoft.com/office/officeart/2018/2/layout/IconCircleList"/>
    <dgm:cxn modelId="{A68977FD-9183-43C6-A739-7CC0C9F95D94}" type="presOf" srcId="{DE2AA5B0-A065-46CE-8EEA-A5A742FD80AC}" destId="{E33BD986-128E-4B84-88DC-7E1048DB5FFA}" srcOrd="0" destOrd="0" presId="urn:microsoft.com/office/officeart/2018/2/layout/IconCircleList"/>
    <dgm:cxn modelId="{08C9AD70-D6F2-47D3-A842-F6C24A408111}" type="presParOf" srcId="{2AF41E6F-6202-4913-B10D-D756D8BFE653}" destId="{5BF0E8EA-CF38-4356-ADBF-C1D0281DB389}" srcOrd="0" destOrd="0" presId="urn:microsoft.com/office/officeart/2018/2/layout/IconCircleList"/>
    <dgm:cxn modelId="{24C7EF4E-40F5-4BA1-873B-3656EBE79454}" type="presParOf" srcId="{5BF0E8EA-CF38-4356-ADBF-C1D0281DB389}" destId="{41E84329-F24C-4825-8B4C-E6F87D6A6142}" srcOrd="0" destOrd="0" presId="urn:microsoft.com/office/officeart/2018/2/layout/IconCircleList"/>
    <dgm:cxn modelId="{8BA161D3-550A-4096-B342-3FFEC3B184B6}" type="presParOf" srcId="{41E84329-F24C-4825-8B4C-E6F87D6A6142}" destId="{6F84C8C2-C319-43D9-9926-AD4DA137D1D9}" srcOrd="0" destOrd="0" presId="urn:microsoft.com/office/officeart/2018/2/layout/IconCircleList"/>
    <dgm:cxn modelId="{A685919E-20FE-4253-935C-0E57BC1870F0}" type="presParOf" srcId="{41E84329-F24C-4825-8B4C-E6F87D6A6142}" destId="{5809A6F0-C5B1-434C-94D9-0698B200183D}" srcOrd="1" destOrd="0" presId="urn:microsoft.com/office/officeart/2018/2/layout/IconCircleList"/>
    <dgm:cxn modelId="{44298FCE-FAFB-4683-8630-7C5449FECAEE}" type="presParOf" srcId="{41E84329-F24C-4825-8B4C-E6F87D6A6142}" destId="{FA7B16B5-AD36-4F0A-B830-4B797FC916AA}" srcOrd="2" destOrd="0" presId="urn:microsoft.com/office/officeart/2018/2/layout/IconCircleList"/>
    <dgm:cxn modelId="{02C02574-9F39-470B-9FAA-8F17BD3D8BF6}" type="presParOf" srcId="{41E84329-F24C-4825-8B4C-E6F87D6A6142}" destId="{C9D84320-06B1-4549-ADBA-87C015850F03}" srcOrd="3" destOrd="0" presId="urn:microsoft.com/office/officeart/2018/2/layout/IconCircleList"/>
    <dgm:cxn modelId="{0FE1AB96-91FC-4942-BF32-BD9B81AB4412}" type="presParOf" srcId="{5BF0E8EA-CF38-4356-ADBF-C1D0281DB389}" destId="{34F39516-29DA-4A67-9241-350EF9495BF3}" srcOrd="1" destOrd="0" presId="urn:microsoft.com/office/officeart/2018/2/layout/IconCircleList"/>
    <dgm:cxn modelId="{F79976A2-DD81-47F8-B412-0CF654FF2E6C}" type="presParOf" srcId="{5BF0E8EA-CF38-4356-ADBF-C1D0281DB389}" destId="{DA8A56CA-62F3-4FFE-BFC3-30F065C3630B}" srcOrd="2" destOrd="0" presId="urn:microsoft.com/office/officeart/2018/2/layout/IconCircleList"/>
    <dgm:cxn modelId="{347FA72F-3375-4DEC-8E33-D9BA2961BFD6}" type="presParOf" srcId="{DA8A56CA-62F3-4FFE-BFC3-30F065C3630B}" destId="{1DC4DCF2-F9EC-4DE9-B67B-614D99DB07E7}" srcOrd="0" destOrd="0" presId="urn:microsoft.com/office/officeart/2018/2/layout/IconCircleList"/>
    <dgm:cxn modelId="{B9349EDD-7A2E-440E-A455-F62D879A90E6}" type="presParOf" srcId="{DA8A56CA-62F3-4FFE-BFC3-30F065C3630B}" destId="{AD63A5AF-6C23-42F6-8AC3-071FC0193832}" srcOrd="1" destOrd="0" presId="urn:microsoft.com/office/officeart/2018/2/layout/IconCircleList"/>
    <dgm:cxn modelId="{05E41EF8-712F-4C7E-BBFC-500E4A86A743}" type="presParOf" srcId="{DA8A56CA-62F3-4FFE-BFC3-30F065C3630B}" destId="{7C8D7EB0-9D86-466E-A70F-75A54C218AAE}" srcOrd="2" destOrd="0" presId="urn:microsoft.com/office/officeart/2018/2/layout/IconCircleList"/>
    <dgm:cxn modelId="{C8D0F3CB-2B93-453F-BE46-43E09847A472}" type="presParOf" srcId="{DA8A56CA-62F3-4FFE-BFC3-30F065C3630B}" destId="{E33BD986-128E-4B84-88DC-7E1048DB5FFA}" srcOrd="3" destOrd="0" presId="urn:microsoft.com/office/officeart/2018/2/layout/IconCircleList"/>
    <dgm:cxn modelId="{A2B61A5E-5C7A-426E-9052-1AE90412ACE9}" type="presParOf" srcId="{5BF0E8EA-CF38-4356-ADBF-C1D0281DB389}" destId="{1C44B278-8EF4-41EC-99AF-39E844F8DBAE}" srcOrd="3" destOrd="0" presId="urn:microsoft.com/office/officeart/2018/2/layout/IconCircleList"/>
    <dgm:cxn modelId="{8D00C5B7-3294-4F68-934D-04DCDD942F6F}" type="presParOf" srcId="{5BF0E8EA-CF38-4356-ADBF-C1D0281DB389}" destId="{226D0939-0F30-4025-8EE1-D781D622CE38}" srcOrd="4" destOrd="0" presId="urn:microsoft.com/office/officeart/2018/2/layout/IconCircleList"/>
    <dgm:cxn modelId="{574BE678-31BC-4400-955C-6C2501B3DE07}" type="presParOf" srcId="{226D0939-0F30-4025-8EE1-D781D622CE38}" destId="{D2DD7DCC-DD57-4A75-90E8-9368CC9B261F}" srcOrd="0" destOrd="0" presId="urn:microsoft.com/office/officeart/2018/2/layout/IconCircleList"/>
    <dgm:cxn modelId="{ADD207F6-D1CD-4072-A505-F1B98C97F736}" type="presParOf" srcId="{226D0939-0F30-4025-8EE1-D781D622CE38}" destId="{6D36E62B-13C7-4FE3-936C-2F7747761F08}" srcOrd="1" destOrd="0" presId="urn:microsoft.com/office/officeart/2018/2/layout/IconCircleList"/>
    <dgm:cxn modelId="{EA22D7EB-2513-4051-A41B-CD684822F0EB}" type="presParOf" srcId="{226D0939-0F30-4025-8EE1-D781D622CE38}" destId="{8E46CFB3-419A-45F4-AD5C-E9D9EE65326C}" srcOrd="2" destOrd="0" presId="urn:microsoft.com/office/officeart/2018/2/layout/IconCircleList"/>
    <dgm:cxn modelId="{F6C50361-5004-45B3-ACC6-D7E1900EF2BC}" type="presParOf" srcId="{226D0939-0F30-4025-8EE1-D781D622CE38}" destId="{35B1F53C-5224-43EB-B408-3D322D6F0EE2}" srcOrd="3" destOrd="0" presId="urn:microsoft.com/office/officeart/2018/2/layout/IconCircleList"/>
    <dgm:cxn modelId="{E20BC0B1-D1E7-4EAF-B0D2-04E239F3209A}" type="presParOf" srcId="{5BF0E8EA-CF38-4356-ADBF-C1D0281DB389}" destId="{63BD2A3D-D598-4C1C-9486-5CBC650DA61E}" srcOrd="5" destOrd="0" presId="urn:microsoft.com/office/officeart/2018/2/layout/IconCircleList"/>
    <dgm:cxn modelId="{F0AF7572-2322-41E0-AA05-A93CBEF6AE79}" type="presParOf" srcId="{5BF0E8EA-CF38-4356-ADBF-C1D0281DB389}" destId="{BEA5B493-B838-4D0D-BECC-9F2E40E471CB}" srcOrd="6" destOrd="0" presId="urn:microsoft.com/office/officeart/2018/2/layout/IconCircleList"/>
    <dgm:cxn modelId="{608BA3A0-E6A1-45E9-A558-03F1EACD0B7A}" type="presParOf" srcId="{BEA5B493-B838-4D0D-BECC-9F2E40E471CB}" destId="{22CAE6BB-A4EB-4E06-861E-5FF05479B288}" srcOrd="0" destOrd="0" presId="urn:microsoft.com/office/officeart/2018/2/layout/IconCircleList"/>
    <dgm:cxn modelId="{A9595BDD-AA6B-4640-881D-9659E758083D}" type="presParOf" srcId="{BEA5B493-B838-4D0D-BECC-9F2E40E471CB}" destId="{CA5D442D-C58C-4AD0-9EEC-D3ECEC9FDA8F}" srcOrd="1" destOrd="0" presId="urn:microsoft.com/office/officeart/2018/2/layout/IconCircleList"/>
    <dgm:cxn modelId="{37C46DFA-3470-480C-8699-6FDA92AA6E3B}" type="presParOf" srcId="{BEA5B493-B838-4D0D-BECC-9F2E40E471CB}" destId="{EA0DA543-A90B-4D94-80B0-30F28466FB6D}" srcOrd="2" destOrd="0" presId="urn:microsoft.com/office/officeart/2018/2/layout/IconCircleList"/>
    <dgm:cxn modelId="{88743654-6F0B-4961-A755-662D635942E4}" type="presParOf" srcId="{BEA5B493-B838-4D0D-BECC-9F2E40E471CB}" destId="{8830BA93-C23B-474C-822A-320466B2F47B}" srcOrd="3" destOrd="0" presId="urn:microsoft.com/office/officeart/2018/2/layout/IconCircleList"/>
    <dgm:cxn modelId="{B84C841F-0DC8-48E2-BA65-B8F6408F828A}" type="presParOf" srcId="{5BF0E8EA-CF38-4356-ADBF-C1D0281DB389}" destId="{5F076823-B5BD-408D-B1CA-4E2DE0B0DB75}" srcOrd="7" destOrd="0" presId="urn:microsoft.com/office/officeart/2018/2/layout/IconCircleList"/>
    <dgm:cxn modelId="{71FAB645-FC7C-4DDB-935F-A72812E4F527}" type="presParOf" srcId="{5BF0E8EA-CF38-4356-ADBF-C1D0281DB389}" destId="{88304043-2BC2-4856-A3D1-16D276939BD1}" srcOrd="8" destOrd="0" presId="urn:microsoft.com/office/officeart/2018/2/layout/IconCircleList"/>
    <dgm:cxn modelId="{13F94BF4-881F-412B-AA16-77748AB4864B}" type="presParOf" srcId="{88304043-2BC2-4856-A3D1-16D276939BD1}" destId="{7CB876CD-6E8B-4941-8AA7-9BD55C25B7C8}" srcOrd="0" destOrd="0" presId="urn:microsoft.com/office/officeart/2018/2/layout/IconCircleList"/>
    <dgm:cxn modelId="{52698F55-005E-4488-8703-0CCC8465B410}" type="presParOf" srcId="{88304043-2BC2-4856-A3D1-16D276939BD1}" destId="{5D8B6C29-61AB-410D-AFF0-B154B4B7C985}" srcOrd="1" destOrd="0" presId="urn:microsoft.com/office/officeart/2018/2/layout/IconCircleList"/>
    <dgm:cxn modelId="{C7EEF9EC-259F-4EBA-98B7-4003D8C5BE5D}" type="presParOf" srcId="{88304043-2BC2-4856-A3D1-16D276939BD1}" destId="{E0F36675-1BC0-44B4-84E9-4FC667D52F02}" srcOrd="2" destOrd="0" presId="urn:microsoft.com/office/officeart/2018/2/layout/IconCircleList"/>
    <dgm:cxn modelId="{F828AA22-9D8E-4616-A4B9-5554EFDA5FED}" type="presParOf" srcId="{88304043-2BC2-4856-A3D1-16D276939BD1}" destId="{7301F037-8DFF-42F2-9EC0-8B879D1142C9}" srcOrd="3" destOrd="0" presId="urn:microsoft.com/office/officeart/2018/2/layout/IconCircleList"/>
    <dgm:cxn modelId="{B047FC1C-7A91-4394-9F5B-AB383CCCA3FF}" type="presParOf" srcId="{5BF0E8EA-CF38-4356-ADBF-C1D0281DB389}" destId="{2FC65F89-2E3A-4799-BCB3-DB13D5390220}" srcOrd="9" destOrd="0" presId="urn:microsoft.com/office/officeart/2018/2/layout/IconCircleList"/>
    <dgm:cxn modelId="{74730694-8A83-40CF-B666-5E7524E54FAB}" type="presParOf" srcId="{5BF0E8EA-CF38-4356-ADBF-C1D0281DB389}" destId="{0C5547AF-279D-4BDD-86FA-1CC7FF4ACF0D}" srcOrd="10" destOrd="0" presId="urn:microsoft.com/office/officeart/2018/2/layout/IconCircleList"/>
    <dgm:cxn modelId="{7A53DB3D-E7D3-4590-A44B-6CFFA9143FA6}" type="presParOf" srcId="{0C5547AF-279D-4BDD-86FA-1CC7FF4ACF0D}" destId="{5B632129-898C-4F82-BA3C-CBF9BD259954}" srcOrd="0" destOrd="0" presId="urn:microsoft.com/office/officeart/2018/2/layout/IconCircleList"/>
    <dgm:cxn modelId="{15BD55C2-BDD7-411D-AE9E-CEBE197DE838}" type="presParOf" srcId="{0C5547AF-279D-4BDD-86FA-1CC7FF4ACF0D}" destId="{07E8043C-96DF-4A59-90EF-6FD86E265549}" srcOrd="1" destOrd="0" presId="urn:microsoft.com/office/officeart/2018/2/layout/IconCircleList"/>
    <dgm:cxn modelId="{039A76C5-BDFC-4513-87F7-CDD6869D8AAB}" type="presParOf" srcId="{0C5547AF-279D-4BDD-86FA-1CC7FF4ACF0D}" destId="{5BEEC438-5CF8-475C-A58C-4F162A3880FD}" srcOrd="2" destOrd="0" presId="urn:microsoft.com/office/officeart/2018/2/layout/IconCircleList"/>
    <dgm:cxn modelId="{5711C09B-FE85-418D-9B77-673C1612A14B}" type="presParOf" srcId="{0C5547AF-279D-4BDD-86FA-1CC7FF4ACF0D}" destId="{A138F1F2-0EDF-478B-A0A5-A716766E8F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84C8C2-C319-43D9-9926-AD4DA137D1D9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9A6F0-C5B1-434C-94D9-0698B200183D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84320-06B1-4549-ADBA-87C015850F03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Facts and figures about a particular issue</a:t>
          </a:r>
          <a:endParaRPr lang="en-US" sz="1900" kern="1200" dirty="0"/>
        </a:p>
      </dsp:txBody>
      <dsp:txXfrm>
        <a:off x="1172126" y="908559"/>
        <a:ext cx="2114937" cy="897246"/>
      </dsp:txXfrm>
    </dsp:sp>
    <dsp:sp modelId="{1DC4DCF2-F9EC-4DE9-B67B-614D99DB07E7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3A5AF-6C23-42F6-8AC3-071FC0193832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BD986-128E-4B84-88DC-7E1048DB5FFA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Description of a background to a case study</a:t>
          </a:r>
          <a:endParaRPr lang="en-US" sz="1900" kern="1200" dirty="0"/>
        </a:p>
      </dsp:txBody>
      <dsp:txXfrm>
        <a:off x="4745088" y="908559"/>
        <a:ext cx="2114937" cy="897246"/>
      </dsp:txXfrm>
    </dsp:sp>
    <dsp:sp modelId="{D2DD7DCC-DD57-4A75-90E8-9368CC9B261F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36E62B-13C7-4FE3-936C-2F7747761F08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1F53C-5224-43EB-B408-3D322D6F0EE2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Details of an organisation</a:t>
          </a:r>
          <a:endParaRPr lang="en-US" sz="1900" kern="1200"/>
        </a:p>
      </dsp:txBody>
      <dsp:txXfrm>
        <a:off x="8318049" y="908559"/>
        <a:ext cx="2114937" cy="897246"/>
      </dsp:txXfrm>
    </dsp:sp>
    <dsp:sp modelId="{22CAE6BB-A4EB-4E06-861E-5FF05479B288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D442D-C58C-4AD0-9EEC-D3ECEC9FDA8F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0BA93-C23B-474C-822A-320466B2F47B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account of how research was undertaken</a:t>
          </a:r>
          <a:endParaRPr lang="en-US" sz="1900" kern="1200"/>
        </a:p>
      </dsp:txBody>
      <dsp:txXfrm>
        <a:off x="1172126" y="2545532"/>
        <a:ext cx="2114937" cy="897246"/>
      </dsp:txXfrm>
    </dsp:sp>
    <dsp:sp modelId="{7CB876CD-6E8B-4941-8AA7-9BD55C25B7C8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8B6C29-61AB-410D-AFF0-B154B4B7C985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1F037-8DFF-42F2-9EC0-8B879D1142C9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summary of a sequence of events</a:t>
          </a:r>
          <a:endParaRPr lang="en-US" sz="1900" kern="1200"/>
        </a:p>
      </dsp:txBody>
      <dsp:txXfrm>
        <a:off x="4745088" y="2545532"/>
        <a:ext cx="2114937" cy="897246"/>
      </dsp:txXfrm>
    </dsp:sp>
    <dsp:sp modelId="{5B632129-898C-4F82-BA3C-CBF9BD259954}">
      <dsp:nvSpPr>
        <dsp:cNvPr id="0" name=""/>
        <dsp:cNvSpPr/>
      </dsp:nvSpPr>
      <dsp:spPr>
        <a:xfrm>
          <a:off x="7228536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8043C-96DF-4A59-90EF-6FD86E265549}">
      <dsp:nvSpPr>
        <dsp:cNvPr id="0" name=""/>
        <dsp:cNvSpPr/>
      </dsp:nvSpPr>
      <dsp:spPr>
        <a:xfrm>
          <a:off x="7416958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8F1F2-0EDF-478B-A0A5-A716766E8F59}">
      <dsp:nvSpPr>
        <dsp:cNvPr id="0" name=""/>
        <dsp:cNvSpPr/>
      </dsp:nvSpPr>
      <dsp:spPr>
        <a:xfrm>
          <a:off x="8318049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Descriptions of what happened in an experiment. </a:t>
          </a:r>
          <a:endParaRPr lang="en-US" sz="1900" kern="1200"/>
        </a:p>
      </dsp:txBody>
      <dsp:txXfrm>
        <a:off x="8318049" y="2545532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36A4A-EDA4-43F1-9F9F-A43105089ABE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85D5AB-A27D-4025-A399-44FBF9A1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56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839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98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Students should avoid being solely descriptive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5093-7576-402D-A583-7019A7DE98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960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5093-7576-402D-A583-7019A7DE98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9052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45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5D5AB-A27D-4025-A399-44FBF9A1BB1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66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060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5D5AB-A27D-4025-A399-44FBF9A1BB1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20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34548-23BB-99B0-7795-67406113A8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39C9A6-87C3-BFDB-2FE6-0D8B0B8C9F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972A5-DFDC-6A8B-D65F-049F4D432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85DBD-2766-5ADE-E326-2E4612F3E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42BB2-6B44-E700-6A6F-A8AD69359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16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B138F-C7D3-2975-28A3-06D72AFCB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254BC-9753-E162-0742-E2ECA6835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E39DC-AB27-58D0-44D6-AFE880D82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09D7C-A219-AD87-5AF8-3EE5E78A6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049EA-2FE3-E11D-A51E-04B8976C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79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A04B1-93F9-771A-650D-59AA76BDA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F695A7-25D1-BD22-65F2-D84BE1E7BD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42EE2-E27F-B05D-1916-A9B23746C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33953-D6AD-AA78-9D04-7734BBA38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4DB55-C08B-4575-23E7-EA0927CFC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255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E41D-0995-C536-C0D6-EB3DE3A34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7B1A8-AE72-F62B-9A0F-AA7463369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9B725-3BA8-57C2-240F-13C1B243D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624F9-FBD6-021F-7634-91082356F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4E094C-4641-B52A-5E15-E1191228F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5B2BA5-5E66-6EB3-78B0-C67E1DC27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121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831-4973-5E27-05B6-5D201A93A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9DE93A-1180-1CBE-FB5E-55E9ED02E6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6E8C3-A8A7-F801-762F-223201D7E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2D94B6-2075-EAA3-AD9E-2F1AF16D00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503BF4-791D-8A82-2785-716D79F59F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30D392-7781-1A78-CAA4-C477D5B98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ACF8CD-DD71-9573-417F-FAC4E67E8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4739E3-A7EC-F248-3604-6665D5AC3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057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5BD30-059B-3CC4-E44D-4A226B4C4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86486C-7586-4471-3694-2924884FC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F7B45A-11BC-9667-2871-AA1B534F2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D87B77-6FAA-2DE5-DE99-8521AD4D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92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A5D7CC-70A5-FADD-2E0B-0196AB053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14A8AF-656A-7ABA-5F6D-8F1536F4B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08029-C49A-7EFE-4126-AFC5AE37D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59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8ED2-86D0-7C37-A808-A2F75160C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B216F-85FC-CA73-F286-7C2339B40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FB20CC-7727-1EF5-770C-DE0C15076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242AE-7F32-A073-430C-6C18613A4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4A3D2-C200-773E-4230-BFC100F0F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A84A5C-BF05-927F-8B61-5ACCCAAEF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79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DAFFD-9D36-9692-2938-0E8A7AF73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7B892B-CC58-0B82-28BC-EF6A94A1F6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19E76-9E25-DA5B-846F-BC22492164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0B956-66F9-AEB3-3302-B8C1EE5CA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52C9C3-239E-2D8D-E52B-8BFBBB89E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F434DA-F464-F297-6335-9E08C669B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65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5CBA1-BE69-45C9-93BD-7FB7E486F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84EC4-70E6-FE1D-460D-85D9BE2A12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5D45E-D7E2-FDF8-922F-EFFE76B55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4A994-620E-85CC-11E5-54E7812DE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C1B80-A127-49B8-EB3C-2C47D73EA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343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21E7B5-20AB-1C17-77C7-182CCC368D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9C64F-C685-CECF-9CAE-5265BD8AD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70204-2400-5879-AEBF-04ADB7E5C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0BB24-95E9-4E98-DC19-24707F746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E6A79-4F24-0A32-4534-D1F13CE43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452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338D4D-47CB-E915-BA7A-BE22282C3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DD70F-2A3F-610F-01BF-9A81A8D5C3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5EE19-4680-56D0-FB7B-2CC72EF6ED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1BCD98-65C1-40B4-9AEE-FC34B8D03B9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4B0EB-B7B5-F3E0-F7BF-3B1EB56214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26A7F-CB76-2165-E9E0-A2322245E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5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alison.evans2@uwtsd.ac.uk" TargetMode="External"/><Relationship Id="rId5" Type="http://schemas.openxmlformats.org/officeDocument/2006/relationships/hyperlink" Target="mailto:j.holloway@uwtsd.ac.uk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s://www.phrasebank.manchester.ac.uk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hyperlink" Target="https://xerte.bangor.ac.uk/xerte/play.php?template_id=142#page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hyperlink" Target="https://intranet.uwtsd.ac.uk/departments/library-and-learning-resources" TargetMode="Externa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University of Wales Trinity Saint David launches ‘One Planet ...">
            <a:extLst>
              <a:ext uri="{FF2B5EF4-FFF2-40B4-BE49-F238E27FC236}">
                <a16:creationId xmlns:a16="http://schemas.microsoft.com/office/drawing/2014/main" id="{72B289E4-5801-1A6F-A052-D7BCB35D50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50" y="4348988"/>
            <a:ext cx="2783946" cy="139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8263AD-14CC-1E2F-41EB-D247AACA260C}"/>
              </a:ext>
            </a:extLst>
          </p:cNvPr>
          <p:cNvSpPr txBox="1"/>
          <p:nvPr/>
        </p:nvSpPr>
        <p:spPr>
          <a:xfrm>
            <a:off x="2863247" y="1003636"/>
            <a:ext cx="93287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>
                <a:latin typeface="Fairwater Script" panose="020F0502020204030204" pitchFamily="2" charset="0"/>
              </a:rPr>
              <a:t>Academic  Writing </a:t>
            </a:r>
          </a:p>
        </p:txBody>
      </p:sp>
      <p:pic>
        <p:nvPicPr>
          <p:cNvPr id="3074" name="Picture 2" descr="light-bulb-dezeen">
            <a:extLst>
              <a:ext uri="{FF2B5EF4-FFF2-40B4-BE49-F238E27FC236}">
                <a16:creationId xmlns:a16="http://schemas.microsoft.com/office/drawing/2014/main" id="{22FC1B7B-0D0D-7E5D-0A9A-B98D9D651E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80" t="4176" r="23548"/>
          <a:stretch/>
        </p:blipFill>
        <p:spPr bwMode="auto">
          <a:xfrm>
            <a:off x="369454" y="257681"/>
            <a:ext cx="2296628" cy="413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51B31A-7A7A-12B3-890A-9BAD1884CD55}"/>
              </a:ext>
            </a:extLst>
          </p:cNvPr>
          <p:cNvSpPr txBox="1"/>
          <p:nvPr/>
        </p:nvSpPr>
        <p:spPr>
          <a:xfrm>
            <a:off x="50035" y="6580920"/>
            <a:ext cx="120919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Based on the work of Dr Julia Holloway  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5"/>
              </a:rPr>
              <a:t>j.holloway@uwtsd.ac.uk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and </a:t>
            </a:r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Dr Alison Evans 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6"/>
              </a:rPr>
              <a:t>alison.evans2@uwtsd.ac.uk</a:t>
            </a:r>
            <a:endParaRPr lang="en-GB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Doodle speech bubble with what question Royalty Free Vector">
            <a:extLst>
              <a:ext uri="{FF2B5EF4-FFF2-40B4-BE49-F238E27FC236}">
                <a16:creationId xmlns:a16="http://schemas.microsoft.com/office/drawing/2014/main" id="{15BC3724-CAE7-1CBF-A594-E64912A510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9" t="15621" r="8145" b="24282"/>
          <a:stretch/>
        </p:blipFill>
        <p:spPr bwMode="auto">
          <a:xfrm>
            <a:off x="4379976" y="2251329"/>
            <a:ext cx="3959352" cy="313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16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81"/>
    </mc:Choice>
    <mc:Fallback xmlns="">
      <p:transition spd="slow" advTm="4108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C5ED35-DBF0-FCD0-23AC-7EA20A97761F}"/>
              </a:ext>
            </a:extLst>
          </p:cNvPr>
          <p:cNvSpPr txBox="1"/>
          <p:nvPr/>
        </p:nvSpPr>
        <p:spPr>
          <a:xfrm>
            <a:off x="532630" y="323273"/>
            <a:ext cx="5812751" cy="81409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atin typeface="+mj-lt"/>
                <a:ea typeface="+mj-ea"/>
                <a:cs typeface="+mj-cs"/>
              </a:rPr>
              <a:t>Session aims</a:t>
            </a:r>
          </a:p>
        </p:txBody>
      </p:sp>
      <p:pic>
        <p:nvPicPr>
          <p:cNvPr id="2050" name="Picture 2" descr="It aims clipart - Clipground">
            <a:extLst>
              <a:ext uri="{FF2B5EF4-FFF2-40B4-BE49-F238E27FC236}">
                <a16:creationId xmlns:a16="http://schemas.microsoft.com/office/drawing/2014/main" id="{546863FA-8267-3D99-8CCC-E0BE72BD4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54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43027B-1A4D-72EE-A5B1-4663DBCFB316}"/>
              </a:ext>
            </a:extLst>
          </p:cNvPr>
          <p:cNvSpPr txBox="1"/>
          <p:nvPr/>
        </p:nvSpPr>
        <p:spPr>
          <a:xfrm>
            <a:off x="658368" y="1417320"/>
            <a:ext cx="596278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To understand the difference between </a:t>
            </a:r>
            <a:r>
              <a:rPr lang="en-GB" sz="2800" b="1" dirty="0"/>
              <a:t>descriptive</a:t>
            </a:r>
            <a:r>
              <a:rPr lang="en-GB" sz="2800" dirty="0"/>
              <a:t> and </a:t>
            </a:r>
            <a:r>
              <a:rPr lang="en-GB" sz="2800" b="1" dirty="0"/>
              <a:t>critical</a:t>
            </a:r>
            <a:r>
              <a:rPr lang="en-GB" sz="2800" dirty="0"/>
              <a:t> writing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To understand the necessary components of effective critical writing </a:t>
            </a:r>
          </a:p>
        </p:txBody>
      </p:sp>
    </p:spTree>
    <p:extLst>
      <p:ext uri="{BB962C8B-B14F-4D97-AF65-F5344CB8AC3E}">
        <p14:creationId xmlns:p14="http://schemas.microsoft.com/office/powerpoint/2010/main" val="1633942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02B71-2AF7-4977-9FCE-8EC48E223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37394"/>
            <a:ext cx="5295900" cy="1325563"/>
          </a:xfrm>
        </p:spPr>
        <p:txBody>
          <a:bodyPr/>
          <a:lstStyle/>
          <a:p>
            <a:r>
              <a:rPr lang="en-GB" b="1" dirty="0"/>
              <a:t>What is descriptive </a:t>
            </a:r>
            <a:br>
              <a:rPr lang="en-GB" b="1" dirty="0"/>
            </a:br>
            <a:r>
              <a:rPr lang="en-GB" b="1" dirty="0"/>
              <a:t>writing?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2E6CB77-4048-CC3E-18E0-9158A8A85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39842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B8F9F33-DAD6-47A6-9906-0D505726A584}"/>
              </a:ext>
            </a:extLst>
          </p:cNvPr>
          <p:cNvSpPr txBox="1"/>
          <p:nvPr/>
        </p:nvSpPr>
        <p:spPr>
          <a:xfrm>
            <a:off x="642258" y="5870243"/>
            <a:ext cx="11304534" cy="64633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/>
              <a:t>‘The most characteristic features of descriptive writing are that it will describe something, but will not go beyond an account of what appears to be there’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5B0E0A-3C8F-7C67-F0E2-0668C75B7B77}"/>
              </a:ext>
            </a:extLst>
          </p:cNvPr>
          <p:cNvSpPr txBox="1"/>
          <p:nvPr/>
        </p:nvSpPr>
        <p:spPr>
          <a:xfrm>
            <a:off x="6542314" y="331851"/>
            <a:ext cx="46863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Descriptive writing is fact-based.</a:t>
            </a:r>
            <a:endParaRPr lang="en-US" sz="3600" b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B2C132-1815-2C5A-9303-B8ED7109E3F4}"/>
              </a:ext>
            </a:extLst>
          </p:cNvPr>
          <p:cNvSpPr txBox="1"/>
          <p:nvPr/>
        </p:nvSpPr>
        <p:spPr>
          <a:xfrm>
            <a:off x="4430485" y="1456293"/>
            <a:ext cx="2111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Examples include:</a:t>
            </a:r>
          </a:p>
        </p:txBody>
      </p:sp>
    </p:spTree>
    <p:extLst>
      <p:ext uri="{BB962C8B-B14F-4D97-AF65-F5344CB8AC3E}">
        <p14:creationId xmlns:p14="http://schemas.microsoft.com/office/powerpoint/2010/main" val="41469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5" grpId="0" animBg="1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89B908-7530-B1E9-E5EC-73F7629DC0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" r="5670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607" y="167232"/>
            <a:ext cx="495299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60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“Be critical”</a:t>
            </a: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B8B8717C-A051-4F83-BD90-C42B12D726AC}"/>
              </a:ext>
            </a:extLst>
          </p:cNvPr>
          <p:cNvSpPr txBox="1">
            <a:spLocks/>
          </p:cNvSpPr>
          <p:nvPr/>
        </p:nvSpPr>
        <p:spPr>
          <a:xfrm>
            <a:off x="6325737" y="1781033"/>
            <a:ext cx="5636525" cy="48176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228600" fontAlgn="auto"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Academic tutors often tell students to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“be more critical”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 in their writing</a:t>
            </a:r>
            <a:r>
              <a:rPr lang="en-US" dirty="0">
                <a:solidFill>
                  <a:schemeClr val="tx1"/>
                </a:solidFill>
                <a:latin typeface="+mn-lt"/>
                <a:cs typeface="+mn-cs"/>
              </a:rPr>
              <a:t>, o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r, to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“be less descriptive.”</a:t>
            </a: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457200" marR="0" lvl="0" indent="-228600" fontAlgn="auto"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This guide will explore the difference between critical and descriptive writing and will give you some strategies for being more critical in your work.</a:t>
            </a:r>
          </a:p>
        </p:txBody>
      </p:sp>
    </p:spTree>
    <p:extLst>
      <p:ext uri="{BB962C8B-B14F-4D97-AF65-F5344CB8AC3E}">
        <p14:creationId xmlns:p14="http://schemas.microsoft.com/office/powerpoint/2010/main" val="2314241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6D193E-3070-44AB-A5FD-39F6576E8152}"/>
              </a:ext>
            </a:extLst>
          </p:cNvPr>
          <p:cNvSpPr txBox="1"/>
          <p:nvPr/>
        </p:nvSpPr>
        <p:spPr>
          <a:xfrm>
            <a:off x="578498" y="242596"/>
            <a:ext cx="81736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Critical versus descriptive writing 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9F80C492-113B-4931-BD61-A609762CF932}"/>
              </a:ext>
            </a:extLst>
          </p:cNvPr>
          <p:cNvSpPr/>
          <p:nvPr/>
        </p:nvSpPr>
        <p:spPr>
          <a:xfrm>
            <a:off x="4665306" y="944336"/>
            <a:ext cx="7132440" cy="4016828"/>
          </a:xfrm>
          <a:prstGeom prst="wedgeRoundRectCallout">
            <a:avLst>
              <a:gd name="adj1" fmla="val -72387"/>
              <a:gd name="adj2" fmla="val 3908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3600" b="1" i="0" u="sng" dirty="0">
                <a:solidFill>
                  <a:srgbClr val="932F8B"/>
                </a:solidFill>
                <a:effectLst/>
              </a:rPr>
              <a:t>Descriptions</a:t>
            </a:r>
            <a:r>
              <a:rPr lang="en-GB" sz="3600" b="1" i="0" dirty="0">
                <a:solidFill>
                  <a:srgbClr val="932F8B"/>
                </a:solidFill>
                <a:effectLst/>
              </a:rPr>
              <a:t>: they report information about something, but they don't perform any kind of reasoning - and nor do they pass judgement on or analyse the information they contain.</a:t>
            </a:r>
            <a:endParaRPr lang="en-GB" sz="3600" b="0" i="0" dirty="0">
              <a:solidFill>
                <a:srgbClr val="212529"/>
              </a:solidFill>
              <a:effectLst/>
            </a:endParaRPr>
          </a:p>
          <a:p>
            <a:r>
              <a:rPr lang="en-GB" sz="2400" dirty="0">
                <a:solidFill>
                  <a:schemeClr val="tx1"/>
                </a:solidFill>
                <a:effectLst/>
              </a:rPr>
              <a:t>Tom Chatfield, </a:t>
            </a:r>
            <a:r>
              <a:rPr lang="en-GB" sz="2400" i="1" dirty="0">
                <a:solidFill>
                  <a:schemeClr val="tx1"/>
                </a:solidFill>
                <a:effectLst/>
              </a:rPr>
              <a:t>Critical Thinking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3B10EC-E7BB-48F1-9703-BC76FF94F092}"/>
              </a:ext>
            </a:extLst>
          </p:cNvPr>
          <p:cNvSpPr txBox="1"/>
          <p:nvPr/>
        </p:nvSpPr>
        <p:spPr>
          <a:xfrm>
            <a:off x="315687" y="5175000"/>
            <a:ext cx="114820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i="0" dirty="0">
                <a:solidFill>
                  <a:srgbClr val="212529"/>
                </a:solidFill>
                <a:effectLst/>
                <a:latin typeface="-apple-system"/>
              </a:rPr>
              <a:t>The next few slides describe both sorts of writing so that you can see the difference and gives examples of how to make your writing less descriptive and more critical.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234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175846-4291-4A88-B3B8-05D9EC13A4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50" t="33333" r="19062" b="41389"/>
          <a:stretch/>
        </p:blipFill>
        <p:spPr>
          <a:xfrm>
            <a:off x="460939" y="900111"/>
            <a:ext cx="11270122" cy="372719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82494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7BC80-0909-4DAF-A2BF-F3CAC797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E8A54-8FA2-401A-A51C-714E221D26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59" t="58750" r="19062" b="6111"/>
          <a:stretch/>
        </p:blipFill>
        <p:spPr>
          <a:xfrm>
            <a:off x="385763" y="257175"/>
            <a:ext cx="11408568" cy="495141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73351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8DE64F-686F-4E0E-8183-92FA88BA07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28" t="14445" r="30078" b="12500"/>
          <a:stretch/>
        </p:blipFill>
        <p:spPr>
          <a:xfrm>
            <a:off x="1357313" y="111445"/>
            <a:ext cx="8993981" cy="638143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51497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usiness people sit around table in chairs Vector Image">
            <a:extLst>
              <a:ext uri="{FF2B5EF4-FFF2-40B4-BE49-F238E27FC236}">
                <a16:creationId xmlns:a16="http://schemas.microsoft.com/office/drawing/2014/main" id="{BA520A9A-51C2-E64B-37CD-0F5E1ECC1B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3" t="10915" r="6461" b="18680"/>
          <a:stretch/>
        </p:blipFill>
        <p:spPr bwMode="auto">
          <a:xfrm>
            <a:off x="157018" y="145537"/>
            <a:ext cx="4738255" cy="258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D69704-8992-9453-8858-4B8C06EF6414}"/>
              </a:ext>
            </a:extLst>
          </p:cNvPr>
          <p:cNvSpPr txBox="1"/>
          <p:nvPr/>
        </p:nvSpPr>
        <p:spPr>
          <a:xfrm>
            <a:off x="4978400" y="314036"/>
            <a:ext cx="7139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“A conversation among scholars” 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07D96419-6B92-289A-B2C6-86CAD06A3CC0}"/>
              </a:ext>
            </a:extLst>
          </p:cNvPr>
          <p:cNvSpPr txBox="1">
            <a:spLocks/>
          </p:cNvSpPr>
          <p:nvPr/>
        </p:nvSpPr>
        <p:spPr>
          <a:xfrm>
            <a:off x="5205457" y="856385"/>
            <a:ext cx="6251129" cy="3487434"/>
          </a:xfrm>
          <a:prstGeom prst="rect">
            <a:avLst/>
          </a:prstGeom>
        </p:spPr>
        <p:txBody>
          <a:bodyPr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Aft>
                <a:spcPts val="300"/>
              </a:spcAft>
            </a:pPr>
            <a:r>
              <a:rPr lang="en-GB" dirty="0">
                <a:latin typeface="Arial"/>
                <a:cs typeface="Arial"/>
              </a:rPr>
              <a:t>Think of your discipline as a </a:t>
            </a:r>
            <a:r>
              <a:rPr lang="en-GB" i="1" dirty="0">
                <a:latin typeface="Arial"/>
                <a:cs typeface="Arial"/>
              </a:rPr>
              <a:t>conversation among scholars.</a:t>
            </a:r>
          </a:p>
          <a:p>
            <a:pPr marL="457200" indent="-457200">
              <a:spcAft>
                <a:spcPts val="300"/>
              </a:spcAft>
            </a:pPr>
            <a:r>
              <a:rPr lang="en-GB" dirty="0">
                <a:latin typeface="Arial"/>
                <a:cs typeface="Arial"/>
              </a:rPr>
              <a:t>By reading what other scholars have said before you have written on a subject, you are </a:t>
            </a:r>
            <a:r>
              <a:rPr lang="en-GB" i="1" dirty="0">
                <a:latin typeface="Arial"/>
                <a:cs typeface="Arial"/>
              </a:rPr>
              <a:t>listening along </a:t>
            </a:r>
            <a:r>
              <a:rPr lang="en-GB" dirty="0">
                <a:latin typeface="Arial"/>
                <a:cs typeface="Arial"/>
              </a:rPr>
              <a:t>to that conversation.</a:t>
            </a:r>
            <a:endParaRPr lang="en-GB" dirty="0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01BE4F10-EE25-CCB7-94AB-E351274606D7}"/>
              </a:ext>
            </a:extLst>
          </p:cNvPr>
          <p:cNvSpPr txBox="1">
            <a:spLocks/>
          </p:cNvSpPr>
          <p:nvPr/>
        </p:nvSpPr>
        <p:spPr>
          <a:xfrm>
            <a:off x="375654" y="3572498"/>
            <a:ext cx="6939419" cy="3404755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When it’s your turn to speak, it’s good to refer to what other scholars have already said. But you don’t want to just repeat it.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Instead, you want to try to build on it to make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a point of your own.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This is what is meant by “being critical.”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8848BD-7D3D-C79F-F7ED-F5DFAF58D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1021" y="4073601"/>
            <a:ext cx="2603691" cy="240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8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7C92752-FD6F-4556-91B4-64B385555E78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Write with a purpose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3BA0B39-6E26-4181-B0CE-E9BA835265C3}"/>
              </a:ext>
            </a:extLst>
          </p:cNvPr>
          <p:cNvSpPr txBox="1">
            <a:spLocks/>
          </p:cNvSpPr>
          <p:nvPr/>
        </p:nvSpPr>
        <p:spPr>
          <a:xfrm>
            <a:off x="800966" y="1933864"/>
            <a:ext cx="6800561" cy="3517174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 main trick to writing critically is to always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relate your discussion back to your argument.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Having this purpose in mind when you plan your writing can help you avoid getting carried away by describing what another author has said.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4C929B8-1780-40AF-A815-54AD9D8B5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768" y="1462089"/>
            <a:ext cx="3690468" cy="330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453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37ADE9-9110-19C1-530A-6B6166CB24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57" t="10120" r="21566" b="18072"/>
          <a:stretch/>
        </p:blipFill>
        <p:spPr>
          <a:xfrm>
            <a:off x="220337" y="154236"/>
            <a:ext cx="9364337" cy="6380882"/>
          </a:xfrm>
          <a:prstGeom prst="rect">
            <a:avLst/>
          </a:prstGeom>
        </p:spPr>
      </p:pic>
      <p:sp>
        <p:nvSpPr>
          <p:cNvPr id="4" name="AutoShape 2" descr="Click here button Stock Photos, Royalty Free Click here button Images ...">
            <a:extLst>
              <a:ext uri="{FF2B5EF4-FFF2-40B4-BE49-F238E27FC236}">
                <a16:creationId xmlns:a16="http://schemas.microsoft.com/office/drawing/2014/main" id="{4FA3E2BB-D764-293F-DD72-0B4A787090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Online Sign Click On Registration Button Stock Vector (Royalty Free ...">
            <a:hlinkClick r:id="rId4"/>
            <a:extLst>
              <a:ext uri="{FF2B5EF4-FFF2-40B4-BE49-F238E27FC236}">
                <a16:creationId xmlns:a16="http://schemas.microsoft.com/office/drawing/2014/main" id="{4673CCD7-A5B0-F054-AC8E-044EF7A88C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3" t="22221" r="9528" b="15817"/>
          <a:stretch/>
        </p:blipFill>
        <p:spPr bwMode="auto">
          <a:xfrm>
            <a:off x="9459816" y="1604691"/>
            <a:ext cx="2511847" cy="143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58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97"/>
    </mc:Choice>
    <mc:Fallback xmlns="">
      <p:transition spd="slow" advTm="5139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15071A-481A-26AD-8DBB-C961138E3D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76" t="10235" r="18864" b="7205"/>
          <a:stretch/>
        </p:blipFill>
        <p:spPr>
          <a:xfrm>
            <a:off x="794327" y="369455"/>
            <a:ext cx="8691418" cy="6350226"/>
          </a:xfrm>
          <a:prstGeom prst="rect">
            <a:avLst/>
          </a:prstGeom>
        </p:spPr>
      </p:pic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EBCF7086-F161-45D4-D8D4-975AB054B29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8528"/>
          <a:stretch/>
        </p:blipFill>
        <p:spPr>
          <a:xfrm>
            <a:off x="9605241" y="1273463"/>
            <a:ext cx="2476500" cy="243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461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B434FA-37DD-5418-4685-8EEA7CC02E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013" t="23883" r="23071" b="13616"/>
          <a:stretch/>
        </p:blipFill>
        <p:spPr>
          <a:xfrm>
            <a:off x="622169" y="1873576"/>
            <a:ext cx="6956982" cy="43740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4B458F-0D7A-3832-BAB0-BDBD5A7F51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58" t="27878" r="54230" b="9091"/>
          <a:stretch/>
        </p:blipFill>
        <p:spPr>
          <a:xfrm>
            <a:off x="7409468" y="1873576"/>
            <a:ext cx="3299381" cy="4498529"/>
          </a:xfrm>
          <a:prstGeom prst="rect">
            <a:avLst/>
          </a:prstGeom>
        </p:spPr>
      </p:pic>
      <p:pic>
        <p:nvPicPr>
          <p:cNvPr id="1026" name="Picture 2" descr="UWTSD Hwb PCYDDS (@uwtsdstudents) on Threads">
            <a:extLst>
              <a:ext uri="{FF2B5EF4-FFF2-40B4-BE49-F238E27FC236}">
                <a16:creationId xmlns:a16="http://schemas.microsoft.com/office/drawing/2014/main" id="{65504044-7160-D1B4-FA6A-41878EB7A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525" y="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ifysgol Cymru Y Drindod Dewi Sant University of Wales Trinity Saint ...">
            <a:extLst>
              <a:ext uri="{FF2B5EF4-FFF2-40B4-BE49-F238E27FC236}">
                <a16:creationId xmlns:a16="http://schemas.microsoft.com/office/drawing/2014/main" id="{9D90B278-EAC8-3A0E-167F-1EBA4286E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25" y="283511"/>
            <a:ext cx="4174100" cy="146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57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23"/>
    </mc:Choice>
    <mc:Fallback xmlns="">
      <p:transition spd="slow" advTm="5282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565E06-726E-4F38-D4D2-6E32B87FA1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357" b="12715"/>
          <a:stretch/>
        </p:blipFill>
        <p:spPr>
          <a:xfrm>
            <a:off x="574899" y="130501"/>
            <a:ext cx="7419164" cy="29600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04444B-85F0-50B6-728E-A05FE3095F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92" t="16495" r="3505" b="14639"/>
          <a:stretch/>
        </p:blipFill>
        <p:spPr>
          <a:xfrm>
            <a:off x="552556" y="3242983"/>
            <a:ext cx="7419163" cy="3021952"/>
          </a:xfrm>
          <a:prstGeom prst="rect">
            <a:avLst/>
          </a:prstGeom>
        </p:spPr>
      </p:pic>
      <p:pic>
        <p:nvPicPr>
          <p:cNvPr id="8" name="Picture 7">
            <a:hlinkClick r:id="rId5"/>
            <a:extLst>
              <a:ext uri="{FF2B5EF4-FFF2-40B4-BE49-F238E27FC236}">
                <a16:creationId xmlns:a16="http://schemas.microsoft.com/office/drawing/2014/main" id="{ADA98369-A7C6-78ED-4577-BF5F2560B84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8528"/>
          <a:stretch/>
        </p:blipFill>
        <p:spPr>
          <a:xfrm>
            <a:off x="9466667" y="1098794"/>
            <a:ext cx="1501261" cy="1478865"/>
          </a:xfrm>
          <a:prstGeom prst="rect">
            <a:avLst/>
          </a:prstGeom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B02069C1-E9ED-1FEF-B428-4D439736AB3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/>
          <a:srcRect b="8528"/>
          <a:stretch/>
        </p:blipFill>
        <p:spPr>
          <a:xfrm>
            <a:off x="9361715" y="4280341"/>
            <a:ext cx="1501261" cy="147886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1029CA0E-0931-2126-D5F6-9C73E03A57F9}"/>
              </a:ext>
            </a:extLst>
          </p:cNvPr>
          <p:cNvSpPr/>
          <p:nvPr/>
        </p:nvSpPr>
        <p:spPr>
          <a:xfrm>
            <a:off x="3044857" y="2381167"/>
            <a:ext cx="2479249" cy="95474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0C5ECE1-F9D5-505F-8175-30AF9A846AFF}"/>
              </a:ext>
            </a:extLst>
          </p:cNvPr>
          <p:cNvSpPr/>
          <p:nvPr/>
        </p:nvSpPr>
        <p:spPr>
          <a:xfrm>
            <a:off x="2953417" y="5586581"/>
            <a:ext cx="2479249" cy="95474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04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2" ma:contentTypeDescription="Create a new document." ma:contentTypeScope="" ma:versionID="d3cf304dd157617079ce54c7657d045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aa25f83be0134908bea4e945f7f247b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ebcaf332-54d7-473f-847d-64d08df2ea5a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084fe36-8241-4751-a893-1fa9f44ff207" xsi:nil="true"/>
    <lcf76f155ced4ddcb4097134ff3c332f xmlns="58fca413-3b36-4298-af2b-d24aa1f4750f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73A79AF-8DCB-43FA-BA2D-300007C293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CE7A00-C16C-453C-9016-53486DE667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93776A-AE6B-4D0D-8170-6B74212FDEEE}">
  <ds:schemaRefs>
    <ds:schemaRef ds:uri="http://schemas.microsoft.com/office/2006/metadata/properties"/>
    <ds:schemaRef ds:uri="http://purl.org/dc/elements/1.1/"/>
    <ds:schemaRef ds:uri="224cecc8-5b1a-4f4b-aa1d-4508502f11c0"/>
    <ds:schemaRef ds:uri="http://schemas.microsoft.com/office/2006/documentManagement/types"/>
    <ds:schemaRef ds:uri="1684eeaa-63d5-4a8a-805f-2a73dd5a7c6a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  <ds:schemaRef ds:uri="1084fe36-8241-4751-a893-1fa9f44ff207"/>
    <ds:schemaRef ds:uri="58fca413-3b36-4298-af2b-d24aa1f4750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546</Words>
  <Application>Microsoft Office PowerPoint</Application>
  <PresentationFormat>Widescreen</PresentationFormat>
  <Paragraphs>60</Paragraphs>
  <Slides>14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What is descriptive  writing?</vt:lpstr>
      <vt:lpstr>“Be critical”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 Alison Evans</dc:creator>
  <cp:lastModifiedBy>Jessica Roberts</cp:lastModifiedBy>
  <cp:revision>6</cp:revision>
  <dcterms:created xsi:type="dcterms:W3CDTF">2024-09-02T11:55:45Z</dcterms:created>
  <dcterms:modified xsi:type="dcterms:W3CDTF">2024-10-08T13:55:34Z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