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1" r:id="rId6"/>
    <p:sldId id="262" r:id="rId7"/>
    <p:sldId id="263" r:id="rId8"/>
    <p:sldId id="265" r:id="rId9"/>
    <p:sldId id="266" r:id="rId10"/>
    <p:sldId id="267" r:id="rId11"/>
    <p:sldId id="268" r:id="rId12"/>
    <p:sldId id="269" r:id="rId13"/>
    <p:sldId id="270" r:id="rId14"/>
    <p:sldId id="271"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089EBF-226B-8744-BA1F-FB9C583169FE}" v="21" dt="2026-04-14T08:28:34.4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4"/>
    <p:restoredTop sz="94682"/>
  </p:normalViewPr>
  <p:slideViewPr>
    <p:cSldViewPr snapToGrid="0">
      <p:cViewPr varScale="1">
        <p:scale>
          <a:sx n="119" d="100"/>
          <a:sy n="119" d="100"/>
        </p:scale>
        <p:origin x="2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ia Valentina Perez Perez (2436761)" userId="4e881dd7-0f25-4a0b-a3ae-f8cf0ab65f15" providerId="ADAL" clId="{2BEDBE2A-83DD-5E74-873C-9A156EF8F828}"/>
    <pc:docChg chg="undo custSel addSld delSld modSld sldOrd">
      <pc:chgData name="Lilia Valentina Perez Perez (2436761)" userId="4e881dd7-0f25-4a0b-a3ae-f8cf0ab65f15" providerId="ADAL" clId="{2BEDBE2A-83DD-5E74-873C-9A156EF8F828}" dt="2026-04-14T08:34:18.001" v="8749"/>
      <pc:docMkLst>
        <pc:docMk/>
      </pc:docMkLst>
      <pc:sldChg chg="addSp delSp modSp mod modTransition setBg">
        <pc:chgData name="Lilia Valentina Perez Perez (2436761)" userId="4e881dd7-0f25-4a0b-a3ae-f8cf0ab65f15" providerId="ADAL" clId="{2BEDBE2A-83DD-5E74-873C-9A156EF8F828}" dt="2026-04-14T08:33:02.616" v="8733"/>
        <pc:sldMkLst>
          <pc:docMk/>
          <pc:sldMk cId="1446757450" sldId="256"/>
        </pc:sldMkLst>
        <pc:spChg chg="mod">
          <ac:chgData name="Lilia Valentina Perez Perez (2436761)" userId="4e881dd7-0f25-4a0b-a3ae-f8cf0ab65f15" providerId="ADAL" clId="{2BEDBE2A-83DD-5E74-873C-9A156EF8F828}" dt="2026-04-13T12:07:21.833" v="6853" actId="207"/>
          <ac:spMkLst>
            <pc:docMk/>
            <pc:sldMk cId="1446757450" sldId="256"/>
            <ac:spMk id="2" creationId="{0FAF8C8F-34B1-2B41-76B0-00DF46CD521E}"/>
          </ac:spMkLst>
        </pc:spChg>
        <pc:spChg chg="mod">
          <ac:chgData name="Lilia Valentina Perez Perez (2436761)" userId="4e881dd7-0f25-4a0b-a3ae-f8cf0ab65f15" providerId="ADAL" clId="{2BEDBE2A-83DD-5E74-873C-9A156EF8F828}" dt="2026-04-13T12:07:12.628" v="6852" actId="26606"/>
          <ac:spMkLst>
            <pc:docMk/>
            <pc:sldMk cId="1446757450" sldId="256"/>
            <ac:spMk id="3" creationId="{A26688E9-49F4-3D81-FA2E-0742A707AB22}"/>
          </ac:spMkLst>
        </pc:spChg>
        <pc:spChg chg="add">
          <ac:chgData name="Lilia Valentina Perez Perez (2436761)" userId="4e881dd7-0f25-4a0b-a3ae-f8cf0ab65f15" providerId="ADAL" clId="{2BEDBE2A-83DD-5E74-873C-9A156EF8F828}" dt="2026-04-13T12:07:12.628" v="6852" actId="26606"/>
          <ac:spMkLst>
            <pc:docMk/>
            <pc:sldMk cId="1446757450" sldId="256"/>
            <ac:spMk id="8" creationId="{4522B21E-B2B9-4C72-9A71-C87EFD137480}"/>
          </ac:spMkLst>
        </pc:spChg>
        <pc:spChg chg="add">
          <ac:chgData name="Lilia Valentina Perez Perez (2436761)" userId="4e881dd7-0f25-4a0b-a3ae-f8cf0ab65f15" providerId="ADAL" clId="{2BEDBE2A-83DD-5E74-873C-9A156EF8F828}" dt="2026-04-13T12:07:12.628" v="6852" actId="26606"/>
          <ac:spMkLst>
            <pc:docMk/>
            <pc:sldMk cId="1446757450" sldId="256"/>
            <ac:spMk id="10" creationId="{5EB7D2A2-F448-44D4-938C-DC84CBCB3B1E}"/>
          </ac:spMkLst>
        </pc:spChg>
        <pc:spChg chg="add">
          <ac:chgData name="Lilia Valentina Perez Perez (2436761)" userId="4e881dd7-0f25-4a0b-a3ae-f8cf0ab65f15" providerId="ADAL" clId="{2BEDBE2A-83DD-5E74-873C-9A156EF8F828}" dt="2026-04-13T12:07:12.628" v="6852" actId="26606"/>
          <ac:spMkLst>
            <pc:docMk/>
            <pc:sldMk cId="1446757450" sldId="256"/>
            <ac:spMk id="12" creationId="{871AEA07-1E14-44B4-8E55-64EF049CD66F}"/>
          </ac:spMkLst>
        </pc:spChg>
        <pc:cxnChg chg="add">
          <ac:chgData name="Lilia Valentina Perez Perez (2436761)" userId="4e881dd7-0f25-4a0b-a3ae-f8cf0ab65f15" providerId="ADAL" clId="{2BEDBE2A-83DD-5E74-873C-9A156EF8F828}" dt="2026-04-13T12:07:12.628" v="6852" actId="26606"/>
          <ac:cxnSpMkLst>
            <pc:docMk/>
            <pc:sldMk cId="1446757450" sldId="256"/>
            <ac:cxnSpMk id="14" creationId="{F7C8EA93-3210-4C62-99E9-153C275E3A87}"/>
          </ac:cxnSpMkLst>
        </pc:cxnChg>
      </pc:sldChg>
      <pc:sldChg chg="addSp delSp modSp new mod modTransition setBg">
        <pc:chgData name="Lilia Valentina Perez Perez (2436761)" userId="4e881dd7-0f25-4a0b-a3ae-f8cf0ab65f15" providerId="ADAL" clId="{2BEDBE2A-83DD-5E74-873C-9A156EF8F828}" dt="2026-04-14T08:33:08.469" v="8734"/>
        <pc:sldMkLst>
          <pc:docMk/>
          <pc:sldMk cId="1494985488" sldId="257"/>
        </pc:sldMkLst>
        <pc:spChg chg="mod">
          <ac:chgData name="Lilia Valentina Perez Perez (2436761)" userId="4e881dd7-0f25-4a0b-a3ae-f8cf0ab65f15" providerId="ADAL" clId="{2BEDBE2A-83DD-5E74-873C-9A156EF8F828}" dt="2026-04-13T12:08:19.187" v="6858" actId="26606"/>
          <ac:spMkLst>
            <pc:docMk/>
            <pc:sldMk cId="1494985488" sldId="257"/>
            <ac:spMk id="2" creationId="{57E3C4EC-EBC8-599B-626C-8D96FB329684}"/>
          </ac:spMkLst>
        </pc:spChg>
        <pc:spChg chg="mod">
          <ac:chgData name="Lilia Valentina Perez Perez (2436761)" userId="4e881dd7-0f25-4a0b-a3ae-f8cf0ab65f15" providerId="ADAL" clId="{2BEDBE2A-83DD-5E74-873C-9A156EF8F828}" dt="2026-04-13T12:08:19.187" v="6858" actId="26606"/>
          <ac:spMkLst>
            <pc:docMk/>
            <pc:sldMk cId="1494985488" sldId="257"/>
            <ac:spMk id="3" creationId="{46A91BA2-9287-DEC3-479D-FC2F61B52763}"/>
          </ac:spMkLst>
        </pc:spChg>
        <pc:spChg chg="add del">
          <ac:chgData name="Lilia Valentina Perez Perez (2436761)" userId="4e881dd7-0f25-4a0b-a3ae-f8cf0ab65f15" providerId="ADAL" clId="{2BEDBE2A-83DD-5E74-873C-9A156EF8F828}" dt="2026-04-13T12:08:19.179" v="6857" actId="26606"/>
          <ac:spMkLst>
            <pc:docMk/>
            <pc:sldMk cId="1494985488" sldId="257"/>
            <ac:spMk id="5" creationId="{8B9AA7C6-5E5A-498E-A6DF-A943376E09BC}"/>
          </ac:spMkLst>
        </pc:spChg>
        <pc:spChg chg="add del">
          <ac:chgData name="Lilia Valentina Perez Perez (2436761)" userId="4e881dd7-0f25-4a0b-a3ae-f8cf0ab65f15" providerId="ADAL" clId="{2BEDBE2A-83DD-5E74-873C-9A156EF8F828}" dt="2026-04-13T12:07:45.838" v="6855" actId="26606"/>
          <ac:spMkLst>
            <pc:docMk/>
            <pc:sldMk cId="1494985488" sldId="257"/>
            <ac:spMk id="8" creationId="{DBF61EA3-B236-439E-9C0B-340980D56BEE}"/>
          </ac:spMkLst>
        </pc:spChg>
        <pc:spChg chg="add del">
          <ac:chgData name="Lilia Valentina Perez Perez (2436761)" userId="4e881dd7-0f25-4a0b-a3ae-f8cf0ab65f15" providerId="ADAL" clId="{2BEDBE2A-83DD-5E74-873C-9A156EF8F828}" dt="2026-04-13T12:08:19.179" v="6857" actId="26606"/>
          <ac:spMkLst>
            <pc:docMk/>
            <pc:sldMk cId="1494985488" sldId="257"/>
            <ac:spMk id="13" creationId="{81E140AE-0ABF-47C8-BF32-7D2F0CF2BA44}"/>
          </ac:spMkLst>
        </pc:spChg>
        <pc:spChg chg="add del">
          <ac:chgData name="Lilia Valentina Perez Perez (2436761)" userId="4e881dd7-0f25-4a0b-a3ae-f8cf0ab65f15" providerId="ADAL" clId="{2BEDBE2A-83DD-5E74-873C-9A156EF8F828}" dt="2026-04-13T12:07:45.838" v="6855" actId="26606"/>
          <ac:spMkLst>
            <pc:docMk/>
            <pc:sldMk cId="1494985488" sldId="257"/>
            <ac:spMk id="14" creationId="{E659831F-0D9A-4C63-9EBB-8435B85A440F}"/>
          </ac:spMkLst>
        </pc:spChg>
        <pc:spChg chg="add del">
          <ac:chgData name="Lilia Valentina Perez Perez (2436761)" userId="4e881dd7-0f25-4a0b-a3ae-f8cf0ab65f15" providerId="ADAL" clId="{2BEDBE2A-83DD-5E74-873C-9A156EF8F828}" dt="2026-04-13T12:08:19.179" v="6857" actId="26606"/>
          <ac:spMkLst>
            <pc:docMk/>
            <pc:sldMk cId="1494985488" sldId="257"/>
            <ac:spMk id="16" creationId="{CBC4F608-B4B8-48C3-9572-C0F061B1CD99}"/>
          </ac:spMkLst>
        </pc:spChg>
        <pc:spChg chg="add">
          <ac:chgData name="Lilia Valentina Perez Perez (2436761)" userId="4e881dd7-0f25-4a0b-a3ae-f8cf0ab65f15" providerId="ADAL" clId="{2BEDBE2A-83DD-5E74-873C-9A156EF8F828}" dt="2026-04-13T12:08:19.187" v="6858" actId="26606"/>
          <ac:spMkLst>
            <pc:docMk/>
            <pc:sldMk cId="1494985488" sldId="257"/>
            <ac:spMk id="18" creationId="{4DA718D0-4865-4629-8134-44F68D41D574}"/>
          </ac:spMkLst>
        </pc:spChg>
        <pc:spChg chg="add">
          <ac:chgData name="Lilia Valentina Perez Perez (2436761)" userId="4e881dd7-0f25-4a0b-a3ae-f8cf0ab65f15" providerId="ADAL" clId="{2BEDBE2A-83DD-5E74-873C-9A156EF8F828}" dt="2026-04-13T12:08:19.187" v="6858" actId="26606"/>
          <ac:spMkLst>
            <pc:docMk/>
            <pc:sldMk cId="1494985488" sldId="257"/>
            <ac:spMk id="20" creationId="{CBC4F608-B4B8-48C3-9572-C0F061B1CD99}"/>
          </ac:spMkLst>
        </pc:spChg>
        <pc:grpChg chg="add del">
          <ac:chgData name="Lilia Valentina Perez Perez (2436761)" userId="4e881dd7-0f25-4a0b-a3ae-f8cf0ab65f15" providerId="ADAL" clId="{2BEDBE2A-83DD-5E74-873C-9A156EF8F828}" dt="2026-04-13T12:08:19.179" v="6857" actId="26606"/>
          <ac:grpSpMkLst>
            <pc:docMk/>
            <pc:sldMk cId="1494985488" sldId="257"/>
            <ac:grpSpMk id="6" creationId="{83EAB11A-76F7-48F4-9B4F-5BFDF4BF9670}"/>
          </ac:grpSpMkLst>
        </pc:grpChg>
        <pc:grpChg chg="add del">
          <ac:chgData name="Lilia Valentina Perez Perez (2436761)" userId="4e881dd7-0f25-4a0b-a3ae-f8cf0ab65f15" providerId="ADAL" clId="{2BEDBE2A-83DD-5E74-873C-9A156EF8F828}" dt="2026-04-13T12:07:45.838" v="6855" actId="26606"/>
          <ac:grpSpMkLst>
            <pc:docMk/>
            <pc:sldMk cId="1494985488" sldId="257"/>
            <ac:grpSpMk id="10" creationId="{28FAF094-D087-493F-8DF9-A486C2D6BBAA}"/>
          </ac:grpSpMkLst>
        </pc:grpChg>
        <pc:grpChg chg="add">
          <ac:chgData name="Lilia Valentina Perez Perez (2436761)" userId="4e881dd7-0f25-4a0b-a3ae-f8cf0ab65f15" providerId="ADAL" clId="{2BEDBE2A-83DD-5E74-873C-9A156EF8F828}" dt="2026-04-13T12:08:19.187" v="6858" actId="26606"/>
          <ac:grpSpMkLst>
            <pc:docMk/>
            <pc:sldMk cId="1494985488" sldId="257"/>
            <ac:grpSpMk id="19" creationId="{65167ED7-6315-43AB-B1B6-C326D5FD8F84}"/>
          </ac:grpSpMkLst>
        </pc:grpChg>
      </pc:sldChg>
      <pc:sldChg chg="addSp modSp new mod modTransition setBg">
        <pc:chgData name="Lilia Valentina Perez Perez (2436761)" userId="4e881dd7-0f25-4a0b-a3ae-f8cf0ab65f15" providerId="ADAL" clId="{2BEDBE2A-83DD-5E74-873C-9A156EF8F828}" dt="2026-04-14T08:33:14.653" v="8735"/>
        <pc:sldMkLst>
          <pc:docMk/>
          <pc:sldMk cId="3064898335" sldId="258"/>
        </pc:sldMkLst>
        <pc:spChg chg="mod">
          <ac:chgData name="Lilia Valentina Perez Perez (2436761)" userId="4e881dd7-0f25-4a0b-a3ae-f8cf0ab65f15" providerId="ADAL" clId="{2BEDBE2A-83DD-5E74-873C-9A156EF8F828}" dt="2026-04-13T12:10:14.448" v="6871" actId="26606"/>
          <ac:spMkLst>
            <pc:docMk/>
            <pc:sldMk cId="3064898335" sldId="258"/>
            <ac:spMk id="2" creationId="{609C93AB-3C2D-8FC9-76CE-0D149EB3C112}"/>
          </ac:spMkLst>
        </pc:spChg>
        <pc:spChg chg="mod">
          <ac:chgData name="Lilia Valentina Perez Perez (2436761)" userId="4e881dd7-0f25-4a0b-a3ae-f8cf0ab65f15" providerId="ADAL" clId="{2BEDBE2A-83DD-5E74-873C-9A156EF8F828}" dt="2026-04-13T12:10:14.448" v="6871" actId="26606"/>
          <ac:spMkLst>
            <pc:docMk/>
            <pc:sldMk cId="3064898335" sldId="258"/>
            <ac:spMk id="3" creationId="{1E40A65B-FE02-2565-3212-C6777999FE67}"/>
          </ac:spMkLst>
        </pc:spChg>
        <pc:spChg chg="add">
          <ac:chgData name="Lilia Valentina Perez Perez (2436761)" userId="4e881dd7-0f25-4a0b-a3ae-f8cf0ab65f15" providerId="ADAL" clId="{2BEDBE2A-83DD-5E74-873C-9A156EF8F828}" dt="2026-04-13T12:10:14.448" v="6871" actId="26606"/>
          <ac:spMkLst>
            <pc:docMk/>
            <pc:sldMk cId="3064898335" sldId="258"/>
            <ac:spMk id="8" creationId="{B6CDA21F-E7AF-4C75-8395-33F58D5B0E45}"/>
          </ac:spMkLst>
        </pc:spChg>
        <pc:spChg chg="add">
          <ac:chgData name="Lilia Valentina Perez Perez (2436761)" userId="4e881dd7-0f25-4a0b-a3ae-f8cf0ab65f15" providerId="ADAL" clId="{2BEDBE2A-83DD-5E74-873C-9A156EF8F828}" dt="2026-04-13T12:10:14.448" v="6871" actId="26606"/>
          <ac:spMkLst>
            <pc:docMk/>
            <pc:sldMk cId="3064898335" sldId="258"/>
            <ac:spMk id="15" creationId="{D5B0017B-2ECA-49AF-B397-DC140825DF8D}"/>
          </ac:spMkLst>
        </pc:spChg>
        <pc:grpChg chg="add">
          <ac:chgData name="Lilia Valentina Perez Perez (2436761)" userId="4e881dd7-0f25-4a0b-a3ae-f8cf0ab65f15" providerId="ADAL" clId="{2BEDBE2A-83DD-5E74-873C-9A156EF8F828}" dt="2026-04-13T12:10:14.448" v="6871" actId="26606"/>
          <ac:grpSpMkLst>
            <pc:docMk/>
            <pc:sldMk cId="3064898335" sldId="258"/>
            <ac:grpSpMk id="10" creationId="{AE1C45F0-260A-458C-96ED-C1F6D2151219}"/>
          </ac:grpSpMkLst>
        </pc:grpChg>
        <pc:cxnChg chg="add">
          <ac:chgData name="Lilia Valentina Perez Perez (2436761)" userId="4e881dd7-0f25-4a0b-a3ae-f8cf0ab65f15" providerId="ADAL" clId="{2BEDBE2A-83DD-5E74-873C-9A156EF8F828}" dt="2026-04-13T12:10:14.448" v="6871" actId="26606"/>
          <ac:cxnSpMkLst>
            <pc:docMk/>
            <pc:sldMk cId="3064898335" sldId="258"/>
            <ac:cxnSpMk id="17" creationId="{6CF1BAF6-AD41-4082-B212-8A1F9A2E8779}"/>
          </ac:cxnSpMkLst>
        </pc:cxnChg>
      </pc:sldChg>
      <pc:sldChg chg="addSp modSp new mod modTransition setBg">
        <pc:chgData name="Lilia Valentina Perez Perez (2436761)" userId="4e881dd7-0f25-4a0b-a3ae-f8cf0ab65f15" providerId="ADAL" clId="{2BEDBE2A-83DD-5E74-873C-9A156EF8F828}" dt="2026-04-14T08:33:21.253" v="8736"/>
        <pc:sldMkLst>
          <pc:docMk/>
          <pc:sldMk cId="2304290868" sldId="259"/>
        </pc:sldMkLst>
        <pc:spChg chg="mod">
          <ac:chgData name="Lilia Valentina Perez Perez (2436761)" userId="4e881dd7-0f25-4a0b-a3ae-f8cf0ab65f15" providerId="ADAL" clId="{2BEDBE2A-83DD-5E74-873C-9A156EF8F828}" dt="2026-04-13T12:08:52.637" v="6859" actId="26606"/>
          <ac:spMkLst>
            <pc:docMk/>
            <pc:sldMk cId="2304290868" sldId="259"/>
            <ac:spMk id="2" creationId="{59DD0726-5E0D-0129-25EA-6C4882175A88}"/>
          </ac:spMkLst>
        </pc:spChg>
        <pc:spChg chg="mod">
          <ac:chgData name="Lilia Valentina Perez Perez (2436761)" userId="4e881dd7-0f25-4a0b-a3ae-f8cf0ab65f15" providerId="ADAL" clId="{2BEDBE2A-83DD-5E74-873C-9A156EF8F828}" dt="2026-04-13T12:08:52.637" v="6859" actId="26606"/>
          <ac:spMkLst>
            <pc:docMk/>
            <pc:sldMk cId="2304290868" sldId="259"/>
            <ac:spMk id="3" creationId="{75F0B903-B5B9-0FD1-39AE-ADC70FC7A484}"/>
          </ac:spMkLst>
        </pc:spChg>
        <pc:spChg chg="add">
          <ac:chgData name="Lilia Valentina Perez Perez (2436761)" userId="4e881dd7-0f25-4a0b-a3ae-f8cf0ab65f15" providerId="ADAL" clId="{2BEDBE2A-83DD-5E74-873C-9A156EF8F828}" dt="2026-04-13T12:08:52.637" v="6859" actId="26606"/>
          <ac:spMkLst>
            <pc:docMk/>
            <pc:sldMk cId="2304290868" sldId="259"/>
            <ac:spMk id="8" creationId="{B6CDA21F-E7AF-4C75-8395-33F58D5B0E45}"/>
          </ac:spMkLst>
        </pc:spChg>
        <pc:spChg chg="add">
          <ac:chgData name="Lilia Valentina Perez Perez (2436761)" userId="4e881dd7-0f25-4a0b-a3ae-f8cf0ab65f15" providerId="ADAL" clId="{2BEDBE2A-83DD-5E74-873C-9A156EF8F828}" dt="2026-04-13T12:08:52.637" v="6859" actId="26606"/>
          <ac:spMkLst>
            <pc:docMk/>
            <pc:sldMk cId="2304290868" sldId="259"/>
            <ac:spMk id="15" creationId="{D5B0017B-2ECA-49AF-B397-DC140825DF8D}"/>
          </ac:spMkLst>
        </pc:spChg>
        <pc:grpChg chg="add">
          <ac:chgData name="Lilia Valentina Perez Perez (2436761)" userId="4e881dd7-0f25-4a0b-a3ae-f8cf0ab65f15" providerId="ADAL" clId="{2BEDBE2A-83DD-5E74-873C-9A156EF8F828}" dt="2026-04-13T12:08:52.637" v="6859" actId="26606"/>
          <ac:grpSpMkLst>
            <pc:docMk/>
            <pc:sldMk cId="2304290868" sldId="259"/>
            <ac:grpSpMk id="10" creationId="{AE1C45F0-260A-458C-96ED-C1F6D2151219}"/>
          </ac:grpSpMkLst>
        </pc:grpChg>
        <pc:cxnChg chg="add">
          <ac:chgData name="Lilia Valentina Perez Perez (2436761)" userId="4e881dd7-0f25-4a0b-a3ae-f8cf0ab65f15" providerId="ADAL" clId="{2BEDBE2A-83DD-5E74-873C-9A156EF8F828}" dt="2026-04-13T12:08:52.637" v="6859" actId="26606"/>
          <ac:cxnSpMkLst>
            <pc:docMk/>
            <pc:sldMk cId="2304290868" sldId="259"/>
            <ac:cxnSpMk id="17" creationId="{6CF1BAF6-AD41-4082-B212-8A1F9A2E8779}"/>
          </ac:cxnSpMkLst>
        </pc:cxnChg>
      </pc:sldChg>
      <pc:sldChg chg="modSp new del mod ord">
        <pc:chgData name="Lilia Valentina Perez Perez (2436761)" userId="4e881dd7-0f25-4a0b-a3ae-f8cf0ab65f15" providerId="ADAL" clId="{2BEDBE2A-83DD-5E74-873C-9A156EF8F828}" dt="2026-04-14T08:19:45.048" v="8254" actId="2696"/>
        <pc:sldMkLst>
          <pc:docMk/>
          <pc:sldMk cId="2160980254" sldId="260"/>
        </pc:sldMkLst>
      </pc:sldChg>
      <pc:sldChg chg="addSp modSp new mod modTransition setBg">
        <pc:chgData name="Lilia Valentina Perez Perez (2436761)" userId="4e881dd7-0f25-4a0b-a3ae-f8cf0ab65f15" providerId="ADAL" clId="{2BEDBE2A-83DD-5E74-873C-9A156EF8F828}" dt="2026-04-14T08:33:25.968" v="8737"/>
        <pc:sldMkLst>
          <pc:docMk/>
          <pc:sldMk cId="2767562329" sldId="261"/>
        </pc:sldMkLst>
        <pc:spChg chg="mod">
          <ac:chgData name="Lilia Valentina Perez Perez (2436761)" userId="4e881dd7-0f25-4a0b-a3ae-f8cf0ab65f15" providerId="ADAL" clId="{2BEDBE2A-83DD-5E74-873C-9A156EF8F828}" dt="2026-04-13T12:09:03.327" v="6860" actId="26606"/>
          <ac:spMkLst>
            <pc:docMk/>
            <pc:sldMk cId="2767562329" sldId="261"/>
            <ac:spMk id="2" creationId="{1D02DFCA-4CE3-6591-E287-95525C324F70}"/>
          </ac:spMkLst>
        </pc:spChg>
        <pc:spChg chg="mod">
          <ac:chgData name="Lilia Valentina Perez Perez (2436761)" userId="4e881dd7-0f25-4a0b-a3ae-f8cf0ab65f15" providerId="ADAL" clId="{2BEDBE2A-83DD-5E74-873C-9A156EF8F828}" dt="2026-04-13T12:09:03.327" v="6860" actId="26606"/>
          <ac:spMkLst>
            <pc:docMk/>
            <pc:sldMk cId="2767562329" sldId="261"/>
            <ac:spMk id="3" creationId="{0EEC6289-CB51-F9A6-DD80-EE325D938636}"/>
          </ac:spMkLst>
        </pc:spChg>
        <pc:spChg chg="add">
          <ac:chgData name="Lilia Valentina Perez Perez (2436761)" userId="4e881dd7-0f25-4a0b-a3ae-f8cf0ab65f15" providerId="ADAL" clId="{2BEDBE2A-83DD-5E74-873C-9A156EF8F828}" dt="2026-04-13T12:09:03.327" v="6860" actId="26606"/>
          <ac:spMkLst>
            <pc:docMk/>
            <pc:sldMk cId="2767562329" sldId="261"/>
            <ac:spMk id="8" creationId="{4DA718D0-4865-4629-8134-44F68D41D574}"/>
          </ac:spMkLst>
        </pc:spChg>
        <pc:spChg chg="add">
          <ac:chgData name="Lilia Valentina Perez Perez (2436761)" userId="4e881dd7-0f25-4a0b-a3ae-f8cf0ab65f15" providerId="ADAL" clId="{2BEDBE2A-83DD-5E74-873C-9A156EF8F828}" dt="2026-04-13T12:09:03.327" v="6860" actId="26606"/>
          <ac:spMkLst>
            <pc:docMk/>
            <pc:sldMk cId="2767562329" sldId="261"/>
            <ac:spMk id="14" creationId="{CBC4F608-B4B8-48C3-9572-C0F061B1CD99}"/>
          </ac:spMkLst>
        </pc:spChg>
        <pc:grpChg chg="add">
          <ac:chgData name="Lilia Valentina Perez Perez (2436761)" userId="4e881dd7-0f25-4a0b-a3ae-f8cf0ab65f15" providerId="ADAL" clId="{2BEDBE2A-83DD-5E74-873C-9A156EF8F828}" dt="2026-04-13T12:09:03.327" v="6860" actId="26606"/>
          <ac:grpSpMkLst>
            <pc:docMk/>
            <pc:sldMk cId="2767562329" sldId="261"/>
            <ac:grpSpMk id="10" creationId="{65167ED7-6315-43AB-B1B6-C326D5FD8F84}"/>
          </ac:grpSpMkLst>
        </pc:grpChg>
      </pc:sldChg>
      <pc:sldChg chg="addSp delSp modSp new mod modTransition setBg">
        <pc:chgData name="Lilia Valentina Perez Perez (2436761)" userId="4e881dd7-0f25-4a0b-a3ae-f8cf0ab65f15" providerId="ADAL" clId="{2BEDBE2A-83DD-5E74-873C-9A156EF8F828}" dt="2026-04-14T08:33:29.286" v="8738"/>
        <pc:sldMkLst>
          <pc:docMk/>
          <pc:sldMk cId="4281396139" sldId="262"/>
        </pc:sldMkLst>
        <pc:spChg chg="mod">
          <ac:chgData name="Lilia Valentina Perez Perez (2436761)" userId="4e881dd7-0f25-4a0b-a3ae-f8cf0ab65f15" providerId="ADAL" clId="{2BEDBE2A-83DD-5E74-873C-9A156EF8F828}" dt="2026-04-13T12:10:04.813" v="6870" actId="403"/>
          <ac:spMkLst>
            <pc:docMk/>
            <pc:sldMk cId="4281396139" sldId="262"/>
            <ac:spMk id="2" creationId="{E771CE86-C9E2-A6ED-36BD-5AB36D318549}"/>
          </ac:spMkLst>
        </pc:spChg>
        <pc:spChg chg="del">
          <ac:chgData name="Lilia Valentina Perez Perez (2436761)" userId="4e881dd7-0f25-4a0b-a3ae-f8cf0ab65f15" providerId="ADAL" clId="{2BEDBE2A-83DD-5E74-873C-9A156EF8F828}" dt="2026-04-13T10:59:50.892" v="3290"/>
          <ac:spMkLst>
            <pc:docMk/>
            <pc:sldMk cId="4281396139" sldId="262"/>
            <ac:spMk id="3" creationId="{83E1A5C0-96A0-B007-F097-0CC7D9C48576}"/>
          </ac:spMkLst>
        </pc:spChg>
        <pc:spChg chg="add del mod">
          <ac:chgData name="Lilia Valentina Perez Perez (2436761)" userId="4e881dd7-0f25-4a0b-a3ae-f8cf0ab65f15" providerId="ADAL" clId="{2BEDBE2A-83DD-5E74-873C-9A156EF8F828}" dt="2026-04-13T12:09:28.058" v="6864"/>
          <ac:spMkLst>
            <pc:docMk/>
            <pc:sldMk cId="4281396139" sldId="262"/>
            <ac:spMk id="5" creationId="{89466603-0B37-41CF-A896-A7552856DBDC}"/>
          </ac:spMkLst>
        </pc:spChg>
        <pc:spChg chg="add del">
          <ac:chgData name="Lilia Valentina Perez Perez (2436761)" userId="4e881dd7-0f25-4a0b-a3ae-f8cf0ab65f15" providerId="ADAL" clId="{2BEDBE2A-83DD-5E74-873C-9A156EF8F828}" dt="2026-04-13T11:00:41.160" v="3339" actId="26606"/>
          <ac:spMkLst>
            <pc:docMk/>
            <pc:sldMk cId="4281396139" sldId="262"/>
            <ac:spMk id="9" creationId="{D4771268-CB57-404A-9271-370EB28F6090}"/>
          </ac:spMkLst>
        </pc:spChg>
        <pc:spChg chg="add del">
          <ac:chgData name="Lilia Valentina Perez Perez (2436761)" userId="4e881dd7-0f25-4a0b-a3ae-f8cf0ab65f15" providerId="ADAL" clId="{2BEDBE2A-83DD-5E74-873C-9A156EF8F828}" dt="2026-04-13T11:00:42.273" v="3341" actId="26606"/>
          <ac:spMkLst>
            <pc:docMk/>
            <pc:sldMk cId="4281396139" sldId="262"/>
            <ac:spMk id="11" creationId="{D12DDE76-C203-4047-9998-63900085B5E8}"/>
          </ac:spMkLst>
        </pc:spChg>
        <pc:spChg chg="add del">
          <ac:chgData name="Lilia Valentina Perez Perez (2436761)" userId="4e881dd7-0f25-4a0b-a3ae-f8cf0ab65f15" providerId="ADAL" clId="{2BEDBE2A-83DD-5E74-873C-9A156EF8F828}" dt="2026-04-13T12:09:36.221" v="6865" actId="26606"/>
          <ac:spMkLst>
            <pc:docMk/>
            <pc:sldMk cId="4281396139" sldId="262"/>
            <ac:spMk id="13" creationId="{D4771268-CB57-404A-9271-370EB28F6090}"/>
          </ac:spMkLst>
        </pc:spChg>
        <pc:spChg chg="add">
          <ac:chgData name="Lilia Valentina Perez Perez (2436761)" userId="4e881dd7-0f25-4a0b-a3ae-f8cf0ab65f15" providerId="ADAL" clId="{2BEDBE2A-83DD-5E74-873C-9A156EF8F828}" dt="2026-04-13T12:09:36.221" v="6865" actId="26606"/>
          <ac:spMkLst>
            <pc:docMk/>
            <pc:sldMk cId="4281396139" sldId="262"/>
            <ac:spMk id="18" creationId="{91DC6ABD-215C-4EA8-A483-CEF5B99AB385}"/>
          </ac:spMkLst>
        </pc:spChg>
        <pc:spChg chg="add">
          <ac:chgData name="Lilia Valentina Perez Perez (2436761)" userId="4e881dd7-0f25-4a0b-a3ae-f8cf0ab65f15" providerId="ADAL" clId="{2BEDBE2A-83DD-5E74-873C-9A156EF8F828}" dt="2026-04-13T12:09:36.221" v="6865" actId="26606"/>
          <ac:spMkLst>
            <pc:docMk/>
            <pc:sldMk cId="4281396139" sldId="262"/>
            <ac:spMk id="24" creationId="{04357C93-F0CB-4A1C-8F77-4E9063789819}"/>
          </ac:spMkLst>
        </pc:spChg>
        <pc:grpChg chg="add">
          <ac:chgData name="Lilia Valentina Perez Perez (2436761)" userId="4e881dd7-0f25-4a0b-a3ae-f8cf0ab65f15" providerId="ADAL" clId="{2BEDBE2A-83DD-5E74-873C-9A156EF8F828}" dt="2026-04-13T12:09:36.221" v="6865" actId="26606"/>
          <ac:grpSpMkLst>
            <pc:docMk/>
            <pc:sldMk cId="4281396139" sldId="262"/>
            <ac:grpSpMk id="20" creationId="{3AF6A671-C637-4547-85F4-51B6D1881399}"/>
          </ac:grpSpMkLst>
        </pc:grpChg>
        <pc:picChg chg="add mod">
          <ac:chgData name="Lilia Valentina Perez Perez (2436761)" userId="4e881dd7-0f25-4a0b-a3ae-f8cf0ab65f15" providerId="ADAL" clId="{2BEDBE2A-83DD-5E74-873C-9A156EF8F828}" dt="2026-04-13T12:09:36.221" v="6865" actId="26606"/>
          <ac:picMkLst>
            <pc:docMk/>
            <pc:sldMk cId="4281396139" sldId="262"/>
            <ac:picMk id="4" creationId="{05653E12-8A6A-01F8-3B48-5781254B27E4}"/>
          </ac:picMkLst>
        </pc:picChg>
      </pc:sldChg>
      <pc:sldChg chg="addSp modSp new mod modTransition">
        <pc:chgData name="Lilia Valentina Perez Perez (2436761)" userId="4e881dd7-0f25-4a0b-a3ae-f8cf0ab65f15" providerId="ADAL" clId="{2BEDBE2A-83DD-5E74-873C-9A156EF8F828}" dt="2026-04-14T08:33:32.003" v="8739"/>
        <pc:sldMkLst>
          <pc:docMk/>
          <pc:sldMk cId="2632306952" sldId="263"/>
        </pc:sldMkLst>
        <pc:spChg chg="mod">
          <ac:chgData name="Lilia Valentina Perez Perez (2436761)" userId="4e881dd7-0f25-4a0b-a3ae-f8cf0ab65f15" providerId="ADAL" clId="{2BEDBE2A-83DD-5E74-873C-9A156EF8F828}" dt="2026-04-13T12:12:30.431" v="6896" actId="404"/>
          <ac:spMkLst>
            <pc:docMk/>
            <pc:sldMk cId="2632306952" sldId="263"/>
            <ac:spMk id="2" creationId="{00BF2A66-8E4B-8ACB-B1EF-24F71D0BE4FD}"/>
          </ac:spMkLst>
        </pc:spChg>
        <pc:spChg chg="mod">
          <ac:chgData name="Lilia Valentina Perez Perez (2436761)" userId="4e881dd7-0f25-4a0b-a3ae-f8cf0ab65f15" providerId="ADAL" clId="{2BEDBE2A-83DD-5E74-873C-9A156EF8F828}" dt="2026-04-13T12:12:55.805" v="6902" actId="27636"/>
          <ac:spMkLst>
            <pc:docMk/>
            <pc:sldMk cId="2632306952" sldId="263"/>
            <ac:spMk id="3" creationId="{F088ECA7-3941-7D0A-A23C-1CA15F772BF5}"/>
          </ac:spMkLst>
        </pc:spChg>
        <pc:spChg chg="add mod">
          <ac:chgData name="Lilia Valentina Perez Perez (2436761)" userId="4e881dd7-0f25-4a0b-a3ae-f8cf0ab65f15" providerId="ADAL" clId="{2BEDBE2A-83DD-5E74-873C-9A156EF8F828}" dt="2026-04-13T12:12:38.065" v="6897" actId="113"/>
          <ac:spMkLst>
            <pc:docMk/>
            <pc:sldMk cId="2632306952" sldId="263"/>
            <ac:spMk id="4" creationId="{738DC9CD-3E98-59CF-CC1B-6829F5FB4816}"/>
          </ac:spMkLst>
        </pc:spChg>
      </pc:sldChg>
      <pc:sldChg chg="delSp modSp new del mod">
        <pc:chgData name="Lilia Valentina Perez Perez (2436761)" userId="4e881dd7-0f25-4a0b-a3ae-f8cf0ab65f15" providerId="ADAL" clId="{2BEDBE2A-83DD-5E74-873C-9A156EF8F828}" dt="2026-04-13T12:12:43.220" v="6898" actId="2696"/>
        <pc:sldMkLst>
          <pc:docMk/>
          <pc:sldMk cId="3956880779" sldId="264"/>
        </pc:sldMkLst>
        <pc:spChg chg="del">
          <ac:chgData name="Lilia Valentina Perez Perez (2436761)" userId="4e881dd7-0f25-4a0b-a3ae-f8cf0ab65f15" providerId="ADAL" clId="{2BEDBE2A-83DD-5E74-873C-9A156EF8F828}" dt="2026-04-13T11:09:14.743" v="3927" actId="21"/>
          <ac:spMkLst>
            <pc:docMk/>
            <pc:sldMk cId="3956880779" sldId="264"/>
            <ac:spMk id="2" creationId="{CD0E8DAA-42F9-3073-11A3-2C79C53B65FA}"/>
          </ac:spMkLst>
        </pc:spChg>
        <pc:spChg chg="mod">
          <ac:chgData name="Lilia Valentina Perez Perez (2436761)" userId="4e881dd7-0f25-4a0b-a3ae-f8cf0ab65f15" providerId="ADAL" clId="{2BEDBE2A-83DD-5E74-873C-9A156EF8F828}" dt="2026-04-13T11:14:45.730" v="4501" actId="20577"/>
          <ac:spMkLst>
            <pc:docMk/>
            <pc:sldMk cId="3956880779" sldId="264"/>
            <ac:spMk id="3" creationId="{1628F055-D24D-A496-0CFA-E9CC6085A398}"/>
          </ac:spMkLst>
        </pc:spChg>
      </pc:sldChg>
      <pc:sldChg chg="addSp delSp modSp new mod modTransition setBg">
        <pc:chgData name="Lilia Valentina Perez Perez (2436761)" userId="4e881dd7-0f25-4a0b-a3ae-f8cf0ab65f15" providerId="ADAL" clId="{2BEDBE2A-83DD-5E74-873C-9A156EF8F828}" dt="2026-04-14T08:33:34.798" v="8740"/>
        <pc:sldMkLst>
          <pc:docMk/>
          <pc:sldMk cId="1164412844" sldId="265"/>
        </pc:sldMkLst>
        <pc:spChg chg="del">
          <ac:chgData name="Lilia Valentina Perez Perez (2436761)" userId="4e881dd7-0f25-4a0b-a3ae-f8cf0ab65f15" providerId="ADAL" clId="{2BEDBE2A-83DD-5E74-873C-9A156EF8F828}" dt="2026-04-13T11:14:55.482" v="4503" actId="21"/>
          <ac:spMkLst>
            <pc:docMk/>
            <pc:sldMk cId="1164412844" sldId="265"/>
            <ac:spMk id="2" creationId="{72EC86E0-A75F-7A45-26B4-DD10EE15D7EE}"/>
          </ac:spMkLst>
        </pc:spChg>
        <pc:spChg chg="mod">
          <ac:chgData name="Lilia Valentina Perez Perez (2436761)" userId="4e881dd7-0f25-4a0b-a3ae-f8cf0ab65f15" providerId="ADAL" clId="{2BEDBE2A-83DD-5E74-873C-9A156EF8F828}" dt="2026-04-13T12:14:13.520" v="6910" actId="403"/>
          <ac:spMkLst>
            <pc:docMk/>
            <pc:sldMk cId="1164412844" sldId="265"/>
            <ac:spMk id="3" creationId="{48BC209D-C081-40E6-2ADD-891D764A978D}"/>
          </ac:spMkLst>
        </pc:spChg>
        <pc:spChg chg="add del">
          <ac:chgData name="Lilia Valentina Perez Perez (2436761)" userId="4e881dd7-0f25-4a0b-a3ae-f8cf0ab65f15" providerId="ADAL" clId="{2BEDBE2A-83DD-5E74-873C-9A156EF8F828}" dt="2026-04-13T12:13:51.506" v="6904" actId="26606"/>
          <ac:spMkLst>
            <pc:docMk/>
            <pc:sldMk cId="1164412844" sldId="265"/>
            <ac:spMk id="8" creationId="{4DA718D0-4865-4629-8134-44F68D41D574}"/>
          </ac:spMkLst>
        </pc:spChg>
        <pc:spChg chg="add del">
          <ac:chgData name="Lilia Valentina Perez Perez (2436761)" userId="4e881dd7-0f25-4a0b-a3ae-f8cf0ab65f15" providerId="ADAL" clId="{2BEDBE2A-83DD-5E74-873C-9A156EF8F828}" dt="2026-04-13T12:13:51.506" v="6904" actId="26606"/>
          <ac:spMkLst>
            <pc:docMk/>
            <pc:sldMk cId="1164412844" sldId="265"/>
            <ac:spMk id="14" creationId="{CBC4F608-B4B8-48C3-9572-C0F061B1CD99}"/>
          </ac:spMkLst>
        </pc:spChg>
        <pc:spChg chg="add">
          <ac:chgData name="Lilia Valentina Perez Perez (2436761)" userId="4e881dd7-0f25-4a0b-a3ae-f8cf0ab65f15" providerId="ADAL" clId="{2BEDBE2A-83DD-5E74-873C-9A156EF8F828}" dt="2026-04-13T12:13:51.513" v="6905" actId="26606"/>
          <ac:spMkLst>
            <pc:docMk/>
            <pc:sldMk cId="1164412844" sldId="265"/>
            <ac:spMk id="16" creationId="{CBC4F608-B4B8-48C3-9572-C0F061B1CD99}"/>
          </ac:spMkLst>
        </pc:spChg>
        <pc:spChg chg="add">
          <ac:chgData name="Lilia Valentina Perez Perez (2436761)" userId="4e881dd7-0f25-4a0b-a3ae-f8cf0ab65f15" providerId="ADAL" clId="{2BEDBE2A-83DD-5E74-873C-9A156EF8F828}" dt="2026-04-13T12:13:51.513" v="6905" actId="26606"/>
          <ac:spMkLst>
            <pc:docMk/>
            <pc:sldMk cId="1164412844" sldId="265"/>
            <ac:spMk id="17" creationId="{8B9AA7C6-5E5A-498E-A6DF-A943376E09BC}"/>
          </ac:spMkLst>
        </pc:spChg>
        <pc:spChg chg="add">
          <ac:chgData name="Lilia Valentina Perez Perez (2436761)" userId="4e881dd7-0f25-4a0b-a3ae-f8cf0ab65f15" providerId="ADAL" clId="{2BEDBE2A-83DD-5E74-873C-9A156EF8F828}" dt="2026-04-13T12:13:51.513" v="6905" actId="26606"/>
          <ac:spMkLst>
            <pc:docMk/>
            <pc:sldMk cId="1164412844" sldId="265"/>
            <ac:spMk id="21" creationId="{81E140AE-0ABF-47C8-BF32-7D2F0CF2BA44}"/>
          </ac:spMkLst>
        </pc:spChg>
        <pc:grpChg chg="add del">
          <ac:chgData name="Lilia Valentina Perez Perez (2436761)" userId="4e881dd7-0f25-4a0b-a3ae-f8cf0ab65f15" providerId="ADAL" clId="{2BEDBE2A-83DD-5E74-873C-9A156EF8F828}" dt="2026-04-13T12:13:51.506" v="6904" actId="26606"/>
          <ac:grpSpMkLst>
            <pc:docMk/>
            <pc:sldMk cId="1164412844" sldId="265"/>
            <ac:grpSpMk id="10" creationId="{65167ED7-6315-43AB-B1B6-C326D5FD8F84}"/>
          </ac:grpSpMkLst>
        </pc:grpChg>
        <pc:grpChg chg="add">
          <ac:chgData name="Lilia Valentina Perez Perez (2436761)" userId="4e881dd7-0f25-4a0b-a3ae-f8cf0ab65f15" providerId="ADAL" clId="{2BEDBE2A-83DD-5E74-873C-9A156EF8F828}" dt="2026-04-13T12:13:51.513" v="6905" actId="26606"/>
          <ac:grpSpMkLst>
            <pc:docMk/>
            <pc:sldMk cId="1164412844" sldId="265"/>
            <ac:grpSpMk id="18" creationId="{83EAB11A-76F7-48F4-9B4F-5BFDF4BF9670}"/>
          </ac:grpSpMkLst>
        </pc:grpChg>
        <pc:picChg chg="add mod">
          <ac:chgData name="Lilia Valentina Perez Perez (2436761)" userId="4e881dd7-0f25-4a0b-a3ae-f8cf0ab65f15" providerId="ADAL" clId="{2BEDBE2A-83DD-5E74-873C-9A156EF8F828}" dt="2026-04-13T12:15:07.459" v="6915" actId="14100"/>
          <ac:picMkLst>
            <pc:docMk/>
            <pc:sldMk cId="1164412844" sldId="265"/>
            <ac:picMk id="1026" creationId="{A3CBC47C-491A-287C-1200-23DF24E20BA6}"/>
          </ac:picMkLst>
        </pc:picChg>
      </pc:sldChg>
      <pc:sldChg chg="addSp delSp modSp new mod modTransition setBg">
        <pc:chgData name="Lilia Valentina Perez Perez (2436761)" userId="4e881dd7-0f25-4a0b-a3ae-f8cf0ab65f15" providerId="ADAL" clId="{2BEDBE2A-83DD-5E74-873C-9A156EF8F828}" dt="2026-04-14T08:33:38.568" v="8741"/>
        <pc:sldMkLst>
          <pc:docMk/>
          <pc:sldMk cId="3712776303" sldId="266"/>
        </pc:sldMkLst>
        <pc:spChg chg="mod">
          <ac:chgData name="Lilia Valentina Perez Perez (2436761)" userId="4e881dd7-0f25-4a0b-a3ae-f8cf0ab65f15" providerId="ADAL" clId="{2BEDBE2A-83DD-5E74-873C-9A156EF8F828}" dt="2026-04-13T12:16:57.935" v="6935" actId="26606"/>
          <ac:spMkLst>
            <pc:docMk/>
            <pc:sldMk cId="3712776303" sldId="266"/>
            <ac:spMk id="2" creationId="{F4844241-DAAF-ED57-C90B-1707CC88E9E3}"/>
          </ac:spMkLst>
        </pc:spChg>
        <pc:spChg chg="mod">
          <ac:chgData name="Lilia Valentina Perez Perez (2436761)" userId="4e881dd7-0f25-4a0b-a3ae-f8cf0ab65f15" providerId="ADAL" clId="{2BEDBE2A-83DD-5E74-873C-9A156EF8F828}" dt="2026-04-13T12:16:57.935" v="6935" actId="26606"/>
          <ac:spMkLst>
            <pc:docMk/>
            <pc:sldMk cId="3712776303" sldId="266"/>
            <ac:spMk id="3" creationId="{A59AF01F-9A88-C6B4-C9C1-1BCF27528364}"/>
          </ac:spMkLst>
        </pc:spChg>
        <pc:spChg chg="add mod">
          <ac:chgData name="Lilia Valentina Perez Perez (2436761)" userId="4e881dd7-0f25-4a0b-a3ae-f8cf0ab65f15" providerId="ADAL" clId="{2BEDBE2A-83DD-5E74-873C-9A156EF8F828}" dt="2026-04-13T12:16:57.935" v="6935" actId="26606"/>
          <ac:spMkLst>
            <pc:docMk/>
            <pc:sldMk cId="3712776303" sldId="266"/>
            <ac:spMk id="4" creationId="{0C1EE3B2-28FC-6D8C-22B6-2FD52F739AE8}"/>
          </ac:spMkLst>
        </pc:spChg>
        <pc:spChg chg="add del">
          <ac:chgData name="Lilia Valentina Perez Perez (2436761)" userId="4e881dd7-0f25-4a0b-a3ae-f8cf0ab65f15" providerId="ADAL" clId="{2BEDBE2A-83DD-5E74-873C-9A156EF8F828}" dt="2026-04-13T12:16:57.935" v="6935" actId="26606"/>
          <ac:spMkLst>
            <pc:docMk/>
            <pc:sldMk cId="3712776303" sldId="266"/>
            <ac:spMk id="9" creationId="{B36F400F-DF28-43BC-8D8E-4929793B392A}"/>
          </ac:spMkLst>
        </pc:spChg>
        <pc:picChg chg="add del mod">
          <ac:chgData name="Lilia Valentina Perez Perez (2436761)" userId="4e881dd7-0f25-4a0b-a3ae-f8cf0ab65f15" providerId="ADAL" clId="{2BEDBE2A-83DD-5E74-873C-9A156EF8F828}" dt="2026-04-13T12:20:43.917" v="6970" actId="21"/>
          <ac:picMkLst>
            <pc:docMk/>
            <pc:sldMk cId="3712776303" sldId="266"/>
            <ac:picMk id="6" creationId="{A7362A86-C9D9-CCD6-43FD-B07859ADC2AC}"/>
          </ac:picMkLst>
        </pc:picChg>
      </pc:sldChg>
      <pc:sldChg chg="addSp delSp modSp new mod modTransition">
        <pc:chgData name="Lilia Valentina Perez Perez (2436761)" userId="4e881dd7-0f25-4a0b-a3ae-f8cf0ab65f15" providerId="ADAL" clId="{2BEDBE2A-83DD-5E74-873C-9A156EF8F828}" dt="2026-04-14T08:33:41.217" v="8742"/>
        <pc:sldMkLst>
          <pc:docMk/>
          <pc:sldMk cId="1088256207" sldId="267"/>
        </pc:sldMkLst>
        <pc:spChg chg="del">
          <ac:chgData name="Lilia Valentina Perez Perez (2436761)" userId="4e881dd7-0f25-4a0b-a3ae-f8cf0ab65f15" providerId="ADAL" clId="{2BEDBE2A-83DD-5E74-873C-9A156EF8F828}" dt="2026-04-13T11:55:16.291" v="6010" actId="21"/>
          <ac:spMkLst>
            <pc:docMk/>
            <pc:sldMk cId="1088256207" sldId="267"/>
            <ac:spMk id="2" creationId="{BC1DB9D4-A29B-0709-C2F6-8310C3D5D0C9}"/>
          </ac:spMkLst>
        </pc:spChg>
        <pc:spChg chg="mod">
          <ac:chgData name="Lilia Valentina Perez Perez (2436761)" userId="4e881dd7-0f25-4a0b-a3ae-f8cf0ab65f15" providerId="ADAL" clId="{2BEDBE2A-83DD-5E74-873C-9A156EF8F828}" dt="2026-04-13T12:21:21.600" v="6979" actId="20577"/>
          <ac:spMkLst>
            <pc:docMk/>
            <pc:sldMk cId="1088256207" sldId="267"/>
            <ac:spMk id="3" creationId="{86BA5958-4735-BD5A-8001-A1A5A1237FB6}"/>
          </ac:spMkLst>
        </pc:spChg>
        <pc:spChg chg="add del mod">
          <ac:chgData name="Lilia Valentina Perez Perez (2436761)" userId="4e881dd7-0f25-4a0b-a3ae-f8cf0ab65f15" providerId="ADAL" clId="{2BEDBE2A-83DD-5E74-873C-9A156EF8F828}" dt="2026-04-14T08:32:45.212" v="8728" actId="26606"/>
          <ac:spMkLst>
            <pc:docMk/>
            <pc:sldMk cId="1088256207" sldId="267"/>
            <ac:spMk id="4" creationId="{6C3EF837-2372-404B-85F2-0231FB2B3640}"/>
          </ac:spMkLst>
        </pc:spChg>
        <pc:graphicFrameChg chg="add del">
          <ac:chgData name="Lilia Valentina Perez Perez (2436761)" userId="4e881dd7-0f25-4a0b-a3ae-f8cf0ab65f15" providerId="ADAL" clId="{2BEDBE2A-83DD-5E74-873C-9A156EF8F828}" dt="2026-04-14T08:32:05.859" v="8722" actId="26606"/>
          <ac:graphicFrameMkLst>
            <pc:docMk/>
            <pc:sldMk cId="1088256207" sldId="267"/>
            <ac:graphicFrameMk id="7" creationId="{D327CEF8-836A-2DB8-5014-0AAB414249C6}"/>
          </ac:graphicFrameMkLst>
        </pc:graphicFrameChg>
        <pc:graphicFrameChg chg="add del">
          <ac:chgData name="Lilia Valentina Perez Perez (2436761)" userId="4e881dd7-0f25-4a0b-a3ae-f8cf0ab65f15" providerId="ADAL" clId="{2BEDBE2A-83DD-5E74-873C-9A156EF8F828}" dt="2026-04-14T08:32:19.005" v="8724" actId="26606"/>
          <ac:graphicFrameMkLst>
            <pc:docMk/>
            <pc:sldMk cId="1088256207" sldId="267"/>
            <ac:graphicFrameMk id="8" creationId="{D327CEF8-836A-2DB8-5014-0AAB414249C6}"/>
          </ac:graphicFrameMkLst>
        </pc:graphicFrameChg>
        <pc:graphicFrameChg chg="add del">
          <ac:chgData name="Lilia Valentina Perez Perez (2436761)" userId="4e881dd7-0f25-4a0b-a3ae-f8cf0ab65f15" providerId="ADAL" clId="{2BEDBE2A-83DD-5E74-873C-9A156EF8F828}" dt="2026-04-14T08:32:36.071" v="8726" actId="26606"/>
          <ac:graphicFrameMkLst>
            <pc:docMk/>
            <pc:sldMk cId="1088256207" sldId="267"/>
            <ac:graphicFrameMk id="9" creationId="{7D9F8BD9-0471-E871-8D31-48F046D222AF}"/>
          </ac:graphicFrameMkLst>
        </pc:graphicFrameChg>
        <pc:graphicFrameChg chg="add del">
          <ac:chgData name="Lilia Valentina Perez Perez (2436761)" userId="4e881dd7-0f25-4a0b-a3ae-f8cf0ab65f15" providerId="ADAL" clId="{2BEDBE2A-83DD-5E74-873C-9A156EF8F828}" dt="2026-04-14T08:32:45.212" v="8728" actId="26606"/>
          <ac:graphicFrameMkLst>
            <pc:docMk/>
            <pc:sldMk cId="1088256207" sldId="267"/>
            <ac:graphicFrameMk id="11" creationId="{5A684CA6-094F-79CE-814C-59AA52E80075}"/>
          </ac:graphicFrameMkLst>
        </pc:graphicFrameChg>
        <pc:picChg chg="add mod">
          <ac:chgData name="Lilia Valentina Perez Perez (2436761)" userId="4e881dd7-0f25-4a0b-a3ae-f8cf0ab65f15" providerId="ADAL" clId="{2BEDBE2A-83DD-5E74-873C-9A156EF8F828}" dt="2026-04-14T08:31:03.802" v="8720" actId="14100"/>
          <ac:picMkLst>
            <pc:docMk/>
            <pc:sldMk cId="1088256207" sldId="267"/>
            <ac:picMk id="5" creationId="{6A6CEFC5-E975-3359-2F92-B73979DDB3D2}"/>
          </ac:picMkLst>
        </pc:picChg>
      </pc:sldChg>
      <pc:sldChg chg="addSp delSp modSp new mod modTransition">
        <pc:chgData name="Lilia Valentina Perez Perez (2436761)" userId="4e881dd7-0f25-4a0b-a3ae-f8cf0ab65f15" providerId="ADAL" clId="{2BEDBE2A-83DD-5E74-873C-9A156EF8F828}" dt="2026-04-14T08:33:46.137" v="8743"/>
        <pc:sldMkLst>
          <pc:docMk/>
          <pc:sldMk cId="4230490870" sldId="268"/>
        </pc:sldMkLst>
        <pc:spChg chg="mod">
          <ac:chgData name="Lilia Valentina Perez Perez (2436761)" userId="4e881dd7-0f25-4a0b-a3ae-f8cf0ab65f15" providerId="ADAL" clId="{2BEDBE2A-83DD-5E74-873C-9A156EF8F828}" dt="2026-04-13T12:22:52.416" v="7032" actId="20577"/>
          <ac:spMkLst>
            <pc:docMk/>
            <pc:sldMk cId="4230490870" sldId="268"/>
            <ac:spMk id="2" creationId="{1128A7B5-62FF-F67A-A13C-FBC4AE774FC3}"/>
          </ac:spMkLst>
        </pc:spChg>
        <pc:spChg chg="del mod">
          <ac:chgData name="Lilia Valentina Perez Perez (2436761)" userId="4e881dd7-0f25-4a0b-a3ae-f8cf0ab65f15" providerId="ADAL" clId="{2BEDBE2A-83DD-5E74-873C-9A156EF8F828}" dt="2026-04-13T12:39:05.564" v="7037" actId="3680"/>
          <ac:spMkLst>
            <pc:docMk/>
            <pc:sldMk cId="4230490870" sldId="268"/>
            <ac:spMk id="3" creationId="{4485C190-3AC4-ABFC-731D-F09F8AE99BE2}"/>
          </ac:spMkLst>
        </pc:spChg>
        <pc:spChg chg="add del mod">
          <ac:chgData name="Lilia Valentina Perez Perez (2436761)" userId="4e881dd7-0f25-4a0b-a3ae-f8cf0ab65f15" providerId="ADAL" clId="{2BEDBE2A-83DD-5E74-873C-9A156EF8F828}" dt="2026-04-13T12:52:05.628" v="7633"/>
          <ac:spMkLst>
            <pc:docMk/>
            <pc:sldMk cId="4230490870" sldId="268"/>
            <ac:spMk id="6" creationId="{45B671FA-A9C7-B846-5FE2-68601EF2C688}"/>
          </ac:spMkLst>
        </pc:spChg>
        <pc:spChg chg="add mod">
          <ac:chgData name="Lilia Valentina Perez Perez (2436761)" userId="4e881dd7-0f25-4a0b-a3ae-f8cf0ab65f15" providerId="ADAL" clId="{2BEDBE2A-83DD-5E74-873C-9A156EF8F828}" dt="2026-04-13T12:52:43.996" v="7634" actId="113"/>
          <ac:spMkLst>
            <pc:docMk/>
            <pc:sldMk cId="4230490870" sldId="268"/>
            <ac:spMk id="9" creationId="{AA2BEB11-62E7-32D6-FF01-0B36704A163E}"/>
          </ac:spMkLst>
        </pc:spChg>
        <pc:graphicFrameChg chg="add mod ord modGraphic">
          <ac:chgData name="Lilia Valentina Perez Perez (2436761)" userId="4e881dd7-0f25-4a0b-a3ae-f8cf0ab65f15" providerId="ADAL" clId="{2BEDBE2A-83DD-5E74-873C-9A156EF8F828}" dt="2026-04-13T12:45:30.797" v="7318" actId="14100"/>
          <ac:graphicFrameMkLst>
            <pc:docMk/>
            <pc:sldMk cId="4230490870" sldId="268"/>
            <ac:graphicFrameMk id="4" creationId="{775EDE08-BA9B-E4D7-5221-090701C63BBD}"/>
          </ac:graphicFrameMkLst>
        </pc:graphicFrameChg>
        <pc:graphicFrameChg chg="add mod modGraphic">
          <ac:chgData name="Lilia Valentina Perez Perez (2436761)" userId="4e881dd7-0f25-4a0b-a3ae-f8cf0ab65f15" providerId="ADAL" clId="{2BEDBE2A-83DD-5E74-873C-9A156EF8F828}" dt="2026-04-13T12:49:50.658" v="7523" actId="20577"/>
          <ac:graphicFrameMkLst>
            <pc:docMk/>
            <pc:sldMk cId="4230490870" sldId="268"/>
            <ac:graphicFrameMk id="5" creationId="{F4AF1E86-A5B5-318E-BB2D-0461B65D492D}"/>
          </ac:graphicFrameMkLst>
        </pc:graphicFrameChg>
        <pc:graphicFrameChg chg="add del mod modGraphic">
          <ac:chgData name="Lilia Valentina Perez Perez (2436761)" userId="4e881dd7-0f25-4a0b-a3ae-f8cf0ab65f15" providerId="ADAL" clId="{2BEDBE2A-83DD-5E74-873C-9A156EF8F828}" dt="2026-04-13T12:51:37.995" v="7601" actId="3680"/>
          <ac:graphicFrameMkLst>
            <pc:docMk/>
            <pc:sldMk cId="4230490870" sldId="268"/>
            <ac:graphicFrameMk id="7" creationId="{C16FE850-3ACF-2C1D-E632-BA857AE52F00}"/>
          </ac:graphicFrameMkLst>
        </pc:graphicFrameChg>
        <pc:graphicFrameChg chg="add del modGraphic">
          <ac:chgData name="Lilia Valentina Perez Perez (2436761)" userId="4e881dd7-0f25-4a0b-a3ae-f8cf0ab65f15" providerId="ADAL" clId="{2BEDBE2A-83DD-5E74-873C-9A156EF8F828}" dt="2026-04-13T12:51:37.187" v="7599" actId="3680"/>
          <ac:graphicFrameMkLst>
            <pc:docMk/>
            <pc:sldMk cId="4230490870" sldId="268"/>
            <ac:graphicFrameMk id="8" creationId="{ADF482A0-94DA-A42F-94D3-2F46ABA5404B}"/>
          </ac:graphicFrameMkLst>
        </pc:graphicFrameChg>
      </pc:sldChg>
      <pc:sldChg chg="addSp delSp modSp new mod modTransition">
        <pc:chgData name="Lilia Valentina Perez Perez (2436761)" userId="4e881dd7-0f25-4a0b-a3ae-f8cf0ab65f15" providerId="ADAL" clId="{2BEDBE2A-83DD-5E74-873C-9A156EF8F828}" dt="2026-04-14T08:33:50.203" v="8744"/>
        <pc:sldMkLst>
          <pc:docMk/>
          <pc:sldMk cId="3382466804" sldId="269"/>
        </pc:sldMkLst>
        <pc:spChg chg="del">
          <ac:chgData name="Lilia Valentina Perez Perez (2436761)" userId="4e881dd7-0f25-4a0b-a3ae-f8cf0ab65f15" providerId="ADAL" clId="{2BEDBE2A-83DD-5E74-873C-9A156EF8F828}" dt="2026-04-13T12:54:05.957" v="7636" actId="21"/>
          <ac:spMkLst>
            <pc:docMk/>
            <pc:sldMk cId="3382466804" sldId="269"/>
            <ac:spMk id="2" creationId="{43DCC7A0-FA52-12CE-7868-10E9BAAFA3A0}"/>
          </ac:spMkLst>
        </pc:spChg>
        <pc:spChg chg="del">
          <ac:chgData name="Lilia Valentina Perez Perez (2436761)" userId="4e881dd7-0f25-4a0b-a3ae-f8cf0ab65f15" providerId="ADAL" clId="{2BEDBE2A-83DD-5E74-873C-9A156EF8F828}" dt="2026-04-13T12:54:09.417" v="7637" actId="21"/>
          <ac:spMkLst>
            <pc:docMk/>
            <pc:sldMk cId="3382466804" sldId="269"/>
            <ac:spMk id="3" creationId="{285E649F-F784-E690-E0FF-57F9FE312ECB}"/>
          </ac:spMkLst>
        </pc:spChg>
        <pc:graphicFrameChg chg="add del">
          <ac:chgData name="Lilia Valentina Perez Perez (2436761)" userId="4e881dd7-0f25-4a0b-a3ae-f8cf0ab65f15" providerId="ADAL" clId="{2BEDBE2A-83DD-5E74-873C-9A156EF8F828}" dt="2026-04-13T12:54:40.902" v="7639" actId="3680"/>
          <ac:graphicFrameMkLst>
            <pc:docMk/>
            <pc:sldMk cId="3382466804" sldId="269"/>
            <ac:graphicFrameMk id="4" creationId="{53478B8C-CB9B-39FD-3735-2DC8427DE780}"/>
          </ac:graphicFrameMkLst>
        </pc:graphicFrameChg>
        <pc:graphicFrameChg chg="add mod modGraphic">
          <ac:chgData name="Lilia Valentina Perez Perez (2436761)" userId="4e881dd7-0f25-4a0b-a3ae-f8cf0ab65f15" providerId="ADAL" clId="{2BEDBE2A-83DD-5E74-873C-9A156EF8F828}" dt="2026-04-13T13:15:39.822" v="7845" actId="1076"/>
          <ac:graphicFrameMkLst>
            <pc:docMk/>
            <pc:sldMk cId="3382466804" sldId="269"/>
            <ac:graphicFrameMk id="5" creationId="{7023C350-4A37-7D17-5C83-0CDA5800526C}"/>
          </ac:graphicFrameMkLst>
        </pc:graphicFrameChg>
        <pc:graphicFrameChg chg="add del mod modGraphic">
          <ac:chgData name="Lilia Valentina Perez Perez (2436761)" userId="4e881dd7-0f25-4a0b-a3ae-f8cf0ab65f15" providerId="ADAL" clId="{2BEDBE2A-83DD-5E74-873C-9A156EF8F828}" dt="2026-04-13T13:16:11.886" v="7855" actId="3680"/>
          <ac:graphicFrameMkLst>
            <pc:docMk/>
            <pc:sldMk cId="3382466804" sldId="269"/>
            <ac:graphicFrameMk id="6" creationId="{0AAA8BEA-F82E-990F-1B7D-1CAAED9A9090}"/>
          </ac:graphicFrameMkLst>
        </pc:graphicFrameChg>
        <pc:graphicFrameChg chg="add mod modGraphic">
          <ac:chgData name="Lilia Valentina Perez Perez (2436761)" userId="4e881dd7-0f25-4a0b-a3ae-f8cf0ab65f15" providerId="ADAL" clId="{2BEDBE2A-83DD-5E74-873C-9A156EF8F828}" dt="2026-04-13T13:17:35.820" v="7928" actId="14734"/>
          <ac:graphicFrameMkLst>
            <pc:docMk/>
            <pc:sldMk cId="3382466804" sldId="269"/>
            <ac:graphicFrameMk id="7" creationId="{8CF1028E-05B7-6925-FF1F-9C3819871B90}"/>
          </ac:graphicFrameMkLst>
        </pc:graphicFrameChg>
      </pc:sldChg>
      <pc:sldChg chg="addSp delSp modSp new mod modTransition">
        <pc:chgData name="Lilia Valentina Perez Perez (2436761)" userId="4e881dd7-0f25-4a0b-a3ae-f8cf0ab65f15" providerId="ADAL" clId="{2BEDBE2A-83DD-5E74-873C-9A156EF8F828}" dt="2026-04-14T08:34:01.566" v="8746"/>
        <pc:sldMkLst>
          <pc:docMk/>
          <pc:sldMk cId="1697087674" sldId="270"/>
        </pc:sldMkLst>
        <pc:spChg chg="mod">
          <ac:chgData name="Lilia Valentina Perez Perez (2436761)" userId="4e881dd7-0f25-4a0b-a3ae-f8cf0ab65f15" providerId="ADAL" clId="{2BEDBE2A-83DD-5E74-873C-9A156EF8F828}" dt="2026-04-13T13:21:56.266" v="7954" actId="122"/>
          <ac:spMkLst>
            <pc:docMk/>
            <pc:sldMk cId="1697087674" sldId="270"/>
            <ac:spMk id="2" creationId="{F3D57F1E-712B-EB7D-946A-71E018389ACE}"/>
          </ac:spMkLst>
        </pc:spChg>
        <pc:spChg chg="del">
          <ac:chgData name="Lilia Valentina Perez Perez (2436761)" userId="4e881dd7-0f25-4a0b-a3ae-f8cf0ab65f15" providerId="ADAL" clId="{2BEDBE2A-83DD-5E74-873C-9A156EF8F828}" dt="2026-04-13T13:22:00.124" v="7955" actId="21"/>
          <ac:spMkLst>
            <pc:docMk/>
            <pc:sldMk cId="1697087674" sldId="270"/>
            <ac:spMk id="3" creationId="{C97C6D63-4F74-56FF-B8E9-C503490CFE11}"/>
          </ac:spMkLst>
        </pc:spChg>
        <pc:graphicFrameChg chg="add mod modGraphic">
          <ac:chgData name="Lilia Valentina Perez Perez (2436761)" userId="4e881dd7-0f25-4a0b-a3ae-f8cf0ab65f15" providerId="ADAL" clId="{2BEDBE2A-83DD-5E74-873C-9A156EF8F828}" dt="2026-04-14T08:15:58.671" v="8253" actId="20577"/>
          <ac:graphicFrameMkLst>
            <pc:docMk/>
            <pc:sldMk cId="1697087674" sldId="270"/>
            <ac:graphicFrameMk id="4" creationId="{4AC4D3E2-18BB-ADF0-7EC6-56494355DE65}"/>
          </ac:graphicFrameMkLst>
        </pc:graphicFrameChg>
      </pc:sldChg>
      <pc:sldChg chg="addSp delSp modSp new mod modTransition setBg">
        <pc:chgData name="Lilia Valentina Perez Perez (2436761)" userId="4e881dd7-0f25-4a0b-a3ae-f8cf0ab65f15" providerId="ADAL" clId="{2BEDBE2A-83DD-5E74-873C-9A156EF8F828}" dt="2026-04-14T08:34:06.203" v="8747"/>
        <pc:sldMkLst>
          <pc:docMk/>
          <pc:sldMk cId="2766451740" sldId="271"/>
        </pc:sldMkLst>
        <pc:spChg chg="del">
          <ac:chgData name="Lilia Valentina Perez Perez (2436761)" userId="4e881dd7-0f25-4a0b-a3ae-f8cf0ab65f15" providerId="ADAL" clId="{2BEDBE2A-83DD-5E74-873C-9A156EF8F828}" dt="2026-04-14T08:21:10.770" v="8256" actId="21"/>
          <ac:spMkLst>
            <pc:docMk/>
            <pc:sldMk cId="2766451740" sldId="271"/>
            <ac:spMk id="2" creationId="{C4AEC7FF-591D-7666-3FB1-AE8B54E1E426}"/>
          </ac:spMkLst>
        </pc:spChg>
        <pc:spChg chg="mod">
          <ac:chgData name="Lilia Valentina Perez Perez (2436761)" userId="4e881dd7-0f25-4a0b-a3ae-f8cf0ab65f15" providerId="ADAL" clId="{2BEDBE2A-83DD-5E74-873C-9A156EF8F828}" dt="2026-04-14T08:27:09.511" v="8688" actId="20577"/>
          <ac:spMkLst>
            <pc:docMk/>
            <pc:sldMk cId="2766451740" sldId="271"/>
            <ac:spMk id="3" creationId="{8F113931-E4F1-E44B-5161-1D2A923B0836}"/>
          </ac:spMkLst>
        </pc:spChg>
        <pc:spChg chg="add del">
          <ac:chgData name="Lilia Valentina Perez Perez (2436761)" userId="4e881dd7-0f25-4a0b-a3ae-f8cf0ab65f15" providerId="ADAL" clId="{2BEDBE2A-83DD-5E74-873C-9A156EF8F828}" dt="2026-04-14T08:26:34.423" v="8672" actId="26606"/>
          <ac:spMkLst>
            <pc:docMk/>
            <pc:sldMk cId="2766451740" sldId="271"/>
            <ac:spMk id="8" creationId="{B6CDA21F-E7AF-4C75-8395-33F58D5B0E45}"/>
          </ac:spMkLst>
        </pc:spChg>
        <pc:spChg chg="add del">
          <ac:chgData name="Lilia Valentina Perez Perez (2436761)" userId="4e881dd7-0f25-4a0b-a3ae-f8cf0ab65f15" providerId="ADAL" clId="{2BEDBE2A-83DD-5E74-873C-9A156EF8F828}" dt="2026-04-14T08:26:38.549" v="8674" actId="26606"/>
          <ac:spMkLst>
            <pc:docMk/>
            <pc:sldMk cId="2766451740" sldId="271"/>
            <ac:spMk id="14" creationId="{CBC4F608-B4B8-48C3-9572-C0F061B1CD99}"/>
          </ac:spMkLst>
        </pc:spChg>
        <pc:spChg chg="add del">
          <ac:chgData name="Lilia Valentina Perez Perez (2436761)" userId="4e881dd7-0f25-4a0b-a3ae-f8cf0ab65f15" providerId="ADAL" clId="{2BEDBE2A-83DD-5E74-873C-9A156EF8F828}" dt="2026-04-14T08:26:34.423" v="8672" actId="26606"/>
          <ac:spMkLst>
            <pc:docMk/>
            <pc:sldMk cId="2766451740" sldId="271"/>
            <ac:spMk id="15" creationId="{D5B0017B-2ECA-49AF-B397-DC140825DF8D}"/>
          </ac:spMkLst>
        </pc:spChg>
        <pc:spChg chg="add del">
          <ac:chgData name="Lilia Valentina Perez Perez (2436761)" userId="4e881dd7-0f25-4a0b-a3ae-f8cf0ab65f15" providerId="ADAL" clId="{2BEDBE2A-83DD-5E74-873C-9A156EF8F828}" dt="2026-04-14T08:26:38.549" v="8674" actId="26606"/>
          <ac:spMkLst>
            <pc:docMk/>
            <pc:sldMk cId="2766451740" sldId="271"/>
            <ac:spMk id="19" creationId="{4DA718D0-4865-4629-8134-44F68D41D574}"/>
          </ac:spMkLst>
        </pc:spChg>
        <pc:spChg chg="add del">
          <ac:chgData name="Lilia Valentina Perez Perez (2436761)" userId="4e881dd7-0f25-4a0b-a3ae-f8cf0ab65f15" providerId="ADAL" clId="{2BEDBE2A-83DD-5E74-873C-9A156EF8F828}" dt="2026-04-14T08:26:49.702" v="8676" actId="26606"/>
          <ac:spMkLst>
            <pc:docMk/>
            <pc:sldMk cId="2766451740" sldId="271"/>
            <ac:spMk id="24" creationId="{DBF61EA3-B236-439E-9C0B-340980D56BEE}"/>
          </ac:spMkLst>
        </pc:spChg>
        <pc:spChg chg="add del">
          <ac:chgData name="Lilia Valentina Perez Perez (2436761)" userId="4e881dd7-0f25-4a0b-a3ae-f8cf0ab65f15" providerId="ADAL" clId="{2BEDBE2A-83DD-5E74-873C-9A156EF8F828}" dt="2026-04-14T08:26:49.702" v="8676" actId="26606"/>
          <ac:spMkLst>
            <pc:docMk/>
            <pc:sldMk cId="2766451740" sldId="271"/>
            <ac:spMk id="26" creationId="{E659831F-0D9A-4C63-9EBB-8435B85A440F}"/>
          </ac:spMkLst>
        </pc:spChg>
        <pc:spChg chg="add">
          <ac:chgData name="Lilia Valentina Perez Perez (2436761)" userId="4e881dd7-0f25-4a0b-a3ae-f8cf0ab65f15" providerId="ADAL" clId="{2BEDBE2A-83DD-5E74-873C-9A156EF8F828}" dt="2026-04-14T08:26:49.712" v="8677" actId="26606"/>
          <ac:spMkLst>
            <pc:docMk/>
            <pc:sldMk cId="2766451740" sldId="271"/>
            <ac:spMk id="28" creationId="{081EA652-8C6A-4E69-BEB9-170809474553}"/>
          </ac:spMkLst>
        </pc:spChg>
        <pc:spChg chg="add">
          <ac:chgData name="Lilia Valentina Perez Perez (2436761)" userId="4e881dd7-0f25-4a0b-a3ae-f8cf0ab65f15" providerId="ADAL" clId="{2BEDBE2A-83DD-5E74-873C-9A156EF8F828}" dt="2026-04-14T08:26:49.712" v="8677" actId="26606"/>
          <ac:spMkLst>
            <pc:docMk/>
            <pc:sldMk cId="2766451740" sldId="271"/>
            <ac:spMk id="29" creationId="{5298780A-33B9-4EA2-8F67-DE68AD62841B}"/>
          </ac:spMkLst>
        </pc:spChg>
        <pc:spChg chg="add">
          <ac:chgData name="Lilia Valentina Perez Perez (2436761)" userId="4e881dd7-0f25-4a0b-a3ae-f8cf0ab65f15" providerId="ADAL" clId="{2BEDBE2A-83DD-5E74-873C-9A156EF8F828}" dt="2026-04-14T08:26:49.712" v="8677" actId="26606"/>
          <ac:spMkLst>
            <pc:docMk/>
            <pc:sldMk cId="2766451740" sldId="271"/>
            <ac:spMk id="30" creationId="{7F488E8B-4E1E-4402-8935-D4E6C02615C7}"/>
          </ac:spMkLst>
        </pc:spChg>
        <pc:grpChg chg="add del">
          <ac:chgData name="Lilia Valentina Perez Perez (2436761)" userId="4e881dd7-0f25-4a0b-a3ae-f8cf0ab65f15" providerId="ADAL" clId="{2BEDBE2A-83DD-5E74-873C-9A156EF8F828}" dt="2026-04-14T08:26:34.423" v="8672" actId="26606"/>
          <ac:grpSpMkLst>
            <pc:docMk/>
            <pc:sldMk cId="2766451740" sldId="271"/>
            <ac:grpSpMk id="10" creationId="{AE1C45F0-260A-458C-96ED-C1F6D2151219}"/>
          </ac:grpSpMkLst>
        </pc:grpChg>
        <pc:grpChg chg="add del">
          <ac:chgData name="Lilia Valentina Perez Perez (2436761)" userId="4e881dd7-0f25-4a0b-a3ae-f8cf0ab65f15" providerId="ADAL" clId="{2BEDBE2A-83DD-5E74-873C-9A156EF8F828}" dt="2026-04-14T08:26:38.549" v="8674" actId="26606"/>
          <ac:grpSpMkLst>
            <pc:docMk/>
            <pc:sldMk cId="2766451740" sldId="271"/>
            <ac:grpSpMk id="20" creationId="{65167ED7-6315-43AB-B1B6-C326D5FD8F84}"/>
          </ac:grpSpMkLst>
        </pc:grpChg>
        <pc:grpChg chg="add del">
          <ac:chgData name="Lilia Valentina Perez Perez (2436761)" userId="4e881dd7-0f25-4a0b-a3ae-f8cf0ab65f15" providerId="ADAL" clId="{2BEDBE2A-83DD-5E74-873C-9A156EF8F828}" dt="2026-04-14T08:26:49.702" v="8676" actId="26606"/>
          <ac:grpSpMkLst>
            <pc:docMk/>
            <pc:sldMk cId="2766451740" sldId="271"/>
            <ac:grpSpMk id="25" creationId="{28FAF094-D087-493F-8DF9-A486C2D6BBAA}"/>
          </ac:grpSpMkLst>
        </pc:grpChg>
        <pc:cxnChg chg="add del">
          <ac:chgData name="Lilia Valentina Perez Perez (2436761)" userId="4e881dd7-0f25-4a0b-a3ae-f8cf0ab65f15" providerId="ADAL" clId="{2BEDBE2A-83DD-5E74-873C-9A156EF8F828}" dt="2026-04-14T08:26:34.423" v="8672" actId="26606"/>
          <ac:cxnSpMkLst>
            <pc:docMk/>
            <pc:sldMk cId="2766451740" sldId="271"/>
            <ac:cxnSpMk id="17" creationId="{6CF1BAF6-AD41-4082-B212-8A1F9A2E8779}"/>
          </ac:cxnSpMkLst>
        </pc:cxnChg>
      </pc:sldChg>
      <pc:sldChg chg="addSp delSp modSp new mod modTransition setBg">
        <pc:chgData name="Lilia Valentina Perez Perez (2436761)" userId="4e881dd7-0f25-4a0b-a3ae-f8cf0ab65f15" providerId="ADAL" clId="{2BEDBE2A-83DD-5E74-873C-9A156EF8F828}" dt="2026-04-14T08:34:18.001" v="8749"/>
        <pc:sldMkLst>
          <pc:docMk/>
          <pc:sldMk cId="1320207591" sldId="272"/>
        </pc:sldMkLst>
        <pc:spChg chg="mod">
          <ac:chgData name="Lilia Valentina Perez Perez (2436761)" userId="4e881dd7-0f25-4a0b-a3ae-f8cf0ab65f15" providerId="ADAL" clId="{2BEDBE2A-83DD-5E74-873C-9A156EF8F828}" dt="2026-04-14T08:30:27.725" v="8718" actId="20577"/>
          <ac:spMkLst>
            <pc:docMk/>
            <pc:sldMk cId="1320207591" sldId="272"/>
            <ac:spMk id="2" creationId="{FCD6F7CD-3330-D170-A15F-AC6ABB8E8644}"/>
          </ac:spMkLst>
        </pc:spChg>
        <pc:spChg chg="del">
          <ac:chgData name="Lilia Valentina Perez Perez (2436761)" userId="4e881dd7-0f25-4a0b-a3ae-f8cf0ab65f15" providerId="ADAL" clId="{2BEDBE2A-83DD-5E74-873C-9A156EF8F828}" dt="2026-04-14T08:28:34.457" v="8703" actId="931"/>
          <ac:spMkLst>
            <pc:docMk/>
            <pc:sldMk cId="1320207591" sldId="272"/>
            <ac:spMk id="3" creationId="{5A3E3E17-4DCE-3451-079D-843FF3033CB1}"/>
          </ac:spMkLst>
        </pc:spChg>
        <pc:spChg chg="add">
          <ac:chgData name="Lilia Valentina Perez Perez (2436761)" userId="4e881dd7-0f25-4a0b-a3ae-f8cf0ab65f15" providerId="ADAL" clId="{2BEDBE2A-83DD-5E74-873C-9A156EF8F828}" dt="2026-04-14T08:29:17.960" v="8709" actId="26606"/>
          <ac:spMkLst>
            <pc:docMk/>
            <pc:sldMk cId="1320207591" sldId="272"/>
            <ac:spMk id="12" creationId="{C4879EFC-8E62-4E00-973C-C45EE9EC676D}"/>
          </ac:spMkLst>
        </pc:spChg>
        <pc:spChg chg="add">
          <ac:chgData name="Lilia Valentina Perez Perez (2436761)" userId="4e881dd7-0f25-4a0b-a3ae-f8cf0ab65f15" providerId="ADAL" clId="{2BEDBE2A-83DD-5E74-873C-9A156EF8F828}" dt="2026-04-14T08:29:17.960" v="8709" actId="26606"/>
          <ac:spMkLst>
            <pc:docMk/>
            <pc:sldMk cId="1320207591" sldId="272"/>
            <ac:spMk id="14" creationId="{D6A9C53F-5F90-40A5-8C85-5412D39C8C68}"/>
          </ac:spMkLst>
        </pc:spChg>
        <pc:picChg chg="add mod ord">
          <ac:chgData name="Lilia Valentina Perez Perez (2436761)" userId="4e881dd7-0f25-4a0b-a3ae-f8cf0ab65f15" providerId="ADAL" clId="{2BEDBE2A-83DD-5E74-873C-9A156EF8F828}" dt="2026-04-14T08:29:17.960" v="8709" actId="26606"/>
          <ac:picMkLst>
            <pc:docMk/>
            <pc:sldMk cId="1320207591" sldId="272"/>
            <ac:picMk id="5" creationId="{F02B398C-A62C-5B45-1243-6301BB4053A6}"/>
          </ac:picMkLst>
        </pc:picChg>
        <pc:picChg chg="add mod">
          <ac:chgData name="Lilia Valentina Perez Perez (2436761)" userId="4e881dd7-0f25-4a0b-a3ae-f8cf0ab65f15" providerId="ADAL" clId="{2BEDBE2A-83DD-5E74-873C-9A156EF8F828}" dt="2026-04-14T08:29:17.960" v="8709" actId="26606"/>
          <ac:picMkLst>
            <pc:docMk/>
            <pc:sldMk cId="1320207591" sldId="272"/>
            <ac:picMk id="7" creationId="{0A2B2672-5D41-5171-A751-E9BFD966DBA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4C2B95-6A37-4849-A17B-8B75251ABB51}" type="datetimeFigureOut">
              <a:rPr lang="en-US" smtClean="0"/>
              <a:t>4/8/26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341D02-4AC5-D048-A013-C7FFF97FDE94}" type="slidenum">
              <a:rPr lang="en-US" smtClean="0"/>
              <a:t>‹#›</a:t>
            </a:fld>
            <a:endParaRPr lang="en-US"/>
          </a:p>
        </p:txBody>
      </p:sp>
    </p:spTree>
    <p:extLst>
      <p:ext uri="{BB962C8B-B14F-4D97-AF65-F5344CB8AC3E}">
        <p14:creationId xmlns:p14="http://schemas.microsoft.com/office/powerpoint/2010/main" val="3311119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8341D02-4AC5-D048-A013-C7FFF97FDE94}" type="slidenum">
              <a:rPr lang="en-US" smtClean="0"/>
              <a:t>1</a:t>
            </a:fld>
            <a:endParaRPr lang="en-US"/>
          </a:p>
        </p:txBody>
      </p:sp>
    </p:spTree>
    <p:extLst>
      <p:ext uri="{BB962C8B-B14F-4D97-AF65-F5344CB8AC3E}">
        <p14:creationId xmlns:p14="http://schemas.microsoft.com/office/powerpoint/2010/main" val="330957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8341D02-4AC5-D048-A013-C7FFF97FDE94}" type="slidenum">
              <a:rPr lang="en-US" smtClean="0"/>
              <a:t>7</a:t>
            </a:fld>
            <a:endParaRPr lang="en-US"/>
          </a:p>
        </p:txBody>
      </p:sp>
    </p:spTree>
    <p:extLst>
      <p:ext uri="{BB962C8B-B14F-4D97-AF65-F5344CB8AC3E}">
        <p14:creationId xmlns:p14="http://schemas.microsoft.com/office/powerpoint/2010/main" val="1830951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182D5-78F0-E4FA-AA11-742FD6E1D93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CA36340-7162-8F03-33C2-739475A7AD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87D506C-4B86-09AE-8E78-4CC53CF96ABC}"/>
              </a:ext>
            </a:extLst>
          </p:cNvPr>
          <p:cNvSpPr>
            <a:spLocks noGrp="1"/>
          </p:cNvSpPr>
          <p:nvPr>
            <p:ph type="dt" sz="half" idx="10"/>
          </p:nvPr>
        </p:nvSpPr>
        <p:spPr/>
        <p:txBody>
          <a:bodyPr/>
          <a:lstStyle/>
          <a:p>
            <a:fld id="{F447C3C9-0EEB-624A-891E-547C3E273A32}" type="datetimeFigureOut">
              <a:rPr lang="en-US" smtClean="0"/>
              <a:t>4/8/26</a:t>
            </a:fld>
            <a:endParaRPr lang="en-US"/>
          </a:p>
        </p:txBody>
      </p:sp>
      <p:sp>
        <p:nvSpPr>
          <p:cNvPr id="5" name="Footer Placeholder 4">
            <a:extLst>
              <a:ext uri="{FF2B5EF4-FFF2-40B4-BE49-F238E27FC236}">
                <a16:creationId xmlns:a16="http://schemas.microsoft.com/office/drawing/2014/main" id="{5A46039D-7B02-77C8-8803-91791DB77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8D006C-2099-1A26-D71A-9E9FCF459C26}"/>
              </a:ext>
            </a:extLst>
          </p:cNvPr>
          <p:cNvSpPr>
            <a:spLocks noGrp="1"/>
          </p:cNvSpPr>
          <p:nvPr>
            <p:ph type="sldNum" sz="quarter" idx="12"/>
          </p:nvPr>
        </p:nvSpPr>
        <p:spPr/>
        <p:txBody>
          <a:bodyPr/>
          <a:lstStyle/>
          <a:p>
            <a:fld id="{692A8F3E-5913-B444-80E7-149FD7FAA0F7}" type="slidenum">
              <a:rPr lang="en-US" smtClean="0"/>
              <a:t>‹#›</a:t>
            </a:fld>
            <a:endParaRPr lang="en-US"/>
          </a:p>
        </p:txBody>
      </p:sp>
    </p:spTree>
    <p:extLst>
      <p:ext uri="{BB962C8B-B14F-4D97-AF65-F5344CB8AC3E}">
        <p14:creationId xmlns:p14="http://schemas.microsoft.com/office/powerpoint/2010/main" val="3515195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277AD-C3D7-A7B1-D535-002B68AE43A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F90A8B3-C203-6272-202F-9E761C09399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BCCC19-A118-6A14-A2E8-437DFC4CDEC6}"/>
              </a:ext>
            </a:extLst>
          </p:cNvPr>
          <p:cNvSpPr>
            <a:spLocks noGrp="1"/>
          </p:cNvSpPr>
          <p:nvPr>
            <p:ph type="dt" sz="half" idx="10"/>
          </p:nvPr>
        </p:nvSpPr>
        <p:spPr/>
        <p:txBody>
          <a:bodyPr/>
          <a:lstStyle/>
          <a:p>
            <a:fld id="{F447C3C9-0EEB-624A-891E-547C3E273A32}" type="datetimeFigureOut">
              <a:rPr lang="en-US" smtClean="0"/>
              <a:t>4/8/26</a:t>
            </a:fld>
            <a:endParaRPr lang="en-US"/>
          </a:p>
        </p:txBody>
      </p:sp>
      <p:sp>
        <p:nvSpPr>
          <p:cNvPr id="5" name="Footer Placeholder 4">
            <a:extLst>
              <a:ext uri="{FF2B5EF4-FFF2-40B4-BE49-F238E27FC236}">
                <a16:creationId xmlns:a16="http://schemas.microsoft.com/office/drawing/2014/main" id="{168DCC85-7D0F-73EF-2E49-F6DFE9EE6B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7B2E9C-93E7-20FD-CA69-0507C46182CC}"/>
              </a:ext>
            </a:extLst>
          </p:cNvPr>
          <p:cNvSpPr>
            <a:spLocks noGrp="1"/>
          </p:cNvSpPr>
          <p:nvPr>
            <p:ph type="sldNum" sz="quarter" idx="12"/>
          </p:nvPr>
        </p:nvSpPr>
        <p:spPr/>
        <p:txBody>
          <a:bodyPr/>
          <a:lstStyle/>
          <a:p>
            <a:fld id="{692A8F3E-5913-B444-80E7-149FD7FAA0F7}" type="slidenum">
              <a:rPr lang="en-US" smtClean="0"/>
              <a:t>‹#›</a:t>
            </a:fld>
            <a:endParaRPr lang="en-US"/>
          </a:p>
        </p:txBody>
      </p:sp>
    </p:spTree>
    <p:extLst>
      <p:ext uri="{BB962C8B-B14F-4D97-AF65-F5344CB8AC3E}">
        <p14:creationId xmlns:p14="http://schemas.microsoft.com/office/powerpoint/2010/main" val="201346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03CD5-D706-B095-0DF4-757820E5031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95AC0F7-3F8E-C486-AD6B-F3D9EF69C1C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47E70B8-660F-D98E-A56E-48D7E86DE01B}"/>
              </a:ext>
            </a:extLst>
          </p:cNvPr>
          <p:cNvSpPr>
            <a:spLocks noGrp="1"/>
          </p:cNvSpPr>
          <p:nvPr>
            <p:ph type="dt" sz="half" idx="10"/>
          </p:nvPr>
        </p:nvSpPr>
        <p:spPr/>
        <p:txBody>
          <a:bodyPr/>
          <a:lstStyle/>
          <a:p>
            <a:fld id="{F447C3C9-0EEB-624A-891E-547C3E273A32}" type="datetimeFigureOut">
              <a:rPr lang="en-US" smtClean="0"/>
              <a:t>4/8/26</a:t>
            </a:fld>
            <a:endParaRPr lang="en-US"/>
          </a:p>
        </p:txBody>
      </p:sp>
      <p:sp>
        <p:nvSpPr>
          <p:cNvPr id="5" name="Footer Placeholder 4">
            <a:extLst>
              <a:ext uri="{FF2B5EF4-FFF2-40B4-BE49-F238E27FC236}">
                <a16:creationId xmlns:a16="http://schemas.microsoft.com/office/drawing/2014/main" id="{DB3A50C2-B30C-6DB8-BFAE-65D5ECAA7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BC6550-EC44-4C2D-95DF-EB094CF0F0E0}"/>
              </a:ext>
            </a:extLst>
          </p:cNvPr>
          <p:cNvSpPr>
            <a:spLocks noGrp="1"/>
          </p:cNvSpPr>
          <p:nvPr>
            <p:ph type="sldNum" sz="quarter" idx="12"/>
          </p:nvPr>
        </p:nvSpPr>
        <p:spPr/>
        <p:txBody>
          <a:bodyPr/>
          <a:lstStyle/>
          <a:p>
            <a:fld id="{692A8F3E-5913-B444-80E7-149FD7FAA0F7}" type="slidenum">
              <a:rPr lang="en-US" smtClean="0"/>
              <a:t>‹#›</a:t>
            </a:fld>
            <a:endParaRPr lang="en-US"/>
          </a:p>
        </p:txBody>
      </p:sp>
    </p:spTree>
    <p:extLst>
      <p:ext uri="{BB962C8B-B14F-4D97-AF65-F5344CB8AC3E}">
        <p14:creationId xmlns:p14="http://schemas.microsoft.com/office/powerpoint/2010/main" val="2097029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503C-070E-A56C-50A4-99006746348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38E13D3-1451-57CD-1C81-6BF9FF0D714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DAAD34E-3112-3D14-58FE-04908B0270E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A75A48-78E6-AD33-A7F9-8311623D232C}"/>
              </a:ext>
            </a:extLst>
          </p:cNvPr>
          <p:cNvSpPr>
            <a:spLocks noGrp="1"/>
          </p:cNvSpPr>
          <p:nvPr>
            <p:ph type="dt" sz="half" idx="10"/>
          </p:nvPr>
        </p:nvSpPr>
        <p:spPr/>
        <p:txBody>
          <a:bodyPr/>
          <a:lstStyle/>
          <a:p>
            <a:fld id="{F447C3C9-0EEB-624A-891E-547C3E273A32}" type="datetimeFigureOut">
              <a:rPr lang="en-US" smtClean="0"/>
              <a:t>4/8/26</a:t>
            </a:fld>
            <a:endParaRPr lang="en-US"/>
          </a:p>
        </p:txBody>
      </p:sp>
      <p:sp>
        <p:nvSpPr>
          <p:cNvPr id="6" name="Footer Placeholder 5">
            <a:extLst>
              <a:ext uri="{FF2B5EF4-FFF2-40B4-BE49-F238E27FC236}">
                <a16:creationId xmlns:a16="http://schemas.microsoft.com/office/drawing/2014/main" id="{A0DB33F1-CB6C-1365-5478-F48A9A3655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1B3F98-B497-D664-C1C0-9F1A2DAA432E}"/>
              </a:ext>
            </a:extLst>
          </p:cNvPr>
          <p:cNvSpPr>
            <a:spLocks noGrp="1"/>
          </p:cNvSpPr>
          <p:nvPr>
            <p:ph type="sldNum" sz="quarter" idx="12"/>
          </p:nvPr>
        </p:nvSpPr>
        <p:spPr/>
        <p:txBody>
          <a:bodyPr/>
          <a:lstStyle/>
          <a:p>
            <a:fld id="{692A8F3E-5913-B444-80E7-149FD7FAA0F7}" type="slidenum">
              <a:rPr lang="en-US" smtClean="0"/>
              <a:t>‹#›</a:t>
            </a:fld>
            <a:endParaRPr lang="en-US"/>
          </a:p>
        </p:txBody>
      </p:sp>
    </p:spTree>
    <p:extLst>
      <p:ext uri="{BB962C8B-B14F-4D97-AF65-F5344CB8AC3E}">
        <p14:creationId xmlns:p14="http://schemas.microsoft.com/office/powerpoint/2010/main" val="1847173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5B3F5-BF61-6A6B-1E2F-B776008D6D6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5D4CB2-8F70-5718-D070-4EC27ED75B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71759D0-2918-F46D-09DB-2DB294B5D79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346235-3B1C-E66B-CF7D-7806259371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DD048C0-6CE8-E1DB-A670-4D7227B9C54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B85742A-EF04-36C6-A2D2-C029219DD8DB}"/>
              </a:ext>
            </a:extLst>
          </p:cNvPr>
          <p:cNvSpPr>
            <a:spLocks noGrp="1"/>
          </p:cNvSpPr>
          <p:nvPr>
            <p:ph type="dt" sz="half" idx="10"/>
          </p:nvPr>
        </p:nvSpPr>
        <p:spPr/>
        <p:txBody>
          <a:bodyPr/>
          <a:lstStyle/>
          <a:p>
            <a:fld id="{F447C3C9-0EEB-624A-891E-547C3E273A32}" type="datetimeFigureOut">
              <a:rPr lang="en-US" smtClean="0"/>
              <a:t>4/8/26</a:t>
            </a:fld>
            <a:endParaRPr lang="en-US"/>
          </a:p>
        </p:txBody>
      </p:sp>
      <p:sp>
        <p:nvSpPr>
          <p:cNvPr id="8" name="Footer Placeholder 7">
            <a:extLst>
              <a:ext uri="{FF2B5EF4-FFF2-40B4-BE49-F238E27FC236}">
                <a16:creationId xmlns:a16="http://schemas.microsoft.com/office/drawing/2014/main" id="{716CFAC8-98E3-D349-9003-F20665B589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0CCE9-C8F7-F30A-9E84-477FEF739273}"/>
              </a:ext>
            </a:extLst>
          </p:cNvPr>
          <p:cNvSpPr>
            <a:spLocks noGrp="1"/>
          </p:cNvSpPr>
          <p:nvPr>
            <p:ph type="sldNum" sz="quarter" idx="12"/>
          </p:nvPr>
        </p:nvSpPr>
        <p:spPr/>
        <p:txBody>
          <a:bodyPr/>
          <a:lstStyle/>
          <a:p>
            <a:fld id="{692A8F3E-5913-B444-80E7-149FD7FAA0F7}" type="slidenum">
              <a:rPr lang="en-US" smtClean="0"/>
              <a:t>‹#›</a:t>
            </a:fld>
            <a:endParaRPr lang="en-US"/>
          </a:p>
        </p:txBody>
      </p:sp>
    </p:spTree>
    <p:extLst>
      <p:ext uri="{BB962C8B-B14F-4D97-AF65-F5344CB8AC3E}">
        <p14:creationId xmlns:p14="http://schemas.microsoft.com/office/powerpoint/2010/main" val="2869460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962F1-7869-DB13-0CC3-1149A80805D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7AB2E9B-E8AA-BCEB-F365-F37A921EB7CC}"/>
              </a:ext>
            </a:extLst>
          </p:cNvPr>
          <p:cNvSpPr>
            <a:spLocks noGrp="1"/>
          </p:cNvSpPr>
          <p:nvPr>
            <p:ph type="dt" sz="half" idx="10"/>
          </p:nvPr>
        </p:nvSpPr>
        <p:spPr/>
        <p:txBody>
          <a:bodyPr/>
          <a:lstStyle/>
          <a:p>
            <a:fld id="{F447C3C9-0EEB-624A-891E-547C3E273A32}" type="datetimeFigureOut">
              <a:rPr lang="en-US" smtClean="0"/>
              <a:t>4/8/26</a:t>
            </a:fld>
            <a:endParaRPr lang="en-US"/>
          </a:p>
        </p:txBody>
      </p:sp>
      <p:sp>
        <p:nvSpPr>
          <p:cNvPr id="4" name="Footer Placeholder 3">
            <a:extLst>
              <a:ext uri="{FF2B5EF4-FFF2-40B4-BE49-F238E27FC236}">
                <a16:creationId xmlns:a16="http://schemas.microsoft.com/office/drawing/2014/main" id="{903C7FA6-F193-97EA-8CD4-3B3D5F66543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B949F8-8E1A-B02A-716A-BCA821021F43}"/>
              </a:ext>
            </a:extLst>
          </p:cNvPr>
          <p:cNvSpPr>
            <a:spLocks noGrp="1"/>
          </p:cNvSpPr>
          <p:nvPr>
            <p:ph type="sldNum" sz="quarter" idx="12"/>
          </p:nvPr>
        </p:nvSpPr>
        <p:spPr/>
        <p:txBody>
          <a:bodyPr/>
          <a:lstStyle/>
          <a:p>
            <a:fld id="{692A8F3E-5913-B444-80E7-149FD7FAA0F7}" type="slidenum">
              <a:rPr lang="en-US" smtClean="0"/>
              <a:t>‹#›</a:t>
            </a:fld>
            <a:endParaRPr lang="en-US"/>
          </a:p>
        </p:txBody>
      </p:sp>
    </p:spTree>
    <p:extLst>
      <p:ext uri="{BB962C8B-B14F-4D97-AF65-F5344CB8AC3E}">
        <p14:creationId xmlns:p14="http://schemas.microsoft.com/office/powerpoint/2010/main" val="1707762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71824B-98DC-787E-61DD-1FC748723F33}"/>
              </a:ext>
            </a:extLst>
          </p:cNvPr>
          <p:cNvSpPr>
            <a:spLocks noGrp="1"/>
          </p:cNvSpPr>
          <p:nvPr>
            <p:ph type="dt" sz="half" idx="10"/>
          </p:nvPr>
        </p:nvSpPr>
        <p:spPr/>
        <p:txBody>
          <a:bodyPr/>
          <a:lstStyle/>
          <a:p>
            <a:fld id="{F447C3C9-0EEB-624A-891E-547C3E273A32}" type="datetimeFigureOut">
              <a:rPr lang="en-US" smtClean="0"/>
              <a:t>4/8/26</a:t>
            </a:fld>
            <a:endParaRPr lang="en-US"/>
          </a:p>
        </p:txBody>
      </p:sp>
      <p:sp>
        <p:nvSpPr>
          <p:cNvPr id="3" name="Footer Placeholder 2">
            <a:extLst>
              <a:ext uri="{FF2B5EF4-FFF2-40B4-BE49-F238E27FC236}">
                <a16:creationId xmlns:a16="http://schemas.microsoft.com/office/drawing/2014/main" id="{3937220B-B2A8-ADAA-75DE-BD76E221A32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0E3124-B2F4-0B3B-7843-FF022C647604}"/>
              </a:ext>
            </a:extLst>
          </p:cNvPr>
          <p:cNvSpPr>
            <a:spLocks noGrp="1"/>
          </p:cNvSpPr>
          <p:nvPr>
            <p:ph type="sldNum" sz="quarter" idx="12"/>
          </p:nvPr>
        </p:nvSpPr>
        <p:spPr/>
        <p:txBody>
          <a:bodyPr/>
          <a:lstStyle/>
          <a:p>
            <a:fld id="{692A8F3E-5913-B444-80E7-149FD7FAA0F7}" type="slidenum">
              <a:rPr lang="en-US" smtClean="0"/>
              <a:t>‹#›</a:t>
            </a:fld>
            <a:endParaRPr lang="en-US"/>
          </a:p>
        </p:txBody>
      </p:sp>
    </p:spTree>
    <p:extLst>
      <p:ext uri="{BB962C8B-B14F-4D97-AF65-F5344CB8AC3E}">
        <p14:creationId xmlns:p14="http://schemas.microsoft.com/office/powerpoint/2010/main" val="1361553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51835-49FB-E4D9-1026-EA75F9144F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906D8BD-4224-3B36-AD70-81F3A67A7E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8AABB75-B519-CFE1-273B-664F0FC942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874DF8-0CAB-A0C4-1B38-DD18E0579A18}"/>
              </a:ext>
            </a:extLst>
          </p:cNvPr>
          <p:cNvSpPr>
            <a:spLocks noGrp="1"/>
          </p:cNvSpPr>
          <p:nvPr>
            <p:ph type="dt" sz="half" idx="10"/>
          </p:nvPr>
        </p:nvSpPr>
        <p:spPr/>
        <p:txBody>
          <a:bodyPr/>
          <a:lstStyle/>
          <a:p>
            <a:fld id="{F447C3C9-0EEB-624A-891E-547C3E273A32}" type="datetimeFigureOut">
              <a:rPr lang="en-US" smtClean="0"/>
              <a:t>4/8/26</a:t>
            </a:fld>
            <a:endParaRPr lang="en-US"/>
          </a:p>
        </p:txBody>
      </p:sp>
      <p:sp>
        <p:nvSpPr>
          <p:cNvPr id="6" name="Footer Placeholder 5">
            <a:extLst>
              <a:ext uri="{FF2B5EF4-FFF2-40B4-BE49-F238E27FC236}">
                <a16:creationId xmlns:a16="http://schemas.microsoft.com/office/drawing/2014/main" id="{CF8D1E44-6A1C-43BA-DDCD-54369EE13F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71FDA4-3C03-F622-4621-2559AA4BB292}"/>
              </a:ext>
            </a:extLst>
          </p:cNvPr>
          <p:cNvSpPr>
            <a:spLocks noGrp="1"/>
          </p:cNvSpPr>
          <p:nvPr>
            <p:ph type="sldNum" sz="quarter" idx="12"/>
          </p:nvPr>
        </p:nvSpPr>
        <p:spPr/>
        <p:txBody>
          <a:bodyPr/>
          <a:lstStyle/>
          <a:p>
            <a:fld id="{692A8F3E-5913-B444-80E7-149FD7FAA0F7}" type="slidenum">
              <a:rPr lang="en-US" smtClean="0"/>
              <a:t>‹#›</a:t>
            </a:fld>
            <a:endParaRPr lang="en-US"/>
          </a:p>
        </p:txBody>
      </p:sp>
    </p:spTree>
    <p:extLst>
      <p:ext uri="{BB962C8B-B14F-4D97-AF65-F5344CB8AC3E}">
        <p14:creationId xmlns:p14="http://schemas.microsoft.com/office/powerpoint/2010/main" val="2601252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D3AEE-6905-A06A-24C8-BF0D4852DDD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67F3C59-E3F6-C92F-62A6-5B38784D7B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74E59EA-1ECA-49FF-C7E4-C3CC60880C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905EF4F-E379-AFF5-0821-70CCA6B85C42}"/>
              </a:ext>
            </a:extLst>
          </p:cNvPr>
          <p:cNvSpPr>
            <a:spLocks noGrp="1"/>
          </p:cNvSpPr>
          <p:nvPr>
            <p:ph type="dt" sz="half" idx="10"/>
          </p:nvPr>
        </p:nvSpPr>
        <p:spPr/>
        <p:txBody>
          <a:bodyPr/>
          <a:lstStyle/>
          <a:p>
            <a:fld id="{F447C3C9-0EEB-624A-891E-547C3E273A32}" type="datetimeFigureOut">
              <a:rPr lang="en-US" smtClean="0"/>
              <a:t>4/8/26</a:t>
            </a:fld>
            <a:endParaRPr lang="en-US"/>
          </a:p>
        </p:txBody>
      </p:sp>
      <p:sp>
        <p:nvSpPr>
          <p:cNvPr id="6" name="Footer Placeholder 5">
            <a:extLst>
              <a:ext uri="{FF2B5EF4-FFF2-40B4-BE49-F238E27FC236}">
                <a16:creationId xmlns:a16="http://schemas.microsoft.com/office/drawing/2014/main" id="{8D88FA8F-2975-CCCB-888A-6B8837AFB9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299224-F9DD-CE39-7776-CCE94486F619}"/>
              </a:ext>
            </a:extLst>
          </p:cNvPr>
          <p:cNvSpPr>
            <a:spLocks noGrp="1"/>
          </p:cNvSpPr>
          <p:nvPr>
            <p:ph type="sldNum" sz="quarter" idx="12"/>
          </p:nvPr>
        </p:nvSpPr>
        <p:spPr/>
        <p:txBody>
          <a:bodyPr/>
          <a:lstStyle/>
          <a:p>
            <a:fld id="{692A8F3E-5913-B444-80E7-149FD7FAA0F7}" type="slidenum">
              <a:rPr lang="en-US" smtClean="0"/>
              <a:t>‹#›</a:t>
            </a:fld>
            <a:endParaRPr lang="en-US"/>
          </a:p>
        </p:txBody>
      </p:sp>
    </p:spTree>
    <p:extLst>
      <p:ext uri="{BB962C8B-B14F-4D97-AF65-F5344CB8AC3E}">
        <p14:creationId xmlns:p14="http://schemas.microsoft.com/office/powerpoint/2010/main" val="879026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7BACC-10C1-2E37-DA2C-A94574581B6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EC24510-C7BB-DE56-BD8E-4DC9313CA7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24E5A1-4892-56FF-69AD-695B3B264F29}"/>
              </a:ext>
            </a:extLst>
          </p:cNvPr>
          <p:cNvSpPr>
            <a:spLocks noGrp="1"/>
          </p:cNvSpPr>
          <p:nvPr>
            <p:ph type="dt" sz="half" idx="10"/>
          </p:nvPr>
        </p:nvSpPr>
        <p:spPr/>
        <p:txBody>
          <a:bodyPr/>
          <a:lstStyle/>
          <a:p>
            <a:fld id="{F447C3C9-0EEB-624A-891E-547C3E273A32}" type="datetimeFigureOut">
              <a:rPr lang="en-US" smtClean="0"/>
              <a:t>4/8/26</a:t>
            </a:fld>
            <a:endParaRPr lang="en-US"/>
          </a:p>
        </p:txBody>
      </p:sp>
      <p:sp>
        <p:nvSpPr>
          <p:cNvPr id="5" name="Footer Placeholder 4">
            <a:extLst>
              <a:ext uri="{FF2B5EF4-FFF2-40B4-BE49-F238E27FC236}">
                <a16:creationId xmlns:a16="http://schemas.microsoft.com/office/drawing/2014/main" id="{3289FC2E-7E0A-F68B-66D8-260AAA9FBD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5BA5C7-40B8-348A-9D96-C721E3049750}"/>
              </a:ext>
            </a:extLst>
          </p:cNvPr>
          <p:cNvSpPr>
            <a:spLocks noGrp="1"/>
          </p:cNvSpPr>
          <p:nvPr>
            <p:ph type="sldNum" sz="quarter" idx="12"/>
          </p:nvPr>
        </p:nvSpPr>
        <p:spPr/>
        <p:txBody>
          <a:bodyPr/>
          <a:lstStyle/>
          <a:p>
            <a:fld id="{692A8F3E-5913-B444-80E7-149FD7FAA0F7}" type="slidenum">
              <a:rPr lang="en-US" smtClean="0"/>
              <a:t>‹#›</a:t>
            </a:fld>
            <a:endParaRPr lang="en-US"/>
          </a:p>
        </p:txBody>
      </p:sp>
    </p:spTree>
    <p:extLst>
      <p:ext uri="{BB962C8B-B14F-4D97-AF65-F5344CB8AC3E}">
        <p14:creationId xmlns:p14="http://schemas.microsoft.com/office/powerpoint/2010/main" val="4202954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72A555-5AD6-3861-71DF-ECEEFC7ED5A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FA643C-3C4A-40B1-1989-1C9CBC8FAEF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AF8EEF-510C-C3C1-AD17-7990B1B5109E}"/>
              </a:ext>
            </a:extLst>
          </p:cNvPr>
          <p:cNvSpPr>
            <a:spLocks noGrp="1"/>
          </p:cNvSpPr>
          <p:nvPr>
            <p:ph type="dt" sz="half" idx="10"/>
          </p:nvPr>
        </p:nvSpPr>
        <p:spPr/>
        <p:txBody>
          <a:bodyPr/>
          <a:lstStyle/>
          <a:p>
            <a:fld id="{F447C3C9-0EEB-624A-891E-547C3E273A32}" type="datetimeFigureOut">
              <a:rPr lang="en-US" smtClean="0"/>
              <a:t>4/8/26</a:t>
            </a:fld>
            <a:endParaRPr lang="en-US"/>
          </a:p>
        </p:txBody>
      </p:sp>
      <p:sp>
        <p:nvSpPr>
          <p:cNvPr id="5" name="Footer Placeholder 4">
            <a:extLst>
              <a:ext uri="{FF2B5EF4-FFF2-40B4-BE49-F238E27FC236}">
                <a16:creationId xmlns:a16="http://schemas.microsoft.com/office/drawing/2014/main" id="{7D946302-1664-2145-DFE3-1E937C472F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28668F-8E06-7350-D87A-0B43BB579486}"/>
              </a:ext>
            </a:extLst>
          </p:cNvPr>
          <p:cNvSpPr>
            <a:spLocks noGrp="1"/>
          </p:cNvSpPr>
          <p:nvPr>
            <p:ph type="sldNum" sz="quarter" idx="12"/>
          </p:nvPr>
        </p:nvSpPr>
        <p:spPr/>
        <p:txBody>
          <a:bodyPr/>
          <a:lstStyle/>
          <a:p>
            <a:fld id="{692A8F3E-5913-B444-80E7-149FD7FAA0F7}" type="slidenum">
              <a:rPr lang="en-US" smtClean="0"/>
              <a:t>‹#›</a:t>
            </a:fld>
            <a:endParaRPr lang="en-US"/>
          </a:p>
        </p:txBody>
      </p:sp>
    </p:spTree>
    <p:extLst>
      <p:ext uri="{BB962C8B-B14F-4D97-AF65-F5344CB8AC3E}">
        <p14:creationId xmlns:p14="http://schemas.microsoft.com/office/powerpoint/2010/main" val="652680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84FBF3-80BC-FBE5-3CEC-8D9D8BEB82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7F754A-5FB9-E7B3-FDDB-E9B29DEBE8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755BF3-C856-88A8-1B92-C749D1E75F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447C3C9-0EEB-624A-891E-547C3E273A32}" type="datetimeFigureOut">
              <a:rPr lang="en-US" smtClean="0"/>
              <a:t>4/8/26</a:t>
            </a:fld>
            <a:endParaRPr lang="en-US"/>
          </a:p>
        </p:txBody>
      </p:sp>
      <p:sp>
        <p:nvSpPr>
          <p:cNvPr id="5" name="Footer Placeholder 4">
            <a:extLst>
              <a:ext uri="{FF2B5EF4-FFF2-40B4-BE49-F238E27FC236}">
                <a16:creationId xmlns:a16="http://schemas.microsoft.com/office/drawing/2014/main" id="{C1F2C70A-8DD5-1C53-BA77-B6F44AE774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F44B798-34D7-D9AA-4F60-BDB8BE51C1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92A8F3E-5913-B444-80E7-149FD7FAA0F7}" type="slidenum">
              <a:rPr lang="en-US" smtClean="0"/>
              <a:t>‹#›</a:t>
            </a:fld>
            <a:endParaRPr lang="en-US"/>
          </a:p>
        </p:txBody>
      </p:sp>
    </p:spTree>
    <p:extLst>
      <p:ext uri="{BB962C8B-B14F-4D97-AF65-F5344CB8AC3E}">
        <p14:creationId xmlns:p14="http://schemas.microsoft.com/office/powerpoint/2010/main" val="35542265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F8C8F-34B1-2B41-76B0-00DF46CD521E}"/>
              </a:ext>
            </a:extLst>
          </p:cNvPr>
          <p:cNvSpPr>
            <a:spLocks noGrp="1"/>
          </p:cNvSpPr>
          <p:nvPr>
            <p:ph type="ctrTitle"/>
          </p:nvPr>
        </p:nvSpPr>
        <p:spPr>
          <a:xfrm>
            <a:off x="1524000" y="1293338"/>
            <a:ext cx="9144000" cy="3274592"/>
          </a:xfrm>
        </p:spPr>
        <p:txBody>
          <a:bodyPr anchor="ctr">
            <a:normAutofit/>
          </a:bodyPr>
          <a:lstStyle/>
          <a:p>
            <a:r>
              <a:rPr lang="en-US" sz="5600" dirty="0"/>
              <a:t>Enterprise and Entrepreneurship </a:t>
            </a:r>
            <a:br>
              <a:rPr lang="en-US" sz="5600" dirty="0"/>
            </a:br>
            <a:br>
              <a:rPr lang="en-US" sz="5600" dirty="0"/>
            </a:br>
            <a:r>
              <a:rPr lang="en-US" sz="5600" dirty="0" err="1">
                <a:solidFill>
                  <a:schemeClr val="accent5">
                    <a:lumMod val="60000"/>
                    <a:lumOff val="40000"/>
                  </a:schemeClr>
                </a:solidFill>
              </a:rPr>
              <a:t>ValWear</a:t>
            </a:r>
            <a:r>
              <a:rPr lang="en-US" sz="5600" dirty="0">
                <a:solidFill>
                  <a:schemeClr val="accent5">
                    <a:lumMod val="60000"/>
                    <a:lumOff val="40000"/>
                  </a:schemeClr>
                </a:solidFill>
              </a:rPr>
              <a:t> Active</a:t>
            </a:r>
          </a:p>
        </p:txBody>
      </p:sp>
      <p:sp>
        <p:nvSpPr>
          <p:cNvPr id="3" name="Subtitle 2">
            <a:extLst>
              <a:ext uri="{FF2B5EF4-FFF2-40B4-BE49-F238E27FC236}">
                <a16:creationId xmlns:a16="http://schemas.microsoft.com/office/drawing/2014/main" id="{A26688E9-49F4-3D81-FA2E-0742A707AB22}"/>
              </a:ext>
            </a:extLst>
          </p:cNvPr>
          <p:cNvSpPr>
            <a:spLocks noGrp="1"/>
          </p:cNvSpPr>
          <p:nvPr>
            <p:ph type="subTitle" idx="1"/>
          </p:nvPr>
        </p:nvSpPr>
        <p:spPr>
          <a:xfrm>
            <a:off x="1524000" y="5514052"/>
            <a:ext cx="9144000" cy="651910"/>
          </a:xfrm>
        </p:spPr>
        <p:txBody>
          <a:bodyPr anchor="ctr">
            <a:normAutofit/>
          </a:bodyPr>
          <a:lstStyle/>
          <a:p>
            <a:r>
              <a:rPr lang="en-US" sz="1500"/>
              <a:t>Valentina Perez (2436761)</a:t>
            </a:r>
          </a:p>
          <a:p>
            <a:r>
              <a:rPr lang="en-US" sz="1500"/>
              <a:t>Module: Managing Enterprise </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7574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3C4EC-EBC8-599B-626C-8D96FB329684}"/>
              </a:ext>
            </a:extLst>
          </p:cNvPr>
          <p:cNvSpPr>
            <a:spLocks noGrp="1"/>
          </p:cNvSpPr>
          <p:nvPr>
            <p:ph type="title"/>
          </p:nvPr>
        </p:nvSpPr>
        <p:spPr>
          <a:xfrm>
            <a:off x="1282963" y="1238080"/>
            <a:ext cx="9849751" cy="1349671"/>
          </a:xfrm>
        </p:spPr>
        <p:txBody>
          <a:bodyPr anchor="b">
            <a:normAutofit/>
          </a:bodyPr>
          <a:lstStyle/>
          <a:p>
            <a:r>
              <a:rPr lang="en-US" sz="5400" dirty="0"/>
              <a:t>Introduction </a:t>
            </a:r>
          </a:p>
        </p:txBody>
      </p:sp>
      <p:sp>
        <p:nvSpPr>
          <p:cNvPr id="3" name="Content Placeholder 2">
            <a:extLst>
              <a:ext uri="{FF2B5EF4-FFF2-40B4-BE49-F238E27FC236}">
                <a16:creationId xmlns:a16="http://schemas.microsoft.com/office/drawing/2014/main" id="{46A91BA2-9287-DEC3-479D-FC2F61B52763}"/>
              </a:ext>
            </a:extLst>
          </p:cNvPr>
          <p:cNvSpPr>
            <a:spLocks noGrp="1"/>
          </p:cNvSpPr>
          <p:nvPr>
            <p:ph idx="1"/>
          </p:nvPr>
        </p:nvSpPr>
        <p:spPr>
          <a:xfrm>
            <a:off x="1289304" y="2902913"/>
            <a:ext cx="9849751" cy="3032168"/>
          </a:xfrm>
        </p:spPr>
        <p:txBody>
          <a:bodyPr anchor="ctr">
            <a:normAutofit/>
          </a:bodyPr>
          <a:lstStyle/>
          <a:p>
            <a:r>
              <a:rPr lang="en-US" sz="1400"/>
              <a:t>The purpose of this presentation is  to introduce y business idea and explain how it will operate successfully in the gym clothing will outline the key parts of my business plan, including the products, target marketing strategy, financial and the break-even.</a:t>
            </a:r>
          </a:p>
          <a:p>
            <a:endParaRPr lang="en-US" sz="1400"/>
          </a:p>
          <a:p>
            <a:r>
              <a:rPr lang="en-US" sz="1400"/>
              <a:t>The aim of this presentation is to show that my business idea is realistic and can be successful. I want to explain how the business will make money and attract customers.</a:t>
            </a:r>
          </a:p>
          <a:p>
            <a:endParaRPr lang="en-US" sz="1400"/>
          </a:p>
          <a:p>
            <a:r>
              <a:rPr lang="en-US" sz="1400"/>
              <a:t>I will also show that I understand how a business works by talking about things like costs, sales, and customer needs.</a:t>
            </a:r>
          </a:p>
          <a:p>
            <a:endParaRPr lang="en-US" sz="1400"/>
          </a:p>
          <a:p>
            <a:r>
              <a:rPr lang="en-US" sz="1400"/>
              <a:t>By the end, I want to prove that my business has the </a:t>
            </a:r>
          </a:p>
        </p:txBody>
      </p:sp>
    </p:spTree>
    <p:extLst>
      <p:ext uri="{BB962C8B-B14F-4D97-AF65-F5344CB8AC3E}">
        <p14:creationId xmlns:p14="http://schemas.microsoft.com/office/powerpoint/2010/main" val="14949854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9C93AB-3C2D-8FC9-76CE-0D149EB3C112}"/>
              </a:ext>
            </a:extLst>
          </p:cNvPr>
          <p:cNvSpPr>
            <a:spLocks noGrp="1"/>
          </p:cNvSpPr>
          <p:nvPr>
            <p:ph type="title"/>
          </p:nvPr>
        </p:nvSpPr>
        <p:spPr>
          <a:xfrm>
            <a:off x="1043631" y="809898"/>
            <a:ext cx="9942716" cy="1554480"/>
          </a:xfrm>
        </p:spPr>
        <p:txBody>
          <a:bodyPr anchor="ctr">
            <a:normAutofit/>
          </a:bodyPr>
          <a:lstStyle/>
          <a:p>
            <a:r>
              <a:rPr lang="en-US" sz="4800" b="1"/>
              <a:t>Section 1 – Overview of the business idea </a:t>
            </a:r>
          </a:p>
        </p:txBody>
      </p:sp>
      <p:sp>
        <p:nvSpPr>
          <p:cNvPr id="3" name="Content Placeholder 2">
            <a:extLst>
              <a:ext uri="{FF2B5EF4-FFF2-40B4-BE49-F238E27FC236}">
                <a16:creationId xmlns:a16="http://schemas.microsoft.com/office/drawing/2014/main" id="{1E40A65B-FE02-2565-3212-C6777999FE67}"/>
              </a:ext>
            </a:extLst>
          </p:cNvPr>
          <p:cNvSpPr>
            <a:spLocks noGrp="1"/>
          </p:cNvSpPr>
          <p:nvPr>
            <p:ph idx="1"/>
          </p:nvPr>
        </p:nvSpPr>
        <p:spPr>
          <a:xfrm>
            <a:off x="1045028" y="3017522"/>
            <a:ext cx="9941319" cy="3124658"/>
          </a:xfrm>
        </p:spPr>
        <p:txBody>
          <a:bodyPr anchor="ctr">
            <a:normAutofit/>
          </a:bodyPr>
          <a:lstStyle/>
          <a:p>
            <a:r>
              <a:rPr lang="en-US" sz="2400"/>
              <a:t>My business idea is to create a gym clothing brand called ValWear Active. The aim of the business is to provide high-quality, comfortable and stylish gym clothing for people who enjoy fitness and staying active. </a:t>
            </a:r>
          </a:p>
          <a:p>
            <a:r>
              <a:rPr lang="en-US" sz="2400"/>
              <a:t>The products I will offer include Leggings, Shorts, Sports Bras, T shirts, Tops and Hoodies. These items will be made soft, breathable so customers can move easily and feel comfortable during workouts. The design will also be modern and trendy so the clothes can be worn both in the gym and in everyday life. </a:t>
            </a:r>
          </a:p>
          <a:p>
            <a:endParaRPr lang="en-US" sz="2400"/>
          </a:p>
          <a:p>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489833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D0726-5E0D-0129-25EA-6C4882175A88}"/>
              </a:ext>
            </a:extLst>
          </p:cNvPr>
          <p:cNvSpPr>
            <a:spLocks noGrp="1"/>
          </p:cNvSpPr>
          <p:nvPr>
            <p:ph type="title"/>
          </p:nvPr>
        </p:nvSpPr>
        <p:spPr>
          <a:xfrm>
            <a:off x="1043631" y="809898"/>
            <a:ext cx="9942716" cy="1554480"/>
          </a:xfrm>
        </p:spPr>
        <p:txBody>
          <a:bodyPr anchor="ctr">
            <a:normAutofit/>
          </a:bodyPr>
          <a:lstStyle/>
          <a:p>
            <a:r>
              <a:rPr lang="en-US" sz="4800"/>
              <a:t>How my products Meets Customers Needs </a:t>
            </a:r>
          </a:p>
        </p:txBody>
      </p:sp>
      <p:sp>
        <p:nvSpPr>
          <p:cNvPr id="3" name="Content Placeholder 2">
            <a:extLst>
              <a:ext uri="{FF2B5EF4-FFF2-40B4-BE49-F238E27FC236}">
                <a16:creationId xmlns:a16="http://schemas.microsoft.com/office/drawing/2014/main" id="{75F0B903-B5B9-0FD1-39AE-ADC70FC7A484}"/>
              </a:ext>
            </a:extLst>
          </p:cNvPr>
          <p:cNvSpPr>
            <a:spLocks noGrp="1"/>
          </p:cNvSpPr>
          <p:nvPr>
            <p:ph idx="1"/>
          </p:nvPr>
        </p:nvSpPr>
        <p:spPr>
          <a:xfrm>
            <a:off x="1045028" y="3017522"/>
            <a:ext cx="9941319" cy="3124658"/>
          </a:xfrm>
        </p:spPr>
        <p:txBody>
          <a:bodyPr anchor="ctr">
            <a:normAutofit/>
          </a:bodyPr>
          <a:lstStyle/>
          <a:p>
            <a:r>
              <a:rPr lang="en-US" sz="2000"/>
              <a:t>My products meet the needs of the market because more people are become interested in fitness, health and active lifestyles. Customers want gym clothes that not only comfortable and practical for exercise but also stylish enough to wear daily. </a:t>
            </a:r>
          </a:p>
          <a:p>
            <a:endParaRPr lang="en-US" sz="2000"/>
          </a:p>
          <a:p>
            <a:r>
              <a:rPr lang="en-US" sz="2000"/>
              <a:t>There is a strong demand for activewear that combines comfort, quality, and fashion and my business aims to provide this. By offering</a:t>
            </a:r>
          </a:p>
          <a:p>
            <a:r>
              <a:rPr lang="en-US" sz="2000"/>
              <a:t> value of money and good quality of products, My brand will attract young customers between 19- 30 who want to feel confident and  comfortable while staying active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429086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02DFCA-4CE3-6591-E287-95525C324F70}"/>
              </a:ext>
            </a:extLst>
          </p:cNvPr>
          <p:cNvSpPr>
            <a:spLocks noGrp="1"/>
          </p:cNvSpPr>
          <p:nvPr>
            <p:ph type="title"/>
          </p:nvPr>
        </p:nvSpPr>
        <p:spPr>
          <a:xfrm>
            <a:off x="1282963" y="1238080"/>
            <a:ext cx="9849751" cy="1349671"/>
          </a:xfrm>
        </p:spPr>
        <p:txBody>
          <a:bodyPr anchor="b">
            <a:normAutofit/>
          </a:bodyPr>
          <a:lstStyle/>
          <a:p>
            <a:r>
              <a:rPr lang="en-US" sz="4200"/>
              <a:t>Section 2 – Legal Format and Management Structure </a:t>
            </a:r>
          </a:p>
        </p:txBody>
      </p:sp>
      <p:sp>
        <p:nvSpPr>
          <p:cNvPr id="3" name="Content Placeholder 2">
            <a:extLst>
              <a:ext uri="{FF2B5EF4-FFF2-40B4-BE49-F238E27FC236}">
                <a16:creationId xmlns:a16="http://schemas.microsoft.com/office/drawing/2014/main" id="{0EEC6289-CB51-F9A6-DD80-EE325D938636}"/>
              </a:ext>
            </a:extLst>
          </p:cNvPr>
          <p:cNvSpPr>
            <a:spLocks noGrp="1"/>
          </p:cNvSpPr>
          <p:nvPr>
            <p:ph idx="1"/>
          </p:nvPr>
        </p:nvSpPr>
        <p:spPr>
          <a:xfrm>
            <a:off x="1289304" y="2902913"/>
            <a:ext cx="9849751" cy="3032168"/>
          </a:xfrm>
        </p:spPr>
        <p:txBody>
          <a:bodyPr anchor="ctr">
            <a:normAutofit/>
          </a:bodyPr>
          <a:lstStyle/>
          <a:p>
            <a:r>
              <a:rPr lang="en-US" sz="1700"/>
              <a:t>My business will operate as a Sole Trader. This means I will be the only owner of the business, and I will be responsible for making all decisions and running the business.</a:t>
            </a:r>
          </a:p>
          <a:p>
            <a:endParaRPr lang="en-US" sz="1700"/>
          </a:p>
          <a:p>
            <a:r>
              <a:rPr lang="en-US" sz="1700"/>
              <a:t>This Structure supports my goals because want to start a small and a grow the business step by step. My plan is to first build my brand online and attract customers through social media.</a:t>
            </a:r>
          </a:p>
          <a:p>
            <a:pPr marL="0" indent="0">
              <a:buNone/>
            </a:pPr>
            <a:r>
              <a:rPr lang="en-US" sz="1700"/>
              <a:t>In the future, if my business becomes successful, I would like to expand by selling my products in local shops and possibly open my own store. At that stage I may change the business into a limited company to support further growth. For this reason, I will use limited company in the future because it will protect my personal finances and help the business grow. </a:t>
            </a:r>
          </a:p>
          <a:p>
            <a:endParaRPr lang="en-US" sz="1700"/>
          </a:p>
        </p:txBody>
      </p:sp>
    </p:spTree>
    <p:extLst>
      <p:ext uri="{BB962C8B-B14F-4D97-AF65-F5344CB8AC3E}">
        <p14:creationId xmlns:p14="http://schemas.microsoft.com/office/powerpoint/2010/main" val="276756232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1CE86-C9E2-A6ED-36BD-5AB36D318549}"/>
              </a:ext>
            </a:extLst>
          </p:cNvPr>
          <p:cNvSpPr>
            <a:spLocks noGrp="1"/>
          </p:cNvSpPr>
          <p:nvPr>
            <p:ph type="title"/>
          </p:nvPr>
        </p:nvSpPr>
        <p:spPr>
          <a:xfrm>
            <a:off x="329184" y="679731"/>
            <a:ext cx="4442419" cy="3736540"/>
          </a:xfrm>
        </p:spPr>
        <p:txBody>
          <a:bodyPr vert="horz" lIns="91440" tIns="45720" rIns="91440" bIns="45720" rtlCol="0" anchor="b">
            <a:normAutofit/>
          </a:bodyPr>
          <a:lstStyle/>
          <a:p>
            <a:pPr algn="ctr"/>
            <a:r>
              <a:rPr lang="en-US" sz="4800" kern="1200" dirty="0">
                <a:solidFill>
                  <a:schemeClr val="tx1"/>
                </a:solidFill>
                <a:latin typeface="+mj-lt"/>
                <a:ea typeface="+mj-ea"/>
                <a:cs typeface="+mj-cs"/>
              </a:rPr>
              <a:t>State the management structure of the business</a:t>
            </a:r>
            <a:br>
              <a:rPr lang="en-US" sz="5100" kern="1200" dirty="0">
                <a:solidFill>
                  <a:schemeClr val="tx1"/>
                </a:solidFill>
                <a:latin typeface="+mj-lt"/>
                <a:ea typeface="+mj-ea"/>
                <a:cs typeface="+mj-cs"/>
              </a:rPr>
            </a:br>
            <a:r>
              <a:rPr lang="en-US" sz="5100" kern="1200" dirty="0">
                <a:solidFill>
                  <a:schemeClr val="tx1"/>
                </a:solidFill>
                <a:latin typeface="+mj-lt"/>
                <a:ea typeface="+mj-ea"/>
                <a:cs typeface="+mj-cs"/>
              </a:rPr>
              <a:t> </a:t>
            </a:r>
          </a:p>
        </p:txBody>
      </p:sp>
      <p:grpSp>
        <p:nvGrpSpPr>
          <p:cNvPr id="20" name="Group 19">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1" name="Straight Connector 20">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5653E12-8A6A-01F8-3B48-5781254B27E4}"/>
              </a:ext>
            </a:extLst>
          </p:cNvPr>
          <p:cNvPicPr>
            <a:picLocks noGrp="1" noChangeAspect="1"/>
          </p:cNvPicPr>
          <p:nvPr>
            <p:ph idx="1"/>
          </p:nvPr>
        </p:nvPicPr>
        <p:blipFill>
          <a:blip r:embed="rId2"/>
          <a:stretch>
            <a:fillRect/>
          </a:stretch>
        </p:blipFill>
        <p:spPr>
          <a:xfrm>
            <a:off x="5640572" y="1263390"/>
            <a:ext cx="5608830" cy="4220643"/>
          </a:xfrm>
          <a:prstGeom prst="rect">
            <a:avLst/>
          </a:prstGeom>
        </p:spPr>
      </p:pic>
    </p:spTree>
    <p:extLst>
      <p:ext uri="{BB962C8B-B14F-4D97-AF65-F5344CB8AC3E}">
        <p14:creationId xmlns:p14="http://schemas.microsoft.com/office/powerpoint/2010/main" val="4281396139"/>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F2A66-8E4B-8ACB-B1EF-24F71D0BE4FD}"/>
              </a:ext>
            </a:extLst>
          </p:cNvPr>
          <p:cNvSpPr>
            <a:spLocks noGrp="1"/>
          </p:cNvSpPr>
          <p:nvPr>
            <p:ph type="title"/>
          </p:nvPr>
        </p:nvSpPr>
        <p:spPr/>
        <p:txBody>
          <a:bodyPr>
            <a:normAutofit/>
          </a:bodyPr>
          <a:lstStyle/>
          <a:p>
            <a:r>
              <a:rPr lang="en-US" sz="4000" b="1" dirty="0"/>
              <a:t>Section 3 – PESTLE Analysis </a:t>
            </a:r>
          </a:p>
        </p:txBody>
      </p:sp>
      <p:sp>
        <p:nvSpPr>
          <p:cNvPr id="3" name="Content Placeholder 2">
            <a:extLst>
              <a:ext uri="{FF2B5EF4-FFF2-40B4-BE49-F238E27FC236}">
                <a16:creationId xmlns:a16="http://schemas.microsoft.com/office/drawing/2014/main" id="{F088ECA7-3941-7D0A-A23C-1CA15F772BF5}"/>
              </a:ext>
            </a:extLst>
          </p:cNvPr>
          <p:cNvSpPr>
            <a:spLocks noGrp="1"/>
          </p:cNvSpPr>
          <p:nvPr>
            <p:ph idx="1"/>
          </p:nvPr>
        </p:nvSpPr>
        <p:spPr>
          <a:xfrm>
            <a:off x="838201" y="1825625"/>
            <a:ext cx="5257800" cy="4351338"/>
          </a:xfrm>
        </p:spPr>
        <p:txBody>
          <a:bodyPr>
            <a:normAutofit/>
          </a:bodyPr>
          <a:lstStyle/>
          <a:p>
            <a:r>
              <a:rPr lang="en-US" sz="1800" b="1" dirty="0"/>
              <a:t>Political </a:t>
            </a:r>
          </a:p>
          <a:p>
            <a:pPr marL="0" indent="0">
              <a:buNone/>
            </a:pPr>
            <a:r>
              <a:rPr lang="en-US" sz="1800" dirty="0"/>
              <a:t>Political include government rules, taxes, and trade polices.</a:t>
            </a:r>
          </a:p>
          <a:p>
            <a:pPr marL="0" indent="0">
              <a:buNone/>
            </a:pPr>
            <a:r>
              <a:rPr lang="en-US" sz="1800" dirty="0"/>
              <a:t>I will try to keep costs low by choosing affordable suppliers and managing my budget carefully.</a:t>
            </a:r>
          </a:p>
          <a:p>
            <a:r>
              <a:rPr lang="en-US" sz="1800" b="1" dirty="0"/>
              <a:t>Economic </a:t>
            </a:r>
          </a:p>
          <a:p>
            <a:pPr marL="0" indent="0">
              <a:buNone/>
            </a:pPr>
            <a:r>
              <a:rPr lang="en-US" sz="1800" dirty="0"/>
              <a:t>Economic include inflation and how much money people have to spend. If prices increase, customers may spend less on gym clothing </a:t>
            </a:r>
          </a:p>
          <a:p>
            <a:pPr marL="0" indent="0">
              <a:buNone/>
            </a:pPr>
            <a:r>
              <a:rPr lang="en-US" sz="1800" dirty="0"/>
              <a:t>I will keep my prices value of money and offer discounts, promotion  to attract customers, especially students and young people. </a:t>
            </a:r>
          </a:p>
        </p:txBody>
      </p:sp>
      <p:sp>
        <p:nvSpPr>
          <p:cNvPr id="4" name="TextBox 3">
            <a:extLst>
              <a:ext uri="{FF2B5EF4-FFF2-40B4-BE49-F238E27FC236}">
                <a16:creationId xmlns:a16="http://schemas.microsoft.com/office/drawing/2014/main" id="{738DC9CD-3E98-59CF-CC1B-6829F5FB4816}"/>
              </a:ext>
            </a:extLst>
          </p:cNvPr>
          <p:cNvSpPr txBox="1"/>
          <p:nvPr/>
        </p:nvSpPr>
        <p:spPr>
          <a:xfrm>
            <a:off x="6487886" y="1825625"/>
            <a:ext cx="5312228" cy="4140621"/>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prstClr val="black"/>
                </a:solidFill>
                <a:effectLst/>
                <a:uLnTx/>
                <a:uFillTx/>
                <a:latin typeface="Aptos" panose="02110004020202020204"/>
                <a:ea typeface="+mn-ea"/>
                <a:cs typeface="+mn-cs"/>
              </a:rPr>
              <a:t>S</a:t>
            </a:r>
            <a:r>
              <a:rPr kumimoji="0" lang="en-US" b="1" i="0" u="none" strike="noStrike" kern="1200" cap="none" spc="0" normalizeH="0" baseline="0" noProof="0" dirty="0">
                <a:ln>
                  <a:noFill/>
                </a:ln>
                <a:solidFill>
                  <a:prstClr val="black"/>
                </a:solidFill>
                <a:effectLst/>
                <a:uLnTx/>
                <a:uFillTx/>
                <a:latin typeface="Aptos" panose="02110004020202020204"/>
                <a:ea typeface="+mn-ea"/>
                <a:cs typeface="+mn-cs"/>
              </a:rPr>
              <a:t>ocial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black"/>
                </a:solidFill>
                <a:effectLst/>
                <a:uLnTx/>
                <a:uFillTx/>
                <a:latin typeface="Aptos" panose="02110004020202020204"/>
                <a:ea typeface="+mn-ea"/>
                <a:cs typeface="+mn-cs"/>
              </a:rPr>
              <a:t>Social include trends and lifestyle. So, this means is people interest in fitness and active lifestyles which increases demand for a gym clothing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black"/>
                </a:solidFill>
                <a:effectLst/>
                <a:uLnTx/>
                <a:uFillTx/>
                <a:latin typeface="Aptos" panose="02110004020202020204"/>
                <a:ea typeface="+mn-ea"/>
                <a:cs typeface="+mn-cs"/>
              </a:rPr>
              <a:t>I will create trendy and stylish activewear and promote it on social media to match customers interests. </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b="1" i="0" u="none" strike="noStrike" kern="1200" cap="none" spc="0" normalizeH="0" baseline="0" noProof="0" dirty="0">
                <a:ln>
                  <a:noFill/>
                </a:ln>
                <a:solidFill>
                  <a:prstClr val="black"/>
                </a:solidFill>
                <a:effectLst/>
                <a:uLnTx/>
                <a:uFillTx/>
                <a:latin typeface="Aptos" panose="02110004020202020204"/>
                <a:ea typeface="+mn-ea"/>
                <a:cs typeface="+mn-cs"/>
              </a:rPr>
              <a:t>Technological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black"/>
                </a:solidFill>
                <a:effectLst/>
                <a:uLnTx/>
                <a:uFillTx/>
                <a:latin typeface="Aptos" panose="02110004020202020204"/>
                <a:ea typeface="+mn-ea"/>
                <a:cs typeface="+mn-cs"/>
              </a:rPr>
              <a:t>This is important for online businesses. Social media and websites help promote and sell products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black"/>
                </a:solidFill>
                <a:effectLst/>
                <a:uLnTx/>
                <a:uFillTx/>
                <a:latin typeface="Aptos" panose="02110004020202020204"/>
                <a:ea typeface="+mn-ea"/>
                <a:cs typeface="+mn-cs"/>
              </a:rPr>
              <a:t>I will use Instagram, TikTok and an online store to market my products and reach more customers</a:t>
            </a:r>
          </a:p>
          <a:p>
            <a:endParaRPr lang="en-US" dirty="0"/>
          </a:p>
        </p:txBody>
      </p:sp>
    </p:spTree>
    <p:extLst>
      <p:ext uri="{BB962C8B-B14F-4D97-AF65-F5344CB8AC3E}">
        <p14:creationId xmlns:p14="http://schemas.microsoft.com/office/powerpoint/2010/main" val="263230695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9" name="Rectangle 18">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BC209D-C081-40E6-2ADD-891D764A978D}"/>
              </a:ext>
            </a:extLst>
          </p:cNvPr>
          <p:cNvSpPr>
            <a:spLocks noGrp="1"/>
          </p:cNvSpPr>
          <p:nvPr>
            <p:ph idx="1"/>
          </p:nvPr>
        </p:nvSpPr>
        <p:spPr>
          <a:xfrm>
            <a:off x="6291923" y="1239927"/>
            <a:ext cx="4971824" cy="4680583"/>
          </a:xfrm>
        </p:spPr>
        <p:txBody>
          <a:bodyPr anchor="ctr">
            <a:normAutofit/>
          </a:bodyPr>
          <a:lstStyle/>
          <a:p>
            <a:r>
              <a:rPr lang="en-US" sz="1800" b="1" dirty="0"/>
              <a:t>Environmental </a:t>
            </a:r>
          </a:p>
          <a:p>
            <a:pPr marL="0" indent="0">
              <a:buNone/>
            </a:pPr>
            <a:r>
              <a:rPr lang="en-US" sz="1800" dirty="0"/>
              <a:t>Customers are becoming more aware of environmental issues and prefer eco-friendly products </a:t>
            </a:r>
          </a:p>
          <a:p>
            <a:pPr marL="0" indent="0">
              <a:buNone/>
            </a:pPr>
            <a:r>
              <a:rPr lang="en-US" sz="1800" dirty="0"/>
              <a:t>In the future, I will try to use sustainable materials and reduce waste in packaging </a:t>
            </a:r>
          </a:p>
          <a:p>
            <a:pPr marL="0" indent="0">
              <a:buNone/>
            </a:pPr>
            <a:endParaRPr lang="en-US" sz="1800" dirty="0"/>
          </a:p>
          <a:p>
            <a:pPr marL="0" indent="0">
              <a:buNone/>
            </a:pPr>
            <a:r>
              <a:rPr lang="en-US" sz="1800" b="1" dirty="0"/>
              <a:t>Legal </a:t>
            </a:r>
          </a:p>
          <a:p>
            <a:pPr marL="0" indent="0">
              <a:buNone/>
            </a:pPr>
            <a:r>
              <a:rPr lang="en-US" sz="1800" dirty="0"/>
              <a:t>This include business law, customers rights and product safety regulations </a:t>
            </a:r>
          </a:p>
          <a:p>
            <a:pPr marL="0" indent="0">
              <a:buNone/>
            </a:pPr>
            <a:r>
              <a:rPr lang="en-US" sz="1800" dirty="0"/>
              <a:t>I will follow all legal requirements, ensure the product good of quality and provide clear return polices to protect customers. </a:t>
            </a:r>
          </a:p>
        </p:txBody>
      </p:sp>
      <p:pic>
        <p:nvPicPr>
          <p:cNvPr id="1026" name="Picture 2" descr="What Is a PESTLE Analysis: Definition, Purpose, and Core Concepts | Creately">
            <a:extLst>
              <a:ext uri="{FF2B5EF4-FFF2-40B4-BE49-F238E27FC236}">
                <a16:creationId xmlns:a16="http://schemas.microsoft.com/office/drawing/2014/main" id="{A3CBC47C-491A-287C-1200-23DF24E20B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5722" y="1698171"/>
            <a:ext cx="5186438" cy="2917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4412844"/>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4241-DAAF-ED57-C90B-1707CC88E9E3}"/>
              </a:ext>
            </a:extLst>
          </p:cNvPr>
          <p:cNvSpPr>
            <a:spLocks noGrp="1"/>
          </p:cNvSpPr>
          <p:nvPr>
            <p:ph type="title"/>
          </p:nvPr>
        </p:nvSpPr>
        <p:spPr/>
        <p:txBody>
          <a:bodyPr>
            <a:normAutofit/>
          </a:bodyPr>
          <a:lstStyle/>
          <a:p>
            <a:r>
              <a:rPr lang="en-US" sz="3600" b="1"/>
              <a:t>Section 4 – Marketing Strategies </a:t>
            </a:r>
            <a:endParaRPr lang="en-US" sz="3600" b="1" dirty="0"/>
          </a:p>
        </p:txBody>
      </p:sp>
      <p:sp>
        <p:nvSpPr>
          <p:cNvPr id="3" name="Content Placeholder 2">
            <a:extLst>
              <a:ext uri="{FF2B5EF4-FFF2-40B4-BE49-F238E27FC236}">
                <a16:creationId xmlns:a16="http://schemas.microsoft.com/office/drawing/2014/main" id="{A59AF01F-9A88-C6B4-C9C1-1BCF27528364}"/>
              </a:ext>
            </a:extLst>
          </p:cNvPr>
          <p:cNvSpPr>
            <a:spLocks noGrp="1"/>
          </p:cNvSpPr>
          <p:nvPr>
            <p:ph idx="1"/>
          </p:nvPr>
        </p:nvSpPr>
        <p:spPr>
          <a:xfrm>
            <a:off x="503664" y="1690688"/>
            <a:ext cx="5428785" cy="4351338"/>
          </a:xfrm>
        </p:spPr>
        <p:txBody>
          <a:bodyPr>
            <a:normAutofit fontScale="62500" lnSpcReduction="20000"/>
          </a:bodyPr>
          <a:lstStyle/>
          <a:p>
            <a:r>
              <a:rPr lang="en-US" b="1"/>
              <a:t>Target Market Analysis </a:t>
            </a:r>
          </a:p>
          <a:p>
            <a:pPr marL="0" indent="0">
              <a:buNone/>
            </a:pPr>
            <a:r>
              <a:rPr lang="en-US"/>
              <a:t>My target market is mainly young people aged 20-30 who are interested in fitness, going to the gym or living active lifestyle. These customers care about both comfort and style and they like wearing gym clothes not only for workouts but also in everyday life.</a:t>
            </a:r>
          </a:p>
          <a:p>
            <a:pPr marL="0" indent="0">
              <a:buNone/>
            </a:pPr>
            <a:endParaRPr lang="en-US"/>
          </a:p>
          <a:p>
            <a:pPr marL="0" indent="0">
              <a:buNone/>
            </a:pPr>
            <a:r>
              <a:rPr lang="en-US" b="1"/>
              <a:t>Key Characteristics: </a:t>
            </a:r>
          </a:p>
          <a:p>
            <a:r>
              <a:rPr lang="en-US"/>
              <a:t>Interested in fitness, gym, yoga, running general sports.</a:t>
            </a:r>
          </a:p>
          <a:p>
            <a:r>
              <a:rPr lang="en-US"/>
              <a:t>Follow trends and fashion </a:t>
            </a:r>
          </a:p>
          <a:p>
            <a:r>
              <a:rPr lang="en-US"/>
              <a:t>Active on social media (Instagram, TikTok)</a:t>
            </a:r>
          </a:p>
          <a:p>
            <a:r>
              <a:rPr lang="en-US"/>
              <a:t>Prefer comfortable, flexible and stylish clothing</a:t>
            </a:r>
          </a:p>
          <a:p>
            <a:r>
              <a:rPr lang="en-US"/>
              <a:t>Look for affordable but good quality products.  </a:t>
            </a:r>
          </a:p>
          <a:p>
            <a:pPr marL="0" indent="0">
              <a:buNone/>
            </a:pPr>
            <a:endParaRPr lang="en-US"/>
          </a:p>
          <a:p>
            <a:pPr marL="0" indent="0">
              <a:buNone/>
            </a:pPr>
            <a:endParaRPr lang="en-US" dirty="0"/>
          </a:p>
        </p:txBody>
      </p:sp>
      <p:sp>
        <p:nvSpPr>
          <p:cNvPr id="4" name="TextBox 3">
            <a:extLst>
              <a:ext uri="{FF2B5EF4-FFF2-40B4-BE49-F238E27FC236}">
                <a16:creationId xmlns:a16="http://schemas.microsoft.com/office/drawing/2014/main" id="{0C1EE3B2-28FC-6D8C-22B6-2FD52F739AE8}"/>
              </a:ext>
            </a:extLst>
          </p:cNvPr>
          <p:cNvSpPr txBox="1"/>
          <p:nvPr/>
        </p:nvSpPr>
        <p:spPr>
          <a:xfrm>
            <a:off x="6447263" y="1690688"/>
            <a:ext cx="5241073" cy="3416320"/>
          </a:xfrm>
          <a:prstGeom prst="rect">
            <a:avLst/>
          </a:prstGeom>
          <a:noFill/>
        </p:spPr>
        <p:txBody>
          <a:bodyPr wrap="square" rtlCol="0">
            <a:spAutoFit/>
          </a:bodyPr>
          <a:lstStyle/>
          <a:p>
            <a:r>
              <a:rPr lang="en-US" b="1"/>
              <a:t>Customer Segments </a:t>
            </a:r>
          </a:p>
          <a:p>
            <a:r>
              <a:rPr lang="en-US"/>
              <a:t>My primary customer segment are: </a:t>
            </a:r>
          </a:p>
          <a:p>
            <a:pPr marL="285750" indent="-285750">
              <a:buFont typeface="Arial" panose="020B0604020202020204" pitchFamily="34" charset="0"/>
              <a:buChar char="•"/>
            </a:pPr>
            <a:r>
              <a:rPr lang="en-US"/>
              <a:t>Students and Young Adults (20-25) </a:t>
            </a:r>
          </a:p>
          <a:p>
            <a:pPr marL="285750" indent="-285750">
              <a:buFont typeface="Wingdings" pitchFamily="2" charset="2"/>
              <a:buChar char="Ø"/>
            </a:pPr>
            <a:r>
              <a:rPr lang="en-US"/>
              <a:t>Want affordable, trendy gym wear </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US"/>
              <a:t>Fitness Interested ( 20-30)</a:t>
            </a:r>
          </a:p>
          <a:p>
            <a:pPr marL="285750" indent="-285750">
              <a:buFont typeface="Wingdings" pitchFamily="2" charset="2"/>
              <a:buChar char="Ø"/>
            </a:pPr>
            <a:r>
              <a:rPr lang="en-US"/>
              <a:t>Regular gym users who need comfortable and durable clothing </a:t>
            </a:r>
          </a:p>
          <a:p>
            <a:endParaRPr lang="en-US"/>
          </a:p>
          <a:p>
            <a:pPr marL="285750" indent="-285750">
              <a:buFont typeface="Arial" panose="020B0604020202020204" pitchFamily="34" charset="0"/>
              <a:buChar char="•"/>
            </a:pPr>
            <a:r>
              <a:rPr lang="en-US"/>
              <a:t>Lifestyle Customers</a:t>
            </a:r>
          </a:p>
          <a:p>
            <a:endParaRPr lang="en-US"/>
          </a:p>
          <a:p>
            <a:pPr marL="285750" indent="-285750">
              <a:buFont typeface="Wingdings" pitchFamily="2" charset="2"/>
              <a:buChar char="Ø"/>
            </a:pPr>
            <a:r>
              <a:rPr lang="en-US"/>
              <a:t>People who wear activewear daily </a:t>
            </a:r>
            <a:endParaRPr lang="en-US" dirty="0"/>
          </a:p>
        </p:txBody>
      </p:sp>
    </p:spTree>
    <p:extLst>
      <p:ext uri="{BB962C8B-B14F-4D97-AF65-F5344CB8AC3E}">
        <p14:creationId xmlns:p14="http://schemas.microsoft.com/office/powerpoint/2010/main" val="3712776303"/>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BA5958-4735-BD5A-8001-A1A5A1237FB6}"/>
              </a:ext>
            </a:extLst>
          </p:cNvPr>
          <p:cNvSpPr>
            <a:spLocks noGrp="1"/>
          </p:cNvSpPr>
          <p:nvPr>
            <p:ph idx="1"/>
          </p:nvPr>
        </p:nvSpPr>
        <p:spPr>
          <a:xfrm>
            <a:off x="838200" y="401444"/>
            <a:ext cx="4358268" cy="5775519"/>
          </a:xfrm>
        </p:spPr>
        <p:txBody>
          <a:bodyPr>
            <a:normAutofit/>
          </a:bodyPr>
          <a:lstStyle/>
          <a:p>
            <a:r>
              <a:rPr lang="en-US" sz="2400" b="1" dirty="0"/>
              <a:t>Unique Selling Point </a:t>
            </a:r>
          </a:p>
          <a:p>
            <a:pPr marL="0" indent="0">
              <a:buNone/>
            </a:pPr>
            <a:r>
              <a:rPr lang="en-US" sz="2000" dirty="0"/>
              <a:t>My business will stand out because </a:t>
            </a:r>
          </a:p>
          <a:p>
            <a:pPr marL="0" indent="0">
              <a:buNone/>
            </a:pPr>
            <a:endParaRPr lang="en-US" sz="2000" dirty="0"/>
          </a:p>
          <a:p>
            <a:r>
              <a:rPr lang="en-US" sz="2000" dirty="0"/>
              <a:t>High quality and comfortable materials </a:t>
            </a:r>
          </a:p>
          <a:p>
            <a:r>
              <a:rPr lang="en-US" sz="2000" dirty="0"/>
              <a:t>Stylish and trendy designs </a:t>
            </a:r>
          </a:p>
          <a:p>
            <a:r>
              <a:rPr lang="en-US" sz="2000" dirty="0"/>
              <a:t>Clothing can be worn for both gym and everyday use </a:t>
            </a:r>
          </a:p>
          <a:p>
            <a:r>
              <a:rPr lang="en-US" sz="2000" dirty="0"/>
              <a:t>Focus on confidence and comfort </a:t>
            </a:r>
          </a:p>
        </p:txBody>
      </p:sp>
      <p:sp>
        <p:nvSpPr>
          <p:cNvPr id="4" name="TextBox 3">
            <a:extLst>
              <a:ext uri="{FF2B5EF4-FFF2-40B4-BE49-F238E27FC236}">
                <a16:creationId xmlns:a16="http://schemas.microsoft.com/office/drawing/2014/main" id="{6C3EF837-2372-404B-85F2-0231FB2B3640}"/>
              </a:ext>
            </a:extLst>
          </p:cNvPr>
          <p:cNvSpPr txBox="1"/>
          <p:nvPr/>
        </p:nvSpPr>
        <p:spPr>
          <a:xfrm>
            <a:off x="5798634" y="139996"/>
            <a:ext cx="6088566" cy="6340197"/>
          </a:xfrm>
          <a:prstGeom prst="rect">
            <a:avLst/>
          </a:prstGeom>
          <a:noFill/>
        </p:spPr>
        <p:txBody>
          <a:bodyPr wrap="square" rtlCol="0">
            <a:spAutoFit/>
          </a:bodyPr>
          <a:lstStyle/>
          <a:p>
            <a:endParaRPr lang="en-US" b="1" dirty="0"/>
          </a:p>
          <a:p>
            <a:r>
              <a:rPr lang="en-US" sz="2000" b="1" dirty="0"/>
              <a:t>Marketing Strategies </a:t>
            </a:r>
          </a:p>
          <a:p>
            <a:endParaRPr lang="en-US" sz="1600" dirty="0"/>
          </a:p>
          <a:p>
            <a:r>
              <a:rPr lang="en-US" sz="1600" b="1" dirty="0"/>
              <a:t>Social media Marketing </a:t>
            </a:r>
          </a:p>
          <a:p>
            <a:pPr marL="285750" indent="-285750">
              <a:buFont typeface="Arial" panose="020B0604020202020204" pitchFamily="34" charset="0"/>
              <a:buChar char="•"/>
            </a:pPr>
            <a:r>
              <a:rPr lang="en-US" sz="1600" dirty="0"/>
              <a:t>Use Instagram and TikTok to post photos and videos </a:t>
            </a:r>
          </a:p>
          <a:p>
            <a:pPr marL="285750" indent="-285750">
              <a:buFont typeface="Arial" panose="020B0604020202020204" pitchFamily="34" charset="0"/>
              <a:buChar char="•"/>
            </a:pPr>
            <a:r>
              <a:rPr lang="en-US" sz="1600" dirty="0"/>
              <a:t>Share workouts, styling ideas and promotions </a:t>
            </a:r>
          </a:p>
          <a:p>
            <a:pPr marL="285750" indent="-285750">
              <a:buFontTx/>
              <a:buChar char="-"/>
            </a:pPr>
            <a:endParaRPr lang="en-US" sz="1600" dirty="0"/>
          </a:p>
          <a:p>
            <a:r>
              <a:rPr lang="en-US" sz="1600" b="1" dirty="0"/>
              <a:t>Influencer Collaborations</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Work with fitness influencers to promote products </a:t>
            </a:r>
          </a:p>
          <a:p>
            <a:pPr marL="285750" indent="-285750">
              <a:buFontTx/>
              <a:buChar char="-"/>
            </a:pPr>
            <a:endParaRPr lang="en-US" sz="1600" dirty="0"/>
          </a:p>
          <a:p>
            <a:r>
              <a:rPr lang="en-US" sz="1600" b="1" dirty="0"/>
              <a:t>Online Store </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Sell products through website for easy access</a:t>
            </a:r>
          </a:p>
          <a:p>
            <a:endParaRPr lang="en-US" sz="1600" dirty="0"/>
          </a:p>
          <a:p>
            <a:r>
              <a:rPr lang="en-US" sz="1600" b="1" dirty="0"/>
              <a:t>Promotions and Discount </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Offer discounts for first time buyers </a:t>
            </a:r>
          </a:p>
          <a:p>
            <a:pPr marL="285750" indent="-285750">
              <a:buFont typeface="Arial" panose="020B0604020202020204" pitchFamily="34" charset="0"/>
              <a:buChar char="•"/>
            </a:pPr>
            <a:r>
              <a:rPr lang="en-US" sz="1600" dirty="0"/>
              <a:t>Run sales and special offers</a:t>
            </a:r>
          </a:p>
          <a:p>
            <a:pPr marL="285750" indent="-285750">
              <a:buFontTx/>
              <a:buChar char="-"/>
            </a:pPr>
            <a:endParaRPr lang="en-US" sz="1600" dirty="0"/>
          </a:p>
          <a:p>
            <a:r>
              <a:rPr lang="en-US" sz="1600" b="1" dirty="0"/>
              <a:t>Customers Engagement</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Encourage Customers to post reviews and tag the brand </a:t>
            </a:r>
          </a:p>
          <a:p>
            <a:pPr marL="285750" indent="-285750">
              <a:buFont typeface="Arial" panose="020B0604020202020204" pitchFamily="34" charset="0"/>
              <a:buChar char="•"/>
            </a:pPr>
            <a:r>
              <a:rPr lang="en-US" sz="1600" dirty="0"/>
              <a:t>Build a strong online community  </a:t>
            </a:r>
          </a:p>
          <a:p>
            <a:pPr marL="285750" indent="-285750">
              <a:buFontTx/>
              <a:buChar char="-"/>
            </a:pPr>
            <a:endParaRPr lang="en-US" dirty="0"/>
          </a:p>
        </p:txBody>
      </p:sp>
      <p:pic>
        <p:nvPicPr>
          <p:cNvPr id="5" name="Picture 4" descr="White bulbs with a yellow one standing out">
            <a:extLst>
              <a:ext uri="{FF2B5EF4-FFF2-40B4-BE49-F238E27FC236}">
                <a16:creationId xmlns:a16="http://schemas.microsoft.com/office/drawing/2014/main" id="{6A6CEFC5-E975-3359-2F92-B73979DDB3D2}"/>
              </a:ext>
            </a:extLst>
          </p:cNvPr>
          <p:cNvPicPr>
            <a:picLocks noChangeAspect="1"/>
          </p:cNvPicPr>
          <p:nvPr/>
        </p:nvPicPr>
        <p:blipFill>
          <a:blip r:embed="rId2"/>
          <a:stretch>
            <a:fillRect/>
          </a:stretch>
        </p:blipFill>
        <p:spPr>
          <a:xfrm>
            <a:off x="1376979" y="4377141"/>
            <a:ext cx="2861534" cy="1905826"/>
          </a:xfrm>
          <a:prstGeom prst="rect">
            <a:avLst/>
          </a:prstGeom>
        </p:spPr>
      </p:pic>
    </p:spTree>
    <p:extLst>
      <p:ext uri="{BB962C8B-B14F-4D97-AF65-F5344CB8AC3E}">
        <p14:creationId xmlns:p14="http://schemas.microsoft.com/office/powerpoint/2010/main" val="1088256207"/>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8A7B5-62FF-F67A-A13C-FBC4AE774FC3}"/>
              </a:ext>
            </a:extLst>
          </p:cNvPr>
          <p:cNvSpPr>
            <a:spLocks noGrp="1"/>
          </p:cNvSpPr>
          <p:nvPr>
            <p:ph type="title"/>
          </p:nvPr>
        </p:nvSpPr>
        <p:spPr/>
        <p:txBody>
          <a:bodyPr/>
          <a:lstStyle/>
          <a:p>
            <a:r>
              <a:rPr lang="en-US" dirty="0"/>
              <a:t>Section 5 – Requirements and Allocation </a:t>
            </a:r>
          </a:p>
        </p:txBody>
      </p:sp>
      <p:graphicFrame>
        <p:nvGraphicFramePr>
          <p:cNvPr id="4" name="Content Placeholder 3">
            <a:extLst>
              <a:ext uri="{FF2B5EF4-FFF2-40B4-BE49-F238E27FC236}">
                <a16:creationId xmlns:a16="http://schemas.microsoft.com/office/drawing/2014/main" id="{775EDE08-BA9B-E4D7-5221-090701C63BBD}"/>
              </a:ext>
            </a:extLst>
          </p:cNvPr>
          <p:cNvGraphicFramePr>
            <a:graphicFrameLocks noGrp="1"/>
          </p:cNvGraphicFramePr>
          <p:nvPr>
            <p:ph idx="1"/>
            <p:extLst>
              <p:ext uri="{D42A27DB-BD31-4B8C-83A1-F6EECF244321}">
                <p14:modId xmlns:p14="http://schemas.microsoft.com/office/powerpoint/2010/main" val="553395328"/>
              </p:ext>
            </p:extLst>
          </p:nvPr>
        </p:nvGraphicFramePr>
        <p:xfrm>
          <a:off x="838199" y="1401878"/>
          <a:ext cx="4692806" cy="4803775"/>
        </p:xfrm>
        <a:graphic>
          <a:graphicData uri="http://schemas.openxmlformats.org/drawingml/2006/table">
            <a:tbl>
              <a:tblPr firstRow="1" bandRow="1">
                <a:tableStyleId>{00A15C55-8517-42AA-B614-E9B94910E393}</a:tableStyleId>
              </a:tblPr>
              <a:tblGrid>
                <a:gridCol w="2346403">
                  <a:extLst>
                    <a:ext uri="{9D8B030D-6E8A-4147-A177-3AD203B41FA5}">
                      <a16:colId xmlns:a16="http://schemas.microsoft.com/office/drawing/2014/main" val="3238664979"/>
                    </a:ext>
                  </a:extLst>
                </a:gridCol>
                <a:gridCol w="2346403">
                  <a:extLst>
                    <a:ext uri="{9D8B030D-6E8A-4147-A177-3AD203B41FA5}">
                      <a16:colId xmlns:a16="http://schemas.microsoft.com/office/drawing/2014/main" val="1792701802"/>
                    </a:ext>
                  </a:extLst>
                </a:gridCol>
              </a:tblGrid>
              <a:tr h="777875">
                <a:tc>
                  <a:txBody>
                    <a:bodyPr/>
                    <a:lstStyle/>
                    <a:p>
                      <a:r>
                        <a:rPr lang="en-US" dirty="0"/>
                        <a:t>Startup Cost </a:t>
                      </a:r>
                    </a:p>
                  </a:txBody>
                  <a:tcPr/>
                </a:tc>
                <a:tc>
                  <a:txBody>
                    <a:bodyPr/>
                    <a:lstStyle/>
                    <a:p>
                      <a:endParaRPr lang="en-US"/>
                    </a:p>
                  </a:txBody>
                  <a:tcPr/>
                </a:tc>
                <a:extLst>
                  <a:ext uri="{0D108BD9-81ED-4DB2-BD59-A6C34878D82A}">
                    <a16:rowId xmlns:a16="http://schemas.microsoft.com/office/drawing/2014/main" val="1767869848"/>
                  </a:ext>
                </a:extLst>
              </a:tr>
              <a:tr h="777875">
                <a:tc>
                  <a:txBody>
                    <a:bodyPr/>
                    <a:lstStyle/>
                    <a:p>
                      <a:r>
                        <a:rPr lang="en-US" dirty="0"/>
                        <a:t>Clothing design and samples </a:t>
                      </a:r>
                    </a:p>
                  </a:txBody>
                  <a:tcPr/>
                </a:tc>
                <a:tc>
                  <a:txBody>
                    <a:bodyPr/>
                    <a:lstStyle/>
                    <a:p>
                      <a:r>
                        <a:rPr lang="en-US" dirty="0"/>
                        <a:t>£3,000</a:t>
                      </a:r>
                    </a:p>
                  </a:txBody>
                  <a:tcPr/>
                </a:tc>
                <a:extLst>
                  <a:ext uri="{0D108BD9-81ED-4DB2-BD59-A6C34878D82A}">
                    <a16:rowId xmlns:a16="http://schemas.microsoft.com/office/drawing/2014/main" val="321635335"/>
                  </a:ext>
                </a:extLst>
              </a:tr>
              <a:tr h="777875">
                <a:tc>
                  <a:txBody>
                    <a:bodyPr/>
                    <a:lstStyle/>
                    <a:p>
                      <a:r>
                        <a:rPr lang="en-US" dirty="0"/>
                        <a:t>Frist production Leggings, tops, sports bras </a:t>
                      </a:r>
                    </a:p>
                  </a:txBody>
                  <a:tcPr/>
                </a:tc>
                <a:tc>
                  <a:txBody>
                    <a:bodyPr/>
                    <a:lstStyle/>
                    <a:p>
                      <a:r>
                        <a:rPr lang="en-US" dirty="0"/>
                        <a:t>£10,000</a:t>
                      </a:r>
                    </a:p>
                  </a:txBody>
                  <a:tcPr/>
                </a:tc>
                <a:extLst>
                  <a:ext uri="{0D108BD9-81ED-4DB2-BD59-A6C34878D82A}">
                    <a16:rowId xmlns:a16="http://schemas.microsoft.com/office/drawing/2014/main" val="1019897583"/>
                  </a:ext>
                </a:extLst>
              </a:tr>
              <a:tr h="777875">
                <a:tc>
                  <a:txBody>
                    <a:bodyPr/>
                    <a:lstStyle/>
                    <a:p>
                      <a:r>
                        <a:rPr lang="en-US" dirty="0"/>
                        <a:t>Branding, Logo, Packaging </a:t>
                      </a:r>
                    </a:p>
                  </a:txBody>
                  <a:tcPr/>
                </a:tc>
                <a:tc>
                  <a:txBody>
                    <a:bodyPr/>
                    <a:lstStyle/>
                    <a:p>
                      <a:r>
                        <a:rPr lang="en-US" dirty="0"/>
                        <a:t>£2,000</a:t>
                      </a:r>
                    </a:p>
                  </a:txBody>
                  <a:tcPr/>
                </a:tc>
                <a:extLst>
                  <a:ext uri="{0D108BD9-81ED-4DB2-BD59-A6C34878D82A}">
                    <a16:rowId xmlns:a16="http://schemas.microsoft.com/office/drawing/2014/main" val="2862479099"/>
                  </a:ext>
                </a:extLst>
              </a:tr>
              <a:tr h="777875">
                <a:tc>
                  <a:txBody>
                    <a:bodyPr/>
                    <a:lstStyle/>
                    <a:p>
                      <a:r>
                        <a:rPr lang="en-US" dirty="0"/>
                        <a:t>Website and online store setup </a:t>
                      </a:r>
                    </a:p>
                  </a:txBody>
                  <a:tcPr/>
                </a:tc>
                <a:tc>
                  <a:txBody>
                    <a:bodyPr/>
                    <a:lstStyle/>
                    <a:p>
                      <a:r>
                        <a:rPr lang="en-US" dirty="0"/>
                        <a:t>£1,500</a:t>
                      </a:r>
                    </a:p>
                  </a:txBody>
                  <a:tcPr/>
                </a:tc>
                <a:extLst>
                  <a:ext uri="{0D108BD9-81ED-4DB2-BD59-A6C34878D82A}">
                    <a16:rowId xmlns:a16="http://schemas.microsoft.com/office/drawing/2014/main" val="2530615393"/>
                  </a:ext>
                </a:extLst>
              </a:tr>
              <a:tr h="777875">
                <a:tc>
                  <a:txBody>
                    <a:bodyPr/>
                    <a:lstStyle/>
                    <a:p>
                      <a:r>
                        <a:rPr lang="en-US" dirty="0"/>
                        <a:t>Marketing launch campaign </a:t>
                      </a:r>
                    </a:p>
                  </a:txBody>
                  <a:tcPr/>
                </a:tc>
                <a:tc>
                  <a:txBody>
                    <a:bodyPr/>
                    <a:lstStyle/>
                    <a:p>
                      <a:r>
                        <a:rPr lang="en-US" dirty="0"/>
                        <a:t>£1,500</a:t>
                      </a:r>
                    </a:p>
                  </a:txBody>
                  <a:tcPr/>
                </a:tc>
                <a:extLst>
                  <a:ext uri="{0D108BD9-81ED-4DB2-BD59-A6C34878D82A}">
                    <a16:rowId xmlns:a16="http://schemas.microsoft.com/office/drawing/2014/main" val="1890738553"/>
                  </a:ext>
                </a:extLst>
              </a:tr>
            </a:tbl>
          </a:graphicData>
        </a:graphic>
      </p:graphicFrame>
      <p:graphicFrame>
        <p:nvGraphicFramePr>
          <p:cNvPr id="5" name="Table 4">
            <a:extLst>
              <a:ext uri="{FF2B5EF4-FFF2-40B4-BE49-F238E27FC236}">
                <a16:creationId xmlns:a16="http://schemas.microsoft.com/office/drawing/2014/main" id="{F4AF1E86-A5B5-318E-BB2D-0461B65D492D}"/>
              </a:ext>
            </a:extLst>
          </p:cNvPr>
          <p:cNvGraphicFramePr>
            <a:graphicFrameLocks noGrp="1"/>
          </p:cNvGraphicFramePr>
          <p:nvPr>
            <p:extLst>
              <p:ext uri="{D42A27DB-BD31-4B8C-83A1-F6EECF244321}">
                <p14:modId xmlns:p14="http://schemas.microsoft.com/office/powerpoint/2010/main" val="1607033947"/>
              </p:ext>
            </p:extLst>
          </p:nvPr>
        </p:nvGraphicFramePr>
        <p:xfrm>
          <a:off x="6096000" y="1401878"/>
          <a:ext cx="5257800" cy="4803778"/>
        </p:xfrm>
        <a:graphic>
          <a:graphicData uri="http://schemas.openxmlformats.org/drawingml/2006/table">
            <a:tbl>
              <a:tblPr firstRow="1" bandRow="1">
                <a:tableStyleId>{7DF18680-E054-41AD-8BC1-D1AEF772440D}</a:tableStyleId>
              </a:tblPr>
              <a:tblGrid>
                <a:gridCol w="2628900">
                  <a:extLst>
                    <a:ext uri="{9D8B030D-6E8A-4147-A177-3AD203B41FA5}">
                      <a16:colId xmlns:a16="http://schemas.microsoft.com/office/drawing/2014/main" val="3089882712"/>
                    </a:ext>
                  </a:extLst>
                </a:gridCol>
                <a:gridCol w="2628900">
                  <a:extLst>
                    <a:ext uri="{9D8B030D-6E8A-4147-A177-3AD203B41FA5}">
                      <a16:colId xmlns:a16="http://schemas.microsoft.com/office/drawing/2014/main" val="1731967182"/>
                    </a:ext>
                  </a:extLst>
                </a:gridCol>
              </a:tblGrid>
              <a:tr h="686254">
                <a:tc>
                  <a:txBody>
                    <a:bodyPr/>
                    <a:lstStyle/>
                    <a:p>
                      <a:r>
                        <a:rPr lang="en-US" dirty="0"/>
                        <a:t>Fixed Costs </a:t>
                      </a:r>
                    </a:p>
                  </a:txBody>
                  <a:tcPr/>
                </a:tc>
                <a:tc>
                  <a:txBody>
                    <a:bodyPr/>
                    <a:lstStyle/>
                    <a:p>
                      <a:r>
                        <a:rPr lang="en-US" dirty="0"/>
                        <a:t>Per Month </a:t>
                      </a:r>
                    </a:p>
                  </a:txBody>
                  <a:tcPr/>
                </a:tc>
                <a:extLst>
                  <a:ext uri="{0D108BD9-81ED-4DB2-BD59-A6C34878D82A}">
                    <a16:rowId xmlns:a16="http://schemas.microsoft.com/office/drawing/2014/main" val="667308483"/>
                  </a:ext>
                </a:extLst>
              </a:tr>
              <a:tr h="686254">
                <a:tc>
                  <a:txBody>
                    <a:bodyPr/>
                    <a:lstStyle/>
                    <a:p>
                      <a:r>
                        <a:rPr lang="en-US" dirty="0"/>
                        <a:t>Warehouse </a:t>
                      </a:r>
                    </a:p>
                  </a:txBody>
                  <a:tcPr/>
                </a:tc>
                <a:tc>
                  <a:txBody>
                    <a:bodyPr/>
                    <a:lstStyle/>
                    <a:p>
                      <a:r>
                        <a:rPr lang="en-US" dirty="0"/>
                        <a:t>£1,500</a:t>
                      </a:r>
                    </a:p>
                  </a:txBody>
                  <a:tcPr/>
                </a:tc>
                <a:extLst>
                  <a:ext uri="{0D108BD9-81ED-4DB2-BD59-A6C34878D82A}">
                    <a16:rowId xmlns:a16="http://schemas.microsoft.com/office/drawing/2014/main" val="2719509652"/>
                  </a:ext>
                </a:extLst>
              </a:tr>
              <a:tr h="686254">
                <a:tc>
                  <a:txBody>
                    <a:bodyPr/>
                    <a:lstStyle/>
                    <a:p>
                      <a:r>
                        <a:rPr lang="en-US" dirty="0"/>
                        <a:t>Business rates </a:t>
                      </a:r>
                    </a:p>
                  </a:txBody>
                  <a:tcPr/>
                </a:tc>
                <a:tc>
                  <a:txBody>
                    <a:bodyPr/>
                    <a:lstStyle/>
                    <a:p>
                      <a:r>
                        <a:rPr lang="en-US" dirty="0"/>
                        <a:t>£300</a:t>
                      </a:r>
                    </a:p>
                  </a:txBody>
                  <a:tcPr/>
                </a:tc>
                <a:extLst>
                  <a:ext uri="{0D108BD9-81ED-4DB2-BD59-A6C34878D82A}">
                    <a16:rowId xmlns:a16="http://schemas.microsoft.com/office/drawing/2014/main" val="3840060498"/>
                  </a:ext>
                </a:extLst>
              </a:tr>
              <a:tr h="686254">
                <a:tc>
                  <a:txBody>
                    <a:bodyPr/>
                    <a:lstStyle/>
                    <a:p>
                      <a:r>
                        <a:rPr lang="en-US" dirty="0"/>
                        <a:t>Utilities </a:t>
                      </a:r>
                    </a:p>
                  </a:txBody>
                  <a:tcPr/>
                </a:tc>
                <a:tc>
                  <a:txBody>
                    <a:bodyPr/>
                    <a:lstStyle/>
                    <a:p>
                      <a:r>
                        <a:rPr lang="en-US" dirty="0"/>
                        <a:t>£150</a:t>
                      </a:r>
                    </a:p>
                  </a:txBody>
                  <a:tcPr/>
                </a:tc>
                <a:extLst>
                  <a:ext uri="{0D108BD9-81ED-4DB2-BD59-A6C34878D82A}">
                    <a16:rowId xmlns:a16="http://schemas.microsoft.com/office/drawing/2014/main" val="2234242748"/>
                  </a:ext>
                </a:extLst>
              </a:tr>
              <a:tr h="686254">
                <a:tc>
                  <a:txBody>
                    <a:bodyPr/>
                    <a:lstStyle/>
                    <a:p>
                      <a:r>
                        <a:rPr lang="en-US" dirty="0"/>
                        <a:t>Staff wages (Small team)</a:t>
                      </a:r>
                    </a:p>
                  </a:txBody>
                  <a:tcPr/>
                </a:tc>
                <a:tc>
                  <a:txBody>
                    <a:bodyPr/>
                    <a:lstStyle/>
                    <a:p>
                      <a:r>
                        <a:rPr lang="en-US" dirty="0"/>
                        <a:t>£3,500</a:t>
                      </a:r>
                    </a:p>
                  </a:txBody>
                  <a:tcPr/>
                </a:tc>
                <a:extLst>
                  <a:ext uri="{0D108BD9-81ED-4DB2-BD59-A6C34878D82A}">
                    <a16:rowId xmlns:a16="http://schemas.microsoft.com/office/drawing/2014/main" val="1879510509"/>
                  </a:ext>
                </a:extLst>
              </a:tr>
              <a:tr h="686254">
                <a:tc>
                  <a:txBody>
                    <a:bodyPr/>
                    <a:lstStyle/>
                    <a:p>
                      <a:r>
                        <a:rPr lang="en-US" dirty="0"/>
                        <a:t>Accountant </a:t>
                      </a:r>
                    </a:p>
                  </a:txBody>
                  <a:tcPr/>
                </a:tc>
                <a:tc>
                  <a:txBody>
                    <a:bodyPr/>
                    <a:lstStyle/>
                    <a:p>
                      <a:r>
                        <a:rPr lang="en-US" dirty="0"/>
                        <a:t>100</a:t>
                      </a:r>
                    </a:p>
                  </a:txBody>
                  <a:tcPr/>
                </a:tc>
                <a:extLst>
                  <a:ext uri="{0D108BD9-81ED-4DB2-BD59-A6C34878D82A}">
                    <a16:rowId xmlns:a16="http://schemas.microsoft.com/office/drawing/2014/main" val="1431775066"/>
                  </a:ext>
                </a:extLst>
              </a:tr>
              <a:tr h="686254">
                <a:tc>
                  <a:txBody>
                    <a:bodyPr/>
                    <a:lstStyle/>
                    <a:p>
                      <a:r>
                        <a:rPr lang="en-US" dirty="0"/>
                        <a:t>Total Costs</a:t>
                      </a:r>
                    </a:p>
                  </a:txBody>
                  <a:tcPr/>
                </a:tc>
                <a:tc>
                  <a:txBody>
                    <a:bodyPr/>
                    <a:lstStyle/>
                    <a:p>
                      <a:r>
                        <a:rPr lang="en-US" dirty="0"/>
                        <a:t>=  £5,550 Per month</a:t>
                      </a:r>
                    </a:p>
                  </a:txBody>
                  <a:tcPr/>
                </a:tc>
                <a:extLst>
                  <a:ext uri="{0D108BD9-81ED-4DB2-BD59-A6C34878D82A}">
                    <a16:rowId xmlns:a16="http://schemas.microsoft.com/office/drawing/2014/main" val="483640484"/>
                  </a:ext>
                </a:extLst>
              </a:tr>
            </a:tbl>
          </a:graphicData>
        </a:graphic>
      </p:graphicFrame>
      <p:sp>
        <p:nvSpPr>
          <p:cNvPr id="9" name="TextBox 8">
            <a:extLst>
              <a:ext uri="{FF2B5EF4-FFF2-40B4-BE49-F238E27FC236}">
                <a16:creationId xmlns:a16="http://schemas.microsoft.com/office/drawing/2014/main" id="{AA2BEB11-62E7-32D6-FF01-0B36704A163E}"/>
              </a:ext>
            </a:extLst>
          </p:cNvPr>
          <p:cNvSpPr txBox="1"/>
          <p:nvPr/>
        </p:nvSpPr>
        <p:spPr>
          <a:xfrm>
            <a:off x="1048215" y="6205656"/>
            <a:ext cx="4014439" cy="369332"/>
          </a:xfrm>
          <a:prstGeom prst="rect">
            <a:avLst/>
          </a:prstGeom>
          <a:noFill/>
        </p:spPr>
        <p:txBody>
          <a:bodyPr wrap="square" rtlCol="0">
            <a:spAutoFit/>
          </a:bodyPr>
          <a:lstStyle/>
          <a:p>
            <a:r>
              <a:rPr lang="en-US" b="1" dirty="0"/>
              <a:t>Total Startup Costs = £18,000</a:t>
            </a:r>
          </a:p>
        </p:txBody>
      </p:sp>
    </p:spTree>
    <p:extLst>
      <p:ext uri="{BB962C8B-B14F-4D97-AF65-F5344CB8AC3E}">
        <p14:creationId xmlns:p14="http://schemas.microsoft.com/office/powerpoint/2010/main" val="423049087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7023C350-4A37-7D17-5C83-0CDA5800526C}"/>
              </a:ext>
            </a:extLst>
          </p:cNvPr>
          <p:cNvGraphicFramePr>
            <a:graphicFrameLocks noGrp="1"/>
          </p:cNvGraphicFramePr>
          <p:nvPr>
            <p:extLst>
              <p:ext uri="{D42A27DB-BD31-4B8C-83A1-F6EECF244321}">
                <p14:modId xmlns:p14="http://schemas.microsoft.com/office/powerpoint/2010/main" val="241212898"/>
              </p:ext>
            </p:extLst>
          </p:nvPr>
        </p:nvGraphicFramePr>
        <p:xfrm>
          <a:off x="1785431" y="452037"/>
          <a:ext cx="8621137" cy="4566010"/>
        </p:xfrm>
        <a:graphic>
          <a:graphicData uri="http://schemas.openxmlformats.org/drawingml/2006/table">
            <a:tbl>
              <a:tblPr firstRow="1" bandRow="1">
                <a:tableStyleId>{00A15C55-8517-42AA-B614-E9B94910E393}</a:tableStyleId>
              </a:tblPr>
              <a:tblGrid>
                <a:gridCol w="1360449">
                  <a:extLst>
                    <a:ext uri="{9D8B030D-6E8A-4147-A177-3AD203B41FA5}">
                      <a16:colId xmlns:a16="http://schemas.microsoft.com/office/drawing/2014/main" val="3233270756"/>
                    </a:ext>
                  </a:extLst>
                </a:gridCol>
                <a:gridCol w="1102733">
                  <a:extLst>
                    <a:ext uri="{9D8B030D-6E8A-4147-A177-3AD203B41FA5}">
                      <a16:colId xmlns:a16="http://schemas.microsoft.com/office/drawing/2014/main" val="986436171"/>
                    </a:ext>
                  </a:extLst>
                </a:gridCol>
                <a:gridCol w="1231591">
                  <a:extLst>
                    <a:ext uri="{9D8B030D-6E8A-4147-A177-3AD203B41FA5}">
                      <a16:colId xmlns:a16="http://schemas.microsoft.com/office/drawing/2014/main" val="3492988036"/>
                    </a:ext>
                  </a:extLst>
                </a:gridCol>
                <a:gridCol w="1231591">
                  <a:extLst>
                    <a:ext uri="{9D8B030D-6E8A-4147-A177-3AD203B41FA5}">
                      <a16:colId xmlns:a16="http://schemas.microsoft.com/office/drawing/2014/main" val="2036316550"/>
                    </a:ext>
                  </a:extLst>
                </a:gridCol>
                <a:gridCol w="1231591">
                  <a:extLst>
                    <a:ext uri="{9D8B030D-6E8A-4147-A177-3AD203B41FA5}">
                      <a16:colId xmlns:a16="http://schemas.microsoft.com/office/drawing/2014/main" val="1609391493"/>
                    </a:ext>
                  </a:extLst>
                </a:gridCol>
                <a:gridCol w="1231591">
                  <a:extLst>
                    <a:ext uri="{9D8B030D-6E8A-4147-A177-3AD203B41FA5}">
                      <a16:colId xmlns:a16="http://schemas.microsoft.com/office/drawing/2014/main" val="2558645808"/>
                    </a:ext>
                  </a:extLst>
                </a:gridCol>
                <a:gridCol w="1231591">
                  <a:extLst>
                    <a:ext uri="{9D8B030D-6E8A-4147-A177-3AD203B41FA5}">
                      <a16:colId xmlns:a16="http://schemas.microsoft.com/office/drawing/2014/main" val="3961167532"/>
                    </a:ext>
                  </a:extLst>
                </a:gridCol>
              </a:tblGrid>
              <a:tr h="913202">
                <a:tc>
                  <a:txBody>
                    <a:bodyPr/>
                    <a:lstStyle/>
                    <a:p>
                      <a:r>
                        <a:rPr lang="en-US" dirty="0"/>
                        <a:t>Variable </a:t>
                      </a:r>
                    </a:p>
                    <a:p>
                      <a:r>
                        <a:rPr lang="en-US" dirty="0"/>
                        <a:t>Costs </a:t>
                      </a:r>
                    </a:p>
                  </a:txBody>
                  <a:tcPr/>
                </a:tc>
                <a:tc>
                  <a:txBody>
                    <a:bodyPr/>
                    <a:lstStyle/>
                    <a:p>
                      <a:r>
                        <a:rPr lang="en-US" dirty="0"/>
                        <a:t>Jan</a:t>
                      </a:r>
                    </a:p>
                  </a:txBody>
                  <a:tcPr/>
                </a:tc>
                <a:tc>
                  <a:txBody>
                    <a:bodyPr/>
                    <a:lstStyle/>
                    <a:p>
                      <a:r>
                        <a:rPr lang="en-US" dirty="0"/>
                        <a:t>Feb</a:t>
                      </a:r>
                    </a:p>
                  </a:txBody>
                  <a:tcPr/>
                </a:tc>
                <a:tc>
                  <a:txBody>
                    <a:bodyPr/>
                    <a:lstStyle/>
                    <a:p>
                      <a:r>
                        <a:rPr lang="en-US" dirty="0"/>
                        <a:t>Mar</a:t>
                      </a:r>
                    </a:p>
                  </a:txBody>
                  <a:tcPr/>
                </a:tc>
                <a:tc>
                  <a:txBody>
                    <a:bodyPr/>
                    <a:lstStyle/>
                    <a:p>
                      <a:r>
                        <a:rPr lang="en-US" dirty="0"/>
                        <a:t>Apr</a:t>
                      </a:r>
                    </a:p>
                  </a:txBody>
                  <a:tcPr/>
                </a:tc>
                <a:tc>
                  <a:txBody>
                    <a:bodyPr/>
                    <a:lstStyle/>
                    <a:p>
                      <a:r>
                        <a:rPr lang="en-US" dirty="0"/>
                        <a:t>May</a:t>
                      </a:r>
                    </a:p>
                  </a:txBody>
                  <a:tcPr/>
                </a:tc>
                <a:tc>
                  <a:txBody>
                    <a:bodyPr/>
                    <a:lstStyle/>
                    <a:p>
                      <a:r>
                        <a:rPr lang="en-US" dirty="0"/>
                        <a:t>June</a:t>
                      </a:r>
                    </a:p>
                  </a:txBody>
                  <a:tcPr/>
                </a:tc>
                <a:extLst>
                  <a:ext uri="{0D108BD9-81ED-4DB2-BD59-A6C34878D82A}">
                    <a16:rowId xmlns:a16="http://schemas.microsoft.com/office/drawing/2014/main" val="3542660802"/>
                  </a:ext>
                </a:extLst>
              </a:tr>
              <a:tr h="913202">
                <a:tc>
                  <a:txBody>
                    <a:bodyPr/>
                    <a:lstStyle/>
                    <a:p>
                      <a:r>
                        <a:rPr lang="en-US" dirty="0"/>
                        <a:t>Material</a:t>
                      </a:r>
                    </a:p>
                  </a:txBody>
                  <a:tcPr/>
                </a:tc>
                <a:tc>
                  <a:txBody>
                    <a:bodyPr/>
                    <a:lstStyle/>
                    <a:p>
                      <a:r>
                        <a:rPr lang="en-US" dirty="0"/>
                        <a:t>£300</a:t>
                      </a:r>
                    </a:p>
                  </a:txBody>
                  <a:tcPr/>
                </a:tc>
                <a:tc>
                  <a:txBody>
                    <a:bodyPr/>
                    <a:lstStyle/>
                    <a:p>
                      <a:r>
                        <a:rPr lang="en-US" dirty="0"/>
                        <a:t>£400</a:t>
                      </a:r>
                    </a:p>
                  </a:txBody>
                  <a:tcPr/>
                </a:tc>
                <a:tc>
                  <a:txBody>
                    <a:bodyPr/>
                    <a:lstStyle/>
                    <a:p>
                      <a:r>
                        <a:rPr lang="en-US" dirty="0"/>
                        <a:t>£500</a:t>
                      </a:r>
                    </a:p>
                  </a:txBody>
                  <a:tcPr/>
                </a:tc>
                <a:tc>
                  <a:txBody>
                    <a:bodyPr/>
                    <a:lstStyle/>
                    <a:p>
                      <a:r>
                        <a:rPr lang="en-US" dirty="0"/>
                        <a:t>£700</a:t>
                      </a:r>
                    </a:p>
                  </a:txBody>
                  <a:tcPr/>
                </a:tc>
                <a:tc>
                  <a:txBody>
                    <a:bodyPr/>
                    <a:lstStyle/>
                    <a:p>
                      <a:r>
                        <a:rPr lang="en-US" dirty="0"/>
                        <a:t>£700</a:t>
                      </a:r>
                    </a:p>
                  </a:txBody>
                  <a:tcPr/>
                </a:tc>
                <a:tc>
                  <a:txBody>
                    <a:bodyPr/>
                    <a:lstStyle/>
                    <a:p>
                      <a:r>
                        <a:rPr lang="en-US" dirty="0"/>
                        <a:t>£750</a:t>
                      </a:r>
                    </a:p>
                  </a:txBody>
                  <a:tcPr/>
                </a:tc>
                <a:extLst>
                  <a:ext uri="{0D108BD9-81ED-4DB2-BD59-A6C34878D82A}">
                    <a16:rowId xmlns:a16="http://schemas.microsoft.com/office/drawing/2014/main" val="1960614798"/>
                  </a:ext>
                </a:extLst>
              </a:tr>
              <a:tr h="913202">
                <a:tc>
                  <a:txBody>
                    <a:bodyPr/>
                    <a:lstStyle/>
                    <a:p>
                      <a:r>
                        <a:rPr lang="en-US" dirty="0"/>
                        <a:t>Production </a:t>
                      </a:r>
                    </a:p>
                  </a:txBody>
                  <a:tcPr/>
                </a:tc>
                <a:tc>
                  <a:txBody>
                    <a:bodyPr/>
                    <a:lstStyle/>
                    <a:p>
                      <a:r>
                        <a:rPr lang="en-US" dirty="0"/>
                        <a:t>£400</a:t>
                      </a:r>
                    </a:p>
                  </a:txBody>
                  <a:tcPr/>
                </a:tc>
                <a:tc>
                  <a:txBody>
                    <a:bodyPr/>
                    <a:lstStyle/>
                    <a:p>
                      <a:r>
                        <a:rPr lang="en-US" dirty="0"/>
                        <a:t>£600</a:t>
                      </a:r>
                    </a:p>
                  </a:txBody>
                  <a:tcPr/>
                </a:tc>
                <a:tc>
                  <a:txBody>
                    <a:bodyPr/>
                    <a:lstStyle/>
                    <a:p>
                      <a:r>
                        <a:rPr lang="en-US" dirty="0"/>
                        <a:t>£650</a:t>
                      </a:r>
                    </a:p>
                  </a:txBody>
                  <a:tcPr/>
                </a:tc>
                <a:tc>
                  <a:txBody>
                    <a:bodyPr/>
                    <a:lstStyle/>
                    <a:p>
                      <a:r>
                        <a:rPr lang="en-US" dirty="0"/>
                        <a:t>£800</a:t>
                      </a:r>
                    </a:p>
                  </a:txBody>
                  <a:tcPr/>
                </a:tc>
                <a:tc>
                  <a:txBody>
                    <a:bodyPr/>
                    <a:lstStyle/>
                    <a:p>
                      <a:r>
                        <a:rPr lang="en-US" dirty="0"/>
                        <a:t>£800</a:t>
                      </a:r>
                    </a:p>
                  </a:txBody>
                  <a:tcPr/>
                </a:tc>
                <a:tc>
                  <a:txBody>
                    <a:bodyPr/>
                    <a:lstStyle/>
                    <a:p>
                      <a:r>
                        <a:rPr lang="en-US" dirty="0"/>
                        <a:t>£1000</a:t>
                      </a:r>
                    </a:p>
                  </a:txBody>
                  <a:tcPr/>
                </a:tc>
                <a:extLst>
                  <a:ext uri="{0D108BD9-81ED-4DB2-BD59-A6C34878D82A}">
                    <a16:rowId xmlns:a16="http://schemas.microsoft.com/office/drawing/2014/main" val="1917606586"/>
                  </a:ext>
                </a:extLst>
              </a:tr>
              <a:tr h="913202">
                <a:tc>
                  <a:txBody>
                    <a:bodyPr/>
                    <a:lstStyle/>
                    <a:p>
                      <a:r>
                        <a:rPr lang="en-US" dirty="0"/>
                        <a:t>Packaging</a:t>
                      </a:r>
                    </a:p>
                  </a:txBody>
                  <a:tcPr/>
                </a:tc>
                <a:tc>
                  <a:txBody>
                    <a:bodyPr/>
                    <a:lstStyle/>
                    <a:p>
                      <a:r>
                        <a:rPr lang="en-US" dirty="0"/>
                        <a:t>£0</a:t>
                      </a:r>
                    </a:p>
                  </a:txBody>
                  <a:tcPr/>
                </a:tc>
                <a:tc>
                  <a:txBody>
                    <a:bodyPr/>
                    <a:lstStyle/>
                    <a:p>
                      <a:r>
                        <a:rPr lang="en-US" dirty="0"/>
                        <a:t>£300</a:t>
                      </a:r>
                    </a:p>
                  </a:txBody>
                  <a:tcPr/>
                </a:tc>
                <a:tc>
                  <a:txBody>
                    <a:bodyPr/>
                    <a:lstStyle/>
                    <a:p>
                      <a:r>
                        <a:rPr lang="en-US" dirty="0"/>
                        <a:t>£250</a:t>
                      </a:r>
                    </a:p>
                  </a:txBody>
                  <a:tcPr/>
                </a:tc>
                <a:tc>
                  <a:txBody>
                    <a:bodyPr/>
                    <a:lstStyle/>
                    <a:p>
                      <a:r>
                        <a:rPr lang="en-US" dirty="0"/>
                        <a:t>£300</a:t>
                      </a:r>
                    </a:p>
                  </a:txBody>
                  <a:tcPr/>
                </a:tc>
                <a:tc>
                  <a:txBody>
                    <a:bodyPr/>
                    <a:lstStyle/>
                    <a:p>
                      <a:r>
                        <a:rPr lang="en-US" dirty="0"/>
                        <a:t>£300</a:t>
                      </a:r>
                    </a:p>
                  </a:txBody>
                  <a:tcPr/>
                </a:tc>
                <a:tc>
                  <a:txBody>
                    <a:bodyPr/>
                    <a:lstStyle/>
                    <a:p>
                      <a:r>
                        <a:rPr lang="en-US" dirty="0"/>
                        <a:t>£350</a:t>
                      </a:r>
                    </a:p>
                  </a:txBody>
                  <a:tcPr/>
                </a:tc>
                <a:extLst>
                  <a:ext uri="{0D108BD9-81ED-4DB2-BD59-A6C34878D82A}">
                    <a16:rowId xmlns:a16="http://schemas.microsoft.com/office/drawing/2014/main" val="387657890"/>
                  </a:ext>
                </a:extLst>
              </a:tr>
              <a:tr h="913202">
                <a:tc>
                  <a:txBody>
                    <a:bodyPr/>
                    <a:lstStyle/>
                    <a:p>
                      <a:r>
                        <a:rPr lang="en-US" dirty="0"/>
                        <a:t>Shipping</a:t>
                      </a:r>
                    </a:p>
                  </a:txBody>
                  <a:tcPr/>
                </a:tc>
                <a:tc>
                  <a:txBody>
                    <a:bodyPr/>
                    <a:lstStyle/>
                    <a:p>
                      <a:r>
                        <a:rPr lang="en-US" dirty="0"/>
                        <a:t>£0</a:t>
                      </a:r>
                    </a:p>
                  </a:txBody>
                  <a:tcPr/>
                </a:tc>
                <a:tc>
                  <a:txBody>
                    <a:bodyPr/>
                    <a:lstStyle/>
                    <a:p>
                      <a:r>
                        <a:rPr lang="en-US" dirty="0"/>
                        <a:t>£300</a:t>
                      </a:r>
                    </a:p>
                  </a:txBody>
                  <a:tcPr/>
                </a:tc>
                <a:tc>
                  <a:txBody>
                    <a:bodyPr/>
                    <a:lstStyle/>
                    <a:p>
                      <a:r>
                        <a:rPr lang="en-US" dirty="0"/>
                        <a:t>£250</a:t>
                      </a:r>
                    </a:p>
                  </a:txBody>
                  <a:tcPr/>
                </a:tc>
                <a:tc>
                  <a:txBody>
                    <a:bodyPr/>
                    <a:lstStyle/>
                    <a:p>
                      <a:r>
                        <a:rPr lang="en-US" dirty="0"/>
                        <a:t>£300</a:t>
                      </a:r>
                    </a:p>
                  </a:txBody>
                  <a:tcPr/>
                </a:tc>
                <a:tc>
                  <a:txBody>
                    <a:bodyPr/>
                    <a:lstStyle/>
                    <a:p>
                      <a:r>
                        <a:rPr lang="en-US" dirty="0"/>
                        <a:t>£300</a:t>
                      </a:r>
                    </a:p>
                  </a:txBody>
                  <a:tcPr/>
                </a:tc>
                <a:tc>
                  <a:txBody>
                    <a:bodyPr/>
                    <a:lstStyle/>
                    <a:p>
                      <a:r>
                        <a:rPr lang="en-US" dirty="0"/>
                        <a:t>£350</a:t>
                      </a:r>
                    </a:p>
                  </a:txBody>
                  <a:tcPr/>
                </a:tc>
                <a:extLst>
                  <a:ext uri="{0D108BD9-81ED-4DB2-BD59-A6C34878D82A}">
                    <a16:rowId xmlns:a16="http://schemas.microsoft.com/office/drawing/2014/main" val="1381851531"/>
                  </a:ext>
                </a:extLst>
              </a:tr>
            </a:tbl>
          </a:graphicData>
        </a:graphic>
      </p:graphicFrame>
      <p:graphicFrame>
        <p:nvGraphicFramePr>
          <p:cNvPr id="7" name="Table 6">
            <a:extLst>
              <a:ext uri="{FF2B5EF4-FFF2-40B4-BE49-F238E27FC236}">
                <a16:creationId xmlns:a16="http://schemas.microsoft.com/office/drawing/2014/main" id="{8CF1028E-05B7-6925-FF1F-9C3819871B90}"/>
              </a:ext>
            </a:extLst>
          </p:cNvPr>
          <p:cNvGraphicFramePr>
            <a:graphicFrameLocks noGrp="1"/>
          </p:cNvGraphicFramePr>
          <p:nvPr>
            <p:extLst>
              <p:ext uri="{D42A27DB-BD31-4B8C-83A1-F6EECF244321}">
                <p14:modId xmlns:p14="http://schemas.microsoft.com/office/powerpoint/2010/main" val="2398512020"/>
              </p:ext>
            </p:extLst>
          </p:nvPr>
        </p:nvGraphicFramePr>
        <p:xfrm>
          <a:off x="1785432" y="5018047"/>
          <a:ext cx="8621137" cy="640080"/>
        </p:xfrm>
        <a:graphic>
          <a:graphicData uri="http://schemas.openxmlformats.org/drawingml/2006/table">
            <a:tbl>
              <a:tblPr firstRow="1" bandRow="1">
                <a:tableStyleId>{21E4AEA4-8DFA-4A89-87EB-49C32662AFE0}</a:tableStyleId>
              </a:tblPr>
              <a:tblGrid>
                <a:gridCol w="1359212">
                  <a:extLst>
                    <a:ext uri="{9D8B030D-6E8A-4147-A177-3AD203B41FA5}">
                      <a16:colId xmlns:a16="http://schemas.microsoft.com/office/drawing/2014/main" val="834341539"/>
                    </a:ext>
                  </a:extLst>
                </a:gridCol>
                <a:gridCol w="1103970">
                  <a:extLst>
                    <a:ext uri="{9D8B030D-6E8A-4147-A177-3AD203B41FA5}">
                      <a16:colId xmlns:a16="http://schemas.microsoft.com/office/drawing/2014/main" val="2749294365"/>
                    </a:ext>
                  </a:extLst>
                </a:gridCol>
                <a:gridCol w="1231591">
                  <a:extLst>
                    <a:ext uri="{9D8B030D-6E8A-4147-A177-3AD203B41FA5}">
                      <a16:colId xmlns:a16="http://schemas.microsoft.com/office/drawing/2014/main" val="640553885"/>
                    </a:ext>
                  </a:extLst>
                </a:gridCol>
                <a:gridCol w="1231591">
                  <a:extLst>
                    <a:ext uri="{9D8B030D-6E8A-4147-A177-3AD203B41FA5}">
                      <a16:colId xmlns:a16="http://schemas.microsoft.com/office/drawing/2014/main" val="3257222872"/>
                    </a:ext>
                  </a:extLst>
                </a:gridCol>
                <a:gridCol w="1231591">
                  <a:extLst>
                    <a:ext uri="{9D8B030D-6E8A-4147-A177-3AD203B41FA5}">
                      <a16:colId xmlns:a16="http://schemas.microsoft.com/office/drawing/2014/main" val="488447006"/>
                    </a:ext>
                  </a:extLst>
                </a:gridCol>
                <a:gridCol w="1231591">
                  <a:extLst>
                    <a:ext uri="{9D8B030D-6E8A-4147-A177-3AD203B41FA5}">
                      <a16:colId xmlns:a16="http://schemas.microsoft.com/office/drawing/2014/main" val="3190217367"/>
                    </a:ext>
                  </a:extLst>
                </a:gridCol>
                <a:gridCol w="1231591">
                  <a:extLst>
                    <a:ext uri="{9D8B030D-6E8A-4147-A177-3AD203B41FA5}">
                      <a16:colId xmlns:a16="http://schemas.microsoft.com/office/drawing/2014/main" val="1772060057"/>
                    </a:ext>
                  </a:extLst>
                </a:gridCol>
              </a:tblGrid>
              <a:tr h="370840">
                <a:tc>
                  <a:txBody>
                    <a:bodyPr/>
                    <a:lstStyle/>
                    <a:p>
                      <a:r>
                        <a:rPr lang="en-US" dirty="0"/>
                        <a:t>Total var Cost</a:t>
                      </a:r>
                    </a:p>
                  </a:txBody>
                  <a:tcPr/>
                </a:tc>
                <a:tc>
                  <a:txBody>
                    <a:bodyPr/>
                    <a:lstStyle/>
                    <a:p>
                      <a:r>
                        <a:rPr lang="en-US" dirty="0"/>
                        <a:t>£700</a:t>
                      </a:r>
                    </a:p>
                  </a:txBody>
                  <a:tcPr/>
                </a:tc>
                <a:tc>
                  <a:txBody>
                    <a:bodyPr/>
                    <a:lstStyle/>
                    <a:p>
                      <a:r>
                        <a:rPr lang="en-US" dirty="0"/>
                        <a:t>£1,500</a:t>
                      </a:r>
                    </a:p>
                  </a:txBody>
                  <a:tcPr/>
                </a:tc>
                <a:tc>
                  <a:txBody>
                    <a:bodyPr/>
                    <a:lstStyle/>
                    <a:p>
                      <a:r>
                        <a:rPr lang="en-US" dirty="0"/>
                        <a:t>£1,650</a:t>
                      </a:r>
                    </a:p>
                  </a:txBody>
                  <a:tcPr/>
                </a:tc>
                <a:tc>
                  <a:txBody>
                    <a:bodyPr/>
                    <a:lstStyle/>
                    <a:p>
                      <a:r>
                        <a:rPr lang="en-US" dirty="0"/>
                        <a:t>£2,100</a:t>
                      </a:r>
                    </a:p>
                  </a:txBody>
                  <a:tcPr/>
                </a:tc>
                <a:tc>
                  <a:txBody>
                    <a:bodyPr/>
                    <a:lstStyle/>
                    <a:p>
                      <a:r>
                        <a:rPr lang="en-US" dirty="0"/>
                        <a:t>£2,100</a:t>
                      </a:r>
                    </a:p>
                  </a:txBody>
                  <a:tcPr/>
                </a:tc>
                <a:tc>
                  <a:txBody>
                    <a:bodyPr/>
                    <a:lstStyle/>
                    <a:p>
                      <a:r>
                        <a:rPr lang="en-US" dirty="0"/>
                        <a:t>£2,450</a:t>
                      </a:r>
                    </a:p>
                  </a:txBody>
                  <a:tcPr/>
                </a:tc>
                <a:extLst>
                  <a:ext uri="{0D108BD9-81ED-4DB2-BD59-A6C34878D82A}">
                    <a16:rowId xmlns:a16="http://schemas.microsoft.com/office/drawing/2014/main" val="3753759596"/>
                  </a:ext>
                </a:extLst>
              </a:tr>
            </a:tbl>
          </a:graphicData>
        </a:graphic>
      </p:graphicFrame>
    </p:spTree>
    <p:extLst>
      <p:ext uri="{BB962C8B-B14F-4D97-AF65-F5344CB8AC3E}">
        <p14:creationId xmlns:p14="http://schemas.microsoft.com/office/powerpoint/2010/main" val="3382466804"/>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57F1E-712B-EB7D-946A-71E018389ACE}"/>
              </a:ext>
            </a:extLst>
          </p:cNvPr>
          <p:cNvSpPr>
            <a:spLocks noGrp="1"/>
          </p:cNvSpPr>
          <p:nvPr>
            <p:ph type="title"/>
          </p:nvPr>
        </p:nvSpPr>
        <p:spPr/>
        <p:txBody>
          <a:bodyPr/>
          <a:lstStyle/>
          <a:p>
            <a:pPr algn="ctr"/>
            <a:r>
              <a:rPr lang="en-US" b="1" dirty="0"/>
              <a:t>Monthly Forecast Table </a:t>
            </a:r>
          </a:p>
        </p:txBody>
      </p:sp>
      <p:graphicFrame>
        <p:nvGraphicFramePr>
          <p:cNvPr id="4" name="Table 3">
            <a:extLst>
              <a:ext uri="{FF2B5EF4-FFF2-40B4-BE49-F238E27FC236}">
                <a16:creationId xmlns:a16="http://schemas.microsoft.com/office/drawing/2014/main" id="{4AC4D3E2-18BB-ADF0-7EC6-56494355DE65}"/>
              </a:ext>
            </a:extLst>
          </p:cNvPr>
          <p:cNvGraphicFramePr>
            <a:graphicFrameLocks noGrp="1"/>
          </p:cNvGraphicFramePr>
          <p:nvPr>
            <p:extLst>
              <p:ext uri="{D42A27DB-BD31-4B8C-83A1-F6EECF244321}">
                <p14:modId xmlns:p14="http://schemas.microsoft.com/office/powerpoint/2010/main" val="1456622192"/>
              </p:ext>
            </p:extLst>
          </p:nvPr>
        </p:nvGraphicFramePr>
        <p:xfrm>
          <a:off x="1471962" y="1690688"/>
          <a:ext cx="9188606" cy="4197162"/>
        </p:xfrm>
        <a:graphic>
          <a:graphicData uri="http://schemas.openxmlformats.org/drawingml/2006/table">
            <a:tbl>
              <a:tblPr firstRow="1" bandRow="1">
                <a:tableStyleId>{00A15C55-8517-42AA-B614-E9B94910E393}</a:tableStyleId>
              </a:tblPr>
              <a:tblGrid>
                <a:gridCol w="1312658">
                  <a:extLst>
                    <a:ext uri="{9D8B030D-6E8A-4147-A177-3AD203B41FA5}">
                      <a16:colId xmlns:a16="http://schemas.microsoft.com/office/drawing/2014/main" val="2510983089"/>
                    </a:ext>
                  </a:extLst>
                </a:gridCol>
                <a:gridCol w="1312658">
                  <a:extLst>
                    <a:ext uri="{9D8B030D-6E8A-4147-A177-3AD203B41FA5}">
                      <a16:colId xmlns:a16="http://schemas.microsoft.com/office/drawing/2014/main" val="2232274608"/>
                    </a:ext>
                  </a:extLst>
                </a:gridCol>
                <a:gridCol w="1312658">
                  <a:extLst>
                    <a:ext uri="{9D8B030D-6E8A-4147-A177-3AD203B41FA5}">
                      <a16:colId xmlns:a16="http://schemas.microsoft.com/office/drawing/2014/main" val="4194313248"/>
                    </a:ext>
                  </a:extLst>
                </a:gridCol>
                <a:gridCol w="1312658">
                  <a:extLst>
                    <a:ext uri="{9D8B030D-6E8A-4147-A177-3AD203B41FA5}">
                      <a16:colId xmlns:a16="http://schemas.microsoft.com/office/drawing/2014/main" val="1469047913"/>
                    </a:ext>
                  </a:extLst>
                </a:gridCol>
                <a:gridCol w="1312658">
                  <a:extLst>
                    <a:ext uri="{9D8B030D-6E8A-4147-A177-3AD203B41FA5}">
                      <a16:colId xmlns:a16="http://schemas.microsoft.com/office/drawing/2014/main" val="3642761104"/>
                    </a:ext>
                  </a:extLst>
                </a:gridCol>
                <a:gridCol w="1312658">
                  <a:extLst>
                    <a:ext uri="{9D8B030D-6E8A-4147-A177-3AD203B41FA5}">
                      <a16:colId xmlns:a16="http://schemas.microsoft.com/office/drawing/2014/main" val="2853644927"/>
                    </a:ext>
                  </a:extLst>
                </a:gridCol>
                <a:gridCol w="1312658">
                  <a:extLst>
                    <a:ext uri="{9D8B030D-6E8A-4147-A177-3AD203B41FA5}">
                      <a16:colId xmlns:a16="http://schemas.microsoft.com/office/drawing/2014/main" val="3722977271"/>
                    </a:ext>
                  </a:extLst>
                </a:gridCol>
              </a:tblGrid>
              <a:tr h="699527">
                <a:tc>
                  <a:txBody>
                    <a:bodyPr/>
                    <a:lstStyle/>
                    <a:p>
                      <a:r>
                        <a:rPr lang="en-US" dirty="0"/>
                        <a:t>Month</a:t>
                      </a:r>
                    </a:p>
                  </a:txBody>
                  <a:tcPr/>
                </a:tc>
                <a:tc>
                  <a:txBody>
                    <a:bodyPr/>
                    <a:lstStyle/>
                    <a:p>
                      <a:r>
                        <a:rPr lang="en-US" dirty="0"/>
                        <a:t>Jan</a:t>
                      </a:r>
                    </a:p>
                  </a:txBody>
                  <a:tcPr/>
                </a:tc>
                <a:tc>
                  <a:txBody>
                    <a:bodyPr/>
                    <a:lstStyle/>
                    <a:p>
                      <a:r>
                        <a:rPr lang="en-US" dirty="0"/>
                        <a:t>Feb</a:t>
                      </a:r>
                    </a:p>
                  </a:txBody>
                  <a:tcPr/>
                </a:tc>
                <a:tc>
                  <a:txBody>
                    <a:bodyPr/>
                    <a:lstStyle/>
                    <a:p>
                      <a:r>
                        <a:rPr lang="en-US" dirty="0"/>
                        <a:t>Mar</a:t>
                      </a:r>
                    </a:p>
                  </a:txBody>
                  <a:tcPr/>
                </a:tc>
                <a:tc>
                  <a:txBody>
                    <a:bodyPr/>
                    <a:lstStyle/>
                    <a:p>
                      <a:r>
                        <a:rPr lang="en-US" dirty="0"/>
                        <a:t>Apr</a:t>
                      </a:r>
                    </a:p>
                  </a:txBody>
                  <a:tcPr/>
                </a:tc>
                <a:tc>
                  <a:txBody>
                    <a:bodyPr/>
                    <a:lstStyle/>
                    <a:p>
                      <a:r>
                        <a:rPr lang="en-US" dirty="0"/>
                        <a:t>May </a:t>
                      </a:r>
                    </a:p>
                  </a:txBody>
                  <a:tcPr/>
                </a:tc>
                <a:tc>
                  <a:txBody>
                    <a:bodyPr/>
                    <a:lstStyle/>
                    <a:p>
                      <a:r>
                        <a:rPr lang="en-US" dirty="0"/>
                        <a:t>Jun</a:t>
                      </a:r>
                    </a:p>
                  </a:txBody>
                  <a:tcPr/>
                </a:tc>
                <a:extLst>
                  <a:ext uri="{0D108BD9-81ED-4DB2-BD59-A6C34878D82A}">
                    <a16:rowId xmlns:a16="http://schemas.microsoft.com/office/drawing/2014/main" val="3182185111"/>
                  </a:ext>
                </a:extLst>
              </a:tr>
              <a:tr h="699527">
                <a:tc>
                  <a:txBody>
                    <a:bodyPr/>
                    <a:lstStyle/>
                    <a:p>
                      <a:r>
                        <a:rPr lang="en-US" dirty="0"/>
                        <a:t>Fixed Costs</a:t>
                      </a:r>
                    </a:p>
                  </a:txBody>
                  <a:tcPr/>
                </a:tc>
                <a:tc>
                  <a:txBody>
                    <a:bodyPr/>
                    <a:lstStyle/>
                    <a:p>
                      <a:r>
                        <a:rPr lang="en-US" dirty="0"/>
                        <a:t>£5,500</a:t>
                      </a:r>
                    </a:p>
                  </a:txBody>
                  <a:tcPr/>
                </a:tc>
                <a:tc>
                  <a:txBody>
                    <a:bodyPr/>
                    <a:lstStyle/>
                    <a:p>
                      <a:r>
                        <a:rPr lang="en-US" dirty="0"/>
                        <a:t>£5,500</a:t>
                      </a:r>
                    </a:p>
                  </a:txBody>
                  <a:tcPr/>
                </a:tc>
                <a:tc>
                  <a:txBody>
                    <a:bodyPr/>
                    <a:lstStyle/>
                    <a:p>
                      <a:r>
                        <a:rPr lang="en-US" dirty="0"/>
                        <a:t>£5,500</a:t>
                      </a:r>
                    </a:p>
                  </a:txBody>
                  <a:tcPr/>
                </a:tc>
                <a:tc>
                  <a:txBody>
                    <a:bodyPr/>
                    <a:lstStyle/>
                    <a:p>
                      <a:r>
                        <a:rPr lang="en-US" dirty="0"/>
                        <a:t>£5,500</a:t>
                      </a:r>
                    </a:p>
                  </a:txBody>
                  <a:tcPr/>
                </a:tc>
                <a:tc>
                  <a:txBody>
                    <a:bodyPr/>
                    <a:lstStyle/>
                    <a:p>
                      <a:r>
                        <a:rPr lang="en-US" dirty="0"/>
                        <a:t>£5,550</a:t>
                      </a:r>
                    </a:p>
                  </a:txBody>
                  <a:tcPr/>
                </a:tc>
                <a:tc>
                  <a:txBody>
                    <a:bodyPr/>
                    <a:lstStyle/>
                    <a:p>
                      <a:r>
                        <a:rPr lang="en-US" dirty="0"/>
                        <a:t>£5,500</a:t>
                      </a:r>
                    </a:p>
                  </a:txBody>
                  <a:tcPr/>
                </a:tc>
                <a:extLst>
                  <a:ext uri="{0D108BD9-81ED-4DB2-BD59-A6C34878D82A}">
                    <a16:rowId xmlns:a16="http://schemas.microsoft.com/office/drawing/2014/main" val="1850866721"/>
                  </a:ext>
                </a:extLst>
              </a:tr>
              <a:tr h="699527">
                <a:tc>
                  <a:txBody>
                    <a:bodyPr/>
                    <a:lstStyle/>
                    <a:p>
                      <a:r>
                        <a:rPr lang="en-US" dirty="0"/>
                        <a:t>Variable Costs </a:t>
                      </a:r>
                    </a:p>
                  </a:txBody>
                  <a:tcPr/>
                </a:tc>
                <a:tc>
                  <a:txBody>
                    <a:bodyPr/>
                    <a:lstStyle/>
                    <a:p>
                      <a:r>
                        <a:rPr lang="en-US" dirty="0"/>
                        <a:t>£700</a:t>
                      </a:r>
                    </a:p>
                  </a:txBody>
                  <a:tcPr/>
                </a:tc>
                <a:tc>
                  <a:txBody>
                    <a:bodyPr/>
                    <a:lstStyle/>
                    <a:p>
                      <a:r>
                        <a:rPr lang="en-US" dirty="0"/>
                        <a:t>£1,500</a:t>
                      </a:r>
                    </a:p>
                  </a:txBody>
                  <a:tcPr/>
                </a:tc>
                <a:tc>
                  <a:txBody>
                    <a:bodyPr/>
                    <a:lstStyle/>
                    <a:p>
                      <a:r>
                        <a:rPr lang="en-US" dirty="0"/>
                        <a:t>£1,650</a:t>
                      </a:r>
                    </a:p>
                  </a:txBody>
                  <a:tcPr/>
                </a:tc>
                <a:tc>
                  <a:txBody>
                    <a:bodyPr/>
                    <a:lstStyle/>
                    <a:p>
                      <a:r>
                        <a:rPr lang="en-US" dirty="0"/>
                        <a:t>£2,100</a:t>
                      </a:r>
                    </a:p>
                  </a:txBody>
                  <a:tcPr/>
                </a:tc>
                <a:tc>
                  <a:txBody>
                    <a:bodyPr/>
                    <a:lstStyle/>
                    <a:p>
                      <a:r>
                        <a:rPr lang="en-US" dirty="0"/>
                        <a:t>£2,100</a:t>
                      </a:r>
                    </a:p>
                  </a:txBody>
                  <a:tcPr/>
                </a:tc>
                <a:tc>
                  <a:txBody>
                    <a:bodyPr/>
                    <a:lstStyle/>
                    <a:p>
                      <a:r>
                        <a:rPr lang="en-US" dirty="0"/>
                        <a:t>£2,450</a:t>
                      </a:r>
                    </a:p>
                  </a:txBody>
                  <a:tcPr/>
                </a:tc>
                <a:extLst>
                  <a:ext uri="{0D108BD9-81ED-4DB2-BD59-A6C34878D82A}">
                    <a16:rowId xmlns:a16="http://schemas.microsoft.com/office/drawing/2014/main" val="3137459689"/>
                  </a:ext>
                </a:extLst>
              </a:tr>
              <a:tr h="699527">
                <a:tc>
                  <a:txBody>
                    <a:bodyPr/>
                    <a:lstStyle/>
                    <a:p>
                      <a:r>
                        <a:rPr lang="en-US" dirty="0"/>
                        <a:t>Total Costs</a:t>
                      </a:r>
                    </a:p>
                  </a:txBody>
                  <a:tcPr/>
                </a:tc>
                <a:tc>
                  <a:txBody>
                    <a:bodyPr/>
                    <a:lstStyle/>
                    <a:p>
                      <a:r>
                        <a:rPr lang="en-US" dirty="0"/>
                        <a:t>£6,250</a:t>
                      </a:r>
                    </a:p>
                  </a:txBody>
                  <a:tcPr/>
                </a:tc>
                <a:tc>
                  <a:txBody>
                    <a:bodyPr/>
                    <a:lstStyle/>
                    <a:p>
                      <a:r>
                        <a:rPr lang="en-US" dirty="0"/>
                        <a:t>£7,050</a:t>
                      </a:r>
                    </a:p>
                  </a:txBody>
                  <a:tcPr/>
                </a:tc>
                <a:tc>
                  <a:txBody>
                    <a:bodyPr/>
                    <a:lstStyle/>
                    <a:p>
                      <a:r>
                        <a:rPr lang="en-US" dirty="0"/>
                        <a:t>£7,200</a:t>
                      </a:r>
                    </a:p>
                  </a:txBody>
                  <a:tcPr/>
                </a:tc>
                <a:tc>
                  <a:txBody>
                    <a:bodyPr/>
                    <a:lstStyle/>
                    <a:p>
                      <a:r>
                        <a:rPr lang="en-US" dirty="0"/>
                        <a:t>£7,650</a:t>
                      </a:r>
                    </a:p>
                  </a:txBody>
                  <a:tcPr/>
                </a:tc>
                <a:tc>
                  <a:txBody>
                    <a:bodyPr/>
                    <a:lstStyle/>
                    <a:p>
                      <a:r>
                        <a:rPr lang="en-US" dirty="0"/>
                        <a:t>£7,650</a:t>
                      </a:r>
                    </a:p>
                  </a:txBody>
                  <a:tcPr/>
                </a:tc>
                <a:tc>
                  <a:txBody>
                    <a:bodyPr/>
                    <a:lstStyle/>
                    <a:p>
                      <a:r>
                        <a:rPr lang="en-US" dirty="0"/>
                        <a:t>£8,000</a:t>
                      </a:r>
                    </a:p>
                  </a:txBody>
                  <a:tcPr/>
                </a:tc>
                <a:extLst>
                  <a:ext uri="{0D108BD9-81ED-4DB2-BD59-A6C34878D82A}">
                    <a16:rowId xmlns:a16="http://schemas.microsoft.com/office/drawing/2014/main" val="1486985606"/>
                  </a:ext>
                </a:extLst>
              </a:tr>
              <a:tr h="699527">
                <a:tc>
                  <a:txBody>
                    <a:bodyPr/>
                    <a:lstStyle/>
                    <a:p>
                      <a:r>
                        <a:rPr lang="en-US" dirty="0"/>
                        <a:t>Revenue </a:t>
                      </a:r>
                    </a:p>
                  </a:txBody>
                  <a:tcPr/>
                </a:tc>
                <a:tc>
                  <a:txBody>
                    <a:bodyPr/>
                    <a:lstStyle/>
                    <a:p>
                      <a:r>
                        <a:rPr lang="en-US" dirty="0"/>
                        <a:t>£6,800</a:t>
                      </a:r>
                    </a:p>
                  </a:txBody>
                  <a:tcPr/>
                </a:tc>
                <a:tc>
                  <a:txBody>
                    <a:bodyPr/>
                    <a:lstStyle/>
                    <a:p>
                      <a:r>
                        <a:rPr lang="en-US" dirty="0"/>
                        <a:t>£7,500</a:t>
                      </a:r>
                    </a:p>
                  </a:txBody>
                  <a:tcPr/>
                </a:tc>
                <a:tc>
                  <a:txBody>
                    <a:bodyPr/>
                    <a:lstStyle/>
                    <a:p>
                      <a:r>
                        <a:rPr lang="en-US" dirty="0"/>
                        <a:t>£8,000</a:t>
                      </a:r>
                    </a:p>
                  </a:txBody>
                  <a:tcPr/>
                </a:tc>
                <a:tc>
                  <a:txBody>
                    <a:bodyPr/>
                    <a:lstStyle/>
                    <a:p>
                      <a:r>
                        <a:rPr lang="en-US" dirty="0"/>
                        <a:t>£8,500</a:t>
                      </a:r>
                    </a:p>
                  </a:txBody>
                  <a:tcPr/>
                </a:tc>
                <a:tc>
                  <a:txBody>
                    <a:bodyPr/>
                    <a:lstStyle/>
                    <a:p>
                      <a:r>
                        <a:rPr lang="en-US" dirty="0"/>
                        <a:t>£9,200</a:t>
                      </a:r>
                    </a:p>
                  </a:txBody>
                  <a:tcPr/>
                </a:tc>
                <a:tc>
                  <a:txBody>
                    <a:bodyPr/>
                    <a:lstStyle/>
                    <a:p>
                      <a:r>
                        <a:rPr lang="en-US" dirty="0"/>
                        <a:t>£10,000</a:t>
                      </a:r>
                    </a:p>
                  </a:txBody>
                  <a:tcPr/>
                </a:tc>
                <a:extLst>
                  <a:ext uri="{0D108BD9-81ED-4DB2-BD59-A6C34878D82A}">
                    <a16:rowId xmlns:a16="http://schemas.microsoft.com/office/drawing/2014/main" val="388160765"/>
                  </a:ext>
                </a:extLst>
              </a:tr>
              <a:tr h="699527">
                <a:tc>
                  <a:txBody>
                    <a:bodyPr/>
                    <a:lstStyle/>
                    <a:p>
                      <a:r>
                        <a:rPr lang="en-US" dirty="0"/>
                        <a:t>Profit/ Loss</a:t>
                      </a:r>
                    </a:p>
                  </a:txBody>
                  <a:tcPr/>
                </a:tc>
                <a:tc>
                  <a:txBody>
                    <a:bodyPr/>
                    <a:lstStyle/>
                    <a:p>
                      <a:r>
                        <a:rPr lang="en-US" dirty="0"/>
                        <a:t>£550</a:t>
                      </a:r>
                    </a:p>
                  </a:txBody>
                  <a:tcPr/>
                </a:tc>
                <a:tc>
                  <a:txBody>
                    <a:bodyPr/>
                    <a:lstStyle/>
                    <a:p>
                      <a:r>
                        <a:rPr lang="en-US" dirty="0"/>
                        <a:t>£450</a:t>
                      </a:r>
                    </a:p>
                  </a:txBody>
                  <a:tcPr/>
                </a:tc>
                <a:tc>
                  <a:txBody>
                    <a:bodyPr/>
                    <a:lstStyle/>
                    <a:p>
                      <a:r>
                        <a:rPr lang="en-US" dirty="0"/>
                        <a:t>£800</a:t>
                      </a:r>
                    </a:p>
                  </a:txBody>
                  <a:tcPr/>
                </a:tc>
                <a:tc>
                  <a:txBody>
                    <a:bodyPr/>
                    <a:lstStyle/>
                    <a:p>
                      <a:r>
                        <a:rPr lang="en-US" dirty="0"/>
                        <a:t>£850</a:t>
                      </a:r>
                    </a:p>
                  </a:txBody>
                  <a:tcPr/>
                </a:tc>
                <a:tc>
                  <a:txBody>
                    <a:bodyPr/>
                    <a:lstStyle/>
                    <a:p>
                      <a:r>
                        <a:rPr lang="en-US" dirty="0"/>
                        <a:t>£1,550</a:t>
                      </a:r>
                    </a:p>
                  </a:txBody>
                  <a:tcPr/>
                </a:tc>
                <a:tc>
                  <a:txBody>
                    <a:bodyPr/>
                    <a:lstStyle/>
                    <a:p>
                      <a:r>
                        <a:rPr lang="en-US" dirty="0"/>
                        <a:t>£2,000</a:t>
                      </a:r>
                    </a:p>
                  </a:txBody>
                  <a:tcPr/>
                </a:tc>
                <a:extLst>
                  <a:ext uri="{0D108BD9-81ED-4DB2-BD59-A6C34878D82A}">
                    <a16:rowId xmlns:a16="http://schemas.microsoft.com/office/drawing/2014/main" val="3664854067"/>
                  </a:ext>
                </a:extLst>
              </a:tr>
            </a:tbl>
          </a:graphicData>
        </a:graphic>
      </p:graphicFrame>
    </p:spTree>
    <p:extLst>
      <p:ext uri="{BB962C8B-B14F-4D97-AF65-F5344CB8AC3E}">
        <p14:creationId xmlns:p14="http://schemas.microsoft.com/office/powerpoint/2010/main" val="169708767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2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113931-E4F1-E44B-5161-1D2A923B0836}"/>
              </a:ext>
            </a:extLst>
          </p:cNvPr>
          <p:cNvSpPr>
            <a:spLocks noGrp="1"/>
          </p:cNvSpPr>
          <p:nvPr>
            <p:ph idx="1"/>
          </p:nvPr>
        </p:nvSpPr>
        <p:spPr>
          <a:xfrm>
            <a:off x="1372325" y="1808326"/>
            <a:ext cx="8074815" cy="2800395"/>
          </a:xfrm>
        </p:spPr>
        <p:txBody>
          <a:bodyPr anchor="t">
            <a:normAutofit/>
          </a:bodyPr>
          <a:lstStyle/>
          <a:p>
            <a:endParaRPr lang="en-US" sz="1900" dirty="0"/>
          </a:p>
          <a:p>
            <a:pPr marL="0" indent="0">
              <a:buNone/>
            </a:pPr>
            <a:r>
              <a:rPr lang="en-US" sz="2000" dirty="0"/>
              <a:t>In Conclusion, My gym clothing is a good idea and the potential to succeed. I have explained how the business will work and how it will attract customers. My financial plan show that the business can start making profit after I explained step my step with table and monthly forecast. I believe my business can grow and become successful in the future. </a:t>
            </a:r>
          </a:p>
        </p:txBody>
      </p:sp>
    </p:spTree>
    <p:extLst>
      <p:ext uri="{BB962C8B-B14F-4D97-AF65-F5344CB8AC3E}">
        <p14:creationId xmlns:p14="http://schemas.microsoft.com/office/powerpoint/2010/main" val="27664517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D6F7CD-3330-D170-A15F-AC6ABB8E8644}"/>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800" b="1" i="1" dirty="0"/>
              <a:t>Any questions? </a:t>
            </a:r>
          </a:p>
        </p:txBody>
      </p:sp>
      <p:sp>
        <p:nvSpPr>
          <p:cNvPr id="1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logo for a fitness company&#10;&#10;AI-generated content may be incorrect.">
            <a:extLst>
              <a:ext uri="{FF2B5EF4-FFF2-40B4-BE49-F238E27FC236}">
                <a16:creationId xmlns:a16="http://schemas.microsoft.com/office/drawing/2014/main" id="{0A2B2672-5D41-5171-A751-E9BFD966DBA8}"/>
              </a:ext>
            </a:extLst>
          </p:cNvPr>
          <p:cNvPicPr>
            <a:picLocks noChangeAspect="1"/>
          </p:cNvPicPr>
          <p:nvPr/>
        </p:nvPicPr>
        <p:blipFill>
          <a:blip r:embed="rId2"/>
          <a:stretch>
            <a:fillRect/>
          </a:stretch>
        </p:blipFill>
        <p:spPr>
          <a:xfrm>
            <a:off x="830569" y="2642616"/>
            <a:ext cx="4593357" cy="3605784"/>
          </a:xfrm>
          <a:prstGeom prst="rect">
            <a:avLst/>
          </a:prstGeom>
        </p:spPr>
      </p:pic>
      <p:pic>
        <p:nvPicPr>
          <p:cNvPr id="5" name="Content Placeholder 4" descr="Magnifying glass and question mark">
            <a:extLst>
              <a:ext uri="{FF2B5EF4-FFF2-40B4-BE49-F238E27FC236}">
                <a16:creationId xmlns:a16="http://schemas.microsoft.com/office/drawing/2014/main" id="{F02B398C-A62C-5B45-1243-6301BB4053A6}"/>
              </a:ext>
            </a:extLst>
          </p:cNvPr>
          <p:cNvPicPr>
            <a:picLocks noGrp="1" noChangeAspect="1"/>
          </p:cNvPicPr>
          <p:nvPr>
            <p:ph idx="1"/>
          </p:nvPr>
        </p:nvPicPr>
        <p:blipFill>
          <a:blip r:embed="rId3"/>
          <a:stretch>
            <a:fillRect/>
          </a:stretch>
        </p:blipFill>
        <p:spPr>
          <a:xfrm>
            <a:off x="6254496" y="2866453"/>
            <a:ext cx="5614416" cy="3158109"/>
          </a:xfrm>
          <a:prstGeom prst="rect">
            <a:avLst/>
          </a:prstGeom>
        </p:spPr>
      </p:pic>
    </p:spTree>
    <p:extLst>
      <p:ext uri="{BB962C8B-B14F-4D97-AF65-F5344CB8AC3E}">
        <p14:creationId xmlns:p14="http://schemas.microsoft.com/office/powerpoint/2010/main" val="132020759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8535</TotalTime>
  <Words>1274</Words>
  <Application>Microsoft Macintosh PowerPoint</Application>
  <PresentationFormat>Widescreen</PresentationFormat>
  <Paragraphs>215</Paragraphs>
  <Slides>15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Wingdings</vt:lpstr>
      <vt:lpstr>Office Theme</vt:lpstr>
      <vt:lpstr>Enterprise and Entrepreneurship   ValWear Active</vt:lpstr>
      <vt:lpstr>Introduction </vt:lpstr>
      <vt:lpstr>Section 1 – Overview of the business idea </vt:lpstr>
      <vt:lpstr>How my products Meets Customers Needs </vt:lpstr>
      <vt:lpstr>Section 2 – Legal Format and Management Structure </vt:lpstr>
      <vt:lpstr>State the management structure of the business  </vt:lpstr>
      <vt:lpstr>Section 3 – PESTLE Analysis </vt:lpstr>
      <vt:lpstr>PowerPoint Presentation</vt:lpstr>
      <vt:lpstr>Section 4 – Marketing Strategies </vt:lpstr>
      <vt:lpstr>PowerPoint Presentation</vt:lpstr>
      <vt:lpstr>Section 5 – Requirements and Allocation </vt:lpstr>
      <vt:lpstr>PowerPoint Presentation</vt:lpstr>
      <vt:lpstr>Monthly Forecast Table </vt:lpstr>
      <vt:lpstr>PowerPoint Presentation</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Lilia Valentina Perez Perez (2436761)</dc:creator>
  <cp:lastModifiedBy>Lilia Valentina Perez Perez (2436761)</cp:lastModifiedBy>
  <cp:revision>1</cp:revision>
  <dcterms:created xsi:type="dcterms:W3CDTF">2026-04-08T10:19:10Z</dcterms:created>
  <dcterms:modified xsi:type="dcterms:W3CDTF">2026-04-14T08:34:24Z</dcterms:modified>
</cp:coreProperties>
</file>