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2" r:id="rId1"/>
  </p:sldMasterIdLst>
  <p:notesMasterIdLst>
    <p:notesMasterId r:id="rId24"/>
  </p:notesMasterIdLst>
  <p:sldIdLst>
    <p:sldId id="256" r:id="rId2"/>
    <p:sldId id="258" r:id="rId3"/>
    <p:sldId id="259" r:id="rId4"/>
    <p:sldId id="257" r:id="rId5"/>
    <p:sldId id="274" r:id="rId6"/>
    <p:sldId id="275" r:id="rId7"/>
    <p:sldId id="276" r:id="rId8"/>
    <p:sldId id="266" r:id="rId9"/>
    <p:sldId id="267" r:id="rId10"/>
    <p:sldId id="268" r:id="rId11"/>
    <p:sldId id="269" r:id="rId12"/>
    <p:sldId id="270" r:id="rId13"/>
    <p:sldId id="271" r:id="rId14"/>
    <p:sldId id="272" r:id="rId15"/>
    <p:sldId id="273" r:id="rId16"/>
    <p:sldId id="261" r:id="rId17"/>
    <p:sldId id="265" r:id="rId18"/>
    <p:sldId id="262" r:id="rId19"/>
    <p:sldId id="263" r:id="rId20"/>
    <p:sldId id="264" r:id="rId21"/>
    <p:sldId id="277" r:id="rId22"/>
    <p:sldId id="279"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31E7A8D-2343-4142-AD03-F2427771989D}">
          <p14:sldIdLst>
            <p14:sldId id="256"/>
            <p14:sldId id="258"/>
            <p14:sldId id="259"/>
            <p14:sldId id="257"/>
            <p14:sldId id="274"/>
            <p14:sldId id="275"/>
            <p14:sldId id="276"/>
            <p14:sldId id="266"/>
            <p14:sldId id="267"/>
            <p14:sldId id="268"/>
            <p14:sldId id="269"/>
            <p14:sldId id="270"/>
            <p14:sldId id="271"/>
            <p14:sldId id="272"/>
            <p14:sldId id="273"/>
            <p14:sldId id="261"/>
            <p14:sldId id="265"/>
            <p14:sldId id="262"/>
            <p14:sldId id="263"/>
            <p14:sldId id="264"/>
            <p14:sldId id="277"/>
          </p14:sldIdLst>
        </p14:section>
        <p14:section name="Untitled Section" id="{19DDD0EE-D271-4836-8789-052C813519A6}">
          <p14:sldIdLst>
            <p14:sldId id="279"/>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oizul_islam@outlook.com" initials="f" lastIdx="1" clrIdx="0">
    <p:extLst>
      <p:ext uri="{19B8F6BF-5375-455C-9EA6-DF929625EA0E}">
        <p15:presenceInfo xmlns:p15="http://schemas.microsoft.com/office/powerpoint/2012/main" userId="9ab27f3f266fc2c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50D812-A6E7-4D90-9714-C959F5BD146A}" v="6773" dt="2018-12-03T12:57:11.0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74" autoAdjust="0"/>
    <p:restoredTop sz="94660"/>
  </p:normalViewPr>
  <p:slideViewPr>
    <p:cSldViewPr snapToGrid="0">
      <p:cViewPr varScale="1">
        <p:scale>
          <a:sx n="80" d="100"/>
          <a:sy n="80" d="100"/>
        </p:scale>
        <p:origin x="17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oizul_islam@outlook.com" userId="9ab27f3f266fc2c2" providerId="LiveId" clId="{6050D812-A6E7-4D90-9714-C959F5BD146A}"/>
    <pc:docChg chg="undo redo custSel mod addSld delSld modSld sldOrd modSection">
      <pc:chgData name="foizul_islam@outlook.com" userId="9ab27f3f266fc2c2" providerId="LiveId" clId="{6050D812-A6E7-4D90-9714-C959F5BD146A}" dt="2018-12-03T12:57:11.066" v="6761" actId="2696"/>
      <pc:docMkLst>
        <pc:docMk/>
      </pc:docMkLst>
      <pc:sldChg chg="addSp delSp modSp delDesignElem">
        <pc:chgData name="foizul_islam@outlook.com" userId="9ab27f3f266fc2c2" providerId="LiveId" clId="{6050D812-A6E7-4D90-9714-C959F5BD146A}" dt="2018-12-03T12:29:38.129" v="6422" actId="14100"/>
        <pc:sldMkLst>
          <pc:docMk/>
          <pc:sldMk cId="3632066653" sldId="256"/>
        </pc:sldMkLst>
        <pc:spChg chg="mod ord">
          <ac:chgData name="foizul_islam@outlook.com" userId="9ab27f3f266fc2c2" providerId="LiveId" clId="{6050D812-A6E7-4D90-9714-C959F5BD146A}" dt="2018-12-03T02:19:26.006" v="6321" actId="20577"/>
          <ac:spMkLst>
            <pc:docMk/>
            <pc:sldMk cId="3632066653" sldId="256"/>
            <ac:spMk id="2" creationId="{0904E28E-F380-4B95-BAC9-DCCD5956DD38}"/>
          </ac:spMkLst>
        </pc:spChg>
        <pc:spChg chg="del">
          <ac:chgData name="foizul_islam@outlook.com" userId="9ab27f3f266fc2c2" providerId="LiveId" clId="{6050D812-A6E7-4D90-9714-C959F5BD146A}" dt="2018-12-02T02:23:21.499" v="4040"/>
          <ac:spMkLst>
            <pc:docMk/>
            <pc:sldMk cId="3632066653" sldId="256"/>
            <ac:spMk id="65" creationId="{90D253E9-7537-4CE2-93F7-EDCCE2064257}"/>
          </ac:spMkLst>
        </pc:spChg>
        <pc:picChg chg="mod ord">
          <ac:chgData name="foizul_islam@outlook.com" userId="9ab27f3f266fc2c2" providerId="LiveId" clId="{6050D812-A6E7-4D90-9714-C959F5BD146A}" dt="2018-12-02T02:27:08.417" v="4093" actId="26606"/>
          <ac:picMkLst>
            <pc:docMk/>
            <pc:sldMk cId="3632066653" sldId="256"/>
            <ac:picMk id="5" creationId="{C4C3F6C4-2FA4-4B66-90F6-5B0DBA85550E}"/>
          </ac:picMkLst>
        </pc:picChg>
        <pc:picChg chg="mod ord">
          <ac:chgData name="foizul_islam@outlook.com" userId="9ab27f3f266fc2c2" providerId="LiveId" clId="{6050D812-A6E7-4D90-9714-C959F5BD146A}" dt="2018-12-03T12:29:38.129" v="6422" actId="14100"/>
          <ac:picMkLst>
            <pc:docMk/>
            <pc:sldMk cId="3632066653" sldId="256"/>
            <ac:picMk id="7" creationId="{50FA68C8-6701-4A2A-9479-F0735903BE8B}"/>
          </ac:picMkLst>
        </pc:picChg>
        <pc:picChg chg="mod">
          <ac:chgData name="foizul_islam@outlook.com" userId="9ab27f3f266fc2c2" providerId="LiveId" clId="{6050D812-A6E7-4D90-9714-C959F5BD146A}" dt="2018-12-03T12:29:27.549" v="6419" actId="14100"/>
          <ac:picMkLst>
            <pc:docMk/>
            <pc:sldMk cId="3632066653" sldId="256"/>
            <ac:picMk id="9" creationId="{79AF7642-9C8F-4201-8653-B68301DA6C77}"/>
          </ac:picMkLst>
        </pc:picChg>
        <pc:cxnChg chg="add del">
          <ac:chgData name="foizul_islam@outlook.com" userId="9ab27f3f266fc2c2" providerId="LiveId" clId="{6050D812-A6E7-4D90-9714-C959F5BD146A}" dt="2018-12-02T02:26:35.488" v="4080" actId="26606"/>
          <ac:cxnSpMkLst>
            <pc:docMk/>
            <pc:sldMk cId="3632066653" sldId="256"/>
            <ac:cxnSpMk id="11" creationId="{076A370E-C7CA-4ED6-BBEE-CE73A7944BBC}"/>
          </ac:cxnSpMkLst>
        </pc:cxnChg>
        <pc:cxnChg chg="add del">
          <ac:chgData name="foizul_islam@outlook.com" userId="9ab27f3f266fc2c2" providerId="LiveId" clId="{6050D812-A6E7-4D90-9714-C959F5BD146A}" dt="2018-12-02T02:26:35.488" v="4080" actId="26606"/>
          <ac:cxnSpMkLst>
            <pc:docMk/>
            <pc:sldMk cId="3632066653" sldId="256"/>
            <ac:cxnSpMk id="12" creationId="{09C45DED-5AFE-434B-A28C-F5DF05539BBE}"/>
          </ac:cxnSpMkLst>
        </pc:cxnChg>
        <pc:cxnChg chg="add del">
          <ac:chgData name="foizul_islam@outlook.com" userId="9ab27f3f266fc2c2" providerId="LiveId" clId="{6050D812-A6E7-4D90-9714-C959F5BD146A}" dt="2018-12-02T02:25:38.203" v="4056" actId="26606"/>
          <ac:cxnSpMkLst>
            <pc:docMk/>
            <pc:sldMk cId="3632066653" sldId="256"/>
            <ac:cxnSpMk id="14" creationId="{076A370E-C7CA-4ED6-BBEE-CE73A7944BBC}"/>
          </ac:cxnSpMkLst>
        </pc:cxnChg>
        <pc:cxnChg chg="add del">
          <ac:chgData name="foizul_islam@outlook.com" userId="9ab27f3f266fc2c2" providerId="LiveId" clId="{6050D812-A6E7-4D90-9714-C959F5BD146A}" dt="2018-12-02T02:25:38.203" v="4056" actId="26606"/>
          <ac:cxnSpMkLst>
            <pc:docMk/>
            <pc:sldMk cId="3632066653" sldId="256"/>
            <ac:cxnSpMk id="16" creationId="{09C45DED-5AFE-434B-A28C-F5DF05539BBE}"/>
          </ac:cxnSpMkLst>
        </pc:cxnChg>
      </pc:sldChg>
      <pc:sldChg chg="addSp delSp modSp mod ord setBg setClrOvrMap modNotesTx">
        <pc:chgData name="foizul_islam@outlook.com" userId="9ab27f3f266fc2c2" providerId="LiveId" clId="{6050D812-A6E7-4D90-9714-C959F5BD146A}" dt="2018-12-03T12:49:44.629" v="6585" actId="5793"/>
        <pc:sldMkLst>
          <pc:docMk/>
          <pc:sldMk cId="104887148" sldId="257"/>
        </pc:sldMkLst>
        <pc:spChg chg="mod ord">
          <ac:chgData name="foizul_islam@outlook.com" userId="9ab27f3f266fc2c2" providerId="LiveId" clId="{6050D812-A6E7-4D90-9714-C959F5BD146A}" dt="2018-12-02T02:24:51.722" v="4054" actId="26606"/>
          <ac:spMkLst>
            <pc:docMk/>
            <pc:sldMk cId="104887148" sldId="257"/>
            <ac:spMk id="2" creationId="{2CF0A9A7-0641-4425-BD0C-7FE4EC0288A8}"/>
          </ac:spMkLst>
        </pc:spChg>
        <pc:spChg chg="mod">
          <ac:chgData name="foizul_islam@outlook.com" userId="9ab27f3f266fc2c2" providerId="LiveId" clId="{6050D812-A6E7-4D90-9714-C959F5BD146A}" dt="2018-12-03T02:22:24.866" v="6329" actId="207"/>
          <ac:spMkLst>
            <pc:docMk/>
            <pc:sldMk cId="104887148" sldId="257"/>
            <ac:spMk id="3" creationId="{2DE62680-ACD2-4E6D-87EC-E99BEEC004AE}"/>
          </ac:spMkLst>
        </pc:spChg>
        <pc:spChg chg="add del">
          <ac:chgData name="foizul_islam@outlook.com" userId="9ab27f3f266fc2c2" providerId="LiveId" clId="{6050D812-A6E7-4D90-9714-C959F5BD146A}" dt="2018-12-02T02:24:40.684" v="4047" actId="26606"/>
          <ac:spMkLst>
            <pc:docMk/>
            <pc:sldMk cId="104887148" sldId="257"/>
            <ac:spMk id="8" creationId="{8DF4D7F6-81B5-452A-9CE6-76D81F91D41B}"/>
          </ac:spMkLst>
        </pc:spChg>
        <pc:spChg chg="add del">
          <ac:chgData name="foizul_islam@outlook.com" userId="9ab27f3f266fc2c2" providerId="LiveId" clId="{6050D812-A6E7-4D90-9714-C959F5BD146A}" dt="2018-12-02T02:24:40.684" v="4047" actId="26606"/>
          <ac:spMkLst>
            <pc:docMk/>
            <pc:sldMk cId="104887148" sldId="257"/>
            <ac:spMk id="10" creationId="{4600514D-20FB-4559-97DC-D1DC39E6C3DE}"/>
          </ac:spMkLst>
        </pc:spChg>
        <pc:spChg chg="add del">
          <ac:chgData name="foizul_islam@outlook.com" userId="9ab27f3f266fc2c2" providerId="LiveId" clId="{6050D812-A6E7-4D90-9714-C959F5BD146A}" dt="2018-12-02T02:24:40.684" v="4047" actId="26606"/>
          <ac:spMkLst>
            <pc:docMk/>
            <pc:sldMk cId="104887148" sldId="257"/>
            <ac:spMk id="12" creationId="{266F638A-E405-4AC0-B984-72E5813B0DD1}"/>
          </ac:spMkLst>
        </pc:spChg>
        <pc:spChg chg="add del">
          <ac:chgData name="foizul_islam@outlook.com" userId="9ab27f3f266fc2c2" providerId="LiveId" clId="{6050D812-A6E7-4D90-9714-C959F5BD146A}" dt="2018-12-02T02:24:40.684" v="4047" actId="26606"/>
          <ac:spMkLst>
            <pc:docMk/>
            <pc:sldMk cId="104887148" sldId="257"/>
            <ac:spMk id="18" creationId="{27B538D5-95DB-47ED-9CB4-34AE5BF78E6B}"/>
          </ac:spMkLst>
        </pc:spChg>
        <pc:spChg chg="add del">
          <ac:chgData name="foizul_islam@outlook.com" userId="9ab27f3f266fc2c2" providerId="LiveId" clId="{6050D812-A6E7-4D90-9714-C959F5BD146A}" dt="2018-12-02T02:24:45.026" v="4049" actId="26606"/>
          <ac:spMkLst>
            <pc:docMk/>
            <pc:sldMk cId="104887148" sldId="257"/>
            <ac:spMk id="20" creationId="{E80B86A7-A1EC-475B-9166-88902B033A38}"/>
          </ac:spMkLst>
        </pc:spChg>
        <pc:spChg chg="add del">
          <ac:chgData name="foizul_islam@outlook.com" userId="9ab27f3f266fc2c2" providerId="LiveId" clId="{6050D812-A6E7-4D90-9714-C959F5BD146A}" dt="2018-12-02T02:24:45.026" v="4049" actId="26606"/>
          <ac:spMkLst>
            <pc:docMk/>
            <pc:sldMk cId="104887148" sldId="257"/>
            <ac:spMk id="21" creationId="{C2C29CB1-9F74-4879-A6AF-AEA67B6F1F4D}"/>
          </ac:spMkLst>
        </pc:spChg>
        <pc:spChg chg="add del">
          <ac:chgData name="foizul_islam@outlook.com" userId="9ab27f3f266fc2c2" providerId="LiveId" clId="{6050D812-A6E7-4D90-9714-C959F5BD146A}" dt="2018-12-02T02:24:45.026" v="4049" actId="26606"/>
          <ac:spMkLst>
            <pc:docMk/>
            <pc:sldMk cId="104887148" sldId="257"/>
            <ac:spMk id="22" creationId="{7E2C7115-5336-410C-AD71-0F0952A2E5A7}"/>
          </ac:spMkLst>
        </pc:spChg>
        <pc:spChg chg="add del">
          <ac:chgData name="foizul_islam@outlook.com" userId="9ab27f3f266fc2c2" providerId="LiveId" clId="{6050D812-A6E7-4D90-9714-C959F5BD146A}" dt="2018-12-02T02:24:49.584" v="4051" actId="26606"/>
          <ac:spMkLst>
            <pc:docMk/>
            <pc:sldMk cId="104887148" sldId="257"/>
            <ac:spMk id="24" creationId="{1F9D6ACB-2FF4-49F9-978A-E0D5327FC635}"/>
          </ac:spMkLst>
        </pc:spChg>
        <pc:spChg chg="add del">
          <ac:chgData name="foizul_islam@outlook.com" userId="9ab27f3f266fc2c2" providerId="LiveId" clId="{6050D812-A6E7-4D90-9714-C959F5BD146A}" dt="2018-12-02T02:24:49.584" v="4051" actId="26606"/>
          <ac:spMkLst>
            <pc:docMk/>
            <pc:sldMk cId="104887148" sldId="257"/>
            <ac:spMk id="25" creationId="{A65AC7D1-EAA9-48F5-B509-60A7F50BF703}"/>
          </ac:spMkLst>
        </pc:spChg>
        <pc:spChg chg="add del">
          <ac:chgData name="foizul_islam@outlook.com" userId="9ab27f3f266fc2c2" providerId="LiveId" clId="{6050D812-A6E7-4D90-9714-C959F5BD146A}" dt="2018-12-02T02:24:49.584" v="4051" actId="26606"/>
          <ac:spMkLst>
            <pc:docMk/>
            <pc:sldMk cId="104887148" sldId="257"/>
            <ac:spMk id="26" creationId="{142BFA2A-77A0-4F60-A32A-685681C84889}"/>
          </ac:spMkLst>
        </pc:spChg>
        <pc:spChg chg="add del">
          <ac:chgData name="foizul_islam@outlook.com" userId="9ab27f3f266fc2c2" providerId="LiveId" clId="{6050D812-A6E7-4D90-9714-C959F5BD146A}" dt="2018-12-02T02:24:49.584" v="4051" actId="26606"/>
          <ac:spMkLst>
            <pc:docMk/>
            <pc:sldMk cId="104887148" sldId="257"/>
            <ac:spMk id="27" creationId="{D6320AF9-619A-4175-865B-5663E1AEF4C5}"/>
          </ac:spMkLst>
        </pc:spChg>
        <pc:spChg chg="add del">
          <ac:chgData name="foizul_islam@outlook.com" userId="9ab27f3f266fc2c2" providerId="LiveId" clId="{6050D812-A6E7-4D90-9714-C959F5BD146A}" dt="2018-12-02T02:24:49.584" v="4051" actId="26606"/>
          <ac:spMkLst>
            <pc:docMk/>
            <pc:sldMk cId="104887148" sldId="257"/>
            <ac:spMk id="30" creationId="{7E018740-5C2B-4A41-AC1A-7E68D1EC1954}"/>
          </ac:spMkLst>
        </pc:spChg>
        <pc:spChg chg="add del">
          <ac:chgData name="foizul_islam@outlook.com" userId="9ab27f3f266fc2c2" providerId="LiveId" clId="{6050D812-A6E7-4D90-9714-C959F5BD146A}" dt="2018-12-02T02:24:49.584" v="4051" actId="26606"/>
          <ac:spMkLst>
            <pc:docMk/>
            <pc:sldMk cId="104887148" sldId="257"/>
            <ac:spMk id="31" creationId="{166F75A4-C475-4941-8EE2-B80A06A2C1BB}"/>
          </ac:spMkLst>
        </pc:spChg>
        <pc:spChg chg="add del">
          <ac:chgData name="foizul_islam@outlook.com" userId="9ab27f3f266fc2c2" providerId="LiveId" clId="{6050D812-A6E7-4D90-9714-C959F5BD146A}" dt="2018-12-02T02:24:49.584" v="4051" actId="26606"/>
          <ac:spMkLst>
            <pc:docMk/>
            <pc:sldMk cId="104887148" sldId="257"/>
            <ac:spMk id="32" creationId="{A032553A-72E8-4B0D-8405-FF9771C9AF05}"/>
          </ac:spMkLst>
        </pc:spChg>
        <pc:spChg chg="add del">
          <ac:chgData name="foizul_islam@outlook.com" userId="9ab27f3f266fc2c2" providerId="LiveId" clId="{6050D812-A6E7-4D90-9714-C959F5BD146A}" dt="2018-12-02T02:24:49.584" v="4051" actId="26606"/>
          <ac:spMkLst>
            <pc:docMk/>
            <pc:sldMk cId="104887148" sldId="257"/>
            <ac:spMk id="33" creationId="{765800AC-C3B9-498E-87BC-29FAE4C76B21}"/>
          </ac:spMkLst>
        </pc:spChg>
        <pc:spChg chg="add">
          <ac:chgData name="foizul_islam@outlook.com" userId="9ab27f3f266fc2c2" providerId="LiveId" clId="{6050D812-A6E7-4D90-9714-C959F5BD146A}" dt="2018-12-02T02:24:51.722" v="4054" actId="26606"/>
          <ac:spMkLst>
            <pc:docMk/>
            <pc:sldMk cId="104887148" sldId="257"/>
            <ac:spMk id="37" creationId="{C52ED567-06B3-4107-9773-BBB6BD78673C}"/>
          </ac:spMkLst>
        </pc:spChg>
        <pc:spChg chg="add">
          <ac:chgData name="foizul_islam@outlook.com" userId="9ab27f3f266fc2c2" providerId="LiveId" clId="{6050D812-A6E7-4D90-9714-C959F5BD146A}" dt="2018-12-02T02:24:51.722" v="4054" actId="26606"/>
          <ac:spMkLst>
            <pc:docMk/>
            <pc:sldMk cId="104887148" sldId="257"/>
            <ac:spMk id="38" creationId="{AF551D8B-3775-4477-88B7-7B7C350D34E4}"/>
          </ac:spMkLst>
        </pc:spChg>
        <pc:spChg chg="add">
          <ac:chgData name="foizul_islam@outlook.com" userId="9ab27f3f266fc2c2" providerId="LiveId" clId="{6050D812-A6E7-4D90-9714-C959F5BD146A}" dt="2018-12-02T02:24:51.722" v="4054" actId="26606"/>
          <ac:spMkLst>
            <pc:docMk/>
            <pc:sldMk cId="104887148" sldId="257"/>
            <ac:spMk id="41" creationId="{BB934D2B-85E2-4375-94EE-B66C16BF7999}"/>
          </ac:spMkLst>
        </pc:spChg>
        <pc:spChg chg="add">
          <ac:chgData name="foizul_islam@outlook.com" userId="9ab27f3f266fc2c2" providerId="LiveId" clId="{6050D812-A6E7-4D90-9714-C959F5BD146A}" dt="2018-12-02T02:24:51.722" v="4054" actId="26606"/>
          <ac:spMkLst>
            <pc:docMk/>
            <pc:sldMk cId="104887148" sldId="257"/>
            <ac:spMk id="42" creationId="{9B445E02-D785-4565-B842-9567BBC09508}"/>
          </ac:spMkLst>
        </pc:spChg>
        <pc:spChg chg="add">
          <ac:chgData name="foizul_islam@outlook.com" userId="9ab27f3f266fc2c2" providerId="LiveId" clId="{6050D812-A6E7-4D90-9714-C959F5BD146A}" dt="2018-12-02T02:24:51.722" v="4054" actId="26606"/>
          <ac:spMkLst>
            <pc:docMk/>
            <pc:sldMk cId="104887148" sldId="257"/>
            <ac:spMk id="43" creationId="{2C153736-D102-4F57-9DE7-615AFC02B0AC}"/>
          </ac:spMkLst>
        </pc:spChg>
        <pc:spChg chg="add">
          <ac:chgData name="foizul_islam@outlook.com" userId="9ab27f3f266fc2c2" providerId="LiveId" clId="{6050D812-A6E7-4D90-9714-C959F5BD146A}" dt="2018-12-02T02:24:51.722" v="4054" actId="26606"/>
          <ac:spMkLst>
            <pc:docMk/>
            <pc:sldMk cId="104887148" sldId="257"/>
            <ac:spMk id="44" creationId="{BA407A52-66F4-4CDE-A726-FF79F3EC342D}"/>
          </ac:spMkLst>
        </pc:spChg>
        <pc:spChg chg="add">
          <ac:chgData name="foizul_islam@outlook.com" userId="9ab27f3f266fc2c2" providerId="LiveId" clId="{6050D812-A6E7-4D90-9714-C959F5BD146A}" dt="2018-12-02T02:24:51.722" v="4054" actId="26606"/>
          <ac:spMkLst>
            <pc:docMk/>
            <pc:sldMk cId="104887148" sldId="257"/>
            <ac:spMk id="45" creationId="{D28FFB34-4FC3-46F5-B900-D3B774FD0BE6}"/>
          </ac:spMkLst>
        </pc:spChg>
        <pc:spChg chg="add">
          <ac:chgData name="foizul_islam@outlook.com" userId="9ab27f3f266fc2c2" providerId="LiveId" clId="{6050D812-A6E7-4D90-9714-C959F5BD146A}" dt="2018-12-02T02:24:51.722" v="4054" actId="26606"/>
          <ac:spMkLst>
            <pc:docMk/>
            <pc:sldMk cId="104887148" sldId="257"/>
            <ac:spMk id="46" creationId="{205F7B13-ACB5-46BE-8070-0431266B183B}"/>
          </ac:spMkLst>
        </pc:spChg>
        <pc:spChg chg="add">
          <ac:chgData name="foizul_islam@outlook.com" userId="9ab27f3f266fc2c2" providerId="LiveId" clId="{6050D812-A6E7-4D90-9714-C959F5BD146A}" dt="2018-12-02T02:24:51.722" v="4054" actId="26606"/>
          <ac:spMkLst>
            <pc:docMk/>
            <pc:sldMk cId="104887148" sldId="257"/>
            <ac:spMk id="47" creationId="{D52A0D23-45DD-4DF4-ADE6-A81F409BB9FB}"/>
          </ac:spMkLst>
        </pc:spChg>
        <pc:cxnChg chg="add del">
          <ac:chgData name="foizul_islam@outlook.com" userId="9ab27f3f266fc2c2" providerId="LiveId" clId="{6050D812-A6E7-4D90-9714-C959F5BD146A}" dt="2018-12-02T02:24:40.684" v="4047" actId="26606"/>
          <ac:cxnSpMkLst>
            <pc:docMk/>
            <pc:sldMk cId="104887148" sldId="257"/>
            <ac:cxnSpMk id="14" creationId="{7D1CBE93-B17D-4509-843C-82287C38032A}"/>
          </ac:cxnSpMkLst>
        </pc:cxnChg>
        <pc:cxnChg chg="add del">
          <ac:chgData name="foizul_islam@outlook.com" userId="9ab27f3f266fc2c2" providerId="LiveId" clId="{6050D812-A6E7-4D90-9714-C959F5BD146A}" dt="2018-12-02T02:24:40.684" v="4047" actId="26606"/>
          <ac:cxnSpMkLst>
            <pc:docMk/>
            <pc:sldMk cId="104887148" sldId="257"/>
            <ac:cxnSpMk id="16" creationId="{AE6277B4-6A43-48AB-89B2-3442221619CC}"/>
          </ac:cxnSpMkLst>
        </pc:cxnChg>
        <pc:cxnChg chg="add del">
          <ac:chgData name="foizul_islam@outlook.com" userId="9ab27f3f266fc2c2" providerId="LiveId" clId="{6050D812-A6E7-4D90-9714-C959F5BD146A}" dt="2018-12-02T02:24:49.584" v="4051" actId="26606"/>
          <ac:cxnSpMkLst>
            <pc:docMk/>
            <pc:sldMk cId="104887148" sldId="257"/>
            <ac:cxnSpMk id="28" creationId="{063B6EC6-D752-4EE7-908B-F8F19E8C7FEA}"/>
          </ac:cxnSpMkLst>
        </pc:cxnChg>
        <pc:cxnChg chg="add del">
          <ac:chgData name="foizul_islam@outlook.com" userId="9ab27f3f266fc2c2" providerId="LiveId" clId="{6050D812-A6E7-4D90-9714-C959F5BD146A}" dt="2018-12-02T02:24:49.584" v="4051" actId="26606"/>
          <ac:cxnSpMkLst>
            <pc:docMk/>
            <pc:sldMk cId="104887148" sldId="257"/>
            <ac:cxnSpMk id="29" creationId="{EFECD4E8-AD3E-4228-82A2-9461958EA94D}"/>
          </ac:cxnSpMkLst>
        </pc:cxnChg>
        <pc:cxnChg chg="add del">
          <ac:chgData name="foizul_islam@outlook.com" userId="9ab27f3f266fc2c2" providerId="LiveId" clId="{6050D812-A6E7-4D90-9714-C959F5BD146A}" dt="2018-12-02T02:24:51.659" v="4053" actId="26606"/>
          <ac:cxnSpMkLst>
            <pc:docMk/>
            <pc:sldMk cId="104887148" sldId="257"/>
            <ac:cxnSpMk id="35" creationId="{0B5F7E3B-C5F1-40E0-A491-558BAFBC1127}"/>
          </ac:cxnSpMkLst>
        </pc:cxnChg>
        <pc:cxnChg chg="add">
          <ac:chgData name="foizul_islam@outlook.com" userId="9ab27f3f266fc2c2" providerId="LiveId" clId="{6050D812-A6E7-4D90-9714-C959F5BD146A}" dt="2018-12-02T02:24:51.722" v="4054" actId="26606"/>
          <ac:cxnSpMkLst>
            <pc:docMk/>
            <pc:sldMk cId="104887148" sldId="257"/>
            <ac:cxnSpMk id="39" creationId="{1A901C3D-CFAE-460D-BD0E-7D22164D7DFB}"/>
          </ac:cxnSpMkLst>
        </pc:cxnChg>
        <pc:cxnChg chg="add">
          <ac:chgData name="foizul_islam@outlook.com" userId="9ab27f3f266fc2c2" providerId="LiveId" clId="{6050D812-A6E7-4D90-9714-C959F5BD146A}" dt="2018-12-02T02:24:51.722" v="4054" actId="26606"/>
          <ac:cxnSpMkLst>
            <pc:docMk/>
            <pc:sldMk cId="104887148" sldId="257"/>
            <ac:cxnSpMk id="40" creationId="{837C0EA9-1437-4437-9D20-2BBDA1AA9FF8}"/>
          </ac:cxnSpMkLst>
        </pc:cxnChg>
      </pc:sldChg>
      <pc:sldChg chg="addSp delSp modSp mod ord setBg modNotesTx">
        <pc:chgData name="foizul_islam@outlook.com" userId="9ab27f3f266fc2c2" providerId="LiveId" clId="{6050D812-A6E7-4D90-9714-C959F5BD146A}" dt="2018-12-03T12:48:52.959" v="6521" actId="20577"/>
        <pc:sldMkLst>
          <pc:docMk/>
          <pc:sldMk cId="359274149" sldId="258"/>
        </pc:sldMkLst>
        <pc:spChg chg="mod">
          <ac:chgData name="foizul_islam@outlook.com" userId="9ab27f3f266fc2c2" providerId="LiveId" clId="{6050D812-A6E7-4D90-9714-C959F5BD146A}" dt="2018-12-03T02:27:15.381" v="6337" actId="26606"/>
          <ac:spMkLst>
            <pc:docMk/>
            <pc:sldMk cId="359274149" sldId="258"/>
            <ac:spMk id="2" creationId="{E06D2AC9-4E81-4BFB-8FF6-E37690C5D059}"/>
          </ac:spMkLst>
        </pc:spChg>
        <pc:spChg chg="mod ord">
          <ac:chgData name="foizul_islam@outlook.com" userId="9ab27f3f266fc2c2" providerId="LiveId" clId="{6050D812-A6E7-4D90-9714-C959F5BD146A}" dt="2018-12-03T02:27:28.254" v="6338" actId="255"/>
          <ac:spMkLst>
            <pc:docMk/>
            <pc:sldMk cId="359274149" sldId="258"/>
            <ac:spMk id="3" creationId="{D1221D71-4676-4580-A81A-5CFBCC293F34}"/>
          </ac:spMkLst>
        </pc:spChg>
        <pc:spChg chg="add del">
          <ac:chgData name="foizul_islam@outlook.com" userId="9ab27f3f266fc2c2" providerId="LiveId" clId="{6050D812-A6E7-4D90-9714-C959F5BD146A}" dt="2018-12-03T02:27:15.366" v="6336" actId="26606"/>
          <ac:spMkLst>
            <pc:docMk/>
            <pc:sldMk cId="359274149" sldId="258"/>
            <ac:spMk id="72" creationId="{A65AC7D1-EAA9-48F5-B509-60A7F50BF703}"/>
          </ac:spMkLst>
        </pc:spChg>
        <pc:spChg chg="add del">
          <ac:chgData name="foizul_islam@outlook.com" userId="9ab27f3f266fc2c2" providerId="LiveId" clId="{6050D812-A6E7-4D90-9714-C959F5BD146A}" dt="2018-12-03T02:27:15.366" v="6336" actId="26606"/>
          <ac:spMkLst>
            <pc:docMk/>
            <pc:sldMk cId="359274149" sldId="258"/>
            <ac:spMk id="74" creationId="{D6320AF9-619A-4175-865B-5663E1AEF4C5}"/>
          </ac:spMkLst>
        </pc:spChg>
        <pc:spChg chg="add del">
          <ac:chgData name="foizul_islam@outlook.com" userId="9ab27f3f266fc2c2" providerId="LiveId" clId="{6050D812-A6E7-4D90-9714-C959F5BD146A}" dt="2018-12-03T02:27:15.366" v="6336" actId="26606"/>
          <ac:spMkLst>
            <pc:docMk/>
            <pc:sldMk cId="359274149" sldId="258"/>
            <ac:spMk id="80" creationId="{7E018740-5C2B-4A41-AC1A-7E68D1EC1954}"/>
          </ac:spMkLst>
        </pc:spChg>
        <pc:spChg chg="add del">
          <ac:chgData name="foizul_islam@outlook.com" userId="9ab27f3f266fc2c2" providerId="LiveId" clId="{6050D812-A6E7-4D90-9714-C959F5BD146A}" dt="2018-12-03T02:27:15.366" v="6336" actId="26606"/>
          <ac:spMkLst>
            <pc:docMk/>
            <pc:sldMk cId="359274149" sldId="258"/>
            <ac:spMk id="82" creationId="{166F75A4-C475-4941-8EE2-B80A06A2C1BB}"/>
          </ac:spMkLst>
        </pc:spChg>
        <pc:spChg chg="add del">
          <ac:chgData name="foizul_islam@outlook.com" userId="9ab27f3f266fc2c2" providerId="LiveId" clId="{6050D812-A6E7-4D90-9714-C959F5BD146A}" dt="2018-12-03T02:27:15.366" v="6336" actId="26606"/>
          <ac:spMkLst>
            <pc:docMk/>
            <pc:sldMk cId="359274149" sldId="258"/>
            <ac:spMk id="84" creationId="{A032553A-72E8-4B0D-8405-FF9771C9AF05}"/>
          </ac:spMkLst>
        </pc:spChg>
        <pc:spChg chg="add del">
          <ac:chgData name="foizul_islam@outlook.com" userId="9ab27f3f266fc2c2" providerId="LiveId" clId="{6050D812-A6E7-4D90-9714-C959F5BD146A}" dt="2018-12-03T02:27:15.366" v="6336" actId="26606"/>
          <ac:spMkLst>
            <pc:docMk/>
            <pc:sldMk cId="359274149" sldId="258"/>
            <ac:spMk id="86" creationId="{765800AC-C3B9-498E-87BC-29FAE4C76B21}"/>
          </ac:spMkLst>
        </pc:spChg>
        <pc:spChg chg="add del">
          <ac:chgData name="foizul_islam@outlook.com" userId="9ab27f3f266fc2c2" providerId="LiveId" clId="{6050D812-A6E7-4D90-9714-C959F5BD146A}" dt="2018-12-03T02:27:15.366" v="6336" actId="26606"/>
          <ac:spMkLst>
            <pc:docMk/>
            <pc:sldMk cId="359274149" sldId="258"/>
            <ac:spMk id="88" creationId="{1F9D6ACB-2FF4-49F9-978A-E0D5327FC635}"/>
          </ac:spMkLst>
        </pc:spChg>
        <pc:spChg chg="add del">
          <ac:chgData name="foizul_islam@outlook.com" userId="9ab27f3f266fc2c2" providerId="LiveId" clId="{6050D812-A6E7-4D90-9714-C959F5BD146A}" dt="2018-12-03T02:27:15.366" v="6336" actId="26606"/>
          <ac:spMkLst>
            <pc:docMk/>
            <pc:sldMk cId="359274149" sldId="258"/>
            <ac:spMk id="90" creationId="{A5EC319D-0FEA-4B95-A3EA-01E35672C95B}"/>
          </ac:spMkLst>
        </pc:spChg>
        <pc:picChg chg="add mod">
          <ac:chgData name="foizul_islam@outlook.com" userId="9ab27f3f266fc2c2" providerId="LiveId" clId="{6050D812-A6E7-4D90-9714-C959F5BD146A}" dt="2018-12-03T02:27:15.381" v="6337" actId="26606"/>
          <ac:picMkLst>
            <pc:docMk/>
            <pc:sldMk cId="359274149" sldId="258"/>
            <ac:picMk id="1027" creationId="{4BA3023A-A6B6-4B21-A316-FD4DA3077E25}"/>
          </ac:picMkLst>
        </pc:picChg>
        <pc:cxnChg chg="add del">
          <ac:chgData name="foizul_islam@outlook.com" userId="9ab27f3f266fc2c2" providerId="LiveId" clId="{6050D812-A6E7-4D90-9714-C959F5BD146A}" dt="2018-12-03T02:27:15.366" v="6336" actId="26606"/>
          <ac:cxnSpMkLst>
            <pc:docMk/>
            <pc:sldMk cId="359274149" sldId="258"/>
            <ac:cxnSpMk id="76" creationId="{063B6EC6-D752-4EE7-908B-F8F19E8C7FEA}"/>
          </ac:cxnSpMkLst>
        </pc:cxnChg>
        <pc:cxnChg chg="add del">
          <ac:chgData name="foizul_islam@outlook.com" userId="9ab27f3f266fc2c2" providerId="LiveId" clId="{6050D812-A6E7-4D90-9714-C959F5BD146A}" dt="2018-12-03T02:27:15.366" v="6336" actId="26606"/>
          <ac:cxnSpMkLst>
            <pc:docMk/>
            <pc:sldMk cId="359274149" sldId="258"/>
            <ac:cxnSpMk id="78" creationId="{EFECD4E8-AD3E-4228-82A2-9461958EA94D}"/>
          </ac:cxnSpMkLst>
        </pc:cxnChg>
      </pc:sldChg>
      <pc:sldChg chg="modSp add addCm modCm modNotesTx">
        <pc:chgData name="foizul_islam@outlook.com" userId="9ab27f3f266fc2c2" providerId="LiveId" clId="{6050D812-A6E7-4D90-9714-C959F5BD146A}" dt="2018-12-03T12:49:26.459" v="6553" actId="5793"/>
        <pc:sldMkLst>
          <pc:docMk/>
          <pc:sldMk cId="1364601905" sldId="259"/>
        </pc:sldMkLst>
        <pc:spChg chg="mod">
          <ac:chgData name="foizul_islam@outlook.com" userId="9ab27f3f266fc2c2" providerId="LiveId" clId="{6050D812-A6E7-4D90-9714-C959F5BD146A}" dt="2018-12-03T02:21:37.173" v="6327" actId="207"/>
          <ac:spMkLst>
            <pc:docMk/>
            <pc:sldMk cId="1364601905" sldId="259"/>
            <ac:spMk id="2" creationId="{B8632740-5E64-4871-9787-8F9F4877694B}"/>
          </ac:spMkLst>
        </pc:spChg>
        <pc:spChg chg="mod">
          <ac:chgData name="foizul_islam@outlook.com" userId="9ab27f3f266fc2c2" providerId="LiveId" clId="{6050D812-A6E7-4D90-9714-C959F5BD146A}" dt="2018-12-03T01:52:00.464" v="6104" actId="5793"/>
          <ac:spMkLst>
            <pc:docMk/>
            <pc:sldMk cId="1364601905" sldId="259"/>
            <ac:spMk id="3" creationId="{B59EF19A-8095-443D-BAD4-02BC14D76D46}"/>
          </ac:spMkLst>
        </pc:spChg>
      </pc:sldChg>
      <pc:sldChg chg="modSp add del">
        <pc:chgData name="foizul_islam@outlook.com" userId="9ab27f3f266fc2c2" providerId="LiveId" clId="{6050D812-A6E7-4D90-9714-C959F5BD146A}" dt="2018-12-02T23:04:04.069" v="4193" actId="2696"/>
        <pc:sldMkLst>
          <pc:docMk/>
          <pc:sldMk cId="848187823" sldId="260"/>
        </pc:sldMkLst>
        <pc:spChg chg="mod">
          <ac:chgData name="foizul_islam@outlook.com" userId="9ab27f3f266fc2c2" providerId="LiveId" clId="{6050D812-A6E7-4D90-9714-C959F5BD146A}" dt="2018-12-01T01:18:20.512" v="3216" actId="5793"/>
          <ac:spMkLst>
            <pc:docMk/>
            <pc:sldMk cId="848187823" sldId="260"/>
            <ac:spMk id="3" creationId="{BD0E1B33-B301-4F59-9757-A8A75A8DA3FF}"/>
          </ac:spMkLst>
        </pc:spChg>
      </pc:sldChg>
      <pc:sldChg chg="add del">
        <pc:chgData name="foizul_islam@outlook.com" userId="9ab27f3f266fc2c2" providerId="LiveId" clId="{6050D812-A6E7-4D90-9714-C959F5BD146A}" dt="2018-12-02T23:04:39.597" v="4196" actId="2696"/>
        <pc:sldMkLst>
          <pc:docMk/>
          <pc:sldMk cId="3454690298" sldId="260"/>
        </pc:sldMkLst>
      </pc:sldChg>
      <pc:sldChg chg="addSp delSp modSp add mod setBg">
        <pc:chgData name="foizul_islam@outlook.com" userId="9ab27f3f266fc2c2" providerId="LiveId" clId="{6050D812-A6E7-4D90-9714-C959F5BD146A}" dt="2018-12-03T12:27:45.285" v="6407" actId="207"/>
        <pc:sldMkLst>
          <pc:docMk/>
          <pc:sldMk cId="3251482668" sldId="261"/>
        </pc:sldMkLst>
        <pc:spChg chg="mod">
          <ac:chgData name="foizul_islam@outlook.com" userId="9ab27f3f266fc2c2" providerId="LiveId" clId="{6050D812-A6E7-4D90-9714-C959F5BD146A}" dt="2018-12-03T12:27:45.285" v="6407" actId="207"/>
          <ac:spMkLst>
            <pc:docMk/>
            <pc:sldMk cId="3251482668" sldId="261"/>
            <ac:spMk id="2" creationId="{41429492-2EAC-4EAB-8980-DCB0822394F4}"/>
          </ac:spMkLst>
        </pc:spChg>
        <pc:spChg chg="del mod">
          <ac:chgData name="foizul_islam@outlook.com" userId="9ab27f3f266fc2c2" providerId="LiveId" clId="{6050D812-A6E7-4D90-9714-C959F5BD146A}" dt="2018-12-02T14:09:24.200" v="4095"/>
          <ac:spMkLst>
            <pc:docMk/>
            <pc:sldMk cId="3251482668" sldId="261"/>
            <ac:spMk id="3" creationId="{CB9177B2-8A86-440B-9E60-535820D34749}"/>
          </ac:spMkLst>
        </pc:spChg>
        <pc:spChg chg="add del">
          <ac:chgData name="foizul_islam@outlook.com" userId="9ab27f3f266fc2c2" providerId="LiveId" clId="{6050D812-A6E7-4D90-9714-C959F5BD146A}" dt="2018-12-02T14:11:30.404" v="4170" actId="26606"/>
          <ac:spMkLst>
            <pc:docMk/>
            <pc:sldMk cId="3251482668" sldId="261"/>
            <ac:spMk id="9" creationId="{24FADE47-1DD2-4660-B52B-9DED862AC6D8}"/>
          </ac:spMkLst>
        </pc:spChg>
        <pc:spChg chg="add del">
          <ac:chgData name="foizul_islam@outlook.com" userId="9ab27f3f266fc2c2" providerId="LiveId" clId="{6050D812-A6E7-4D90-9714-C959F5BD146A}" dt="2018-12-02T14:11:30.404" v="4170" actId="26606"/>
          <ac:spMkLst>
            <pc:docMk/>
            <pc:sldMk cId="3251482668" sldId="261"/>
            <ac:spMk id="16" creationId="{3F088236-D655-4F88-B238-E16762358025}"/>
          </ac:spMkLst>
        </pc:spChg>
        <pc:spChg chg="add del">
          <ac:chgData name="foizul_islam@outlook.com" userId="9ab27f3f266fc2c2" providerId="LiveId" clId="{6050D812-A6E7-4D90-9714-C959F5BD146A}" dt="2018-12-02T14:11:30.404" v="4170" actId="26606"/>
          <ac:spMkLst>
            <pc:docMk/>
            <pc:sldMk cId="3251482668" sldId="261"/>
            <ac:spMk id="18" creationId="{3DAC0C92-199E-475C-9390-119A9B027276}"/>
          </ac:spMkLst>
        </pc:spChg>
        <pc:spChg chg="add del">
          <ac:chgData name="foizul_islam@outlook.com" userId="9ab27f3f266fc2c2" providerId="LiveId" clId="{6050D812-A6E7-4D90-9714-C959F5BD146A}" dt="2018-12-02T14:11:30.404" v="4170" actId="26606"/>
          <ac:spMkLst>
            <pc:docMk/>
            <pc:sldMk cId="3251482668" sldId="261"/>
            <ac:spMk id="20" creationId="{C4CFB339-0ED8-4FE2-9EF1-6D1375B8499B}"/>
          </ac:spMkLst>
        </pc:spChg>
        <pc:spChg chg="add del">
          <ac:chgData name="foizul_islam@outlook.com" userId="9ab27f3f266fc2c2" providerId="LiveId" clId="{6050D812-A6E7-4D90-9714-C959F5BD146A}" dt="2018-12-02T14:11:30.404" v="4170" actId="26606"/>
          <ac:spMkLst>
            <pc:docMk/>
            <pc:sldMk cId="3251482668" sldId="261"/>
            <ac:spMk id="22" creationId="{31896C80-2069-4431-9C19-83B913734490}"/>
          </ac:spMkLst>
        </pc:spChg>
        <pc:spChg chg="add del">
          <ac:chgData name="foizul_islam@outlook.com" userId="9ab27f3f266fc2c2" providerId="LiveId" clId="{6050D812-A6E7-4D90-9714-C959F5BD146A}" dt="2018-12-02T14:11:30.404" v="4170" actId="26606"/>
          <ac:spMkLst>
            <pc:docMk/>
            <pc:sldMk cId="3251482668" sldId="261"/>
            <ac:spMk id="24" creationId="{BF120A21-0841-4823-B0C4-28AEBCEF9B78}"/>
          </ac:spMkLst>
        </pc:spChg>
        <pc:spChg chg="add del">
          <ac:chgData name="foizul_islam@outlook.com" userId="9ab27f3f266fc2c2" providerId="LiveId" clId="{6050D812-A6E7-4D90-9714-C959F5BD146A}" dt="2018-12-02T14:11:30.404" v="4170" actId="26606"/>
          <ac:spMkLst>
            <pc:docMk/>
            <pc:sldMk cId="3251482668" sldId="261"/>
            <ac:spMk id="26" creationId="{DBB05BAE-BBD3-4289-899F-A6851503C6B0}"/>
          </ac:spMkLst>
        </pc:spChg>
        <pc:spChg chg="add del">
          <ac:chgData name="foizul_islam@outlook.com" userId="9ab27f3f266fc2c2" providerId="LiveId" clId="{6050D812-A6E7-4D90-9714-C959F5BD146A}" dt="2018-12-02T14:11:30.404" v="4170" actId="26606"/>
          <ac:spMkLst>
            <pc:docMk/>
            <pc:sldMk cId="3251482668" sldId="261"/>
            <ac:spMk id="28" creationId="{9874D11C-36F5-4BBE-A490-019A54E953B0}"/>
          </ac:spMkLst>
        </pc:spChg>
        <pc:spChg chg="add del">
          <ac:chgData name="foizul_islam@outlook.com" userId="9ab27f3f266fc2c2" providerId="LiveId" clId="{6050D812-A6E7-4D90-9714-C959F5BD146A}" dt="2018-12-02T14:11:32.763" v="4172" actId="26606"/>
          <ac:spMkLst>
            <pc:docMk/>
            <pc:sldMk cId="3251482668" sldId="261"/>
            <ac:spMk id="30" creationId="{32E593AE-C4E6-4856-8E7F-7BB24AC63278}"/>
          </ac:spMkLst>
        </pc:spChg>
        <pc:spChg chg="add del">
          <ac:chgData name="foizul_islam@outlook.com" userId="9ab27f3f266fc2c2" providerId="LiveId" clId="{6050D812-A6E7-4D90-9714-C959F5BD146A}" dt="2018-12-02T14:12:06.670" v="4180" actId="26606"/>
          <ac:spMkLst>
            <pc:docMk/>
            <pc:sldMk cId="3251482668" sldId="261"/>
            <ac:spMk id="41" creationId="{24FADE47-1DD2-4660-B52B-9DED862AC6D8}"/>
          </ac:spMkLst>
        </pc:spChg>
        <pc:spChg chg="add del">
          <ac:chgData name="foizul_islam@outlook.com" userId="9ab27f3f266fc2c2" providerId="LiveId" clId="{6050D812-A6E7-4D90-9714-C959F5BD146A}" dt="2018-12-02T14:12:06.670" v="4180" actId="26606"/>
          <ac:spMkLst>
            <pc:docMk/>
            <pc:sldMk cId="3251482668" sldId="261"/>
            <ac:spMk id="44" creationId="{3F088236-D655-4F88-B238-E16762358025}"/>
          </ac:spMkLst>
        </pc:spChg>
        <pc:spChg chg="add del">
          <ac:chgData name="foizul_islam@outlook.com" userId="9ab27f3f266fc2c2" providerId="LiveId" clId="{6050D812-A6E7-4D90-9714-C959F5BD146A}" dt="2018-12-02T14:12:06.670" v="4180" actId="26606"/>
          <ac:spMkLst>
            <pc:docMk/>
            <pc:sldMk cId="3251482668" sldId="261"/>
            <ac:spMk id="45" creationId="{3DAC0C92-199E-475C-9390-119A9B027276}"/>
          </ac:spMkLst>
        </pc:spChg>
        <pc:spChg chg="add del">
          <ac:chgData name="foizul_islam@outlook.com" userId="9ab27f3f266fc2c2" providerId="LiveId" clId="{6050D812-A6E7-4D90-9714-C959F5BD146A}" dt="2018-12-02T14:12:06.670" v="4180" actId="26606"/>
          <ac:spMkLst>
            <pc:docMk/>
            <pc:sldMk cId="3251482668" sldId="261"/>
            <ac:spMk id="46" creationId="{C4CFB339-0ED8-4FE2-9EF1-6D1375B8499B}"/>
          </ac:spMkLst>
        </pc:spChg>
        <pc:spChg chg="add del">
          <ac:chgData name="foizul_islam@outlook.com" userId="9ab27f3f266fc2c2" providerId="LiveId" clId="{6050D812-A6E7-4D90-9714-C959F5BD146A}" dt="2018-12-02T14:12:06.670" v="4180" actId="26606"/>
          <ac:spMkLst>
            <pc:docMk/>
            <pc:sldMk cId="3251482668" sldId="261"/>
            <ac:spMk id="47" creationId="{31896C80-2069-4431-9C19-83B913734490}"/>
          </ac:spMkLst>
        </pc:spChg>
        <pc:spChg chg="add del">
          <ac:chgData name="foizul_islam@outlook.com" userId="9ab27f3f266fc2c2" providerId="LiveId" clId="{6050D812-A6E7-4D90-9714-C959F5BD146A}" dt="2018-12-02T14:12:06.670" v="4180" actId="26606"/>
          <ac:spMkLst>
            <pc:docMk/>
            <pc:sldMk cId="3251482668" sldId="261"/>
            <ac:spMk id="48" creationId="{BF120A21-0841-4823-B0C4-28AEBCEF9B78}"/>
          </ac:spMkLst>
        </pc:spChg>
        <pc:spChg chg="add del">
          <ac:chgData name="foizul_islam@outlook.com" userId="9ab27f3f266fc2c2" providerId="LiveId" clId="{6050D812-A6E7-4D90-9714-C959F5BD146A}" dt="2018-12-02T14:12:06.670" v="4180" actId="26606"/>
          <ac:spMkLst>
            <pc:docMk/>
            <pc:sldMk cId="3251482668" sldId="261"/>
            <ac:spMk id="49" creationId="{DBB05BAE-BBD3-4289-899F-A6851503C6B0}"/>
          </ac:spMkLst>
        </pc:spChg>
        <pc:spChg chg="add del">
          <ac:chgData name="foizul_islam@outlook.com" userId="9ab27f3f266fc2c2" providerId="LiveId" clId="{6050D812-A6E7-4D90-9714-C959F5BD146A}" dt="2018-12-02T14:12:06.670" v="4180" actId="26606"/>
          <ac:spMkLst>
            <pc:docMk/>
            <pc:sldMk cId="3251482668" sldId="261"/>
            <ac:spMk id="50" creationId="{9874D11C-36F5-4BBE-A490-019A54E953B0}"/>
          </ac:spMkLst>
        </pc:spChg>
        <pc:grpChg chg="add del">
          <ac:chgData name="foizul_islam@outlook.com" userId="9ab27f3f266fc2c2" providerId="LiveId" clId="{6050D812-A6E7-4D90-9714-C959F5BD146A}" dt="2018-12-02T14:11:44.026" v="4174" actId="26606"/>
          <ac:grpSpMkLst>
            <pc:docMk/>
            <pc:sldMk cId="3251482668" sldId="261"/>
            <ac:grpSpMk id="33" creationId="{B4DE830A-B531-4A3B-96F6-0ECE88B08555}"/>
          </ac:grpSpMkLst>
        </pc:grpChg>
        <pc:picChg chg="add del mod">
          <ac:chgData name="foizul_islam@outlook.com" userId="9ab27f3f266fc2c2" providerId="LiveId" clId="{6050D812-A6E7-4D90-9714-C959F5BD146A}" dt="2018-12-02T23:26:38.501" v="4532" actId="14100"/>
          <ac:picMkLst>
            <pc:docMk/>
            <pc:sldMk cId="3251482668" sldId="261"/>
            <ac:picMk id="4" creationId="{FF2ED46D-3AD2-4982-B952-E244FAF13271}"/>
          </ac:picMkLst>
        </pc:picChg>
        <pc:picChg chg="add del mod">
          <ac:chgData name="foizul_islam@outlook.com" userId="9ab27f3f266fc2c2" providerId="LiveId" clId="{6050D812-A6E7-4D90-9714-C959F5BD146A}" dt="2018-12-02T14:10:28.231" v="4099" actId="478"/>
          <ac:picMkLst>
            <pc:docMk/>
            <pc:sldMk cId="3251482668" sldId="261"/>
            <ac:picMk id="5" creationId="{E8EA18A4-2BCC-4901-9328-B8980CFBA193}"/>
          </ac:picMkLst>
        </pc:picChg>
        <pc:picChg chg="add del">
          <ac:chgData name="foizul_islam@outlook.com" userId="9ab27f3f266fc2c2" providerId="LiveId" clId="{6050D812-A6E7-4D90-9714-C959F5BD146A}" dt="2018-12-02T14:11:30.404" v="4170" actId="26606"/>
          <ac:picMkLst>
            <pc:docMk/>
            <pc:sldMk cId="3251482668" sldId="261"/>
            <ac:picMk id="7" creationId="{FF2ED46D-3AD2-4982-B952-E244FAF13271}"/>
          </ac:picMkLst>
        </pc:picChg>
        <pc:picChg chg="add del">
          <ac:chgData name="foizul_islam@outlook.com" userId="9ab27f3f266fc2c2" providerId="LiveId" clId="{6050D812-A6E7-4D90-9714-C959F5BD146A}" dt="2018-12-02T14:11:32.763" v="4172" actId="26606"/>
          <ac:picMkLst>
            <pc:docMk/>
            <pc:sldMk cId="3251482668" sldId="261"/>
            <ac:picMk id="31" creationId="{FF2ED46D-3AD2-4982-B952-E244FAF13271}"/>
          </ac:picMkLst>
        </pc:picChg>
        <pc:picChg chg="add del">
          <ac:chgData name="foizul_islam@outlook.com" userId="9ab27f3f266fc2c2" providerId="LiveId" clId="{6050D812-A6E7-4D90-9714-C959F5BD146A}" dt="2018-12-02T14:11:44.026" v="4174" actId="26606"/>
          <ac:picMkLst>
            <pc:docMk/>
            <pc:sldMk cId="3251482668" sldId="261"/>
            <ac:picMk id="38" creationId="{FF2ED46D-3AD2-4982-B952-E244FAF13271}"/>
          </ac:picMkLst>
        </pc:picChg>
        <pc:picChg chg="add del mod">
          <ac:chgData name="foizul_islam@outlook.com" userId="9ab27f3f266fc2c2" providerId="LiveId" clId="{6050D812-A6E7-4D90-9714-C959F5BD146A}" dt="2018-12-02T14:12:06.670" v="4180" actId="26606"/>
          <ac:picMkLst>
            <pc:docMk/>
            <pc:sldMk cId="3251482668" sldId="261"/>
            <ac:picMk id="40" creationId="{FF2ED46D-3AD2-4982-B952-E244FAF13271}"/>
          </ac:picMkLst>
        </pc:picChg>
        <pc:cxnChg chg="add del">
          <ac:chgData name="foizul_islam@outlook.com" userId="9ab27f3f266fc2c2" providerId="LiveId" clId="{6050D812-A6E7-4D90-9714-C959F5BD146A}" dt="2018-12-02T14:11:30.404" v="4170" actId="26606"/>
          <ac:cxnSpMkLst>
            <pc:docMk/>
            <pc:sldMk cId="3251482668" sldId="261"/>
            <ac:cxnSpMk id="12" creationId="{64FA5DFF-7FE6-4855-84E6-DFA78EE978BD}"/>
          </ac:cxnSpMkLst>
        </pc:cxnChg>
        <pc:cxnChg chg="add del">
          <ac:chgData name="foizul_islam@outlook.com" userId="9ab27f3f266fc2c2" providerId="LiveId" clId="{6050D812-A6E7-4D90-9714-C959F5BD146A}" dt="2018-12-02T14:11:30.404" v="4170" actId="26606"/>
          <ac:cxnSpMkLst>
            <pc:docMk/>
            <pc:sldMk cId="3251482668" sldId="261"/>
            <ac:cxnSpMk id="14" creationId="{2AFD8CBA-54A3-4363-991B-B9C631BBFA74}"/>
          </ac:cxnSpMkLst>
        </pc:cxnChg>
        <pc:cxnChg chg="add del">
          <ac:chgData name="foizul_islam@outlook.com" userId="9ab27f3f266fc2c2" providerId="LiveId" clId="{6050D812-A6E7-4D90-9714-C959F5BD146A}" dt="2018-12-02T14:12:06.670" v="4180" actId="26606"/>
          <ac:cxnSpMkLst>
            <pc:docMk/>
            <pc:sldMk cId="3251482668" sldId="261"/>
            <ac:cxnSpMk id="42" creationId="{64FA5DFF-7FE6-4855-84E6-DFA78EE978BD}"/>
          </ac:cxnSpMkLst>
        </pc:cxnChg>
        <pc:cxnChg chg="add del">
          <ac:chgData name="foizul_islam@outlook.com" userId="9ab27f3f266fc2c2" providerId="LiveId" clId="{6050D812-A6E7-4D90-9714-C959F5BD146A}" dt="2018-12-02T14:12:06.670" v="4180" actId="26606"/>
          <ac:cxnSpMkLst>
            <pc:docMk/>
            <pc:sldMk cId="3251482668" sldId="261"/>
            <ac:cxnSpMk id="43" creationId="{2AFD8CBA-54A3-4363-991B-B9C631BBFA74}"/>
          </ac:cxnSpMkLst>
        </pc:cxnChg>
      </pc:sldChg>
      <pc:sldChg chg="addSp delSp modSp add mod setBg setClrOvrMap delDesignElem modNotesTx">
        <pc:chgData name="foizul_islam@outlook.com" userId="9ab27f3f266fc2c2" providerId="LiveId" clId="{6050D812-A6E7-4D90-9714-C959F5BD146A}" dt="2018-12-03T12:51:24.571" v="6619" actId="5793"/>
        <pc:sldMkLst>
          <pc:docMk/>
          <pc:sldMk cId="3622786187" sldId="262"/>
        </pc:sldMkLst>
        <pc:spChg chg="mod ord">
          <ac:chgData name="foizul_islam@outlook.com" userId="9ab27f3f266fc2c2" providerId="LiveId" clId="{6050D812-A6E7-4D90-9714-C959F5BD146A}" dt="2018-12-03T01:14:32.432" v="5468" actId="27636"/>
          <ac:spMkLst>
            <pc:docMk/>
            <pc:sldMk cId="3622786187" sldId="262"/>
            <ac:spMk id="2" creationId="{6BFAFCCF-8274-44B5-827D-D1A821BB97FA}"/>
          </ac:spMkLst>
        </pc:spChg>
        <pc:spChg chg="add del mod">
          <ac:chgData name="foizul_islam@outlook.com" userId="9ab27f3f266fc2c2" providerId="LiveId" clId="{6050D812-A6E7-4D90-9714-C959F5BD146A}" dt="2018-12-02T02:21:15.481" v="4023" actId="26606"/>
          <ac:spMkLst>
            <pc:docMk/>
            <pc:sldMk cId="3622786187" sldId="262"/>
            <ac:spMk id="3" creationId="{1FB73866-C3E4-4B3B-90CE-436CE64B4E11}"/>
          </ac:spMkLst>
        </pc:spChg>
        <pc:spChg chg="add del">
          <ac:chgData name="foizul_islam@outlook.com" userId="9ab27f3f266fc2c2" providerId="LiveId" clId="{6050D812-A6E7-4D90-9714-C959F5BD146A}" dt="2018-12-02T02:20:39.105" v="4012" actId="26606"/>
          <ac:spMkLst>
            <pc:docMk/>
            <pc:sldMk cId="3622786187" sldId="262"/>
            <ac:spMk id="12" creationId="{E0BFF7C8-A0F2-492C-AD80-E74CED0D1B82}"/>
          </ac:spMkLst>
        </pc:spChg>
        <pc:spChg chg="add del">
          <ac:chgData name="foizul_islam@outlook.com" userId="9ab27f3f266fc2c2" providerId="LiveId" clId="{6050D812-A6E7-4D90-9714-C959F5BD146A}" dt="2018-12-02T02:20:39.105" v="4012" actId="26606"/>
          <ac:spMkLst>
            <pc:docMk/>
            <pc:sldMk cId="3622786187" sldId="262"/>
            <ac:spMk id="14" creationId="{F8FA804E-1D25-47B6-B418-617D700B0FE9}"/>
          </ac:spMkLst>
        </pc:spChg>
        <pc:spChg chg="add del">
          <ac:chgData name="foizul_islam@outlook.com" userId="9ab27f3f266fc2c2" providerId="LiveId" clId="{6050D812-A6E7-4D90-9714-C959F5BD146A}" dt="2018-12-02T02:20:41.727" v="4014" actId="26606"/>
          <ac:spMkLst>
            <pc:docMk/>
            <pc:sldMk cId="3622786187" sldId="262"/>
            <ac:spMk id="17" creationId="{8A848D99-5D8B-49F5-97E9-AA7C3F5F2BE6}"/>
          </ac:spMkLst>
        </pc:spChg>
        <pc:spChg chg="add del">
          <ac:chgData name="foizul_islam@outlook.com" userId="9ab27f3f266fc2c2" providerId="LiveId" clId="{6050D812-A6E7-4D90-9714-C959F5BD146A}" dt="2018-12-02T02:20:46.972" v="4016" actId="26606"/>
          <ac:spMkLst>
            <pc:docMk/>
            <pc:sldMk cId="3622786187" sldId="262"/>
            <ac:spMk id="19" creationId="{CC28BCC9-4093-4FD5-83EB-7EC297F51396}"/>
          </ac:spMkLst>
        </pc:spChg>
        <pc:spChg chg="add del">
          <ac:chgData name="foizul_islam@outlook.com" userId="9ab27f3f266fc2c2" providerId="LiveId" clId="{6050D812-A6E7-4D90-9714-C959F5BD146A}" dt="2018-12-02T02:20:57.401" v="4018" actId="26606"/>
          <ac:spMkLst>
            <pc:docMk/>
            <pc:sldMk cId="3622786187" sldId="262"/>
            <ac:spMk id="27" creationId="{F9ED434F-8767-46CC-B26B-5AF62FF01E66}"/>
          </ac:spMkLst>
        </pc:spChg>
        <pc:spChg chg="add del">
          <ac:chgData name="foizul_islam@outlook.com" userId="9ab27f3f266fc2c2" providerId="LiveId" clId="{6050D812-A6E7-4D90-9714-C959F5BD146A}" dt="2018-12-02T02:21:11.050" v="4020" actId="26606"/>
          <ac:spMkLst>
            <pc:docMk/>
            <pc:sldMk cId="3622786187" sldId="262"/>
            <ac:spMk id="34" creationId="{CC28BCC9-4093-4FD5-83EB-7EC297F51396}"/>
          </ac:spMkLst>
        </pc:spChg>
        <pc:spChg chg="add del">
          <ac:chgData name="foizul_islam@outlook.com" userId="9ab27f3f266fc2c2" providerId="LiveId" clId="{6050D812-A6E7-4D90-9714-C959F5BD146A}" dt="2018-12-02T02:22:35.470" v="4035" actId="26606"/>
          <ac:spMkLst>
            <pc:docMk/>
            <pc:sldMk cId="3622786187" sldId="262"/>
            <ac:spMk id="41" creationId="{E0BFF7C8-A0F2-492C-AD80-E74CED0D1B82}"/>
          </ac:spMkLst>
        </pc:spChg>
        <pc:spChg chg="add del">
          <ac:chgData name="foizul_islam@outlook.com" userId="9ab27f3f266fc2c2" providerId="LiveId" clId="{6050D812-A6E7-4D90-9714-C959F5BD146A}" dt="2018-12-02T02:22:35.470" v="4035" actId="26606"/>
          <ac:spMkLst>
            <pc:docMk/>
            <pc:sldMk cId="3622786187" sldId="262"/>
            <ac:spMk id="42" creationId="{F8FA804E-1D25-47B6-B418-617D700B0FE9}"/>
          </ac:spMkLst>
        </pc:spChg>
        <pc:spChg chg="add del mod">
          <ac:chgData name="foizul_islam@outlook.com" userId="9ab27f3f266fc2c2" providerId="LiveId" clId="{6050D812-A6E7-4D90-9714-C959F5BD146A}" dt="2018-12-02T02:22:35.470" v="4035" actId="26606"/>
          <ac:spMkLst>
            <pc:docMk/>
            <pc:sldMk cId="3622786187" sldId="262"/>
            <ac:spMk id="43" creationId="{1FB73866-C3E4-4B3B-90CE-436CE64B4E11}"/>
          </ac:spMkLst>
        </pc:spChg>
        <pc:spChg chg="add del">
          <ac:chgData name="foizul_islam@outlook.com" userId="9ab27f3f266fc2c2" providerId="LiveId" clId="{6050D812-A6E7-4D90-9714-C959F5BD146A}" dt="2018-12-02T02:22:17.966" v="4032" actId="26606"/>
          <ac:spMkLst>
            <pc:docMk/>
            <pc:sldMk cId="3622786187" sldId="262"/>
            <ac:spMk id="48" creationId="{B219AE65-9B94-44EA-BEF3-EF4BFA169C81}"/>
          </ac:spMkLst>
        </pc:spChg>
        <pc:spChg chg="add del">
          <ac:chgData name="foizul_islam@outlook.com" userId="9ab27f3f266fc2c2" providerId="LiveId" clId="{6050D812-A6E7-4D90-9714-C959F5BD146A}" dt="2018-12-02T02:22:35.376" v="4034" actId="26606"/>
          <ac:spMkLst>
            <pc:docMk/>
            <pc:sldMk cId="3622786187" sldId="262"/>
            <ac:spMk id="54" creationId="{F9ED434F-8767-46CC-B26B-5AF62FF01E66}"/>
          </ac:spMkLst>
        </pc:spChg>
        <pc:spChg chg="add del">
          <ac:chgData name="foizul_islam@outlook.com" userId="9ab27f3f266fc2c2" providerId="LiveId" clId="{6050D812-A6E7-4D90-9714-C959F5BD146A}" dt="2018-12-02T02:22:14.079" v="4030" actId="26606"/>
          <ac:spMkLst>
            <pc:docMk/>
            <pc:sldMk cId="3622786187" sldId="262"/>
            <ac:spMk id="59" creationId="{CC28BCC9-4093-4FD5-83EB-7EC297F51396}"/>
          </ac:spMkLst>
        </pc:spChg>
        <pc:spChg chg="add del">
          <ac:chgData name="foizul_islam@outlook.com" userId="9ab27f3f266fc2c2" providerId="LiveId" clId="{6050D812-A6E7-4D90-9714-C959F5BD146A}" dt="2018-12-02T02:22:17.966" v="4032" actId="26606"/>
          <ac:spMkLst>
            <pc:docMk/>
            <pc:sldMk cId="3622786187" sldId="262"/>
            <ac:spMk id="61" creationId="{F0C81A57-9CD5-461B-8FFE-4A8CB6CFBE01}"/>
          </ac:spMkLst>
        </pc:spChg>
        <pc:spChg chg="add del">
          <ac:chgData name="foizul_islam@outlook.com" userId="9ab27f3f266fc2c2" providerId="LiveId" clId="{6050D812-A6E7-4D90-9714-C959F5BD146A}" dt="2018-12-02T02:22:17.966" v="4032" actId="26606"/>
          <ac:spMkLst>
            <pc:docMk/>
            <pc:sldMk cId="3622786187" sldId="262"/>
            <ac:spMk id="62" creationId="{1FB73866-C3E4-4B3B-90CE-436CE64B4E11}"/>
          </ac:spMkLst>
        </pc:spChg>
        <pc:spChg chg="add del">
          <ac:chgData name="foizul_islam@outlook.com" userId="9ab27f3f266fc2c2" providerId="LiveId" clId="{6050D812-A6E7-4D90-9714-C959F5BD146A}" dt="2018-12-02T02:23:21.499" v="4040"/>
          <ac:spMkLst>
            <pc:docMk/>
            <pc:sldMk cId="3622786187" sldId="262"/>
            <ac:spMk id="70" creationId="{E0BFF7C8-A0F2-492C-AD80-E74CED0D1B82}"/>
          </ac:spMkLst>
        </pc:spChg>
        <pc:spChg chg="add del">
          <ac:chgData name="foizul_islam@outlook.com" userId="9ab27f3f266fc2c2" providerId="LiveId" clId="{6050D812-A6E7-4D90-9714-C959F5BD146A}" dt="2018-12-02T02:23:21.499" v="4040"/>
          <ac:spMkLst>
            <pc:docMk/>
            <pc:sldMk cId="3622786187" sldId="262"/>
            <ac:spMk id="71" creationId="{F8FA804E-1D25-47B6-B418-617D700B0FE9}"/>
          </ac:spMkLst>
        </pc:spChg>
        <pc:spChg chg="add mod">
          <ac:chgData name="foizul_islam@outlook.com" userId="9ab27f3f266fc2c2" providerId="LiveId" clId="{6050D812-A6E7-4D90-9714-C959F5BD146A}" dt="2018-12-03T12:28:47.569" v="6416" actId="115"/>
          <ac:spMkLst>
            <pc:docMk/>
            <pc:sldMk cId="3622786187" sldId="262"/>
            <ac:spMk id="72" creationId="{1FB73866-C3E4-4B3B-90CE-436CE64B4E11}"/>
          </ac:spMkLst>
        </pc:spChg>
        <pc:spChg chg="add del">
          <ac:chgData name="foizul_islam@outlook.com" userId="9ab27f3f266fc2c2" providerId="LiveId" clId="{6050D812-A6E7-4D90-9714-C959F5BD146A}" dt="2018-12-02T02:23:54.271" v="4044" actId="26606"/>
          <ac:spMkLst>
            <pc:docMk/>
            <pc:sldMk cId="3622786187" sldId="262"/>
            <ac:spMk id="77" creationId="{A65AC7D1-EAA9-48F5-B509-60A7F50BF703}"/>
          </ac:spMkLst>
        </pc:spChg>
        <pc:spChg chg="add del">
          <ac:chgData name="foizul_islam@outlook.com" userId="9ab27f3f266fc2c2" providerId="LiveId" clId="{6050D812-A6E7-4D90-9714-C959F5BD146A}" dt="2018-12-02T02:23:54.271" v="4044" actId="26606"/>
          <ac:spMkLst>
            <pc:docMk/>
            <pc:sldMk cId="3622786187" sldId="262"/>
            <ac:spMk id="79" creationId="{D6320AF9-619A-4175-865B-5663E1AEF4C5}"/>
          </ac:spMkLst>
        </pc:spChg>
        <pc:spChg chg="add del">
          <ac:chgData name="foizul_islam@outlook.com" userId="9ab27f3f266fc2c2" providerId="LiveId" clId="{6050D812-A6E7-4D90-9714-C959F5BD146A}" dt="2018-12-02T02:23:54.271" v="4044" actId="26606"/>
          <ac:spMkLst>
            <pc:docMk/>
            <pc:sldMk cId="3622786187" sldId="262"/>
            <ac:spMk id="85" creationId="{7E018740-5C2B-4A41-AC1A-7E68D1EC1954}"/>
          </ac:spMkLst>
        </pc:spChg>
        <pc:spChg chg="add del">
          <ac:chgData name="foizul_islam@outlook.com" userId="9ab27f3f266fc2c2" providerId="LiveId" clId="{6050D812-A6E7-4D90-9714-C959F5BD146A}" dt="2018-12-02T02:23:54.271" v="4044" actId="26606"/>
          <ac:spMkLst>
            <pc:docMk/>
            <pc:sldMk cId="3622786187" sldId="262"/>
            <ac:spMk id="87" creationId="{166F75A4-C475-4941-8EE2-B80A06A2C1BB}"/>
          </ac:spMkLst>
        </pc:spChg>
        <pc:spChg chg="add del">
          <ac:chgData name="foizul_islam@outlook.com" userId="9ab27f3f266fc2c2" providerId="LiveId" clId="{6050D812-A6E7-4D90-9714-C959F5BD146A}" dt="2018-12-02T02:23:54.271" v="4044" actId="26606"/>
          <ac:spMkLst>
            <pc:docMk/>
            <pc:sldMk cId="3622786187" sldId="262"/>
            <ac:spMk id="89" creationId="{A032553A-72E8-4B0D-8405-FF9771C9AF05}"/>
          </ac:spMkLst>
        </pc:spChg>
        <pc:spChg chg="add del">
          <ac:chgData name="foizul_islam@outlook.com" userId="9ab27f3f266fc2c2" providerId="LiveId" clId="{6050D812-A6E7-4D90-9714-C959F5BD146A}" dt="2018-12-02T02:23:54.271" v="4044" actId="26606"/>
          <ac:spMkLst>
            <pc:docMk/>
            <pc:sldMk cId="3622786187" sldId="262"/>
            <ac:spMk id="91" creationId="{765800AC-C3B9-498E-87BC-29FAE4C76B21}"/>
          </ac:spMkLst>
        </pc:spChg>
        <pc:spChg chg="add del">
          <ac:chgData name="foizul_islam@outlook.com" userId="9ab27f3f266fc2c2" providerId="LiveId" clId="{6050D812-A6E7-4D90-9714-C959F5BD146A}" dt="2018-12-02T02:23:54.271" v="4044" actId="26606"/>
          <ac:spMkLst>
            <pc:docMk/>
            <pc:sldMk cId="3622786187" sldId="262"/>
            <ac:spMk id="93" creationId="{1F9D6ACB-2FF4-49F9-978A-E0D5327FC635}"/>
          </ac:spMkLst>
        </pc:spChg>
        <pc:spChg chg="add del">
          <ac:chgData name="foizul_islam@outlook.com" userId="9ab27f3f266fc2c2" providerId="LiveId" clId="{6050D812-A6E7-4D90-9714-C959F5BD146A}" dt="2018-12-02T02:23:54.271" v="4044" actId="26606"/>
          <ac:spMkLst>
            <pc:docMk/>
            <pc:sldMk cId="3622786187" sldId="262"/>
            <ac:spMk id="95" creationId="{142BFA2A-77A0-4F60-A32A-685681C84889}"/>
          </ac:spMkLst>
        </pc:spChg>
        <pc:spChg chg="add">
          <ac:chgData name="foizul_islam@outlook.com" userId="9ab27f3f266fc2c2" providerId="LiveId" clId="{6050D812-A6E7-4D90-9714-C959F5BD146A}" dt="2018-12-02T02:23:54.318" v="4045" actId="26606"/>
          <ac:spMkLst>
            <pc:docMk/>
            <pc:sldMk cId="3622786187" sldId="262"/>
            <ac:spMk id="97" creationId="{D52A0D23-45DD-4DF4-ADE6-A81F409BB9FB}"/>
          </ac:spMkLst>
        </pc:spChg>
        <pc:spChg chg="add">
          <ac:chgData name="foizul_islam@outlook.com" userId="9ab27f3f266fc2c2" providerId="LiveId" clId="{6050D812-A6E7-4D90-9714-C959F5BD146A}" dt="2018-12-02T02:23:54.318" v="4045" actId="26606"/>
          <ac:spMkLst>
            <pc:docMk/>
            <pc:sldMk cId="3622786187" sldId="262"/>
            <ac:spMk id="98" creationId="{C52ED567-06B3-4107-9773-BBB6BD78673C}"/>
          </ac:spMkLst>
        </pc:spChg>
        <pc:spChg chg="add">
          <ac:chgData name="foizul_islam@outlook.com" userId="9ab27f3f266fc2c2" providerId="LiveId" clId="{6050D812-A6E7-4D90-9714-C959F5BD146A}" dt="2018-12-02T02:23:54.318" v="4045" actId="26606"/>
          <ac:spMkLst>
            <pc:docMk/>
            <pc:sldMk cId="3622786187" sldId="262"/>
            <ac:spMk id="99" creationId="{AF551D8B-3775-4477-88B7-7B7C350D34E4}"/>
          </ac:spMkLst>
        </pc:spChg>
        <pc:spChg chg="add">
          <ac:chgData name="foizul_islam@outlook.com" userId="9ab27f3f266fc2c2" providerId="LiveId" clId="{6050D812-A6E7-4D90-9714-C959F5BD146A}" dt="2018-12-02T02:23:54.318" v="4045" actId="26606"/>
          <ac:spMkLst>
            <pc:docMk/>
            <pc:sldMk cId="3622786187" sldId="262"/>
            <ac:spMk id="102" creationId="{BB934D2B-85E2-4375-94EE-B66C16BF7999}"/>
          </ac:spMkLst>
        </pc:spChg>
        <pc:spChg chg="add">
          <ac:chgData name="foizul_islam@outlook.com" userId="9ab27f3f266fc2c2" providerId="LiveId" clId="{6050D812-A6E7-4D90-9714-C959F5BD146A}" dt="2018-12-02T02:23:54.318" v="4045" actId="26606"/>
          <ac:spMkLst>
            <pc:docMk/>
            <pc:sldMk cId="3622786187" sldId="262"/>
            <ac:spMk id="103" creationId="{9B445E02-D785-4565-B842-9567BBC09508}"/>
          </ac:spMkLst>
        </pc:spChg>
        <pc:spChg chg="add">
          <ac:chgData name="foizul_islam@outlook.com" userId="9ab27f3f266fc2c2" providerId="LiveId" clId="{6050D812-A6E7-4D90-9714-C959F5BD146A}" dt="2018-12-02T02:23:54.318" v="4045" actId="26606"/>
          <ac:spMkLst>
            <pc:docMk/>
            <pc:sldMk cId="3622786187" sldId="262"/>
            <ac:spMk id="104" creationId="{2C153736-D102-4F57-9DE7-615AFC02B0AC}"/>
          </ac:spMkLst>
        </pc:spChg>
        <pc:spChg chg="add">
          <ac:chgData name="foizul_islam@outlook.com" userId="9ab27f3f266fc2c2" providerId="LiveId" clId="{6050D812-A6E7-4D90-9714-C959F5BD146A}" dt="2018-12-02T02:23:54.318" v="4045" actId="26606"/>
          <ac:spMkLst>
            <pc:docMk/>
            <pc:sldMk cId="3622786187" sldId="262"/>
            <ac:spMk id="105" creationId="{BA407A52-66F4-4CDE-A726-FF79F3EC342D}"/>
          </ac:spMkLst>
        </pc:spChg>
        <pc:spChg chg="add">
          <ac:chgData name="foizul_islam@outlook.com" userId="9ab27f3f266fc2c2" providerId="LiveId" clId="{6050D812-A6E7-4D90-9714-C959F5BD146A}" dt="2018-12-02T02:23:54.318" v="4045" actId="26606"/>
          <ac:spMkLst>
            <pc:docMk/>
            <pc:sldMk cId="3622786187" sldId="262"/>
            <ac:spMk id="106" creationId="{D28FFB34-4FC3-46F5-B900-D3B774FD0BE6}"/>
          </ac:spMkLst>
        </pc:spChg>
        <pc:spChg chg="add">
          <ac:chgData name="foizul_islam@outlook.com" userId="9ab27f3f266fc2c2" providerId="LiveId" clId="{6050D812-A6E7-4D90-9714-C959F5BD146A}" dt="2018-12-02T02:23:54.318" v="4045" actId="26606"/>
          <ac:spMkLst>
            <pc:docMk/>
            <pc:sldMk cId="3622786187" sldId="262"/>
            <ac:spMk id="107" creationId="{205F7B13-ACB5-46BE-8070-0431266B183B}"/>
          </ac:spMkLst>
        </pc:spChg>
        <pc:grpChg chg="add del">
          <ac:chgData name="foizul_islam@outlook.com" userId="9ab27f3f266fc2c2" providerId="LiveId" clId="{6050D812-A6E7-4D90-9714-C959F5BD146A}" dt="2018-12-02T02:20:39.105" v="4012" actId="26606"/>
          <ac:grpSpMkLst>
            <pc:docMk/>
            <pc:sldMk cId="3622786187" sldId="262"/>
            <ac:grpSpMk id="8" creationId="{15DECA11-8F23-4BFB-819D-1C5A97840DE0}"/>
          </ac:grpSpMkLst>
        </pc:grpChg>
        <pc:grpChg chg="add del">
          <ac:chgData name="foizul_islam@outlook.com" userId="9ab27f3f266fc2c2" providerId="LiveId" clId="{6050D812-A6E7-4D90-9714-C959F5BD146A}" dt="2018-12-02T02:20:41.727" v="4014" actId="26606"/>
          <ac:grpSpMkLst>
            <pc:docMk/>
            <pc:sldMk cId="3622786187" sldId="262"/>
            <ac:grpSpMk id="10" creationId="{471A435B-C866-45A4-9AE5-2EFD2A1C5FF2}"/>
          </ac:grpSpMkLst>
        </pc:grpChg>
        <pc:grpChg chg="add del">
          <ac:chgData name="foizul_islam@outlook.com" userId="9ab27f3f266fc2c2" providerId="LiveId" clId="{6050D812-A6E7-4D90-9714-C959F5BD146A}" dt="2018-12-02T02:20:46.972" v="4016" actId="26606"/>
          <ac:grpSpMkLst>
            <pc:docMk/>
            <pc:sldMk cId="3622786187" sldId="262"/>
            <ac:grpSpMk id="20" creationId="{08BCF048-8940-4354-B9EC-5AD74E283CE3}"/>
          </ac:grpSpMkLst>
        </pc:grpChg>
        <pc:grpChg chg="add del">
          <ac:chgData name="foizul_islam@outlook.com" userId="9ab27f3f266fc2c2" providerId="LiveId" clId="{6050D812-A6E7-4D90-9714-C959F5BD146A}" dt="2018-12-02T02:20:57.401" v="4018" actId="26606"/>
          <ac:grpSpMkLst>
            <pc:docMk/>
            <pc:sldMk cId="3622786187" sldId="262"/>
            <ac:grpSpMk id="25" creationId="{2F448CB3-7B4F-45D7-B7C0-DF553DF61453}"/>
          </ac:grpSpMkLst>
        </pc:grpChg>
        <pc:grpChg chg="add del">
          <ac:chgData name="foizul_islam@outlook.com" userId="9ab27f3f266fc2c2" providerId="LiveId" clId="{6050D812-A6E7-4D90-9714-C959F5BD146A}" dt="2018-12-02T02:21:11.050" v="4020" actId="26606"/>
          <ac:grpSpMkLst>
            <pc:docMk/>
            <pc:sldMk cId="3622786187" sldId="262"/>
            <ac:grpSpMk id="30" creationId="{08BCF048-8940-4354-B9EC-5AD74E283CE3}"/>
          </ac:grpSpMkLst>
        </pc:grpChg>
        <pc:grpChg chg="add del">
          <ac:chgData name="foizul_islam@outlook.com" userId="9ab27f3f266fc2c2" providerId="LiveId" clId="{6050D812-A6E7-4D90-9714-C959F5BD146A}" dt="2018-12-02T02:22:35.470" v="4035" actId="26606"/>
          <ac:grpSpMkLst>
            <pc:docMk/>
            <pc:sldMk cId="3622786187" sldId="262"/>
            <ac:grpSpMk id="39" creationId="{15DECA11-8F23-4BFB-819D-1C5A97840DE0}"/>
          </ac:grpSpMkLst>
        </pc:grpChg>
        <pc:grpChg chg="add del">
          <ac:chgData name="foizul_islam@outlook.com" userId="9ab27f3f266fc2c2" providerId="LiveId" clId="{6050D812-A6E7-4D90-9714-C959F5BD146A}" dt="2018-12-02T02:22:14.079" v="4030" actId="26606"/>
          <ac:grpSpMkLst>
            <pc:docMk/>
            <pc:sldMk cId="3622786187" sldId="262"/>
            <ac:grpSpMk id="50" creationId="{08BCF048-8940-4354-B9EC-5AD74E283CE3}"/>
          </ac:grpSpMkLst>
        </pc:grpChg>
        <pc:grpChg chg="add del">
          <ac:chgData name="foizul_islam@outlook.com" userId="9ab27f3f266fc2c2" providerId="LiveId" clId="{6050D812-A6E7-4D90-9714-C959F5BD146A}" dt="2018-12-02T02:22:17.966" v="4032" actId="26606"/>
          <ac:grpSpMkLst>
            <pc:docMk/>
            <pc:sldMk cId="3622786187" sldId="262"/>
            <ac:grpSpMk id="52" creationId="{3086C462-37F4-494D-8292-CCB95221CC1A}"/>
          </ac:grpSpMkLst>
        </pc:grpChg>
        <pc:grpChg chg="add del">
          <ac:chgData name="foizul_islam@outlook.com" userId="9ab27f3f266fc2c2" providerId="LiveId" clId="{6050D812-A6E7-4D90-9714-C959F5BD146A}" dt="2018-12-02T02:22:35.376" v="4034" actId="26606"/>
          <ac:grpSpMkLst>
            <pc:docMk/>
            <pc:sldMk cId="3622786187" sldId="262"/>
            <ac:grpSpMk id="64" creationId="{2F448CB3-7B4F-45D7-B7C0-DF553DF61453}"/>
          </ac:grpSpMkLst>
        </pc:grpChg>
        <pc:grpChg chg="add del">
          <ac:chgData name="foizul_islam@outlook.com" userId="9ab27f3f266fc2c2" providerId="LiveId" clId="{6050D812-A6E7-4D90-9714-C959F5BD146A}" dt="2018-12-02T02:23:21.499" v="4040"/>
          <ac:grpSpMkLst>
            <pc:docMk/>
            <pc:sldMk cId="3622786187" sldId="262"/>
            <ac:grpSpMk id="68" creationId="{15DECA11-8F23-4BFB-819D-1C5A97840DE0}"/>
          </ac:grpSpMkLst>
        </pc:grpChg>
        <pc:graphicFrameChg chg="add del">
          <ac:chgData name="foizul_islam@outlook.com" userId="9ab27f3f266fc2c2" providerId="LiveId" clId="{6050D812-A6E7-4D90-9714-C959F5BD146A}" dt="2018-12-02T02:20:46.972" v="4016" actId="26606"/>
          <ac:graphicFrameMkLst>
            <pc:docMk/>
            <pc:sldMk cId="3622786187" sldId="262"/>
            <ac:graphicFrameMk id="5" creationId="{7E1A65EE-B13F-4A17-9FA5-8689F1637B73}"/>
          </ac:graphicFrameMkLst>
        </pc:graphicFrameChg>
        <pc:graphicFrameChg chg="add del">
          <ac:chgData name="foizul_islam@outlook.com" userId="9ab27f3f266fc2c2" providerId="LiveId" clId="{6050D812-A6E7-4D90-9714-C959F5BD146A}" dt="2018-12-02T02:20:57.401" v="4018" actId="26606"/>
          <ac:graphicFrameMkLst>
            <pc:docMk/>
            <pc:sldMk cId="3622786187" sldId="262"/>
            <ac:graphicFrameMk id="28" creationId="{43EEF91B-5AD6-4CEF-937A-6F53AC89E506}"/>
          </ac:graphicFrameMkLst>
        </pc:graphicFrameChg>
        <pc:graphicFrameChg chg="add del">
          <ac:chgData name="foizul_islam@outlook.com" userId="9ab27f3f266fc2c2" providerId="LiveId" clId="{6050D812-A6E7-4D90-9714-C959F5BD146A}" dt="2018-12-02T02:21:11.050" v="4020" actId="26606"/>
          <ac:graphicFrameMkLst>
            <pc:docMk/>
            <pc:sldMk cId="3622786187" sldId="262"/>
            <ac:graphicFrameMk id="35" creationId="{BAA2693F-BB80-4DE3-BA88-55ECBC8ADACC}"/>
          </ac:graphicFrameMkLst>
        </pc:graphicFrameChg>
        <pc:graphicFrameChg chg="add del">
          <ac:chgData name="foizul_islam@outlook.com" userId="9ab27f3f266fc2c2" providerId="LiveId" clId="{6050D812-A6E7-4D90-9714-C959F5BD146A}" dt="2018-12-02T02:21:15.371" v="4022" actId="26606"/>
          <ac:graphicFrameMkLst>
            <pc:docMk/>
            <pc:sldMk cId="3622786187" sldId="262"/>
            <ac:graphicFrameMk id="37" creationId="{EECAC5EC-1803-4B2F-BF51-502DF2E0E2FA}"/>
          </ac:graphicFrameMkLst>
        </pc:graphicFrameChg>
        <pc:graphicFrameChg chg="add del">
          <ac:chgData name="foizul_islam@outlook.com" userId="9ab27f3f266fc2c2" providerId="LiveId" clId="{6050D812-A6E7-4D90-9714-C959F5BD146A}" dt="2018-12-02T02:22:14.079" v="4030" actId="26606"/>
          <ac:graphicFrameMkLst>
            <pc:docMk/>
            <pc:sldMk cId="3622786187" sldId="262"/>
            <ac:graphicFrameMk id="45" creationId="{538FE4E3-D452-4FE0-9D36-649E20979047}"/>
          </ac:graphicFrameMkLst>
        </pc:graphicFrameChg>
        <pc:graphicFrameChg chg="add del">
          <ac:chgData name="foizul_islam@outlook.com" userId="9ab27f3f266fc2c2" providerId="LiveId" clId="{6050D812-A6E7-4D90-9714-C959F5BD146A}" dt="2018-12-02T02:22:35.376" v="4034" actId="26606"/>
          <ac:graphicFrameMkLst>
            <pc:docMk/>
            <pc:sldMk cId="3622786187" sldId="262"/>
            <ac:graphicFrameMk id="66" creationId="{FB132581-DC26-46C9-B6CD-D81E808436B9}"/>
          </ac:graphicFrameMkLst>
        </pc:graphicFrameChg>
        <pc:picChg chg="add del">
          <ac:chgData name="foizul_islam@outlook.com" userId="9ab27f3f266fc2c2" providerId="LiveId" clId="{6050D812-A6E7-4D90-9714-C959F5BD146A}" dt="2018-12-02T02:20:41.727" v="4014" actId="26606"/>
          <ac:picMkLst>
            <pc:docMk/>
            <pc:sldMk cId="3622786187" sldId="262"/>
            <ac:picMk id="7" creationId="{C08012A0-8959-4502-90BC-1BF14C48D570}"/>
          </ac:picMkLst>
        </pc:picChg>
        <pc:cxnChg chg="add del">
          <ac:chgData name="foizul_islam@outlook.com" userId="9ab27f3f266fc2c2" providerId="LiveId" clId="{6050D812-A6E7-4D90-9714-C959F5BD146A}" dt="2018-12-02T02:22:17.966" v="4032" actId="26606"/>
          <ac:cxnSpMkLst>
            <pc:docMk/>
            <pc:sldMk cId="3622786187" sldId="262"/>
            <ac:cxnSpMk id="56" creationId="{AD23B2CD-009B-425A-9616-1E1AD1D5AB46}"/>
          </ac:cxnSpMkLst>
        </pc:cxnChg>
        <pc:cxnChg chg="add del">
          <ac:chgData name="foizul_islam@outlook.com" userId="9ab27f3f266fc2c2" providerId="LiveId" clId="{6050D812-A6E7-4D90-9714-C959F5BD146A}" dt="2018-12-02T02:23:54.271" v="4044" actId="26606"/>
          <ac:cxnSpMkLst>
            <pc:docMk/>
            <pc:sldMk cId="3622786187" sldId="262"/>
            <ac:cxnSpMk id="81" creationId="{063B6EC6-D752-4EE7-908B-F8F19E8C7FEA}"/>
          </ac:cxnSpMkLst>
        </pc:cxnChg>
        <pc:cxnChg chg="add del">
          <ac:chgData name="foizul_islam@outlook.com" userId="9ab27f3f266fc2c2" providerId="LiveId" clId="{6050D812-A6E7-4D90-9714-C959F5BD146A}" dt="2018-12-02T02:23:54.271" v="4044" actId="26606"/>
          <ac:cxnSpMkLst>
            <pc:docMk/>
            <pc:sldMk cId="3622786187" sldId="262"/>
            <ac:cxnSpMk id="83" creationId="{EFECD4E8-AD3E-4228-82A2-9461958EA94D}"/>
          </ac:cxnSpMkLst>
        </pc:cxnChg>
        <pc:cxnChg chg="add">
          <ac:chgData name="foizul_islam@outlook.com" userId="9ab27f3f266fc2c2" providerId="LiveId" clId="{6050D812-A6E7-4D90-9714-C959F5BD146A}" dt="2018-12-02T02:23:54.318" v="4045" actId="26606"/>
          <ac:cxnSpMkLst>
            <pc:docMk/>
            <pc:sldMk cId="3622786187" sldId="262"/>
            <ac:cxnSpMk id="100" creationId="{1A901C3D-CFAE-460D-BD0E-7D22164D7DFB}"/>
          </ac:cxnSpMkLst>
        </pc:cxnChg>
        <pc:cxnChg chg="add">
          <ac:chgData name="foizul_islam@outlook.com" userId="9ab27f3f266fc2c2" providerId="LiveId" clId="{6050D812-A6E7-4D90-9714-C959F5BD146A}" dt="2018-12-02T02:23:54.318" v="4045" actId="26606"/>
          <ac:cxnSpMkLst>
            <pc:docMk/>
            <pc:sldMk cId="3622786187" sldId="262"/>
            <ac:cxnSpMk id="101" creationId="{837C0EA9-1437-4437-9D20-2BBDA1AA9FF8}"/>
          </ac:cxnSpMkLst>
        </pc:cxnChg>
      </pc:sldChg>
      <pc:sldChg chg="modSp add modNotesTx">
        <pc:chgData name="foizul_islam@outlook.com" userId="9ab27f3f266fc2c2" providerId="LiveId" clId="{6050D812-A6E7-4D90-9714-C959F5BD146A}" dt="2018-12-03T12:52:13.392" v="6643" actId="5793"/>
        <pc:sldMkLst>
          <pc:docMk/>
          <pc:sldMk cId="1662867557" sldId="263"/>
        </pc:sldMkLst>
        <pc:spChg chg="mod">
          <ac:chgData name="foizul_islam@outlook.com" userId="9ab27f3f266fc2c2" providerId="LiveId" clId="{6050D812-A6E7-4D90-9714-C959F5BD146A}" dt="2018-12-03T02:18:15.401" v="6320" actId="313"/>
          <ac:spMkLst>
            <pc:docMk/>
            <pc:sldMk cId="1662867557" sldId="263"/>
            <ac:spMk id="2" creationId="{ABD5C129-40C8-45C6-B5F6-DF22E86DE28B}"/>
          </ac:spMkLst>
        </pc:spChg>
        <pc:spChg chg="mod">
          <ac:chgData name="foizul_islam@outlook.com" userId="9ab27f3f266fc2c2" providerId="LiveId" clId="{6050D812-A6E7-4D90-9714-C959F5BD146A}" dt="2018-12-03T12:24:16.051" v="6391" actId="27636"/>
          <ac:spMkLst>
            <pc:docMk/>
            <pc:sldMk cId="1662867557" sldId="263"/>
            <ac:spMk id="3" creationId="{AB160AA3-971D-400A-B028-12E851FB0AC1}"/>
          </ac:spMkLst>
        </pc:spChg>
      </pc:sldChg>
      <pc:sldChg chg="modSp add">
        <pc:chgData name="foizul_islam@outlook.com" userId="9ab27f3f266fc2c2" providerId="LiveId" clId="{6050D812-A6E7-4D90-9714-C959F5BD146A}" dt="2018-12-03T12:24:44.269" v="6392" actId="20577"/>
        <pc:sldMkLst>
          <pc:docMk/>
          <pc:sldMk cId="1052988928" sldId="264"/>
        </pc:sldMkLst>
        <pc:spChg chg="mod">
          <ac:chgData name="foizul_islam@outlook.com" userId="9ab27f3f266fc2c2" providerId="LiveId" clId="{6050D812-A6E7-4D90-9714-C959F5BD146A}" dt="2018-11-22T02:02:16.156" v="516" actId="20577"/>
          <ac:spMkLst>
            <pc:docMk/>
            <pc:sldMk cId="1052988928" sldId="264"/>
            <ac:spMk id="2" creationId="{549B9AD6-B0E1-4A21-94E8-1EFFE74B4893}"/>
          </ac:spMkLst>
        </pc:spChg>
        <pc:spChg chg="mod">
          <ac:chgData name="foizul_islam@outlook.com" userId="9ab27f3f266fc2c2" providerId="LiveId" clId="{6050D812-A6E7-4D90-9714-C959F5BD146A}" dt="2018-12-03T12:24:44.269" v="6392" actId="20577"/>
          <ac:spMkLst>
            <pc:docMk/>
            <pc:sldMk cId="1052988928" sldId="264"/>
            <ac:spMk id="3" creationId="{A9671280-8DC4-4462-AE1B-5A57FE8BD982}"/>
          </ac:spMkLst>
        </pc:spChg>
      </pc:sldChg>
      <pc:sldChg chg="addSp delSp modSp add">
        <pc:chgData name="foizul_islam@outlook.com" userId="9ab27f3f266fc2c2" providerId="LiveId" clId="{6050D812-A6E7-4D90-9714-C959F5BD146A}" dt="2018-12-03T12:28:16.449" v="6412" actId="1076"/>
        <pc:sldMkLst>
          <pc:docMk/>
          <pc:sldMk cId="943791522" sldId="265"/>
        </pc:sldMkLst>
        <pc:spChg chg="mod">
          <ac:chgData name="foizul_islam@outlook.com" userId="9ab27f3f266fc2c2" providerId="LiveId" clId="{6050D812-A6E7-4D90-9714-C959F5BD146A}" dt="2018-12-03T12:28:09.831" v="6411" actId="27636"/>
          <ac:spMkLst>
            <pc:docMk/>
            <pc:sldMk cId="943791522" sldId="265"/>
            <ac:spMk id="2" creationId="{79FDBFEC-0E2E-43B7-AB98-FAA9A52FE50C}"/>
          </ac:spMkLst>
        </pc:spChg>
        <pc:spChg chg="del">
          <ac:chgData name="foizul_islam@outlook.com" userId="9ab27f3f266fc2c2" providerId="LiveId" clId="{6050D812-A6E7-4D90-9714-C959F5BD146A}" dt="2018-12-02T14:10:48.248" v="4104"/>
          <ac:spMkLst>
            <pc:docMk/>
            <pc:sldMk cId="943791522" sldId="265"/>
            <ac:spMk id="3" creationId="{1EE5E95C-89EA-4582-AC66-7F8A53437095}"/>
          </ac:spMkLst>
        </pc:spChg>
        <pc:picChg chg="add mod">
          <ac:chgData name="foizul_islam@outlook.com" userId="9ab27f3f266fc2c2" providerId="LiveId" clId="{6050D812-A6E7-4D90-9714-C959F5BD146A}" dt="2018-12-03T12:28:16.449" v="6412" actId="1076"/>
          <ac:picMkLst>
            <pc:docMk/>
            <pc:sldMk cId="943791522" sldId="265"/>
            <ac:picMk id="4" creationId="{DA94BC22-25B5-4A61-B3E6-F4AA4678DA58}"/>
          </ac:picMkLst>
        </pc:picChg>
      </pc:sldChg>
      <pc:sldChg chg="addSp delSp modSp add">
        <pc:chgData name="foizul_islam@outlook.com" userId="9ab27f3f266fc2c2" providerId="LiveId" clId="{6050D812-A6E7-4D90-9714-C959F5BD146A}" dt="2018-12-03T12:25:45.282" v="6396" actId="207"/>
        <pc:sldMkLst>
          <pc:docMk/>
          <pc:sldMk cId="2087668487" sldId="266"/>
        </pc:sldMkLst>
        <pc:spChg chg="mod">
          <ac:chgData name="foizul_islam@outlook.com" userId="9ab27f3f266fc2c2" providerId="LiveId" clId="{6050D812-A6E7-4D90-9714-C959F5BD146A}" dt="2018-12-03T12:25:45.282" v="6396" actId="207"/>
          <ac:spMkLst>
            <pc:docMk/>
            <pc:sldMk cId="2087668487" sldId="266"/>
            <ac:spMk id="2" creationId="{8415C2EC-13D5-421C-A922-E2E1BBD884CB}"/>
          </ac:spMkLst>
        </pc:spChg>
        <pc:spChg chg="del">
          <ac:chgData name="foizul_islam@outlook.com" userId="9ab27f3f266fc2c2" providerId="LiveId" clId="{6050D812-A6E7-4D90-9714-C959F5BD146A}" dt="2018-12-02T23:08:00.829" v="4197"/>
          <ac:spMkLst>
            <pc:docMk/>
            <pc:sldMk cId="2087668487" sldId="266"/>
            <ac:spMk id="3" creationId="{DF4852D2-A36C-4A1B-BBB5-A297C458DA34}"/>
          </ac:spMkLst>
        </pc:spChg>
        <pc:spChg chg="add mod">
          <ac:chgData name="foizul_islam@outlook.com" userId="9ab27f3f266fc2c2" providerId="LiveId" clId="{6050D812-A6E7-4D90-9714-C959F5BD146A}" dt="2018-12-02T23:57:42.342" v="5005" actId="255"/>
          <ac:spMkLst>
            <pc:docMk/>
            <pc:sldMk cId="2087668487" sldId="266"/>
            <ac:spMk id="5" creationId="{9F71CBC8-FE9F-40DE-B3CF-49E477336F09}"/>
          </ac:spMkLst>
        </pc:spChg>
        <pc:picChg chg="add mod">
          <ac:chgData name="foizul_islam@outlook.com" userId="9ab27f3f266fc2c2" providerId="LiveId" clId="{6050D812-A6E7-4D90-9714-C959F5BD146A}" dt="2018-12-02T23:58:09.632" v="5008" actId="1076"/>
          <ac:picMkLst>
            <pc:docMk/>
            <pc:sldMk cId="2087668487" sldId="266"/>
            <ac:picMk id="4" creationId="{6C71565E-AA56-4AB9-BB92-7E199FD6016E}"/>
          </ac:picMkLst>
        </pc:picChg>
      </pc:sldChg>
      <pc:sldChg chg="addSp delSp modSp add">
        <pc:chgData name="foizul_islam@outlook.com" userId="9ab27f3f266fc2c2" providerId="LiveId" clId="{6050D812-A6E7-4D90-9714-C959F5BD146A}" dt="2018-12-03T12:25:56.486" v="6397" actId="207"/>
        <pc:sldMkLst>
          <pc:docMk/>
          <pc:sldMk cId="162696501" sldId="267"/>
        </pc:sldMkLst>
        <pc:spChg chg="mod">
          <ac:chgData name="foizul_islam@outlook.com" userId="9ab27f3f266fc2c2" providerId="LiveId" clId="{6050D812-A6E7-4D90-9714-C959F5BD146A}" dt="2018-12-03T12:25:56.486" v="6397" actId="207"/>
          <ac:spMkLst>
            <pc:docMk/>
            <pc:sldMk cId="162696501" sldId="267"/>
            <ac:spMk id="2" creationId="{BD876034-B33C-451E-B01B-87B21EAA265F}"/>
          </ac:spMkLst>
        </pc:spChg>
        <pc:spChg chg="del">
          <ac:chgData name="foizul_islam@outlook.com" userId="9ab27f3f266fc2c2" providerId="LiveId" clId="{6050D812-A6E7-4D90-9714-C959F5BD146A}" dt="2018-12-02T23:10:26.784" v="4223"/>
          <ac:spMkLst>
            <pc:docMk/>
            <pc:sldMk cId="162696501" sldId="267"/>
            <ac:spMk id="3" creationId="{AA451FA9-C707-4AE0-AED3-691D2861814B}"/>
          </ac:spMkLst>
        </pc:spChg>
        <pc:picChg chg="add mod">
          <ac:chgData name="foizul_islam@outlook.com" userId="9ab27f3f266fc2c2" providerId="LiveId" clId="{6050D812-A6E7-4D90-9714-C959F5BD146A}" dt="2018-12-02T23:32:14.018" v="4660" actId="14100"/>
          <ac:picMkLst>
            <pc:docMk/>
            <pc:sldMk cId="162696501" sldId="267"/>
            <ac:picMk id="4" creationId="{5D814DF4-C06D-4CB4-9398-DBCB7CB3B08F}"/>
          </ac:picMkLst>
        </pc:picChg>
      </pc:sldChg>
      <pc:sldChg chg="addSp delSp modSp add mod setBg">
        <pc:chgData name="foizul_islam@outlook.com" userId="9ab27f3f266fc2c2" providerId="LiveId" clId="{6050D812-A6E7-4D90-9714-C959F5BD146A}" dt="2018-12-03T12:26:04.663" v="6398" actId="207"/>
        <pc:sldMkLst>
          <pc:docMk/>
          <pc:sldMk cId="1211488622" sldId="268"/>
        </pc:sldMkLst>
        <pc:spChg chg="mod">
          <ac:chgData name="foizul_islam@outlook.com" userId="9ab27f3f266fc2c2" providerId="LiveId" clId="{6050D812-A6E7-4D90-9714-C959F5BD146A}" dt="2018-12-03T12:26:04.663" v="6398" actId="207"/>
          <ac:spMkLst>
            <pc:docMk/>
            <pc:sldMk cId="1211488622" sldId="268"/>
            <ac:spMk id="2" creationId="{C87DEDF9-1401-4BDB-8486-F12B240C6A0F}"/>
          </ac:spMkLst>
        </pc:spChg>
        <pc:spChg chg="del">
          <ac:chgData name="foizul_islam@outlook.com" userId="9ab27f3f266fc2c2" providerId="LiveId" clId="{6050D812-A6E7-4D90-9714-C959F5BD146A}" dt="2018-12-02T23:11:26.983" v="4242"/>
          <ac:spMkLst>
            <pc:docMk/>
            <pc:sldMk cId="1211488622" sldId="268"/>
            <ac:spMk id="3" creationId="{E2A4ACBA-8BD9-40CB-AC8E-95578098BB65}"/>
          </ac:spMkLst>
        </pc:spChg>
        <pc:spChg chg="add del">
          <ac:chgData name="foizul_islam@outlook.com" userId="9ab27f3f266fc2c2" providerId="LiveId" clId="{6050D812-A6E7-4D90-9714-C959F5BD146A}" dt="2018-12-02T23:13:09.944" v="4254" actId="26606"/>
          <ac:spMkLst>
            <pc:docMk/>
            <pc:sldMk cId="1211488622" sldId="268"/>
            <ac:spMk id="24" creationId="{DCB111C3-2152-496C-970A-1D958E1F2559}"/>
          </ac:spMkLst>
        </pc:spChg>
        <pc:grpChg chg="add del">
          <ac:chgData name="foizul_islam@outlook.com" userId="9ab27f3f266fc2c2" providerId="LiveId" clId="{6050D812-A6E7-4D90-9714-C959F5BD146A}" dt="2018-12-02T23:12:57.764" v="4252" actId="26606"/>
          <ac:grpSpMkLst>
            <pc:docMk/>
            <pc:sldMk cId="1211488622" sldId="268"/>
            <ac:grpSpMk id="12" creationId="{90A61547-2555-4DE2-A37F-A53E54917441}"/>
          </ac:grpSpMkLst>
        </pc:grpChg>
        <pc:picChg chg="add del mod ord">
          <ac:chgData name="foizul_islam@outlook.com" userId="9ab27f3f266fc2c2" providerId="LiveId" clId="{6050D812-A6E7-4D90-9714-C959F5BD146A}" dt="2018-12-02T23:31:42.804" v="4656" actId="14100"/>
          <ac:picMkLst>
            <pc:docMk/>
            <pc:sldMk cId="1211488622" sldId="268"/>
            <ac:picMk id="4" creationId="{D4E73783-B893-40F3-8059-3BE97D4FD280}"/>
          </ac:picMkLst>
        </pc:picChg>
        <pc:picChg chg="add del">
          <ac:chgData name="foizul_islam@outlook.com" userId="9ab27f3f266fc2c2" providerId="LiveId" clId="{6050D812-A6E7-4D90-9714-C959F5BD146A}" dt="2018-12-02T23:12:03.854" v="4246" actId="478"/>
          <ac:picMkLst>
            <pc:docMk/>
            <pc:sldMk cId="1211488622" sldId="268"/>
            <ac:picMk id="5" creationId="{ADECFC31-F224-402A-ABCD-A503929E50E3}"/>
          </ac:picMkLst>
        </pc:picChg>
        <pc:picChg chg="add del">
          <ac:chgData name="foizul_islam@outlook.com" userId="9ab27f3f266fc2c2" providerId="LiveId" clId="{6050D812-A6E7-4D90-9714-C959F5BD146A}" dt="2018-12-02T23:12:25.132" v="4248" actId="478"/>
          <ac:picMkLst>
            <pc:docMk/>
            <pc:sldMk cId="1211488622" sldId="268"/>
            <ac:picMk id="6" creationId="{B9E9F041-0AE9-443C-AE45-7B5E49120E8A}"/>
          </ac:picMkLst>
        </pc:picChg>
        <pc:picChg chg="add mod">
          <ac:chgData name="foizul_islam@outlook.com" userId="9ab27f3f266fc2c2" providerId="LiveId" clId="{6050D812-A6E7-4D90-9714-C959F5BD146A}" dt="2018-12-02T23:31:49.407" v="4657" actId="14100"/>
          <ac:picMkLst>
            <pc:docMk/>
            <pc:sldMk cId="1211488622" sldId="268"/>
            <ac:picMk id="7" creationId="{409B7F4C-6A60-41CA-B56F-A65A195D23E6}"/>
          </ac:picMkLst>
        </pc:picChg>
        <pc:picChg chg="add del">
          <ac:chgData name="foizul_islam@outlook.com" userId="9ab27f3f266fc2c2" providerId="LiveId" clId="{6050D812-A6E7-4D90-9714-C959F5BD146A}" dt="2018-12-02T23:13:09.944" v="4254" actId="26606"/>
          <ac:picMkLst>
            <pc:docMk/>
            <pc:sldMk cId="1211488622" sldId="268"/>
            <ac:picMk id="10" creationId="{D4E73783-B893-40F3-8059-3BE97D4FD280}"/>
          </ac:picMkLst>
        </pc:picChg>
      </pc:sldChg>
      <pc:sldChg chg="addSp delSp modSp add">
        <pc:chgData name="foizul_islam@outlook.com" userId="9ab27f3f266fc2c2" providerId="LiveId" clId="{6050D812-A6E7-4D90-9714-C959F5BD146A}" dt="2018-12-03T12:26:29.306" v="6400" actId="207"/>
        <pc:sldMkLst>
          <pc:docMk/>
          <pc:sldMk cId="2899580967" sldId="269"/>
        </pc:sldMkLst>
        <pc:spChg chg="mod">
          <ac:chgData name="foizul_islam@outlook.com" userId="9ab27f3f266fc2c2" providerId="LiveId" clId="{6050D812-A6E7-4D90-9714-C959F5BD146A}" dt="2018-12-03T12:26:29.306" v="6400" actId="207"/>
          <ac:spMkLst>
            <pc:docMk/>
            <pc:sldMk cId="2899580967" sldId="269"/>
            <ac:spMk id="2" creationId="{F4AD4758-D44B-4BEE-9F1B-FE5E795395D1}"/>
          </ac:spMkLst>
        </pc:spChg>
        <pc:spChg chg="del mod">
          <ac:chgData name="foizul_islam@outlook.com" userId="9ab27f3f266fc2c2" providerId="LiveId" clId="{6050D812-A6E7-4D90-9714-C959F5BD146A}" dt="2018-12-02T23:16:03.299" v="4285"/>
          <ac:spMkLst>
            <pc:docMk/>
            <pc:sldMk cId="2899580967" sldId="269"/>
            <ac:spMk id="3" creationId="{7B9F806B-7057-4665-BBB6-C2277DD13B72}"/>
          </ac:spMkLst>
        </pc:spChg>
        <pc:picChg chg="add mod">
          <ac:chgData name="foizul_islam@outlook.com" userId="9ab27f3f266fc2c2" providerId="LiveId" clId="{6050D812-A6E7-4D90-9714-C959F5BD146A}" dt="2018-12-02T23:31:02.659" v="4651" actId="1076"/>
          <ac:picMkLst>
            <pc:docMk/>
            <pc:sldMk cId="2899580967" sldId="269"/>
            <ac:picMk id="4" creationId="{A04F6E30-9F06-4B44-8438-9358F7D02361}"/>
          </ac:picMkLst>
        </pc:picChg>
        <pc:picChg chg="add mod">
          <ac:chgData name="foizul_islam@outlook.com" userId="9ab27f3f266fc2c2" providerId="LiveId" clId="{6050D812-A6E7-4D90-9714-C959F5BD146A}" dt="2018-12-02T23:19:05.484" v="4337" actId="14100"/>
          <ac:picMkLst>
            <pc:docMk/>
            <pc:sldMk cId="2899580967" sldId="269"/>
            <ac:picMk id="5" creationId="{33E665BC-CDE5-47BD-996F-BF31AC5D7015}"/>
          </ac:picMkLst>
        </pc:picChg>
        <pc:picChg chg="add del mod">
          <ac:chgData name="foizul_islam@outlook.com" userId="9ab27f3f266fc2c2" providerId="LiveId" clId="{6050D812-A6E7-4D90-9714-C959F5BD146A}" dt="2018-12-02T23:18:58.804" v="4336" actId="1076"/>
          <ac:picMkLst>
            <pc:docMk/>
            <pc:sldMk cId="2899580967" sldId="269"/>
            <ac:picMk id="6" creationId="{E1B020B6-007B-40FD-8FD9-FC55999378AA}"/>
          </ac:picMkLst>
        </pc:picChg>
      </pc:sldChg>
      <pc:sldChg chg="addSp delSp modSp add">
        <pc:chgData name="foizul_islam@outlook.com" userId="9ab27f3f266fc2c2" providerId="LiveId" clId="{6050D812-A6E7-4D90-9714-C959F5BD146A}" dt="2018-12-03T12:26:43.149" v="6401" actId="207"/>
        <pc:sldMkLst>
          <pc:docMk/>
          <pc:sldMk cId="1787889436" sldId="270"/>
        </pc:sldMkLst>
        <pc:spChg chg="mod">
          <ac:chgData name="foizul_islam@outlook.com" userId="9ab27f3f266fc2c2" providerId="LiveId" clId="{6050D812-A6E7-4D90-9714-C959F5BD146A}" dt="2018-12-03T12:26:43.149" v="6401" actId="207"/>
          <ac:spMkLst>
            <pc:docMk/>
            <pc:sldMk cId="1787889436" sldId="270"/>
            <ac:spMk id="2" creationId="{B4561518-FCEE-49E9-B509-3005313D6BAE}"/>
          </ac:spMkLst>
        </pc:spChg>
        <pc:spChg chg="del">
          <ac:chgData name="foizul_islam@outlook.com" userId="9ab27f3f266fc2c2" providerId="LiveId" clId="{6050D812-A6E7-4D90-9714-C959F5BD146A}" dt="2018-12-02T23:19:29.542" v="4339"/>
          <ac:spMkLst>
            <pc:docMk/>
            <pc:sldMk cId="1787889436" sldId="270"/>
            <ac:spMk id="3" creationId="{B4AF21A4-5B2F-4392-88F4-4ADDED6101BA}"/>
          </ac:spMkLst>
        </pc:spChg>
        <pc:picChg chg="add mod">
          <ac:chgData name="foizul_islam@outlook.com" userId="9ab27f3f266fc2c2" providerId="LiveId" clId="{6050D812-A6E7-4D90-9714-C959F5BD146A}" dt="2018-12-02T23:29:22.758" v="4560" actId="14100"/>
          <ac:picMkLst>
            <pc:docMk/>
            <pc:sldMk cId="1787889436" sldId="270"/>
            <ac:picMk id="4" creationId="{00A3CFEE-998A-49D2-BA20-2A84B7F4870C}"/>
          </ac:picMkLst>
        </pc:picChg>
      </pc:sldChg>
      <pc:sldChg chg="addSp delSp modSp add">
        <pc:chgData name="foizul_islam@outlook.com" userId="9ab27f3f266fc2c2" providerId="LiveId" clId="{6050D812-A6E7-4D90-9714-C959F5BD146A}" dt="2018-12-03T12:27:02.201" v="6403" actId="207"/>
        <pc:sldMkLst>
          <pc:docMk/>
          <pc:sldMk cId="2576645016" sldId="271"/>
        </pc:sldMkLst>
        <pc:spChg chg="mod">
          <ac:chgData name="foizul_islam@outlook.com" userId="9ab27f3f266fc2c2" providerId="LiveId" clId="{6050D812-A6E7-4D90-9714-C959F5BD146A}" dt="2018-12-03T12:27:02.201" v="6403" actId="207"/>
          <ac:spMkLst>
            <pc:docMk/>
            <pc:sldMk cId="2576645016" sldId="271"/>
            <ac:spMk id="2" creationId="{EA094646-0714-4D5D-8CAB-09BDB019A685}"/>
          </ac:spMkLst>
        </pc:spChg>
        <pc:spChg chg="del">
          <ac:chgData name="foizul_islam@outlook.com" userId="9ab27f3f266fc2c2" providerId="LiveId" clId="{6050D812-A6E7-4D90-9714-C959F5BD146A}" dt="2018-12-02T23:21:25.538" v="4364"/>
          <ac:spMkLst>
            <pc:docMk/>
            <pc:sldMk cId="2576645016" sldId="271"/>
            <ac:spMk id="3" creationId="{F9C4403C-21AE-4B37-915A-721E4E14A7F9}"/>
          </ac:spMkLst>
        </pc:spChg>
        <pc:picChg chg="add mod">
          <ac:chgData name="foizul_islam@outlook.com" userId="9ab27f3f266fc2c2" providerId="LiveId" clId="{6050D812-A6E7-4D90-9714-C959F5BD146A}" dt="2018-12-02T23:23:43.080" v="4462" actId="1076"/>
          <ac:picMkLst>
            <pc:docMk/>
            <pc:sldMk cId="2576645016" sldId="271"/>
            <ac:picMk id="4" creationId="{8FEAC0CD-FB10-4826-A593-426E5D6F7BFE}"/>
          </ac:picMkLst>
        </pc:picChg>
        <pc:picChg chg="add mod">
          <ac:chgData name="foizul_islam@outlook.com" userId="9ab27f3f266fc2c2" providerId="LiveId" clId="{6050D812-A6E7-4D90-9714-C959F5BD146A}" dt="2018-12-02T23:28:46.385" v="4556" actId="14100"/>
          <ac:picMkLst>
            <pc:docMk/>
            <pc:sldMk cId="2576645016" sldId="271"/>
            <ac:picMk id="5" creationId="{2842B5CD-853C-4F45-B697-6ED0C3130555}"/>
          </ac:picMkLst>
        </pc:picChg>
      </pc:sldChg>
      <pc:sldChg chg="addSp delSp modSp add">
        <pc:chgData name="foizul_islam@outlook.com" userId="9ab27f3f266fc2c2" providerId="LiveId" clId="{6050D812-A6E7-4D90-9714-C959F5BD146A}" dt="2018-12-03T12:27:24.140" v="6405" actId="207"/>
        <pc:sldMkLst>
          <pc:docMk/>
          <pc:sldMk cId="1674607726" sldId="272"/>
        </pc:sldMkLst>
        <pc:spChg chg="mod">
          <ac:chgData name="foizul_islam@outlook.com" userId="9ab27f3f266fc2c2" providerId="LiveId" clId="{6050D812-A6E7-4D90-9714-C959F5BD146A}" dt="2018-12-03T12:27:24.140" v="6405" actId="207"/>
          <ac:spMkLst>
            <pc:docMk/>
            <pc:sldMk cId="1674607726" sldId="272"/>
            <ac:spMk id="2" creationId="{C74D4C0E-7035-4125-896D-030F2F74E47C}"/>
          </ac:spMkLst>
        </pc:spChg>
        <pc:spChg chg="del">
          <ac:chgData name="foizul_islam@outlook.com" userId="9ab27f3f266fc2c2" providerId="LiveId" clId="{6050D812-A6E7-4D90-9714-C959F5BD146A}" dt="2018-12-02T23:24:46.542" v="4464"/>
          <ac:spMkLst>
            <pc:docMk/>
            <pc:sldMk cId="1674607726" sldId="272"/>
            <ac:spMk id="3" creationId="{7CAFDA33-615A-4140-84B2-3209450D0B21}"/>
          </ac:spMkLst>
        </pc:spChg>
        <pc:picChg chg="add mod">
          <ac:chgData name="foizul_islam@outlook.com" userId="9ab27f3f266fc2c2" providerId="LiveId" clId="{6050D812-A6E7-4D90-9714-C959F5BD146A}" dt="2018-12-02T23:27:59.920" v="4554" actId="14100"/>
          <ac:picMkLst>
            <pc:docMk/>
            <pc:sldMk cId="1674607726" sldId="272"/>
            <ac:picMk id="4" creationId="{8CC29CAB-E7AD-4E36-A277-87737655CC14}"/>
          </ac:picMkLst>
        </pc:picChg>
      </pc:sldChg>
      <pc:sldChg chg="addSp delSp modSp add">
        <pc:chgData name="foizul_islam@outlook.com" userId="9ab27f3f266fc2c2" providerId="LiveId" clId="{6050D812-A6E7-4D90-9714-C959F5BD146A}" dt="2018-12-02T23:27:33.860" v="4549" actId="207"/>
        <pc:sldMkLst>
          <pc:docMk/>
          <pc:sldMk cId="1750452378" sldId="273"/>
        </pc:sldMkLst>
        <pc:spChg chg="mod">
          <ac:chgData name="foizul_islam@outlook.com" userId="9ab27f3f266fc2c2" providerId="LiveId" clId="{6050D812-A6E7-4D90-9714-C959F5BD146A}" dt="2018-12-02T23:27:33.860" v="4549" actId="207"/>
          <ac:spMkLst>
            <pc:docMk/>
            <pc:sldMk cId="1750452378" sldId="273"/>
            <ac:spMk id="2" creationId="{81CA22DE-91F3-4B1F-BC64-90018952BBEA}"/>
          </ac:spMkLst>
        </pc:spChg>
        <pc:spChg chg="del">
          <ac:chgData name="foizul_islam@outlook.com" userId="9ab27f3f266fc2c2" providerId="LiveId" clId="{6050D812-A6E7-4D90-9714-C959F5BD146A}" dt="2018-12-02T23:25:45.923" v="4513"/>
          <ac:spMkLst>
            <pc:docMk/>
            <pc:sldMk cId="1750452378" sldId="273"/>
            <ac:spMk id="3" creationId="{0B723BF1-264D-4D8F-8630-26A8948E7D92}"/>
          </ac:spMkLst>
        </pc:spChg>
        <pc:picChg chg="add mod">
          <ac:chgData name="foizul_islam@outlook.com" userId="9ab27f3f266fc2c2" providerId="LiveId" clId="{6050D812-A6E7-4D90-9714-C959F5BD146A}" dt="2018-12-02T23:26:07.209" v="4517" actId="1076"/>
          <ac:picMkLst>
            <pc:docMk/>
            <pc:sldMk cId="1750452378" sldId="273"/>
            <ac:picMk id="4" creationId="{B72EDDBB-FBD8-467C-A481-C25A53F058CC}"/>
          </ac:picMkLst>
        </pc:picChg>
      </pc:sldChg>
      <pc:sldChg chg="modSp add">
        <pc:chgData name="foizul_islam@outlook.com" userId="9ab27f3f266fc2c2" providerId="LiveId" clId="{6050D812-A6E7-4D90-9714-C959F5BD146A}" dt="2018-12-03T12:25:07.963" v="6393" actId="207"/>
        <pc:sldMkLst>
          <pc:docMk/>
          <pc:sldMk cId="110693819" sldId="274"/>
        </pc:sldMkLst>
        <pc:spChg chg="mod">
          <ac:chgData name="foizul_islam@outlook.com" userId="9ab27f3f266fc2c2" providerId="LiveId" clId="{6050D812-A6E7-4D90-9714-C959F5BD146A}" dt="2018-12-03T12:25:07.963" v="6393" actId="207"/>
          <ac:spMkLst>
            <pc:docMk/>
            <pc:sldMk cId="110693819" sldId="274"/>
            <ac:spMk id="2" creationId="{2C8DD6B5-CCE1-47B7-9556-FBC77885FD28}"/>
          </ac:spMkLst>
        </pc:spChg>
        <pc:spChg chg="mod">
          <ac:chgData name="foizul_islam@outlook.com" userId="9ab27f3f266fc2c2" providerId="LiveId" clId="{6050D812-A6E7-4D90-9714-C959F5BD146A}" dt="2018-12-03T02:07:09.249" v="6152" actId="5793"/>
          <ac:spMkLst>
            <pc:docMk/>
            <pc:sldMk cId="110693819" sldId="274"/>
            <ac:spMk id="3" creationId="{FF7E068E-F383-45EA-9372-70D91BA004E3}"/>
          </ac:spMkLst>
        </pc:spChg>
      </pc:sldChg>
      <pc:sldChg chg="modSp add del">
        <pc:chgData name="foizul_islam@outlook.com" userId="9ab27f3f266fc2c2" providerId="LiveId" clId="{6050D812-A6E7-4D90-9714-C959F5BD146A}" dt="2018-12-03T02:06:58.367" v="6149" actId="2696"/>
        <pc:sldMkLst>
          <pc:docMk/>
          <pc:sldMk cId="2056605449" sldId="274"/>
        </pc:sldMkLst>
        <pc:spChg chg="mod">
          <ac:chgData name="foizul_islam@outlook.com" userId="9ab27f3f266fc2c2" providerId="LiveId" clId="{6050D812-A6E7-4D90-9714-C959F5BD146A}" dt="2018-12-03T02:03:00.775" v="6147" actId="20577"/>
          <ac:spMkLst>
            <pc:docMk/>
            <pc:sldMk cId="2056605449" sldId="274"/>
            <ac:spMk id="2" creationId="{4328837C-AED5-4163-98F0-13492EBDA478}"/>
          </ac:spMkLst>
        </pc:spChg>
        <pc:spChg chg="mod">
          <ac:chgData name="foizul_islam@outlook.com" userId="9ab27f3f266fc2c2" providerId="LiveId" clId="{6050D812-A6E7-4D90-9714-C959F5BD146A}" dt="2018-12-03T02:03:13.587" v="6148" actId="255"/>
          <ac:spMkLst>
            <pc:docMk/>
            <pc:sldMk cId="2056605449" sldId="274"/>
            <ac:spMk id="3" creationId="{9420900E-47CC-4D79-BAB8-D4C398C43B7D}"/>
          </ac:spMkLst>
        </pc:spChg>
      </pc:sldChg>
      <pc:sldChg chg="modSp add">
        <pc:chgData name="foizul_islam@outlook.com" userId="9ab27f3f266fc2c2" providerId="LiveId" clId="{6050D812-A6E7-4D90-9714-C959F5BD146A}" dt="2018-12-03T12:25:19.936" v="6394" actId="207"/>
        <pc:sldMkLst>
          <pc:docMk/>
          <pc:sldMk cId="888793783" sldId="275"/>
        </pc:sldMkLst>
        <pc:spChg chg="mod">
          <ac:chgData name="foizul_islam@outlook.com" userId="9ab27f3f266fc2c2" providerId="LiveId" clId="{6050D812-A6E7-4D90-9714-C959F5BD146A}" dt="2018-12-03T12:25:19.936" v="6394" actId="207"/>
          <ac:spMkLst>
            <pc:docMk/>
            <pc:sldMk cId="888793783" sldId="275"/>
            <ac:spMk id="2" creationId="{3CABFE72-2CA3-4094-BE61-F292EA3555B5}"/>
          </ac:spMkLst>
        </pc:spChg>
        <pc:spChg chg="mod">
          <ac:chgData name="foizul_islam@outlook.com" userId="9ab27f3f266fc2c2" providerId="LiveId" clId="{6050D812-A6E7-4D90-9714-C959F5BD146A}" dt="2018-12-03T02:09:11.301" v="6183" actId="27636"/>
          <ac:spMkLst>
            <pc:docMk/>
            <pc:sldMk cId="888793783" sldId="275"/>
            <ac:spMk id="3" creationId="{17933780-C2A7-4A15-A78C-D9A986E9C9F2}"/>
          </ac:spMkLst>
        </pc:spChg>
      </pc:sldChg>
      <pc:sldChg chg="modSp add">
        <pc:chgData name="foizul_islam@outlook.com" userId="9ab27f3f266fc2c2" providerId="LiveId" clId="{6050D812-A6E7-4D90-9714-C959F5BD146A}" dt="2018-12-03T12:25:32.761" v="6395" actId="207"/>
        <pc:sldMkLst>
          <pc:docMk/>
          <pc:sldMk cId="3793000296" sldId="276"/>
        </pc:sldMkLst>
        <pc:spChg chg="mod">
          <ac:chgData name="foizul_islam@outlook.com" userId="9ab27f3f266fc2c2" providerId="LiveId" clId="{6050D812-A6E7-4D90-9714-C959F5BD146A}" dt="2018-12-03T12:25:32.761" v="6395" actId="207"/>
          <ac:spMkLst>
            <pc:docMk/>
            <pc:sldMk cId="3793000296" sldId="276"/>
            <ac:spMk id="2" creationId="{D324BA1E-A420-4BBE-9BD9-6130F98FCDF9}"/>
          </ac:spMkLst>
        </pc:spChg>
        <pc:spChg chg="mod">
          <ac:chgData name="foizul_islam@outlook.com" userId="9ab27f3f266fc2c2" providerId="LiveId" clId="{6050D812-A6E7-4D90-9714-C959F5BD146A}" dt="2018-12-03T02:23:42.659" v="6330" actId="2711"/>
          <ac:spMkLst>
            <pc:docMk/>
            <pc:sldMk cId="3793000296" sldId="276"/>
            <ac:spMk id="3" creationId="{C3A7FC5D-5852-4505-BB7B-4C8F995381DA}"/>
          </ac:spMkLst>
        </pc:spChg>
      </pc:sldChg>
      <pc:sldChg chg="delSp modSp add">
        <pc:chgData name="foizul_islam@outlook.com" userId="9ab27f3f266fc2c2" providerId="LiveId" clId="{6050D812-A6E7-4D90-9714-C959F5BD146A}" dt="2018-12-03T12:41:16.489" v="6487" actId="20577"/>
        <pc:sldMkLst>
          <pc:docMk/>
          <pc:sldMk cId="3673593293" sldId="277"/>
        </pc:sldMkLst>
        <pc:spChg chg="del">
          <ac:chgData name="foizul_islam@outlook.com" userId="9ab27f3f266fc2c2" providerId="LiveId" clId="{6050D812-A6E7-4D90-9714-C959F5BD146A}" dt="2018-12-03T12:39:35.588" v="6425"/>
          <ac:spMkLst>
            <pc:docMk/>
            <pc:sldMk cId="3673593293" sldId="277"/>
            <ac:spMk id="2" creationId="{BF119454-5AB1-407B-94CF-99BDAD2FD10D}"/>
          </ac:spMkLst>
        </pc:spChg>
        <pc:spChg chg="mod">
          <ac:chgData name="foizul_islam@outlook.com" userId="9ab27f3f266fc2c2" providerId="LiveId" clId="{6050D812-A6E7-4D90-9714-C959F5BD146A}" dt="2018-12-03T12:41:16.489" v="6487" actId="20577"/>
          <ac:spMkLst>
            <pc:docMk/>
            <pc:sldMk cId="3673593293" sldId="277"/>
            <ac:spMk id="3" creationId="{12ACEE2B-AFE9-4F7B-8BEB-D81ECA850ACD}"/>
          </ac:spMkLst>
        </pc:spChg>
      </pc:sldChg>
      <pc:sldChg chg="addSp modSp add del">
        <pc:chgData name="foizul_islam@outlook.com" userId="9ab27f3f266fc2c2" providerId="LiveId" clId="{6050D812-A6E7-4D90-9714-C959F5BD146A}" dt="2018-12-03T12:53:25.116" v="6685" actId="2696"/>
        <pc:sldMkLst>
          <pc:docMk/>
          <pc:sldMk cId="17706173" sldId="278"/>
        </pc:sldMkLst>
        <pc:spChg chg="mod">
          <ac:chgData name="foizul_islam@outlook.com" userId="9ab27f3f266fc2c2" providerId="LiveId" clId="{6050D812-A6E7-4D90-9714-C959F5BD146A}" dt="2018-12-03T12:52:37.601" v="6683" actId="20577"/>
          <ac:spMkLst>
            <pc:docMk/>
            <pc:sldMk cId="17706173" sldId="278"/>
            <ac:spMk id="2" creationId="{E79C7A1F-6D94-45E8-88CA-A37D2ACF10C4}"/>
          </ac:spMkLst>
        </pc:spChg>
        <pc:spChg chg="add">
          <ac:chgData name="foizul_islam@outlook.com" userId="9ab27f3f266fc2c2" providerId="LiveId" clId="{6050D812-A6E7-4D90-9714-C959F5BD146A}" dt="2018-12-03T12:53:02.283" v="6684"/>
          <ac:spMkLst>
            <pc:docMk/>
            <pc:sldMk cId="17706173" sldId="278"/>
            <ac:spMk id="4" creationId="{BA804B17-02A8-4095-951F-FD88A5F15C0A}"/>
          </ac:spMkLst>
        </pc:spChg>
        <pc:spChg chg="add">
          <ac:chgData name="foizul_islam@outlook.com" userId="9ab27f3f266fc2c2" providerId="LiveId" clId="{6050D812-A6E7-4D90-9714-C959F5BD146A}" dt="2018-12-03T12:53:02.283" v="6684"/>
          <ac:spMkLst>
            <pc:docMk/>
            <pc:sldMk cId="17706173" sldId="278"/>
            <ac:spMk id="5" creationId="{812A00D6-DE32-4225-B0D7-9946139C9582}"/>
          </ac:spMkLst>
        </pc:spChg>
        <pc:picChg chg="add">
          <ac:chgData name="foizul_islam@outlook.com" userId="9ab27f3f266fc2c2" providerId="LiveId" clId="{6050D812-A6E7-4D90-9714-C959F5BD146A}" dt="2018-12-03T12:53:02.283" v="6684"/>
          <ac:picMkLst>
            <pc:docMk/>
            <pc:sldMk cId="17706173" sldId="278"/>
            <ac:picMk id="1025" creationId="{692B1757-96AF-4116-9BA1-951A6B68468E}"/>
          </ac:picMkLst>
        </pc:picChg>
      </pc:sldChg>
      <pc:sldChg chg="modSp add del">
        <pc:chgData name="foizul_islam@outlook.com" userId="9ab27f3f266fc2c2" providerId="LiveId" clId="{6050D812-A6E7-4D90-9714-C959F5BD146A}" dt="2018-12-03T12:57:11.066" v="6761" actId="2696"/>
        <pc:sldMkLst>
          <pc:docMk/>
          <pc:sldMk cId="3958789302" sldId="278"/>
        </pc:sldMkLst>
        <pc:spChg chg="mod">
          <ac:chgData name="foizul_islam@outlook.com" userId="9ab27f3f266fc2c2" providerId="LiveId" clId="{6050D812-A6E7-4D90-9714-C959F5BD146A}" dt="2018-12-03T12:54:24.179" v="6738" actId="255"/>
          <ac:spMkLst>
            <pc:docMk/>
            <pc:sldMk cId="3958789302" sldId="278"/>
            <ac:spMk id="2" creationId="{7881CD2D-FB87-47F1-8EED-1DE72E00E54A}"/>
          </ac:spMkLst>
        </pc:spChg>
        <pc:spChg chg="mod">
          <ac:chgData name="foizul_islam@outlook.com" userId="9ab27f3f266fc2c2" providerId="LiveId" clId="{6050D812-A6E7-4D90-9714-C959F5BD146A}" dt="2018-12-03T12:57:07.926" v="6760" actId="5793"/>
          <ac:spMkLst>
            <pc:docMk/>
            <pc:sldMk cId="3958789302" sldId="278"/>
            <ac:spMk id="3" creationId="{28B3F5C9-290E-4D7D-BF20-6D140BEB647E}"/>
          </ac:spMkLst>
        </pc:spChg>
      </pc:sldChg>
      <pc:sldChg chg="delSp modSp add">
        <pc:chgData name="foizul_islam@outlook.com" userId="9ab27f3f266fc2c2" providerId="LiveId" clId="{6050D812-A6E7-4D90-9714-C959F5BD146A}" dt="2018-12-03T12:56:56.162" v="6759" actId="1076"/>
        <pc:sldMkLst>
          <pc:docMk/>
          <pc:sldMk cId="532141841" sldId="279"/>
        </pc:sldMkLst>
        <pc:spChg chg="mod">
          <ac:chgData name="foizul_islam@outlook.com" userId="9ab27f3f266fc2c2" providerId="LiveId" clId="{6050D812-A6E7-4D90-9714-C959F5BD146A}" dt="2018-12-03T12:56:41.872" v="6757" actId="20577"/>
          <ac:spMkLst>
            <pc:docMk/>
            <pc:sldMk cId="532141841" sldId="279"/>
            <ac:spMk id="2" creationId="{E79C7A1F-6D94-45E8-88CA-A37D2ACF10C4}"/>
          </ac:spMkLst>
        </pc:spChg>
        <pc:spChg chg="mod">
          <ac:chgData name="foizul_islam@outlook.com" userId="9ab27f3f266fc2c2" providerId="LiveId" clId="{6050D812-A6E7-4D90-9714-C959F5BD146A}" dt="2018-12-03T12:56:50.763" v="6758" actId="1076"/>
          <ac:spMkLst>
            <pc:docMk/>
            <pc:sldMk cId="532141841" sldId="279"/>
            <ac:spMk id="3" creationId="{0FF14732-6E0A-4BC4-A56B-3F441AC95F60}"/>
          </ac:spMkLst>
        </pc:spChg>
        <pc:spChg chg="del mod">
          <ac:chgData name="foizul_islam@outlook.com" userId="9ab27f3f266fc2c2" providerId="LiveId" clId="{6050D812-A6E7-4D90-9714-C959F5BD146A}" dt="2018-12-03T12:56:36.759" v="6756" actId="478"/>
          <ac:spMkLst>
            <pc:docMk/>
            <pc:sldMk cId="532141841" sldId="279"/>
            <ac:spMk id="4" creationId="{BA804B17-02A8-4095-951F-FD88A5F15C0A}"/>
          </ac:spMkLst>
        </pc:spChg>
        <pc:spChg chg="del mod">
          <ac:chgData name="foizul_islam@outlook.com" userId="9ab27f3f266fc2c2" providerId="LiveId" clId="{6050D812-A6E7-4D90-9714-C959F5BD146A}" dt="2018-12-03T12:55:24.766" v="6747" actId="478"/>
          <ac:spMkLst>
            <pc:docMk/>
            <pc:sldMk cId="532141841" sldId="279"/>
            <ac:spMk id="5" creationId="{812A00D6-DE32-4225-B0D7-9946139C9582}"/>
          </ac:spMkLst>
        </pc:spChg>
        <pc:picChg chg="mod">
          <ac:chgData name="foizul_islam@outlook.com" userId="9ab27f3f266fc2c2" providerId="LiveId" clId="{6050D812-A6E7-4D90-9714-C959F5BD146A}" dt="2018-12-03T12:56:56.162" v="6759" actId="1076"/>
          <ac:picMkLst>
            <pc:docMk/>
            <pc:sldMk cId="532141841" sldId="279"/>
            <ac:picMk id="1025" creationId="{692B1757-96AF-4116-9BA1-951A6B68468E}"/>
          </ac:picMkLst>
        </pc:pic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8-12-03T12:46:26.840" idx="1">
    <p:pos x="10" y="10"/>
    <p:text>jkkjk</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EF5A42-07EC-495C-89B7-459360A101E7}" type="datetimeFigureOut">
              <a:rPr lang="en-GB" smtClean="0"/>
              <a:t>03/12/2018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D39028-168B-48C6-A034-2AD39EFE593A}" type="slidenum">
              <a:rPr lang="en-GB" smtClean="0"/>
              <a:t>‹#›</a:t>
            </a:fld>
            <a:endParaRPr lang="en-GB"/>
          </a:p>
        </p:txBody>
      </p:sp>
    </p:spTree>
    <p:extLst>
      <p:ext uri="{BB962C8B-B14F-4D97-AF65-F5344CB8AC3E}">
        <p14:creationId xmlns:p14="http://schemas.microsoft.com/office/powerpoint/2010/main" val="1348490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foodabletv.com/" TargetMode="External"/><Relationship Id="rId7" Type="http://schemas.openxmlformats.org/officeDocument/2006/relationships/hyperlink" Target="https://smallbusiness.chron.com/"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www.visitwales.com/" TargetMode="External"/><Relationship Id="rId5" Type="http://schemas.openxmlformats.org/officeDocument/2006/relationships/hyperlink" Target="https://startups.co.uk/" TargetMode="External"/><Relationship Id="rId4" Type="http://schemas.openxmlformats.org/officeDocument/2006/relationships/hyperlink" Target="https://www.nisbets.co.uk/"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Foizul</a:t>
            </a:r>
            <a:r>
              <a:rPr lang="en-GB" dirty="0"/>
              <a:t> Islam 1710637</a:t>
            </a:r>
          </a:p>
          <a:p>
            <a:r>
              <a:rPr lang="en-GB" sz="1200" kern="1200" dirty="0">
                <a:solidFill>
                  <a:schemeClr val="tx1"/>
                </a:solidFill>
                <a:effectLst/>
                <a:latin typeface="+mn-lt"/>
                <a:ea typeface="+mn-ea"/>
                <a:cs typeface="+mn-cs"/>
              </a:rPr>
              <a:t>Here at Indian spice we have four partners who are qualified in the catering sector. We have high experience in the management role on how to run a restaurant. we have opened our restaurant in the Cardiff bay area as we feel this is a great location for us and a busy environment. We have chosen to be partners as we feel with all our input and different ideas we can build a successful business. we have an 80-seater restaurant with an open kitchen where customers get to see their food made by us.</a:t>
            </a:r>
            <a:endParaRPr lang="en-GB" dirty="0"/>
          </a:p>
        </p:txBody>
      </p:sp>
      <p:sp>
        <p:nvSpPr>
          <p:cNvPr id="4" name="Slide Number Placeholder 3"/>
          <p:cNvSpPr>
            <a:spLocks noGrp="1"/>
          </p:cNvSpPr>
          <p:nvPr>
            <p:ph type="sldNum" sz="quarter" idx="5"/>
          </p:nvPr>
        </p:nvSpPr>
        <p:spPr/>
        <p:txBody>
          <a:bodyPr/>
          <a:lstStyle/>
          <a:p>
            <a:fld id="{B0D39028-168B-48C6-A034-2AD39EFE593A}" type="slidenum">
              <a:rPr lang="en-GB" smtClean="0"/>
              <a:t>2</a:t>
            </a:fld>
            <a:endParaRPr lang="en-GB"/>
          </a:p>
        </p:txBody>
      </p:sp>
    </p:spTree>
    <p:extLst>
      <p:ext uri="{BB962C8B-B14F-4D97-AF65-F5344CB8AC3E}">
        <p14:creationId xmlns:p14="http://schemas.microsoft.com/office/powerpoint/2010/main" val="555997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Foizul</a:t>
            </a:r>
            <a:r>
              <a:rPr lang="en-GB" dirty="0"/>
              <a:t> Islam – 1710637</a:t>
            </a:r>
          </a:p>
          <a:p>
            <a:r>
              <a:rPr lang="en-GB" sz="1200" kern="1200" dirty="0">
                <a:solidFill>
                  <a:schemeClr val="tx1"/>
                </a:solidFill>
                <a:effectLst/>
                <a:latin typeface="+mn-lt"/>
                <a:ea typeface="+mn-ea"/>
                <a:cs typeface="+mn-cs"/>
              </a:rPr>
              <a:t>Mission statement </a:t>
            </a:r>
          </a:p>
          <a:p>
            <a:pPr lvl="0"/>
            <a:r>
              <a:rPr lang="en-US" sz="1200" kern="1200" dirty="0">
                <a:solidFill>
                  <a:schemeClr val="tx1"/>
                </a:solidFill>
                <a:effectLst/>
                <a:latin typeface="+mn-lt"/>
                <a:ea typeface="+mn-ea"/>
                <a:cs typeface="+mn-cs"/>
              </a:rPr>
              <a:t>Our business mission is to satisfy our customers by offering traditional Indian food in a relaxed friendly environment.</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 Aims – offer high quality service to our customers and make them get their best of the money they spent.</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To be successful and make profit.</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 objectives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 customer satisfaction and loyalty.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Create an atmosphere where each person can work as a team member.</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Maintain and expand reputation.</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Our future plan is for our restaurant to expand and grow in to one of the best traditional restaurants around.</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We want to build a name for ourselves as we target in the next 3 to 4 years we want to venture out. We would also like to cater for all events and functions.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0D39028-168B-48C6-A034-2AD39EFE593A}" type="slidenum">
              <a:rPr lang="en-GB" smtClean="0"/>
              <a:t>3</a:t>
            </a:fld>
            <a:endParaRPr lang="en-GB"/>
          </a:p>
        </p:txBody>
      </p:sp>
    </p:spTree>
    <p:extLst>
      <p:ext uri="{BB962C8B-B14F-4D97-AF65-F5344CB8AC3E}">
        <p14:creationId xmlns:p14="http://schemas.microsoft.com/office/powerpoint/2010/main" val="608995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Foizul</a:t>
            </a:r>
            <a:r>
              <a:rPr lang="en-GB" dirty="0"/>
              <a:t> Islam – 1710637</a:t>
            </a:r>
          </a:p>
          <a:p>
            <a:r>
              <a:rPr lang="en-GB" sz="1200" kern="1200" dirty="0">
                <a:solidFill>
                  <a:schemeClr val="tx1"/>
                </a:solidFill>
                <a:effectLst/>
                <a:latin typeface="+mn-lt"/>
                <a:ea typeface="+mn-ea"/>
                <a:cs typeface="+mn-cs"/>
              </a:rPr>
              <a:t>Why choose us -</a:t>
            </a:r>
            <a:r>
              <a:rPr lang="en-US" sz="1200" kern="1200" dirty="0">
                <a:solidFill>
                  <a:schemeClr val="tx1"/>
                </a:solidFill>
                <a:effectLst/>
                <a:latin typeface="+mn-lt"/>
                <a:ea typeface="+mn-ea"/>
                <a:cs typeface="+mn-cs"/>
              </a:rPr>
              <a:t>Here at Indian spice we don’t charge service charge as our competitors charge service charge.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Open kitchen according to Nisbets they state that seeing is trusting.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 have chosen an open kitchen as seeing is trusting, it gives customers the view of their food being made fresh. As well as running the business as usual, we cater for private functions such as weddings and parties.</a:t>
            </a:r>
          </a:p>
          <a:p>
            <a:r>
              <a:rPr lang="en-US" sz="1200" kern="1200" dirty="0">
                <a:solidFill>
                  <a:schemeClr val="tx1"/>
                </a:solidFill>
                <a:effectLst/>
                <a:latin typeface="+mn-lt"/>
                <a:ea typeface="+mn-ea"/>
                <a:cs typeface="+mn-cs"/>
              </a:rPr>
              <a:t>Our menu is cheaper than other businesses that we researched on.</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Most of our competitors they base their product on presentation where they focus on small portions at high prices where as here at Indian spice we like to make sure the customer gets a reasonable sized portion for the price they are paying as well as the quality of food.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Here at Indian spice we give student discount. As students may not be able to afford to spend as much money as they would eating in or takeout on fine dining we give them the opportunity of being customers at our business and benefiting them with 10% off per order.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Free desserts when you order our special set menu – this applies only when ordering our set meals.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We offer 1 free starter of the customer’s choice when spending £15 or more and we also have an offer if you spend £20 or more we will give the customer 1 free curry of their choice.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 overall Indian spice offers much more than our competitors offers with pricing being fare and affordable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0D39028-168B-48C6-A034-2AD39EFE593A}" type="slidenum">
              <a:rPr lang="en-GB" smtClean="0"/>
              <a:t>4</a:t>
            </a:fld>
            <a:endParaRPr lang="en-GB"/>
          </a:p>
        </p:txBody>
      </p:sp>
    </p:spTree>
    <p:extLst>
      <p:ext uri="{BB962C8B-B14F-4D97-AF65-F5344CB8AC3E}">
        <p14:creationId xmlns:p14="http://schemas.microsoft.com/office/powerpoint/2010/main" val="29317629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Foizul</a:t>
            </a:r>
            <a:r>
              <a:rPr lang="en-GB" dirty="0"/>
              <a:t> Islam – 1710637</a:t>
            </a:r>
          </a:p>
          <a:p>
            <a:r>
              <a:rPr lang="en-GB" sz="1200" kern="1200" dirty="0">
                <a:solidFill>
                  <a:schemeClr val="tx1"/>
                </a:solidFill>
                <a:effectLst/>
                <a:latin typeface="+mn-lt"/>
                <a:ea typeface="+mn-ea"/>
                <a:cs typeface="+mn-cs"/>
              </a:rPr>
              <a:t>Swot Analysis</a:t>
            </a:r>
          </a:p>
          <a:p>
            <a:r>
              <a:rPr lang="en-GB" sz="1200" kern="1200" dirty="0">
                <a:solidFill>
                  <a:schemeClr val="tx1"/>
                </a:solidFill>
                <a:effectLst/>
                <a:latin typeface="+mn-lt"/>
                <a:ea typeface="+mn-ea"/>
                <a:cs typeface="+mn-cs"/>
              </a:rPr>
              <a:t>Strength</a:t>
            </a:r>
          </a:p>
          <a:p>
            <a:r>
              <a:rPr lang="en-GB" sz="1200" kern="1200" dirty="0">
                <a:solidFill>
                  <a:schemeClr val="tx1"/>
                </a:solidFill>
                <a:effectLst/>
                <a:latin typeface="+mn-lt"/>
                <a:ea typeface="+mn-ea"/>
                <a:cs typeface="+mn-cs"/>
              </a:rPr>
              <a:t>. Our location is Cardiff bay we have chosen this location because it is a poplar area where people visit with their families, partners and whilst on holiday.</a:t>
            </a:r>
          </a:p>
          <a:p>
            <a:r>
              <a:rPr lang="en-GB" sz="1200" kern="1200" dirty="0">
                <a:solidFill>
                  <a:schemeClr val="tx1"/>
                </a:solidFill>
                <a:effectLst/>
                <a:latin typeface="+mn-lt"/>
                <a:ea typeface="+mn-ea"/>
                <a:cs typeface="+mn-cs"/>
              </a:rPr>
              <a:t>. We owners are experienced and qualified in our business and we enjoy working in the catering sector we have high ambitions for this. </a:t>
            </a:r>
          </a:p>
          <a:p>
            <a:r>
              <a:rPr lang="en-GB" sz="1200" kern="1200" dirty="0">
                <a:solidFill>
                  <a:schemeClr val="tx1"/>
                </a:solidFill>
                <a:effectLst/>
                <a:latin typeface="+mn-lt"/>
                <a:ea typeface="+mn-ea"/>
                <a:cs typeface="+mn-cs"/>
              </a:rPr>
              <a:t>. Our prices are cheaper than our competitors. Being in such a well-known location it is expected for prices to be a little more expensive than other locations, however Indian Spice aims to keep prices to be affordable and match up to prices you would be at a cheaper location.</a:t>
            </a:r>
          </a:p>
          <a:p>
            <a:r>
              <a:rPr lang="en-GB" sz="1200" kern="1200" dirty="0">
                <a:solidFill>
                  <a:schemeClr val="tx1"/>
                </a:solidFill>
                <a:effectLst/>
                <a:latin typeface="+mn-lt"/>
                <a:ea typeface="+mn-ea"/>
                <a:cs typeface="+mn-cs"/>
              </a:rPr>
              <a:t>Weakness</a:t>
            </a:r>
          </a:p>
          <a:p>
            <a:r>
              <a:rPr lang="en-GB" sz="1200" kern="1200" dirty="0">
                <a:solidFill>
                  <a:schemeClr val="tx1"/>
                </a:solidFill>
                <a:effectLst/>
                <a:latin typeface="+mn-lt"/>
                <a:ea typeface="+mn-ea"/>
                <a:cs typeface="+mn-cs"/>
              </a:rPr>
              <a:t>. As a business we do not have our own car park. However, there are public car parks which are close to the restaurant and there is public transport links such as buses and trains available from the city centre</a:t>
            </a:r>
          </a:p>
          <a:p>
            <a:r>
              <a:rPr lang="en-GB" sz="1200" kern="1200" dirty="0">
                <a:solidFill>
                  <a:schemeClr val="tx1"/>
                </a:solidFill>
                <a:effectLst/>
                <a:latin typeface="+mn-lt"/>
                <a:ea typeface="+mn-ea"/>
                <a:cs typeface="+mn-cs"/>
              </a:rPr>
              <a:t>. Another weakness is our restaurant is new and not established yet, so it will take time for it to be well known.</a:t>
            </a:r>
          </a:p>
          <a:p>
            <a:r>
              <a:rPr lang="en-GB" sz="1200" kern="1200" dirty="0">
                <a:solidFill>
                  <a:schemeClr val="tx1"/>
                </a:solidFill>
                <a:effectLst/>
                <a:latin typeface="+mn-lt"/>
                <a:ea typeface="+mn-ea"/>
                <a:cs typeface="+mn-cs"/>
              </a:rPr>
              <a:t>. We have limited funds available. This is because we have taken a bank loan of 50,000 and we can’t afford a loss in the business.</a:t>
            </a:r>
          </a:p>
          <a:p>
            <a:r>
              <a:rPr lang="en-GB" sz="1200" kern="1200" dirty="0">
                <a:solidFill>
                  <a:schemeClr val="tx1"/>
                </a:solidFill>
                <a:effectLst/>
                <a:latin typeface="+mn-lt"/>
                <a:ea typeface="+mn-ea"/>
                <a:cs typeface="+mn-cs"/>
              </a:rPr>
              <a:t>Opportunities</a:t>
            </a:r>
          </a:p>
          <a:p>
            <a:r>
              <a:rPr lang="en-GB" sz="1200" kern="1200" dirty="0">
                <a:solidFill>
                  <a:schemeClr val="tx1"/>
                </a:solidFill>
                <a:effectLst/>
                <a:latin typeface="+mn-lt"/>
                <a:ea typeface="+mn-ea"/>
                <a:cs typeface="+mn-cs"/>
              </a:rPr>
              <a:t>. The service we give is the biggest advantage we have. We as partners give all our best to give the best service we can for our customers.</a:t>
            </a:r>
          </a:p>
          <a:p>
            <a:r>
              <a:rPr lang="en-GB" sz="1200" kern="1200" dirty="0">
                <a:solidFill>
                  <a:schemeClr val="tx1"/>
                </a:solidFill>
                <a:effectLst/>
                <a:latin typeface="+mn-lt"/>
                <a:ea typeface="+mn-ea"/>
                <a:cs typeface="+mn-cs"/>
              </a:rPr>
              <a:t>. Our opening hours is in the evening, but customers gave feedback that they would like to come in lunchtimes. So, this is an option for us to think about.</a:t>
            </a:r>
          </a:p>
          <a:p>
            <a:r>
              <a:rPr lang="en-GB" sz="1200" kern="1200" dirty="0">
                <a:solidFill>
                  <a:schemeClr val="tx1"/>
                </a:solidFill>
                <a:effectLst/>
                <a:latin typeface="+mn-lt"/>
                <a:ea typeface="+mn-ea"/>
                <a:cs typeface="+mn-cs"/>
              </a:rPr>
              <a:t>. Special offers, charity events for children in need to show our support.</a:t>
            </a:r>
          </a:p>
          <a:p>
            <a:r>
              <a:rPr lang="en-GB" sz="1200" kern="1200" dirty="0">
                <a:solidFill>
                  <a:schemeClr val="tx1"/>
                </a:solidFill>
                <a:effectLst/>
                <a:latin typeface="+mn-lt"/>
                <a:ea typeface="+mn-ea"/>
                <a:cs typeface="+mn-cs"/>
              </a:rPr>
              <a:t>. Building next door is up for sale so we may consider for expansion as our restaurant is only 80-seater.</a:t>
            </a:r>
          </a:p>
          <a:p>
            <a:r>
              <a:rPr lang="en-GB" sz="1200" kern="1200" dirty="0">
                <a:solidFill>
                  <a:schemeClr val="tx1"/>
                </a:solidFill>
                <a:effectLst/>
                <a:latin typeface="+mn-lt"/>
                <a:ea typeface="+mn-ea"/>
                <a:cs typeface="+mn-cs"/>
              </a:rPr>
              <a:t>Threats</a:t>
            </a:r>
          </a:p>
          <a:p>
            <a:r>
              <a:rPr lang="en-GB" sz="1200" kern="1200" dirty="0">
                <a:solidFill>
                  <a:schemeClr val="tx1"/>
                </a:solidFill>
                <a:effectLst/>
                <a:latin typeface="+mn-lt"/>
                <a:ea typeface="+mn-ea"/>
                <a:cs typeface="+mn-cs"/>
              </a:rPr>
              <a:t>. Goods of products going up because of Brexit</a:t>
            </a:r>
          </a:p>
          <a:p>
            <a:r>
              <a:rPr lang="en-GB" sz="1200" kern="1200" dirty="0">
                <a:solidFill>
                  <a:schemeClr val="tx1"/>
                </a:solidFill>
                <a:effectLst/>
                <a:latin typeface="+mn-lt"/>
                <a:ea typeface="+mn-ea"/>
                <a:cs typeface="+mn-cs"/>
              </a:rPr>
              <a:t>. Profit loss if not busy</a:t>
            </a:r>
          </a:p>
          <a:p>
            <a:r>
              <a:rPr lang="en-GB" sz="1200" kern="1200" dirty="0">
                <a:solidFill>
                  <a:schemeClr val="tx1"/>
                </a:solidFill>
                <a:effectLst/>
                <a:latin typeface="+mn-lt"/>
                <a:ea typeface="+mn-ea"/>
                <a:cs typeface="+mn-cs"/>
              </a:rPr>
              <a:t>. Rent increasing following year</a:t>
            </a:r>
          </a:p>
          <a:p>
            <a:endParaRPr lang="en-GB" dirty="0"/>
          </a:p>
        </p:txBody>
      </p:sp>
      <p:sp>
        <p:nvSpPr>
          <p:cNvPr id="4" name="Slide Number Placeholder 3"/>
          <p:cNvSpPr>
            <a:spLocks noGrp="1"/>
          </p:cNvSpPr>
          <p:nvPr>
            <p:ph type="sldNum" sz="quarter" idx="5"/>
          </p:nvPr>
        </p:nvSpPr>
        <p:spPr/>
        <p:txBody>
          <a:bodyPr/>
          <a:lstStyle/>
          <a:p>
            <a:fld id="{B0D39028-168B-48C6-A034-2AD39EFE593A}" type="slidenum">
              <a:rPr lang="en-GB" smtClean="0"/>
              <a:t>18</a:t>
            </a:fld>
            <a:endParaRPr lang="en-GB"/>
          </a:p>
        </p:txBody>
      </p:sp>
    </p:spTree>
    <p:extLst>
      <p:ext uri="{BB962C8B-B14F-4D97-AF65-F5344CB8AC3E}">
        <p14:creationId xmlns:p14="http://schemas.microsoft.com/office/powerpoint/2010/main" val="6658684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Foizul</a:t>
            </a:r>
            <a:r>
              <a:rPr lang="en-GB" dirty="0"/>
              <a:t> Islam – 1710637</a:t>
            </a:r>
          </a:p>
          <a:p>
            <a:r>
              <a:rPr lang="en-GB" sz="1200" kern="1200" dirty="0">
                <a:solidFill>
                  <a:schemeClr val="tx1"/>
                </a:solidFill>
                <a:effectLst/>
                <a:latin typeface="+mn-lt"/>
                <a:ea typeface="+mn-ea"/>
                <a:cs typeface="+mn-cs"/>
              </a:rPr>
              <a:t>Carlson, A (2018)’There are 2 ways to compete in the restaurant industry,’[online] </a:t>
            </a:r>
            <a:r>
              <a:rPr lang="en-GB" sz="1200" u="sng" kern="1200" dirty="0">
                <a:solidFill>
                  <a:schemeClr val="tx1"/>
                </a:solidFill>
                <a:effectLst/>
                <a:latin typeface="+mn-lt"/>
                <a:ea typeface="+mn-ea"/>
                <a:cs typeface="+mn-cs"/>
                <a:hlinkClick r:id="rId3"/>
              </a:rPr>
              <a:t>https://www.foodabletv.com</a:t>
            </a:r>
            <a:r>
              <a:rPr lang="en-GB" sz="1200" kern="1200" dirty="0">
                <a:solidFill>
                  <a:schemeClr val="tx1"/>
                </a:solidFill>
                <a:effectLst/>
                <a:latin typeface="+mn-lt"/>
                <a:ea typeface="+mn-ea"/>
                <a:cs typeface="+mn-cs"/>
              </a:rPr>
              <a:t>, Accessed date 28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2018.</a:t>
            </a:r>
          </a:p>
          <a:p>
            <a:r>
              <a:rPr lang="en-GB" sz="1200" kern="1200" dirty="0">
                <a:solidFill>
                  <a:schemeClr val="tx1"/>
                </a:solidFill>
                <a:effectLst/>
                <a:latin typeface="+mn-lt"/>
                <a:ea typeface="+mn-ea"/>
                <a:cs typeface="+mn-cs"/>
              </a:rPr>
              <a:t>Nisbets,(2018)’why do restaurants have open kitchens,’[online] </a:t>
            </a:r>
            <a:r>
              <a:rPr lang="en-GB" sz="1200" u="sng" kern="1200" dirty="0">
                <a:solidFill>
                  <a:schemeClr val="tx1"/>
                </a:solidFill>
                <a:effectLst/>
                <a:latin typeface="+mn-lt"/>
                <a:ea typeface="+mn-ea"/>
                <a:cs typeface="+mn-cs"/>
                <a:hlinkClick r:id="rId4"/>
              </a:rPr>
              <a:t>https://www.nisbets.co.uk</a:t>
            </a:r>
            <a:r>
              <a:rPr lang="en-GB" sz="1200" kern="1200" dirty="0">
                <a:solidFill>
                  <a:schemeClr val="tx1"/>
                </a:solidFill>
                <a:effectLst/>
                <a:latin typeface="+mn-lt"/>
                <a:ea typeface="+mn-ea"/>
                <a:cs typeface="+mn-cs"/>
              </a:rPr>
              <a:t>, Accessed date 28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2018.</a:t>
            </a:r>
          </a:p>
          <a:p>
            <a:r>
              <a:rPr lang="en-GB" sz="1200" kern="1200" dirty="0" err="1">
                <a:solidFill>
                  <a:schemeClr val="tx1"/>
                </a:solidFill>
                <a:effectLst/>
                <a:latin typeface="+mn-lt"/>
                <a:ea typeface="+mn-ea"/>
                <a:cs typeface="+mn-cs"/>
              </a:rPr>
              <a:t>Startups</a:t>
            </a:r>
            <a:r>
              <a:rPr lang="en-GB" sz="1200" kern="1200" dirty="0">
                <a:solidFill>
                  <a:schemeClr val="tx1"/>
                </a:solidFill>
                <a:effectLst/>
                <a:latin typeface="+mn-lt"/>
                <a:ea typeface="+mn-ea"/>
                <a:cs typeface="+mn-cs"/>
              </a:rPr>
              <a:t>,(2018)’how to start a restaurant business,’[online] </a:t>
            </a:r>
            <a:r>
              <a:rPr lang="en-GB" sz="1200" u="sng" kern="1200" dirty="0">
                <a:solidFill>
                  <a:schemeClr val="tx1"/>
                </a:solidFill>
                <a:effectLst/>
                <a:latin typeface="+mn-lt"/>
                <a:ea typeface="+mn-ea"/>
                <a:cs typeface="+mn-cs"/>
                <a:hlinkClick r:id="rId5"/>
              </a:rPr>
              <a:t>https://startups.co.uk</a:t>
            </a:r>
            <a:r>
              <a:rPr lang="en-GB" sz="1200" kern="1200" dirty="0">
                <a:solidFill>
                  <a:schemeClr val="tx1"/>
                </a:solidFill>
                <a:effectLst/>
                <a:latin typeface="+mn-lt"/>
                <a:ea typeface="+mn-ea"/>
                <a:cs typeface="+mn-cs"/>
              </a:rPr>
              <a:t>, Accessed date 27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2018.</a:t>
            </a:r>
          </a:p>
          <a:p>
            <a:r>
              <a:rPr lang="en-GB" sz="1200" kern="1200" dirty="0" err="1">
                <a:solidFill>
                  <a:schemeClr val="tx1"/>
                </a:solidFill>
                <a:effectLst/>
                <a:latin typeface="+mn-lt"/>
                <a:ea typeface="+mn-ea"/>
                <a:cs typeface="+mn-cs"/>
              </a:rPr>
              <a:t>Visitwales</a:t>
            </a:r>
            <a:r>
              <a:rPr lang="en-GB" sz="1200" kern="1200" dirty="0">
                <a:solidFill>
                  <a:schemeClr val="tx1"/>
                </a:solidFill>
                <a:effectLst/>
                <a:latin typeface="+mn-lt"/>
                <a:ea typeface="+mn-ea"/>
                <a:cs typeface="+mn-cs"/>
              </a:rPr>
              <a:t>,(2018)’Top things to see in Cardiff bay,’[online] </a:t>
            </a:r>
            <a:r>
              <a:rPr lang="en-GB" sz="1200" u="sng" kern="1200" dirty="0">
                <a:solidFill>
                  <a:schemeClr val="tx1"/>
                </a:solidFill>
                <a:effectLst/>
                <a:latin typeface="+mn-lt"/>
                <a:ea typeface="+mn-ea"/>
                <a:cs typeface="+mn-cs"/>
                <a:hlinkClick r:id="rId6"/>
              </a:rPr>
              <a:t>https://www.visitwales.com</a:t>
            </a:r>
            <a:r>
              <a:rPr lang="en-GB" sz="1200" kern="1200" dirty="0">
                <a:solidFill>
                  <a:schemeClr val="tx1"/>
                </a:solidFill>
                <a:effectLst/>
                <a:latin typeface="+mn-lt"/>
                <a:ea typeface="+mn-ea"/>
                <a:cs typeface="+mn-cs"/>
              </a:rPr>
              <a:t>, Accessed date 27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2018.</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Wagner, N(2018)’sample of a swot analysis for a restaurant,’[online] </a:t>
            </a:r>
            <a:r>
              <a:rPr lang="en-GB" sz="1200" u="sng" kern="1200" dirty="0">
                <a:solidFill>
                  <a:schemeClr val="tx1"/>
                </a:solidFill>
                <a:effectLst/>
                <a:latin typeface="+mn-lt"/>
                <a:ea typeface="+mn-ea"/>
                <a:cs typeface="+mn-cs"/>
                <a:hlinkClick r:id="rId7"/>
              </a:rPr>
              <a:t>https://smallbusiness.chron.com</a:t>
            </a:r>
            <a:r>
              <a:rPr lang="en-GB" sz="1200" kern="1200" dirty="0">
                <a:solidFill>
                  <a:schemeClr val="tx1"/>
                </a:solidFill>
                <a:effectLst/>
                <a:latin typeface="+mn-lt"/>
                <a:ea typeface="+mn-ea"/>
                <a:cs typeface="+mn-cs"/>
              </a:rPr>
              <a:t>, Accessed date 27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November 2018. </a:t>
            </a:r>
          </a:p>
          <a:p>
            <a:endParaRPr lang="en-GB" dirty="0"/>
          </a:p>
        </p:txBody>
      </p:sp>
      <p:sp>
        <p:nvSpPr>
          <p:cNvPr id="4" name="Slide Number Placeholder 3"/>
          <p:cNvSpPr>
            <a:spLocks noGrp="1"/>
          </p:cNvSpPr>
          <p:nvPr>
            <p:ph type="sldNum" sz="quarter" idx="5"/>
          </p:nvPr>
        </p:nvSpPr>
        <p:spPr/>
        <p:txBody>
          <a:bodyPr/>
          <a:lstStyle/>
          <a:p>
            <a:fld id="{B0D39028-168B-48C6-A034-2AD39EFE593A}" type="slidenum">
              <a:rPr lang="en-GB" smtClean="0"/>
              <a:t>19</a:t>
            </a:fld>
            <a:endParaRPr lang="en-GB"/>
          </a:p>
        </p:txBody>
      </p:sp>
    </p:spTree>
    <p:extLst>
      <p:ext uri="{BB962C8B-B14F-4D97-AF65-F5344CB8AC3E}">
        <p14:creationId xmlns:p14="http://schemas.microsoft.com/office/powerpoint/2010/main" val="11132736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23F103-BC34-4FE4-A40E-EDDEECFDA5D0}" type="datetimeFigureOut">
              <a:rPr lang="en-US" smtClean="0"/>
              <a:pPr/>
              <a:t>12/3/2018</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185317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51213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78232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12/3/2018</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8531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12/3/2018</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946514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12/3/2018</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9826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12/3/2018</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18916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12/3/2018</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2668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12/3/2018</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13887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9366272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24379273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868234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3693738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7059870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74616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08239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BE451C3-0FF4-47C4-B829-773ADF60F88C}" type="datetimeFigureOut">
              <a:rPr lang="en-US" smtClean="0"/>
              <a:t>12/3/2018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52660605"/>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 id="2147483708"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s://www.google.co.uk/imgres?imgurl=http://www.mainstreetlaunch.org/wp-content/uploads/2014/12/success.jpg&amp;imgrefurl=https://www.mainstreetlaunch.org/consulting-for-business-success/&amp;docid=-l1YKajSXTJWlM&amp;tbnid=MisNNnjyfFA6vM:&amp;vet=10ahUKEwji0cDvzYLfAhXDfMAKHVBCD1MQMwh5KAwwDA..i&amp;w=400&amp;h=300&amp;bih=651&amp;biw=1366&amp;q=successful%20business&amp;ved=0ahUKEwji0cDvzYLfAhXDfMAKHVBCD1MQMwh5KAwwDA&amp;iact=mrc&amp;uact=8"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nisbets.co.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smallbusiness.chron.com/"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visitwales.com/" TargetMode="External"/><Relationship Id="rId3" Type="http://schemas.openxmlformats.org/officeDocument/2006/relationships/hyperlink" Target="https://www.foodabletv.com/" TargetMode="External"/><Relationship Id="rId7" Type="http://schemas.openxmlformats.org/officeDocument/2006/relationships/hyperlink" Target="https://startups.co.uk/"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nisbets.co.uk/" TargetMode="External"/><Relationship Id="rId5" Type="http://schemas.openxmlformats.org/officeDocument/2006/relationships/hyperlink" Target="https://www.mowglis.co.uk/" TargetMode="External"/><Relationship Id="rId4" Type="http://schemas.openxmlformats.org/officeDocument/2006/relationships/hyperlink" Target="https://www.moksh.co.uk/" TargetMode="External"/><Relationship Id="rId9" Type="http://schemas.openxmlformats.org/officeDocument/2006/relationships/hyperlink" Target="https://smallbusiness.chron.com/"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www.weebly.com/editor/main.php#/"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4E28E-F380-4B95-BAC9-DCCD5956DD38}"/>
              </a:ext>
            </a:extLst>
          </p:cNvPr>
          <p:cNvSpPr>
            <a:spLocks noGrp="1"/>
          </p:cNvSpPr>
          <p:nvPr>
            <p:ph type="ctrTitle"/>
          </p:nvPr>
        </p:nvSpPr>
        <p:spPr>
          <a:xfrm>
            <a:off x="5550319" y="1722427"/>
            <a:ext cx="3742675" cy="2328409"/>
          </a:xfrm>
        </p:spPr>
        <p:txBody>
          <a:bodyPr>
            <a:normAutofit/>
          </a:bodyPr>
          <a:lstStyle/>
          <a:p>
            <a:pPr>
              <a:lnSpc>
                <a:spcPct val="90000"/>
              </a:lnSpc>
            </a:pPr>
            <a:r>
              <a:rPr lang="en-GB" sz="3000" dirty="0" err="1"/>
              <a:t>Foizul</a:t>
            </a:r>
            <a:r>
              <a:rPr lang="en-GB" sz="3000" dirty="0"/>
              <a:t> </a:t>
            </a:r>
            <a:r>
              <a:rPr lang="en-GB" sz="3000" dirty="0" err="1"/>
              <a:t>Islam,Mohammed</a:t>
            </a:r>
            <a:r>
              <a:rPr lang="en-GB" sz="3000" dirty="0"/>
              <a:t> </a:t>
            </a:r>
            <a:r>
              <a:rPr lang="en-GB" sz="3000" dirty="0" err="1"/>
              <a:t>Chouhdry</a:t>
            </a:r>
            <a:r>
              <a:rPr lang="en-GB" sz="3000" dirty="0"/>
              <a:t>, Runa Begum, Abdul bake</a:t>
            </a:r>
          </a:p>
        </p:txBody>
      </p:sp>
      <p:pic>
        <p:nvPicPr>
          <p:cNvPr id="5" name="Picture 4">
            <a:extLst>
              <a:ext uri="{FF2B5EF4-FFF2-40B4-BE49-F238E27FC236}">
                <a16:creationId xmlns:a16="http://schemas.microsoft.com/office/drawing/2014/main" id="{C4C3F6C4-2FA4-4B66-90F6-5B0DBA85550E}"/>
              </a:ext>
            </a:extLst>
          </p:cNvPr>
          <p:cNvPicPr>
            <a:picLocks noChangeAspect="1"/>
          </p:cNvPicPr>
          <p:nvPr/>
        </p:nvPicPr>
        <p:blipFill>
          <a:blip r:embed="rId2"/>
          <a:stretch>
            <a:fillRect/>
          </a:stretch>
        </p:blipFill>
        <p:spPr>
          <a:xfrm>
            <a:off x="888629" y="1075908"/>
            <a:ext cx="4431296" cy="2504645"/>
          </a:xfrm>
          <a:prstGeom prst="rect">
            <a:avLst/>
          </a:prstGeom>
        </p:spPr>
      </p:pic>
      <p:pic>
        <p:nvPicPr>
          <p:cNvPr id="7" name="Picture 6">
            <a:extLst>
              <a:ext uri="{FF2B5EF4-FFF2-40B4-BE49-F238E27FC236}">
                <a16:creationId xmlns:a16="http://schemas.microsoft.com/office/drawing/2014/main" id="{50FA68C8-6701-4A2A-9479-F0735903BE8B}"/>
              </a:ext>
            </a:extLst>
          </p:cNvPr>
          <p:cNvPicPr>
            <a:picLocks noChangeAspect="1"/>
          </p:cNvPicPr>
          <p:nvPr/>
        </p:nvPicPr>
        <p:blipFill>
          <a:blip r:embed="rId3"/>
          <a:stretch>
            <a:fillRect/>
          </a:stretch>
        </p:blipFill>
        <p:spPr>
          <a:xfrm>
            <a:off x="583828" y="4736660"/>
            <a:ext cx="3784971" cy="2012483"/>
          </a:xfrm>
          <a:prstGeom prst="rect">
            <a:avLst/>
          </a:prstGeom>
        </p:spPr>
      </p:pic>
      <p:pic>
        <p:nvPicPr>
          <p:cNvPr id="9" name="Picture 8">
            <a:extLst>
              <a:ext uri="{FF2B5EF4-FFF2-40B4-BE49-F238E27FC236}">
                <a16:creationId xmlns:a16="http://schemas.microsoft.com/office/drawing/2014/main" id="{79AF7642-9C8F-4201-8653-B68301DA6C77}"/>
              </a:ext>
            </a:extLst>
          </p:cNvPr>
          <p:cNvPicPr>
            <a:picLocks noChangeAspect="1"/>
          </p:cNvPicPr>
          <p:nvPr/>
        </p:nvPicPr>
        <p:blipFill>
          <a:blip r:embed="rId4"/>
          <a:stretch>
            <a:fillRect/>
          </a:stretch>
        </p:blipFill>
        <p:spPr>
          <a:xfrm>
            <a:off x="4499644" y="4622694"/>
            <a:ext cx="4431295" cy="2126449"/>
          </a:xfrm>
          <a:prstGeom prst="rect">
            <a:avLst/>
          </a:prstGeom>
        </p:spPr>
      </p:pic>
    </p:spTree>
    <p:extLst>
      <p:ext uri="{BB962C8B-B14F-4D97-AF65-F5344CB8AC3E}">
        <p14:creationId xmlns:p14="http://schemas.microsoft.com/office/powerpoint/2010/main" val="3632066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D2AC9-4E81-4BFB-8FF6-E37690C5D059}"/>
              </a:ext>
            </a:extLst>
          </p:cNvPr>
          <p:cNvSpPr>
            <a:spLocks noGrp="1"/>
          </p:cNvSpPr>
          <p:nvPr>
            <p:ph type="title"/>
          </p:nvPr>
        </p:nvSpPr>
        <p:spPr>
          <a:xfrm>
            <a:off x="677334" y="609600"/>
            <a:ext cx="8596668" cy="1320800"/>
          </a:xfrm>
        </p:spPr>
        <p:txBody>
          <a:bodyPr anchor="t">
            <a:normAutofit/>
          </a:bodyPr>
          <a:lstStyle/>
          <a:p>
            <a:r>
              <a:rPr lang="en-GB"/>
              <a:t>Introduction</a:t>
            </a:r>
            <a:endParaRPr lang="en-GB" dirty="0"/>
          </a:p>
        </p:txBody>
      </p:sp>
      <p:pic>
        <p:nvPicPr>
          <p:cNvPr id="1027" name="Picture 3" descr="Image result for successful business">
            <a:hlinkClick r:id="rId3"/>
            <a:extLst>
              <a:ext uri="{FF2B5EF4-FFF2-40B4-BE49-F238E27FC236}">
                <a16:creationId xmlns:a16="http://schemas.microsoft.com/office/drawing/2014/main" id="{4BA3023A-A6B6-4B21-A316-FD4DA3077E2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7542" y="2159331"/>
            <a:ext cx="5183153" cy="388236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1221D71-4676-4580-A81A-5CFBCC293F34}"/>
              </a:ext>
            </a:extLst>
          </p:cNvPr>
          <p:cNvSpPr>
            <a:spLocks noGrp="1"/>
          </p:cNvSpPr>
          <p:nvPr>
            <p:ph idx="1"/>
          </p:nvPr>
        </p:nvSpPr>
        <p:spPr>
          <a:xfrm>
            <a:off x="6416039" y="2160589"/>
            <a:ext cx="2927185" cy="3880773"/>
          </a:xfrm>
        </p:spPr>
        <p:txBody>
          <a:bodyPr>
            <a:normAutofit/>
          </a:bodyPr>
          <a:lstStyle/>
          <a:p>
            <a:pPr marL="0" indent="0">
              <a:buNone/>
            </a:pPr>
            <a:endParaRPr lang="en-US" sz="1500" dirty="0"/>
          </a:p>
          <a:p>
            <a:pPr marL="0" indent="0">
              <a:buNone/>
            </a:pPr>
            <a:r>
              <a:rPr lang="en-US" sz="2400" dirty="0"/>
              <a:t>Here at Indian Spice we have chosen to be partners as we feel with all our input and different ideas we can build a successful business. </a:t>
            </a:r>
          </a:p>
          <a:p>
            <a:pPr marL="0" indent="0">
              <a:buNone/>
            </a:pPr>
            <a:endParaRPr lang="en-GB" sz="1500" dirty="0"/>
          </a:p>
        </p:txBody>
      </p:sp>
    </p:spTree>
    <p:extLst>
      <p:ext uri="{BB962C8B-B14F-4D97-AF65-F5344CB8AC3E}">
        <p14:creationId xmlns:p14="http://schemas.microsoft.com/office/powerpoint/2010/main" val="359274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32740-5E64-4871-9787-8F9F4877694B}"/>
              </a:ext>
            </a:extLst>
          </p:cNvPr>
          <p:cNvSpPr>
            <a:spLocks noGrp="1"/>
          </p:cNvSpPr>
          <p:nvPr>
            <p:ph type="title"/>
          </p:nvPr>
        </p:nvSpPr>
        <p:spPr/>
        <p:txBody>
          <a:bodyPr>
            <a:normAutofit fontScale="90000"/>
          </a:bodyPr>
          <a:lstStyle/>
          <a:p>
            <a:r>
              <a:rPr lang="en-GB" dirty="0" err="1">
                <a:solidFill>
                  <a:schemeClr val="tx1"/>
                </a:solidFill>
              </a:rPr>
              <a:t>Foizul</a:t>
            </a:r>
            <a:r>
              <a:rPr lang="en-GB" dirty="0">
                <a:solidFill>
                  <a:schemeClr val="tx1"/>
                </a:solidFill>
              </a:rPr>
              <a:t> Islam</a:t>
            </a:r>
            <a:br>
              <a:rPr lang="en-GB" dirty="0"/>
            </a:br>
            <a:br>
              <a:rPr lang="en-GB" dirty="0"/>
            </a:br>
            <a:r>
              <a:rPr lang="en-GB" dirty="0"/>
              <a:t>Mission statement</a:t>
            </a:r>
          </a:p>
        </p:txBody>
      </p:sp>
      <p:sp>
        <p:nvSpPr>
          <p:cNvPr id="3" name="Content Placeholder 2">
            <a:extLst>
              <a:ext uri="{FF2B5EF4-FFF2-40B4-BE49-F238E27FC236}">
                <a16:creationId xmlns:a16="http://schemas.microsoft.com/office/drawing/2014/main" id="{B59EF19A-8095-443D-BAD4-02BC14D76D46}"/>
              </a:ext>
            </a:extLst>
          </p:cNvPr>
          <p:cNvSpPr>
            <a:spLocks noGrp="1"/>
          </p:cNvSpPr>
          <p:nvPr>
            <p:ph idx="1"/>
          </p:nvPr>
        </p:nvSpPr>
        <p:spPr/>
        <p:txBody>
          <a:bodyPr>
            <a:normAutofit fontScale="85000" lnSpcReduction="20000"/>
          </a:bodyPr>
          <a:lstStyle/>
          <a:p>
            <a:pPr marL="0" indent="0">
              <a:buNone/>
            </a:pPr>
            <a:endParaRPr lang="en-US" dirty="0">
              <a:solidFill>
                <a:srgbClr val="0070C0"/>
              </a:solidFill>
            </a:endParaRPr>
          </a:p>
          <a:p>
            <a:r>
              <a:rPr lang="en-US" dirty="0">
                <a:solidFill>
                  <a:srgbClr val="0070C0"/>
                </a:solidFill>
              </a:rPr>
              <a:t>Our business mission is to satisfy our customers by offering traditional Indian food in a relaxed friendly environment.</a:t>
            </a:r>
          </a:p>
          <a:p>
            <a:r>
              <a:rPr lang="en-US" dirty="0">
                <a:solidFill>
                  <a:schemeClr val="tx2"/>
                </a:solidFill>
              </a:rPr>
              <a:t> Aims – offer high quality service to our customers and make them get their best of the money they spent.</a:t>
            </a:r>
          </a:p>
          <a:p>
            <a:r>
              <a:rPr lang="en-US" dirty="0">
                <a:solidFill>
                  <a:schemeClr val="tx2"/>
                </a:solidFill>
              </a:rPr>
              <a:t>To be successful and make profit.</a:t>
            </a:r>
          </a:p>
          <a:p>
            <a:r>
              <a:rPr lang="en-US" dirty="0">
                <a:solidFill>
                  <a:schemeClr val="accent5"/>
                </a:solidFill>
              </a:rPr>
              <a:t> objectives </a:t>
            </a:r>
          </a:p>
          <a:p>
            <a:r>
              <a:rPr lang="en-US" dirty="0">
                <a:solidFill>
                  <a:schemeClr val="accent5"/>
                </a:solidFill>
              </a:rPr>
              <a:t> customer satisfaction and loyalty. </a:t>
            </a:r>
          </a:p>
          <a:p>
            <a:r>
              <a:rPr lang="en-US" dirty="0">
                <a:solidFill>
                  <a:schemeClr val="accent5"/>
                </a:solidFill>
              </a:rPr>
              <a:t>Create an atmosphere where each person can work as a team member.</a:t>
            </a:r>
          </a:p>
          <a:p>
            <a:r>
              <a:rPr lang="en-US" dirty="0">
                <a:solidFill>
                  <a:schemeClr val="accent5"/>
                </a:solidFill>
              </a:rPr>
              <a:t>Maintain and expand reputation.</a:t>
            </a:r>
          </a:p>
          <a:p>
            <a:r>
              <a:rPr lang="en-US" dirty="0">
                <a:solidFill>
                  <a:schemeClr val="accent5"/>
                </a:solidFill>
              </a:rPr>
              <a:t>Our future plan is for our restaurant to expand and grow in to one of the best traditional  restaurant around.</a:t>
            </a:r>
          </a:p>
          <a:p>
            <a:r>
              <a:rPr lang="en-US" dirty="0">
                <a:solidFill>
                  <a:schemeClr val="accent5"/>
                </a:solidFill>
              </a:rPr>
              <a:t>We want to build a name for ourselves as we target in the next 3 to 4 years we want to venture out. We would also like to cater for all events and functions.</a:t>
            </a:r>
            <a:endParaRPr lang="en-GB" dirty="0"/>
          </a:p>
        </p:txBody>
      </p:sp>
    </p:spTree>
    <p:extLst>
      <p:ext uri="{BB962C8B-B14F-4D97-AF65-F5344CB8AC3E}">
        <p14:creationId xmlns:p14="http://schemas.microsoft.com/office/powerpoint/2010/main" val="1364601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E62680-ACD2-4E6D-87EC-E99BEEC004AE}"/>
              </a:ext>
            </a:extLst>
          </p:cNvPr>
          <p:cNvSpPr>
            <a:spLocks noGrp="1"/>
          </p:cNvSpPr>
          <p:nvPr>
            <p:ph idx="1"/>
          </p:nvPr>
        </p:nvSpPr>
        <p:spPr>
          <a:xfrm>
            <a:off x="677334" y="1253067"/>
            <a:ext cx="6155266" cy="4351866"/>
          </a:xfrm>
        </p:spPr>
        <p:txBody>
          <a:bodyPr anchor="ctr">
            <a:normAutofit fontScale="77500" lnSpcReduction="20000"/>
          </a:bodyPr>
          <a:lstStyle/>
          <a:p>
            <a:pPr marL="0" indent="0">
              <a:lnSpc>
                <a:spcPct val="90000"/>
              </a:lnSpc>
              <a:buNone/>
            </a:pPr>
            <a:br>
              <a:rPr lang="en-US" sz="1500" dirty="0">
                <a:solidFill>
                  <a:schemeClr val="tx1"/>
                </a:solidFill>
              </a:rPr>
            </a:br>
            <a:r>
              <a:rPr lang="en-US" sz="2200" dirty="0" err="1">
                <a:solidFill>
                  <a:schemeClr val="tx1"/>
                </a:solidFill>
              </a:rPr>
              <a:t>Foizul</a:t>
            </a:r>
            <a:r>
              <a:rPr lang="en-US" sz="2200" dirty="0">
                <a:solidFill>
                  <a:schemeClr val="tx1"/>
                </a:solidFill>
              </a:rPr>
              <a:t> Islam</a:t>
            </a:r>
          </a:p>
          <a:p>
            <a:pPr marL="0" indent="0">
              <a:lnSpc>
                <a:spcPct val="90000"/>
              </a:lnSpc>
              <a:buNone/>
            </a:pPr>
            <a:endParaRPr lang="en-US" sz="1500" dirty="0"/>
          </a:p>
          <a:p>
            <a:pPr marL="0" indent="0">
              <a:lnSpc>
                <a:spcPct val="90000"/>
              </a:lnSpc>
              <a:buNone/>
            </a:pPr>
            <a:r>
              <a:rPr lang="en-US" sz="3300" dirty="0">
                <a:solidFill>
                  <a:srgbClr val="FF0000"/>
                </a:solidFill>
              </a:rPr>
              <a:t>why choose us</a:t>
            </a:r>
          </a:p>
          <a:p>
            <a:pPr marL="0" indent="0">
              <a:lnSpc>
                <a:spcPct val="90000"/>
              </a:lnSpc>
              <a:buNone/>
            </a:pPr>
            <a:r>
              <a:rPr lang="en-US" sz="1500" dirty="0">
                <a:solidFill>
                  <a:schemeClr val="tx1"/>
                </a:solidFill>
              </a:rPr>
              <a:t>Here at Indian spice we don’t charge service charge as our competitors charge service charge.</a:t>
            </a:r>
          </a:p>
          <a:p>
            <a:pPr marL="0" indent="0">
              <a:lnSpc>
                <a:spcPct val="90000"/>
              </a:lnSpc>
              <a:buNone/>
            </a:pPr>
            <a:r>
              <a:rPr lang="en-US" sz="1500" dirty="0">
                <a:solidFill>
                  <a:schemeClr val="tx1"/>
                </a:solidFill>
              </a:rPr>
              <a:t>. Open kitchen </a:t>
            </a:r>
          </a:p>
          <a:p>
            <a:pPr marL="0" indent="0">
              <a:lnSpc>
                <a:spcPct val="90000"/>
              </a:lnSpc>
              <a:buNone/>
            </a:pPr>
            <a:r>
              <a:rPr lang="en-US" sz="1500" dirty="0">
                <a:solidFill>
                  <a:schemeClr val="tx1"/>
                </a:solidFill>
              </a:rPr>
              <a:t>. Our menu </a:t>
            </a:r>
          </a:p>
          <a:p>
            <a:pPr marL="0" indent="0">
              <a:lnSpc>
                <a:spcPct val="90000"/>
              </a:lnSpc>
              <a:buNone/>
            </a:pPr>
            <a:r>
              <a:rPr lang="en-US" sz="1500" dirty="0">
                <a:solidFill>
                  <a:schemeClr val="tx1"/>
                </a:solidFill>
              </a:rPr>
              <a:t>. Benefits such as student discounts </a:t>
            </a:r>
          </a:p>
          <a:p>
            <a:pPr marL="0" indent="0">
              <a:lnSpc>
                <a:spcPct val="90000"/>
              </a:lnSpc>
              <a:buNone/>
            </a:pPr>
            <a:r>
              <a:rPr lang="en-US" sz="1500" dirty="0">
                <a:solidFill>
                  <a:schemeClr val="tx1"/>
                </a:solidFill>
              </a:rPr>
              <a:t>. Free delivery </a:t>
            </a:r>
          </a:p>
          <a:p>
            <a:pPr marL="0" indent="0">
              <a:lnSpc>
                <a:spcPct val="90000"/>
              </a:lnSpc>
              <a:buNone/>
            </a:pPr>
            <a:r>
              <a:rPr lang="en-US" sz="1500" dirty="0">
                <a:solidFill>
                  <a:schemeClr val="tx1"/>
                </a:solidFill>
              </a:rPr>
              <a:t>.Free desserts</a:t>
            </a:r>
          </a:p>
          <a:p>
            <a:pPr marL="0" indent="0">
              <a:lnSpc>
                <a:spcPct val="90000"/>
              </a:lnSpc>
              <a:buNone/>
            </a:pPr>
            <a:r>
              <a:rPr lang="en-US" sz="1500" dirty="0">
                <a:solidFill>
                  <a:schemeClr val="tx1"/>
                </a:solidFill>
              </a:rPr>
              <a:t>. Free starter</a:t>
            </a:r>
          </a:p>
          <a:p>
            <a:pPr marL="0" indent="0">
              <a:lnSpc>
                <a:spcPct val="90000"/>
              </a:lnSpc>
              <a:buNone/>
            </a:pPr>
            <a:r>
              <a:rPr lang="en-US" sz="1500" dirty="0">
                <a:solidFill>
                  <a:schemeClr val="tx1"/>
                </a:solidFill>
              </a:rPr>
              <a:t>.Free Curry</a:t>
            </a:r>
          </a:p>
          <a:p>
            <a:pPr marL="0" indent="0">
              <a:lnSpc>
                <a:spcPct val="90000"/>
              </a:lnSpc>
              <a:buNone/>
            </a:pPr>
            <a:r>
              <a:rPr lang="en-US" sz="1500" dirty="0">
                <a:solidFill>
                  <a:schemeClr val="tx1"/>
                </a:solidFill>
              </a:rPr>
              <a:t>So overall Indian spice offers much more than our competitors offers with pricing being fare and affordable </a:t>
            </a:r>
          </a:p>
          <a:p>
            <a:pPr marL="0" indent="0">
              <a:lnSpc>
                <a:spcPct val="90000"/>
              </a:lnSpc>
              <a:buNone/>
            </a:pPr>
            <a:endParaRPr lang="en-US" sz="1500" dirty="0"/>
          </a:p>
          <a:p>
            <a:pPr marL="0" indent="0">
              <a:lnSpc>
                <a:spcPct val="90000"/>
              </a:lnSpc>
              <a:buNone/>
            </a:pPr>
            <a:r>
              <a:rPr lang="en-GB" dirty="0"/>
              <a:t>Nisbets,(2018)’why do restaurants have open kitchens,’[online] </a:t>
            </a:r>
            <a:r>
              <a:rPr lang="en-GB" u="sng" dirty="0">
                <a:hlinkClick r:id="rId3"/>
              </a:rPr>
              <a:t>https://www.nisbets.co.uk</a:t>
            </a:r>
            <a:r>
              <a:rPr lang="en-GB" dirty="0"/>
              <a:t>, Accessed date 28</a:t>
            </a:r>
            <a:r>
              <a:rPr lang="en-GB" baseline="30000" dirty="0"/>
              <a:t>th</a:t>
            </a:r>
            <a:r>
              <a:rPr lang="en-GB" dirty="0"/>
              <a:t> November 2018.</a:t>
            </a:r>
          </a:p>
          <a:p>
            <a:pPr marL="0" indent="0">
              <a:lnSpc>
                <a:spcPct val="90000"/>
              </a:lnSpc>
              <a:buNone/>
            </a:pPr>
            <a:endParaRPr lang="en-GB" sz="1500" dirty="0"/>
          </a:p>
          <a:p>
            <a:pPr marL="0" indent="0">
              <a:lnSpc>
                <a:spcPct val="90000"/>
              </a:lnSpc>
              <a:buNone/>
            </a:pPr>
            <a:endParaRPr lang="en-GB" sz="1500" dirty="0"/>
          </a:p>
          <a:p>
            <a:pPr>
              <a:lnSpc>
                <a:spcPct val="90000"/>
              </a:lnSpc>
            </a:pPr>
            <a:endParaRPr lang="en-GB" sz="1500" dirty="0"/>
          </a:p>
        </p:txBody>
      </p:sp>
      <p:sp>
        <p:nvSpPr>
          <p:cNvPr id="38"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39"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40"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41"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F0A9A7-0641-4425-BD0C-7FE4EC0288A8}"/>
              </a:ext>
            </a:extLst>
          </p:cNvPr>
          <p:cNvSpPr>
            <a:spLocks noGrp="1"/>
          </p:cNvSpPr>
          <p:nvPr>
            <p:ph type="title"/>
          </p:nvPr>
        </p:nvSpPr>
        <p:spPr>
          <a:xfrm>
            <a:off x="7829658" y="1253067"/>
            <a:ext cx="3371742" cy="4351866"/>
          </a:xfrm>
        </p:spPr>
        <p:txBody>
          <a:bodyPr anchor="ctr">
            <a:normAutofit/>
          </a:bodyPr>
          <a:lstStyle/>
          <a:p>
            <a:r>
              <a:rPr lang="en-GB">
                <a:solidFill>
                  <a:schemeClr val="bg1"/>
                </a:solidFill>
              </a:rPr>
              <a:t>      </a:t>
            </a:r>
          </a:p>
        </p:txBody>
      </p:sp>
    </p:spTree>
    <p:extLst>
      <p:ext uri="{BB962C8B-B14F-4D97-AF65-F5344CB8AC3E}">
        <p14:creationId xmlns:p14="http://schemas.microsoft.com/office/powerpoint/2010/main" val="104887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DD6B5-CCE1-47B7-9556-FBC77885FD28}"/>
              </a:ext>
            </a:extLst>
          </p:cNvPr>
          <p:cNvSpPr>
            <a:spLocks noGrp="1"/>
          </p:cNvSpPr>
          <p:nvPr>
            <p:ph type="title"/>
          </p:nvPr>
        </p:nvSpPr>
        <p:spPr/>
        <p:txBody>
          <a:bodyPr/>
          <a:lstStyle/>
          <a:p>
            <a:r>
              <a:rPr lang="en-GB" dirty="0">
                <a:solidFill>
                  <a:schemeClr val="tx1"/>
                </a:solidFill>
              </a:rPr>
              <a:t>Abdul Bake</a:t>
            </a:r>
            <a:br>
              <a:rPr lang="en-GB" dirty="0"/>
            </a:br>
            <a:r>
              <a:rPr lang="en-GB" dirty="0"/>
              <a:t>Marketing and advertising</a:t>
            </a:r>
          </a:p>
        </p:txBody>
      </p:sp>
      <p:sp>
        <p:nvSpPr>
          <p:cNvPr id="3" name="Content Placeholder 2">
            <a:extLst>
              <a:ext uri="{FF2B5EF4-FFF2-40B4-BE49-F238E27FC236}">
                <a16:creationId xmlns:a16="http://schemas.microsoft.com/office/drawing/2014/main" id="{FF7E068E-F383-45EA-9372-70D91BA004E3}"/>
              </a:ext>
            </a:extLst>
          </p:cNvPr>
          <p:cNvSpPr>
            <a:spLocks noGrp="1"/>
          </p:cNvSpPr>
          <p:nvPr>
            <p:ph idx="1"/>
          </p:nvPr>
        </p:nvSpPr>
        <p:spPr/>
        <p:txBody>
          <a:bodyPr/>
          <a:lstStyle/>
          <a:p>
            <a:r>
              <a:rPr lang="en-GB" dirty="0"/>
              <a:t>As a new and growing company, our marketing budget is unlikely to be a bottomless pit. Nevertheless, ensuring our target demographic are aware of our brand is elementary to the long-term success of our business marketing is not something we should take lightly. </a:t>
            </a:r>
          </a:p>
          <a:p>
            <a:r>
              <a:rPr lang="en-GB" dirty="0"/>
              <a:t>There are loads of crucial processes we need to carry out when starting up a new business. From writing our first business plan and hiring staff- to choosing the company premise and setting up a website. We will have plenty of engaging work ahead of us. But one aspect of launching a new company we simply cannot ignore is how we plan to market and advertise our business. </a:t>
            </a:r>
          </a:p>
          <a:p>
            <a:pPr marL="0" indent="0">
              <a:buNone/>
            </a:pPr>
            <a:endParaRPr lang="en-GB" dirty="0"/>
          </a:p>
        </p:txBody>
      </p:sp>
    </p:spTree>
    <p:extLst>
      <p:ext uri="{BB962C8B-B14F-4D97-AF65-F5344CB8AC3E}">
        <p14:creationId xmlns:p14="http://schemas.microsoft.com/office/powerpoint/2010/main" val="110693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BFE72-2CA3-4094-BE61-F292EA3555B5}"/>
              </a:ext>
            </a:extLst>
          </p:cNvPr>
          <p:cNvSpPr>
            <a:spLocks noGrp="1"/>
          </p:cNvSpPr>
          <p:nvPr>
            <p:ph type="title"/>
          </p:nvPr>
        </p:nvSpPr>
        <p:spPr>
          <a:xfrm>
            <a:off x="677334" y="609600"/>
            <a:ext cx="8596668" cy="424721"/>
          </a:xfrm>
        </p:spPr>
        <p:txBody>
          <a:bodyPr>
            <a:normAutofit fontScale="90000"/>
          </a:bodyPr>
          <a:lstStyle/>
          <a:p>
            <a:r>
              <a:rPr lang="en-GB" dirty="0">
                <a:solidFill>
                  <a:schemeClr val="tx1"/>
                </a:solidFill>
              </a:rPr>
              <a:t>Abdul Bake</a:t>
            </a:r>
          </a:p>
        </p:txBody>
      </p:sp>
      <p:sp>
        <p:nvSpPr>
          <p:cNvPr id="3" name="Content Placeholder 2">
            <a:extLst>
              <a:ext uri="{FF2B5EF4-FFF2-40B4-BE49-F238E27FC236}">
                <a16:creationId xmlns:a16="http://schemas.microsoft.com/office/drawing/2014/main" id="{17933780-C2A7-4A15-A78C-D9A986E9C9F2}"/>
              </a:ext>
            </a:extLst>
          </p:cNvPr>
          <p:cNvSpPr>
            <a:spLocks noGrp="1"/>
          </p:cNvSpPr>
          <p:nvPr>
            <p:ph idx="1"/>
          </p:nvPr>
        </p:nvSpPr>
        <p:spPr>
          <a:xfrm>
            <a:off x="677334" y="1034321"/>
            <a:ext cx="8596668" cy="5546361"/>
          </a:xfrm>
        </p:spPr>
        <p:txBody>
          <a:bodyPr>
            <a:normAutofit fontScale="47500" lnSpcReduction="20000"/>
          </a:bodyPr>
          <a:lstStyle/>
          <a:p>
            <a:r>
              <a:rPr lang="en-GB" dirty="0"/>
              <a:t>HOW I COULD MARKET &amp; ADVERTISE MY BUSINESS </a:t>
            </a:r>
          </a:p>
          <a:p>
            <a:r>
              <a:rPr lang="en-GB" b="1" dirty="0"/>
              <a:t>1</a:t>
            </a:r>
            <a:r>
              <a:rPr lang="en-GB" b="1" baseline="30000" dirty="0"/>
              <a:t>st</a:t>
            </a:r>
            <a:r>
              <a:rPr lang="en-GB" b="1" dirty="0"/>
              <a:t> I must create a brand &amp; logo</a:t>
            </a:r>
            <a:endParaRPr lang="en-GB" dirty="0"/>
          </a:p>
          <a:p>
            <a:r>
              <a:rPr lang="en-GB" dirty="0"/>
              <a:t>(me &amp; my partners come up with opening and Indian restaurant called INDIAN SPICE.)</a:t>
            </a:r>
          </a:p>
          <a:p>
            <a:r>
              <a:rPr lang="en-GB" b="1" dirty="0"/>
              <a:t>2</a:t>
            </a:r>
            <a:r>
              <a:rPr lang="en-GB" b="1" baseline="30000" dirty="0"/>
              <a:t>nd</a:t>
            </a:r>
            <a:r>
              <a:rPr lang="en-GB" b="1" dirty="0"/>
              <a:t> CREAT A WEBSITE</a:t>
            </a:r>
            <a:endParaRPr lang="en-GB" dirty="0"/>
          </a:p>
          <a:p>
            <a:r>
              <a:rPr lang="en-GB" dirty="0"/>
              <a:t>we hired a web designer called SPINDOG, they helped us make our website attractive, functional, accessible and mobile- friendly so our business looks more professional.</a:t>
            </a:r>
          </a:p>
          <a:p>
            <a:r>
              <a:rPr lang="en-GB" b="1" dirty="0"/>
              <a:t>3</a:t>
            </a:r>
            <a:r>
              <a:rPr lang="en-GB" b="1" baseline="30000" dirty="0"/>
              <a:t>RD</a:t>
            </a:r>
            <a:r>
              <a:rPr lang="en-GB" b="1" dirty="0"/>
              <a:t> ENGAGE WITH GOOGLE</a:t>
            </a:r>
            <a:endParaRPr lang="en-GB" dirty="0"/>
          </a:p>
          <a:p>
            <a:r>
              <a:rPr lang="en-GB" dirty="0"/>
              <a:t>Google have some cool tools to help promote our business. We can create an account on google business, google plus local and google place. More people search business online than anywhere else.</a:t>
            </a:r>
          </a:p>
          <a:p>
            <a:r>
              <a:rPr lang="en-GB" b="1" dirty="0"/>
              <a:t>4</a:t>
            </a:r>
            <a:r>
              <a:rPr lang="en-GB" b="1" baseline="30000" dirty="0"/>
              <a:t>TH</a:t>
            </a:r>
            <a:r>
              <a:rPr lang="en-GB" b="1" dirty="0"/>
              <a:t> OPTIMISE! SEARCH ENGINES OPTIMISATION</a:t>
            </a:r>
            <a:endParaRPr lang="en-GB" dirty="0"/>
          </a:p>
          <a:p>
            <a:r>
              <a:rPr lang="en-GB" dirty="0"/>
              <a:t>our website will be of little use if </a:t>
            </a:r>
            <a:r>
              <a:rPr lang="en-GB" dirty="0" err="1"/>
              <a:t>nobidy</a:t>
            </a:r>
            <a:r>
              <a:rPr lang="en-GB" dirty="0"/>
              <a:t> can find it with search engine. We will need to work on our website regular, monitor our statistic closely and refine our website accordingly. We will also need to update our site frequently with keyword rich content and work on building quality backlinks to our site.</a:t>
            </a:r>
          </a:p>
          <a:p>
            <a:r>
              <a:rPr lang="en-GB" b="1" dirty="0"/>
              <a:t>5</a:t>
            </a:r>
            <a:r>
              <a:rPr lang="en-GB" b="1" baseline="30000" dirty="0"/>
              <a:t>TH</a:t>
            </a:r>
            <a:r>
              <a:rPr lang="en-GB" b="1" dirty="0"/>
              <a:t> GO MOBILE AND CRATE AN APP</a:t>
            </a:r>
            <a:endParaRPr lang="en-GB" dirty="0"/>
          </a:p>
          <a:p>
            <a:r>
              <a:rPr lang="en-GB" dirty="0"/>
              <a:t>Mobile app increase visibility of our business to customers always, improve customers engagement, and turns them into the loyal lover of our product and service.</a:t>
            </a:r>
          </a:p>
          <a:p>
            <a:r>
              <a:rPr lang="en-GB" b="1" dirty="0"/>
              <a:t>6</a:t>
            </a:r>
            <a:r>
              <a:rPr lang="en-GB" b="1" baseline="30000" dirty="0"/>
              <a:t>TH</a:t>
            </a:r>
            <a:r>
              <a:rPr lang="en-GB" b="1" dirty="0"/>
              <a:t> SOCIALISE </a:t>
            </a:r>
            <a:endParaRPr lang="en-GB" dirty="0"/>
          </a:p>
          <a:p>
            <a:r>
              <a:rPr lang="en-GB" dirty="0"/>
              <a:t>When setting up our business profile on social media, we must make sure it includes a good description, keywords and a link to our website. join groups or conversation that talk about our type of products and services and participate in the conversation.</a:t>
            </a:r>
          </a:p>
          <a:p>
            <a:r>
              <a:rPr lang="en-GB" dirty="0"/>
              <a:t>-: </a:t>
            </a:r>
            <a:r>
              <a:rPr lang="en-GB" b="1" dirty="0"/>
              <a:t>ON FACEBOOK</a:t>
            </a:r>
            <a:endParaRPr lang="en-GB" dirty="0"/>
          </a:p>
          <a:p>
            <a:r>
              <a:rPr lang="en-GB" dirty="0"/>
              <a:t>We can create a page for our business, on which we can post information, offers, photo, details of forthcoming events and so on.</a:t>
            </a:r>
          </a:p>
          <a:p>
            <a:r>
              <a:rPr lang="en-GB" dirty="0"/>
              <a:t>:- </a:t>
            </a:r>
            <a:r>
              <a:rPr lang="en-GB" b="1" dirty="0"/>
              <a:t>ON TWITTER</a:t>
            </a:r>
            <a:endParaRPr lang="en-GB" dirty="0"/>
          </a:p>
          <a:p>
            <a:r>
              <a:rPr lang="en-GB" dirty="0"/>
              <a:t>We can build up a following amongst potential and existing customers.</a:t>
            </a:r>
          </a:p>
          <a:p>
            <a:r>
              <a:rPr lang="en-GB" b="1" dirty="0"/>
              <a:t>:- ON YOUTUBE</a:t>
            </a:r>
            <a:endParaRPr lang="en-GB" dirty="0"/>
          </a:p>
          <a:p>
            <a:r>
              <a:rPr lang="en-GB" dirty="0"/>
              <a:t>It allows our business to put videos about our venture for free so potential customers can see them and we could make our own dedicated YouTube channel for it.</a:t>
            </a:r>
          </a:p>
          <a:p>
            <a:r>
              <a:rPr lang="en-GB" b="1" dirty="0"/>
              <a:t>7</a:t>
            </a:r>
            <a:r>
              <a:rPr lang="en-GB" b="1" baseline="30000" dirty="0"/>
              <a:t>TH</a:t>
            </a:r>
            <a:r>
              <a:rPr lang="en-GB" b="1" dirty="0"/>
              <a:t> START BUILDING OUR EMAIL LIST</a:t>
            </a:r>
            <a:endParaRPr lang="en-GB" dirty="0"/>
          </a:p>
          <a:p>
            <a:endParaRPr lang="en-GB" dirty="0"/>
          </a:p>
        </p:txBody>
      </p:sp>
    </p:spTree>
    <p:extLst>
      <p:ext uri="{BB962C8B-B14F-4D97-AF65-F5344CB8AC3E}">
        <p14:creationId xmlns:p14="http://schemas.microsoft.com/office/powerpoint/2010/main" val="888793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4BA1E-A420-4BBE-9BD9-6130F98FCDF9}"/>
              </a:ext>
            </a:extLst>
          </p:cNvPr>
          <p:cNvSpPr>
            <a:spLocks noGrp="1"/>
          </p:cNvSpPr>
          <p:nvPr>
            <p:ph type="title"/>
          </p:nvPr>
        </p:nvSpPr>
        <p:spPr>
          <a:xfrm>
            <a:off x="677334" y="609600"/>
            <a:ext cx="8596668" cy="574623"/>
          </a:xfrm>
        </p:spPr>
        <p:txBody>
          <a:bodyPr>
            <a:normAutofit fontScale="90000"/>
          </a:bodyPr>
          <a:lstStyle/>
          <a:p>
            <a:r>
              <a:rPr lang="en-GB" dirty="0">
                <a:solidFill>
                  <a:schemeClr val="tx1"/>
                </a:solidFill>
              </a:rPr>
              <a:t>Abdul Bake</a:t>
            </a:r>
          </a:p>
        </p:txBody>
      </p:sp>
      <p:sp>
        <p:nvSpPr>
          <p:cNvPr id="3" name="Content Placeholder 2">
            <a:extLst>
              <a:ext uri="{FF2B5EF4-FFF2-40B4-BE49-F238E27FC236}">
                <a16:creationId xmlns:a16="http://schemas.microsoft.com/office/drawing/2014/main" id="{C3A7FC5D-5852-4505-BB7B-4C8F995381DA}"/>
              </a:ext>
            </a:extLst>
          </p:cNvPr>
          <p:cNvSpPr>
            <a:spLocks noGrp="1"/>
          </p:cNvSpPr>
          <p:nvPr>
            <p:ph idx="1"/>
          </p:nvPr>
        </p:nvSpPr>
        <p:spPr>
          <a:xfrm>
            <a:off x="677334" y="1184223"/>
            <a:ext cx="8596668" cy="5673777"/>
          </a:xfrm>
        </p:spPr>
        <p:txBody>
          <a:bodyPr>
            <a:normAutofit fontScale="92500" lnSpcReduction="20000"/>
          </a:bodyPr>
          <a:lstStyle/>
          <a:p>
            <a:r>
              <a:rPr lang="en-GB" dirty="0">
                <a:latin typeface="Calibri Light" panose="020F0302020204030204" pitchFamily="34" charset="0"/>
                <a:cs typeface="Calibri Light" panose="020F0302020204030204" pitchFamily="34" charset="0"/>
              </a:rPr>
              <a:t>We are aware the benefit of email marketing and having a simple signup form on our website can yield great results and should be done from the very beginning.</a:t>
            </a:r>
          </a:p>
          <a:p>
            <a:r>
              <a:rPr lang="en-GB" b="1" dirty="0">
                <a:latin typeface="Calibri Light" panose="020F0302020204030204" pitchFamily="34" charset="0"/>
                <a:cs typeface="Calibri Light" panose="020F0302020204030204" pitchFamily="34" charset="0"/>
              </a:rPr>
              <a:t>8</a:t>
            </a:r>
            <a:r>
              <a:rPr lang="en-GB" b="1" baseline="30000" dirty="0">
                <a:latin typeface="Calibri Light" panose="020F0302020204030204" pitchFamily="34" charset="0"/>
                <a:cs typeface="Calibri Light" panose="020F0302020204030204" pitchFamily="34" charset="0"/>
              </a:rPr>
              <a:t>TH</a:t>
            </a:r>
            <a:r>
              <a:rPr lang="en-GB" b="1" dirty="0">
                <a:latin typeface="Calibri Light" panose="020F0302020204030204" pitchFamily="34" charset="0"/>
                <a:cs typeface="Calibri Light" panose="020F0302020204030204" pitchFamily="34" charset="0"/>
              </a:rPr>
              <a:t> ASK FOR REVIEWS </a:t>
            </a:r>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Most local and national sites and directories allows customers reviews. Encourage our customers to write reviews about our product and services. whether good or bad reviews make our business more credible to future customers and can be lesson learned for us.</a:t>
            </a:r>
          </a:p>
          <a:p>
            <a:r>
              <a:rPr lang="en-GB" b="1" dirty="0">
                <a:latin typeface="Calibri Light" panose="020F0302020204030204" pitchFamily="34" charset="0"/>
                <a:cs typeface="Calibri Light" panose="020F0302020204030204" pitchFamily="34" charset="0"/>
              </a:rPr>
              <a:t>9</a:t>
            </a:r>
            <a:r>
              <a:rPr lang="en-GB" b="1" baseline="30000" dirty="0">
                <a:latin typeface="Calibri Light" panose="020F0302020204030204" pitchFamily="34" charset="0"/>
                <a:cs typeface="Calibri Light" panose="020F0302020204030204" pitchFamily="34" charset="0"/>
              </a:rPr>
              <a:t>TH</a:t>
            </a:r>
            <a:r>
              <a:rPr lang="en-GB" b="1" dirty="0">
                <a:latin typeface="Calibri Light" panose="020F0302020204030204" pitchFamily="34" charset="0"/>
                <a:cs typeface="Calibri Light" panose="020F0302020204030204" pitchFamily="34" charset="0"/>
              </a:rPr>
              <a:t> ADVERTISING </a:t>
            </a:r>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Sending out press releases about our business or advertising in local newspaper, magazines and radio station gets us the best reach. And with us just starting our new business, the local newspaper may have a section in the paper just for that.</a:t>
            </a:r>
          </a:p>
          <a:p>
            <a:r>
              <a:rPr lang="en-GB" b="1" dirty="0">
                <a:latin typeface="Calibri Light" panose="020F0302020204030204" pitchFamily="34" charset="0"/>
                <a:cs typeface="Calibri Light" panose="020F0302020204030204" pitchFamily="34" charset="0"/>
              </a:rPr>
              <a:t>10</a:t>
            </a:r>
            <a:r>
              <a:rPr lang="en-GB" b="1" baseline="30000" dirty="0">
                <a:latin typeface="Calibri Light" panose="020F0302020204030204" pitchFamily="34" charset="0"/>
                <a:cs typeface="Calibri Light" panose="020F0302020204030204" pitchFamily="34" charset="0"/>
              </a:rPr>
              <a:t>TH</a:t>
            </a:r>
            <a:r>
              <a:rPr lang="en-GB" b="1" dirty="0">
                <a:latin typeface="Calibri Light" panose="020F0302020204030204" pitchFamily="34" charset="0"/>
                <a:cs typeface="Calibri Light" panose="020F0302020204030204" pitchFamily="34" charset="0"/>
              </a:rPr>
              <a:t> DISTRIBUTE PROMOTIONAL MERCHANDISE</a:t>
            </a:r>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We can publish our business name on product like pen, pencil, erasers, coffee mugs, calendar and other small objects, because these things will market our product quietly. Distribute such product in public places will promote our business.</a:t>
            </a:r>
          </a:p>
          <a:p>
            <a:r>
              <a:rPr lang="en-GB" b="1" dirty="0">
                <a:latin typeface="Calibri Light" panose="020F0302020204030204" pitchFamily="34" charset="0"/>
                <a:cs typeface="Calibri Light" panose="020F0302020204030204" pitchFamily="34" charset="0"/>
              </a:rPr>
              <a:t>11</a:t>
            </a:r>
            <a:r>
              <a:rPr lang="en-GB" b="1" baseline="30000" dirty="0">
                <a:latin typeface="Calibri Light" panose="020F0302020204030204" pitchFamily="34" charset="0"/>
                <a:cs typeface="Calibri Light" panose="020F0302020204030204" pitchFamily="34" charset="0"/>
              </a:rPr>
              <a:t>TH</a:t>
            </a:r>
            <a:r>
              <a:rPr lang="en-GB" b="1" dirty="0">
                <a:latin typeface="Calibri Light" panose="020F0302020204030204" pitchFamily="34" charset="0"/>
                <a:cs typeface="Calibri Light" panose="020F0302020204030204" pitchFamily="34" charset="0"/>
              </a:rPr>
              <a:t> WORD OF MOUTH</a:t>
            </a:r>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92% of people trust the recommendation of friend and family and this can work to our advantage. Getting our first customer is probably the hardest work we’ll ever do. When working with our first customer, we must not for get that we’re already marketing to the people, they will talk to, we must go the extra mile for our customers and they’re more likely to tell other people about it. Also, make it easy for them to recommend us through referral and rewards schemes.</a:t>
            </a:r>
          </a:p>
          <a:p>
            <a:endParaRPr lang="en-GB" dirty="0"/>
          </a:p>
        </p:txBody>
      </p:sp>
    </p:spTree>
    <p:extLst>
      <p:ext uri="{BB962C8B-B14F-4D97-AF65-F5344CB8AC3E}">
        <p14:creationId xmlns:p14="http://schemas.microsoft.com/office/powerpoint/2010/main" val="3793000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5C2EC-13D5-421C-A922-E2E1BBD884CB}"/>
              </a:ext>
            </a:extLst>
          </p:cNvPr>
          <p:cNvSpPr>
            <a:spLocks noGrp="1"/>
          </p:cNvSpPr>
          <p:nvPr>
            <p:ph type="title"/>
          </p:nvPr>
        </p:nvSpPr>
        <p:spPr>
          <a:xfrm>
            <a:off x="677334" y="609600"/>
            <a:ext cx="2889955" cy="598311"/>
          </a:xfrm>
        </p:spPr>
        <p:txBody>
          <a:bodyPr>
            <a:normAutofit fontScale="90000"/>
          </a:bodyPr>
          <a:lstStyle/>
          <a:p>
            <a:r>
              <a:rPr lang="en-GB" dirty="0">
                <a:solidFill>
                  <a:schemeClr val="tx1"/>
                </a:solidFill>
              </a:rPr>
              <a:t>Runa Begum</a:t>
            </a:r>
          </a:p>
        </p:txBody>
      </p:sp>
      <p:pic>
        <p:nvPicPr>
          <p:cNvPr id="4" name="Content Placeholder 3">
            <a:extLst>
              <a:ext uri="{FF2B5EF4-FFF2-40B4-BE49-F238E27FC236}">
                <a16:creationId xmlns:a16="http://schemas.microsoft.com/office/drawing/2014/main" id="{6C71565E-AA56-4AB9-BB92-7E199FD6016E}"/>
              </a:ext>
            </a:extLst>
          </p:cNvPr>
          <p:cNvPicPr>
            <a:picLocks noGrp="1" noChangeAspect="1"/>
          </p:cNvPicPr>
          <p:nvPr>
            <p:ph idx="1"/>
          </p:nvPr>
        </p:nvPicPr>
        <p:blipFill>
          <a:blip r:embed="rId2"/>
          <a:stretch>
            <a:fillRect/>
          </a:stretch>
        </p:blipFill>
        <p:spPr>
          <a:xfrm>
            <a:off x="587023" y="3636749"/>
            <a:ext cx="5733575" cy="3549421"/>
          </a:xfrm>
          <a:prstGeom prst="rect">
            <a:avLst/>
          </a:prstGeom>
        </p:spPr>
      </p:pic>
      <p:sp>
        <p:nvSpPr>
          <p:cNvPr id="5" name="Rectangle 4">
            <a:extLst>
              <a:ext uri="{FF2B5EF4-FFF2-40B4-BE49-F238E27FC236}">
                <a16:creationId xmlns:a16="http://schemas.microsoft.com/office/drawing/2014/main" id="{9F71CBC8-FE9F-40DE-B3CF-49E477336F09}"/>
              </a:ext>
            </a:extLst>
          </p:cNvPr>
          <p:cNvSpPr/>
          <p:nvPr/>
        </p:nvSpPr>
        <p:spPr>
          <a:xfrm>
            <a:off x="587023" y="2259449"/>
            <a:ext cx="6096000" cy="1377300"/>
          </a:xfrm>
          <a:prstGeom prst="rect">
            <a:avLst/>
          </a:prstGeom>
        </p:spPr>
        <p:txBody>
          <a:bodyPr>
            <a:spAutoFit/>
          </a:bodyPr>
          <a:lstStyle/>
          <a:p>
            <a:pPr marL="285750" indent="-285750">
              <a:buFont typeface="Arial" panose="020B0604020202020204" pitchFamily="34" charset="0"/>
              <a:buChar char="•"/>
            </a:pPr>
            <a:r>
              <a:rPr lang="en-GB" sz="1050" dirty="0"/>
              <a:t>At Indian Spice customers can dine for under £15 per person.</a:t>
            </a:r>
          </a:p>
          <a:p>
            <a:pPr marL="285750" indent="-285750">
              <a:buFont typeface="Arial" panose="020B0604020202020204" pitchFamily="34" charset="0"/>
              <a:buChar char="•"/>
            </a:pPr>
            <a:endParaRPr lang="en-GB" sz="1050" dirty="0"/>
          </a:p>
          <a:p>
            <a:pPr marL="285750" indent="-285750">
              <a:buFont typeface="Arial" panose="020B0604020202020204" pitchFamily="34" charset="0"/>
              <a:buChar char="•"/>
            </a:pPr>
            <a:r>
              <a:rPr lang="en-GB" sz="1050" dirty="0"/>
              <a:t>We are competing with our competitor by keeping our prices lower than them.</a:t>
            </a:r>
          </a:p>
          <a:p>
            <a:pPr marL="285750" indent="-285750">
              <a:buFont typeface="Arial" panose="020B0604020202020204" pitchFamily="34" charset="0"/>
              <a:buChar char="•"/>
            </a:pPr>
            <a:endParaRPr lang="en-GB" sz="1050" dirty="0"/>
          </a:p>
          <a:p>
            <a:pPr marL="285750" indent="-285750">
              <a:buFont typeface="Arial" panose="020B0604020202020204" pitchFamily="34" charset="0"/>
              <a:buChar char="•"/>
            </a:pPr>
            <a:r>
              <a:rPr lang="en-GB" sz="1050" dirty="0"/>
              <a:t>Our targeted customer are tourist and local people in all age range.</a:t>
            </a:r>
          </a:p>
          <a:p>
            <a:pPr marL="285750" indent="-285750">
              <a:buFont typeface="Arial" panose="020B0604020202020204" pitchFamily="34" charset="0"/>
              <a:buChar char="•"/>
            </a:pPr>
            <a:endParaRPr lang="en-GB" sz="1050" dirty="0"/>
          </a:p>
          <a:p>
            <a:pPr marL="285750" indent="-285750">
              <a:buFont typeface="Arial" panose="020B0604020202020204" pitchFamily="34" charset="0"/>
              <a:buChar char="•"/>
            </a:pPr>
            <a:r>
              <a:rPr lang="en-GB" sz="1050" dirty="0"/>
              <a:t>Indian Spice is customer focus.</a:t>
            </a:r>
          </a:p>
          <a:p>
            <a:endParaRPr lang="en-GB" sz="1000" dirty="0"/>
          </a:p>
        </p:txBody>
      </p:sp>
    </p:spTree>
    <p:extLst>
      <p:ext uri="{BB962C8B-B14F-4D97-AF65-F5344CB8AC3E}">
        <p14:creationId xmlns:p14="http://schemas.microsoft.com/office/powerpoint/2010/main" val="20876684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76034-B33C-451E-B01B-87B21EAA265F}"/>
              </a:ext>
            </a:extLst>
          </p:cNvPr>
          <p:cNvSpPr>
            <a:spLocks noGrp="1"/>
          </p:cNvSpPr>
          <p:nvPr>
            <p:ph type="title"/>
          </p:nvPr>
        </p:nvSpPr>
        <p:spPr>
          <a:xfrm>
            <a:off x="677334" y="609600"/>
            <a:ext cx="6965244" cy="824089"/>
          </a:xfrm>
        </p:spPr>
        <p:txBody>
          <a:bodyPr/>
          <a:lstStyle/>
          <a:p>
            <a:r>
              <a:rPr lang="en-GB" dirty="0">
                <a:solidFill>
                  <a:schemeClr val="tx1"/>
                </a:solidFill>
              </a:rPr>
              <a:t>Runa Begum</a:t>
            </a:r>
          </a:p>
        </p:txBody>
      </p:sp>
      <p:pic>
        <p:nvPicPr>
          <p:cNvPr id="4" name="Content Placeholder 3">
            <a:extLst>
              <a:ext uri="{FF2B5EF4-FFF2-40B4-BE49-F238E27FC236}">
                <a16:creationId xmlns:a16="http://schemas.microsoft.com/office/drawing/2014/main" id="{5D814DF4-C06D-4CB4-9398-DBCB7CB3B08F}"/>
              </a:ext>
            </a:extLst>
          </p:cNvPr>
          <p:cNvPicPr>
            <a:picLocks noGrp="1" noChangeAspect="1"/>
          </p:cNvPicPr>
          <p:nvPr>
            <p:ph idx="1"/>
          </p:nvPr>
        </p:nvPicPr>
        <p:blipFill>
          <a:blip r:embed="rId2"/>
          <a:stretch>
            <a:fillRect/>
          </a:stretch>
        </p:blipFill>
        <p:spPr>
          <a:xfrm>
            <a:off x="677334" y="1677988"/>
            <a:ext cx="10765366" cy="4976812"/>
          </a:xfrm>
          <a:prstGeom prst="rect">
            <a:avLst/>
          </a:prstGeom>
        </p:spPr>
      </p:pic>
    </p:spTree>
    <p:extLst>
      <p:ext uri="{BB962C8B-B14F-4D97-AF65-F5344CB8AC3E}">
        <p14:creationId xmlns:p14="http://schemas.microsoft.com/office/powerpoint/2010/main" val="162696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DEDF9-1401-4BDB-8486-F12B240C6A0F}"/>
              </a:ext>
            </a:extLst>
          </p:cNvPr>
          <p:cNvSpPr>
            <a:spLocks noGrp="1"/>
          </p:cNvSpPr>
          <p:nvPr>
            <p:ph type="title"/>
          </p:nvPr>
        </p:nvSpPr>
        <p:spPr>
          <a:xfrm>
            <a:off x="677334" y="609600"/>
            <a:ext cx="8596668" cy="541867"/>
          </a:xfrm>
        </p:spPr>
        <p:txBody>
          <a:bodyPr>
            <a:normAutofit fontScale="90000"/>
          </a:bodyPr>
          <a:lstStyle/>
          <a:p>
            <a:r>
              <a:rPr lang="en-GB" dirty="0">
                <a:solidFill>
                  <a:schemeClr val="tx1"/>
                </a:solidFill>
              </a:rPr>
              <a:t>Runa Begum</a:t>
            </a:r>
            <a:br>
              <a:rPr lang="en-GB" dirty="0"/>
            </a:br>
            <a:endParaRPr lang="en-GB" dirty="0"/>
          </a:p>
        </p:txBody>
      </p:sp>
      <p:pic>
        <p:nvPicPr>
          <p:cNvPr id="4" name="Content Placeholder 3">
            <a:extLst>
              <a:ext uri="{FF2B5EF4-FFF2-40B4-BE49-F238E27FC236}">
                <a16:creationId xmlns:a16="http://schemas.microsoft.com/office/drawing/2014/main" id="{D4E73783-B893-40F3-8059-3BE97D4FD280}"/>
              </a:ext>
            </a:extLst>
          </p:cNvPr>
          <p:cNvPicPr>
            <a:picLocks noGrp="1" noChangeAspect="1"/>
          </p:cNvPicPr>
          <p:nvPr>
            <p:ph idx="1"/>
          </p:nvPr>
        </p:nvPicPr>
        <p:blipFill>
          <a:blip r:embed="rId2"/>
          <a:stretch>
            <a:fillRect/>
          </a:stretch>
        </p:blipFill>
        <p:spPr>
          <a:xfrm>
            <a:off x="62890" y="1253067"/>
            <a:ext cx="6484131" cy="5503333"/>
          </a:xfrm>
          <a:prstGeom prst="rect">
            <a:avLst/>
          </a:prstGeom>
        </p:spPr>
      </p:pic>
      <p:pic>
        <p:nvPicPr>
          <p:cNvPr id="7" name="Content Placeholder 5">
            <a:extLst>
              <a:ext uri="{FF2B5EF4-FFF2-40B4-BE49-F238E27FC236}">
                <a16:creationId xmlns:a16="http://schemas.microsoft.com/office/drawing/2014/main" id="{409B7F4C-6A60-41CA-B56F-A65A195D23E6}"/>
              </a:ext>
            </a:extLst>
          </p:cNvPr>
          <p:cNvPicPr>
            <a:picLocks noChangeAspect="1"/>
          </p:cNvPicPr>
          <p:nvPr/>
        </p:nvPicPr>
        <p:blipFill>
          <a:blip r:embed="rId3"/>
          <a:stretch>
            <a:fillRect/>
          </a:stretch>
        </p:blipFill>
        <p:spPr>
          <a:xfrm>
            <a:off x="6261100" y="1151467"/>
            <a:ext cx="5930900" cy="5706533"/>
          </a:xfrm>
          <a:prstGeom prst="rect">
            <a:avLst/>
          </a:prstGeom>
        </p:spPr>
      </p:pic>
    </p:spTree>
    <p:extLst>
      <p:ext uri="{BB962C8B-B14F-4D97-AF65-F5344CB8AC3E}">
        <p14:creationId xmlns:p14="http://schemas.microsoft.com/office/powerpoint/2010/main" val="12114886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D4758-D44B-4BEE-9F1B-FE5E795395D1}"/>
              </a:ext>
            </a:extLst>
          </p:cNvPr>
          <p:cNvSpPr>
            <a:spLocks noGrp="1"/>
          </p:cNvSpPr>
          <p:nvPr>
            <p:ph type="title"/>
          </p:nvPr>
        </p:nvSpPr>
        <p:spPr>
          <a:xfrm>
            <a:off x="547332" y="609600"/>
            <a:ext cx="8596668" cy="330200"/>
          </a:xfrm>
        </p:spPr>
        <p:txBody>
          <a:bodyPr>
            <a:normAutofit fontScale="90000"/>
          </a:bodyPr>
          <a:lstStyle/>
          <a:p>
            <a:r>
              <a:rPr lang="en-GB" dirty="0">
                <a:solidFill>
                  <a:schemeClr val="tx1"/>
                </a:solidFill>
              </a:rPr>
              <a:t>Runa Begum  - </a:t>
            </a:r>
            <a:r>
              <a:rPr lang="en-GB" dirty="0">
                <a:solidFill>
                  <a:schemeClr val="accent4"/>
                </a:solidFill>
              </a:rPr>
              <a:t>This is the individual menu</a:t>
            </a:r>
            <a:br>
              <a:rPr lang="en-GB" dirty="0"/>
            </a:br>
            <a:endParaRPr lang="en-GB" sz="1600" dirty="0">
              <a:solidFill>
                <a:schemeClr val="tx1"/>
              </a:solidFill>
            </a:endParaRPr>
          </a:p>
        </p:txBody>
      </p:sp>
      <p:pic>
        <p:nvPicPr>
          <p:cNvPr id="4" name="Content Placeholder 4" descr="A screenshot of a computer screen&#10;&#10;Description generated with very high confidence">
            <a:extLst>
              <a:ext uri="{FF2B5EF4-FFF2-40B4-BE49-F238E27FC236}">
                <a16:creationId xmlns:a16="http://schemas.microsoft.com/office/drawing/2014/main" id="{A04F6E30-9F06-4B44-8438-9358F7D02361}"/>
              </a:ext>
            </a:extLst>
          </p:cNvPr>
          <p:cNvPicPr>
            <a:picLocks noGrp="1" noChangeAspect="1"/>
          </p:cNvPicPr>
          <p:nvPr>
            <p:ph idx="1"/>
          </p:nvPr>
        </p:nvPicPr>
        <p:blipFill>
          <a:blip r:embed="rId2"/>
          <a:stretch>
            <a:fillRect/>
          </a:stretch>
        </p:blipFill>
        <p:spPr>
          <a:xfrm>
            <a:off x="1" y="1140178"/>
            <a:ext cx="6096000" cy="5717822"/>
          </a:xfrm>
          <a:prstGeom prst="rect">
            <a:avLst/>
          </a:prstGeom>
        </p:spPr>
      </p:pic>
      <p:pic>
        <p:nvPicPr>
          <p:cNvPr id="5" name="Content Placeholder 5" descr="A screenshot of a computer screen&#10;&#10;Description generated with very high confidence">
            <a:extLst>
              <a:ext uri="{FF2B5EF4-FFF2-40B4-BE49-F238E27FC236}">
                <a16:creationId xmlns:a16="http://schemas.microsoft.com/office/drawing/2014/main" id="{33E665BC-CDE5-47BD-996F-BF31AC5D7015}"/>
              </a:ext>
            </a:extLst>
          </p:cNvPr>
          <p:cNvPicPr>
            <a:picLocks noChangeAspect="1"/>
          </p:cNvPicPr>
          <p:nvPr/>
        </p:nvPicPr>
        <p:blipFill>
          <a:blip r:embed="rId3"/>
          <a:stretch>
            <a:fillRect/>
          </a:stretch>
        </p:blipFill>
        <p:spPr>
          <a:xfrm>
            <a:off x="6096001" y="1140178"/>
            <a:ext cx="6095998" cy="5717822"/>
          </a:xfrm>
          <a:prstGeom prst="rect">
            <a:avLst/>
          </a:prstGeom>
        </p:spPr>
      </p:pic>
      <p:pic>
        <p:nvPicPr>
          <p:cNvPr id="6" name="Content Placeholder 5" descr="A screenshot of a computer screen&#10;&#10;Description generated with very high confidence">
            <a:extLst>
              <a:ext uri="{FF2B5EF4-FFF2-40B4-BE49-F238E27FC236}">
                <a16:creationId xmlns:a16="http://schemas.microsoft.com/office/drawing/2014/main" id="{E1B020B6-007B-40FD-8FD9-FC55999378AA}"/>
              </a:ext>
            </a:extLst>
          </p:cNvPr>
          <p:cNvPicPr>
            <a:picLocks noGrp="1" noChangeAspect="1"/>
          </p:cNvPicPr>
          <p:nvPr>
            <p:ph sz="half" idx="2"/>
          </p:nvPr>
        </p:nvPicPr>
        <p:blipFill>
          <a:blip r:embed="rId3"/>
          <a:stretch>
            <a:fillRect/>
          </a:stretch>
        </p:blipFill>
        <p:spPr>
          <a:xfrm>
            <a:off x="6096000" y="2302512"/>
            <a:ext cx="5804990" cy="4555488"/>
          </a:xfrm>
          <a:prstGeom prst="rect">
            <a:avLst/>
          </a:prstGeom>
        </p:spPr>
      </p:pic>
    </p:spTree>
    <p:extLst>
      <p:ext uri="{BB962C8B-B14F-4D97-AF65-F5344CB8AC3E}">
        <p14:creationId xmlns:p14="http://schemas.microsoft.com/office/powerpoint/2010/main" val="28995809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61518-FCEE-49E9-B509-3005313D6BAE}"/>
              </a:ext>
            </a:extLst>
          </p:cNvPr>
          <p:cNvSpPr>
            <a:spLocks noGrp="1"/>
          </p:cNvSpPr>
          <p:nvPr>
            <p:ph type="title"/>
          </p:nvPr>
        </p:nvSpPr>
        <p:spPr>
          <a:xfrm>
            <a:off x="677334" y="609600"/>
            <a:ext cx="8596668" cy="457200"/>
          </a:xfrm>
        </p:spPr>
        <p:txBody>
          <a:bodyPr>
            <a:normAutofit fontScale="90000"/>
          </a:bodyPr>
          <a:lstStyle/>
          <a:p>
            <a:r>
              <a:rPr lang="en-GB" dirty="0">
                <a:solidFill>
                  <a:schemeClr val="tx1"/>
                </a:solidFill>
              </a:rPr>
              <a:t>Runa Begum</a:t>
            </a:r>
            <a:br>
              <a:rPr lang="en-GB" dirty="0"/>
            </a:br>
            <a:br>
              <a:rPr lang="en-GB" dirty="0"/>
            </a:br>
            <a:r>
              <a:rPr lang="en-GB" sz="2000" dirty="0">
                <a:solidFill>
                  <a:schemeClr val="tx1"/>
                </a:solidFill>
              </a:rPr>
              <a:t>52% of the customers would like pay £10 - £15 per person.</a:t>
            </a:r>
          </a:p>
        </p:txBody>
      </p:sp>
      <p:pic>
        <p:nvPicPr>
          <p:cNvPr id="4" name="Content Placeholder 3">
            <a:extLst>
              <a:ext uri="{FF2B5EF4-FFF2-40B4-BE49-F238E27FC236}">
                <a16:creationId xmlns:a16="http://schemas.microsoft.com/office/drawing/2014/main" id="{00A3CFEE-998A-49D2-BA20-2A84B7F4870C}"/>
              </a:ext>
            </a:extLst>
          </p:cNvPr>
          <p:cNvPicPr>
            <a:picLocks noGrp="1" noChangeAspect="1"/>
          </p:cNvPicPr>
          <p:nvPr>
            <p:ph idx="1"/>
          </p:nvPr>
        </p:nvPicPr>
        <p:blipFill>
          <a:blip r:embed="rId2"/>
          <a:stretch>
            <a:fillRect/>
          </a:stretch>
        </p:blipFill>
        <p:spPr>
          <a:xfrm>
            <a:off x="677334" y="1917700"/>
            <a:ext cx="9076266" cy="4601633"/>
          </a:xfrm>
          <a:prstGeom prst="rect">
            <a:avLst/>
          </a:prstGeom>
        </p:spPr>
      </p:pic>
    </p:spTree>
    <p:extLst>
      <p:ext uri="{BB962C8B-B14F-4D97-AF65-F5344CB8AC3E}">
        <p14:creationId xmlns:p14="http://schemas.microsoft.com/office/powerpoint/2010/main" val="1787889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94646-0714-4D5D-8CAB-09BDB019A685}"/>
              </a:ext>
            </a:extLst>
          </p:cNvPr>
          <p:cNvSpPr>
            <a:spLocks noGrp="1"/>
          </p:cNvSpPr>
          <p:nvPr>
            <p:ph type="title"/>
          </p:nvPr>
        </p:nvSpPr>
        <p:spPr>
          <a:xfrm>
            <a:off x="0" y="0"/>
            <a:ext cx="8596668" cy="1320800"/>
          </a:xfrm>
        </p:spPr>
        <p:txBody>
          <a:bodyPr>
            <a:normAutofit fontScale="90000"/>
          </a:bodyPr>
          <a:lstStyle/>
          <a:p>
            <a:r>
              <a:rPr lang="en-GB" dirty="0">
                <a:solidFill>
                  <a:schemeClr val="tx1"/>
                </a:solidFill>
              </a:rPr>
              <a:t>Runa Begum</a:t>
            </a:r>
            <a:br>
              <a:rPr lang="en-GB" dirty="0"/>
            </a:br>
            <a:br>
              <a:rPr lang="en-GB" dirty="0"/>
            </a:br>
            <a:r>
              <a:rPr lang="en-GB" dirty="0">
                <a:solidFill>
                  <a:schemeClr val="accent5"/>
                </a:solidFill>
              </a:rPr>
              <a:t>We are customer based business </a:t>
            </a:r>
          </a:p>
        </p:txBody>
      </p:sp>
      <p:pic>
        <p:nvPicPr>
          <p:cNvPr id="4" name="Content Placeholder 4" descr="A screenshot of a cell phone&#10;&#10;Description generated with very high confidence">
            <a:extLst>
              <a:ext uri="{FF2B5EF4-FFF2-40B4-BE49-F238E27FC236}">
                <a16:creationId xmlns:a16="http://schemas.microsoft.com/office/drawing/2014/main" id="{8FEAC0CD-FB10-4826-A593-426E5D6F7BFE}"/>
              </a:ext>
            </a:extLst>
          </p:cNvPr>
          <p:cNvPicPr>
            <a:picLocks noGrp="1" noChangeAspect="1"/>
          </p:cNvPicPr>
          <p:nvPr>
            <p:ph idx="1"/>
          </p:nvPr>
        </p:nvPicPr>
        <p:blipFill>
          <a:blip r:embed="rId2"/>
          <a:stretch>
            <a:fillRect/>
          </a:stretch>
        </p:blipFill>
        <p:spPr>
          <a:xfrm>
            <a:off x="0" y="1451038"/>
            <a:ext cx="6096000" cy="5406962"/>
          </a:xfrm>
          <a:prstGeom prst="rect">
            <a:avLst/>
          </a:prstGeom>
        </p:spPr>
      </p:pic>
      <p:pic>
        <p:nvPicPr>
          <p:cNvPr id="5" name="Content Placeholder 5" descr="A screenshot of a cell phone&#10;&#10;Description generated with very high confidence">
            <a:extLst>
              <a:ext uri="{FF2B5EF4-FFF2-40B4-BE49-F238E27FC236}">
                <a16:creationId xmlns:a16="http://schemas.microsoft.com/office/drawing/2014/main" id="{2842B5CD-853C-4F45-B697-6ED0C3130555}"/>
              </a:ext>
            </a:extLst>
          </p:cNvPr>
          <p:cNvPicPr>
            <a:picLocks noChangeAspect="1"/>
          </p:cNvPicPr>
          <p:nvPr/>
        </p:nvPicPr>
        <p:blipFill>
          <a:blip r:embed="rId3"/>
          <a:stretch>
            <a:fillRect/>
          </a:stretch>
        </p:blipFill>
        <p:spPr>
          <a:xfrm>
            <a:off x="6096000" y="1451039"/>
            <a:ext cx="5746923" cy="5406962"/>
          </a:xfrm>
          <a:prstGeom prst="rect">
            <a:avLst/>
          </a:prstGeom>
        </p:spPr>
      </p:pic>
    </p:spTree>
    <p:extLst>
      <p:ext uri="{BB962C8B-B14F-4D97-AF65-F5344CB8AC3E}">
        <p14:creationId xmlns:p14="http://schemas.microsoft.com/office/powerpoint/2010/main" val="25766450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D4C0E-7035-4125-896D-030F2F74E47C}"/>
              </a:ext>
            </a:extLst>
          </p:cNvPr>
          <p:cNvSpPr>
            <a:spLocks noGrp="1"/>
          </p:cNvSpPr>
          <p:nvPr>
            <p:ph type="title"/>
          </p:nvPr>
        </p:nvSpPr>
        <p:spPr>
          <a:xfrm>
            <a:off x="677334" y="609600"/>
            <a:ext cx="8596668" cy="654756"/>
          </a:xfrm>
        </p:spPr>
        <p:txBody>
          <a:bodyPr>
            <a:normAutofit fontScale="90000"/>
          </a:bodyPr>
          <a:lstStyle/>
          <a:p>
            <a:r>
              <a:rPr lang="en-GB" dirty="0">
                <a:solidFill>
                  <a:schemeClr val="tx1"/>
                </a:solidFill>
              </a:rPr>
              <a:t>Runa Begum</a:t>
            </a:r>
            <a:br>
              <a:rPr lang="en-GB" dirty="0"/>
            </a:br>
            <a:r>
              <a:rPr lang="en-GB" dirty="0">
                <a:solidFill>
                  <a:schemeClr val="accent5"/>
                </a:solidFill>
              </a:rPr>
              <a:t>Gannt Chart</a:t>
            </a:r>
          </a:p>
        </p:txBody>
      </p:sp>
      <p:pic>
        <p:nvPicPr>
          <p:cNvPr id="4" name="Content Placeholder 3">
            <a:extLst>
              <a:ext uri="{FF2B5EF4-FFF2-40B4-BE49-F238E27FC236}">
                <a16:creationId xmlns:a16="http://schemas.microsoft.com/office/drawing/2014/main" id="{8CC29CAB-E7AD-4E36-A277-87737655CC14}"/>
              </a:ext>
            </a:extLst>
          </p:cNvPr>
          <p:cNvPicPr>
            <a:picLocks noGrp="1" noChangeAspect="1"/>
          </p:cNvPicPr>
          <p:nvPr>
            <p:ph idx="1"/>
          </p:nvPr>
        </p:nvPicPr>
        <p:blipFill rotWithShape="1">
          <a:blip r:embed="rId2"/>
          <a:srcRect/>
          <a:stretch/>
        </p:blipFill>
        <p:spPr>
          <a:xfrm>
            <a:off x="0" y="1591733"/>
            <a:ext cx="11044236" cy="5266267"/>
          </a:xfrm>
          <a:prstGeom prst="rect">
            <a:avLst/>
          </a:prstGeom>
        </p:spPr>
      </p:pic>
    </p:spTree>
    <p:extLst>
      <p:ext uri="{BB962C8B-B14F-4D97-AF65-F5344CB8AC3E}">
        <p14:creationId xmlns:p14="http://schemas.microsoft.com/office/powerpoint/2010/main" val="16746077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A22DE-91F3-4B1F-BC64-90018952BBEA}"/>
              </a:ext>
            </a:extLst>
          </p:cNvPr>
          <p:cNvSpPr>
            <a:spLocks noGrp="1"/>
          </p:cNvSpPr>
          <p:nvPr>
            <p:ph type="title"/>
          </p:nvPr>
        </p:nvSpPr>
        <p:spPr/>
        <p:txBody>
          <a:bodyPr/>
          <a:lstStyle/>
          <a:p>
            <a:r>
              <a:rPr lang="en-GB" dirty="0"/>
              <a:t>Runa Begum</a:t>
            </a:r>
            <a:br>
              <a:rPr lang="en-GB" dirty="0"/>
            </a:br>
            <a:r>
              <a:rPr lang="en-GB" dirty="0">
                <a:solidFill>
                  <a:schemeClr val="tx1"/>
                </a:solidFill>
              </a:rPr>
              <a:t>Gannt Chart</a:t>
            </a:r>
          </a:p>
        </p:txBody>
      </p:sp>
      <p:pic>
        <p:nvPicPr>
          <p:cNvPr id="4" name="Content Placeholder 3">
            <a:extLst>
              <a:ext uri="{FF2B5EF4-FFF2-40B4-BE49-F238E27FC236}">
                <a16:creationId xmlns:a16="http://schemas.microsoft.com/office/drawing/2014/main" id="{B72EDDBB-FBD8-467C-A481-C25A53F058CC}"/>
              </a:ext>
            </a:extLst>
          </p:cNvPr>
          <p:cNvPicPr>
            <a:picLocks noGrp="1" noChangeAspect="1"/>
          </p:cNvPicPr>
          <p:nvPr>
            <p:ph idx="1"/>
          </p:nvPr>
        </p:nvPicPr>
        <p:blipFill>
          <a:blip r:embed="rId2"/>
          <a:stretch>
            <a:fillRect/>
          </a:stretch>
        </p:blipFill>
        <p:spPr>
          <a:xfrm>
            <a:off x="481012" y="2132013"/>
            <a:ext cx="11229975" cy="4511675"/>
          </a:xfrm>
          <a:prstGeom prst="rect">
            <a:avLst/>
          </a:prstGeom>
        </p:spPr>
      </p:pic>
    </p:spTree>
    <p:extLst>
      <p:ext uri="{BB962C8B-B14F-4D97-AF65-F5344CB8AC3E}">
        <p14:creationId xmlns:p14="http://schemas.microsoft.com/office/powerpoint/2010/main" val="1750452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29492-2EAC-4EAB-8980-DCB0822394F4}"/>
              </a:ext>
            </a:extLst>
          </p:cNvPr>
          <p:cNvSpPr>
            <a:spLocks noGrp="1"/>
          </p:cNvSpPr>
          <p:nvPr>
            <p:ph type="title"/>
          </p:nvPr>
        </p:nvSpPr>
        <p:spPr>
          <a:xfrm>
            <a:off x="677334" y="609600"/>
            <a:ext cx="8596668" cy="1320800"/>
          </a:xfrm>
        </p:spPr>
        <p:txBody>
          <a:bodyPr/>
          <a:lstStyle/>
          <a:p>
            <a:r>
              <a:rPr lang="en-GB" dirty="0">
                <a:solidFill>
                  <a:schemeClr val="tx1"/>
                </a:solidFill>
              </a:rPr>
              <a:t>Runa Begum</a:t>
            </a:r>
            <a:br>
              <a:rPr lang="en-GB" dirty="0"/>
            </a:br>
            <a:r>
              <a:rPr lang="en-GB" dirty="0">
                <a:solidFill>
                  <a:schemeClr val="accent4"/>
                </a:solidFill>
              </a:rPr>
              <a:t>Indian Spice cash flow</a:t>
            </a:r>
          </a:p>
        </p:txBody>
      </p:sp>
      <p:pic>
        <p:nvPicPr>
          <p:cNvPr id="4" name="Content Placeholder 3">
            <a:extLst>
              <a:ext uri="{FF2B5EF4-FFF2-40B4-BE49-F238E27FC236}">
                <a16:creationId xmlns:a16="http://schemas.microsoft.com/office/drawing/2014/main" id="{FF2ED46D-3AD2-4982-B952-E244FAF13271}"/>
              </a:ext>
            </a:extLst>
          </p:cNvPr>
          <p:cNvPicPr>
            <a:picLocks noGrp="1" noChangeAspect="1"/>
          </p:cNvPicPr>
          <p:nvPr>
            <p:ph idx="1"/>
          </p:nvPr>
        </p:nvPicPr>
        <p:blipFill>
          <a:blip r:embed="rId2"/>
          <a:stretch>
            <a:fillRect/>
          </a:stretch>
        </p:blipFill>
        <p:spPr>
          <a:xfrm>
            <a:off x="0" y="1702593"/>
            <a:ext cx="12192000" cy="5155407"/>
          </a:xfrm>
          <a:prstGeom prst="rect">
            <a:avLst/>
          </a:prstGeom>
        </p:spPr>
      </p:pic>
    </p:spTree>
    <p:extLst>
      <p:ext uri="{BB962C8B-B14F-4D97-AF65-F5344CB8AC3E}">
        <p14:creationId xmlns:p14="http://schemas.microsoft.com/office/powerpoint/2010/main" val="32514826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DBFEC-0E2E-43B7-AB98-FAA9A52FE50C}"/>
              </a:ext>
            </a:extLst>
          </p:cNvPr>
          <p:cNvSpPr>
            <a:spLocks noGrp="1"/>
          </p:cNvSpPr>
          <p:nvPr>
            <p:ph type="title"/>
          </p:nvPr>
        </p:nvSpPr>
        <p:spPr>
          <a:xfrm>
            <a:off x="677334" y="609600"/>
            <a:ext cx="8596668" cy="1175657"/>
          </a:xfrm>
        </p:spPr>
        <p:txBody>
          <a:bodyPr>
            <a:normAutofit fontScale="90000"/>
          </a:bodyPr>
          <a:lstStyle/>
          <a:p>
            <a:r>
              <a:rPr lang="en-GB" dirty="0">
                <a:solidFill>
                  <a:schemeClr val="tx1"/>
                </a:solidFill>
              </a:rPr>
              <a:t>Runa Begum</a:t>
            </a:r>
            <a:br>
              <a:rPr lang="en-GB" dirty="0"/>
            </a:br>
            <a:r>
              <a:rPr lang="en-GB" dirty="0">
                <a:solidFill>
                  <a:schemeClr val="accent5"/>
                </a:solidFill>
              </a:rPr>
              <a:t>Indian Spice cash flow</a:t>
            </a:r>
          </a:p>
        </p:txBody>
      </p:sp>
      <p:pic>
        <p:nvPicPr>
          <p:cNvPr id="4" name="Content Placeholder 3">
            <a:extLst>
              <a:ext uri="{FF2B5EF4-FFF2-40B4-BE49-F238E27FC236}">
                <a16:creationId xmlns:a16="http://schemas.microsoft.com/office/drawing/2014/main" id="{DA94BC22-25B5-4A61-B3E6-F4AA4678DA58}"/>
              </a:ext>
            </a:extLst>
          </p:cNvPr>
          <p:cNvPicPr>
            <a:picLocks noGrp="1" noChangeAspect="1"/>
          </p:cNvPicPr>
          <p:nvPr>
            <p:ph idx="1"/>
          </p:nvPr>
        </p:nvPicPr>
        <p:blipFill>
          <a:blip r:embed="rId2"/>
          <a:stretch>
            <a:fillRect/>
          </a:stretch>
        </p:blipFill>
        <p:spPr>
          <a:xfrm>
            <a:off x="0" y="1785257"/>
            <a:ext cx="12192000" cy="4854222"/>
          </a:xfrm>
          <a:prstGeom prst="rect">
            <a:avLst/>
          </a:prstGeom>
        </p:spPr>
      </p:pic>
    </p:spTree>
    <p:extLst>
      <p:ext uri="{BB962C8B-B14F-4D97-AF65-F5344CB8AC3E}">
        <p14:creationId xmlns:p14="http://schemas.microsoft.com/office/powerpoint/2010/main" val="9437915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8" name="Rectangle 76">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Content Placeholder 2">
            <a:extLst>
              <a:ext uri="{FF2B5EF4-FFF2-40B4-BE49-F238E27FC236}">
                <a16:creationId xmlns:a16="http://schemas.microsoft.com/office/drawing/2014/main" id="{1FB73866-C3E4-4B3B-90CE-436CE64B4E11}"/>
              </a:ext>
            </a:extLst>
          </p:cNvPr>
          <p:cNvSpPr>
            <a:spLocks noGrp="1"/>
          </p:cNvSpPr>
          <p:nvPr>
            <p:ph idx="1"/>
          </p:nvPr>
        </p:nvSpPr>
        <p:spPr>
          <a:xfrm>
            <a:off x="3176" y="-215900"/>
            <a:ext cx="7528306" cy="7213600"/>
          </a:xfrm>
        </p:spPr>
        <p:txBody>
          <a:bodyPr anchor="ctr">
            <a:normAutofit/>
          </a:bodyPr>
          <a:lstStyle/>
          <a:p>
            <a:pPr marL="0" indent="0">
              <a:lnSpc>
                <a:spcPct val="90000"/>
              </a:lnSpc>
              <a:buNone/>
            </a:pPr>
            <a:endParaRPr lang="en-GB" sz="1400" dirty="0"/>
          </a:p>
          <a:p>
            <a:pPr marL="0" indent="0">
              <a:lnSpc>
                <a:spcPct val="90000"/>
              </a:lnSpc>
              <a:buNone/>
            </a:pPr>
            <a:endParaRPr lang="en-GB" sz="1400" dirty="0"/>
          </a:p>
          <a:p>
            <a:pPr marL="0" indent="0">
              <a:lnSpc>
                <a:spcPct val="90000"/>
              </a:lnSpc>
              <a:buNone/>
            </a:pPr>
            <a:r>
              <a:rPr lang="en-GB" sz="1400" dirty="0" err="1">
                <a:solidFill>
                  <a:schemeClr val="tx1"/>
                </a:solidFill>
              </a:rPr>
              <a:t>Foizul</a:t>
            </a:r>
            <a:r>
              <a:rPr lang="en-GB" sz="1400" dirty="0">
                <a:solidFill>
                  <a:schemeClr val="tx1"/>
                </a:solidFill>
              </a:rPr>
              <a:t> Islam</a:t>
            </a:r>
          </a:p>
          <a:p>
            <a:pPr marL="0" indent="0">
              <a:lnSpc>
                <a:spcPct val="90000"/>
              </a:lnSpc>
              <a:buNone/>
            </a:pPr>
            <a:endParaRPr lang="en-GB" sz="1400" dirty="0">
              <a:solidFill>
                <a:schemeClr val="accent2">
                  <a:lumMod val="50000"/>
                </a:schemeClr>
              </a:solidFill>
            </a:endParaRPr>
          </a:p>
          <a:p>
            <a:pPr marL="0" indent="0">
              <a:lnSpc>
                <a:spcPct val="90000"/>
              </a:lnSpc>
              <a:buNone/>
            </a:pPr>
            <a:r>
              <a:rPr lang="en-GB" sz="1400" dirty="0">
                <a:solidFill>
                  <a:schemeClr val="accent2">
                    <a:lumMod val="50000"/>
                  </a:schemeClr>
                </a:solidFill>
              </a:rPr>
              <a:t>Swot </a:t>
            </a:r>
          </a:p>
          <a:p>
            <a:pPr marL="0" indent="0">
              <a:lnSpc>
                <a:spcPct val="90000"/>
              </a:lnSpc>
              <a:buNone/>
            </a:pPr>
            <a:r>
              <a:rPr lang="en-GB" sz="1400" u="sng" dirty="0">
                <a:solidFill>
                  <a:schemeClr val="accent2">
                    <a:lumMod val="50000"/>
                  </a:schemeClr>
                </a:solidFill>
              </a:rPr>
              <a:t>Strength</a:t>
            </a:r>
          </a:p>
          <a:p>
            <a:pPr marL="0" indent="0">
              <a:lnSpc>
                <a:spcPct val="90000"/>
              </a:lnSpc>
              <a:buNone/>
            </a:pPr>
            <a:r>
              <a:rPr lang="en-GB" sz="1400" dirty="0">
                <a:solidFill>
                  <a:schemeClr val="accent2">
                    <a:lumMod val="50000"/>
                  </a:schemeClr>
                </a:solidFill>
              </a:rPr>
              <a:t>. Location </a:t>
            </a:r>
          </a:p>
          <a:p>
            <a:pPr marL="0" indent="0">
              <a:lnSpc>
                <a:spcPct val="90000"/>
              </a:lnSpc>
              <a:buNone/>
            </a:pPr>
            <a:r>
              <a:rPr lang="en-GB" sz="1400" dirty="0">
                <a:solidFill>
                  <a:schemeClr val="accent2">
                    <a:lumMod val="50000"/>
                  </a:schemeClr>
                </a:solidFill>
              </a:rPr>
              <a:t>.Experienced and qualified</a:t>
            </a:r>
          </a:p>
          <a:p>
            <a:pPr marL="0" indent="0">
              <a:lnSpc>
                <a:spcPct val="90000"/>
              </a:lnSpc>
              <a:buNone/>
            </a:pPr>
            <a:r>
              <a:rPr lang="en-GB" sz="1400" dirty="0">
                <a:solidFill>
                  <a:schemeClr val="accent2">
                    <a:lumMod val="50000"/>
                  </a:schemeClr>
                </a:solidFill>
              </a:rPr>
              <a:t>.Competitors</a:t>
            </a:r>
          </a:p>
          <a:p>
            <a:pPr marL="0" indent="0">
              <a:lnSpc>
                <a:spcPct val="90000"/>
              </a:lnSpc>
              <a:buNone/>
            </a:pPr>
            <a:r>
              <a:rPr lang="en-GB" sz="1400" u="sng" dirty="0">
                <a:solidFill>
                  <a:schemeClr val="accent4">
                    <a:lumMod val="75000"/>
                  </a:schemeClr>
                </a:solidFill>
              </a:rPr>
              <a:t>Weakness</a:t>
            </a:r>
          </a:p>
          <a:p>
            <a:pPr marL="0" indent="0">
              <a:lnSpc>
                <a:spcPct val="90000"/>
              </a:lnSpc>
              <a:buNone/>
            </a:pPr>
            <a:r>
              <a:rPr lang="en-GB" sz="1400" dirty="0">
                <a:solidFill>
                  <a:schemeClr val="accent4">
                    <a:lumMod val="75000"/>
                  </a:schemeClr>
                </a:solidFill>
              </a:rPr>
              <a:t>. No car park</a:t>
            </a:r>
          </a:p>
          <a:p>
            <a:pPr marL="0" indent="0">
              <a:lnSpc>
                <a:spcPct val="90000"/>
              </a:lnSpc>
              <a:buNone/>
            </a:pPr>
            <a:r>
              <a:rPr lang="en-GB" sz="1400" dirty="0">
                <a:solidFill>
                  <a:schemeClr val="accent4">
                    <a:lumMod val="75000"/>
                  </a:schemeClr>
                </a:solidFill>
              </a:rPr>
              <a:t>. Our venture</a:t>
            </a:r>
          </a:p>
          <a:p>
            <a:pPr marL="0" indent="0">
              <a:lnSpc>
                <a:spcPct val="90000"/>
              </a:lnSpc>
              <a:buNone/>
            </a:pPr>
            <a:r>
              <a:rPr lang="en-GB" sz="1400" dirty="0">
                <a:solidFill>
                  <a:schemeClr val="accent4">
                    <a:lumMod val="75000"/>
                  </a:schemeClr>
                </a:solidFill>
              </a:rPr>
              <a:t>. Limited funds</a:t>
            </a:r>
          </a:p>
          <a:p>
            <a:pPr marL="0" indent="0">
              <a:lnSpc>
                <a:spcPct val="90000"/>
              </a:lnSpc>
              <a:buNone/>
            </a:pPr>
            <a:r>
              <a:rPr lang="en-GB" sz="1400" u="sng" dirty="0">
                <a:solidFill>
                  <a:schemeClr val="tx2">
                    <a:lumMod val="60000"/>
                    <a:lumOff val="40000"/>
                  </a:schemeClr>
                </a:solidFill>
              </a:rPr>
              <a:t>Opportunities</a:t>
            </a:r>
          </a:p>
          <a:p>
            <a:pPr marL="0" indent="0">
              <a:lnSpc>
                <a:spcPct val="90000"/>
              </a:lnSpc>
              <a:buNone/>
            </a:pPr>
            <a:r>
              <a:rPr lang="en-GB" sz="1400" dirty="0">
                <a:solidFill>
                  <a:schemeClr val="tx2">
                    <a:lumMod val="60000"/>
                    <a:lumOff val="40000"/>
                  </a:schemeClr>
                </a:solidFill>
              </a:rPr>
              <a:t>. service</a:t>
            </a:r>
          </a:p>
          <a:p>
            <a:pPr marL="0" indent="0">
              <a:lnSpc>
                <a:spcPct val="90000"/>
              </a:lnSpc>
              <a:buNone/>
            </a:pPr>
            <a:r>
              <a:rPr lang="en-GB" sz="1400" dirty="0">
                <a:solidFill>
                  <a:schemeClr val="tx2">
                    <a:lumMod val="60000"/>
                    <a:lumOff val="40000"/>
                  </a:schemeClr>
                </a:solidFill>
              </a:rPr>
              <a:t>. Openings hours</a:t>
            </a:r>
          </a:p>
          <a:p>
            <a:pPr marL="0" indent="0">
              <a:lnSpc>
                <a:spcPct val="90000"/>
              </a:lnSpc>
              <a:buNone/>
            </a:pPr>
            <a:r>
              <a:rPr lang="en-GB" sz="1400" dirty="0">
                <a:solidFill>
                  <a:schemeClr val="tx2">
                    <a:lumMod val="60000"/>
                    <a:lumOff val="40000"/>
                  </a:schemeClr>
                </a:solidFill>
              </a:rPr>
              <a:t>. Special offers</a:t>
            </a:r>
          </a:p>
          <a:p>
            <a:pPr marL="0" indent="0">
              <a:lnSpc>
                <a:spcPct val="90000"/>
              </a:lnSpc>
              <a:buNone/>
            </a:pPr>
            <a:r>
              <a:rPr lang="en-GB" sz="1400" dirty="0">
                <a:solidFill>
                  <a:schemeClr val="tx2">
                    <a:lumMod val="60000"/>
                    <a:lumOff val="40000"/>
                  </a:schemeClr>
                </a:solidFill>
              </a:rPr>
              <a:t>. Expansion </a:t>
            </a:r>
          </a:p>
          <a:p>
            <a:pPr marL="0" indent="0">
              <a:lnSpc>
                <a:spcPct val="90000"/>
              </a:lnSpc>
              <a:buNone/>
            </a:pPr>
            <a:r>
              <a:rPr lang="en-GB" sz="1400" u="sng" dirty="0">
                <a:solidFill>
                  <a:srgbClr val="FF0000"/>
                </a:solidFill>
              </a:rPr>
              <a:t>Threats</a:t>
            </a:r>
          </a:p>
          <a:p>
            <a:pPr marL="0" indent="0">
              <a:lnSpc>
                <a:spcPct val="90000"/>
              </a:lnSpc>
              <a:buNone/>
            </a:pPr>
            <a:r>
              <a:rPr lang="en-GB" sz="1400" dirty="0">
                <a:solidFill>
                  <a:srgbClr val="FF0000"/>
                </a:solidFill>
              </a:rPr>
              <a:t>. Goods of products</a:t>
            </a:r>
          </a:p>
          <a:p>
            <a:pPr marL="0" indent="0">
              <a:lnSpc>
                <a:spcPct val="90000"/>
              </a:lnSpc>
              <a:buNone/>
            </a:pPr>
            <a:r>
              <a:rPr lang="en-GB" sz="1400" dirty="0">
                <a:solidFill>
                  <a:srgbClr val="FF0000"/>
                </a:solidFill>
              </a:rPr>
              <a:t>.Profit loss if not busy</a:t>
            </a:r>
          </a:p>
          <a:p>
            <a:pPr marL="0" indent="0">
              <a:lnSpc>
                <a:spcPct val="90000"/>
              </a:lnSpc>
              <a:buNone/>
            </a:pPr>
            <a:r>
              <a:rPr lang="en-GB" sz="1400" dirty="0">
                <a:solidFill>
                  <a:srgbClr val="FF0000"/>
                </a:solidFill>
              </a:rPr>
              <a:t>. Rent increasing following year</a:t>
            </a:r>
          </a:p>
          <a:p>
            <a:pPr>
              <a:lnSpc>
                <a:spcPct val="90000"/>
              </a:lnSpc>
            </a:pPr>
            <a:endParaRPr lang="en-GB" sz="700" dirty="0"/>
          </a:p>
        </p:txBody>
      </p:sp>
      <p:sp>
        <p:nvSpPr>
          <p:cNvPr id="99" name="Rectangle 78">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00" name="Straight Connector 80">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01" name="Straight Connector 82">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02"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88">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5"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7" name="Isosceles Triangle 96">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BFAFCCF-8274-44B5-827D-D1A821BB97FA}"/>
              </a:ext>
            </a:extLst>
          </p:cNvPr>
          <p:cNvSpPr>
            <a:spLocks noGrp="1"/>
          </p:cNvSpPr>
          <p:nvPr>
            <p:ph type="title"/>
          </p:nvPr>
        </p:nvSpPr>
        <p:spPr>
          <a:xfrm>
            <a:off x="7829658" y="1253067"/>
            <a:ext cx="3371742" cy="4351866"/>
          </a:xfrm>
        </p:spPr>
        <p:txBody>
          <a:bodyPr anchor="ctr">
            <a:normAutofit/>
          </a:bodyPr>
          <a:lstStyle/>
          <a:p>
            <a:r>
              <a:rPr lang="en-GB" dirty="0">
                <a:solidFill>
                  <a:schemeClr val="bg1"/>
                </a:solidFill>
              </a:rPr>
              <a:t>Conclusion </a:t>
            </a:r>
            <a:br>
              <a:rPr lang="en-GB" dirty="0">
                <a:solidFill>
                  <a:schemeClr val="bg1"/>
                </a:solidFill>
              </a:rPr>
            </a:br>
            <a:br>
              <a:rPr lang="en-GB" dirty="0">
                <a:solidFill>
                  <a:schemeClr val="bg1"/>
                </a:solidFill>
              </a:rPr>
            </a:br>
            <a:r>
              <a:rPr lang="en-GB" sz="1200" dirty="0"/>
              <a:t>Wagner, N(2018)’sample of a swot analysis for a restaurant,’[online] </a:t>
            </a:r>
            <a:r>
              <a:rPr lang="en-GB" sz="1200" u="sng" dirty="0">
                <a:hlinkClick r:id="rId3"/>
              </a:rPr>
              <a:t>https://smallbusiness.chron.com</a:t>
            </a:r>
            <a:r>
              <a:rPr lang="en-GB" sz="1200" dirty="0"/>
              <a:t>, Accessed date 27</a:t>
            </a:r>
            <a:r>
              <a:rPr lang="en-GB" sz="1200" baseline="30000" dirty="0"/>
              <a:t>th</a:t>
            </a:r>
            <a:r>
              <a:rPr lang="en-GB" sz="1200" dirty="0"/>
              <a:t> November 2018. </a:t>
            </a:r>
            <a:br>
              <a:rPr lang="en-GB" dirty="0"/>
            </a:br>
            <a:endParaRPr lang="en-GB" dirty="0">
              <a:solidFill>
                <a:schemeClr val="bg1"/>
              </a:solidFill>
            </a:endParaRPr>
          </a:p>
        </p:txBody>
      </p:sp>
    </p:spTree>
    <p:extLst>
      <p:ext uri="{BB962C8B-B14F-4D97-AF65-F5344CB8AC3E}">
        <p14:creationId xmlns:p14="http://schemas.microsoft.com/office/powerpoint/2010/main" val="36227861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5C129-40C8-45C6-B5F6-DF22E86DE28B}"/>
              </a:ext>
            </a:extLst>
          </p:cNvPr>
          <p:cNvSpPr>
            <a:spLocks noGrp="1"/>
          </p:cNvSpPr>
          <p:nvPr>
            <p:ph type="title"/>
          </p:nvPr>
        </p:nvSpPr>
        <p:spPr>
          <a:xfrm>
            <a:off x="677334" y="609600"/>
            <a:ext cx="8596668" cy="499672"/>
          </a:xfrm>
        </p:spPr>
        <p:txBody>
          <a:bodyPr>
            <a:normAutofit fontScale="90000"/>
          </a:bodyPr>
          <a:lstStyle/>
          <a:p>
            <a:r>
              <a:rPr lang="en-GB" dirty="0"/>
              <a:t>References </a:t>
            </a:r>
            <a:br>
              <a:rPr lang="en-GB" dirty="0"/>
            </a:br>
            <a:endParaRPr lang="en-GB" dirty="0"/>
          </a:p>
        </p:txBody>
      </p:sp>
      <p:sp>
        <p:nvSpPr>
          <p:cNvPr id="3" name="Content Placeholder 2">
            <a:extLst>
              <a:ext uri="{FF2B5EF4-FFF2-40B4-BE49-F238E27FC236}">
                <a16:creationId xmlns:a16="http://schemas.microsoft.com/office/drawing/2014/main" id="{AB160AA3-971D-400A-B028-12E851FB0AC1}"/>
              </a:ext>
            </a:extLst>
          </p:cNvPr>
          <p:cNvSpPr>
            <a:spLocks noGrp="1"/>
          </p:cNvSpPr>
          <p:nvPr>
            <p:ph idx="1"/>
          </p:nvPr>
        </p:nvSpPr>
        <p:spPr>
          <a:xfrm>
            <a:off x="677334" y="1364343"/>
            <a:ext cx="8596668" cy="5493657"/>
          </a:xfrm>
        </p:spPr>
        <p:txBody>
          <a:bodyPr>
            <a:normAutofit fontScale="25000" lnSpcReduction="20000"/>
          </a:bodyPr>
          <a:lstStyle/>
          <a:p>
            <a:pPr marL="0" indent="0">
              <a:buNone/>
            </a:pPr>
            <a:endParaRPr lang="en-GB" sz="3100" dirty="0"/>
          </a:p>
          <a:p>
            <a:pPr lvl="0"/>
            <a:r>
              <a:rPr lang="en-GB" sz="3100" dirty="0"/>
              <a:t>Carlson, A (2018)’There are 2 ways to compete in the restaurant industry,’[online] </a:t>
            </a:r>
            <a:r>
              <a:rPr lang="en-GB" sz="3100" u="sng" dirty="0">
                <a:hlinkClick r:id="rId3"/>
              </a:rPr>
              <a:t>https://www.foodabletv.com</a:t>
            </a:r>
            <a:r>
              <a:rPr lang="en-GB" sz="3100" dirty="0"/>
              <a:t>,[ Accessed date :28</a:t>
            </a:r>
            <a:r>
              <a:rPr lang="en-GB" sz="3100" baseline="30000" dirty="0"/>
              <a:t>th</a:t>
            </a:r>
            <a:r>
              <a:rPr lang="en-GB" sz="3100" dirty="0"/>
              <a:t> November 2018]. </a:t>
            </a:r>
          </a:p>
          <a:p>
            <a:pPr marL="0" lvl="0" indent="0">
              <a:buNone/>
            </a:pPr>
            <a:r>
              <a:rPr lang="en-GB" sz="3100" dirty="0"/>
              <a:t> </a:t>
            </a:r>
          </a:p>
          <a:p>
            <a:pPr lvl="0" fontAlgn="base"/>
            <a:r>
              <a:rPr lang="en-GB" sz="3100" dirty="0" err="1"/>
              <a:t>Chorn</a:t>
            </a:r>
            <a:r>
              <a:rPr lang="en-GB" sz="3100" dirty="0"/>
              <a:t>, (2018), ‘How do you Determine Product cost in Managerial Accounting’, [online]. Available: </a:t>
            </a:r>
            <a:r>
              <a:rPr lang="en-GB" sz="3100" u="sng" dirty="0"/>
              <a:t>https://smallbusiness.chorn.com&gt;</a:t>
            </a:r>
            <a:r>
              <a:rPr lang="en-GB" sz="3100" u="sng" dirty="0" err="1"/>
              <a:t>determi</a:t>
            </a:r>
            <a:r>
              <a:rPr lang="en-GB" sz="3100" dirty="0"/>
              <a:t>..., [Accessed: 1 Dec 2018]. </a:t>
            </a:r>
          </a:p>
          <a:p>
            <a:pPr marL="0" lvl="0" indent="0" fontAlgn="base">
              <a:buNone/>
            </a:pPr>
            <a:r>
              <a:rPr lang="en-GB" sz="3100" dirty="0"/>
              <a:t> </a:t>
            </a:r>
          </a:p>
          <a:p>
            <a:pPr lvl="0" fontAlgn="base"/>
            <a:r>
              <a:rPr lang="en-GB" sz="3100" dirty="0"/>
              <a:t>Marketing Donut. (2018), ‘Seven ways to price your product | Marketing Donut’, [online]. Available: </a:t>
            </a:r>
            <a:r>
              <a:rPr lang="en-GB" sz="3100" u="sng" dirty="0"/>
              <a:t>https://www.marketingdonut.co.uk&gt;</a:t>
            </a:r>
            <a:r>
              <a:rPr lang="en-GB" sz="3100" u="sng" dirty="0" err="1"/>
              <a:t>seve</a:t>
            </a:r>
            <a:r>
              <a:rPr lang="en-GB" sz="3100" dirty="0"/>
              <a:t>..., [Accessed: 28, Nov 2018]. </a:t>
            </a:r>
          </a:p>
          <a:p>
            <a:pPr marL="0" indent="0" fontAlgn="base">
              <a:buNone/>
            </a:pPr>
            <a:r>
              <a:rPr lang="en-GB" sz="3100" dirty="0"/>
              <a:t> </a:t>
            </a:r>
          </a:p>
          <a:p>
            <a:pPr lvl="0" fontAlgn="base"/>
            <a:r>
              <a:rPr lang="en-GB" sz="3100" dirty="0" err="1"/>
              <a:t>Moksh</a:t>
            </a:r>
            <a:r>
              <a:rPr lang="en-GB" sz="3100" dirty="0"/>
              <a:t>. (2018), ‘</a:t>
            </a:r>
            <a:r>
              <a:rPr lang="en-GB" sz="3100" dirty="0" err="1"/>
              <a:t>Moksh</a:t>
            </a:r>
            <a:r>
              <a:rPr lang="en-GB" sz="3100" dirty="0"/>
              <a:t> Indian Restaurant | Cardiff, South…’, [online]. Available: </a:t>
            </a:r>
            <a:r>
              <a:rPr lang="en-GB" sz="3100" u="sng" dirty="0">
                <a:hlinkClick r:id="rId4"/>
              </a:rPr>
              <a:t>https://www.moksh.co.uk</a:t>
            </a:r>
            <a:r>
              <a:rPr lang="en-GB" sz="3100" dirty="0"/>
              <a:t>, [Accessed: 27, Nov 2018]. </a:t>
            </a:r>
          </a:p>
          <a:p>
            <a:pPr marL="0" indent="0">
              <a:buNone/>
            </a:pPr>
            <a:r>
              <a:rPr lang="en-GB" sz="3100" dirty="0"/>
              <a:t> </a:t>
            </a:r>
          </a:p>
          <a:p>
            <a:pPr lvl="0" fontAlgn="base"/>
            <a:r>
              <a:rPr lang="en-GB" sz="3100" dirty="0"/>
              <a:t>MOWGLIS. (2018), ‘MOWGLIS PREMIER INDIAN RESTAURANTS CARDIFF’. [online]. Available: </a:t>
            </a:r>
            <a:r>
              <a:rPr lang="en-GB" sz="3100" u="sng" dirty="0">
                <a:hlinkClick r:id="rId5"/>
              </a:rPr>
              <a:t>https://www.mowglis.co.uk/</a:t>
            </a:r>
            <a:r>
              <a:rPr lang="en-GB" sz="3100" dirty="0"/>
              <a:t>, [Accessed: 27, Nov 2018]. </a:t>
            </a:r>
          </a:p>
          <a:p>
            <a:pPr marL="0" indent="0">
              <a:buNone/>
            </a:pPr>
            <a:r>
              <a:rPr lang="en-GB" sz="3100" dirty="0"/>
              <a:t> </a:t>
            </a:r>
          </a:p>
          <a:p>
            <a:pPr lvl="0"/>
            <a:r>
              <a:rPr lang="en-GB" sz="3100" dirty="0"/>
              <a:t>Nisbets,(2018)’why do restaurants have open kitchens,’[online] </a:t>
            </a:r>
            <a:r>
              <a:rPr lang="en-GB" sz="3100" u="sng" dirty="0">
                <a:hlinkClick r:id="rId6"/>
              </a:rPr>
              <a:t>https://www.nisbets.co.uk</a:t>
            </a:r>
            <a:r>
              <a:rPr lang="en-GB" sz="3100" dirty="0"/>
              <a:t>, Accessed date 28</a:t>
            </a:r>
            <a:r>
              <a:rPr lang="en-GB" sz="3100" baseline="30000" dirty="0"/>
              <a:t>th</a:t>
            </a:r>
            <a:r>
              <a:rPr lang="en-GB" sz="3100" dirty="0"/>
              <a:t> November 2018.</a:t>
            </a:r>
          </a:p>
          <a:p>
            <a:pPr marL="0" indent="0">
              <a:buNone/>
            </a:pPr>
            <a:r>
              <a:rPr lang="en-GB" sz="3100" dirty="0"/>
              <a:t> </a:t>
            </a:r>
          </a:p>
          <a:p>
            <a:pPr lvl="0" fontAlgn="base"/>
            <a:r>
              <a:rPr lang="en-GB" sz="3100" dirty="0"/>
              <a:t>Quick books. (2018), ‘6 Different Pricing Strategies: Which is Right for Your Business’, [online]. Available: </a:t>
            </a:r>
            <a:r>
              <a:rPr lang="en-GB" sz="3100" u="sng" dirty="0"/>
              <a:t>https://quickbooks.intuit.com&gt;6</a:t>
            </a:r>
            <a:r>
              <a:rPr lang="en-GB" sz="3100" dirty="0"/>
              <a:t>.., [Accessed: 28, Nov 2018].</a:t>
            </a:r>
          </a:p>
          <a:p>
            <a:pPr marL="0" indent="0">
              <a:buNone/>
            </a:pPr>
            <a:r>
              <a:rPr lang="en-GB" sz="3100" dirty="0"/>
              <a:t> </a:t>
            </a:r>
          </a:p>
          <a:p>
            <a:pPr lvl="0"/>
            <a:r>
              <a:rPr lang="en-GB" sz="3100" dirty="0" err="1"/>
              <a:t>Startups</a:t>
            </a:r>
            <a:r>
              <a:rPr lang="en-GB" sz="3100" dirty="0"/>
              <a:t>,(2018)’how to start a restaurant business,’[online] </a:t>
            </a:r>
            <a:r>
              <a:rPr lang="en-GB" sz="3100" u="sng" dirty="0">
                <a:hlinkClick r:id="rId7"/>
              </a:rPr>
              <a:t>https://startups.co.uk</a:t>
            </a:r>
            <a:r>
              <a:rPr lang="en-GB" sz="3100" dirty="0"/>
              <a:t>, Accessed date 27</a:t>
            </a:r>
            <a:r>
              <a:rPr lang="en-GB" sz="3100" baseline="30000" dirty="0"/>
              <a:t>th</a:t>
            </a:r>
            <a:r>
              <a:rPr lang="en-GB" sz="3100" dirty="0"/>
              <a:t> November 2018.</a:t>
            </a:r>
          </a:p>
          <a:p>
            <a:pPr marL="0" indent="0">
              <a:buNone/>
            </a:pPr>
            <a:r>
              <a:rPr lang="en-GB" sz="3100" dirty="0"/>
              <a:t> </a:t>
            </a:r>
          </a:p>
          <a:p>
            <a:pPr lvl="0"/>
            <a:r>
              <a:rPr lang="en-GB" sz="3100" dirty="0" err="1"/>
              <a:t>Visitwales</a:t>
            </a:r>
            <a:r>
              <a:rPr lang="en-GB" sz="3100" dirty="0"/>
              <a:t>,(2018)’Top things to see in Cardiff bay,’[online] </a:t>
            </a:r>
            <a:r>
              <a:rPr lang="en-GB" sz="3100" u="sng" dirty="0">
                <a:hlinkClick r:id="rId8"/>
              </a:rPr>
              <a:t>https://www.visitwales.com</a:t>
            </a:r>
            <a:r>
              <a:rPr lang="en-GB" sz="3100" dirty="0"/>
              <a:t>, Accessed date 27</a:t>
            </a:r>
            <a:r>
              <a:rPr lang="en-GB" sz="3100" baseline="30000" dirty="0"/>
              <a:t>th</a:t>
            </a:r>
            <a:r>
              <a:rPr lang="en-GB" sz="3100" dirty="0"/>
              <a:t> November 2018.</a:t>
            </a:r>
          </a:p>
          <a:p>
            <a:pPr marL="0" lvl="0" indent="0">
              <a:buNone/>
            </a:pPr>
            <a:r>
              <a:rPr lang="en-GB" sz="3100" dirty="0"/>
              <a:t> </a:t>
            </a:r>
          </a:p>
          <a:p>
            <a:pPr lvl="0"/>
            <a:r>
              <a:rPr lang="en-GB" sz="3100" dirty="0"/>
              <a:t>Wagner, N(2018)’sample of a swot analysis for a restaurant,’[online] </a:t>
            </a:r>
            <a:r>
              <a:rPr lang="en-GB" sz="3100" u="sng" dirty="0">
                <a:hlinkClick r:id="rId9"/>
              </a:rPr>
              <a:t>https://smallbusiness.chron.com</a:t>
            </a:r>
            <a:r>
              <a:rPr lang="en-GB" sz="3100" dirty="0"/>
              <a:t>, Accessed date 27</a:t>
            </a:r>
            <a:r>
              <a:rPr lang="en-GB" sz="3100" baseline="30000" dirty="0"/>
              <a:t>th</a:t>
            </a:r>
            <a:r>
              <a:rPr lang="en-GB" sz="3100" dirty="0"/>
              <a:t> November 2018. </a:t>
            </a:r>
          </a:p>
          <a:p>
            <a:pPr marL="0" indent="0">
              <a:buNone/>
            </a:pPr>
            <a:endParaRPr lang="en-GB" dirty="0"/>
          </a:p>
        </p:txBody>
      </p:sp>
    </p:spTree>
    <p:extLst>
      <p:ext uri="{BB962C8B-B14F-4D97-AF65-F5344CB8AC3E}">
        <p14:creationId xmlns:p14="http://schemas.microsoft.com/office/powerpoint/2010/main" val="16628675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B9AD6-B0E1-4A21-94E8-1EFFE74B4893}"/>
              </a:ext>
            </a:extLst>
          </p:cNvPr>
          <p:cNvSpPr>
            <a:spLocks noGrp="1"/>
          </p:cNvSpPr>
          <p:nvPr>
            <p:ph type="title"/>
          </p:nvPr>
        </p:nvSpPr>
        <p:spPr/>
        <p:txBody>
          <a:bodyPr/>
          <a:lstStyle/>
          <a:p>
            <a:r>
              <a:rPr lang="en-GB" dirty="0"/>
              <a:t>Appendices </a:t>
            </a:r>
          </a:p>
        </p:txBody>
      </p:sp>
      <p:sp>
        <p:nvSpPr>
          <p:cNvPr id="3" name="Content Placeholder 2">
            <a:extLst>
              <a:ext uri="{FF2B5EF4-FFF2-40B4-BE49-F238E27FC236}">
                <a16:creationId xmlns:a16="http://schemas.microsoft.com/office/drawing/2014/main" id="{A9671280-8DC4-4462-AE1B-5A57FE8BD982}"/>
              </a:ext>
            </a:extLst>
          </p:cNvPr>
          <p:cNvSpPr>
            <a:spLocks noGrp="1"/>
          </p:cNvSpPr>
          <p:nvPr>
            <p:ph idx="1"/>
          </p:nvPr>
        </p:nvSpPr>
        <p:spPr/>
        <p:txBody>
          <a:bodyPr/>
          <a:lstStyle/>
          <a:p>
            <a:pPr marL="0" indent="0">
              <a:buNone/>
            </a:pPr>
            <a:r>
              <a:rPr lang="en-GB" dirty="0"/>
              <a:t>Below here is our link to the website for our business </a:t>
            </a:r>
          </a:p>
          <a:p>
            <a:pPr marL="0" indent="0">
              <a:buNone/>
            </a:pPr>
            <a:endParaRPr lang="en-GB" dirty="0"/>
          </a:p>
          <a:p>
            <a:pPr marL="0" indent="0">
              <a:buNone/>
            </a:pPr>
            <a:r>
              <a:rPr lang="en-GB" dirty="0">
                <a:hlinkClick r:id="rId2"/>
              </a:rPr>
              <a:t>https://www.weebly.com/editor/main.php#/</a:t>
            </a: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0529889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ACEE2B-AFE9-4F7B-8BEB-D81ECA850ACD}"/>
              </a:ext>
            </a:extLst>
          </p:cNvPr>
          <p:cNvSpPr>
            <a:spLocks noGrp="1"/>
          </p:cNvSpPr>
          <p:nvPr>
            <p:ph idx="1"/>
          </p:nvPr>
        </p:nvSpPr>
        <p:spPr/>
        <p:txBody>
          <a:bodyPr>
            <a:normAutofit/>
          </a:bodyPr>
          <a:lstStyle/>
          <a:p>
            <a:pPr marL="0" indent="0">
              <a:buNone/>
            </a:pPr>
            <a:r>
              <a:rPr lang="en-GB" sz="8000" dirty="0"/>
              <a:t>    </a:t>
            </a:r>
            <a:r>
              <a:rPr lang="en-GB" sz="8000" i="1" dirty="0"/>
              <a:t>Thank you</a:t>
            </a:r>
          </a:p>
          <a:p>
            <a:pPr marL="0" indent="0">
              <a:buNone/>
            </a:pPr>
            <a:r>
              <a:rPr lang="en-GB" sz="8000" i="1"/>
              <a:t>    For </a:t>
            </a:r>
            <a:r>
              <a:rPr lang="en-GB" sz="8000" i="1" dirty="0"/>
              <a:t>listening</a:t>
            </a:r>
          </a:p>
        </p:txBody>
      </p:sp>
    </p:spTree>
    <p:extLst>
      <p:ext uri="{BB962C8B-B14F-4D97-AF65-F5344CB8AC3E}">
        <p14:creationId xmlns:p14="http://schemas.microsoft.com/office/powerpoint/2010/main" val="36735932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C7A1F-6D94-45E8-88CA-A37D2ACF10C4}"/>
              </a:ext>
            </a:extLst>
          </p:cNvPr>
          <p:cNvSpPr>
            <a:spLocks noGrp="1"/>
          </p:cNvSpPr>
          <p:nvPr>
            <p:ph type="title"/>
          </p:nvPr>
        </p:nvSpPr>
        <p:spPr>
          <a:xfrm>
            <a:off x="677334" y="356899"/>
            <a:ext cx="8596668" cy="1320800"/>
          </a:xfrm>
        </p:spPr>
        <p:txBody>
          <a:bodyPr/>
          <a:lstStyle/>
          <a:p>
            <a:r>
              <a:rPr lang="en-GB" dirty="0"/>
              <a:t>Contribution Audit</a:t>
            </a:r>
            <a:br>
              <a:rPr lang="en-GB" dirty="0"/>
            </a:br>
            <a:r>
              <a:rPr lang="en-GB" dirty="0" err="1"/>
              <a:t>Foizul</a:t>
            </a:r>
            <a:r>
              <a:rPr lang="en-GB" dirty="0"/>
              <a:t> Islam 1710637</a:t>
            </a:r>
          </a:p>
        </p:txBody>
      </p:sp>
      <p:sp>
        <p:nvSpPr>
          <p:cNvPr id="3" name="Content Placeholder 2">
            <a:extLst>
              <a:ext uri="{FF2B5EF4-FFF2-40B4-BE49-F238E27FC236}">
                <a16:creationId xmlns:a16="http://schemas.microsoft.com/office/drawing/2014/main" id="{0FF14732-6E0A-4BC4-A56B-3F441AC95F60}"/>
              </a:ext>
            </a:extLst>
          </p:cNvPr>
          <p:cNvSpPr>
            <a:spLocks noGrp="1"/>
          </p:cNvSpPr>
          <p:nvPr>
            <p:ph idx="1"/>
          </p:nvPr>
        </p:nvSpPr>
        <p:spPr>
          <a:xfrm>
            <a:off x="593113" y="1677699"/>
            <a:ext cx="8596668" cy="3880773"/>
          </a:xfrm>
        </p:spPr>
        <p:txBody>
          <a:bodyPr/>
          <a:lstStyle/>
          <a:p>
            <a:pPr marL="0" lvl="0" indent="0" defTabSz="914400" eaLnBrk="0" fontAlgn="base" hangingPunct="0">
              <a:spcBef>
                <a:spcPct val="0"/>
              </a:spcBef>
              <a:spcAft>
                <a:spcPct val="0"/>
              </a:spcAft>
              <a:buClrTx/>
              <a:buSzTx/>
              <a:buNone/>
            </a:pPr>
            <a:r>
              <a:rPr lang="en-GB" altLang="en-US" sz="140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module managing enterprise 21</a:t>
            </a:r>
            <a:r>
              <a:rPr lang="en-GB" altLang="en-US" sz="1400" i="1" baseline="30000" dirty="0">
                <a:solidFill>
                  <a:schemeClr val="tx1"/>
                </a:solidFill>
                <a:latin typeface="Calibri" panose="020F0502020204030204" pitchFamily="34" charset="0"/>
                <a:ea typeface="Calibri" panose="020F0502020204030204" pitchFamily="34" charset="0"/>
                <a:cs typeface="Times New Roman" panose="02020603050405020304" pitchFamily="18" charset="0"/>
              </a:rPr>
              <a:t>st</a:t>
            </a:r>
            <a:r>
              <a:rPr lang="en-GB" altLang="en-US" sz="140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 century was to create a business proposal then secondly to create the final business plan. My contribution was to take roles such as to research on human resources. we were a group of 4 and my group told me to take responsibility to create the PowerPoint as I enjoy doing PowerPoint and creating slides. Also, I have given the group members to do research on their part. </a:t>
            </a:r>
            <a:endParaRPr lang="en-GB" altLang="en-US" sz="1400" dirty="0">
              <a:solidFill>
                <a:schemeClr val="tx1"/>
              </a:solidFill>
            </a:endParaRPr>
          </a:p>
          <a:p>
            <a:pPr marL="0" lvl="0" indent="0" defTabSz="914400" eaLnBrk="0" fontAlgn="base" hangingPunct="0">
              <a:spcBef>
                <a:spcPct val="0"/>
              </a:spcBef>
              <a:spcAft>
                <a:spcPct val="0"/>
              </a:spcAft>
              <a:buClrTx/>
              <a:buSzTx/>
              <a:buNone/>
            </a:pPr>
            <a:r>
              <a:rPr lang="en-GB" altLang="en-US" sz="140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 We worked well as a group and listened to each other’s input.  </a:t>
            </a:r>
            <a:endParaRPr lang="en-GB" altLang="en-US" sz="1400" dirty="0">
              <a:solidFill>
                <a:schemeClr val="tx1"/>
              </a:solidFill>
            </a:endParaRPr>
          </a:p>
          <a:p>
            <a:pPr marL="0" lvl="0" indent="0" defTabSz="914400" eaLnBrk="0" fontAlgn="base" hangingPunct="0">
              <a:spcBef>
                <a:spcPct val="0"/>
              </a:spcBef>
              <a:spcAft>
                <a:spcPct val="0"/>
              </a:spcAft>
              <a:buClrTx/>
              <a:buSzTx/>
              <a:buNone/>
            </a:pPr>
            <a:r>
              <a:rPr lang="en-GB" altLang="en-US" sz="140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Here is an image from the first business proposal. </a:t>
            </a:r>
          </a:p>
          <a:p>
            <a:pPr marL="0" lvl="0" indent="0" defTabSz="914400" eaLnBrk="0" fontAlgn="base" hangingPunct="0">
              <a:spcBef>
                <a:spcPct val="0"/>
              </a:spcBef>
              <a:spcAft>
                <a:spcPct val="0"/>
              </a:spcAft>
              <a:buClrTx/>
              <a:buSzTx/>
              <a:buNone/>
            </a:pPr>
            <a:r>
              <a:rPr lang="en-GB" altLang="en-US" sz="140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The second part was to do a final presentation with more research showing how the business we chose to set up and how it has progressed. </a:t>
            </a:r>
            <a:endParaRPr lang="en-GB" altLang="en-US" sz="1100" dirty="0">
              <a:solidFill>
                <a:schemeClr val="tx1"/>
              </a:solidFill>
            </a:endParaRPr>
          </a:p>
          <a:p>
            <a:pPr marL="0" lvl="0" indent="0" defTabSz="914400" eaLnBrk="0" fontAlgn="base" hangingPunct="0">
              <a:spcBef>
                <a:spcPct val="0"/>
              </a:spcBef>
              <a:spcAft>
                <a:spcPct val="0"/>
              </a:spcAft>
              <a:buClrTx/>
              <a:buSzTx/>
              <a:buNone/>
            </a:pPr>
            <a:r>
              <a:rPr lang="en-GB" altLang="en-US" sz="140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I took the role contributing for creating the PowerPoint slides again. I have explained this swot analysis for the business.  Cash flow to show how much money has been invested in the business and how the business had settled if it was successful or not. </a:t>
            </a:r>
            <a:endParaRPr lang="en-GB" altLang="en-US" sz="1100" dirty="0">
              <a:solidFill>
                <a:schemeClr val="tx1"/>
              </a:solidFill>
            </a:endParaRPr>
          </a:p>
          <a:p>
            <a:pPr marL="0" lvl="0" indent="0" defTabSz="914400" eaLnBrk="0" fontAlgn="base" hangingPunct="0">
              <a:spcBef>
                <a:spcPct val="0"/>
              </a:spcBef>
              <a:spcAft>
                <a:spcPct val="0"/>
              </a:spcAft>
              <a:buClrTx/>
              <a:buSzTx/>
              <a:buNone/>
            </a:pPr>
            <a:endParaRPr lang="en-GB" altLang="en-US" sz="1400" dirty="0">
              <a:solidFill>
                <a:schemeClr val="tx1"/>
              </a:solidFill>
            </a:endParaRPr>
          </a:p>
          <a:p>
            <a:endParaRPr lang="en-GB" dirty="0"/>
          </a:p>
        </p:txBody>
      </p:sp>
      <p:pic>
        <p:nvPicPr>
          <p:cNvPr id="1025" name="Picture 1">
            <a:extLst>
              <a:ext uri="{FF2B5EF4-FFF2-40B4-BE49-F238E27FC236}">
                <a16:creationId xmlns:a16="http://schemas.microsoft.com/office/drawing/2014/main" id="{692B1757-96AF-4116-9BA1-951A6B6846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5373" y="3929812"/>
            <a:ext cx="4940772" cy="2782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214184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625</TotalTime>
  <Words>2246</Words>
  <Application>Microsoft Office PowerPoint</Application>
  <PresentationFormat>Widescreen</PresentationFormat>
  <Paragraphs>193</Paragraphs>
  <Slides>22</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Calibri Light</vt:lpstr>
      <vt:lpstr>Times New Roman</vt:lpstr>
      <vt:lpstr>Trebuchet MS</vt:lpstr>
      <vt:lpstr>Wingdings 3</vt:lpstr>
      <vt:lpstr>Facet</vt:lpstr>
      <vt:lpstr>Foizul Islam,Mohammed Chouhdry, Runa Begum, Abdul bake</vt:lpstr>
      <vt:lpstr>Introduction</vt:lpstr>
      <vt:lpstr>Foizul Islam  Mission statement</vt:lpstr>
      <vt:lpstr>      </vt:lpstr>
      <vt:lpstr>Abdul Bake Marketing and advertising</vt:lpstr>
      <vt:lpstr>Abdul Bake</vt:lpstr>
      <vt:lpstr>Abdul Bake</vt:lpstr>
      <vt:lpstr>Runa Begum</vt:lpstr>
      <vt:lpstr>Runa Begum</vt:lpstr>
      <vt:lpstr>Runa Begum </vt:lpstr>
      <vt:lpstr>Runa Begum  - This is the individual menu </vt:lpstr>
      <vt:lpstr>Runa Begum  52% of the customers would like pay £10 - £15 per person.</vt:lpstr>
      <vt:lpstr>Runa Begum  We are customer based business </vt:lpstr>
      <vt:lpstr>Runa Begum Gannt Chart</vt:lpstr>
      <vt:lpstr>Runa Begum Gannt Chart</vt:lpstr>
      <vt:lpstr>Runa Begum Indian Spice cash flow</vt:lpstr>
      <vt:lpstr>Runa Begum Indian Spice cash flow</vt:lpstr>
      <vt:lpstr>Conclusion   Wagner, N(2018)’sample of a swot analysis for a restaurant,’[online] https://smallbusiness.chron.com, Accessed date 27th November 2018.  </vt:lpstr>
      <vt:lpstr>References  </vt:lpstr>
      <vt:lpstr>Appendices </vt:lpstr>
      <vt:lpstr>PowerPoint Presentation</vt:lpstr>
      <vt:lpstr>Contribution Audit Foizul Islam 1710637</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Foizul Islam,Mohammed Chouhdry, Runa Begum, Abdul bake</dc:title>
  <dc:creator>Friha Liaqat nawaz (1709515)</dc:creator>
  <cp:lastModifiedBy>Friha Liaqat nawaz (1709515)</cp:lastModifiedBy>
  <cp:revision>1</cp:revision>
  <dcterms:created xsi:type="dcterms:W3CDTF">2018-12-03T02:27:15Z</dcterms:created>
  <dcterms:modified xsi:type="dcterms:W3CDTF">2018-12-03T12:57:16Z</dcterms:modified>
</cp:coreProperties>
</file>