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0" r:id="rId4"/>
    <p:sldId id="257" r:id="rId5"/>
    <p:sldId id="258" r:id="rId6"/>
    <p:sldId id="259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52" d="100"/>
          <a:sy n="52" d="100"/>
        </p:scale>
        <p:origin x="72" y="1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ADF73-547A-4DC3-88D3-66490B593B7C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6C69-C7D2-470C-BD7C-6F204659F26C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3601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ADF73-547A-4DC3-88D3-66490B593B7C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6C69-C7D2-470C-BD7C-6F204659F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347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ADF73-547A-4DC3-88D3-66490B593B7C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6C69-C7D2-470C-BD7C-6F204659F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939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ADF73-547A-4DC3-88D3-66490B593B7C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6C69-C7D2-470C-BD7C-6F204659F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004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ADF73-547A-4DC3-88D3-66490B593B7C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6C69-C7D2-470C-BD7C-6F204659F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577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ADF73-547A-4DC3-88D3-66490B593B7C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6C69-C7D2-470C-BD7C-6F204659F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232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ADF73-547A-4DC3-88D3-66490B593B7C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6C69-C7D2-470C-BD7C-6F204659F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065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ADF73-547A-4DC3-88D3-66490B593B7C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6C69-C7D2-470C-BD7C-6F204659F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742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ADF73-547A-4DC3-88D3-66490B593B7C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6C69-C7D2-470C-BD7C-6F204659F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809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ADF73-547A-4DC3-88D3-66490B593B7C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6C69-C7D2-470C-BD7C-6F204659F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866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ADF73-547A-4DC3-88D3-66490B593B7C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6C69-C7D2-470C-BD7C-6F204659F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4179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ADF73-547A-4DC3-88D3-66490B593B7C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6C69-C7D2-470C-BD7C-6F204659F26C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55237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ADF73-547A-4DC3-88D3-66490B593B7C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6C69-C7D2-470C-BD7C-6F204659F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0725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ADF73-547A-4DC3-88D3-66490B593B7C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6C69-C7D2-470C-BD7C-6F204659F26C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940303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ADF73-547A-4DC3-88D3-66490B593B7C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6C69-C7D2-470C-BD7C-6F204659F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037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ADF73-547A-4DC3-88D3-66490B593B7C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6C69-C7D2-470C-BD7C-6F204659F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9928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ADF73-547A-4DC3-88D3-66490B593B7C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6C69-C7D2-470C-BD7C-6F204659F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924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24BADF73-547A-4DC3-88D3-66490B593B7C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63AF6C69-C7D2-470C-BD7C-6F204659F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4576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Integrating project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Leon, Dora, Daniel, Ashley &amp; Carl</a:t>
            </a:r>
          </a:p>
        </p:txBody>
      </p:sp>
    </p:spTree>
    <p:extLst>
      <p:ext uri="{BB962C8B-B14F-4D97-AF65-F5344CB8AC3E}">
        <p14:creationId xmlns:p14="http://schemas.microsoft.com/office/powerpoint/2010/main" val="951349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0"/>
            <a:ext cx="8534400" cy="1507067"/>
          </a:xfrm>
        </p:spPr>
        <p:txBody>
          <a:bodyPr/>
          <a:lstStyle/>
          <a:p>
            <a:r>
              <a:rPr lang="en-GB" dirty="0" smtClean="0"/>
              <a:t>How the project went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4212" y="1507067"/>
            <a:ext cx="1027254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second segment of the project required the group to pursue a lot of independent study in our own homes due to the Coronavirus.  Fortunately we used Facebook group chat to maintain a consistent level of communication instead of having meetings while deciding who’s going to complete which part of the assignment.  </a:t>
            </a:r>
          </a:p>
          <a:p>
            <a:endParaRPr lang="en-GB" dirty="0"/>
          </a:p>
          <a:p>
            <a:r>
              <a:rPr lang="en-GB" dirty="0" smtClean="0"/>
              <a:t>As a result we decided that:</a:t>
            </a:r>
          </a:p>
          <a:p>
            <a:r>
              <a:rPr lang="en-GB" dirty="0" smtClean="0"/>
              <a:t>Daniel is in charge of 3d designing and rendering</a:t>
            </a:r>
          </a:p>
          <a:p>
            <a:r>
              <a:rPr lang="en-GB" dirty="0" smtClean="0"/>
              <a:t>Ashley will write information</a:t>
            </a:r>
          </a:p>
          <a:p>
            <a:r>
              <a:rPr lang="en-GB" dirty="0" smtClean="0"/>
              <a:t>Carl will write information</a:t>
            </a:r>
          </a:p>
          <a:p>
            <a:r>
              <a:rPr lang="en-GB" dirty="0" smtClean="0"/>
              <a:t>Dora is in charge of creating calculations</a:t>
            </a:r>
          </a:p>
          <a:p>
            <a:r>
              <a:rPr lang="en-GB" dirty="0" smtClean="0"/>
              <a:t>Leon will write up the presentation and report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27927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3791" y="75753"/>
            <a:ext cx="8534400" cy="1507067"/>
          </a:xfrm>
        </p:spPr>
        <p:txBody>
          <a:bodyPr/>
          <a:lstStyle/>
          <a:p>
            <a:r>
              <a:rPr lang="en-GB" dirty="0" smtClean="0"/>
              <a:t>Our 3d designs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946" b="37758"/>
          <a:stretch/>
        </p:blipFill>
        <p:spPr>
          <a:xfrm>
            <a:off x="395454" y="2362836"/>
            <a:ext cx="7657536" cy="4192338"/>
          </a:xfrm>
        </p:spPr>
      </p:pic>
      <p:sp>
        <p:nvSpPr>
          <p:cNvPr id="5" name="TextBox 4"/>
          <p:cNvSpPr txBox="1"/>
          <p:nvPr/>
        </p:nvSpPr>
        <p:spPr>
          <a:xfrm>
            <a:off x="7170821" y="1716505"/>
            <a:ext cx="47965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Here is a 3D representation of our soap box’s frame produced by Daniel.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1232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3" t="34575" r="-1013" b="35250"/>
          <a:stretch/>
        </p:blipFill>
        <p:spPr>
          <a:xfrm>
            <a:off x="1011075" y="1459831"/>
            <a:ext cx="7106230" cy="4640883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523791" y="75753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mtClean="0"/>
              <a:t>Our 3d designs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8117305" y="1459831"/>
            <a:ext cx="42832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Here is a 3D representation of our soap box’s frame produced by Daniel.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29425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946" b="37088"/>
          <a:stretch/>
        </p:blipFill>
        <p:spPr>
          <a:xfrm>
            <a:off x="169954" y="1374272"/>
            <a:ext cx="6717914" cy="3775243"/>
          </a:xfr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523791" y="75753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mtClean="0"/>
              <a:t>Our 3d designs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571874" y="1219200"/>
            <a:ext cx="35132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Here is a 3D representation of our suspension for our soap box rally car produced by Daniel.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57125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168" b="37757"/>
          <a:stretch/>
        </p:blipFill>
        <p:spPr>
          <a:xfrm>
            <a:off x="331286" y="1732548"/>
            <a:ext cx="7481717" cy="3898231"/>
          </a:xfr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523791" y="75753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mtClean="0"/>
              <a:t>Our 3d designs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972926" y="1650338"/>
            <a:ext cx="352926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Here is a 3D representation of one of our wheels which includes the tyre. All four wheels would look exactly the same as this one to maintain consistency throughout the design.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8335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1497" y="0"/>
            <a:ext cx="8534400" cy="1507067"/>
          </a:xfrm>
        </p:spPr>
        <p:txBody>
          <a:bodyPr/>
          <a:lstStyle/>
          <a:p>
            <a:r>
              <a:rPr lang="en-GB" dirty="0" smtClean="0"/>
              <a:t>Overall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41684" y="1507067"/>
            <a:ext cx="928837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As a group we are pleased with results that we have achieved in terms of taking components our paper based design into a 3D simulation. If we was to repeat this segment of the project we would perhaps have another member of the group help Daniel creating and rendering more 3D components in order to build a more complete representation our soap box rally car.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3080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075" y="0"/>
            <a:ext cx="8534400" cy="1507067"/>
          </a:xfrm>
        </p:spPr>
        <p:txBody>
          <a:bodyPr/>
          <a:lstStyle/>
          <a:p>
            <a:r>
              <a:rPr lang="en-GB" dirty="0" smtClean="0"/>
              <a:t>What's next for us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49179" y="1507067"/>
            <a:ext cx="98017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next step for us as a group would be to get Daniel to continue creating and rendering more components for our soap box rally car then merge all the parts together to produce a 3D simulation of what our Soap box rally car would look like.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962231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49</TotalTime>
  <Words>320</Words>
  <Application>Microsoft Office PowerPoint</Application>
  <PresentationFormat>Widescreen</PresentationFormat>
  <Paragraphs>23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Century Gothic</vt:lpstr>
      <vt:lpstr>Wingdings 3</vt:lpstr>
      <vt:lpstr>Slice</vt:lpstr>
      <vt:lpstr>Integrating project</vt:lpstr>
      <vt:lpstr>How the project went</vt:lpstr>
      <vt:lpstr>Our 3d designs</vt:lpstr>
      <vt:lpstr>PowerPoint Presentation</vt:lpstr>
      <vt:lpstr>PowerPoint Presentation</vt:lpstr>
      <vt:lpstr>PowerPoint Presentation</vt:lpstr>
      <vt:lpstr>Overall</vt:lpstr>
      <vt:lpstr>What's next for us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Integrating project</dc:title>
  <dc:creator>UWTSD</dc:creator>
  <cp:lastModifiedBy>UWTSD</cp:lastModifiedBy>
  <cp:revision>4</cp:revision>
  <dcterms:created xsi:type="dcterms:W3CDTF">2020-05-09T05:45:21Z</dcterms:created>
  <dcterms:modified xsi:type="dcterms:W3CDTF">2020-05-09T06:38:21Z</dcterms:modified>
</cp:coreProperties>
</file>