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1"/>
  </p:notesMasterIdLst>
  <p:handoutMasterIdLst>
    <p:handoutMasterId r:id="rId42"/>
  </p:handoutMasterIdLst>
  <p:sldIdLst>
    <p:sldId id="256" r:id="rId5"/>
    <p:sldId id="257" r:id="rId6"/>
    <p:sldId id="299" r:id="rId7"/>
    <p:sldId id="286" r:id="rId8"/>
    <p:sldId id="300" r:id="rId9"/>
    <p:sldId id="301" r:id="rId10"/>
    <p:sldId id="302" r:id="rId11"/>
    <p:sldId id="297" r:id="rId12"/>
    <p:sldId id="290" r:id="rId13"/>
    <p:sldId id="291" r:id="rId14"/>
    <p:sldId id="303" r:id="rId15"/>
    <p:sldId id="318" r:id="rId16"/>
    <p:sldId id="317" r:id="rId17"/>
    <p:sldId id="305" r:id="rId18"/>
    <p:sldId id="306" r:id="rId19"/>
    <p:sldId id="307" r:id="rId20"/>
    <p:sldId id="311" r:id="rId21"/>
    <p:sldId id="316" r:id="rId22"/>
    <p:sldId id="308" r:id="rId23"/>
    <p:sldId id="310" r:id="rId24"/>
    <p:sldId id="309" r:id="rId25"/>
    <p:sldId id="312" r:id="rId26"/>
    <p:sldId id="313" r:id="rId27"/>
    <p:sldId id="314" r:id="rId28"/>
    <p:sldId id="320" r:id="rId29"/>
    <p:sldId id="319" r:id="rId30"/>
    <p:sldId id="315" r:id="rId31"/>
    <p:sldId id="321" r:id="rId32"/>
    <p:sldId id="326" r:id="rId33"/>
    <p:sldId id="322" r:id="rId34"/>
    <p:sldId id="323" r:id="rId35"/>
    <p:sldId id="327" r:id="rId36"/>
    <p:sldId id="325" r:id="rId37"/>
    <p:sldId id="304" r:id="rId38"/>
    <p:sldId id="328" r:id="rId39"/>
    <p:sldId id="329"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591CCF-9D14-4A2B-828C-5ED66EF8EE37}" v="11" dt="2024-10-24T15:03:36.022"/>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5646" autoAdjust="0"/>
  </p:normalViewPr>
  <p:slideViewPr>
    <p:cSldViewPr snapToGrid="0">
      <p:cViewPr varScale="1">
        <p:scale>
          <a:sx n="85" d="100"/>
          <a:sy n="85" d="100"/>
        </p:scale>
        <p:origin x="48" y="225"/>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47" Type="http://schemas.openxmlformats.org/officeDocument/2006/relationships/tableStyles" Target="tableStyles.xml"/><Relationship Id="rId50" Type="http://schemas.microsoft.com/office/2018/10/relationships/authors" Targe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commentAuthors" Target="commentAuthors.xml"/><Relationship Id="rId48"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E4591CCF-9D14-4A2B-828C-5ED66EF8EE37}"/>
    <pc:docChg chg="undo custSel addSld delSld modSld sldOrd">
      <pc:chgData name="Rhodri Thomas" userId="97013524-85ec-4bc1-99cf-ee75f81eb8cc" providerId="ADAL" clId="{E4591CCF-9D14-4A2B-828C-5ED66EF8EE37}" dt="2024-10-24T15:10:02.192" v="1546" actId="1076"/>
      <pc:docMkLst>
        <pc:docMk/>
      </pc:docMkLst>
      <pc:sldChg chg="addSp modSp mod modAnim">
        <pc:chgData name="Rhodri Thomas" userId="97013524-85ec-4bc1-99cf-ee75f81eb8cc" providerId="ADAL" clId="{E4591CCF-9D14-4A2B-828C-5ED66EF8EE37}" dt="2024-10-24T08:13:00.334" v="72" actId="20577"/>
        <pc:sldMkLst>
          <pc:docMk/>
          <pc:sldMk cId="3512849991" sldId="302"/>
        </pc:sldMkLst>
        <pc:spChg chg="mod">
          <ac:chgData name="Rhodri Thomas" userId="97013524-85ec-4bc1-99cf-ee75f81eb8cc" providerId="ADAL" clId="{E4591CCF-9D14-4A2B-828C-5ED66EF8EE37}" dt="2024-10-24T08:04:55.390" v="26" actId="20577"/>
          <ac:spMkLst>
            <pc:docMk/>
            <pc:sldMk cId="3512849991" sldId="302"/>
            <ac:spMk id="2" creationId="{912DF434-28DB-4621-A497-D62C41CE0419}"/>
          </ac:spMkLst>
        </pc:spChg>
        <pc:spChg chg="mod">
          <ac:chgData name="Rhodri Thomas" userId="97013524-85ec-4bc1-99cf-ee75f81eb8cc" providerId="ADAL" clId="{E4591CCF-9D14-4A2B-828C-5ED66EF8EE37}" dt="2024-10-24T08:13:00.334" v="72" actId="20577"/>
          <ac:spMkLst>
            <pc:docMk/>
            <pc:sldMk cId="3512849991" sldId="302"/>
            <ac:spMk id="3" creationId="{22788C46-D0BC-4307-AE55-7601A139E7CB}"/>
          </ac:spMkLst>
        </pc:spChg>
        <pc:spChg chg="add mod">
          <ac:chgData name="Rhodri Thomas" userId="97013524-85ec-4bc1-99cf-ee75f81eb8cc" providerId="ADAL" clId="{E4591CCF-9D14-4A2B-828C-5ED66EF8EE37}" dt="2024-10-24T08:12:25.672" v="57" actId="1076"/>
          <ac:spMkLst>
            <pc:docMk/>
            <pc:sldMk cId="3512849991" sldId="302"/>
            <ac:spMk id="5" creationId="{BF9C7563-4BD8-EDB9-D9A0-79B74A2873D8}"/>
          </ac:spMkLst>
        </pc:spChg>
        <pc:spChg chg="add mod">
          <ac:chgData name="Rhodri Thomas" userId="97013524-85ec-4bc1-99cf-ee75f81eb8cc" providerId="ADAL" clId="{E4591CCF-9D14-4A2B-828C-5ED66EF8EE37}" dt="2024-10-24T08:12:08.194" v="53" actId="1076"/>
          <ac:spMkLst>
            <pc:docMk/>
            <pc:sldMk cId="3512849991" sldId="302"/>
            <ac:spMk id="7" creationId="{739EF753-DDA6-0176-C7F9-B701F6647532}"/>
          </ac:spMkLst>
        </pc:spChg>
        <pc:picChg chg="add mod">
          <ac:chgData name="Rhodri Thomas" userId="97013524-85ec-4bc1-99cf-ee75f81eb8cc" providerId="ADAL" clId="{E4591CCF-9D14-4A2B-828C-5ED66EF8EE37}" dt="2024-10-24T08:12:12.582" v="55" actId="1076"/>
          <ac:picMkLst>
            <pc:docMk/>
            <pc:sldMk cId="3512849991" sldId="302"/>
            <ac:picMk id="8" creationId="{F9D2FF82-D8AE-0989-BC71-0BEEEE70670B}"/>
          </ac:picMkLst>
        </pc:picChg>
      </pc:sldChg>
      <pc:sldChg chg="delSp modSp mod ord">
        <pc:chgData name="Rhodri Thomas" userId="97013524-85ec-4bc1-99cf-ee75f81eb8cc" providerId="ADAL" clId="{E4591CCF-9D14-4A2B-828C-5ED66EF8EE37}" dt="2024-10-24T14:25:43.272" v="567"/>
        <pc:sldMkLst>
          <pc:docMk/>
          <pc:sldMk cId="2022511673" sldId="304"/>
        </pc:sldMkLst>
        <pc:spChg chg="del mod">
          <ac:chgData name="Rhodri Thomas" userId="97013524-85ec-4bc1-99cf-ee75f81eb8cc" providerId="ADAL" clId="{E4591CCF-9D14-4A2B-828C-5ED66EF8EE37}" dt="2024-10-24T14:22:52.054" v="533" actId="478"/>
          <ac:spMkLst>
            <pc:docMk/>
            <pc:sldMk cId="2022511673" sldId="304"/>
            <ac:spMk id="2" creationId="{912DF434-28DB-4621-A497-D62C41CE0419}"/>
          </ac:spMkLst>
        </pc:spChg>
        <pc:spChg chg="mod">
          <ac:chgData name="Rhodri Thomas" userId="97013524-85ec-4bc1-99cf-ee75f81eb8cc" providerId="ADAL" clId="{E4591CCF-9D14-4A2B-828C-5ED66EF8EE37}" dt="2024-10-24T14:24:41.708" v="565" actId="27636"/>
          <ac:spMkLst>
            <pc:docMk/>
            <pc:sldMk cId="2022511673" sldId="304"/>
            <ac:spMk id="3" creationId="{22788C46-D0BC-4307-AE55-7601A139E7CB}"/>
          </ac:spMkLst>
        </pc:spChg>
      </pc:sldChg>
      <pc:sldChg chg="modSp mod">
        <pc:chgData name="Rhodri Thomas" userId="97013524-85ec-4bc1-99cf-ee75f81eb8cc" providerId="ADAL" clId="{E4591CCF-9D14-4A2B-828C-5ED66EF8EE37}" dt="2024-10-24T13:25:17.757" v="74" actId="207"/>
        <pc:sldMkLst>
          <pc:docMk/>
          <pc:sldMk cId="3284692292" sldId="305"/>
        </pc:sldMkLst>
        <pc:spChg chg="mod">
          <ac:chgData name="Rhodri Thomas" userId="97013524-85ec-4bc1-99cf-ee75f81eb8cc" providerId="ADAL" clId="{E4591CCF-9D14-4A2B-828C-5ED66EF8EE37}" dt="2024-10-24T13:25:17.757" v="74" actId="207"/>
          <ac:spMkLst>
            <pc:docMk/>
            <pc:sldMk cId="3284692292" sldId="305"/>
            <ac:spMk id="2" creationId="{912DF434-28DB-4621-A497-D62C41CE0419}"/>
          </ac:spMkLst>
        </pc:spChg>
      </pc:sldChg>
      <pc:sldChg chg="modSp mod">
        <pc:chgData name="Rhodri Thomas" userId="97013524-85ec-4bc1-99cf-ee75f81eb8cc" providerId="ADAL" clId="{E4591CCF-9D14-4A2B-828C-5ED66EF8EE37}" dt="2024-10-24T13:25:21.678" v="75" actId="207"/>
        <pc:sldMkLst>
          <pc:docMk/>
          <pc:sldMk cId="1331923413" sldId="306"/>
        </pc:sldMkLst>
        <pc:spChg chg="mod">
          <ac:chgData name="Rhodri Thomas" userId="97013524-85ec-4bc1-99cf-ee75f81eb8cc" providerId="ADAL" clId="{E4591CCF-9D14-4A2B-828C-5ED66EF8EE37}" dt="2024-10-24T13:25:21.678" v="75" actId="207"/>
          <ac:spMkLst>
            <pc:docMk/>
            <pc:sldMk cId="1331923413" sldId="306"/>
            <ac:spMk id="2" creationId="{912DF434-28DB-4621-A497-D62C41CE0419}"/>
          </ac:spMkLst>
        </pc:spChg>
      </pc:sldChg>
      <pc:sldChg chg="modSp mod">
        <pc:chgData name="Rhodri Thomas" userId="97013524-85ec-4bc1-99cf-ee75f81eb8cc" providerId="ADAL" clId="{E4591CCF-9D14-4A2B-828C-5ED66EF8EE37}" dt="2024-10-24T13:25:25.991" v="76" actId="207"/>
        <pc:sldMkLst>
          <pc:docMk/>
          <pc:sldMk cId="3193973986" sldId="307"/>
        </pc:sldMkLst>
        <pc:spChg chg="mod">
          <ac:chgData name="Rhodri Thomas" userId="97013524-85ec-4bc1-99cf-ee75f81eb8cc" providerId="ADAL" clId="{E4591CCF-9D14-4A2B-828C-5ED66EF8EE37}" dt="2024-10-24T13:25:25.991" v="76" actId="207"/>
          <ac:spMkLst>
            <pc:docMk/>
            <pc:sldMk cId="3193973986" sldId="307"/>
            <ac:spMk id="2" creationId="{912DF434-28DB-4621-A497-D62C41CE0419}"/>
          </ac:spMkLst>
        </pc:spChg>
      </pc:sldChg>
      <pc:sldChg chg="addSp delSp modSp mod">
        <pc:chgData name="Rhodri Thomas" userId="97013524-85ec-4bc1-99cf-ee75f81eb8cc" providerId="ADAL" clId="{E4591CCF-9D14-4A2B-828C-5ED66EF8EE37}" dt="2024-10-24T14:13:22.394" v="448" actId="1076"/>
        <pc:sldMkLst>
          <pc:docMk/>
          <pc:sldMk cId="361962268" sldId="308"/>
        </pc:sldMkLst>
        <pc:spChg chg="mod">
          <ac:chgData name="Rhodri Thomas" userId="97013524-85ec-4bc1-99cf-ee75f81eb8cc" providerId="ADAL" clId="{E4591CCF-9D14-4A2B-828C-5ED66EF8EE37}" dt="2024-10-24T13:31:08.092" v="89" actId="207"/>
          <ac:spMkLst>
            <pc:docMk/>
            <pc:sldMk cId="361962268" sldId="308"/>
            <ac:spMk id="2" creationId="{912DF434-28DB-4621-A497-D62C41CE0419}"/>
          </ac:spMkLst>
        </pc:spChg>
        <pc:spChg chg="mod">
          <ac:chgData name="Rhodri Thomas" userId="97013524-85ec-4bc1-99cf-ee75f81eb8cc" providerId="ADAL" clId="{E4591CCF-9D14-4A2B-828C-5ED66EF8EE37}" dt="2024-10-24T14:13:22.394" v="448" actId="1076"/>
          <ac:spMkLst>
            <pc:docMk/>
            <pc:sldMk cId="361962268" sldId="308"/>
            <ac:spMk id="3" creationId="{22788C46-D0BC-4307-AE55-7601A139E7CB}"/>
          </ac:spMkLst>
        </pc:spChg>
        <pc:picChg chg="add mod">
          <ac:chgData name="Rhodri Thomas" userId="97013524-85ec-4bc1-99cf-ee75f81eb8cc" providerId="ADAL" clId="{E4591CCF-9D14-4A2B-828C-5ED66EF8EE37}" dt="2024-10-24T13:50:25.524" v="234" actId="14100"/>
          <ac:picMkLst>
            <pc:docMk/>
            <pc:sldMk cId="361962268" sldId="308"/>
            <ac:picMk id="4" creationId="{F140F9BC-5322-D404-6CE4-D6CB5B062A82}"/>
          </ac:picMkLst>
        </pc:picChg>
        <pc:picChg chg="add del mod">
          <ac:chgData name="Rhodri Thomas" userId="97013524-85ec-4bc1-99cf-ee75f81eb8cc" providerId="ADAL" clId="{E4591CCF-9D14-4A2B-828C-5ED66EF8EE37}" dt="2024-10-24T13:40:50.047" v="161" actId="478"/>
          <ac:picMkLst>
            <pc:docMk/>
            <pc:sldMk cId="361962268" sldId="308"/>
            <ac:picMk id="5" creationId="{3870CF7F-8AF9-BB59-75A1-21825C9BC101}"/>
          </ac:picMkLst>
        </pc:picChg>
      </pc:sldChg>
      <pc:sldChg chg="modSp add mod">
        <pc:chgData name="Rhodri Thomas" userId="97013524-85ec-4bc1-99cf-ee75f81eb8cc" providerId="ADAL" clId="{E4591CCF-9D14-4A2B-828C-5ED66EF8EE37}" dt="2024-10-24T13:56:18.679" v="299" actId="20577"/>
        <pc:sldMkLst>
          <pc:docMk/>
          <pc:sldMk cId="460216792" sldId="309"/>
        </pc:sldMkLst>
        <pc:spChg chg="mod">
          <ac:chgData name="Rhodri Thomas" userId="97013524-85ec-4bc1-99cf-ee75f81eb8cc" providerId="ADAL" clId="{E4591CCF-9D14-4A2B-828C-5ED66EF8EE37}" dt="2024-10-24T13:55:00.558" v="293" actId="207"/>
          <ac:spMkLst>
            <pc:docMk/>
            <pc:sldMk cId="460216792" sldId="309"/>
            <ac:spMk id="2" creationId="{912DF434-28DB-4621-A497-D62C41CE0419}"/>
          </ac:spMkLst>
        </pc:spChg>
        <pc:spChg chg="mod">
          <ac:chgData name="Rhodri Thomas" userId="97013524-85ec-4bc1-99cf-ee75f81eb8cc" providerId="ADAL" clId="{E4591CCF-9D14-4A2B-828C-5ED66EF8EE37}" dt="2024-10-24T13:56:18.679" v="299" actId="20577"/>
          <ac:spMkLst>
            <pc:docMk/>
            <pc:sldMk cId="460216792" sldId="309"/>
            <ac:spMk id="3" creationId="{22788C46-D0BC-4307-AE55-7601A139E7CB}"/>
          </ac:spMkLst>
        </pc:spChg>
      </pc:sldChg>
      <pc:sldChg chg="addSp delSp modSp add mod">
        <pc:chgData name="Rhodri Thomas" userId="97013524-85ec-4bc1-99cf-ee75f81eb8cc" providerId="ADAL" clId="{E4591CCF-9D14-4A2B-828C-5ED66EF8EE37}" dt="2024-10-24T13:43:04.119" v="233" actId="20577"/>
        <pc:sldMkLst>
          <pc:docMk/>
          <pc:sldMk cId="1708124435" sldId="310"/>
        </pc:sldMkLst>
        <pc:spChg chg="mod">
          <ac:chgData name="Rhodri Thomas" userId="97013524-85ec-4bc1-99cf-ee75f81eb8cc" providerId="ADAL" clId="{E4591CCF-9D14-4A2B-828C-5ED66EF8EE37}" dt="2024-10-24T13:41:54.889" v="165" actId="1076"/>
          <ac:spMkLst>
            <pc:docMk/>
            <pc:sldMk cId="1708124435" sldId="310"/>
            <ac:spMk id="3" creationId="{22788C46-D0BC-4307-AE55-7601A139E7CB}"/>
          </ac:spMkLst>
        </pc:spChg>
        <pc:spChg chg="add mod">
          <ac:chgData name="Rhodri Thomas" userId="97013524-85ec-4bc1-99cf-ee75f81eb8cc" providerId="ADAL" clId="{E4591CCF-9D14-4A2B-828C-5ED66EF8EE37}" dt="2024-10-24T13:43:04.119" v="233" actId="20577"/>
          <ac:spMkLst>
            <pc:docMk/>
            <pc:sldMk cId="1708124435" sldId="310"/>
            <ac:spMk id="7" creationId="{54AE49BA-4468-2C4B-F9CD-D551B4947481}"/>
          </ac:spMkLst>
        </pc:spChg>
        <pc:picChg chg="del">
          <ac:chgData name="Rhodri Thomas" userId="97013524-85ec-4bc1-99cf-ee75f81eb8cc" providerId="ADAL" clId="{E4591CCF-9D14-4A2B-828C-5ED66EF8EE37}" dt="2024-10-24T13:36:05.594" v="100" actId="478"/>
          <ac:picMkLst>
            <pc:docMk/>
            <pc:sldMk cId="1708124435" sldId="310"/>
            <ac:picMk id="4" creationId="{F140F9BC-5322-D404-6CE4-D6CB5B062A82}"/>
          </ac:picMkLst>
        </pc:picChg>
        <pc:picChg chg="mod">
          <ac:chgData name="Rhodri Thomas" userId="97013524-85ec-4bc1-99cf-ee75f81eb8cc" providerId="ADAL" clId="{E4591CCF-9D14-4A2B-828C-5ED66EF8EE37}" dt="2024-10-24T13:36:13.120" v="104" actId="14100"/>
          <ac:picMkLst>
            <pc:docMk/>
            <pc:sldMk cId="1708124435" sldId="310"/>
            <ac:picMk id="5" creationId="{3870CF7F-8AF9-BB59-75A1-21825C9BC101}"/>
          </ac:picMkLst>
        </pc:picChg>
      </pc:sldChg>
      <pc:sldChg chg="addSp modSp new mod modClrScheme chgLayout">
        <pc:chgData name="Rhodri Thomas" userId="97013524-85ec-4bc1-99cf-ee75f81eb8cc" providerId="ADAL" clId="{E4591CCF-9D14-4A2B-828C-5ED66EF8EE37}" dt="2024-10-24T13:55:38.341" v="296" actId="1076"/>
        <pc:sldMkLst>
          <pc:docMk/>
          <pc:sldMk cId="2183312617" sldId="311"/>
        </pc:sldMkLst>
        <pc:spChg chg="mod">
          <ac:chgData name="Rhodri Thomas" userId="97013524-85ec-4bc1-99cf-ee75f81eb8cc" providerId="ADAL" clId="{E4591CCF-9D14-4A2B-828C-5ED66EF8EE37}" dt="2024-10-24T13:55:34.829" v="295" actId="14100"/>
          <ac:spMkLst>
            <pc:docMk/>
            <pc:sldMk cId="2183312617" sldId="311"/>
            <ac:spMk id="2" creationId="{E939C49C-CF5B-8A49-DE6B-3A4F5513A140}"/>
          </ac:spMkLst>
        </pc:spChg>
        <pc:spChg chg="mod ord">
          <ac:chgData name="Rhodri Thomas" userId="97013524-85ec-4bc1-99cf-ee75f81eb8cc" providerId="ADAL" clId="{E4591CCF-9D14-4A2B-828C-5ED66EF8EE37}" dt="2024-10-24T13:55:38.341" v="296" actId="1076"/>
          <ac:spMkLst>
            <pc:docMk/>
            <pc:sldMk cId="2183312617" sldId="311"/>
            <ac:spMk id="3" creationId="{CF27F994-B6BC-D8DC-86F2-C2374A4AA080}"/>
          </ac:spMkLst>
        </pc:spChg>
        <pc:picChg chg="add mod">
          <ac:chgData name="Rhodri Thomas" userId="97013524-85ec-4bc1-99cf-ee75f81eb8cc" providerId="ADAL" clId="{E4591CCF-9D14-4A2B-828C-5ED66EF8EE37}" dt="2024-10-24T13:38:54.610" v="153" actId="1076"/>
          <ac:picMkLst>
            <pc:docMk/>
            <pc:sldMk cId="2183312617" sldId="311"/>
            <ac:picMk id="4" creationId="{5BC4EC42-A391-B4B0-2827-1FF3CA8274F1}"/>
          </ac:picMkLst>
        </pc:picChg>
      </pc:sldChg>
      <pc:sldChg chg="addSp modSp add mod">
        <pc:chgData name="Rhodri Thomas" userId="97013524-85ec-4bc1-99cf-ee75f81eb8cc" providerId="ADAL" clId="{E4591CCF-9D14-4A2B-828C-5ED66EF8EE37}" dt="2024-10-24T14:00:04.384" v="311" actId="1076"/>
        <pc:sldMkLst>
          <pc:docMk/>
          <pc:sldMk cId="1381230075" sldId="312"/>
        </pc:sldMkLst>
        <pc:spChg chg="mod">
          <ac:chgData name="Rhodri Thomas" userId="97013524-85ec-4bc1-99cf-ee75f81eb8cc" providerId="ADAL" clId="{E4591CCF-9D14-4A2B-828C-5ED66EF8EE37}" dt="2024-10-24T13:57:43.550" v="303" actId="14100"/>
          <ac:spMkLst>
            <pc:docMk/>
            <pc:sldMk cId="1381230075" sldId="312"/>
            <ac:spMk id="3" creationId="{22788C46-D0BC-4307-AE55-7601A139E7CB}"/>
          </ac:spMkLst>
        </pc:spChg>
        <pc:spChg chg="add mod">
          <ac:chgData name="Rhodri Thomas" userId="97013524-85ec-4bc1-99cf-ee75f81eb8cc" providerId="ADAL" clId="{E4591CCF-9D14-4A2B-828C-5ED66EF8EE37}" dt="2024-10-24T13:59:05.359" v="309" actId="1076"/>
          <ac:spMkLst>
            <pc:docMk/>
            <pc:sldMk cId="1381230075" sldId="312"/>
            <ac:spMk id="6" creationId="{A43607AE-1C1F-30AD-F55D-1AE2C1CE3B3A}"/>
          </ac:spMkLst>
        </pc:spChg>
        <pc:spChg chg="add mod">
          <ac:chgData name="Rhodri Thomas" userId="97013524-85ec-4bc1-99cf-ee75f81eb8cc" providerId="ADAL" clId="{E4591CCF-9D14-4A2B-828C-5ED66EF8EE37}" dt="2024-10-24T14:00:04.384" v="311" actId="1076"/>
          <ac:spMkLst>
            <pc:docMk/>
            <pc:sldMk cId="1381230075" sldId="312"/>
            <ac:spMk id="8" creationId="{4E852053-01DB-C566-4AC5-D083286AD4E2}"/>
          </ac:spMkLst>
        </pc:spChg>
        <pc:picChg chg="add mod">
          <ac:chgData name="Rhodri Thomas" userId="97013524-85ec-4bc1-99cf-ee75f81eb8cc" providerId="ADAL" clId="{E4591CCF-9D14-4A2B-828C-5ED66EF8EE37}" dt="2024-10-24T13:57:57.798" v="307" actId="14100"/>
          <ac:picMkLst>
            <pc:docMk/>
            <pc:sldMk cId="1381230075" sldId="312"/>
            <ac:picMk id="4" creationId="{C869C53A-D572-571B-A5B3-8C4EF25E01EC}"/>
          </ac:picMkLst>
        </pc:picChg>
      </pc:sldChg>
      <pc:sldChg chg="addSp delSp modSp add mod">
        <pc:chgData name="Rhodri Thomas" userId="97013524-85ec-4bc1-99cf-ee75f81eb8cc" providerId="ADAL" clId="{E4591CCF-9D14-4A2B-828C-5ED66EF8EE37}" dt="2024-10-24T14:00:51.519" v="324" actId="14100"/>
        <pc:sldMkLst>
          <pc:docMk/>
          <pc:sldMk cId="941546830" sldId="313"/>
        </pc:sldMkLst>
        <pc:spChg chg="del mod">
          <ac:chgData name="Rhodri Thomas" userId="97013524-85ec-4bc1-99cf-ee75f81eb8cc" providerId="ADAL" clId="{E4591CCF-9D14-4A2B-828C-5ED66EF8EE37}" dt="2024-10-24T14:00:26.877" v="315" actId="478"/>
          <ac:spMkLst>
            <pc:docMk/>
            <pc:sldMk cId="941546830" sldId="313"/>
            <ac:spMk id="6" creationId="{A43607AE-1C1F-30AD-F55D-1AE2C1CE3B3A}"/>
          </ac:spMkLst>
        </pc:spChg>
        <pc:spChg chg="del mod">
          <ac:chgData name="Rhodri Thomas" userId="97013524-85ec-4bc1-99cf-ee75f81eb8cc" providerId="ADAL" clId="{E4591CCF-9D14-4A2B-828C-5ED66EF8EE37}" dt="2024-10-24T14:00:30.885" v="317" actId="478"/>
          <ac:spMkLst>
            <pc:docMk/>
            <pc:sldMk cId="941546830" sldId="313"/>
            <ac:spMk id="8" creationId="{4E852053-01DB-C566-4AC5-D083286AD4E2}"/>
          </ac:spMkLst>
        </pc:spChg>
        <pc:picChg chg="del">
          <ac:chgData name="Rhodri Thomas" userId="97013524-85ec-4bc1-99cf-ee75f81eb8cc" providerId="ADAL" clId="{E4591CCF-9D14-4A2B-828C-5ED66EF8EE37}" dt="2024-10-24T14:00:24.975" v="313" actId="478"/>
          <ac:picMkLst>
            <pc:docMk/>
            <pc:sldMk cId="941546830" sldId="313"/>
            <ac:picMk id="4" creationId="{C869C53A-D572-571B-A5B3-8C4EF25E01EC}"/>
          </ac:picMkLst>
        </pc:picChg>
        <pc:picChg chg="add mod modCrop">
          <ac:chgData name="Rhodri Thomas" userId="97013524-85ec-4bc1-99cf-ee75f81eb8cc" providerId="ADAL" clId="{E4591CCF-9D14-4A2B-828C-5ED66EF8EE37}" dt="2024-10-24T14:00:51.519" v="324" actId="14100"/>
          <ac:picMkLst>
            <pc:docMk/>
            <pc:sldMk cId="941546830" sldId="313"/>
            <ac:picMk id="7" creationId="{3F0D616E-6F02-C032-B57A-794BA68979A3}"/>
          </ac:picMkLst>
        </pc:picChg>
      </pc:sldChg>
      <pc:sldChg chg="addSp delSp modSp new mod modClrScheme chgLayout">
        <pc:chgData name="Rhodri Thomas" userId="97013524-85ec-4bc1-99cf-ee75f81eb8cc" providerId="ADAL" clId="{E4591CCF-9D14-4A2B-828C-5ED66EF8EE37}" dt="2024-10-24T14:33:20.804" v="727" actId="20577"/>
        <pc:sldMkLst>
          <pc:docMk/>
          <pc:sldMk cId="1682941847" sldId="314"/>
        </pc:sldMkLst>
        <pc:spChg chg="mod">
          <ac:chgData name="Rhodri Thomas" userId="97013524-85ec-4bc1-99cf-ee75f81eb8cc" providerId="ADAL" clId="{E4591CCF-9D14-4A2B-828C-5ED66EF8EE37}" dt="2024-10-24T14:33:05.271" v="725" actId="1076"/>
          <ac:spMkLst>
            <pc:docMk/>
            <pc:sldMk cId="1682941847" sldId="314"/>
            <ac:spMk id="2" creationId="{29F87BF0-F025-0D0F-9107-F94EB01BD995}"/>
          </ac:spMkLst>
        </pc:spChg>
        <pc:spChg chg="del">
          <ac:chgData name="Rhodri Thomas" userId="97013524-85ec-4bc1-99cf-ee75f81eb8cc" providerId="ADAL" clId="{E4591CCF-9D14-4A2B-828C-5ED66EF8EE37}" dt="2024-10-24T14:08:07.445" v="350" actId="26606"/>
          <ac:spMkLst>
            <pc:docMk/>
            <pc:sldMk cId="1682941847" sldId="314"/>
            <ac:spMk id="3" creationId="{6A7DF008-A383-CEE3-0788-1EC4D380DB87}"/>
          </ac:spMkLst>
        </pc:spChg>
        <pc:spChg chg="add del mod">
          <ac:chgData name="Rhodri Thomas" userId="97013524-85ec-4bc1-99cf-ee75f81eb8cc" providerId="ADAL" clId="{E4591CCF-9D14-4A2B-828C-5ED66EF8EE37}" dt="2024-10-24T14:32:11.333" v="704"/>
          <ac:spMkLst>
            <pc:docMk/>
            <pc:sldMk cId="1682941847" sldId="314"/>
            <ac:spMk id="6" creationId="{707CB392-8149-7440-8820-6AD03EFB97C1}"/>
          </ac:spMkLst>
        </pc:spChg>
        <pc:spChg chg="add mod">
          <ac:chgData name="Rhodri Thomas" userId="97013524-85ec-4bc1-99cf-ee75f81eb8cc" providerId="ADAL" clId="{E4591CCF-9D14-4A2B-828C-5ED66EF8EE37}" dt="2024-10-24T14:33:20.804" v="727" actId="20577"/>
          <ac:spMkLst>
            <pc:docMk/>
            <pc:sldMk cId="1682941847" sldId="314"/>
            <ac:spMk id="8" creationId="{967D0E97-A6D2-407E-54F7-6725BED7D47D}"/>
          </ac:spMkLst>
        </pc:spChg>
        <pc:picChg chg="add mod">
          <ac:chgData name="Rhodri Thomas" userId="97013524-85ec-4bc1-99cf-ee75f81eb8cc" providerId="ADAL" clId="{E4591CCF-9D14-4A2B-828C-5ED66EF8EE37}" dt="2024-10-24T14:11:49.233" v="431" actId="14100"/>
          <ac:picMkLst>
            <pc:docMk/>
            <pc:sldMk cId="1682941847" sldId="314"/>
            <ac:picMk id="4" creationId="{9BD52D97-4235-AF39-D27B-D2C28BCCD169}"/>
          </ac:picMkLst>
        </pc:picChg>
      </pc:sldChg>
      <pc:sldChg chg="addSp delSp modSp new mod ord">
        <pc:chgData name="Rhodri Thomas" userId="97013524-85ec-4bc1-99cf-ee75f81eb8cc" providerId="ADAL" clId="{E4591CCF-9D14-4A2B-828C-5ED66EF8EE37}" dt="2024-10-24T14:44:14.497" v="853" actId="1076"/>
        <pc:sldMkLst>
          <pc:docMk/>
          <pc:sldMk cId="20427476" sldId="315"/>
        </pc:sldMkLst>
        <pc:spChg chg="del mod">
          <ac:chgData name="Rhodri Thomas" userId="97013524-85ec-4bc1-99cf-ee75f81eb8cc" providerId="ADAL" clId="{E4591CCF-9D14-4A2B-828C-5ED66EF8EE37}" dt="2024-10-24T14:32:25.796" v="708" actId="478"/>
          <ac:spMkLst>
            <pc:docMk/>
            <pc:sldMk cId="20427476" sldId="315"/>
            <ac:spMk id="2" creationId="{4683D45A-9671-3610-05FE-3960C387A5D8}"/>
          </ac:spMkLst>
        </pc:spChg>
        <pc:spChg chg="del mod">
          <ac:chgData name="Rhodri Thomas" userId="97013524-85ec-4bc1-99cf-ee75f81eb8cc" providerId="ADAL" clId="{E4591CCF-9D14-4A2B-828C-5ED66EF8EE37}" dt="2024-10-24T14:08:29.674" v="357" actId="478"/>
          <ac:spMkLst>
            <pc:docMk/>
            <pc:sldMk cId="20427476" sldId="315"/>
            <ac:spMk id="3" creationId="{FC6C0908-91E9-FAA3-4569-9D752D14C22B}"/>
          </ac:spMkLst>
        </pc:spChg>
        <pc:spChg chg="add del mod">
          <ac:chgData name="Rhodri Thomas" userId="97013524-85ec-4bc1-99cf-ee75f81eb8cc" providerId="ADAL" clId="{E4591CCF-9D14-4A2B-828C-5ED66EF8EE37}" dt="2024-10-24T14:32:42.564" v="714"/>
          <ac:spMkLst>
            <pc:docMk/>
            <pc:sldMk cId="20427476" sldId="315"/>
            <ac:spMk id="5" creationId="{F180043F-1449-EE3D-7C67-4D63089A7DB2}"/>
          </ac:spMkLst>
        </pc:spChg>
        <pc:spChg chg="add mod">
          <ac:chgData name="Rhodri Thomas" userId="97013524-85ec-4bc1-99cf-ee75f81eb8cc" providerId="ADAL" clId="{E4591CCF-9D14-4A2B-828C-5ED66EF8EE37}" dt="2024-10-24T14:44:14.497" v="853" actId="1076"/>
          <ac:spMkLst>
            <pc:docMk/>
            <pc:sldMk cId="20427476" sldId="315"/>
            <ac:spMk id="9" creationId="{3E804661-03DD-5E54-A258-89B1801FB49C}"/>
          </ac:spMkLst>
        </pc:spChg>
        <pc:spChg chg="add mod">
          <ac:chgData name="Rhodri Thomas" userId="97013524-85ec-4bc1-99cf-ee75f81eb8cc" providerId="ADAL" clId="{E4591CCF-9D14-4A2B-828C-5ED66EF8EE37}" dt="2024-10-24T14:40:17.969" v="800" actId="1076"/>
          <ac:spMkLst>
            <pc:docMk/>
            <pc:sldMk cId="20427476" sldId="315"/>
            <ac:spMk id="11" creationId="{8EF73E51-49BE-BDA1-5263-19834D51903D}"/>
          </ac:spMkLst>
        </pc:spChg>
        <pc:spChg chg="add mod">
          <ac:chgData name="Rhodri Thomas" userId="97013524-85ec-4bc1-99cf-ee75f81eb8cc" providerId="ADAL" clId="{E4591CCF-9D14-4A2B-828C-5ED66EF8EE37}" dt="2024-10-24T14:42:34.193" v="824" actId="1076"/>
          <ac:spMkLst>
            <pc:docMk/>
            <pc:sldMk cId="20427476" sldId="315"/>
            <ac:spMk id="13" creationId="{1D3EF8E8-FC85-3695-E3CC-4AFB4366A5ED}"/>
          </ac:spMkLst>
        </pc:spChg>
        <pc:spChg chg="add del mod">
          <ac:chgData name="Rhodri Thomas" userId="97013524-85ec-4bc1-99cf-ee75f81eb8cc" providerId="ADAL" clId="{E4591CCF-9D14-4A2B-828C-5ED66EF8EE37}" dt="2024-10-24T14:32:28.831" v="710" actId="478"/>
          <ac:spMkLst>
            <pc:docMk/>
            <pc:sldMk cId="20427476" sldId="315"/>
            <ac:spMk id="15" creationId="{202D85E5-6603-193D-EADA-F2393F938C62}"/>
          </ac:spMkLst>
        </pc:spChg>
        <pc:picChg chg="add del mod modCrop">
          <ac:chgData name="Rhodri Thomas" userId="97013524-85ec-4bc1-99cf-ee75f81eb8cc" providerId="ADAL" clId="{E4591CCF-9D14-4A2B-828C-5ED66EF8EE37}" dt="2024-10-24T14:37:25.374" v="751" actId="478"/>
          <ac:picMkLst>
            <pc:docMk/>
            <pc:sldMk cId="20427476" sldId="315"/>
            <ac:picMk id="7" creationId="{61873363-55F9-12DF-52A9-5BF0F6AEBE41}"/>
          </ac:picMkLst>
        </pc:picChg>
      </pc:sldChg>
      <pc:sldChg chg="delSp modSp add mod ord">
        <pc:chgData name="Rhodri Thomas" userId="97013524-85ec-4bc1-99cf-ee75f81eb8cc" providerId="ADAL" clId="{E4591CCF-9D14-4A2B-828C-5ED66EF8EE37}" dt="2024-10-24T14:13:18.412" v="447"/>
        <pc:sldMkLst>
          <pc:docMk/>
          <pc:sldMk cId="3782817921" sldId="316"/>
        </pc:sldMkLst>
        <pc:spChg chg="mod">
          <ac:chgData name="Rhodri Thomas" userId="97013524-85ec-4bc1-99cf-ee75f81eb8cc" providerId="ADAL" clId="{E4591CCF-9D14-4A2B-828C-5ED66EF8EE37}" dt="2024-10-24T14:13:15.560" v="445" actId="1076"/>
          <ac:spMkLst>
            <pc:docMk/>
            <pc:sldMk cId="3782817921" sldId="316"/>
            <ac:spMk id="3" creationId="{22788C46-D0BC-4307-AE55-7601A139E7CB}"/>
          </ac:spMkLst>
        </pc:spChg>
        <pc:picChg chg="del">
          <ac:chgData name="Rhodri Thomas" userId="97013524-85ec-4bc1-99cf-ee75f81eb8cc" providerId="ADAL" clId="{E4591CCF-9D14-4A2B-828C-5ED66EF8EE37}" dt="2024-10-24T14:12:32.408" v="434" actId="478"/>
          <ac:picMkLst>
            <pc:docMk/>
            <pc:sldMk cId="3782817921" sldId="316"/>
            <ac:picMk id="4" creationId="{F140F9BC-5322-D404-6CE4-D6CB5B062A82}"/>
          </ac:picMkLst>
        </pc:picChg>
      </pc:sldChg>
      <pc:sldChg chg="add">
        <pc:chgData name="Rhodri Thomas" userId="97013524-85ec-4bc1-99cf-ee75f81eb8cc" providerId="ADAL" clId="{E4591CCF-9D14-4A2B-828C-5ED66EF8EE37}" dt="2024-10-24T14:22:20.681" v="527" actId="2890"/>
        <pc:sldMkLst>
          <pc:docMk/>
          <pc:sldMk cId="1116556364" sldId="317"/>
        </pc:sldMkLst>
      </pc:sldChg>
      <pc:sldChg chg="addSp delSp modSp new mod">
        <pc:chgData name="Rhodri Thomas" userId="97013524-85ec-4bc1-99cf-ee75f81eb8cc" providerId="ADAL" clId="{E4591CCF-9D14-4A2B-828C-5ED66EF8EE37}" dt="2024-10-24T14:30:27.783" v="618" actId="21"/>
        <pc:sldMkLst>
          <pc:docMk/>
          <pc:sldMk cId="2494813637" sldId="318"/>
        </pc:sldMkLst>
        <pc:spChg chg="del mod">
          <ac:chgData name="Rhodri Thomas" userId="97013524-85ec-4bc1-99cf-ee75f81eb8cc" providerId="ADAL" clId="{E4591CCF-9D14-4A2B-828C-5ED66EF8EE37}" dt="2024-10-24T14:26:29.963" v="574" actId="478"/>
          <ac:spMkLst>
            <pc:docMk/>
            <pc:sldMk cId="2494813637" sldId="318"/>
            <ac:spMk id="2" creationId="{7533793E-2921-71B9-ADCF-FF35A277509A}"/>
          </ac:spMkLst>
        </pc:spChg>
        <pc:spChg chg="del mod">
          <ac:chgData name="Rhodri Thomas" userId="97013524-85ec-4bc1-99cf-ee75f81eb8cc" providerId="ADAL" clId="{E4591CCF-9D14-4A2B-828C-5ED66EF8EE37}" dt="2024-10-24T14:26:27.340" v="570" actId="478"/>
          <ac:spMkLst>
            <pc:docMk/>
            <pc:sldMk cId="2494813637" sldId="318"/>
            <ac:spMk id="3" creationId="{9DADC3A5-3246-D09B-5988-8C1B51854827}"/>
          </ac:spMkLst>
        </pc:spChg>
        <pc:spChg chg="del mod">
          <ac:chgData name="Rhodri Thomas" userId="97013524-85ec-4bc1-99cf-ee75f81eb8cc" providerId="ADAL" clId="{E4591CCF-9D14-4A2B-828C-5ED66EF8EE37}" dt="2024-10-24T14:26:28.696" v="572" actId="478"/>
          <ac:spMkLst>
            <pc:docMk/>
            <pc:sldMk cId="2494813637" sldId="318"/>
            <ac:spMk id="4" creationId="{00E77DC2-C39C-9EB8-CB6C-E88EB8F30D86}"/>
          </ac:spMkLst>
        </pc:spChg>
        <pc:spChg chg="add mod">
          <ac:chgData name="Rhodri Thomas" userId="97013524-85ec-4bc1-99cf-ee75f81eb8cc" providerId="ADAL" clId="{E4591CCF-9D14-4A2B-828C-5ED66EF8EE37}" dt="2024-10-24T14:30:27.783" v="618" actId="21"/>
          <ac:spMkLst>
            <pc:docMk/>
            <pc:sldMk cId="2494813637" sldId="318"/>
            <ac:spMk id="6" creationId="{3351E637-3A6D-2355-2ADF-29AF75914C67}"/>
          </ac:spMkLst>
        </pc:spChg>
      </pc:sldChg>
      <pc:sldChg chg="addSp delSp modSp new mod ord">
        <pc:chgData name="Rhodri Thomas" userId="97013524-85ec-4bc1-99cf-ee75f81eb8cc" providerId="ADAL" clId="{E4591CCF-9D14-4A2B-828C-5ED66EF8EE37}" dt="2024-10-24T15:01:20.878" v="1498" actId="20577"/>
        <pc:sldMkLst>
          <pc:docMk/>
          <pc:sldMk cId="1506107229" sldId="319"/>
        </pc:sldMkLst>
        <pc:spChg chg="del mod">
          <ac:chgData name="Rhodri Thomas" userId="97013524-85ec-4bc1-99cf-ee75f81eb8cc" providerId="ADAL" clId="{E4591CCF-9D14-4A2B-828C-5ED66EF8EE37}" dt="2024-10-24T14:34:02.248" v="738" actId="478"/>
          <ac:spMkLst>
            <pc:docMk/>
            <pc:sldMk cId="1506107229" sldId="319"/>
            <ac:spMk id="2" creationId="{D8F1E034-7C97-4D96-4475-461F742576B1}"/>
          </ac:spMkLst>
        </pc:spChg>
        <pc:spChg chg="mod">
          <ac:chgData name="Rhodri Thomas" userId="97013524-85ec-4bc1-99cf-ee75f81eb8cc" providerId="ADAL" clId="{E4591CCF-9D14-4A2B-828C-5ED66EF8EE37}" dt="2024-10-24T15:01:20.878" v="1498" actId="20577"/>
          <ac:spMkLst>
            <pc:docMk/>
            <pc:sldMk cId="1506107229" sldId="319"/>
            <ac:spMk id="3" creationId="{994D04E2-3136-E92C-090A-90F14B16ECFE}"/>
          </ac:spMkLst>
        </pc:spChg>
        <pc:spChg chg="add mod">
          <ac:chgData name="Rhodri Thomas" userId="97013524-85ec-4bc1-99cf-ee75f81eb8cc" providerId="ADAL" clId="{E4591CCF-9D14-4A2B-828C-5ED66EF8EE37}" dt="2024-10-24T15:01:04.639" v="1490" actId="1076"/>
          <ac:spMkLst>
            <pc:docMk/>
            <pc:sldMk cId="1506107229" sldId="319"/>
            <ac:spMk id="5" creationId="{318F6FEF-1D90-2332-FB4A-E3E4011BA174}"/>
          </ac:spMkLst>
        </pc:spChg>
      </pc:sldChg>
      <pc:sldChg chg="add">
        <pc:chgData name="Rhodri Thomas" userId="97013524-85ec-4bc1-99cf-ee75f81eb8cc" providerId="ADAL" clId="{E4591CCF-9D14-4A2B-828C-5ED66EF8EE37}" dt="2024-10-24T14:37:11.142" v="745" actId="2890"/>
        <pc:sldMkLst>
          <pc:docMk/>
          <pc:sldMk cId="3082534624" sldId="320"/>
        </pc:sldMkLst>
      </pc:sldChg>
      <pc:sldChg chg="addSp delSp modSp new mod modClrScheme chgLayout">
        <pc:chgData name="Rhodri Thomas" userId="97013524-85ec-4bc1-99cf-ee75f81eb8cc" providerId="ADAL" clId="{E4591CCF-9D14-4A2B-828C-5ED66EF8EE37}" dt="2024-10-24T14:43:21.334" v="851" actId="20577"/>
        <pc:sldMkLst>
          <pc:docMk/>
          <pc:sldMk cId="3904667182" sldId="321"/>
        </pc:sldMkLst>
        <pc:spChg chg="add del">
          <ac:chgData name="Rhodri Thomas" userId="97013524-85ec-4bc1-99cf-ee75f81eb8cc" providerId="ADAL" clId="{E4591CCF-9D14-4A2B-828C-5ED66EF8EE37}" dt="2024-10-24T14:38:40.598" v="762" actId="26606"/>
          <ac:spMkLst>
            <pc:docMk/>
            <pc:sldMk cId="3904667182" sldId="321"/>
            <ac:spMk id="2" creationId="{FFEF844D-C1A2-B0AC-9FD7-089DB572370D}"/>
          </ac:spMkLst>
        </pc:spChg>
        <pc:spChg chg="add del">
          <ac:chgData name="Rhodri Thomas" userId="97013524-85ec-4bc1-99cf-ee75f81eb8cc" providerId="ADAL" clId="{E4591CCF-9D14-4A2B-828C-5ED66EF8EE37}" dt="2024-10-24T14:38:40.598" v="762" actId="26606"/>
          <ac:spMkLst>
            <pc:docMk/>
            <pc:sldMk cId="3904667182" sldId="321"/>
            <ac:spMk id="3" creationId="{0F1FB76B-EEC5-0A3F-225B-AF0C22BE9F9C}"/>
          </ac:spMkLst>
        </pc:spChg>
        <pc:spChg chg="add mod">
          <ac:chgData name="Rhodri Thomas" userId="97013524-85ec-4bc1-99cf-ee75f81eb8cc" providerId="ADAL" clId="{E4591CCF-9D14-4A2B-828C-5ED66EF8EE37}" dt="2024-10-24T14:43:21.334" v="851" actId="20577"/>
          <ac:spMkLst>
            <pc:docMk/>
            <pc:sldMk cId="3904667182" sldId="321"/>
            <ac:spMk id="6" creationId="{205EA28B-9C1F-4FDF-4307-02D2E906925A}"/>
          </ac:spMkLst>
        </pc:spChg>
        <pc:spChg chg="add mod">
          <ac:chgData name="Rhodri Thomas" userId="97013524-85ec-4bc1-99cf-ee75f81eb8cc" providerId="ADAL" clId="{E4591CCF-9D14-4A2B-828C-5ED66EF8EE37}" dt="2024-10-24T14:42:48.146" v="826" actId="1076"/>
          <ac:spMkLst>
            <pc:docMk/>
            <pc:sldMk cId="3904667182" sldId="321"/>
            <ac:spMk id="8" creationId="{2A71A743-96B6-6B4B-1D93-A1E8B2E35BC0}"/>
          </ac:spMkLst>
        </pc:spChg>
        <pc:spChg chg="add del mod">
          <ac:chgData name="Rhodri Thomas" userId="97013524-85ec-4bc1-99cf-ee75f81eb8cc" providerId="ADAL" clId="{E4591CCF-9D14-4A2B-828C-5ED66EF8EE37}" dt="2024-10-24T14:38:40.592" v="761" actId="26606"/>
          <ac:spMkLst>
            <pc:docMk/>
            <pc:sldMk cId="3904667182" sldId="321"/>
            <ac:spMk id="9" creationId="{31E948C9-F56D-E5F9-A70F-AA35992FCFC7}"/>
          </ac:spMkLst>
        </pc:spChg>
        <pc:spChg chg="add del mod">
          <ac:chgData name="Rhodri Thomas" userId="97013524-85ec-4bc1-99cf-ee75f81eb8cc" providerId="ADAL" clId="{E4591CCF-9D14-4A2B-828C-5ED66EF8EE37}" dt="2024-10-24T14:39:06.730" v="772" actId="478"/>
          <ac:spMkLst>
            <pc:docMk/>
            <pc:sldMk cId="3904667182" sldId="321"/>
            <ac:spMk id="11" creationId="{E2C6A9EC-D6A7-0089-E4E3-2E9A2ABAB2F5}"/>
          </ac:spMkLst>
        </pc:spChg>
        <pc:picChg chg="add mod">
          <ac:chgData name="Rhodri Thomas" userId="97013524-85ec-4bc1-99cf-ee75f81eb8cc" providerId="ADAL" clId="{E4591CCF-9D14-4A2B-828C-5ED66EF8EE37}" dt="2024-10-24T14:38:48.784" v="766" actId="1076"/>
          <ac:picMkLst>
            <pc:docMk/>
            <pc:sldMk cId="3904667182" sldId="321"/>
            <ac:picMk id="4" creationId="{0FF4FBE9-EE5F-234F-D8F8-31C519C11A13}"/>
          </ac:picMkLst>
        </pc:picChg>
      </pc:sldChg>
      <pc:sldChg chg="addSp delSp modSp new mod">
        <pc:chgData name="Rhodri Thomas" userId="97013524-85ec-4bc1-99cf-ee75f81eb8cc" providerId="ADAL" clId="{E4591CCF-9D14-4A2B-828C-5ED66EF8EE37}" dt="2024-10-24T14:44:10.713" v="852" actId="1076"/>
        <pc:sldMkLst>
          <pc:docMk/>
          <pc:sldMk cId="1075231026" sldId="322"/>
        </pc:sldMkLst>
        <pc:spChg chg="mod">
          <ac:chgData name="Rhodri Thomas" userId="97013524-85ec-4bc1-99cf-ee75f81eb8cc" providerId="ADAL" clId="{E4591CCF-9D14-4A2B-828C-5ED66EF8EE37}" dt="2024-10-24T14:42:59.769" v="829" actId="1076"/>
          <ac:spMkLst>
            <pc:docMk/>
            <pc:sldMk cId="1075231026" sldId="322"/>
            <ac:spMk id="2" creationId="{1D3D703E-27F9-4C67-2A16-3B1FDB56AAF8}"/>
          </ac:spMkLst>
        </pc:spChg>
        <pc:spChg chg="mod">
          <ac:chgData name="Rhodri Thomas" userId="97013524-85ec-4bc1-99cf-ee75f81eb8cc" providerId="ADAL" clId="{E4591CCF-9D14-4A2B-828C-5ED66EF8EE37}" dt="2024-10-24T14:43:05.505" v="831" actId="1076"/>
          <ac:spMkLst>
            <pc:docMk/>
            <pc:sldMk cId="1075231026" sldId="322"/>
            <ac:spMk id="3" creationId="{251D6D2E-0FFC-8F57-F0FE-1D322ED50CA2}"/>
          </ac:spMkLst>
        </pc:spChg>
        <pc:spChg chg="add del">
          <ac:chgData name="Rhodri Thomas" userId="97013524-85ec-4bc1-99cf-ee75f81eb8cc" providerId="ADAL" clId="{E4591CCF-9D14-4A2B-828C-5ED66EF8EE37}" dt="2024-10-24T14:42:17.058" v="819" actId="22"/>
          <ac:spMkLst>
            <pc:docMk/>
            <pc:sldMk cId="1075231026" sldId="322"/>
            <ac:spMk id="5" creationId="{C4831C8C-725E-8F1D-CF13-EAD713066106}"/>
          </ac:spMkLst>
        </pc:spChg>
        <pc:spChg chg="add mod">
          <ac:chgData name="Rhodri Thomas" userId="97013524-85ec-4bc1-99cf-ee75f81eb8cc" providerId="ADAL" clId="{E4591CCF-9D14-4A2B-828C-5ED66EF8EE37}" dt="2024-10-24T14:44:10.713" v="852" actId="1076"/>
          <ac:spMkLst>
            <pc:docMk/>
            <pc:sldMk cId="1075231026" sldId="322"/>
            <ac:spMk id="7" creationId="{22D2B3B1-745B-A38E-75E8-2B5836CD7D5A}"/>
          </ac:spMkLst>
        </pc:spChg>
        <pc:spChg chg="add mod">
          <ac:chgData name="Rhodri Thomas" userId="97013524-85ec-4bc1-99cf-ee75f81eb8cc" providerId="ADAL" clId="{E4591CCF-9D14-4A2B-828C-5ED66EF8EE37}" dt="2024-10-24T14:42:56.738" v="828" actId="1076"/>
          <ac:spMkLst>
            <pc:docMk/>
            <pc:sldMk cId="1075231026" sldId="322"/>
            <ac:spMk id="9" creationId="{08C79197-DD1D-4312-2EEB-DD60A2300210}"/>
          </ac:spMkLst>
        </pc:spChg>
      </pc:sldChg>
      <pc:sldChg chg="delSp modSp add mod">
        <pc:chgData name="Rhodri Thomas" userId="97013524-85ec-4bc1-99cf-ee75f81eb8cc" providerId="ADAL" clId="{E4591CCF-9D14-4A2B-828C-5ED66EF8EE37}" dt="2024-10-24T14:57:41.029" v="1475" actId="1076"/>
        <pc:sldMkLst>
          <pc:docMk/>
          <pc:sldMk cId="679562230" sldId="323"/>
        </pc:sldMkLst>
        <pc:spChg chg="del mod">
          <ac:chgData name="Rhodri Thomas" userId="97013524-85ec-4bc1-99cf-ee75f81eb8cc" providerId="ADAL" clId="{E4591CCF-9D14-4A2B-828C-5ED66EF8EE37}" dt="2024-10-24T14:45:26.886" v="885" actId="478"/>
          <ac:spMkLst>
            <pc:docMk/>
            <pc:sldMk cId="679562230" sldId="323"/>
            <ac:spMk id="2" creationId="{1D3D703E-27F9-4C67-2A16-3B1FDB56AAF8}"/>
          </ac:spMkLst>
        </pc:spChg>
        <pc:spChg chg="mod">
          <ac:chgData name="Rhodri Thomas" userId="97013524-85ec-4bc1-99cf-ee75f81eb8cc" providerId="ADAL" clId="{E4591CCF-9D14-4A2B-828C-5ED66EF8EE37}" dt="2024-10-24T14:57:37.773" v="1474" actId="1076"/>
          <ac:spMkLst>
            <pc:docMk/>
            <pc:sldMk cId="679562230" sldId="323"/>
            <ac:spMk id="3" creationId="{251D6D2E-0FFC-8F57-F0FE-1D322ED50CA2}"/>
          </ac:spMkLst>
        </pc:spChg>
        <pc:spChg chg="mod">
          <ac:chgData name="Rhodri Thomas" userId="97013524-85ec-4bc1-99cf-ee75f81eb8cc" providerId="ADAL" clId="{E4591CCF-9D14-4A2B-828C-5ED66EF8EE37}" dt="2024-10-24T14:57:41.029" v="1475" actId="1076"/>
          <ac:spMkLst>
            <pc:docMk/>
            <pc:sldMk cId="679562230" sldId="323"/>
            <ac:spMk id="9" creationId="{08C79197-DD1D-4312-2EEB-DD60A2300210}"/>
          </ac:spMkLst>
        </pc:spChg>
      </pc:sldChg>
      <pc:sldChg chg="delSp modSp new del mod">
        <pc:chgData name="Rhodri Thomas" userId="97013524-85ec-4bc1-99cf-ee75f81eb8cc" providerId="ADAL" clId="{E4591CCF-9D14-4A2B-828C-5ED66EF8EE37}" dt="2024-10-24T14:52:45.065" v="1411" actId="47"/>
        <pc:sldMkLst>
          <pc:docMk/>
          <pc:sldMk cId="3166221597" sldId="324"/>
        </pc:sldMkLst>
        <pc:spChg chg="del mod">
          <ac:chgData name="Rhodri Thomas" userId="97013524-85ec-4bc1-99cf-ee75f81eb8cc" providerId="ADAL" clId="{E4591CCF-9D14-4A2B-828C-5ED66EF8EE37}" dt="2024-10-24T14:52:26.147" v="1407" actId="478"/>
          <ac:spMkLst>
            <pc:docMk/>
            <pc:sldMk cId="3166221597" sldId="324"/>
            <ac:spMk id="2" creationId="{158F7D33-BA8D-A03B-1E29-AD54DFDC1936}"/>
          </ac:spMkLst>
        </pc:spChg>
        <pc:spChg chg="mod">
          <ac:chgData name="Rhodri Thomas" userId="97013524-85ec-4bc1-99cf-ee75f81eb8cc" providerId="ADAL" clId="{E4591CCF-9D14-4A2B-828C-5ED66EF8EE37}" dt="2024-10-24T14:52:20.985" v="1405"/>
          <ac:spMkLst>
            <pc:docMk/>
            <pc:sldMk cId="3166221597" sldId="324"/>
            <ac:spMk id="3" creationId="{C8510D65-6A1F-6D9C-EB1A-E0B450A5BBAB}"/>
          </ac:spMkLst>
        </pc:spChg>
      </pc:sldChg>
      <pc:sldChg chg="addSp modSp add mod">
        <pc:chgData name="Rhodri Thomas" userId="97013524-85ec-4bc1-99cf-ee75f81eb8cc" providerId="ADAL" clId="{E4591CCF-9D14-4A2B-828C-5ED66EF8EE37}" dt="2024-10-24T15:03:07.726" v="1506" actId="1076"/>
        <pc:sldMkLst>
          <pc:docMk/>
          <pc:sldMk cId="664235335" sldId="325"/>
        </pc:sldMkLst>
        <pc:spChg chg="mod">
          <ac:chgData name="Rhodri Thomas" userId="97013524-85ec-4bc1-99cf-ee75f81eb8cc" providerId="ADAL" clId="{E4591CCF-9D14-4A2B-828C-5ED66EF8EE37}" dt="2024-10-24T15:03:07.726" v="1506" actId="1076"/>
          <ac:spMkLst>
            <pc:docMk/>
            <pc:sldMk cId="664235335" sldId="325"/>
            <ac:spMk id="3" creationId="{251D6D2E-0FFC-8F57-F0FE-1D322ED50CA2}"/>
          </ac:spMkLst>
        </pc:spChg>
        <pc:spChg chg="add mod">
          <ac:chgData name="Rhodri Thomas" userId="97013524-85ec-4bc1-99cf-ee75f81eb8cc" providerId="ADAL" clId="{E4591CCF-9D14-4A2B-828C-5ED66EF8EE37}" dt="2024-10-24T15:02:49.605" v="1505" actId="1076"/>
          <ac:spMkLst>
            <pc:docMk/>
            <pc:sldMk cId="664235335" sldId="325"/>
            <ac:spMk id="5" creationId="{6CC5DCFA-360E-3020-E8EC-EBEC27F7CC7F}"/>
          </ac:spMkLst>
        </pc:spChg>
        <pc:picChg chg="add mod">
          <ac:chgData name="Rhodri Thomas" userId="97013524-85ec-4bc1-99cf-ee75f81eb8cc" providerId="ADAL" clId="{E4591CCF-9D14-4A2B-828C-5ED66EF8EE37}" dt="2024-10-24T15:02:28.516" v="1501" actId="14100"/>
          <ac:picMkLst>
            <pc:docMk/>
            <pc:sldMk cId="664235335" sldId="325"/>
            <ac:picMk id="2" creationId="{BF71B15A-A002-E6FD-0F9C-DC0BB650A01C}"/>
          </ac:picMkLst>
        </pc:picChg>
      </pc:sldChg>
      <pc:sldChg chg="addSp modSp new mod">
        <pc:chgData name="Rhodri Thomas" userId="97013524-85ec-4bc1-99cf-ee75f81eb8cc" providerId="ADAL" clId="{E4591CCF-9D14-4A2B-828C-5ED66EF8EE37}" dt="2024-10-24T14:57:05.278" v="1470" actId="1076"/>
        <pc:sldMkLst>
          <pc:docMk/>
          <pc:sldMk cId="1965630780" sldId="326"/>
        </pc:sldMkLst>
        <pc:spChg chg="mod">
          <ac:chgData name="Rhodri Thomas" userId="97013524-85ec-4bc1-99cf-ee75f81eb8cc" providerId="ADAL" clId="{E4591CCF-9D14-4A2B-828C-5ED66EF8EE37}" dt="2024-10-24T14:55:03.416" v="1437" actId="20577"/>
          <ac:spMkLst>
            <pc:docMk/>
            <pc:sldMk cId="1965630780" sldId="326"/>
            <ac:spMk id="2" creationId="{1882B1CE-0547-2AD6-EF6E-15C987CA7623}"/>
          </ac:spMkLst>
        </pc:spChg>
        <pc:spChg chg="add mod">
          <ac:chgData name="Rhodri Thomas" userId="97013524-85ec-4bc1-99cf-ee75f81eb8cc" providerId="ADAL" clId="{E4591CCF-9D14-4A2B-828C-5ED66EF8EE37}" dt="2024-10-24T14:55:37.308" v="1466" actId="1076"/>
          <ac:spMkLst>
            <pc:docMk/>
            <pc:sldMk cId="1965630780" sldId="326"/>
            <ac:spMk id="5" creationId="{F2FDEB34-2ADC-C843-FFC2-589FC1283449}"/>
          </ac:spMkLst>
        </pc:spChg>
        <pc:spChg chg="add mod">
          <ac:chgData name="Rhodri Thomas" userId="97013524-85ec-4bc1-99cf-ee75f81eb8cc" providerId="ADAL" clId="{E4591CCF-9D14-4A2B-828C-5ED66EF8EE37}" dt="2024-10-24T14:55:51.446" v="1468" actId="1076"/>
          <ac:spMkLst>
            <pc:docMk/>
            <pc:sldMk cId="1965630780" sldId="326"/>
            <ac:spMk id="7" creationId="{3CDA468E-9A48-BE3F-9333-2BB126D46F09}"/>
          </ac:spMkLst>
        </pc:spChg>
        <pc:spChg chg="add mod">
          <ac:chgData name="Rhodri Thomas" userId="97013524-85ec-4bc1-99cf-ee75f81eb8cc" providerId="ADAL" clId="{E4591CCF-9D14-4A2B-828C-5ED66EF8EE37}" dt="2024-10-24T14:57:05.278" v="1470" actId="1076"/>
          <ac:spMkLst>
            <pc:docMk/>
            <pc:sldMk cId="1965630780" sldId="326"/>
            <ac:spMk id="9" creationId="{2CB48397-FB45-9DD7-A38E-AE0336AE6EFE}"/>
          </ac:spMkLst>
        </pc:spChg>
        <pc:picChg chg="add mod">
          <ac:chgData name="Rhodri Thomas" userId="97013524-85ec-4bc1-99cf-ee75f81eb8cc" providerId="ADAL" clId="{E4591CCF-9D14-4A2B-828C-5ED66EF8EE37}" dt="2024-10-24T14:55:05.546" v="1438" actId="1076"/>
          <ac:picMkLst>
            <pc:docMk/>
            <pc:sldMk cId="1965630780" sldId="326"/>
            <ac:picMk id="4" creationId="{836023EE-8BD0-7AA9-3E6D-1DD4AFFA86B9}"/>
          </ac:picMkLst>
        </pc:picChg>
      </pc:sldChg>
      <pc:sldChg chg="addSp delSp modSp new mod ord modClrScheme chgLayout">
        <pc:chgData name="Rhodri Thomas" userId="97013524-85ec-4bc1-99cf-ee75f81eb8cc" providerId="ADAL" clId="{E4591CCF-9D14-4A2B-828C-5ED66EF8EE37}" dt="2024-10-24T15:06:58.951" v="1532" actId="1076"/>
        <pc:sldMkLst>
          <pc:docMk/>
          <pc:sldMk cId="1848534641" sldId="327"/>
        </pc:sldMkLst>
        <pc:spChg chg="del">
          <ac:chgData name="Rhodri Thomas" userId="97013524-85ec-4bc1-99cf-ee75f81eb8cc" providerId="ADAL" clId="{E4591CCF-9D14-4A2B-828C-5ED66EF8EE37}" dt="2024-10-24T15:03:45.540" v="1510" actId="26606"/>
          <ac:spMkLst>
            <pc:docMk/>
            <pc:sldMk cId="1848534641" sldId="327"/>
            <ac:spMk id="2" creationId="{0A2C8D73-FEEE-A3A9-E9D0-2C0B72070FD4}"/>
          </ac:spMkLst>
        </pc:spChg>
        <pc:spChg chg="del">
          <ac:chgData name="Rhodri Thomas" userId="97013524-85ec-4bc1-99cf-ee75f81eb8cc" providerId="ADAL" clId="{E4591CCF-9D14-4A2B-828C-5ED66EF8EE37}" dt="2024-10-24T15:03:45.540" v="1510" actId="26606"/>
          <ac:spMkLst>
            <pc:docMk/>
            <pc:sldMk cId="1848534641" sldId="327"/>
            <ac:spMk id="3" creationId="{5C885C86-B1B2-A130-8B90-7672287A05BF}"/>
          </ac:spMkLst>
        </pc:spChg>
        <pc:spChg chg="add mod">
          <ac:chgData name="Rhodri Thomas" userId="97013524-85ec-4bc1-99cf-ee75f81eb8cc" providerId="ADAL" clId="{E4591CCF-9D14-4A2B-828C-5ED66EF8EE37}" dt="2024-10-24T15:06:55.710" v="1531" actId="20577"/>
          <ac:spMkLst>
            <pc:docMk/>
            <pc:sldMk cId="1848534641" sldId="327"/>
            <ac:spMk id="9" creationId="{CA99F270-DB6F-082F-2BC3-949A5B0AED65}"/>
          </ac:spMkLst>
        </pc:spChg>
        <pc:picChg chg="add mod">
          <ac:chgData name="Rhodri Thomas" userId="97013524-85ec-4bc1-99cf-ee75f81eb8cc" providerId="ADAL" clId="{E4591CCF-9D14-4A2B-828C-5ED66EF8EE37}" dt="2024-10-24T15:06:58.951" v="1532" actId="1076"/>
          <ac:picMkLst>
            <pc:docMk/>
            <pc:sldMk cId="1848534641" sldId="327"/>
            <ac:picMk id="4" creationId="{C84BDDF7-4CA0-2A4F-22D4-74D5667F8BD1}"/>
          </ac:picMkLst>
        </pc:picChg>
      </pc:sldChg>
      <pc:sldChg chg="add ord">
        <pc:chgData name="Rhodri Thomas" userId="97013524-85ec-4bc1-99cf-ee75f81eb8cc" providerId="ADAL" clId="{E4591CCF-9D14-4A2B-828C-5ED66EF8EE37}" dt="2024-10-24T15:04:28.307" v="1517"/>
        <pc:sldMkLst>
          <pc:docMk/>
          <pc:sldMk cId="663796619" sldId="328"/>
        </pc:sldMkLst>
      </pc:sldChg>
      <pc:sldChg chg="addSp modSp new mod">
        <pc:chgData name="Rhodri Thomas" userId="97013524-85ec-4bc1-99cf-ee75f81eb8cc" providerId="ADAL" clId="{E4591CCF-9D14-4A2B-828C-5ED66EF8EE37}" dt="2024-10-24T15:10:02.192" v="1546" actId="1076"/>
        <pc:sldMkLst>
          <pc:docMk/>
          <pc:sldMk cId="909987928" sldId="329"/>
        </pc:sldMkLst>
        <pc:picChg chg="add mod modCrop">
          <ac:chgData name="Rhodri Thomas" userId="97013524-85ec-4bc1-99cf-ee75f81eb8cc" providerId="ADAL" clId="{E4591CCF-9D14-4A2B-828C-5ED66EF8EE37}" dt="2024-10-24T15:10:02.192" v="1546" actId="1076"/>
          <ac:picMkLst>
            <pc:docMk/>
            <pc:sldMk cId="909987928" sldId="329"/>
            <ac:picMk id="6" creationId="{8973A200-94D0-9981-7CA8-5F2F4EBFD76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10/23/2024</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10/23/2024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29152478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96434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1938948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2498107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30544493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2624451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14251592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1639086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964844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22236102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13</a:t>
            </a:fld>
            <a:endParaRPr lang="en-US" dirty="0"/>
          </a:p>
        </p:txBody>
      </p:sp>
    </p:spTree>
    <p:extLst>
      <p:ext uri="{BB962C8B-B14F-4D97-AF65-F5344CB8AC3E}">
        <p14:creationId xmlns:p14="http://schemas.microsoft.com/office/powerpoint/2010/main" val="738615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14</a:t>
            </a:fld>
            <a:endParaRPr lang="en-US" dirty="0"/>
          </a:p>
        </p:txBody>
      </p:sp>
    </p:spTree>
    <p:extLst>
      <p:ext uri="{BB962C8B-B14F-4D97-AF65-F5344CB8AC3E}">
        <p14:creationId xmlns:p14="http://schemas.microsoft.com/office/powerpoint/2010/main" val="26567279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15</a:t>
            </a:fld>
            <a:endParaRPr lang="en-US" dirty="0"/>
          </a:p>
        </p:txBody>
      </p:sp>
    </p:spTree>
    <p:extLst>
      <p:ext uri="{BB962C8B-B14F-4D97-AF65-F5344CB8AC3E}">
        <p14:creationId xmlns:p14="http://schemas.microsoft.com/office/powerpoint/2010/main" val="2961244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16</a:t>
            </a:fld>
            <a:endParaRPr lang="en-US" dirty="0"/>
          </a:p>
        </p:txBody>
      </p:sp>
    </p:spTree>
    <p:extLst>
      <p:ext uri="{BB962C8B-B14F-4D97-AF65-F5344CB8AC3E}">
        <p14:creationId xmlns:p14="http://schemas.microsoft.com/office/powerpoint/2010/main" val="1505343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18</a:t>
            </a:fld>
            <a:endParaRPr lang="en-US" dirty="0"/>
          </a:p>
        </p:txBody>
      </p:sp>
    </p:spTree>
    <p:extLst>
      <p:ext uri="{BB962C8B-B14F-4D97-AF65-F5344CB8AC3E}">
        <p14:creationId xmlns:p14="http://schemas.microsoft.com/office/powerpoint/2010/main" val="20566256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19</a:t>
            </a:fld>
            <a:endParaRPr lang="en-US" dirty="0"/>
          </a:p>
        </p:txBody>
      </p:sp>
    </p:spTree>
    <p:extLst>
      <p:ext uri="{BB962C8B-B14F-4D97-AF65-F5344CB8AC3E}">
        <p14:creationId xmlns:p14="http://schemas.microsoft.com/office/powerpoint/2010/main" val="10169697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20</a:t>
            </a:fld>
            <a:endParaRPr lang="en-US" dirty="0"/>
          </a:p>
        </p:txBody>
      </p:sp>
    </p:spTree>
    <p:extLst>
      <p:ext uri="{BB962C8B-B14F-4D97-AF65-F5344CB8AC3E}">
        <p14:creationId xmlns:p14="http://schemas.microsoft.com/office/powerpoint/2010/main" val="26111276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21</a:t>
            </a:fld>
            <a:endParaRPr lang="en-US" dirty="0"/>
          </a:p>
        </p:txBody>
      </p:sp>
    </p:spTree>
    <p:extLst>
      <p:ext uri="{BB962C8B-B14F-4D97-AF65-F5344CB8AC3E}">
        <p14:creationId xmlns:p14="http://schemas.microsoft.com/office/powerpoint/2010/main" val="16307362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22</a:t>
            </a:fld>
            <a:endParaRPr lang="en-US" dirty="0"/>
          </a:p>
        </p:txBody>
      </p:sp>
    </p:spTree>
    <p:extLst>
      <p:ext uri="{BB962C8B-B14F-4D97-AF65-F5344CB8AC3E}">
        <p14:creationId xmlns:p14="http://schemas.microsoft.com/office/powerpoint/2010/main" val="35960990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23</a:t>
            </a:fld>
            <a:endParaRPr lang="en-US" dirty="0"/>
          </a:p>
        </p:txBody>
      </p:sp>
    </p:spTree>
    <p:extLst>
      <p:ext uri="{BB962C8B-B14F-4D97-AF65-F5344CB8AC3E}">
        <p14:creationId xmlns:p14="http://schemas.microsoft.com/office/powerpoint/2010/main" val="38636367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34</a:t>
            </a:fld>
            <a:endParaRPr lang="en-US" dirty="0"/>
          </a:p>
        </p:txBody>
      </p:sp>
    </p:spTree>
    <p:extLst>
      <p:ext uri="{BB962C8B-B14F-4D97-AF65-F5344CB8AC3E}">
        <p14:creationId xmlns:p14="http://schemas.microsoft.com/office/powerpoint/2010/main" val="452249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35</a:t>
            </a:fld>
            <a:endParaRPr lang="en-US" dirty="0"/>
          </a:p>
        </p:txBody>
      </p:sp>
    </p:spTree>
    <p:extLst>
      <p:ext uri="{BB962C8B-B14F-4D97-AF65-F5344CB8AC3E}">
        <p14:creationId xmlns:p14="http://schemas.microsoft.com/office/powerpoint/2010/main" val="1040704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Title and Right Image">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flipH="1">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71600"/>
            <a:ext cx="5486400" cy="4114800"/>
          </a:xfrm>
        </p:spPr>
        <p:txBody>
          <a:bodyPr anchor="ctr" anchorCtr="0">
            <a:noAutofit/>
          </a:bodyPr>
          <a:lstStyle>
            <a:lvl1pPr>
              <a:defRPr sz="6000" b="1">
                <a:latin typeface="+mj-lt"/>
              </a:defRPr>
            </a:lvl1pPr>
          </a:lstStyle>
          <a:p>
            <a:r>
              <a:rPr lang="en-US" dirty="0"/>
              <a:t>Click to add title</a:t>
            </a:r>
          </a:p>
        </p:txBody>
      </p:sp>
      <p:sp>
        <p:nvSpPr>
          <p:cNvPr id="15" name="Picture Placeholder 14">
            <a:extLst>
              <a:ext uri="{FF2B5EF4-FFF2-40B4-BE49-F238E27FC236}">
                <a16:creationId xmlns:a16="http://schemas.microsoft.com/office/drawing/2014/main" id="{3124234B-E1C4-2616-9993-A23142AA69B2}"/>
              </a:ext>
            </a:extLst>
          </p:cNvPr>
          <p:cNvSpPr>
            <a:spLocks noGrp="1"/>
          </p:cNvSpPr>
          <p:nvPr>
            <p:ph type="pic" sz="quarter" idx="10"/>
          </p:nvPr>
        </p:nvSpPr>
        <p:spPr>
          <a:xfrm>
            <a:off x="7183438" y="1168400"/>
            <a:ext cx="4500562" cy="4521200"/>
          </a:xfrm>
          <a:prstGeom prst="ellipse">
            <a:avLst/>
          </a:prstGeom>
          <a:solidFill>
            <a:schemeClr val="accent2"/>
          </a:solidFill>
        </p:spPr>
        <p:txBody>
          <a:bodyPr/>
          <a:lstStyle>
            <a:lvl1pPr marL="0" indent="0" algn="ctr">
              <a:buNone/>
              <a:defRPr sz="2000"/>
            </a:lvl1pPr>
          </a:lstStyle>
          <a:p>
            <a:r>
              <a:rPr lang="en-US"/>
              <a:t>Click icon to add picture</a:t>
            </a: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491266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71" r:id="rId4"/>
    <p:sldLayoutId id="2147483659" r:id="rId5"/>
    <p:sldLayoutId id="2147483668" r:id="rId6"/>
    <p:sldLayoutId id="2147483669" r:id="rId7"/>
    <p:sldLayoutId id="2147483661" r:id="rId8"/>
    <p:sldLayoutId id="2147483666" r:id="rId9"/>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Hdpf-MQM9vY?feature=oembed" TargetMode="External"/><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232913"/>
            <a:ext cx="7096933" cy="3830130"/>
          </a:xfrm>
        </p:spPr>
        <p:txBody>
          <a:bodyPr/>
          <a:lstStyle/>
          <a:p>
            <a:r>
              <a:rPr lang="en-US" dirty="0"/>
              <a:t>Air Conditioning</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t>Advantages?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58865" y="2395391"/>
            <a:ext cx="9779182" cy="2988891"/>
          </a:xfrm>
        </p:spPr>
        <p:txBody>
          <a:bodyPr vert="horz" lIns="91440" tIns="45720" rIns="91440" bIns="45720" rtlCol="0" anchor="t">
            <a:normAutofit/>
          </a:bodyPr>
          <a:lstStyle/>
          <a:p>
            <a:r>
              <a:rPr lang="en-GB" dirty="0"/>
              <a:t>– Closer environmental control</a:t>
            </a:r>
          </a:p>
          <a:p>
            <a:r>
              <a:rPr lang="en-GB" dirty="0"/>
              <a:t>– Greater comfort</a:t>
            </a:r>
          </a:p>
          <a:p>
            <a:r>
              <a:rPr lang="en-GB" dirty="0"/>
              <a:t>– Enhances value of property </a:t>
            </a:r>
            <a:endParaRPr lang="en-US" dirty="0"/>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t>Disadvantages?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58865" y="2395391"/>
            <a:ext cx="9779182" cy="2988891"/>
          </a:xfrm>
        </p:spPr>
        <p:txBody>
          <a:bodyPr vert="horz" lIns="91440" tIns="45720" rIns="91440" bIns="45720" rtlCol="0" anchor="t">
            <a:normAutofit/>
          </a:bodyPr>
          <a:lstStyle/>
          <a:p>
            <a:r>
              <a:rPr lang="en-GB" dirty="0"/>
              <a:t>- Additional capital costs</a:t>
            </a:r>
          </a:p>
          <a:p>
            <a:r>
              <a:rPr lang="en-GB" dirty="0"/>
              <a:t>– Can increase electricity consumption by up to 50%</a:t>
            </a:r>
          </a:p>
          <a:p>
            <a:r>
              <a:rPr lang="en-GB" dirty="0"/>
              <a:t>– Higher C02 emissions</a:t>
            </a:r>
          </a:p>
          <a:p>
            <a:r>
              <a:rPr lang="en-GB" dirty="0"/>
              <a:t>– Extra maintenance</a:t>
            </a:r>
            <a:endParaRPr lang="en-US" dirty="0"/>
          </a:p>
        </p:txBody>
      </p:sp>
    </p:spTree>
    <p:extLst>
      <p:ext uri="{BB962C8B-B14F-4D97-AF65-F5344CB8AC3E}">
        <p14:creationId xmlns:p14="http://schemas.microsoft.com/office/powerpoint/2010/main" val="117730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48DD4-4828-CE87-0C5C-42BE175E8DA5}"/>
              </a:ext>
            </a:extLst>
          </p:cNvPr>
          <p:cNvSpPr>
            <a:spLocks noGrp="1"/>
          </p:cNvSpPr>
          <p:nvPr>
            <p:ph type="title"/>
          </p:nvPr>
        </p:nvSpPr>
        <p:spPr>
          <a:xfrm>
            <a:off x="1829450" y="190734"/>
            <a:ext cx="9979212" cy="2563686"/>
          </a:xfrm>
        </p:spPr>
        <p:txBody>
          <a:bodyPr/>
          <a:lstStyle/>
          <a:p>
            <a:r>
              <a:rPr lang="en-GB" dirty="0"/>
              <a:t>When should we specify Air</a:t>
            </a:r>
            <a:br>
              <a:rPr lang="en-GB" dirty="0"/>
            </a:br>
            <a:r>
              <a:rPr lang="en-GB" dirty="0"/>
              <a:t>Conditioning?</a:t>
            </a:r>
            <a:endParaRPr lang="en-US" dirty="0"/>
          </a:p>
        </p:txBody>
      </p:sp>
      <p:sp>
        <p:nvSpPr>
          <p:cNvPr id="6" name="TextBox 5">
            <a:extLst>
              <a:ext uri="{FF2B5EF4-FFF2-40B4-BE49-F238E27FC236}">
                <a16:creationId xmlns:a16="http://schemas.microsoft.com/office/drawing/2014/main" id="{09151957-2EE1-46A2-83ED-7F54A05E6F8B}"/>
              </a:ext>
            </a:extLst>
          </p:cNvPr>
          <p:cNvSpPr txBox="1"/>
          <p:nvPr/>
        </p:nvSpPr>
        <p:spPr>
          <a:xfrm>
            <a:off x="1705384" y="2414740"/>
            <a:ext cx="10159377" cy="3108543"/>
          </a:xfrm>
          <a:prstGeom prst="rect">
            <a:avLst/>
          </a:prstGeom>
          <a:noFill/>
        </p:spPr>
        <p:txBody>
          <a:bodyPr wrap="square">
            <a:spAutoFit/>
          </a:bodyPr>
          <a:lstStyle/>
          <a:p>
            <a:r>
              <a:rPr lang="en-GB" sz="2800" dirty="0"/>
              <a:t>Only when it is not possible to maintain a comfortable indoor environment using natural or mechanical ventilation because of:</a:t>
            </a:r>
          </a:p>
          <a:p>
            <a:endParaRPr lang="en-GB" sz="2800" dirty="0"/>
          </a:p>
          <a:p>
            <a:r>
              <a:rPr lang="en-GB" sz="2800" dirty="0"/>
              <a:t>• A need for humidity control</a:t>
            </a:r>
          </a:p>
          <a:p>
            <a:r>
              <a:rPr lang="en-GB" sz="2800" dirty="0"/>
              <a:t>• High heat gains</a:t>
            </a:r>
          </a:p>
          <a:p>
            <a:r>
              <a:rPr lang="en-GB" sz="2800" dirty="0"/>
              <a:t>• External noise</a:t>
            </a:r>
          </a:p>
          <a:p>
            <a:r>
              <a:rPr lang="en-GB" sz="2800" dirty="0"/>
              <a:t>• Pollution</a:t>
            </a:r>
          </a:p>
        </p:txBody>
      </p:sp>
    </p:spTree>
    <p:extLst>
      <p:ext uri="{BB962C8B-B14F-4D97-AF65-F5344CB8AC3E}">
        <p14:creationId xmlns:p14="http://schemas.microsoft.com/office/powerpoint/2010/main" val="36626771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t>Humidity Control</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58865" y="2395391"/>
            <a:ext cx="9779182" cy="2988891"/>
          </a:xfrm>
        </p:spPr>
        <p:txBody>
          <a:bodyPr vert="horz" lIns="91440" tIns="45720" rIns="91440" bIns="45720" rtlCol="0" anchor="t">
            <a:normAutofit/>
          </a:bodyPr>
          <a:lstStyle/>
          <a:p>
            <a:r>
              <a:rPr lang="en-GB" dirty="0"/>
              <a:t>• High latent gains</a:t>
            </a:r>
          </a:p>
          <a:p>
            <a:r>
              <a:rPr lang="en-GB" dirty="0"/>
              <a:t>• Need to avoid static</a:t>
            </a:r>
          </a:p>
          <a:p>
            <a:r>
              <a:rPr lang="en-GB" dirty="0"/>
              <a:t>• Climatic conditions</a:t>
            </a:r>
          </a:p>
          <a:p>
            <a:r>
              <a:rPr lang="en-GB" dirty="0"/>
              <a:t>• Storage of sensitive goods or materials </a:t>
            </a:r>
            <a:endParaRPr lang="en-US" dirty="0"/>
          </a:p>
        </p:txBody>
      </p:sp>
    </p:spTree>
    <p:extLst>
      <p:ext uri="{BB962C8B-B14F-4D97-AF65-F5344CB8AC3E}">
        <p14:creationId xmlns:p14="http://schemas.microsoft.com/office/powerpoint/2010/main" val="2113078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t>High Heat Gains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58865" y="2395391"/>
            <a:ext cx="9779182" cy="2988891"/>
          </a:xfrm>
        </p:spPr>
        <p:txBody>
          <a:bodyPr vert="horz" lIns="91440" tIns="45720" rIns="91440" bIns="45720" rtlCol="0" anchor="t">
            <a:normAutofit lnSpcReduction="10000"/>
          </a:bodyPr>
          <a:lstStyle/>
          <a:p>
            <a:r>
              <a:rPr lang="en-GB" dirty="0"/>
              <a:t>• Heat gain via fabric due to high external temperatures</a:t>
            </a:r>
          </a:p>
          <a:p>
            <a:r>
              <a:rPr lang="en-GB" dirty="0"/>
              <a:t>• Solar gain</a:t>
            </a:r>
          </a:p>
          <a:p>
            <a:r>
              <a:rPr lang="en-GB" dirty="0"/>
              <a:t>• People and other animals</a:t>
            </a:r>
          </a:p>
          <a:p>
            <a:r>
              <a:rPr lang="en-GB" dirty="0"/>
              <a:t>• Computers and other equipment</a:t>
            </a:r>
          </a:p>
          <a:p>
            <a:r>
              <a:rPr lang="en-GB" dirty="0"/>
              <a:t>• Lighting (even fluorescent lighting)</a:t>
            </a:r>
          </a:p>
          <a:p>
            <a:r>
              <a:rPr lang="en-GB" dirty="0"/>
              <a:t>• Cooking</a:t>
            </a:r>
            <a:endParaRPr lang="en-US" dirty="0"/>
          </a:p>
        </p:txBody>
      </p:sp>
    </p:spTree>
    <p:extLst>
      <p:ext uri="{BB962C8B-B14F-4D97-AF65-F5344CB8AC3E}">
        <p14:creationId xmlns:p14="http://schemas.microsoft.com/office/powerpoint/2010/main" val="3872657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t>External Noise &amp; Pollution </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437708" y="2280636"/>
            <a:ext cx="9779182" cy="2988891"/>
          </a:xfrm>
        </p:spPr>
        <p:txBody>
          <a:bodyPr vert="horz" lIns="91440" tIns="45720" rIns="91440" bIns="45720" rtlCol="0" anchor="t">
            <a:normAutofit/>
          </a:bodyPr>
          <a:lstStyle/>
          <a:p>
            <a:r>
              <a:rPr lang="en-GB" dirty="0"/>
              <a:t>• Location - City centres? </a:t>
            </a:r>
            <a:endParaRPr lang="en-US" dirty="0"/>
          </a:p>
        </p:txBody>
      </p:sp>
      <p:sp>
        <p:nvSpPr>
          <p:cNvPr id="5" name="TextBox 4">
            <a:extLst>
              <a:ext uri="{FF2B5EF4-FFF2-40B4-BE49-F238E27FC236}">
                <a16:creationId xmlns:a16="http://schemas.microsoft.com/office/drawing/2014/main" id="{BF9C7563-4BD8-EDB9-D9A0-79B74A2873D8}"/>
              </a:ext>
            </a:extLst>
          </p:cNvPr>
          <p:cNvSpPr txBox="1"/>
          <p:nvPr/>
        </p:nvSpPr>
        <p:spPr>
          <a:xfrm>
            <a:off x="63110" y="5555650"/>
            <a:ext cx="4761331" cy="1200329"/>
          </a:xfrm>
          <a:prstGeom prst="rect">
            <a:avLst/>
          </a:prstGeom>
          <a:noFill/>
        </p:spPr>
        <p:txBody>
          <a:bodyPr wrap="square">
            <a:spAutoFit/>
          </a:bodyPr>
          <a:lstStyle/>
          <a:p>
            <a:r>
              <a:rPr lang="en-GB" dirty="0"/>
              <a:t>https://www.independent.co.uk/news/health/air-pollution-smoking-cigarettes-city-research-health-asthma-copd-a9056566.html</a:t>
            </a:r>
          </a:p>
        </p:txBody>
      </p:sp>
      <p:sp>
        <p:nvSpPr>
          <p:cNvPr id="7" name="TextBox 6">
            <a:extLst>
              <a:ext uri="{FF2B5EF4-FFF2-40B4-BE49-F238E27FC236}">
                <a16:creationId xmlns:a16="http://schemas.microsoft.com/office/drawing/2014/main" id="{739EF753-DDA6-0176-C7F9-B701F6647532}"/>
              </a:ext>
            </a:extLst>
          </p:cNvPr>
          <p:cNvSpPr txBox="1"/>
          <p:nvPr/>
        </p:nvSpPr>
        <p:spPr>
          <a:xfrm>
            <a:off x="6677084" y="2095970"/>
            <a:ext cx="6095064" cy="369332"/>
          </a:xfrm>
          <a:prstGeom prst="rect">
            <a:avLst/>
          </a:prstGeom>
          <a:noFill/>
        </p:spPr>
        <p:txBody>
          <a:bodyPr wrap="square">
            <a:spAutoFit/>
          </a:bodyPr>
          <a:lstStyle/>
          <a:p>
            <a:r>
              <a:rPr lang="en-GB" dirty="0"/>
              <a:t>https://www.youtube.com/watch?v=Hdpf-MQM9vY</a:t>
            </a:r>
          </a:p>
        </p:txBody>
      </p:sp>
      <p:pic>
        <p:nvPicPr>
          <p:cNvPr id="8" name="Online Media 7" title="30-story building built in 15 days! Construction time lapse of J57, Changsha, China.">
            <a:hlinkClick r:id="" action="ppaction://media"/>
            <a:extLst>
              <a:ext uri="{FF2B5EF4-FFF2-40B4-BE49-F238E27FC236}">
                <a16:creationId xmlns:a16="http://schemas.microsoft.com/office/drawing/2014/main" id="{F9D2FF82-D8AE-0989-BC71-0BEEEE70670B}"/>
              </a:ext>
            </a:extLst>
          </p:cNvPr>
          <p:cNvPicPr>
            <a:picLocks noRot="1" noChangeAspect="1"/>
          </p:cNvPicPr>
          <p:nvPr>
            <a:videoFile r:link="rId1"/>
          </p:nvPr>
        </p:nvPicPr>
        <p:blipFill>
          <a:blip r:embed="rId4"/>
          <a:stretch>
            <a:fillRect/>
          </a:stretch>
        </p:blipFill>
        <p:spPr>
          <a:xfrm>
            <a:off x="5830157" y="2708811"/>
            <a:ext cx="6207135" cy="3507031"/>
          </a:xfrm>
          <a:prstGeom prst="rect">
            <a:avLst/>
          </a:prstGeom>
        </p:spPr>
      </p:pic>
    </p:spTree>
    <p:extLst>
      <p:ext uri="{BB962C8B-B14F-4D97-AF65-F5344CB8AC3E}">
        <p14:creationId xmlns:p14="http://schemas.microsoft.com/office/powerpoint/2010/main" val="351284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AA093-E00B-31E9-0A13-71142E30E57C}"/>
              </a:ext>
            </a:extLst>
          </p:cNvPr>
          <p:cNvSpPr>
            <a:spLocks noGrp="1"/>
          </p:cNvSpPr>
          <p:nvPr>
            <p:ph type="ctrTitle"/>
          </p:nvPr>
        </p:nvSpPr>
        <p:spPr>
          <a:xfrm>
            <a:off x="258703" y="1344395"/>
            <a:ext cx="7634308" cy="3269447"/>
          </a:xfrm>
        </p:spPr>
        <p:txBody>
          <a:bodyPr/>
          <a:lstStyle/>
          <a:p>
            <a:r>
              <a:rPr lang="en-GB" dirty="0"/>
              <a:t>Ventilation Only or Air</a:t>
            </a:r>
            <a:br>
              <a:rPr lang="en-GB" dirty="0"/>
            </a:br>
            <a:r>
              <a:rPr lang="en-GB" dirty="0"/>
              <a:t>Conditioning ?</a:t>
            </a:r>
            <a:endParaRPr lang="en-US" dirty="0"/>
          </a:p>
        </p:txBody>
      </p:sp>
    </p:spTree>
    <p:extLst>
      <p:ext uri="{BB962C8B-B14F-4D97-AF65-F5344CB8AC3E}">
        <p14:creationId xmlns:p14="http://schemas.microsoft.com/office/powerpoint/2010/main" val="4117153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E88B2CF0-3D22-2849-712F-06DAD428E9DC}"/>
              </a:ext>
            </a:extLst>
          </p:cNvPr>
          <p:cNvPicPr>
            <a:picLocks noChangeAspect="1"/>
          </p:cNvPicPr>
          <p:nvPr/>
        </p:nvPicPr>
        <p:blipFill rotWithShape="1">
          <a:blip r:embed="rId3"/>
          <a:srcRect l="15469" t="50000" r="66133" b="3185"/>
          <a:stretch/>
        </p:blipFill>
        <p:spPr>
          <a:xfrm>
            <a:off x="2843212" y="-35129"/>
            <a:ext cx="6915151" cy="6893129"/>
          </a:xfrm>
          <a:prstGeom prst="rect">
            <a:avLst/>
          </a:prstGeom>
        </p:spPr>
      </p:pic>
    </p:spTree>
    <p:extLst>
      <p:ext uri="{BB962C8B-B14F-4D97-AF65-F5344CB8AC3E}">
        <p14:creationId xmlns:p14="http://schemas.microsoft.com/office/powerpoint/2010/main" val="12659396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A6AF71A-1DDA-DF9F-45C0-A48636D20E8E}"/>
              </a:ext>
            </a:extLst>
          </p:cNvPr>
          <p:cNvPicPr>
            <a:picLocks noChangeAspect="1"/>
          </p:cNvPicPr>
          <p:nvPr/>
        </p:nvPicPr>
        <p:blipFill rotWithShape="1">
          <a:blip r:embed="rId3"/>
          <a:srcRect l="10905" t="50000" r="64570" b="3988"/>
          <a:stretch/>
        </p:blipFill>
        <p:spPr>
          <a:xfrm>
            <a:off x="1372593" y="0"/>
            <a:ext cx="9314106" cy="6858000"/>
          </a:xfrm>
          <a:prstGeom prst="rect">
            <a:avLst/>
          </a:prstGeom>
        </p:spPr>
      </p:pic>
    </p:spTree>
    <p:extLst>
      <p:ext uri="{BB962C8B-B14F-4D97-AF65-F5344CB8AC3E}">
        <p14:creationId xmlns:p14="http://schemas.microsoft.com/office/powerpoint/2010/main" val="2652102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78D56A-9546-ED78-CA0E-02E7499C2666}"/>
              </a:ext>
            </a:extLst>
          </p:cNvPr>
          <p:cNvPicPr>
            <a:picLocks noChangeAspect="1"/>
          </p:cNvPicPr>
          <p:nvPr/>
        </p:nvPicPr>
        <p:blipFill rotWithShape="1">
          <a:blip r:embed="rId3"/>
          <a:srcRect l="10840" t="50000" r="63555" b="2886"/>
          <a:stretch/>
        </p:blipFill>
        <p:spPr>
          <a:xfrm>
            <a:off x="1118063" y="0"/>
            <a:ext cx="9514118" cy="6858001"/>
          </a:xfrm>
          <a:prstGeom prst="rect">
            <a:avLst/>
          </a:prstGeom>
        </p:spPr>
      </p:pic>
    </p:spTree>
    <p:extLst>
      <p:ext uri="{BB962C8B-B14F-4D97-AF65-F5344CB8AC3E}">
        <p14:creationId xmlns:p14="http://schemas.microsoft.com/office/powerpoint/2010/main" val="3897765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351E637-3A6D-2355-2ADF-29AF75914C67}"/>
              </a:ext>
            </a:extLst>
          </p:cNvPr>
          <p:cNvSpPr txBox="1"/>
          <p:nvPr/>
        </p:nvSpPr>
        <p:spPr>
          <a:xfrm>
            <a:off x="270206" y="617108"/>
            <a:ext cx="11651587" cy="3108543"/>
          </a:xfrm>
          <a:prstGeom prst="rect">
            <a:avLst/>
          </a:prstGeom>
          <a:noFill/>
        </p:spPr>
        <p:txBody>
          <a:bodyPr wrap="square">
            <a:spAutoFit/>
          </a:bodyPr>
          <a:lstStyle/>
          <a:p>
            <a:r>
              <a:rPr lang="en-GB" sz="2800" dirty="0"/>
              <a:t>HVAC air systems can be either </a:t>
            </a:r>
            <a:r>
              <a:rPr lang="en-GB" sz="2800" dirty="0">
                <a:solidFill>
                  <a:schemeClr val="bg1"/>
                </a:solidFill>
              </a:rPr>
              <a:t>centralised</a:t>
            </a:r>
            <a:r>
              <a:rPr lang="en-GB" sz="2800" dirty="0"/>
              <a:t> or </a:t>
            </a:r>
            <a:r>
              <a:rPr lang="en-GB" sz="2800" dirty="0">
                <a:solidFill>
                  <a:schemeClr val="bg1"/>
                </a:solidFill>
              </a:rPr>
              <a:t>decentralised</a:t>
            </a:r>
            <a:r>
              <a:rPr lang="en-GB" sz="2800" dirty="0"/>
              <a:t>. </a:t>
            </a:r>
          </a:p>
          <a:p>
            <a:endParaRPr lang="en-GB" sz="2800" dirty="0"/>
          </a:p>
          <a:p>
            <a:r>
              <a:rPr lang="en-GB" sz="2800" dirty="0">
                <a:solidFill>
                  <a:schemeClr val="bg1"/>
                </a:solidFill>
              </a:rPr>
              <a:t>Centralised</a:t>
            </a:r>
            <a:r>
              <a:rPr lang="en-GB" sz="2800" dirty="0"/>
              <a:t> air systems receive their cooling and heating energy from a remote central plant. </a:t>
            </a:r>
          </a:p>
          <a:p>
            <a:r>
              <a:rPr lang="en-GB" sz="2800" dirty="0">
                <a:solidFill>
                  <a:schemeClr val="bg1"/>
                </a:solidFill>
              </a:rPr>
              <a:t>Decentralised</a:t>
            </a:r>
            <a:r>
              <a:rPr lang="en-GB" sz="2800" dirty="0"/>
              <a:t> systems contain the central heating and cooling plant equipment within the air system itself. </a:t>
            </a:r>
          </a:p>
          <a:p>
            <a:endParaRPr lang="en-GB" sz="2800" dirty="0"/>
          </a:p>
        </p:txBody>
      </p:sp>
    </p:spTree>
    <p:extLst>
      <p:ext uri="{BB962C8B-B14F-4D97-AF65-F5344CB8AC3E}">
        <p14:creationId xmlns:p14="http://schemas.microsoft.com/office/powerpoint/2010/main" val="24948136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solidFill>
                  <a:srgbClr val="0070C0"/>
                </a:solidFill>
              </a:rPr>
              <a:t>Local A/C Systems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158865" y="2395391"/>
            <a:ext cx="9779182" cy="2988891"/>
          </a:xfrm>
        </p:spPr>
        <p:txBody>
          <a:bodyPr vert="horz" lIns="91440" tIns="45720" rIns="91440" bIns="45720" rtlCol="0" anchor="t">
            <a:normAutofit/>
          </a:bodyPr>
          <a:lstStyle/>
          <a:p>
            <a:r>
              <a:rPr lang="en-GB" dirty="0"/>
              <a:t>• DX “through wall/window” units</a:t>
            </a:r>
          </a:p>
          <a:p>
            <a:r>
              <a:rPr lang="en-GB" dirty="0"/>
              <a:t>• Individual reversible heat pumps</a:t>
            </a:r>
          </a:p>
          <a:p>
            <a:r>
              <a:rPr lang="en-GB" dirty="0"/>
              <a:t>• Unitary split systems</a:t>
            </a:r>
            <a:endParaRPr lang="en-US" dirty="0"/>
          </a:p>
        </p:txBody>
      </p:sp>
    </p:spTree>
    <p:extLst>
      <p:ext uri="{BB962C8B-B14F-4D97-AF65-F5344CB8AC3E}">
        <p14:creationId xmlns:p14="http://schemas.microsoft.com/office/powerpoint/2010/main" val="11165563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solidFill>
                  <a:srgbClr val="0070C0"/>
                </a:solidFill>
              </a:rPr>
              <a:t>Local A/C Systems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77147" y="2210267"/>
            <a:ext cx="9779182" cy="2988891"/>
          </a:xfrm>
        </p:spPr>
        <p:txBody>
          <a:bodyPr vert="horz" lIns="91440" tIns="45720" rIns="91440" bIns="45720" rtlCol="0" anchor="t">
            <a:normAutofit/>
          </a:bodyPr>
          <a:lstStyle/>
          <a:p>
            <a:r>
              <a:rPr lang="en-GB" dirty="0"/>
              <a:t>• DX “through wall/window” units</a:t>
            </a:r>
          </a:p>
          <a:p>
            <a:endParaRPr lang="en-US" dirty="0"/>
          </a:p>
        </p:txBody>
      </p:sp>
      <p:pic>
        <p:nvPicPr>
          <p:cNvPr id="5" name="Picture 4">
            <a:extLst>
              <a:ext uri="{FF2B5EF4-FFF2-40B4-BE49-F238E27FC236}">
                <a16:creationId xmlns:a16="http://schemas.microsoft.com/office/drawing/2014/main" id="{52B06729-B381-222D-DEEA-7D3CD0478E90}"/>
              </a:ext>
            </a:extLst>
          </p:cNvPr>
          <p:cNvPicPr>
            <a:picLocks noChangeAspect="1"/>
          </p:cNvPicPr>
          <p:nvPr/>
        </p:nvPicPr>
        <p:blipFill rotWithShape="1">
          <a:blip r:embed="rId3"/>
          <a:srcRect l="11133" t="59649" r="70176" b="17544"/>
          <a:stretch/>
        </p:blipFill>
        <p:spPr>
          <a:xfrm>
            <a:off x="1663748" y="2845115"/>
            <a:ext cx="8394652" cy="4012885"/>
          </a:xfrm>
          <a:prstGeom prst="rect">
            <a:avLst/>
          </a:prstGeom>
        </p:spPr>
      </p:pic>
    </p:spTree>
    <p:extLst>
      <p:ext uri="{BB962C8B-B14F-4D97-AF65-F5344CB8AC3E}">
        <p14:creationId xmlns:p14="http://schemas.microsoft.com/office/powerpoint/2010/main" val="32846922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solidFill>
                  <a:srgbClr val="0070C0"/>
                </a:solidFill>
              </a:rPr>
              <a:t>Local A/C Systems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513736" y="2137340"/>
            <a:ext cx="9779182" cy="2988891"/>
          </a:xfrm>
        </p:spPr>
        <p:txBody>
          <a:bodyPr vert="horz" lIns="91440" tIns="45720" rIns="91440" bIns="45720" rtlCol="0" anchor="t">
            <a:normAutofit/>
          </a:bodyPr>
          <a:lstStyle/>
          <a:p>
            <a:r>
              <a:rPr lang="en-GB" dirty="0"/>
              <a:t>• Individual reversible heat pumps</a:t>
            </a:r>
          </a:p>
          <a:p>
            <a:endParaRPr lang="en-US" dirty="0"/>
          </a:p>
        </p:txBody>
      </p:sp>
      <p:pic>
        <p:nvPicPr>
          <p:cNvPr id="4" name="Picture 3">
            <a:extLst>
              <a:ext uri="{FF2B5EF4-FFF2-40B4-BE49-F238E27FC236}">
                <a16:creationId xmlns:a16="http://schemas.microsoft.com/office/drawing/2014/main" id="{32DD1E61-444F-425B-972B-986DA4FA7620}"/>
              </a:ext>
            </a:extLst>
          </p:cNvPr>
          <p:cNvPicPr>
            <a:picLocks noChangeAspect="1"/>
          </p:cNvPicPr>
          <p:nvPr/>
        </p:nvPicPr>
        <p:blipFill>
          <a:blip r:embed="rId3"/>
          <a:stretch>
            <a:fillRect/>
          </a:stretch>
        </p:blipFill>
        <p:spPr>
          <a:xfrm>
            <a:off x="6541045" y="1207045"/>
            <a:ext cx="5650955" cy="5650955"/>
          </a:xfrm>
          <a:prstGeom prst="rect">
            <a:avLst/>
          </a:prstGeom>
        </p:spPr>
      </p:pic>
    </p:spTree>
    <p:extLst>
      <p:ext uri="{BB962C8B-B14F-4D97-AF65-F5344CB8AC3E}">
        <p14:creationId xmlns:p14="http://schemas.microsoft.com/office/powerpoint/2010/main" val="1331923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58864" y="102021"/>
            <a:ext cx="9779183" cy="1744415"/>
          </a:xfrm>
        </p:spPr>
        <p:txBody>
          <a:bodyPr/>
          <a:lstStyle/>
          <a:p>
            <a:r>
              <a:rPr lang="en-US" dirty="0">
                <a:solidFill>
                  <a:srgbClr val="0070C0"/>
                </a:solidFill>
              </a:rPr>
              <a:t>Local A/C Systems</a:t>
            </a:r>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294953" y="2120511"/>
            <a:ext cx="9779182" cy="746106"/>
          </a:xfrm>
        </p:spPr>
        <p:txBody>
          <a:bodyPr vert="horz" lIns="91440" tIns="45720" rIns="91440" bIns="45720" rtlCol="0" anchor="t">
            <a:normAutofit/>
          </a:bodyPr>
          <a:lstStyle/>
          <a:p>
            <a:r>
              <a:rPr lang="en-GB" dirty="0"/>
              <a:t>• Unitary split systems</a:t>
            </a:r>
            <a:endParaRPr lang="en-US" dirty="0"/>
          </a:p>
        </p:txBody>
      </p:sp>
      <p:pic>
        <p:nvPicPr>
          <p:cNvPr id="5" name="Picture 4">
            <a:extLst>
              <a:ext uri="{FF2B5EF4-FFF2-40B4-BE49-F238E27FC236}">
                <a16:creationId xmlns:a16="http://schemas.microsoft.com/office/drawing/2014/main" id="{33BC6D90-A434-B061-B7D0-CCE7E249019A}"/>
              </a:ext>
            </a:extLst>
          </p:cNvPr>
          <p:cNvPicPr>
            <a:picLocks noChangeAspect="1"/>
          </p:cNvPicPr>
          <p:nvPr/>
        </p:nvPicPr>
        <p:blipFill rotWithShape="1">
          <a:blip r:embed="rId3"/>
          <a:srcRect l="12515" t="62890" r="65445" b="6572"/>
          <a:stretch/>
        </p:blipFill>
        <p:spPr>
          <a:xfrm>
            <a:off x="294953" y="2866617"/>
            <a:ext cx="6779764" cy="3680038"/>
          </a:xfrm>
          <a:prstGeom prst="rect">
            <a:avLst/>
          </a:prstGeom>
        </p:spPr>
      </p:pic>
      <p:pic>
        <p:nvPicPr>
          <p:cNvPr id="6" name="Picture 5">
            <a:extLst>
              <a:ext uri="{FF2B5EF4-FFF2-40B4-BE49-F238E27FC236}">
                <a16:creationId xmlns:a16="http://schemas.microsoft.com/office/drawing/2014/main" id="{E870B804-AE88-F956-2BD7-E15EDCB617C8}"/>
              </a:ext>
            </a:extLst>
          </p:cNvPr>
          <p:cNvPicPr>
            <a:picLocks noChangeAspect="1"/>
          </p:cNvPicPr>
          <p:nvPr/>
        </p:nvPicPr>
        <p:blipFill>
          <a:blip r:embed="rId4"/>
          <a:stretch>
            <a:fillRect/>
          </a:stretch>
        </p:blipFill>
        <p:spPr>
          <a:xfrm>
            <a:off x="7438616" y="1"/>
            <a:ext cx="4753384" cy="3565038"/>
          </a:xfrm>
          <a:prstGeom prst="rect">
            <a:avLst/>
          </a:prstGeom>
        </p:spPr>
      </p:pic>
      <p:sp>
        <p:nvSpPr>
          <p:cNvPr id="10" name="TextBox 9">
            <a:extLst>
              <a:ext uri="{FF2B5EF4-FFF2-40B4-BE49-F238E27FC236}">
                <a16:creationId xmlns:a16="http://schemas.microsoft.com/office/drawing/2014/main" id="{138C2DA8-B6D2-6743-5B4E-98DA5192464B}"/>
              </a:ext>
            </a:extLst>
          </p:cNvPr>
          <p:cNvSpPr txBox="1"/>
          <p:nvPr/>
        </p:nvSpPr>
        <p:spPr>
          <a:xfrm>
            <a:off x="7813305" y="3991384"/>
            <a:ext cx="4004006" cy="646331"/>
          </a:xfrm>
          <a:prstGeom prst="rect">
            <a:avLst/>
          </a:prstGeom>
          <a:noFill/>
        </p:spPr>
        <p:txBody>
          <a:bodyPr wrap="square">
            <a:spAutoFit/>
          </a:bodyPr>
          <a:lstStyle/>
          <a:p>
            <a:r>
              <a:rPr lang="en-GB" dirty="0"/>
              <a:t>https://www.tranehk.com/en/Products/Unitary_Split_Systems_Mini.aspx</a:t>
            </a:r>
          </a:p>
        </p:txBody>
      </p:sp>
    </p:spTree>
    <p:extLst>
      <p:ext uri="{BB962C8B-B14F-4D97-AF65-F5344CB8AC3E}">
        <p14:creationId xmlns:p14="http://schemas.microsoft.com/office/powerpoint/2010/main" val="31939739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9C49C-CF5B-8A49-DE6B-3A4F5513A140}"/>
              </a:ext>
            </a:extLst>
          </p:cNvPr>
          <p:cNvSpPr>
            <a:spLocks noGrp="1"/>
          </p:cNvSpPr>
          <p:nvPr>
            <p:ph type="title"/>
          </p:nvPr>
        </p:nvSpPr>
        <p:spPr>
          <a:xfrm>
            <a:off x="1167492" y="69009"/>
            <a:ext cx="9779183" cy="912710"/>
          </a:xfrm>
        </p:spPr>
        <p:txBody>
          <a:bodyPr anchor="b">
            <a:normAutofit/>
          </a:bodyPr>
          <a:lstStyle/>
          <a:p>
            <a:r>
              <a:rPr lang="en-GB" dirty="0"/>
              <a:t>Air Handling Units – AHU’s</a:t>
            </a:r>
          </a:p>
        </p:txBody>
      </p:sp>
      <p:pic>
        <p:nvPicPr>
          <p:cNvPr id="4" name="Picture 3">
            <a:extLst>
              <a:ext uri="{FF2B5EF4-FFF2-40B4-BE49-F238E27FC236}">
                <a16:creationId xmlns:a16="http://schemas.microsoft.com/office/drawing/2014/main" id="{5BC4EC42-A391-B4B0-2827-1FF3CA8274F1}"/>
              </a:ext>
            </a:extLst>
          </p:cNvPr>
          <p:cNvPicPr>
            <a:picLocks noChangeAspect="1"/>
          </p:cNvPicPr>
          <p:nvPr/>
        </p:nvPicPr>
        <p:blipFill>
          <a:blip r:embed="rId2"/>
          <a:stretch>
            <a:fillRect/>
          </a:stretch>
        </p:blipFill>
        <p:spPr>
          <a:xfrm>
            <a:off x="61163" y="4959930"/>
            <a:ext cx="6434139" cy="1898070"/>
          </a:xfrm>
          <a:prstGeom prst="rect">
            <a:avLst/>
          </a:prstGeom>
          <a:noFill/>
        </p:spPr>
      </p:pic>
      <p:sp>
        <p:nvSpPr>
          <p:cNvPr id="3" name="Content Placeholder 2">
            <a:extLst>
              <a:ext uri="{FF2B5EF4-FFF2-40B4-BE49-F238E27FC236}">
                <a16:creationId xmlns:a16="http://schemas.microsoft.com/office/drawing/2014/main" id="{CF27F994-B6BC-D8DC-86F2-C2374A4AA080}"/>
              </a:ext>
            </a:extLst>
          </p:cNvPr>
          <p:cNvSpPr>
            <a:spLocks noGrp="1"/>
          </p:cNvSpPr>
          <p:nvPr>
            <p:ph idx="11"/>
          </p:nvPr>
        </p:nvSpPr>
        <p:spPr>
          <a:xfrm>
            <a:off x="243888" y="1684897"/>
            <a:ext cx="11704223" cy="3332832"/>
          </a:xfrm>
        </p:spPr>
        <p:txBody>
          <a:bodyPr>
            <a:normAutofit/>
          </a:bodyPr>
          <a:lstStyle/>
          <a:p>
            <a:r>
              <a:rPr lang="en-GB" sz="2800" dirty="0"/>
              <a:t>These are found in medium to large commercial and industrial buildings.</a:t>
            </a:r>
          </a:p>
          <a:p>
            <a:endParaRPr lang="en-GB" sz="2800" dirty="0"/>
          </a:p>
          <a:p>
            <a:r>
              <a:rPr lang="en-GB" sz="2800" dirty="0"/>
              <a:t>They are usually located in the basement, on the roof or on the floors of a building. AHU’s will serve a specified area or zone within a building such as the east side, or floors 1 – 10 or perhaps a single purpose such as just the buildings toilets. Therefore, it’s very common to find multiple AHU’s around a building.</a:t>
            </a:r>
          </a:p>
        </p:txBody>
      </p:sp>
    </p:spTree>
    <p:extLst>
      <p:ext uri="{BB962C8B-B14F-4D97-AF65-F5344CB8AC3E}">
        <p14:creationId xmlns:p14="http://schemas.microsoft.com/office/powerpoint/2010/main" val="2183312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18618" y="388121"/>
            <a:ext cx="9779183" cy="1744415"/>
          </a:xfrm>
        </p:spPr>
        <p:txBody>
          <a:bodyPr/>
          <a:lstStyle/>
          <a:p>
            <a:r>
              <a:rPr lang="en-GB" dirty="0">
                <a:solidFill>
                  <a:srgbClr val="FF0000"/>
                </a:solidFill>
              </a:rPr>
              <a:t>Partially centralised air/water and</a:t>
            </a:r>
            <a:br>
              <a:rPr lang="en-GB" dirty="0">
                <a:solidFill>
                  <a:srgbClr val="FF0000"/>
                </a:solidFill>
              </a:rPr>
            </a:br>
            <a:r>
              <a:rPr lang="en-GB" dirty="0">
                <a:solidFill>
                  <a:srgbClr val="FF0000"/>
                </a:solidFill>
              </a:rPr>
              <a:t>air/refrigerant A/C systems</a:t>
            </a:r>
            <a:br>
              <a:rPr lang="en-GB" dirty="0"/>
            </a:br>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226182" y="2525820"/>
            <a:ext cx="8703192" cy="1806359"/>
          </a:xfrm>
        </p:spPr>
        <p:txBody>
          <a:bodyPr vert="horz" lIns="91440" tIns="45720" rIns="91440" bIns="45720" rtlCol="0" anchor="t">
            <a:normAutofit/>
          </a:bodyPr>
          <a:lstStyle/>
          <a:p>
            <a:pPr marL="457200" indent="-457200">
              <a:buFont typeface="Arial" panose="020B0604020202020204" pitchFamily="34" charset="0"/>
              <a:buChar char="•"/>
            </a:pPr>
            <a:r>
              <a:rPr lang="en-GB" dirty="0"/>
              <a:t>Fan coils </a:t>
            </a:r>
          </a:p>
          <a:p>
            <a:pPr marL="457200" indent="-457200">
              <a:buFont typeface="Arial" panose="020B0604020202020204" pitchFamily="34" charset="0"/>
              <a:buChar char="•"/>
            </a:pPr>
            <a:r>
              <a:rPr lang="en-GB" dirty="0"/>
              <a:t>Variable Refrigerant Volume / Variable Refrigerant Flow VRF</a:t>
            </a:r>
          </a:p>
          <a:p>
            <a:endParaRPr lang="en-US" dirty="0"/>
          </a:p>
        </p:txBody>
      </p:sp>
    </p:spTree>
    <p:extLst>
      <p:ext uri="{BB962C8B-B14F-4D97-AF65-F5344CB8AC3E}">
        <p14:creationId xmlns:p14="http://schemas.microsoft.com/office/powerpoint/2010/main" val="37828179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18618" y="388121"/>
            <a:ext cx="9779183" cy="1744415"/>
          </a:xfrm>
        </p:spPr>
        <p:txBody>
          <a:bodyPr/>
          <a:lstStyle/>
          <a:p>
            <a:r>
              <a:rPr lang="en-GB" dirty="0">
                <a:solidFill>
                  <a:srgbClr val="FF0000"/>
                </a:solidFill>
              </a:rPr>
              <a:t>Partially centralised air/water and</a:t>
            </a:r>
            <a:br>
              <a:rPr lang="en-GB" dirty="0">
                <a:solidFill>
                  <a:srgbClr val="FF0000"/>
                </a:solidFill>
              </a:rPr>
            </a:br>
            <a:r>
              <a:rPr lang="en-GB" dirty="0">
                <a:solidFill>
                  <a:srgbClr val="FF0000"/>
                </a:solidFill>
              </a:rPr>
              <a:t>air/refrigerant A/C systems</a:t>
            </a:r>
            <a:br>
              <a:rPr lang="en-GB" dirty="0"/>
            </a:br>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1315940" y="2513199"/>
            <a:ext cx="2033121" cy="538542"/>
          </a:xfrm>
        </p:spPr>
        <p:txBody>
          <a:bodyPr vert="horz" lIns="91440" tIns="45720" rIns="91440" bIns="45720" rtlCol="0" anchor="t">
            <a:normAutofit/>
          </a:bodyPr>
          <a:lstStyle/>
          <a:p>
            <a:r>
              <a:rPr lang="en-GB" dirty="0"/>
              <a:t>• Fan coils </a:t>
            </a:r>
          </a:p>
          <a:p>
            <a:endParaRPr lang="en-US" dirty="0"/>
          </a:p>
        </p:txBody>
      </p:sp>
      <p:pic>
        <p:nvPicPr>
          <p:cNvPr id="4" name="Picture 3">
            <a:extLst>
              <a:ext uri="{FF2B5EF4-FFF2-40B4-BE49-F238E27FC236}">
                <a16:creationId xmlns:a16="http://schemas.microsoft.com/office/drawing/2014/main" id="{F140F9BC-5322-D404-6CE4-D6CB5B062A82}"/>
              </a:ext>
            </a:extLst>
          </p:cNvPr>
          <p:cNvPicPr>
            <a:picLocks noChangeAspect="1"/>
          </p:cNvPicPr>
          <p:nvPr/>
        </p:nvPicPr>
        <p:blipFill>
          <a:blip r:embed="rId3"/>
          <a:stretch>
            <a:fillRect/>
          </a:stretch>
        </p:blipFill>
        <p:spPr>
          <a:xfrm>
            <a:off x="6294213" y="1532415"/>
            <a:ext cx="5897787" cy="5325585"/>
          </a:xfrm>
          <a:prstGeom prst="rect">
            <a:avLst/>
          </a:prstGeom>
        </p:spPr>
      </p:pic>
    </p:spTree>
    <p:extLst>
      <p:ext uri="{BB962C8B-B14F-4D97-AF65-F5344CB8AC3E}">
        <p14:creationId xmlns:p14="http://schemas.microsoft.com/office/powerpoint/2010/main" val="361962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18618" y="388121"/>
            <a:ext cx="9779183" cy="1744415"/>
          </a:xfrm>
        </p:spPr>
        <p:txBody>
          <a:bodyPr/>
          <a:lstStyle/>
          <a:p>
            <a:r>
              <a:rPr lang="en-GB" dirty="0">
                <a:solidFill>
                  <a:srgbClr val="FF0000"/>
                </a:solidFill>
              </a:rPr>
              <a:t>Partially centralised air/water and</a:t>
            </a:r>
            <a:br>
              <a:rPr lang="en-GB" dirty="0">
                <a:solidFill>
                  <a:srgbClr val="FF0000"/>
                </a:solidFill>
              </a:rPr>
            </a:br>
            <a:r>
              <a:rPr lang="en-GB" dirty="0">
                <a:solidFill>
                  <a:srgbClr val="FF0000"/>
                </a:solidFill>
              </a:rPr>
              <a:t>air/refrigerant A/C systems</a:t>
            </a:r>
            <a:br>
              <a:rPr lang="en-GB" dirty="0"/>
            </a:br>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473283" y="2086852"/>
            <a:ext cx="2033121" cy="538542"/>
          </a:xfrm>
        </p:spPr>
        <p:txBody>
          <a:bodyPr vert="horz" lIns="91440" tIns="45720" rIns="91440" bIns="45720" rtlCol="0" anchor="t">
            <a:normAutofit/>
          </a:bodyPr>
          <a:lstStyle/>
          <a:p>
            <a:r>
              <a:rPr lang="en-GB" dirty="0"/>
              <a:t>• Fan coils </a:t>
            </a:r>
          </a:p>
          <a:p>
            <a:endParaRPr lang="en-US" dirty="0"/>
          </a:p>
        </p:txBody>
      </p:sp>
      <p:pic>
        <p:nvPicPr>
          <p:cNvPr id="5" name="Picture 4">
            <a:extLst>
              <a:ext uri="{FF2B5EF4-FFF2-40B4-BE49-F238E27FC236}">
                <a16:creationId xmlns:a16="http://schemas.microsoft.com/office/drawing/2014/main" id="{3870CF7F-8AF9-BB59-75A1-21825C9BC101}"/>
              </a:ext>
            </a:extLst>
          </p:cNvPr>
          <p:cNvPicPr>
            <a:picLocks noChangeAspect="1"/>
          </p:cNvPicPr>
          <p:nvPr/>
        </p:nvPicPr>
        <p:blipFill>
          <a:blip r:embed="rId3"/>
          <a:stretch>
            <a:fillRect/>
          </a:stretch>
        </p:blipFill>
        <p:spPr>
          <a:xfrm>
            <a:off x="5446161" y="2086852"/>
            <a:ext cx="6745839" cy="4771148"/>
          </a:xfrm>
          <a:prstGeom prst="rect">
            <a:avLst/>
          </a:prstGeom>
        </p:spPr>
      </p:pic>
      <p:sp>
        <p:nvSpPr>
          <p:cNvPr id="7" name="TextBox 6">
            <a:extLst>
              <a:ext uri="{FF2B5EF4-FFF2-40B4-BE49-F238E27FC236}">
                <a16:creationId xmlns:a16="http://schemas.microsoft.com/office/drawing/2014/main" id="{54AE49BA-4468-2C4B-F9CD-D551B4947481}"/>
              </a:ext>
            </a:extLst>
          </p:cNvPr>
          <p:cNvSpPr txBox="1"/>
          <p:nvPr/>
        </p:nvSpPr>
        <p:spPr>
          <a:xfrm>
            <a:off x="418369" y="3971149"/>
            <a:ext cx="4176070" cy="1477328"/>
          </a:xfrm>
          <a:prstGeom prst="rect">
            <a:avLst/>
          </a:prstGeom>
          <a:noFill/>
        </p:spPr>
        <p:txBody>
          <a:bodyPr wrap="square">
            <a:spAutoFit/>
          </a:bodyPr>
          <a:lstStyle/>
          <a:p>
            <a:r>
              <a:rPr lang="en-GB" dirty="0"/>
              <a:t>A comprehensive description of basic AHU’s is given below…</a:t>
            </a:r>
          </a:p>
          <a:p>
            <a:endParaRPr lang="en-GB" dirty="0"/>
          </a:p>
          <a:p>
            <a:r>
              <a:rPr lang="en-GB" dirty="0"/>
              <a:t>https://theengineeringmindset.com/air-handling-units-explained/</a:t>
            </a:r>
          </a:p>
        </p:txBody>
      </p:sp>
    </p:spTree>
    <p:extLst>
      <p:ext uri="{BB962C8B-B14F-4D97-AF65-F5344CB8AC3E}">
        <p14:creationId xmlns:p14="http://schemas.microsoft.com/office/powerpoint/2010/main" val="1708124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18618" y="388121"/>
            <a:ext cx="9779183" cy="1744415"/>
          </a:xfrm>
        </p:spPr>
        <p:txBody>
          <a:bodyPr/>
          <a:lstStyle/>
          <a:p>
            <a:r>
              <a:rPr lang="en-GB" dirty="0">
                <a:solidFill>
                  <a:srgbClr val="FF0000"/>
                </a:solidFill>
              </a:rPr>
              <a:t>Partially centralised air/water and</a:t>
            </a:r>
            <a:br>
              <a:rPr lang="en-GB" dirty="0">
                <a:solidFill>
                  <a:srgbClr val="FF0000"/>
                </a:solidFill>
              </a:rPr>
            </a:br>
            <a:r>
              <a:rPr lang="en-GB" dirty="0">
                <a:solidFill>
                  <a:srgbClr val="FF0000"/>
                </a:solidFill>
              </a:rPr>
              <a:t>air/refrigerant A/C systems</a:t>
            </a:r>
            <a:br>
              <a:rPr lang="en-GB" dirty="0"/>
            </a:br>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718056" y="2395391"/>
            <a:ext cx="10219991" cy="2988891"/>
          </a:xfrm>
        </p:spPr>
        <p:txBody>
          <a:bodyPr vert="horz" lIns="91440" tIns="45720" rIns="91440" bIns="45720" rtlCol="0" anchor="t">
            <a:normAutofit lnSpcReduction="10000"/>
          </a:bodyPr>
          <a:lstStyle/>
          <a:p>
            <a:r>
              <a:rPr lang="en-GB" dirty="0"/>
              <a:t>• Variable Refrigerant Volume </a:t>
            </a:r>
            <a:r>
              <a:rPr lang="en-GB" b="1" i="1" dirty="0"/>
              <a:t>/</a:t>
            </a:r>
            <a:r>
              <a:rPr lang="en-GB" dirty="0"/>
              <a:t> Variable Refrigerant Flow </a:t>
            </a:r>
            <a:r>
              <a:rPr lang="en-GB" b="1" dirty="0"/>
              <a:t>VRF</a:t>
            </a:r>
          </a:p>
          <a:p>
            <a:endParaRPr lang="en-US" dirty="0"/>
          </a:p>
          <a:p>
            <a:r>
              <a:rPr lang="en-GB" dirty="0"/>
              <a:t>Unlike split AC equipment, VRF allows multiple indoor units to run on the same system, which is designed differently depending on the application. VRF systems are considered either a heat pump system or a heat recovery system, which can heat and cool simultaneously.</a:t>
            </a:r>
            <a:endParaRPr lang="en-US" dirty="0"/>
          </a:p>
        </p:txBody>
      </p:sp>
    </p:spTree>
    <p:extLst>
      <p:ext uri="{BB962C8B-B14F-4D97-AF65-F5344CB8AC3E}">
        <p14:creationId xmlns:p14="http://schemas.microsoft.com/office/powerpoint/2010/main" val="4602167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18618" y="388121"/>
            <a:ext cx="9779183" cy="1744415"/>
          </a:xfrm>
        </p:spPr>
        <p:txBody>
          <a:bodyPr/>
          <a:lstStyle/>
          <a:p>
            <a:r>
              <a:rPr lang="en-GB" dirty="0">
                <a:solidFill>
                  <a:srgbClr val="FF0000"/>
                </a:solidFill>
              </a:rPr>
              <a:t>Partially centralised air/water and</a:t>
            </a:r>
            <a:br>
              <a:rPr lang="en-GB" dirty="0">
                <a:solidFill>
                  <a:srgbClr val="FF0000"/>
                </a:solidFill>
              </a:rPr>
            </a:br>
            <a:r>
              <a:rPr lang="en-GB" dirty="0">
                <a:solidFill>
                  <a:srgbClr val="FF0000"/>
                </a:solidFill>
              </a:rPr>
              <a:t>air/refrigerant A/C systems</a:t>
            </a:r>
            <a:br>
              <a:rPr lang="en-GB" dirty="0"/>
            </a:br>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718056" y="2395392"/>
            <a:ext cx="10219991" cy="880742"/>
          </a:xfrm>
        </p:spPr>
        <p:txBody>
          <a:bodyPr vert="horz" lIns="91440" tIns="45720" rIns="91440" bIns="45720" rtlCol="0" anchor="t">
            <a:normAutofit/>
          </a:bodyPr>
          <a:lstStyle/>
          <a:p>
            <a:r>
              <a:rPr lang="en-GB" dirty="0"/>
              <a:t>• Variable Refrigerant Volume </a:t>
            </a:r>
            <a:r>
              <a:rPr lang="en-GB" b="1" i="1" dirty="0"/>
              <a:t>/</a:t>
            </a:r>
            <a:r>
              <a:rPr lang="en-GB" dirty="0"/>
              <a:t> Variable Refrigerant Flow </a:t>
            </a:r>
            <a:r>
              <a:rPr lang="en-GB" b="1" dirty="0"/>
              <a:t>VRF</a:t>
            </a:r>
          </a:p>
          <a:p>
            <a:endParaRPr lang="en-US" dirty="0"/>
          </a:p>
        </p:txBody>
      </p:sp>
      <p:pic>
        <p:nvPicPr>
          <p:cNvPr id="4" name="Picture 3">
            <a:extLst>
              <a:ext uri="{FF2B5EF4-FFF2-40B4-BE49-F238E27FC236}">
                <a16:creationId xmlns:a16="http://schemas.microsoft.com/office/drawing/2014/main" id="{C869C53A-D572-571B-A5B3-8C4EF25E01EC}"/>
              </a:ext>
            </a:extLst>
          </p:cNvPr>
          <p:cNvPicPr>
            <a:picLocks noChangeAspect="1"/>
          </p:cNvPicPr>
          <p:nvPr/>
        </p:nvPicPr>
        <p:blipFill>
          <a:blip r:embed="rId3"/>
          <a:stretch>
            <a:fillRect/>
          </a:stretch>
        </p:blipFill>
        <p:spPr>
          <a:xfrm>
            <a:off x="0" y="2884146"/>
            <a:ext cx="5557838" cy="3973854"/>
          </a:xfrm>
          <a:prstGeom prst="rect">
            <a:avLst/>
          </a:prstGeom>
        </p:spPr>
      </p:pic>
      <p:sp>
        <p:nvSpPr>
          <p:cNvPr id="6" name="TextBox 5">
            <a:extLst>
              <a:ext uri="{FF2B5EF4-FFF2-40B4-BE49-F238E27FC236}">
                <a16:creationId xmlns:a16="http://schemas.microsoft.com/office/drawing/2014/main" id="{A43607AE-1C1F-30AD-F55D-1AE2C1CE3B3A}"/>
              </a:ext>
            </a:extLst>
          </p:cNvPr>
          <p:cNvSpPr txBox="1"/>
          <p:nvPr/>
        </p:nvSpPr>
        <p:spPr>
          <a:xfrm>
            <a:off x="5650488" y="3656626"/>
            <a:ext cx="6095064" cy="1477328"/>
          </a:xfrm>
          <a:prstGeom prst="rect">
            <a:avLst/>
          </a:prstGeom>
          <a:noFill/>
        </p:spPr>
        <p:txBody>
          <a:bodyPr wrap="square">
            <a:spAutoFit/>
          </a:bodyPr>
          <a:lstStyle/>
          <a:p>
            <a:r>
              <a:rPr lang="en-GB" dirty="0"/>
              <a:t>In a VRF system, the refrigerant passes through condenser units to indoor units, cutting down on the need for extensive ductwork and air handlers. The smaller pipes make it a bit easier to retrofit in older buildings than traditional HVAC systems.</a:t>
            </a:r>
          </a:p>
        </p:txBody>
      </p:sp>
      <p:sp>
        <p:nvSpPr>
          <p:cNvPr id="8" name="TextBox 7">
            <a:extLst>
              <a:ext uri="{FF2B5EF4-FFF2-40B4-BE49-F238E27FC236}">
                <a16:creationId xmlns:a16="http://schemas.microsoft.com/office/drawing/2014/main" id="{4E852053-01DB-C566-4AC5-D083286AD4E2}"/>
              </a:ext>
            </a:extLst>
          </p:cNvPr>
          <p:cNvSpPr txBox="1"/>
          <p:nvPr/>
        </p:nvSpPr>
        <p:spPr>
          <a:xfrm>
            <a:off x="5828051" y="6211669"/>
            <a:ext cx="6095064" cy="646331"/>
          </a:xfrm>
          <a:prstGeom prst="rect">
            <a:avLst/>
          </a:prstGeom>
          <a:noFill/>
        </p:spPr>
        <p:txBody>
          <a:bodyPr wrap="square">
            <a:spAutoFit/>
          </a:bodyPr>
          <a:lstStyle/>
          <a:p>
            <a:r>
              <a:rPr lang="en-GB" dirty="0"/>
              <a:t>https://www.ferguson.com/content/ideas-and-learning-center/trade-talk/what-is-a-vrf-system/</a:t>
            </a:r>
          </a:p>
        </p:txBody>
      </p:sp>
    </p:spTree>
    <p:extLst>
      <p:ext uri="{BB962C8B-B14F-4D97-AF65-F5344CB8AC3E}">
        <p14:creationId xmlns:p14="http://schemas.microsoft.com/office/powerpoint/2010/main" val="1381230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018618" y="388121"/>
            <a:ext cx="9779183" cy="1744415"/>
          </a:xfrm>
        </p:spPr>
        <p:txBody>
          <a:bodyPr/>
          <a:lstStyle/>
          <a:p>
            <a:r>
              <a:rPr lang="en-GB" dirty="0">
                <a:solidFill>
                  <a:srgbClr val="FF0000"/>
                </a:solidFill>
              </a:rPr>
              <a:t>Partially centralised air/water and</a:t>
            </a:r>
            <a:br>
              <a:rPr lang="en-GB" dirty="0">
                <a:solidFill>
                  <a:srgbClr val="FF0000"/>
                </a:solidFill>
              </a:rPr>
            </a:br>
            <a:r>
              <a:rPr lang="en-GB" dirty="0">
                <a:solidFill>
                  <a:srgbClr val="FF0000"/>
                </a:solidFill>
              </a:rPr>
              <a:t>air/refrigerant A/C systems</a:t>
            </a:r>
            <a:br>
              <a:rPr lang="en-GB" dirty="0"/>
            </a:br>
            <a:endParaRPr lang="en-US" dirty="0"/>
          </a:p>
        </p:txBody>
      </p:sp>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718056" y="2395392"/>
            <a:ext cx="10219991" cy="880742"/>
          </a:xfrm>
        </p:spPr>
        <p:txBody>
          <a:bodyPr vert="horz" lIns="91440" tIns="45720" rIns="91440" bIns="45720" rtlCol="0" anchor="t">
            <a:normAutofit/>
          </a:bodyPr>
          <a:lstStyle/>
          <a:p>
            <a:r>
              <a:rPr lang="en-GB" dirty="0"/>
              <a:t>• Variable Refrigerant Volume </a:t>
            </a:r>
            <a:r>
              <a:rPr lang="en-GB" b="1" i="1" dirty="0"/>
              <a:t>/</a:t>
            </a:r>
            <a:r>
              <a:rPr lang="en-GB" dirty="0"/>
              <a:t> Variable Refrigerant Flow </a:t>
            </a:r>
            <a:r>
              <a:rPr lang="en-GB" b="1" dirty="0"/>
              <a:t>VRF</a:t>
            </a:r>
          </a:p>
          <a:p>
            <a:endParaRPr lang="en-US" dirty="0"/>
          </a:p>
        </p:txBody>
      </p:sp>
      <p:pic>
        <p:nvPicPr>
          <p:cNvPr id="7" name="Picture 6">
            <a:extLst>
              <a:ext uri="{FF2B5EF4-FFF2-40B4-BE49-F238E27FC236}">
                <a16:creationId xmlns:a16="http://schemas.microsoft.com/office/drawing/2014/main" id="{3F0D616E-6F02-C032-B57A-794BA68979A3}"/>
              </a:ext>
            </a:extLst>
          </p:cNvPr>
          <p:cNvPicPr>
            <a:picLocks noChangeAspect="1"/>
          </p:cNvPicPr>
          <p:nvPr/>
        </p:nvPicPr>
        <p:blipFill rotWithShape="1">
          <a:blip r:embed="rId3"/>
          <a:srcRect l="12699" t="62303" r="65583" b="6454"/>
          <a:stretch/>
        </p:blipFill>
        <p:spPr>
          <a:xfrm>
            <a:off x="-1" y="2786034"/>
            <a:ext cx="7225443" cy="4071966"/>
          </a:xfrm>
          <a:prstGeom prst="rect">
            <a:avLst/>
          </a:prstGeom>
        </p:spPr>
      </p:pic>
    </p:spTree>
    <p:extLst>
      <p:ext uri="{BB962C8B-B14F-4D97-AF65-F5344CB8AC3E}">
        <p14:creationId xmlns:p14="http://schemas.microsoft.com/office/powerpoint/2010/main" val="941546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87BF0-F025-0D0F-9107-F94EB01BD995}"/>
              </a:ext>
            </a:extLst>
          </p:cNvPr>
          <p:cNvSpPr>
            <a:spLocks noGrp="1"/>
          </p:cNvSpPr>
          <p:nvPr>
            <p:ph type="title"/>
          </p:nvPr>
        </p:nvSpPr>
        <p:spPr>
          <a:xfrm>
            <a:off x="2053191" y="828548"/>
            <a:ext cx="6984221" cy="625494"/>
          </a:xfrm>
        </p:spPr>
        <p:txBody>
          <a:bodyPr anchor="ctr">
            <a:normAutofit fontScale="90000"/>
          </a:bodyPr>
          <a:lstStyle/>
          <a:p>
            <a:r>
              <a:rPr lang="en-GB" dirty="0">
                <a:solidFill>
                  <a:srgbClr val="00B050"/>
                </a:solidFill>
              </a:rPr>
              <a:t>Centralised Air</a:t>
            </a:r>
            <a:br>
              <a:rPr lang="en-GB" dirty="0">
                <a:solidFill>
                  <a:srgbClr val="00B050"/>
                </a:solidFill>
              </a:rPr>
            </a:br>
            <a:endParaRPr lang="en-GB" dirty="0">
              <a:solidFill>
                <a:srgbClr val="00B050"/>
              </a:solidFill>
            </a:endParaRPr>
          </a:p>
        </p:txBody>
      </p:sp>
      <p:pic>
        <p:nvPicPr>
          <p:cNvPr id="4" name="Picture 3" descr="A vent in a ceiling&#10;&#10;Description automatically generated">
            <a:extLst>
              <a:ext uri="{FF2B5EF4-FFF2-40B4-BE49-F238E27FC236}">
                <a16:creationId xmlns:a16="http://schemas.microsoft.com/office/drawing/2014/main" id="{9BD52D97-4235-AF39-D27B-D2C28BCCD169}"/>
              </a:ext>
            </a:extLst>
          </p:cNvPr>
          <p:cNvPicPr>
            <a:picLocks noChangeAspect="1"/>
          </p:cNvPicPr>
          <p:nvPr/>
        </p:nvPicPr>
        <p:blipFill>
          <a:blip r:embed="rId2"/>
          <a:srcRect l="6591" r="37415" b="-1"/>
          <a:stretch/>
        </p:blipFill>
        <p:spPr>
          <a:xfrm>
            <a:off x="7386399" y="792410"/>
            <a:ext cx="4477115" cy="4497646"/>
          </a:xfrm>
          <a:prstGeom prst="ellipse">
            <a:avLst/>
          </a:prstGeom>
          <a:noFill/>
        </p:spPr>
      </p:pic>
      <p:sp>
        <p:nvSpPr>
          <p:cNvPr id="8" name="TextBox 7">
            <a:extLst>
              <a:ext uri="{FF2B5EF4-FFF2-40B4-BE49-F238E27FC236}">
                <a16:creationId xmlns:a16="http://schemas.microsoft.com/office/drawing/2014/main" id="{967D0E97-A6D2-407E-54F7-6725BED7D47D}"/>
              </a:ext>
            </a:extLst>
          </p:cNvPr>
          <p:cNvSpPr txBox="1"/>
          <p:nvPr/>
        </p:nvSpPr>
        <p:spPr>
          <a:xfrm>
            <a:off x="427748" y="2115673"/>
            <a:ext cx="7207212" cy="3108543"/>
          </a:xfrm>
          <a:prstGeom prst="rect">
            <a:avLst/>
          </a:prstGeom>
          <a:noFill/>
        </p:spPr>
        <p:txBody>
          <a:bodyPr wrap="square">
            <a:spAutoFit/>
          </a:bodyPr>
          <a:lstStyle/>
          <a:p>
            <a:r>
              <a:rPr lang="en-GB" sz="2800" dirty="0"/>
              <a:t>Centralised air conditioning systems are widely used in commercial buildings, large residences, and public spaces to provide efficient cooling and heating solutions. These systems offer numerous advantages over individual units, including energy efficiency, improved air quality, and centralised control.</a:t>
            </a:r>
          </a:p>
        </p:txBody>
      </p:sp>
    </p:spTree>
    <p:extLst>
      <p:ext uri="{BB962C8B-B14F-4D97-AF65-F5344CB8AC3E}">
        <p14:creationId xmlns:p14="http://schemas.microsoft.com/office/powerpoint/2010/main" val="16829418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1873363-55F9-12DF-52A9-5BF0F6AEBE41}"/>
              </a:ext>
            </a:extLst>
          </p:cNvPr>
          <p:cNvPicPr>
            <a:picLocks noChangeAspect="1"/>
          </p:cNvPicPr>
          <p:nvPr/>
        </p:nvPicPr>
        <p:blipFill rotWithShape="1">
          <a:blip r:embed="rId2"/>
          <a:srcRect l="10766" t="50000" r="63629" b="9514"/>
          <a:stretch/>
        </p:blipFill>
        <p:spPr>
          <a:xfrm>
            <a:off x="7550945" y="0"/>
            <a:ext cx="4493418" cy="2783242"/>
          </a:xfrm>
          <a:prstGeom prst="rect">
            <a:avLst/>
          </a:prstGeom>
        </p:spPr>
      </p:pic>
      <p:sp>
        <p:nvSpPr>
          <p:cNvPr id="9" name="TextBox 8">
            <a:extLst>
              <a:ext uri="{FF2B5EF4-FFF2-40B4-BE49-F238E27FC236}">
                <a16:creationId xmlns:a16="http://schemas.microsoft.com/office/drawing/2014/main" id="{3E804661-03DD-5E54-A258-89B1801FB49C}"/>
              </a:ext>
            </a:extLst>
          </p:cNvPr>
          <p:cNvSpPr txBox="1"/>
          <p:nvPr/>
        </p:nvSpPr>
        <p:spPr>
          <a:xfrm>
            <a:off x="1712397" y="120544"/>
            <a:ext cx="6095064" cy="1015663"/>
          </a:xfrm>
          <a:prstGeom prst="rect">
            <a:avLst/>
          </a:prstGeom>
          <a:noFill/>
        </p:spPr>
        <p:txBody>
          <a:bodyPr wrap="square">
            <a:spAutoFit/>
          </a:bodyPr>
          <a:lstStyle/>
          <a:p>
            <a:r>
              <a:rPr kumimoji="0" lang="en-GB" sz="6000" b="1" i="0" u="none" strike="noStrike" kern="1200" cap="none" spc="0" normalizeH="0" baseline="0" noProof="0" dirty="0">
                <a:ln>
                  <a:noFill/>
                </a:ln>
                <a:solidFill>
                  <a:srgbClr val="00B050"/>
                </a:solidFill>
                <a:effectLst/>
                <a:uLnTx/>
                <a:uFillTx/>
                <a:latin typeface="Tenorite"/>
                <a:ea typeface="+mj-ea"/>
                <a:cs typeface="+mj-cs"/>
              </a:rPr>
              <a:t>Centralised Air</a:t>
            </a:r>
            <a:endParaRPr lang="en-GB" dirty="0"/>
          </a:p>
        </p:txBody>
      </p:sp>
      <p:sp>
        <p:nvSpPr>
          <p:cNvPr id="11" name="TextBox 10">
            <a:extLst>
              <a:ext uri="{FF2B5EF4-FFF2-40B4-BE49-F238E27FC236}">
                <a16:creationId xmlns:a16="http://schemas.microsoft.com/office/drawing/2014/main" id="{8EF73E51-49BE-BDA1-5263-19834D51903D}"/>
              </a:ext>
            </a:extLst>
          </p:cNvPr>
          <p:cNvSpPr txBox="1"/>
          <p:nvPr/>
        </p:nvSpPr>
        <p:spPr>
          <a:xfrm>
            <a:off x="655179" y="3077925"/>
            <a:ext cx="10881641" cy="1815882"/>
          </a:xfrm>
          <a:prstGeom prst="rect">
            <a:avLst/>
          </a:prstGeom>
          <a:noFill/>
        </p:spPr>
        <p:txBody>
          <a:bodyPr wrap="square">
            <a:spAutoFit/>
          </a:bodyPr>
          <a:lstStyle/>
          <a:p>
            <a:r>
              <a:rPr lang="en-GB" sz="2800" dirty="0"/>
              <a:t>HVAC systems can also be constant air volume (CAV) or variable air volume (VAV). CAV systems deliver constant supply airflow at a variable temperature. VAV systems deliver variable supply airflow at a constant temperature. </a:t>
            </a:r>
          </a:p>
        </p:txBody>
      </p:sp>
      <p:sp>
        <p:nvSpPr>
          <p:cNvPr id="13" name="TextBox 12">
            <a:extLst>
              <a:ext uri="{FF2B5EF4-FFF2-40B4-BE49-F238E27FC236}">
                <a16:creationId xmlns:a16="http://schemas.microsoft.com/office/drawing/2014/main" id="{1D3EF8E8-FC85-3695-E3CC-4AFB4366A5ED}"/>
              </a:ext>
            </a:extLst>
          </p:cNvPr>
          <p:cNvSpPr txBox="1"/>
          <p:nvPr/>
        </p:nvSpPr>
        <p:spPr>
          <a:xfrm>
            <a:off x="876533" y="1430890"/>
            <a:ext cx="6095064" cy="954107"/>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Constant Air Volume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Variable Air Volume</a:t>
            </a:r>
            <a:endParaRPr kumimoji="0" lang="en-GB" sz="2800" b="0" i="0" u="none" strike="noStrike" kern="1200" cap="none" spc="0" normalizeH="0" baseline="0" noProof="0" dirty="0">
              <a:ln>
                <a:noFill/>
              </a:ln>
              <a:solidFill>
                <a:srgbClr val="000000"/>
              </a:solidFill>
              <a:effectLst/>
              <a:uLnTx/>
              <a:uFillTx/>
              <a:latin typeface="Tenorite"/>
              <a:ea typeface="+mn-ea"/>
              <a:cs typeface="+mn-cs"/>
            </a:endParaRPr>
          </a:p>
        </p:txBody>
      </p:sp>
    </p:spTree>
    <p:extLst>
      <p:ext uri="{BB962C8B-B14F-4D97-AF65-F5344CB8AC3E}">
        <p14:creationId xmlns:p14="http://schemas.microsoft.com/office/powerpoint/2010/main" val="30825346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4D04E2-3136-E92C-090A-90F14B16ECFE}"/>
              </a:ext>
            </a:extLst>
          </p:cNvPr>
          <p:cNvSpPr>
            <a:spLocks noGrp="1"/>
          </p:cNvSpPr>
          <p:nvPr>
            <p:ph idx="1"/>
          </p:nvPr>
        </p:nvSpPr>
        <p:spPr/>
        <p:txBody>
          <a:bodyPr>
            <a:normAutofit lnSpcReduction="10000"/>
          </a:bodyPr>
          <a:lstStyle/>
          <a:p>
            <a:r>
              <a:rPr lang="en-GB" dirty="0"/>
              <a:t>CAV and VAV air systems can be further subdivided into systems that condition a single temperature zone and systems that condition multiple temperature zones.</a:t>
            </a:r>
          </a:p>
          <a:p>
            <a:endParaRPr lang="en-GB" dirty="0"/>
          </a:p>
          <a:p>
            <a:r>
              <a:rPr lang="en-GB" dirty="0"/>
              <a:t>CAV is becoming less common in new buildings simply because Variable Air Volume, systems are replacing them due to their superior zone control and much reduced energy consumption</a:t>
            </a:r>
          </a:p>
          <a:p>
            <a:endParaRPr lang="en-GB" dirty="0"/>
          </a:p>
        </p:txBody>
      </p:sp>
      <p:sp>
        <p:nvSpPr>
          <p:cNvPr id="5" name="TextBox 4">
            <a:extLst>
              <a:ext uri="{FF2B5EF4-FFF2-40B4-BE49-F238E27FC236}">
                <a16:creationId xmlns:a16="http://schemas.microsoft.com/office/drawing/2014/main" id="{318F6FEF-1D90-2332-FB4A-E3E4011BA174}"/>
              </a:ext>
            </a:extLst>
          </p:cNvPr>
          <p:cNvSpPr txBox="1"/>
          <p:nvPr/>
        </p:nvSpPr>
        <p:spPr>
          <a:xfrm>
            <a:off x="1650689" y="361614"/>
            <a:ext cx="6095064" cy="954107"/>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Constant Air Volume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Variable Air Volume</a:t>
            </a:r>
            <a:endParaRPr kumimoji="0" lang="en-GB" sz="2800" b="0" i="0" u="none" strike="noStrike" kern="1200" cap="none" spc="0" normalizeH="0" baseline="0" noProof="0" dirty="0">
              <a:ln>
                <a:noFill/>
              </a:ln>
              <a:solidFill>
                <a:srgbClr val="000000"/>
              </a:solidFill>
              <a:effectLst/>
              <a:uLnTx/>
              <a:uFillTx/>
              <a:latin typeface="Tenorite"/>
              <a:ea typeface="+mn-ea"/>
              <a:cs typeface="+mn-cs"/>
            </a:endParaRPr>
          </a:p>
        </p:txBody>
      </p:sp>
    </p:spTree>
    <p:extLst>
      <p:ext uri="{BB962C8B-B14F-4D97-AF65-F5344CB8AC3E}">
        <p14:creationId xmlns:p14="http://schemas.microsoft.com/office/powerpoint/2010/main" val="15061072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E804661-03DD-5E54-A258-89B1801FB49C}"/>
              </a:ext>
            </a:extLst>
          </p:cNvPr>
          <p:cNvSpPr txBox="1"/>
          <p:nvPr/>
        </p:nvSpPr>
        <p:spPr>
          <a:xfrm>
            <a:off x="3922664" y="0"/>
            <a:ext cx="6095064" cy="1015663"/>
          </a:xfrm>
          <a:prstGeom prst="rect">
            <a:avLst/>
          </a:prstGeom>
          <a:noFill/>
        </p:spPr>
        <p:txBody>
          <a:bodyPr wrap="square">
            <a:spAutoFit/>
          </a:bodyPr>
          <a:lstStyle/>
          <a:p>
            <a:r>
              <a:rPr kumimoji="0" lang="en-GB" sz="6000" b="1" i="0" u="none" strike="noStrike" kern="1200" cap="none" spc="0" normalizeH="0" baseline="0" noProof="0" dirty="0">
                <a:ln>
                  <a:noFill/>
                </a:ln>
                <a:solidFill>
                  <a:srgbClr val="00B050"/>
                </a:solidFill>
                <a:effectLst/>
                <a:uLnTx/>
                <a:uFillTx/>
                <a:latin typeface="Tenorite"/>
                <a:ea typeface="+mj-ea"/>
                <a:cs typeface="+mj-cs"/>
              </a:rPr>
              <a:t>Centralised Air</a:t>
            </a:r>
            <a:endParaRPr lang="en-GB" dirty="0"/>
          </a:p>
        </p:txBody>
      </p:sp>
      <p:sp>
        <p:nvSpPr>
          <p:cNvPr id="11" name="TextBox 10">
            <a:extLst>
              <a:ext uri="{FF2B5EF4-FFF2-40B4-BE49-F238E27FC236}">
                <a16:creationId xmlns:a16="http://schemas.microsoft.com/office/drawing/2014/main" id="{8EF73E51-49BE-BDA1-5263-19834D51903D}"/>
              </a:ext>
            </a:extLst>
          </p:cNvPr>
          <p:cNvSpPr txBox="1"/>
          <p:nvPr/>
        </p:nvSpPr>
        <p:spPr>
          <a:xfrm>
            <a:off x="1098355" y="2606700"/>
            <a:ext cx="10881641" cy="2677656"/>
          </a:xfrm>
          <a:prstGeom prst="rect">
            <a:avLst/>
          </a:prstGeom>
          <a:noFill/>
        </p:spPr>
        <p:txBody>
          <a:bodyPr wrap="square">
            <a:spAutoFit/>
          </a:bodyPr>
          <a:lstStyle/>
          <a:p>
            <a:r>
              <a:rPr lang="en-GB" sz="2800" dirty="0"/>
              <a:t>A single-zone CAV system consists of an air handling unit that delivers constant supply airflow (Fig. 1). </a:t>
            </a:r>
          </a:p>
          <a:p>
            <a:endParaRPr lang="en-GB" sz="2800" dirty="0"/>
          </a:p>
          <a:p>
            <a:r>
              <a:rPr lang="en-GB" sz="2800" dirty="0"/>
              <a:t>The heating and/or cooling capacity of the unit is modulated by varying the temperature of the supply airflow to meet the needs of a single thermostat mounted in one of the spaces served by the unit</a:t>
            </a:r>
          </a:p>
        </p:txBody>
      </p:sp>
      <p:sp>
        <p:nvSpPr>
          <p:cNvPr id="13" name="TextBox 12">
            <a:extLst>
              <a:ext uri="{FF2B5EF4-FFF2-40B4-BE49-F238E27FC236}">
                <a16:creationId xmlns:a16="http://schemas.microsoft.com/office/drawing/2014/main" id="{1D3EF8E8-FC85-3695-E3CC-4AFB4366A5ED}"/>
              </a:ext>
            </a:extLst>
          </p:cNvPr>
          <p:cNvSpPr txBox="1"/>
          <p:nvPr/>
        </p:nvSpPr>
        <p:spPr>
          <a:xfrm>
            <a:off x="1098355" y="1348233"/>
            <a:ext cx="6095064"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Constant Air Volume</a:t>
            </a:r>
          </a:p>
        </p:txBody>
      </p:sp>
    </p:spTree>
    <p:extLst>
      <p:ext uri="{BB962C8B-B14F-4D97-AF65-F5344CB8AC3E}">
        <p14:creationId xmlns:p14="http://schemas.microsoft.com/office/powerpoint/2010/main" val="204274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rawing of a building&#10;&#10;Description automatically generated">
            <a:extLst>
              <a:ext uri="{FF2B5EF4-FFF2-40B4-BE49-F238E27FC236}">
                <a16:creationId xmlns:a16="http://schemas.microsoft.com/office/drawing/2014/main" id="{0FF4FBE9-EE5F-234F-D8F8-31C519C11A13}"/>
              </a:ext>
            </a:extLst>
          </p:cNvPr>
          <p:cNvPicPr>
            <a:picLocks noChangeAspect="1"/>
          </p:cNvPicPr>
          <p:nvPr/>
        </p:nvPicPr>
        <p:blipFill>
          <a:blip r:embed="rId2"/>
          <a:stretch>
            <a:fillRect/>
          </a:stretch>
        </p:blipFill>
        <p:spPr>
          <a:xfrm>
            <a:off x="207563" y="284034"/>
            <a:ext cx="6677745" cy="6143526"/>
          </a:xfrm>
          <a:prstGeom prst="rect">
            <a:avLst/>
          </a:prstGeom>
          <a:noFill/>
        </p:spPr>
      </p:pic>
      <p:sp>
        <p:nvSpPr>
          <p:cNvPr id="6" name="TextBox 5">
            <a:extLst>
              <a:ext uri="{FF2B5EF4-FFF2-40B4-BE49-F238E27FC236}">
                <a16:creationId xmlns:a16="http://schemas.microsoft.com/office/drawing/2014/main" id="{205EA28B-9C1F-4FDF-4307-02D2E906925A}"/>
              </a:ext>
            </a:extLst>
          </p:cNvPr>
          <p:cNvSpPr txBox="1"/>
          <p:nvPr/>
        </p:nvSpPr>
        <p:spPr>
          <a:xfrm>
            <a:off x="7152514" y="1113634"/>
            <a:ext cx="4306632" cy="3539430"/>
          </a:xfrm>
          <a:prstGeom prst="rect">
            <a:avLst/>
          </a:prstGeom>
          <a:noFill/>
        </p:spPr>
        <p:txBody>
          <a:bodyPr wrap="square">
            <a:spAutoFit/>
          </a:bodyPr>
          <a:lstStyle/>
          <a:p>
            <a:r>
              <a:rPr lang="en-GB" sz="2800" dirty="0"/>
              <a:t>Single-zone CAV systems may serve multiple spaces; therefore, it is important to ensure that all of the spaces served by a single-zone CAV system have similar HVAC load characteristics.</a:t>
            </a:r>
          </a:p>
        </p:txBody>
      </p:sp>
      <p:sp>
        <p:nvSpPr>
          <p:cNvPr id="8" name="TextBox 7">
            <a:extLst>
              <a:ext uri="{FF2B5EF4-FFF2-40B4-BE49-F238E27FC236}">
                <a16:creationId xmlns:a16="http://schemas.microsoft.com/office/drawing/2014/main" id="{2A71A743-96B6-6B4B-1D93-A1E8B2E35BC0}"/>
              </a:ext>
            </a:extLst>
          </p:cNvPr>
          <p:cNvSpPr txBox="1"/>
          <p:nvPr/>
        </p:nvSpPr>
        <p:spPr>
          <a:xfrm>
            <a:off x="1106536" y="284034"/>
            <a:ext cx="6095064"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Constant Air Volume</a:t>
            </a:r>
          </a:p>
        </p:txBody>
      </p:sp>
    </p:spTree>
    <p:extLst>
      <p:ext uri="{BB962C8B-B14F-4D97-AF65-F5344CB8AC3E}">
        <p14:creationId xmlns:p14="http://schemas.microsoft.com/office/powerpoint/2010/main" val="39046671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2B1CE-0547-2AD6-EF6E-15C987CA7623}"/>
              </a:ext>
            </a:extLst>
          </p:cNvPr>
          <p:cNvSpPr>
            <a:spLocks noGrp="1"/>
          </p:cNvSpPr>
          <p:nvPr>
            <p:ph type="title"/>
          </p:nvPr>
        </p:nvSpPr>
        <p:spPr/>
        <p:txBody>
          <a:bodyPr/>
          <a:lstStyle/>
          <a:p>
            <a:r>
              <a:rPr lang="en-GB" dirty="0"/>
              <a:t>Simplified CAV system</a:t>
            </a:r>
          </a:p>
        </p:txBody>
      </p:sp>
      <p:sp>
        <p:nvSpPr>
          <p:cNvPr id="3" name="Content Placeholder 2">
            <a:extLst>
              <a:ext uri="{FF2B5EF4-FFF2-40B4-BE49-F238E27FC236}">
                <a16:creationId xmlns:a16="http://schemas.microsoft.com/office/drawing/2014/main" id="{12715116-76C0-009D-3694-321706FD6E0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836023EE-8BD0-7AA9-3E6D-1DD4AFFA86B9}"/>
              </a:ext>
            </a:extLst>
          </p:cNvPr>
          <p:cNvPicPr>
            <a:picLocks noChangeAspect="1"/>
          </p:cNvPicPr>
          <p:nvPr/>
        </p:nvPicPr>
        <p:blipFill>
          <a:blip r:embed="rId2"/>
          <a:stretch>
            <a:fillRect/>
          </a:stretch>
        </p:blipFill>
        <p:spPr>
          <a:xfrm>
            <a:off x="1158864" y="1006223"/>
            <a:ext cx="9315450" cy="4914900"/>
          </a:xfrm>
          <a:prstGeom prst="rect">
            <a:avLst/>
          </a:prstGeom>
        </p:spPr>
      </p:pic>
      <p:sp>
        <p:nvSpPr>
          <p:cNvPr id="5" name="TextBox 4">
            <a:extLst>
              <a:ext uri="{FF2B5EF4-FFF2-40B4-BE49-F238E27FC236}">
                <a16:creationId xmlns:a16="http://schemas.microsoft.com/office/drawing/2014/main" id="{F2FDEB34-2ADC-C843-FFC2-589FC1283449}"/>
              </a:ext>
            </a:extLst>
          </p:cNvPr>
          <p:cNvSpPr txBox="1"/>
          <p:nvPr/>
        </p:nvSpPr>
        <p:spPr>
          <a:xfrm>
            <a:off x="2771249" y="957406"/>
            <a:ext cx="3661708" cy="523220"/>
          </a:xfrm>
          <a:prstGeom prst="rect">
            <a:avLst/>
          </a:prstGeom>
          <a:noFill/>
        </p:spPr>
        <p:txBody>
          <a:bodyPr wrap="none" rtlCol="0">
            <a:spAutoFit/>
          </a:bodyPr>
          <a:lstStyle/>
          <a:p>
            <a:r>
              <a:rPr lang="en-GB" sz="2800" dirty="0"/>
              <a:t>Simplified CAV System</a:t>
            </a:r>
          </a:p>
        </p:txBody>
      </p:sp>
      <p:sp>
        <p:nvSpPr>
          <p:cNvPr id="7" name="TextBox 6">
            <a:extLst>
              <a:ext uri="{FF2B5EF4-FFF2-40B4-BE49-F238E27FC236}">
                <a16:creationId xmlns:a16="http://schemas.microsoft.com/office/drawing/2014/main" id="{3CDA468E-9A48-BE3F-9333-2BB126D46F09}"/>
              </a:ext>
            </a:extLst>
          </p:cNvPr>
          <p:cNvSpPr txBox="1"/>
          <p:nvPr/>
        </p:nvSpPr>
        <p:spPr>
          <a:xfrm>
            <a:off x="1667518" y="329986"/>
            <a:ext cx="6095064"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Constant Air Volume</a:t>
            </a:r>
          </a:p>
        </p:txBody>
      </p:sp>
      <p:sp>
        <p:nvSpPr>
          <p:cNvPr id="9" name="TextBox 8">
            <a:extLst>
              <a:ext uri="{FF2B5EF4-FFF2-40B4-BE49-F238E27FC236}">
                <a16:creationId xmlns:a16="http://schemas.microsoft.com/office/drawing/2014/main" id="{2CB48397-FB45-9DD7-A38E-AE0336AE6EFE}"/>
              </a:ext>
            </a:extLst>
          </p:cNvPr>
          <p:cNvSpPr txBox="1"/>
          <p:nvPr/>
        </p:nvSpPr>
        <p:spPr>
          <a:xfrm>
            <a:off x="270674" y="6109648"/>
            <a:ext cx="6095064" cy="646331"/>
          </a:xfrm>
          <a:prstGeom prst="rect">
            <a:avLst/>
          </a:prstGeom>
          <a:noFill/>
        </p:spPr>
        <p:txBody>
          <a:bodyPr wrap="square">
            <a:spAutoFit/>
          </a:bodyPr>
          <a:lstStyle/>
          <a:p>
            <a:r>
              <a:rPr lang="en-GB" dirty="0"/>
              <a:t>https://theengineeringmindset.com/constant-air-volume-cav/</a:t>
            </a:r>
          </a:p>
        </p:txBody>
      </p:sp>
    </p:spTree>
    <p:extLst>
      <p:ext uri="{BB962C8B-B14F-4D97-AF65-F5344CB8AC3E}">
        <p14:creationId xmlns:p14="http://schemas.microsoft.com/office/powerpoint/2010/main" val="19656307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D703E-27F9-4C67-2A16-3B1FDB56AAF8}"/>
              </a:ext>
            </a:extLst>
          </p:cNvPr>
          <p:cNvSpPr>
            <a:spLocks noGrp="1"/>
          </p:cNvSpPr>
          <p:nvPr>
            <p:ph type="title"/>
          </p:nvPr>
        </p:nvSpPr>
        <p:spPr>
          <a:xfrm>
            <a:off x="1158864" y="1361164"/>
            <a:ext cx="9779183" cy="1744415"/>
          </a:xfrm>
        </p:spPr>
        <p:txBody>
          <a:bodyPr/>
          <a:lstStyle/>
          <a:p>
            <a:r>
              <a:rPr lang="en-GB" dirty="0"/>
              <a:t>Multiple Zones</a:t>
            </a:r>
          </a:p>
        </p:txBody>
      </p:sp>
      <p:sp>
        <p:nvSpPr>
          <p:cNvPr id="3" name="Content Placeholder 2">
            <a:extLst>
              <a:ext uri="{FF2B5EF4-FFF2-40B4-BE49-F238E27FC236}">
                <a16:creationId xmlns:a16="http://schemas.microsoft.com/office/drawing/2014/main" id="{251D6D2E-0FFC-8F57-F0FE-1D322ED50CA2}"/>
              </a:ext>
            </a:extLst>
          </p:cNvPr>
          <p:cNvSpPr>
            <a:spLocks noGrp="1"/>
          </p:cNvSpPr>
          <p:nvPr>
            <p:ph idx="1"/>
          </p:nvPr>
        </p:nvSpPr>
        <p:spPr>
          <a:xfrm>
            <a:off x="443176" y="3752422"/>
            <a:ext cx="10057306" cy="2035222"/>
          </a:xfrm>
        </p:spPr>
        <p:txBody>
          <a:bodyPr/>
          <a:lstStyle/>
          <a:p>
            <a:r>
              <a:rPr lang="en-GB" dirty="0"/>
              <a:t>CAV systems are not well suited to provide multiple zones of temperature control because serving multiple zones with CAV systems incurs a higher energy cost and, in some cases, a higher first cost than the VAV options that are normally available</a:t>
            </a:r>
          </a:p>
        </p:txBody>
      </p:sp>
      <p:sp>
        <p:nvSpPr>
          <p:cNvPr id="7" name="TextBox 6">
            <a:extLst>
              <a:ext uri="{FF2B5EF4-FFF2-40B4-BE49-F238E27FC236}">
                <a16:creationId xmlns:a16="http://schemas.microsoft.com/office/drawing/2014/main" id="{22D2B3B1-745B-A38E-75E8-2B5836CD7D5A}"/>
              </a:ext>
            </a:extLst>
          </p:cNvPr>
          <p:cNvSpPr txBox="1"/>
          <p:nvPr/>
        </p:nvSpPr>
        <p:spPr>
          <a:xfrm>
            <a:off x="3266317" y="0"/>
            <a:ext cx="6095064"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rgbClr val="00B050"/>
                </a:solidFill>
                <a:effectLst/>
                <a:uLnTx/>
                <a:uFillTx/>
                <a:latin typeface="Tenorite"/>
                <a:ea typeface="+mn-ea"/>
                <a:cs typeface="+mn-cs"/>
              </a:rPr>
              <a:t>Centralised Air</a:t>
            </a:r>
            <a:endParaRPr kumimoji="0" lang="en-GB" sz="1800" b="0" i="0" u="none" strike="noStrike" kern="1200" cap="none" spc="0" normalizeH="0" baseline="0" noProof="0" dirty="0">
              <a:ln>
                <a:noFill/>
              </a:ln>
              <a:solidFill>
                <a:srgbClr val="000000"/>
              </a:solidFill>
              <a:effectLst/>
              <a:uLnTx/>
              <a:uFillTx/>
              <a:latin typeface="Tenorite"/>
              <a:ea typeface="+mn-ea"/>
              <a:cs typeface="+mn-cs"/>
            </a:endParaRPr>
          </a:p>
        </p:txBody>
      </p:sp>
      <p:sp>
        <p:nvSpPr>
          <p:cNvPr id="9" name="TextBox 8">
            <a:extLst>
              <a:ext uri="{FF2B5EF4-FFF2-40B4-BE49-F238E27FC236}">
                <a16:creationId xmlns:a16="http://schemas.microsoft.com/office/drawing/2014/main" id="{08C79197-DD1D-4312-2EEB-DD60A2300210}"/>
              </a:ext>
            </a:extLst>
          </p:cNvPr>
          <p:cNvSpPr txBox="1"/>
          <p:nvPr/>
        </p:nvSpPr>
        <p:spPr>
          <a:xfrm>
            <a:off x="309943" y="1473718"/>
            <a:ext cx="6095064"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Constant Air Volume</a:t>
            </a:r>
          </a:p>
        </p:txBody>
      </p:sp>
    </p:spTree>
    <p:extLst>
      <p:ext uri="{BB962C8B-B14F-4D97-AF65-F5344CB8AC3E}">
        <p14:creationId xmlns:p14="http://schemas.microsoft.com/office/powerpoint/2010/main" val="10752310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1D6D2E-0FFC-8F57-F0FE-1D322ED50CA2}"/>
              </a:ext>
            </a:extLst>
          </p:cNvPr>
          <p:cNvSpPr>
            <a:spLocks noGrp="1"/>
          </p:cNvSpPr>
          <p:nvPr>
            <p:ph idx="1"/>
          </p:nvPr>
        </p:nvSpPr>
        <p:spPr>
          <a:xfrm>
            <a:off x="72928" y="2070022"/>
            <a:ext cx="11090606" cy="4140043"/>
          </a:xfrm>
        </p:spPr>
        <p:txBody>
          <a:bodyPr>
            <a:normAutofit/>
          </a:bodyPr>
          <a:lstStyle/>
          <a:p>
            <a:pPr marL="457200" indent="-457200">
              <a:buFont typeface="Arial" panose="020B0604020202020204" pitchFamily="34" charset="0"/>
              <a:buChar char="•"/>
            </a:pPr>
            <a:r>
              <a:rPr lang="en-GB" dirty="0"/>
              <a:t>Air is supplied from a central plant at a constant temperature to terminal units within zones</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Terminal units contain thermostatically controlled damper regulating volume of air into zone in relation to cooling load</a:t>
            </a:r>
          </a:p>
          <a:p>
            <a:pPr marL="457200" indent="-457200">
              <a:buFont typeface="Arial" panose="020B0604020202020204" pitchFamily="34" charset="0"/>
              <a:buChar char="•"/>
            </a:pPr>
            <a:endParaRPr lang="en-GB" dirty="0"/>
          </a:p>
          <a:p>
            <a:pPr marL="457200" indent="-457200">
              <a:buFont typeface="Arial" panose="020B0604020202020204" pitchFamily="34" charset="0"/>
              <a:buChar char="•"/>
            </a:pPr>
            <a:r>
              <a:rPr lang="en-GB" dirty="0"/>
              <a:t>Main supply/extract fans can operate for much of the time at  reduced speed when overall demand from zones is low</a:t>
            </a:r>
          </a:p>
        </p:txBody>
      </p:sp>
      <p:sp>
        <p:nvSpPr>
          <p:cNvPr id="7" name="TextBox 6">
            <a:extLst>
              <a:ext uri="{FF2B5EF4-FFF2-40B4-BE49-F238E27FC236}">
                <a16:creationId xmlns:a16="http://schemas.microsoft.com/office/drawing/2014/main" id="{22D2B3B1-745B-A38E-75E8-2B5836CD7D5A}"/>
              </a:ext>
            </a:extLst>
          </p:cNvPr>
          <p:cNvSpPr txBox="1"/>
          <p:nvPr/>
        </p:nvSpPr>
        <p:spPr>
          <a:xfrm>
            <a:off x="3266317" y="0"/>
            <a:ext cx="6095064"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rgbClr val="00B050"/>
                </a:solidFill>
                <a:effectLst/>
                <a:uLnTx/>
                <a:uFillTx/>
                <a:latin typeface="Tenorite"/>
                <a:ea typeface="+mn-ea"/>
                <a:cs typeface="+mn-cs"/>
              </a:rPr>
              <a:t>Centralised Air</a:t>
            </a:r>
            <a:endParaRPr kumimoji="0" lang="en-GB" sz="1800" b="0" i="0" u="none" strike="noStrike" kern="1200" cap="none" spc="0" normalizeH="0" baseline="0" noProof="0" dirty="0">
              <a:ln>
                <a:noFill/>
              </a:ln>
              <a:solidFill>
                <a:srgbClr val="000000"/>
              </a:solidFill>
              <a:effectLst/>
              <a:uLnTx/>
              <a:uFillTx/>
              <a:latin typeface="Tenorite"/>
              <a:ea typeface="+mn-ea"/>
              <a:cs typeface="+mn-cs"/>
            </a:endParaRPr>
          </a:p>
        </p:txBody>
      </p:sp>
      <p:sp>
        <p:nvSpPr>
          <p:cNvPr id="9" name="TextBox 8">
            <a:extLst>
              <a:ext uri="{FF2B5EF4-FFF2-40B4-BE49-F238E27FC236}">
                <a16:creationId xmlns:a16="http://schemas.microsoft.com/office/drawing/2014/main" id="{08C79197-DD1D-4312-2EEB-DD60A2300210}"/>
              </a:ext>
            </a:extLst>
          </p:cNvPr>
          <p:cNvSpPr txBox="1"/>
          <p:nvPr/>
        </p:nvSpPr>
        <p:spPr>
          <a:xfrm>
            <a:off x="887755" y="1019622"/>
            <a:ext cx="6095064"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Variable Air Volume (VAV)</a:t>
            </a:r>
          </a:p>
        </p:txBody>
      </p:sp>
    </p:spTree>
    <p:extLst>
      <p:ext uri="{BB962C8B-B14F-4D97-AF65-F5344CB8AC3E}">
        <p14:creationId xmlns:p14="http://schemas.microsoft.com/office/powerpoint/2010/main" val="6795622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A99F270-DB6F-082F-2BC3-949A5B0AED65}"/>
              </a:ext>
            </a:extLst>
          </p:cNvPr>
          <p:cNvSpPr>
            <a:spLocks noGrp="1"/>
          </p:cNvSpPr>
          <p:nvPr>
            <p:ph type="title"/>
          </p:nvPr>
        </p:nvSpPr>
        <p:spPr>
          <a:xfrm>
            <a:off x="987978" y="147745"/>
            <a:ext cx="9779183" cy="1570038"/>
          </a:xfrm>
        </p:spPr>
        <p:txBody>
          <a:bodyPr/>
          <a:lstStyle/>
          <a:p>
            <a:r>
              <a:rPr lang="en-GB" sz="2800" b="0" dirty="0">
                <a:solidFill>
                  <a:srgbClr val="222222"/>
                </a:solidFill>
                <a:latin typeface="Verdana" panose="020B0604030504040204" pitchFamily="34" charset="0"/>
              </a:rPr>
              <a:t>T</a:t>
            </a:r>
            <a:r>
              <a:rPr lang="en-GB" sz="2800" b="0" i="0" dirty="0">
                <a:solidFill>
                  <a:srgbClr val="222222"/>
                </a:solidFill>
                <a:effectLst/>
                <a:latin typeface="Verdana" panose="020B0604030504040204" pitchFamily="34" charset="0"/>
              </a:rPr>
              <a:t>he main difference in a VAV system, compared to a CAV system, is the VAV terminal. This is located just on the branch coming off the main duct</a:t>
            </a:r>
            <a:endParaRPr lang="en-US" sz="2800" dirty="0"/>
          </a:p>
        </p:txBody>
      </p:sp>
      <p:pic>
        <p:nvPicPr>
          <p:cNvPr id="4" name="Picture 3">
            <a:extLst>
              <a:ext uri="{FF2B5EF4-FFF2-40B4-BE49-F238E27FC236}">
                <a16:creationId xmlns:a16="http://schemas.microsoft.com/office/drawing/2014/main" id="{C84BDDF7-4CA0-2A4F-22D4-74D5667F8BD1}"/>
              </a:ext>
            </a:extLst>
          </p:cNvPr>
          <p:cNvPicPr>
            <a:picLocks noChangeAspect="1"/>
          </p:cNvPicPr>
          <p:nvPr/>
        </p:nvPicPr>
        <p:blipFill>
          <a:blip r:embed="rId2"/>
          <a:stretch>
            <a:fillRect/>
          </a:stretch>
        </p:blipFill>
        <p:spPr>
          <a:xfrm>
            <a:off x="2121690" y="2017909"/>
            <a:ext cx="7689225" cy="4094512"/>
          </a:xfrm>
          <a:prstGeom prst="rect">
            <a:avLst/>
          </a:prstGeom>
          <a:noFill/>
        </p:spPr>
      </p:pic>
    </p:spTree>
    <p:extLst>
      <p:ext uri="{BB962C8B-B14F-4D97-AF65-F5344CB8AC3E}">
        <p14:creationId xmlns:p14="http://schemas.microsoft.com/office/powerpoint/2010/main" val="18485346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1D6D2E-0FFC-8F57-F0FE-1D322ED50CA2}"/>
              </a:ext>
            </a:extLst>
          </p:cNvPr>
          <p:cNvSpPr>
            <a:spLocks noGrp="1"/>
          </p:cNvSpPr>
          <p:nvPr>
            <p:ph idx="1"/>
          </p:nvPr>
        </p:nvSpPr>
        <p:spPr>
          <a:xfrm>
            <a:off x="190734" y="2002704"/>
            <a:ext cx="11090606" cy="4140043"/>
          </a:xfrm>
        </p:spPr>
        <p:txBody>
          <a:bodyPr>
            <a:normAutofit/>
          </a:bodyPr>
          <a:lstStyle/>
          <a:p>
            <a:pPr marL="457200" indent="-457200">
              <a:buFont typeface="Arial" panose="020B0604020202020204" pitchFamily="34" charset="0"/>
              <a:buChar char="•"/>
            </a:pPr>
            <a:r>
              <a:rPr lang="en-GB" dirty="0"/>
              <a:t>The air handling unit for a VAV system is the same as would be required for a CAV system with the exception that there is a means of modulating the supply airflow delivered by the unit.</a:t>
            </a:r>
          </a:p>
        </p:txBody>
      </p:sp>
      <p:sp>
        <p:nvSpPr>
          <p:cNvPr id="7" name="TextBox 6">
            <a:extLst>
              <a:ext uri="{FF2B5EF4-FFF2-40B4-BE49-F238E27FC236}">
                <a16:creationId xmlns:a16="http://schemas.microsoft.com/office/drawing/2014/main" id="{22D2B3B1-745B-A38E-75E8-2B5836CD7D5A}"/>
              </a:ext>
            </a:extLst>
          </p:cNvPr>
          <p:cNvSpPr txBox="1"/>
          <p:nvPr/>
        </p:nvSpPr>
        <p:spPr>
          <a:xfrm>
            <a:off x="3266317" y="0"/>
            <a:ext cx="6095064" cy="101566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srgbClr val="00B050"/>
                </a:solidFill>
                <a:effectLst/>
                <a:uLnTx/>
                <a:uFillTx/>
                <a:latin typeface="Tenorite"/>
                <a:ea typeface="+mn-ea"/>
                <a:cs typeface="+mn-cs"/>
              </a:rPr>
              <a:t>Centralised Air</a:t>
            </a:r>
            <a:endParaRPr kumimoji="0" lang="en-GB" sz="1800" b="0" i="0" u="none" strike="noStrike" kern="1200" cap="none" spc="0" normalizeH="0" baseline="0" noProof="0" dirty="0">
              <a:ln>
                <a:noFill/>
              </a:ln>
              <a:solidFill>
                <a:srgbClr val="000000"/>
              </a:solidFill>
              <a:effectLst/>
              <a:uLnTx/>
              <a:uFillTx/>
              <a:latin typeface="Tenorite"/>
              <a:ea typeface="+mn-ea"/>
              <a:cs typeface="+mn-cs"/>
            </a:endParaRPr>
          </a:p>
        </p:txBody>
      </p:sp>
      <p:sp>
        <p:nvSpPr>
          <p:cNvPr id="9" name="TextBox 8">
            <a:extLst>
              <a:ext uri="{FF2B5EF4-FFF2-40B4-BE49-F238E27FC236}">
                <a16:creationId xmlns:a16="http://schemas.microsoft.com/office/drawing/2014/main" id="{08C79197-DD1D-4312-2EEB-DD60A2300210}"/>
              </a:ext>
            </a:extLst>
          </p:cNvPr>
          <p:cNvSpPr txBox="1"/>
          <p:nvPr/>
        </p:nvSpPr>
        <p:spPr>
          <a:xfrm>
            <a:off x="955073" y="1226886"/>
            <a:ext cx="6095064" cy="523220"/>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fr-FR" sz="2800" b="0" i="0" u="none" strike="noStrike" kern="1200" cap="none" spc="0" normalizeH="0" baseline="0" noProof="0" dirty="0">
                <a:ln>
                  <a:noFill/>
                </a:ln>
                <a:solidFill>
                  <a:srgbClr val="000000"/>
                </a:solidFill>
                <a:effectLst/>
                <a:uLnTx/>
                <a:uFillTx/>
                <a:latin typeface="Tenorite"/>
                <a:ea typeface="+mn-ea"/>
                <a:cs typeface="+mn-cs"/>
              </a:rPr>
              <a:t>Variable Air Volume (VAV)</a:t>
            </a:r>
          </a:p>
        </p:txBody>
      </p:sp>
      <p:pic>
        <p:nvPicPr>
          <p:cNvPr id="2" name="Picture 1">
            <a:extLst>
              <a:ext uri="{FF2B5EF4-FFF2-40B4-BE49-F238E27FC236}">
                <a16:creationId xmlns:a16="http://schemas.microsoft.com/office/drawing/2014/main" id="{BF71B15A-A002-E6FD-0F9C-DC0BB650A01C}"/>
              </a:ext>
            </a:extLst>
          </p:cNvPr>
          <p:cNvPicPr>
            <a:picLocks noChangeAspect="1"/>
          </p:cNvPicPr>
          <p:nvPr/>
        </p:nvPicPr>
        <p:blipFill>
          <a:blip r:embed="rId2"/>
          <a:stretch>
            <a:fillRect/>
          </a:stretch>
        </p:blipFill>
        <p:spPr>
          <a:xfrm>
            <a:off x="0" y="3499778"/>
            <a:ext cx="6316653" cy="3358221"/>
          </a:xfrm>
          <a:prstGeom prst="rect">
            <a:avLst/>
          </a:prstGeom>
        </p:spPr>
      </p:pic>
      <p:sp>
        <p:nvSpPr>
          <p:cNvPr id="5" name="TextBox 4">
            <a:extLst>
              <a:ext uri="{FF2B5EF4-FFF2-40B4-BE49-F238E27FC236}">
                <a16:creationId xmlns:a16="http://schemas.microsoft.com/office/drawing/2014/main" id="{6CC5DCFA-360E-3020-E8EC-EBEC27F7CC7F}"/>
              </a:ext>
            </a:extLst>
          </p:cNvPr>
          <p:cNvSpPr txBox="1"/>
          <p:nvPr/>
        </p:nvSpPr>
        <p:spPr>
          <a:xfrm>
            <a:off x="7675631" y="4319557"/>
            <a:ext cx="4088153" cy="646331"/>
          </a:xfrm>
          <a:prstGeom prst="rect">
            <a:avLst/>
          </a:prstGeom>
          <a:noFill/>
        </p:spPr>
        <p:txBody>
          <a:bodyPr wrap="square">
            <a:spAutoFit/>
          </a:bodyPr>
          <a:lstStyle/>
          <a:p>
            <a:r>
              <a:rPr lang="en-GB" dirty="0"/>
              <a:t>https://theengineeringmindset.com/variable-air-volume/</a:t>
            </a:r>
          </a:p>
        </p:txBody>
      </p:sp>
    </p:spTree>
    <p:extLst>
      <p:ext uri="{BB962C8B-B14F-4D97-AF65-F5344CB8AC3E}">
        <p14:creationId xmlns:p14="http://schemas.microsoft.com/office/powerpoint/2010/main" val="6642353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788C46-D0BC-4307-AE55-7601A139E7CB}"/>
              </a:ext>
            </a:extLst>
          </p:cNvPr>
          <p:cNvSpPr>
            <a:spLocks noGrp="1"/>
          </p:cNvSpPr>
          <p:nvPr>
            <p:ph idx="1"/>
          </p:nvPr>
        </p:nvSpPr>
        <p:spPr>
          <a:xfrm>
            <a:off x="521713" y="1396844"/>
            <a:ext cx="10416334" cy="4207361"/>
          </a:xfrm>
        </p:spPr>
        <p:txBody>
          <a:bodyPr vert="horz" lIns="91440" tIns="45720" rIns="91440" bIns="45720" rtlCol="0" anchor="t">
            <a:normAutofit/>
          </a:bodyPr>
          <a:lstStyle/>
          <a:p>
            <a:r>
              <a:rPr lang="en-GB" dirty="0"/>
              <a:t>Whether the HVAC air systems are </a:t>
            </a:r>
            <a:r>
              <a:rPr lang="en-GB" dirty="0">
                <a:solidFill>
                  <a:schemeClr val="accent1"/>
                </a:solidFill>
              </a:rPr>
              <a:t>centralized</a:t>
            </a:r>
            <a:r>
              <a:rPr lang="en-GB" dirty="0"/>
              <a:t> or </a:t>
            </a:r>
            <a:r>
              <a:rPr lang="en-GB" dirty="0">
                <a:solidFill>
                  <a:schemeClr val="accent1"/>
                </a:solidFill>
              </a:rPr>
              <a:t>decentralized</a:t>
            </a:r>
            <a:r>
              <a:rPr lang="en-GB" dirty="0"/>
              <a:t>, </a:t>
            </a:r>
            <a:r>
              <a:rPr lang="en-GB" dirty="0">
                <a:solidFill>
                  <a:schemeClr val="accent1"/>
                </a:solidFill>
              </a:rPr>
              <a:t>CAV</a:t>
            </a:r>
            <a:r>
              <a:rPr lang="en-GB" dirty="0"/>
              <a:t> or </a:t>
            </a:r>
            <a:r>
              <a:rPr lang="en-GB" dirty="0">
                <a:solidFill>
                  <a:schemeClr val="accent1"/>
                </a:solidFill>
              </a:rPr>
              <a:t>VAV</a:t>
            </a:r>
            <a:r>
              <a:rPr lang="en-GB" dirty="0"/>
              <a:t>, serve a </a:t>
            </a:r>
            <a:r>
              <a:rPr lang="en-GB" dirty="0">
                <a:solidFill>
                  <a:schemeClr val="accent1"/>
                </a:solidFill>
              </a:rPr>
              <a:t>single </a:t>
            </a:r>
            <a:r>
              <a:rPr lang="en-GB" dirty="0"/>
              <a:t>or </a:t>
            </a:r>
            <a:r>
              <a:rPr lang="en-GB" dirty="0">
                <a:solidFill>
                  <a:schemeClr val="accent1"/>
                </a:solidFill>
              </a:rPr>
              <a:t>multiple zones</a:t>
            </a:r>
            <a:r>
              <a:rPr lang="en-GB" dirty="0"/>
              <a:t>, the choices for heating and cooling coils within the units are the same. </a:t>
            </a:r>
          </a:p>
          <a:p>
            <a:r>
              <a:rPr lang="en-GB" dirty="0"/>
              <a:t>Generally, the heating coil in centralized HVAC air systems will be hot water, steam, or electric, and the cooling coil will be chilled water. </a:t>
            </a:r>
          </a:p>
          <a:p>
            <a:r>
              <a:rPr lang="en-GB" dirty="0"/>
              <a:t>The heating coil in decentralized HVAC systems will be electric, direct or indirect gas-fired or (reverse cycle) direct expansion (DX) refrigerant (for heat pumps only); the cooling coil will be DX refrigerant.</a:t>
            </a:r>
            <a:endParaRPr lang="en-US" dirty="0"/>
          </a:p>
        </p:txBody>
      </p:sp>
    </p:spTree>
    <p:extLst>
      <p:ext uri="{BB962C8B-B14F-4D97-AF65-F5344CB8AC3E}">
        <p14:creationId xmlns:p14="http://schemas.microsoft.com/office/powerpoint/2010/main" val="20225116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4A6AF71A-1DDA-DF9F-45C0-A48636D20E8E}"/>
              </a:ext>
            </a:extLst>
          </p:cNvPr>
          <p:cNvPicPr>
            <a:picLocks noChangeAspect="1"/>
          </p:cNvPicPr>
          <p:nvPr/>
        </p:nvPicPr>
        <p:blipFill rotWithShape="1">
          <a:blip r:embed="rId3"/>
          <a:srcRect l="10905" t="50000" r="64570" b="3988"/>
          <a:stretch/>
        </p:blipFill>
        <p:spPr>
          <a:xfrm>
            <a:off x="1372593" y="0"/>
            <a:ext cx="9314106" cy="6858000"/>
          </a:xfrm>
          <a:prstGeom prst="rect">
            <a:avLst/>
          </a:prstGeom>
        </p:spPr>
      </p:pic>
    </p:spTree>
    <p:extLst>
      <p:ext uri="{BB962C8B-B14F-4D97-AF65-F5344CB8AC3E}">
        <p14:creationId xmlns:p14="http://schemas.microsoft.com/office/powerpoint/2010/main" val="6637966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33B36-B2A7-5AD0-A73E-2882B6AAD6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79376C-873F-00D8-6D98-0A9E34879445}"/>
              </a:ext>
            </a:extLst>
          </p:cNvPr>
          <p:cNvSpPr>
            <a:spLocks noGrp="1"/>
          </p:cNvSpPr>
          <p:nvPr>
            <p:ph idx="12"/>
          </p:nvPr>
        </p:nvSpPr>
        <p:spPr/>
        <p:txBody>
          <a:bodyPr/>
          <a:lstStyle/>
          <a:p>
            <a:endParaRPr lang="en-GB"/>
          </a:p>
        </p:txBody>
      </p:sp>
      <p:sp>
        <p:nvSpPr>
          <p:cNvPr id="4" name="Content Placeholder 3">
            <a:extLst>
              <a:ext uri="{FF2B5EF4-FFF2-40B4-BE49-F238E27FC236}">
                <a16:creationId xmlns:a16="http://schemas.microsoft.com/office/drawing/2014/main" id="{23248B04-31D8-C1A7-B60E-1ECF8F47B64D}"/>
              </a:ext>
            </a:extLst>
          </p:cNvPr>
          <p:cNvSpPr>
            <a:spLocks noGrp="1"/>
          </p:cNvSpPr>
          <p:nvPr>
            <p:ph idx="11"/>
          </p:nvPr>
        </p:nvSpPr>
        <p:spPr/>
        <p:txBody>
          <a:bodyPr/>
          <a:lstStyle/>
          <a:p>
            <a:endParaRPr lang="en-GB"/>
          </a:p>
        </p:txBody>
      </p:sp>
      <p:pic>
        <p:nvPicPr>
          <p:cNvPr id="6" name="Picture 5">
            <a:extLst>
              <a:ext uri="{FF2B5EF4-FFF2-40B4-BE49-F238E27FC236}">
                <a16:creationId xmlns:a16="http://schemas.microsoft.com/office/drawing/2014/main" id="{8973A200-94D0-9981-7CA8-5F2F4EBFD765}"/>
              </a:ext>
            </a:extLst>
          </p:cNvPr>
          <p:cNvPicPr>
            <a:picLocks noChangeAspect="1"/>
          </p:cNvPicPr>
          <p:nvPr/>
        </p:nvPicPr>
        <p:blipFill rotWithShape="1">
          <a:blip r:embed="rId2"/>
          <a:srcRect l="10989" t="48057" r="63583" b="5577"/>
          <a:stretch/>
        </p:blipFill>
        <p:spPr>
          <a:xfrm>
            <a:off x="1245325" y="0"/>
            <a:ext cx="9614586" cy="6867989"/>
          </a:xfrm>
          <a:prstGeom prst="rect">
            <a:avLst/>
          </a:prstGeom>
        </p:spPr>
      </p:pic>
    </p:spTree>
    <p:extLst>
      <p:ext uri="{BB962C8B-B14F-4D97-AF65-F5344CB8AC3E}">
        <p14:creationId xmlns:p14="http://schemas.microsoft.com/office/powerpoint/2010/main" val="909987928"/>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3.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{0968B32A-F226-4B3E-994C-4197AB7B4FD7}tf45331398_win32</Template>
  <TotalTime>0</TotalTime>
  <Words>1242</Words>
  <Application>Microsoft Office PowerPoint</Application>
  <PresentationFormat>Widescreen</PresentationFormat>
  <Paragraphs>137</Paragraphs>
  <Slides>36</Slides>
  <Notes>23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Tenorite</vt:lpstr>
      <vt:lpstr>Verdana</vt:lpstr>
      <vt:lpstr>Custom</vt:lpstr>
      <vt:lpstr>Air Conditioning</vt:lpstr>
      <vt:lpstr>Advantages?</vt:lpstr>
      <vt:lpstr>Disadvantages?</vt:lpstr>
      <vt:lpstr>When should we specify Air Conditioning?</vt:lpstr>
      <vt:lpstr>Humidity Control</vt:lpstr>
      <vt:lpstr>High Heat Gains</vt:lpstr>
      <vt:lpstr>External Noise &amp; Pollution </vt:lpstr>
      <vt:lpstr>Ventilation Only or Air Conditioning ?</vt:lpstr>
      <vt:lpstr>PowerPoint Presentation</vt:lpstr>
      <vt:lpstr>PowerPoint Presentation</vt:lpstr>
      <vt:lpstr>PowerPoint Presentation</vt:lpstr>
      <vt:lpstr>PowerPoint Presentation</vt:lpstr>
      <vt:lpstr>Local A/C Systems</vt:lpstr>
      <vt:lpstr>Local A/C Systems</vt:lpstr>
      <vt:lpstr>Local A/C Systems</vt:lpstr>
      <vt:lpstr>Local A/C Systems</vt:lpstr>
      <vt:lpstr>Air Handling Units – AHU’s</vt:lpstr>
      <vt:lpstr>Partially centralised air/water and air/refrigerant A/C systems </vt:lpstr>
      <vt:lpstr>Partially centralised air/water and air/refrigerant A/C systems </vt:lpstr>
      <vt:lpstr>Partially centralised air/water and air/refrigerant A/C systems </vt:lpstr>
      <vt:lpstr>Partially centralised air/water and air/refrigerant A/C systems </vt:lpstr>
      <vt:lpstr>Partially centralised air/water and air/refrigerant A/C systems </vt:lpstr>
      <vt:lpstr>Partially centralised air/water and air/refrigerant A/C systems </vt:lpstr>
      <vt:lpstr>Centralised Air </vt:lpstr>
      <vt:lpstr>PowerPoint Presentation</vt:lpstr>
      <vt:lpstr>PowerPoint Presentation</vt:lpstr>
      <vt:lpstr>PowerPoint Presentation</vt:lpstr>
      <vt:lpstr>PowerPoint Presentation</vt:lpstr>
      <vt:lpstr>Simplified CAV system</vt:lpstr>
      <vt:lpstr>Multiple Zones</vt:lpstr>
      <vt:lpstr>PowerPoint Presentation</vt:lpstr>
      <vt:lpstr>The main difference in a VAV system, compared to a CAV system, is the VAV terminal. This is located just on the branch coming off the main duct</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Conditioning</dc:title>
  <dc:creator>Rhodri Thomas</dc:creator>
  <cp:lastModifiedBy>Rhodri Thomas</cp:lastModifiedBy>
  <cp:revision>1</cp:revision>
  <dcterms:created xsi:type="dcterms:W3CDTF">2024-10-23T15:31:29Z</dcterms:created>
  <dcterms:modified xsi:type="dcterms:W3CDTF">2024-10-24T15:10:11Z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