
<file path=[Content_Types].xml><?xml version="1.0" encoding="utf-8"?>
<Types xmlns="http://schemas.openxmlformats.org/package/2006/content-types">
  <Default Extension="png" ContentType="image/png"/>
  <Default Extension="jpg&amp;ehk=" ContentType="image/jpeg"/>
  <Default Extension="png&amp;ehk=0AAdoPs" ContentType="image/png"/>
  <Default Extension="jpeg" ContentType="image/jpeg"/>
  <Default Extension="rels" ContentType="application/vnd.openxmlformats-package.relationships+xml"/>
  <Default Extension="xml" ContentType="application/xml"/>
  <Default Extension="jpg&amp;ehk=GgGg58vrXbhamXLKJCVxig&amp;r=0&amp;pid=OfficeInsert" ContentType="image/jpe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6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BD397A-CC4A-4AD5-B803-45AC45986535}" type="doc">
      <dgm:prSet loTypeId="urn:microsoft.com/office/officeart/2017/3/layout/DropPinTimeline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BEA5E01-CA3F-4908-978D-982F8C15723F}">
      <dgm:prSet/>
      <dgm:spPr/>
      <dgm:t>
        <a:bodyPr/>
        <a:lstStyle/>
        <a:p>
          <a:pPr>
            <a:defRPr b="1"/>
          </a:pPr>
          <a:r>
            <a:rPr lang="en-US" dirty="0">
              <a:solidFill>
                <a:schemeClr val="accent3">
                  <a:lumMod val="40000"/>
                  <a:lumOff val="60000"/>
                </a:schemeClr>
              </a:solidFill>
            </a:rPr>
            <a:t>1993</a:t>
          </a:r>
        </a:p>
      </dgm:t>
    </dgm:pt>
    <dgm:pt modelId="{CA55ED6F-D13F-4E31-AC0F-10A1455DBC9F}" type="parTrans" cxnId="{4856F473-D796-44F5-8001-E910E3CE0C92}">
      <dgm:prSet/>
      <dgm:spPr/>
      <dgm:t>
        <a:bodyPr/>
        <a:lstStyle/>
        <a:p>
          <a:endParaRPr lang="en-US"/>
        </a:p>
      </dgm:t>
    </dgm:pt>
    <dgm:pt modelId="{E695E1AD-2ED3-4A90-B6A3-91CC3FEBCC99}" type="sibTrans" cxnId="{4856F473-D796-44F5-8001-E910E3CE0C92}">
      <dgm:prSet/>
      <dgm:spPr/>
      <dgm:t>
        <a:bodyPr/>
        <a:lstStyle/>
        <a:p>
          <a:endParaRPr lang="en-US"/>
        </a:p>
      </dgm:t>
    </dgm:pt>
    <dgm:pt modelId="{5EE5ED1F-FC22-4FAF-B0D3-B33F0828BEBA}">
      <dgm:prSet/>
      <dgm:spPr/>
      <dgm:t>
        <a:bodyPr/>
        <a:lstStyle/>
        <a:p>
          <a:r>
            <a:rPr lang="en-US" dirty="0">
              <a:solidFill>
                <a:schemeClr val="accent3">
                  <a:lumMod val="40000"/>
                  <a:lumOff val="60000"/>
                </a:schemeClr>
              </a:solidFill>
            </a:rPr>
            <a:t>Vaxjo started to measure carbon footprint</a:t>
          </a:r>
        </a:p>
      </dgm:t>
    </dgm:pt>
    <dgm:pt modelId="{62E34C46-4C4D-4D52-955A-02C1EA0FBF18}" type="parTrans" cxnId="{53E1D7AA-0C27-4E2D-BBC7-AC6A74E5C022}">
      <dgm:prSet/>
      <dgm:spPr/>
      <dgm:t>
        <a:bodyPr/>
        <a:lstStyle/>
        <a:p>
          <a:endParaRPr lang="en-US"/>
        </a:p>
      </dgm:t>
    </dgm:pt>
    <dgm:pt modelId="{44A02E25-1E7C-442D-A97E-BC313904CB6A}" type="sibTrans" cxnId="{53E1D7AA-0C27-4E2D-BBC7-AC6A74E5C022}">
      <dgm:prSet/>
      <dgm:spPr/>
      <dgm:t>
        <a:bodyPr/>
        <a:lstStyle/>
        <a:p>
          <a:endParaRPr lang="en-US"/>
        </a:p>
      </dgm:t>
    </dgm:pt>
    <dgm:pt modelId="{628B2071-A642-4BFB-A453-3F13B39638EF}">
      <dgm:prSet/>
      <dgm:spPr/>
      <dgm:t>
        <a:bodyPr/>
        <a:lstStyle/>
        <a:p>
          <a:pPr>
            <a:defRPr b="1"/>
          </a:pPr>
          <a:r>
            <a:rPr lang="en-US" dirty="0">
              <a:solidFill>
                <a:schemeClr val="accent3">
                  <a:lumMod val="40000"/>
                  <a:lumOff val="60000"/>
                </a:schemeClr>
              </a:solidFill>
            </a:rPr>
            <a:t>1995</a:t>
          </a:r>
        </a:p>
      </dgm:t>
    </dgm:pt>
    <dgm:pt modelId="{207F16A6-D083-4C9C-9937-1E9E8FFEB50C}" type="parTrans" cxnId="{07389546-9979-40A5-9CC8-75559A69F285}">
      <dgm:prSet/>
      <dgm:spPr/>
      <dgm:t>
        <a:bodyPr/>
        <a:lstStyle/>
        <a:p>
          <a:endParaRPr lang="en-US"/>
        </a:p>
      </dgm:t>
    </dgm:pt>
    <dgm:pt modelId="{A9BD10DF-BE60-46D8-A6D8-986293442AB3}" type="sibTrans" cxnId="{07389546-9979-40A5-9CC8-75559A69F285}">
      <dgm:prSet/>
      <dgm:spPr/>
      <dgm:t>
        <a:bodyPr/>
        <a:lstStyle/>
        <a:p>
          <a:endParaRPr lang="en-US"/>
        </a:p>
      </dgm:t>
    </dgm:pt>
    <dgm:pt modelId="{88C56C97-DA69-4C43-AA31-851A130915F9}">
      <dgm:prSet/>
      <dgm:spPr/>
      <dgm:t>
        <a:bodyPr/>
        <a:lstStyle/>
        <a:p>
          <a:r>
            <a:rPr lang="en-US" dirty="0">
              <a:solidFill>
                <a:schemeClr val="accent3">
                  <a:lumMod val="40000"/>
                  <a:lumOff val="60000"/>
                </a:schemeClr>
              </a:solidFill>
            </a:rPr>
            <a:t>Vaxjo become a first city in the world to set long term goal to be fossil fuel free in 2030</a:t>
          </a:r>
        </a:p>
      </dgm:t>
    </dgm:pt>
    <dgm:pt modelId="{231F77FD-0A6F-42DB-8FC7-55A512A0A88E}" type="parTrans" cxnId="{47ADF2DB-E28F-4DE8-8F8F-AFFB8E00B126}">
      <dgm:prSet/>
      <dgm:spPr/>
      <dgm:t>
        <a:bodyPr/>
        <a:lstStyle/>
        <a:p>
          <a:endParaRPr lang="en-US"/>
        </a:p>
      </dgm:t>
    </dgm:pt>
    <dgm:pt modelId="{E7EAC273-BCC5-4A5F-ACAC-62585C24AC98}" type="sibTrans" cxnId="{47ADF2DB-E28F-4DE8-8F8F-AFFB8E00B126}">
      <dgm:prSet/>
      <dgm:spPr/>
      <dgm:t>
        <a:bodyPr/>
        <a:lstStyle/>
        <a:p>
          <a:endParaRPr lang="en-US"/>
        </a:p>
      </dgm:t>
    </dgm:pt>
    <dgm:pt modelId="{3F71A9BF-5672-4261-8E02-15DDBC96A879}" type="pres">
      <dgm:prSet presAssocID="{7ABD397A-CC4A-4AD5-B803-45AC45986535}" presName="root" presStyleCnt="0">
        <dgm:presLayoutVars>
          <dgm:chMax/>
          <dgm:chPref/>
          <dgm:animLvl val="lvl"/>
        </dgm:presLayoutVars>
      </dgm:prSet>
      <dgm:spPr/>
    </dgm:pt>
    <dgm:pt modelId="{6CF7EE1E-92D3-47AF-80F6-A51BDBEEEDE2}" type="pres">
      <dgm:prSet presAssocID="{7ABD397A-CC4A-4AD5-B803-45AC45986535}" presName="divider" presStyleLbl="fgAcc1" presStyleIdx="0" presStyleCnt="3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gm:spPr>
    </dgm:pt>
    <dgm:pt modelId="{52FBE399-B677-4573-B1F9-74E79A79666C}" type="pres">
      <dgm:prSet presAssocID="{7ABD397A-CC4A-4AD5-B803-45AC45986535}" presName="nodes" presStyleCnt="0">
        <dgm:presLayoutVars>
          <dgm:chMax/>
          <dgm:chPref/>
          <dgm:animLvl val="lvl"/>
        </dgm:presLayoutVars>
      </dgm:prSet>
      <dgm:spPr/>
    </dgm:pt>
    <dgm:pt modelId="{63DEB2E7-F0CC-4409-89F8-F7F468E12D9B}" type="pres">
      <dgm:prSet presAssocID="{1BEA5E01-CA3F-4908-978D-982F8C15723F}" presName="composite1" presStyleCnt="0"/>
      <dgm:spPr/>
    </dgm:pt>
    <dgm:pt modelId="{7AFF8EAD-B280-4C1D-B1C8-706B4AD17DF7}" type="pres">
      <dgm:prSet presAssocID="{1BEA5E01-CA3F-4908-978D-982F8C15723F}" presName="ConnectorPoint1" presStyleLbl="lnNode1" presStyleIdx="0" presStyleCnt="2"/>
      <dgm:spPr/>
    </dgm:pt>
    <dgm:pt modelId="{6A7068E3-0662-441B-BED4-994046417A0B}" type="pres">
      <dgm:prSet presAssocID="{1BEA5E01-CA3F-4908-978D-982F8C15723F}" presName="DropPinPlaceHolder1" presStyleCnt="0"/>
      <dgm:spPr/>
    </dgm:pt>
    <dgm:pt modelId="{ADE47982-5F9C-49A3-B64B-69E2D619CC85}" type="pres">
      <dgm:prSet presAssocID="{1BEA5E01-CA3F-4908-978D-982F8C15723F}" presName="DropPin1" presStyleLbl="alignNode1" presStyleIdx="0" presStyleCnt="2"/>
      <dgm:spPr/>
    </dgm:pt>
    <dgm:pt modelId="{93FD19BC-D742-4F3F-8513-503CD6CC0987}" type="pres">
      <dgm:prSet presAssocID="{1BEA5E01-CA3F-4908-978D-982F8C15723F}" presName="Ellipse1" presStyleLbl="fgAcc1" presStyleIdx="1" presStyleCnt="3">
        <dgm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>
        <a:ln/>
      </dgm:spPr>
    </dgm:pt>
    <dgm:pt modelId="{7BD110E4-0E81-432A-99B8-4D43B1285C20}" type="pres">
      <dgm:prSet presAssocID="{1BEA5E01-CA3F-4908-978D-982F8C15723F}" presName="L2TextContainer1" presStyleLbl="revTx" presStyleIdx="0" presStyleCnt="4">
        <dgm:presLayoutVars>
          <dgm:bulletEnabled val="1"/>
        </dgm:presLayoutVars>
      </dgm:prSet>
      <dgm:spPr/>
    </dgm:pt>
    <dgm:pt modelId="{C0D42DFE-37DA-4E43-A24B-0154C511437E}" type="pres">
      <dgm:prSet presAssocID="{1BEA5E01-CA3F-4908-978D-982F8C15723F}" presName="L1TextContainer1" presStyleLbl="revTx" presStyleIdx="1" presStyleCnt="4">
        <dgm:presLayoutVars>
          <dgm:chMax val="1"/>
          <dgm:chPref val="1"/>
          <dgm:bulletEnabled val="1"/>
        </dgm:presLayoutVars>
      </dgm:prSet>
      <dgm:spPr/>
    </dgm:pt>
    <dgm:pt modelId="{D0329FE8-F9A2-4765-984C-EFA86D212982}" type="pres">
      <dgm:prSet presAssocID="{1BEA5E01-CA3F-4908-978D-982F8C15723F}" presName="ConnectLine1" presStyleLbl="sibTrans1D1" presStyleIdx="0" presStyleCnt="2"/>
      <dgm:spPr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E26CF371-493D-4F3E-84F6-120A9B29CC22}" type="pres">
      <dgm:prSet presAssocID="{1BEA5E01-CA3F-4908-978D-982F8C15723F}" presName="EmptyPlaceHolder1" presStyleCnt="0"/>
      <dgm:spPr/>
    </dgm:pt>
    <dgm:pt modelId="{54406A31-728A-468C-8927-F67194976476}" type="pres">
      <dgm:prSet presAssocID="{E695E1AD-2ED3-4A90-B6A3-91CC3FEBCC99}" presName="spaceBetweenRectangles1" presStyleCnt="0"/>
      <dgm:spPr/>
    </dgm:pt>
    <dgm:pt modelId="{CFD7D4AE-AAE0-43A4-934C-8D6C9794EC86}" type="pres">
      <dgm:prSet presAssocID="{628B2071-A642-4BFB-A453-3F13B39638EF}" presName="composite1" presStyleCnt="0"/>
      <dgm:spPr/>
    </dgm:pt>
    <dgm:pt modelId="{D3BAA4F0-13A0-4111-8627-C528A1B39D89}" type="pres">
      <dgm:prSet presAssocID="{628B2071-A642-4BFB-A453-3F13B39638EF}" presName="ConnectorPoint1" presStyleLbl="lnNode1" presStyleIdx="1" presStyleCnt="2"/>
      <dgm:spPr/>
    </dgm:pt>
    <dgm:pt modelId="{892A3C28-AA67-4D13-875B-4B721DD0CC56}" type="pres">
      <dgm:prSet presAssocID="{628B2071-A642-4BFB-A453-3F13B39638EF}" presName="DropPinPlaceHolder1" presStyleCnt="0"/>
      <dgm:spPr/>
    </dgm:pt>
    <dgm:pt modelId="{F6EFD375-2E62-4680-AA9B-A0D122DA2F30}" type="pres">
      <dgm:prSet presAssocID="{628B2071-A642-4BFB-A453-3F13B39638EF}" presName="DropPin1" presStyleLbl="alignNode1" presStyleIdx="1" presStyleCnt="2"/>
      <dgm:spPr/>
    </dgm:pt>
    <dgm:pt modelId="{588A116F-F77F-417B-93B9-3F8E136263E8}" type="pres">
      <dgm:prSet presAssocID="{628B2071-A642-4BFB-A453-3F13B39638EF}" presName="Ellipse1" presStyleLbl="fgAcc1" presStyleIdx="2" presStyleCnt="3">
        <dgm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>
        <a:solidFill>
          <a:schemeClr val="accent2"/>
        </a:solidFill>
        <a:ln/>
      </dgm:spPr>
    </dgm:pt>
    <dgm:pt modelId="{86A6B8D4-4BA3-45A8-8F58-E8BF61650EA1}" type="pres">
      <dgm:prSet presAssocID="{628B2071-A642-4BFB-A453-3F13B39638EF}" presName="L2TextContainer1" presStyleLbl="revTx" presStyleIdx="2" presStyleCnt="4">
        <dgm:presLayoutVars>
          <dgm:bulletEnabled val="1"/>
        </dgm:presLayoutVars>
      </dgm:prSet>
      <dgm:spPr/>
    </dgm:pt>
    <dgm:pt modelId="{4E4FE69A-8BFB-4BCC-A9F5-5489C211D851}" type="pres">
      <dgm:prSet presAssocID="{628B2071-A642-4BFB-A453-3F13B39638EF}" presName="L1TextContainer1" presStyleLbl="revTx" presStyleIdx="3" presStyleCnt="4">
        <dgm:presLayoutVars>
          <dgm:chMax val="1"/>
          <dgm:chPref val="1"/>
          <dgm:bulletEnabled val="1"/>
        </dgm:presLayoutVars>
      </dgm:prSet>
      <dgm:spPr/>
    </dgm:pt>
    <dgm:pt modelId="{17EBB8FF-C8D6-4E07-9332-97DF9FFEA498}" type="pres">
      <dgm:prSet presAssocID="{628B2071-A642-4BFB-A453-3F13B39638EF}" presName="ConnectLine1" presStyleLbl="sibTrans1D1" presStyleIdx="1" presStyleCnt="2"/>
      <dgm:spPr>
        <a:noFill/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dash"/>
          <a:miter lim="800000"/>
        </a:ln>
        <a:effectLst/>
      </dgm:spPr>
    </dgm:pt>
    <dgm:pt modelId="{693D0E87-9574-41A2-9FF4-F3D16F09DA3B}" type="pres">
      <dgm:prSet presAssocID="{628B2071-A642-4BFB-A453-3F13B39638EF}" presName="EmptyPlaceHolder1" presStyleCnt="0"/>
      <dgm:spPr/>
    </dgm:pt>
  </dgm:ptLst>
  <dgm:cxnLst>
    <dgm:cxn modelId="{14596308-0BD2-4D1B-9DFE-9AA03D4954C0}" type="presOf" srcId="{628B2071-A642-4BFB-A453-3F13B39638EF}" destId="{4E4FE69A-8BFB-4BCC-A9F5-5489C211D851}" srcOrd="0" destOrd="0" presId="urn:microsoft.com/office/officeart/2017/3/layout/DropPinTimeline"/>
    <dgm:cxn modelId="{AA0D5110-8595-49D5-9D9E-198CC90C382F}" type="presOf" srcId="{5EE5ED1F-FC22-4FAF-B0D3-B33F0828BEBA}" destId="{7BD110E4-0E81-432A-99B8-4D43B1285C20}" srcOrd="0" destOrd="0" presId="urn:microsoft.com/office/officeart/2017/3/layout/DropPinTimeline"/>
    <dgm:cxn modelId="{07389546-9979-40A5-9CC8-75559A69F285}" srcId="{7ABD397A-CC4A-4AD5-B803-45AC45986535}" destId="{628B2071-A642-4BFB-A453-3F13B39638EF}" srcOrd="1" destOrd="0" parTransId="{207F16A6-D083-4C9C-9937-1E9E8FFEB50C}" sibTransId="{A9BD10DF-BE60-46D8-A6D8-986293442AB3}"/>
    <dgm:cxn modelId="{4856F473-D796-44F5-8001-E910E3CE0C92}" srcId="{7ABD397A-CC4A-4AD5-B803-45AC45986535}" destId="{1BEA5E01-CA3F-4908-978D-982F8C15723F}" srcOrd="0" destOrd="0" parTransId="{CA55ED6F-D13F-4E31-AC0F-10A1455DBC9F}" sibTransId="{E695E1AD-2ED3-4A90-B6A3-91CC3FEBCC99}"/>
    <dgm:cxn modelId="{4A2CD37F-1489-4F9F-AC9D-A7626D484A3A}" type="presOf" srcId="{88C56C97-DA69-4C43-AA31-851A130915F9}" destId="{86A6B8D4-4BA3-45A8-8F58-E8BF61650EA1}" srcOrd="0" destOrd="0" presId="urn:microsoft.com/office/officeart/2017/3/layout/DropPinTimeline"/>
    <dgm:cxn modelId="{53E1D7AA-0C27-4E2D-BBC7-AC6A74E5C022}" srcId="{1BEA5E01-CA3F-4908-978D-982F8C15723F}" destId="{5EE5ED1F-FC22-4FAF-B0D3-B33F0828BEBA}" srcOrd="0" destOrd="0" parTransId="{62E34C46-4C4D-4D52-955A-02C1EA0FBF18}" sibTransId="{44A02E25-1E7C-442D-A97E-BC313904CB6A}"/>
    <dgm:cxn modelId="{EC5369AE-87B2-4ED8-AA15-2D22D1E52295}" type="presOf" srcId="{1BEA5E01-CA3F-4908-978D-982F8C15723F}" destId="{C0D42DFE-37DA-4E43-A24B-0154C511437E}" srcOrd="0" destOrd="0" presId="urn:microsoft.com/office/officeart/2017/3/layout/DropPinTimeline"/>
    <dgm:cxn modelId="{47ADF2DB-E28F-4DE8-8F8F-AFFB8E00B126}" srcId="{628B2071-A642-4BFB-A453-3F13B39638EF}" destId="{88C56C97-DA69-4C43-AA31-851A130915F9}" srcOrd="0" destOrd="0" parTransId="{231F77FD-0A6F-42DB-8FC7-55A512A0A88E}" sibTransId="{E7EAC273-BCC5-4A5F-ACAC-62585C24AC98}"/>
    <dgm:cxn modelId="{022EB6EB-316B-43A5-8B8D-C7ECAEE40872}" type="presOf" srcId="{7ABD397A-CC4A-4AD5-B803-45AC45986535}" destId="{3F71A9BF-5672-4261-8E02-15DDBC96A879}" srcOrd="0" destOrd="0" presId="urn:microsoft.com/office/officeart/2017/3/layout/DropPinTimeline"/>
    <dgm:cxn modelId="{12407A8D-CA7D-4496-9311-679299CEA94C}" type="presParOf" srcId="{3F71A9BF-5672-4261-8E02-15DDBC96A879}" destId="{6CF7EE1E-92D3-47AF-80F6-A51BDBEEEDE2}" srcOrd="0" destOrd="0" presId="urn:microsoft.com/office/officeart/2017/3/layout/DropPinTimeline"/>
    <dgm:cxn modelId="{D4F73312-8A3E-4982-B163-ACEEDCAE24C0}" type="presParOf" srcId="{3F71A9BF-5672-4261-8E02-15DDBC96A879}" destId="{52FBE399-B677-4573-B1F9-74E79A79666C}" srcOrd="1" destOrd="0" presId="urn:microsoft.com/office/officeart/2017/3/layout/DropPinTimeline"/>
    <dgm:cxn modelId="{C5B2F333-8257-4041-AA83-A2B5D02F9E73}" type="presParOf" srcId="{52FBE399-B677-4573-B1F9-74E79A79666C}" destId="{63DEB2E7-F0CC-4409-89F8-F7F468E12D9B}" srcOrd="0" destOrd="0" presId="urn:microsoft.com/office/officeart/2017/3/layout/DropPinTimeline"/>
    <dgm:cxn modelId="{18985BDC-89C8-4E6D-A84D-E00C3CF144EA}" type="presParOf" srcId="{63DEB2E7-F0CC-4409-89F8-F7F468E12D9B}" destId="{7AFF8EAD-B280-4C1D-B1C8-706B4AD17DF7}" srcOrd="0" destOrd="0" presId="urn:microsoft.com/office/officeart/2017/3/layout/DropPinTimeline"/>
    <dgm:cxn modelId="{2B641BBF-3FAA-420B-A9D0-AF3D0959D813}" type="presParOf" srcId="{63DEB2E7-F0CC-4409-89F8-F7F468E12D9B}" destId="{6A7068E3-0662-441B-BED4-994046417A0B}" srcOrd="1" destOrd="0" presId="urn:microsoft.com/office/officeart/2017/3/layout/DropPinTimeline"/>
    <dgm:cxn modelId="{7F03D94C-B9BE-4A88-B188-EE223BB72BF1}" type="presParOf" srcId="{6A7068E3-0662-441B-BED4-994046417A0B}" destId="{ADE47982-5F9C-49A3-B64B-69E2D619CC85}" srcOrd="0" destOrd="0" presId="urn:microsoft.com/office/officeart/2017/3/layout/DropPinTimeline"/>
    <dgm:cxn modelId="{A6FAC525-23F4-4D5F-BAB8-448B1C6DBE6F}" type="presParOf" srcId="{6A7068E3-0662-441B-BED4-994046417A0B}" destId="{93FD19BC-D742-4F3F-8513-503CD6CC0987}" srcOrd="1" destOrd="0" presId="urn:microsoft.com/office/officeart/2017/3/layout/DropPinTimeline"/>
    <dgm:cxn modelId="{C3B6FF7F-9C3B-43C3-8969-B032D0A50DC0}" type="presParOf" srcId="{63DEB2E7-F0CC-4409-89F8-F7F468E12D9B}" destId="{7BD110E4-0E81-432A-99B8-4D43B1285C20}" srcOrd="2" destOrd="0" presId="urn:microsoft.com/office/officeart/2017/3/layout/DropPinTimeline"/>
    <dgm:cxn modelId="{8826F27C-21D0-4FFE-87E8-4CEE63FCB7F0}" type="presParOf" srcId="{63DEB2E7-F0CC-4409-89F8-F7F468E12D9B}" destId="{C0D42DFE-37DA-4E43-A24B-0154C511437E}" srcOrd="3" destOrd="0" presId="urn:microsoft.com/office/officeart/2017/3/layout/DropPinTimeline"/>
    <dgm:cxn modelId="{C61580B7-E2A2-4D8A-A413-426CB25EDD88}" type="presParOf" srcId="{63DEB2E7-F0CC-4409-89F8-F7F468E12D9B}" destId="{D0329FE8-F9A2-4765-984C-EFA86D212982}" srcOrd="4" destOrd="0" presId="urn:microsoft.com/office/officeart/2017/3/layout/DropPinTimeline"/>
    <dgm:cxn modelId="{E360E85B-8728-459C-90BB-B2CCB8D4029F}" type="presParOf" srcId="{63DEB2E7-F0CC-4409-89F8-F7F468E12D9B}" destId="{E26CF371-493D-4F3E-84F6-120A9B29CC22}" srcOrd="5" destOrd="0" presId="urn:microsoft.com/office/officeart/2017/3/layout/DropPinTimeline"/>
    <dgm:cxn modelId="{D89410E5-2A52-46A4-ADA0-40993B9DF359}" type="presParOf" srcId="{52FBE399-B677-4573-B1F9-74E79A79666C}" destId="{54406A31-728A-468C-8927-F67194976476}" srcOrd="1" destOrd="0" presId="urn:microsoft.com/office/officeart/2017/3/layout/DropPinTimeline"/>
    <dgm:cxn modelId="{22CCDFED-B84C-465D-B6BE-CB9B9F9F2F3B}" type="presParOf" srcId="{52FBE399-B677-4573-B1F9-74E79A79666C}" destId="{CFD7D4AE-AAE0-43A4-934C-8D6C9794EC86}" srcOrd="2" destOrd="0" presId="urn:microsoft.com/office/officeart/2017/3/layout/DropPinTimeline"/>
    <dgm:cxn modelId="{D27E9853-4558-41D2-92A1-A9A8CAE9B418}" type="presParOf" srcId="{CFD7D4AE-AAE0-43A4-934C-8D6C9794EC86}" destId="{D3BAA4F0-13A0-4111-8627-C528A1B39D89}" srcOrd="0" destOrd="0" presId="urn:microsoft.com/office/officeart/2017/3/layout/DropPinTimeline"/>
    <dgm:cxn modelId="{44C545DB-4B56-4A06-ADE6-44338841C920}" type="presParOf" srcId="{CFD7D4AE-AAE0-43A4-934C-8D6C9794EC86}" destId="{892A3C28-AA67-4D13-875B-4B721DD0CC56}" srcOrd="1" destOrd="0" presId="urn:microsoft.com/office/officeart/2017/3/layout/DropPinTimeline"/>
    <dgm:cxn modelId="{1317035C-B424-4FC8-A970-3BAA8E7B7DC9}" type="presParOf" srcId="{892A3C28-AA67-4D13-875B-4B721DD0CC56}" destId="{F6EFD375-2E62-4680-AA9B-A0D122DA2F30}" srcOrd="0" destOrd="0" presId="urn:microsoft.com/office/officeart/2017/3/layout/DropPinTimeline"/>
    <dgm:cxn modelId="{D049DFAA-28BC-4623-9EE6-AAF847DEF21C}" type="presParOf" srcId="{892A3C28-AA67-4D13-875B-4B721DD0CC56}" destId="{588A116F-F77F-417B-93B9-3F8E136263E8}" srcOrd="1" destOrd="0" presId="urn:microsoft.com/office/officeart/2017/3/layout/DropPinTimeline"/>
    <dgm:cxn modelId="{DA271A13-33EF-43EE-8374-D77C42FFA998}" type="presParOf" srcId="{CFD7D4AE-AAE0-43A4-934C-8D6C9794EC86}" destId="{86A6B8D4-4BA3-45A8-8F58-E8BF61650EA1}" srcOrd="2" destOrd="0" presId="urn:microsoft.com/office/officeart/2017/3/layout/DropPinTimeline"/>
    <dgm:cxn modelId="{1FBBB862-5EBA-4A50-861A-DDBFC4DD9646}" type="presParOf" srcId="{CFD7D4AE-AAE0-43A4-934C-8D6C9794EC86}" destId="{4E4FE69A-8BFB-4BCC-A9F5-5489C211D851}" srcOrd="3" destOrd="0" presId="urn:microsoft.com/office/officeart/2017/3/layout/DropPinTimeline"/>
    <dgm:cxn modelId="{FD3C5C10-B31C-491F-BCA9-A48A6484541C}" type="presParOf" srcId="{CFD7D4AE-AAE0-43A4-934C-8D6C9794EC86}" destId="{17EBB8FF-C8D6-4E07-9332-97DF9FFEA498}" srcOrd="4" destOrd="0" presId="urn:microsoft.com/office/officeart/2017/3/layout/DropPinTimeline"/>
    <dgm:cxn modelId="{E0FC904C-5787-4555-8DD0-30726A692046}" type="presParOf" srcId="{CFD7D4AE-AAE0-43A4-934C-8D6C9794EC86}" destId="{693D0E87-9574-41A2-9FF4-F3D16F09DA3B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D2AE145-1F11-46FA-8744-EC34D6D9A45C}" type="doc">
      <dgm:prSet loTypeId="urn:microsoft.com/office/officeart/2016/7/layout/BasicLinearProcessNumbered" loCatId="process" qsTypeId="urn:microsoft.com/office/officeart/2005/8/quickstyle/simple5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47F97958-AFEF-4EB3-AEF0-FCE3C3C1C90B}">
      <dgm:prSet/>
      <dgm:spPr/>
      <dgm:t>
        <a:bodyPr/>
        <a:lstStyle/>
        <a:p>
          <a:r>
            <a:rPr lang="en-GB" dirty="0"/>
            <a:t>Recycling waste – citizens are obligated</a:t>
          </a:r>
          <a:endParaRPr lang="en-US" dirty="0"/>
        </a:p>
      </dgm:t>
    </dgm:pt>
    <dgm:pt modelId="{0E6C02F8-E0CD-4CD7-9644-50CDF8684EFF}" type="parTrans" cxnId="{9CD369BC-87B4-4F2E-913F-FD138AC9BB78}">
      <dgm:prSet/>
      <dgm:spPr/>
      <dgm:t>
        <a:bodyPr/>
        <a:lstStyle/>
        <a:p>
          <a:endParaRPr lang="en-US"/>
        </a:p>
      </dgm:t>
    </dgm:pt>
    <dgm:pt modelId="{B6CA58E9-AD94-4F60-98C4-B705D32E3CDF}" type="sibTrans" cxnId="{9CD369BC-87B4-4F2E-913F-FD138AC9BB78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007924F1-009A-4321-B7FA-12283E7CF9EF}">
      <dgm:prSet/>
      <dgm:spPr/>
      <dgm:t>
        <a:bodyPr/>
        <a:lstStyle/>
        <a:p>
          <a:r>
            <a:rPr lang="en-GB"/>
            <a:t>Encouragement by local authorities to use public transport and bicycle</a:t>
          </a:r>
          <a:endParaRPr lang="en-US"/>
        </a:p>
      </dgm:t>
    </dgm:pt>
    <dgm:pt modelId="{526D3658-6C9E-48F7-BF08-F4D73FA15A72}" type="parTrans" cxnId="{49B1239E-9A60-412F-81A4-02BDA86E39DF}">
      <dgm:prSet/>
      <dgm:spPr/>
      <dgm:t>
        <a:bodyPr/>
        <a:lstStyle/>
        <a:p>
          <a:endParaRPr lang="en-US"/>
        </a:p>
      </dgm:t>
    </dgm:pt>
    <dgm:pt modelId="{689FA558-FCF6-4D0D-A03E-E45051F2D504}" type="sibTrans" cxnId="{49B1239E-9A60-412F-81A4-02BDA86E39DF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A45580BF-6763-438F-B29E-4660ACF1D98A}">
      <dgm:prSet/>
      <dgm:spPr/>
      <dgm:t>
        <a:bodyPr/>
        <a:lstStyle/>
        <a:p>
          <a:r>
            <a:rPr lang="en-GB"/>
            <a:t>Ecology education starts at age of 1!!!</a:t>
          </a:r>
          <a:endParaRPr lang="en-US"/>
        </a:p>
      </dgm:t>
    </dgm:pt>
    <dgm:pt modelId="{DD37FC16-BF88-47C6-BE09-EABECC08E32D}" type="parTrans" cxnId="{486919E5-26E9-4C3A-8D5D-7896574771DA}">
      <dgm:prSet/>
      <dgm:spPr/>
      <dgm:t>
        <a:bodyPr/>
        <a:lstStyle/>
        <a:p>
          <a:endParaRPr lang="en-US"/>
        </a:p>
      </dgm:t>
    </dgm:pt>
    <dgm:pt modelId="{7AB93A07-C61A-4190-BD47-A0081956F56E}" type="sibTrans" cxnId="{486919E5-26E9-4C3A-8D5D-7896574771DA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82783E6E-5FAE-4728-B306-1CE73E2F55C8}">
      <dgm:prSet/>
      <dgm:spPr/>
      <dgm:t>
        <a:bodyPr/>
        <a:lstStyle/>
        <a:p>
          <a:r>
            <a:rPr lang="en-GB" dirty="0"/>
            <a:t>Discourage citizens to use their own transport/vehicle for short distance</a:t>
          </a:r>
          <a:endParaRPr lang="en-US" dirty="0"/>
        </a:p>
      </dgm:t>
    </dgm:pt>
    <dgm:pt modelId="{1D7BCF9D-3C7F-4B23-95E1-EF9B64FBA26E}" type="parTrans" cxnId="{7DEBE594-85D5-4D20-AEA5-CC43D852BB8E}">
      <dgm:prSet/>
      <dgm:spPr/>
      <dgm:t>
        <a:bodyPr/>
        <a:lstStyle/>
        <a:p>
          <a:endParaRPr lang="en-US"/>
        </a:p>
      </dgm:t>
    </dgm:pt>
    <dgm:pt modelId="{8B5718CB-B051-481B-943A-5ECB4ECF546F}" type="sibTrans" cxnId="{7DEBE594-85D5-4D20-AEA5-CC43D852BB8E}">
      <dgm:prSet phldrT="4"/>
      <dgm:spPr/>
      <dgm:t>
        <a:bodyPr/>
        <a:lstStyle/>
        <a:p>
          <a:r>
            <a:rPr lang="en-US"/>
            <a:t>4</a:t>
          </a:r>
        </a:p>
      </dgm:t>
    </dgm:pt>
    <dgm:pt modelId="{47E8A3AD-458B-4DBC-AA0F-3D97AE4F3066}" type="pres">
      <dgm:prSet presAssocID="{7D2AE145-1F11-46FA-8744-EC34D6D9A45C}" presName="Name0" presStyleCnt="0">
        <dgm:presLayoutVars>
          <dgm:animLvl val="lvl"/>
          <dgm:resizeHandles val="exact"/>
        </dgm:presLayoutVars>
      </dgm:prSet>
      <dgm:spPr/>
    </dgm:pt>
    <dgm:pt modelId="{FDE06F9D-72E6-4B7F-AC84-573FAF37FE7F}" type="pres">
      <dgm:prSet presAssocID="{47F97958-AFEF-4EB3-AEF0-FCE3C3C1C90B}" presName="compositeNode" presStyleCnt="0">
        <dgm:presLayoutVars>
          <dgm:bulletEnabled val="1"/>
        </dgm:presLayoutVars>
      </dgm:prSet>
      <dgm:spPr/>
    </dgm:pt>
    <dgm:pt modelId="{1B0EF820-F5AB-489B-B532-52D404E5D2F4}" type="pres">
      <dgm:prSet presAssocID="{47F97958-AFEF-4EB3-AEF0-FCE3C3C1C90B}" presName="bgRect" presStyleLbl="bgAccFollowNode1" presStyleIdx="0" presStyleCnt="4"/>
      <dgm:spPr/>
    </dgm:pt>
    <dgm:pt modelId="{B13D3DE7-6EDE-4A0A-8A04-A7A1421C5827}" type="pres">
      <dgm:prSet presAssocID="{B6CA58E9-AD94-4F60-98C4-B705D32E3CDF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D288F9D2-E15C-49AB-87CC-21343E985503}" type="pres">
      <dgm:prSet presAssocID="{47F97958-AFEF-4EB3-AEF0-FCE3C3C1C90B}" presName="bottomLine" presStyleLbl="alignNode1" presStyleIdx="1" presStyleCnt="8">
        <dgm:presLayoutVars/>
      </dgm:prSet>
      <dgm:spPr/>
    </dgm:pt>
    <dgm:pt modelId="{E61DAF57-25E8-4A79-8764-3D46112506D2}" type="pres">
      <dgm:prSet presAssocID="{47F97958-AFEF-4EB3-AEF0-FCE3C3C1C90B}" presName="nodeText" presStyleLbl="bgAccFollowNode1" presStyleIdx="0" presStyleCnt="4">
        <dgm:presLayoutVars>
          <dgm:bulletEnabled val="1"/>
        </dgm:presLayoutVars>
      </dgm:prSet>
      <dgm:spPr/>
    </dgm:pt>
    <dgm:pt modelId="{B65B4229-71B8-4F7C-B179-AB4DEEBBDFF8}" type="pres">
      <dgm:prSet presAssocID="{B6CA58E9-AD94-4F60-98C4-B705D32E3CDF}" presName="sibTrans" presStyleCnt="0"/>
      <dgm:spPr/>
    </dgm:pt>
    <dgm:pt modelId="{3D171582-26C6-4ABD-8495-CE7A13219AE3}" type="pres">
      <dgm:prSet presAssocID="{007924F1-009A-4321-B7FA-12283E7CF9EF}" presName="compositeNode" presStyleCnt="0">
        <dgm:presLayoutVars>
          <dgm:bulletEnabled val="1"/>
        </dgm:presLayoutVars>
      </dgm:prSet>
      <dgm:spPr/>
    </dgm:pt>
    <dgm:pt modelId="{8B8E8AB4-9142-4196-92DF-59F96102D303}" type="pres">
      <dgm:prSet presAssocID="{007924F1-009A-4321-B7FA-12283E7CF9EF}" presName="bgRect" presStyleLbl="bgAccFollowNode1" presStyleIdx="1" presStyleCnt="4"/>
      <dgm:spPr/>
    </dgm:pt>
    <dgm:pt modelId="{6C096AC3-AA7D-4698-B177-7D1BF863BB0D}" type="pres">
      <dgm:prSet presAssocID="{689FA558-FCF6-4D0D-A03E-E45051F2D504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4C442952-0F3D-435C-8875-1838176C2FD8}" type="pres">
      <dgm:prSet presAssocID="{007924F1-009A-4321-B7FA-12283E7CF9EF}" presName="bottomLine" presStyleLbl="alignNode1" presStyleIdx="3" presStyleCnt="8">
        <dgm:presLayoutVars/>
      </dgm:prSet>
      <dgm:spPr/>
    </dgm:pt>
    <dgm:pt modelId="{C10C5A87-5A7F-4896-B0CE-53C33A737274}" type="pres">
      <dgm:prSet presAssocID="{007924F1-009A-4321-B7FA-12283E7CF9EF}" presName="nodeText" presStyleLbl="bgAccFollowNode1" presStyleIdx="1" presStyleCnt="4">
        <dgm:presLayoutVars>
          <dgm:bulletEnabled val="1"/>
        </dgm:presLayoutVars>
      </dgm:prSet>
      <dgm:spPr/>
    </dgm:pt>
    <dgm:pt modelId="{706AA85D-5154-40B7-8C50-563B586D2827}" type="pres">
      <dgm:prSet presAssocID="{689FA558-FCF6-4D0D-A03E-E45051F2D504}" presName="sibTrans" presStyleCnt="0"/>
      <dgm:spPr/>
    </dgm:pt>
    <dgm:pt modelId="{486F7648-2B54-4C12-A668-E090AE3888F3}" type="pres">
      <dgm:prSet presAssocID="{A45580BF-6763-438F-B29E-4660ACF1D98A}" presName="compositeNode" presStyleCnt="0">
        <dgm:presLayoutVars>
          <dgm:bulletEnabled val="1"/>
        </dgm:presLayoutVars>
      </dgm:prSet>
      <dgm:spPr/>
    </dgm:pt>
    <dgm:pt modelId="{4B8A9DFC-7F25-4F9E-8CEB-89E12A9E686F}" type="pres">
      <dgm:prSet presAssocID="{A45580BF-6763-438F-B29E-4660ACF1D98A}" presName="bgRect" presStyleLbl="bgAccFollowNode1" presStyleIdx="2" presStyleCnt="4"/>
      <dgm:spPr/>
    </dgm:pt>
    <dgm:pt modelId="{14EA37EC-A584-4843-84EE-66D7E02491E7}" type="pres">
      <dgm:prSet presAssocID="{7AB93A07-C61A-4190-BD47-A0081956F56E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6CD8FAAC-CD9F-419B-B5B1-104CD81A3BB7}" type="pres">
      <dgm:prSet presAssocID="{A45580BF-6763-438F-B29E-4660ACF1D98A}" presName="bottomLine" presStyleLbl="alignNode1" presStyleIdx="5" presStyleCnt="8">
        <dgm:presLayoutVars/>
      </dgm:prSet>
      <dgm:spPr/>
    </dgm:pt>
    <dgm:pt modelId="{3C1E9DA7-14BC-4CEE-8721-A0542F0761A2}" type="pres">
      <dgm:prSet presAssocID="{A45580BF-6763-438F-B29E-4660ACF1D98A}" presName="nodeText" presStyleLbl="bgAccFollowNode1" presStyleIdx="2" presStyleCnt="4">
        <dgm:presLayoutVars>
          <dgm:bulletEnabled val="1"/>
        </dgm:presLayoutVars>
      </dgm:prSet>
      <dgm:spPr/>
    </dgm:pt>
    <dgm:pt modelId="{8E99BC02-F867-4F50-9F89-D52518548EFB}" type="pres">
      <dgm:prSet presAssocID="{7AB93A07-C61A-4190-BD47-A0081956F56E}" presName="sibTrans" presStyleCnt="0"/>
      <dgm:spPr/>
    </dgm:pt>
    <dgm:pt modelId="{AA8AE59A-2D36-491D-A8C5-697E0998F7A1}" type="pres">
      <dgm:prSet presAssocID="{82783E6E-5FAE-4728-B306-1CE73E2F55C8}" presName="compositeNode" presStyleCnt="0">
        <dgm:presLayoutVars>
          <dgm:bulletEnabled val="1"/>
        </dgm:presLayoutVars>
      </dgm:prSet>
      <dgm:spPr/>
    </dgm:pt>
    <dgm:pt modelId="{4FD9A578-88CF-4968-A793-D710A65D4424}" type="pres">
      <dgm:prSet presAssocID="{82783E6E-5FAE-4728-B306-1CE73E2F55C8}" presName="bgRect" presStyleLbl="bgAccFollowNode1" presStyleIdx="3" presStyleCnt="4"/>
      <dgm:spPr/>
    </dgm:pt>
    <dgm:pt modelId="{AC5B291E-FD35-4B0E-89B8-986AA8765686}" type="pres">
      <dgm:prSet presAssocID="{8B5718CB-B051-481B-943A-5ECB4ECF546F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036DD2F9-A142-4D41-9C56-EF522B0FDD37}" type="pres">
      <dgm:prSet presAssocID="{82783E6E-5FAE-4728-B306-1CE73E2F55C8}" presName="bottomLine" presStyleLbl="alignNode1" presStyleIdx="7" presStyleCnt="8">
        <dgm:presLayoutVars/>
      </dgm:prSet>
      <dgm:spPr/>
    </dgm:pt>
    <dgm:pt modelId="{ACEBB099-A981-453F-BF8C-70AFE40B0D2C}" type="pres">
      <dgm:prSet presAssocID="{82783E6E-5FAE-4728-B306-1CE73E2F55C8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B2FD4E1B-5E74-4FE1-AA05-F42D87AC9FF1}" type="presOf" srcId="{82783E6E-5FAE-4728-B306-1CE73E2F55C8}" destId="{4FD9A578-88CF-4968-A793-D710A65D4424}" srcOrd="0" destOrd="0" presId="urn:microsoft.com/office/officeart/2016/7/layout/BasicLinearProcessNumbered"/>
    <dgm:cxn modelId="{E67E413E-5B10-4BCF-8ED7-208F90FC10E5}" type="presOf" srcId="{47F97958-AFEF-4EB3-AEF0-FCE3C3C1C90B}" destId="{1B0EF820-F5AB-489B-B532-52D404E5D2F4}" srcOrd="0" destOrd="0" presId="urn:microsoft.com/office/officeart/2016/7/layout/BasicLinearProcessNumbered"/>
    <dgm:cxn modelId="{D80F3B44-CBCA-45A6-8A6C-824CCC34F4B5}" type="presOf" srcId="{47F97958-AFEF-4EB3-AEF0-FCE3C3C1C90B}" destId="{E61DAF57-25E8-4A79-8764-3D46112506D2}" srcOrd="1" destOrd="0" presId="urn:microsoft.com/office/officeart/2016/7/layout/BasicLinearProcessNumbered"/>
    <dgm:cxn modelId="{021CB34A-17B1-4F2F-B78D-697DA7883487}" type="presOf" srcId="{689FA558-FCF6-4D0D-A03E-E45051F2D504}" destId="{6C096AC3-AA7D-4698-B177-7D1BF863BB0D}" srcOrd="0" destOrd="0" presId="urn:microsoft.com/office/officeart/2016/7/layout/BasicLinearProcessNumbered"/>
    <dgm:cxn modelId="{4AC03D6D-0098-4868-97C8-ECD279DCC139}" type="presOf" srcId="{82783E6E-5FAE-4728-B306-1CE73E2F55C8}" destId="{ACEBB099-A981-453F-BF8C-70AFE40B0D2C}" srcOrd="1" destOrd="0" presId="urn:microsoft.com/office/officeart/2016/7/layout/BasicLinearProcessNumbered"/>
    <dgm:cxn modelId="{57170F51-4E7C-4F7F-B203-B6CD00C73878}" type="presOf" srcId="{007924F1-009A-4321-B7FA-12283E7CF9EF}" destId="{8B8E8AB4-9142-4196-92DF-59F96102D303}" srcOrd="0" destOrd="0" presId="urn:microsoft.com/office/officeart/2016/7/layout/BasicLinearProcessNumbered"/>
    <dgm:cxn modelId="{B536FE52-0761-4986-B6D7-5E4919F8CBAA}" type="presOf" srcId="{7AB93A07-C61A-4190-BD47-A0081956F56E}" destId="{14EA37EC-A584-4843-84EE-66D7E02491E7}" srcOrd="0" destOrd="0" presId="urn:microsoft.com/office/officeart/2016/7/layout/BasicLinearProcessNumbered"/>
    <dgm:cxn modelId="{4E122757-9C88-442E-9E3E-7F716841F340}" type="presOf" srcId="{A45580BF-6763-438F-B29E-4660ACF1D98A}" destId="{3C1E9DA7-14BC-4CEE-8721-A0542F0761A2}" srcOrd="1" destOrd="0" presId="urn:microsoft.com/office/officeart/2016/7/layout/BasicLinearProcessNumbered"/>
    <dgm:cxn modelId="{7DEBE594-85D5-4D20-AEA5-CC43D852BB8E}" srcId="{7D2AE145-1F11-46FA-8744-EC34D6D9A45C}" destId="{82783E6E-5FAE-4728-B306-1CE73E2F55C8}" srcOrd="3" destOrd="0" parTransId="{1D7BCF9D-3C7F-4B23-95E1-EF9B64FBA26E}" sibTransId="{8B5718CB-B051-481B-943A-5ECB4ECF546F}"/>
    <dgm:cxn modelId="{49B1239E-9A60-412F-81A4-02BDA86E39DF}" srcId="{7D2AE145-1F11-46FA-8744-EC34D6D9A45C}" destId="{007924F1-009A-4321-B7FA-12283E7CF9EF}" srcOrd="1" destOrd="0" parTransId="{526D3658-6C9E-48F7-BF08-F4D73FA15A72}" sibTransId="{689FA558-FCF6-4D0D-A03E-E45051F2D504}"/>
    <dgm:cxn modelId="{9CD369BC-87B4-4F2E-913F-FD138AC9BB78}" srcId="{7D2AE145-1F11-46FA-8744-EC34D6D9A45C}" destId="{47F97958-AFEF-4EB3-AEF0-FCE3C3C1C90B}" srcOrd="0" destOrd="0" parTransId="{0E6C02F8-E0CD-4CD7-9644-50CDF8684EFF}" sibTransId="{B6CA58E9-AD94-4F60-98C4-B705D32E3CDF}"/>
    <dgm:cxn modelId="{0FA799C2-8AA6-4358-BD13-3A1EDAF4E5F3}" type="presOf" srcId="{8B5718CB-B051-481B-943A-5ECB4ECF546F}" destId="{AC5B291E-FD35-4B0E-89B8-986AA8765686}" srcOrd="0" destOrd="0" presId="urn:microsoft.com/office/officeart/2016/7/layout/BasicLinearProcessNumbered"/>
    <dgm:cxn modelId="{85045BD4-76DA-4BA1-997C-6ECB7DB38D52}" type="presOf" srcId="{7D2AE145-1F11-46FA-8744-EC34D6D9A45C}" destId="{47E8A3AD-458B-4DBC-AA0F-3D97AE4F3066}" srcOrd="0" destOrd="0" presId="urn:microsoft.com/office/officeart/2016/7/layout/BasicLinearProcessNumbered"/>
    <dgm:cxn modelId="{D92199D9-7221-4FE6-BE45-8E013602067F}" type="presOf" srcId="{B6CA58E9-AD94-4F60-98C4-B705D32E3CDF}" destId="{B13D3DE7-6EDE-4A0A-8A04-A7A1421C5827}" srcOrd="0" destOrd="0" presId="urn:microsoft.com/office/officeart/2016/7/layout/BasicLinearProcessNumbered"/>
    <dgm:cxn modelId="{ACED6EDC-ACBE-49EE-8997-051E03D500C0}" type="presOf" srcId="{007924F1-009A-4321-B7FA-12283E7CF9EF}" destId="{C10C5A87-5A7F-4896-B0CE-53C33A737274}" srcOrd="1" destOrd="0" presId="urn:microsoft.com/office/officeart/2016/7/layout/BasicLinearProcessNumbered"/>
    <dgm:cxn modelId="{486919E5-26E9-4C3A-8D5D-7896574771DA}" srcId="{7D2AE145-1F11-46FA-8744-EC34D6D9A45C}" destId="{A45580BF-6763-438F-B29E-4660ACF1D98A}" srcOrd="2" destOrd="0" parTransId="{DD37FC16-BF88-47C6-BE09-EABECC08E32D}" sibTransId="{7AB93A07-C61A-4190-BD47-A0081956F56E}"/>
    <dgm:cxn modelId="{1B472BFF-5E60-401B-9A41-73E1B7E3CD2D}" type="presOf" srcId="{A45580BF-6763-438F-B29E-4660ACF1D98A}" destId="{4B8A9DFC-7F25-4F9E-8CEB-89E12A9E686F}" srcOrd="0" destOrd="0" presId="urn:microsoft.com/office/officeart/2016/7/layout/BasicLinearProcessNumbered"/>
    <dgm:cxn modelId="{84AFA635-B097-49CF-91CC-1F021663E31E}" type="presParOf" srcId="{47E8A3AD-458B-4DBC-AA0F-3D97AE4F3066}" destId="{FDE06F9D-72E6-4B7F-AC84-573FAF37FE7F}" srcOrd="0" destOrd="0" presId="urn:microsoft.com/office/officeart/2016/7/layout/BasicLinearProcessNumbered"/>
    <dgm:cxn modelId="{E065DADF-0EEF-4811-B460-7768150E8E14}" type="presParOf" srcId="{FDE06F9D-72E6-4B7F-AC84-573FAF37FE7F}" destId="{1B0EF820-F5AB-489B-B532-52D404E5D2F4}" srcOrd="0" destOrd="0" presId="urn:microsoft.com/office/officeart/2016/7/layout/BasicLinearProcessNumbered"/>
    <dgm:cxn modelId="{D40B0302-43E9-423D-8C36-1D2BA2475E36}" type="presParOf" srcId="{FDE06F9D-72E6-4B7F-AC84-573FAF37FE7F}" destId="{B13D3DE7-6EDE-4A0A-8A04-A7A1421C5827}" srcOrd="1" destOrd="0" presId="urn:microsoft.com/office/officeart/2016/7/layout/BasicLinearProcessNumbered"/>
    <dgm:cxn modelId="{3A1D8ACE-D550-4186-8B05-A6A2009F0853}" type="presParOf" srcId="{FDE06F9D-72E6-4B7F-AC84-573FAF37FE7F}" destId="{D288F9D2-E15C-49AB-87CC-21343E985503}" srcOrd="2" destOrd="0" presId="urn:microsoft.com/office/officeart/2016/7/layout/BasicLinearProcessNumbered"/>
    <dgm:cxn modelId="{94B7C9E5-87EE-4C1B-B448-96BE33FB0C0C}" type="presParOf" srcId="{FDE06F9D-72E6-4B7F-AC84-573FAF37FE7F}" destId="{E61DAF57-25E8-4A79-8764-3D46112506D2}" srcOrd="3" destOrd="0" presId="urn:microsoft.com/office/officeart/2016/7/layout/BasicLinearProcessNumbered"/>
    <dgm:cxn modelId="{31AE1861-ABB9-4F35-ABE7-1298C590B33B}" type="presParOf" srcId="{47E8A3AD-458B-4DBC-AA0F-3D97AE4F3066}" destId="{B65B4229-71B8-4F7C-B179-AB4DEEBBDFF8}" srcOrd="1" destOrd="0" presId="urn:microsoft.com/office/officeart/2016/7/layout/BasicLinearProcessNumbered"/>
    <dgm:cxn modelId="{26462716-95FC-41E9-82F5-0C0D2FE196EB}" type="presParOf" srcId="{47E8A3AD-458B-4DBC-AA0F-3D97AE4F3066}" destId="{3D171582-26C6-4ABD-8495-CE7A13219AE3}" srcOrd="2" destOrd="0" presId="urn:microsoft.com/office/officeart/2016/7/layout/BasicLinearProcessNumbered"/>
    <dgm:cxn modelId="{E8630659-1153-4A6B-A3A8-F310027DD331}" type="presParOf" srcId="{3D171582-26C6-4ABD-8495-CE7A13219AE3}" destId="{8B8E8AB4-9142-4196-92DF-59F96102D303}" srcOrd="0" destOrd="0" presId="urn:microsoft.com/office/officeart/2016/7/layout/BasicLinearProcessNumbered"/>
    <dgm:cxn modelId="{74A4045E-4CF7-410F-85AA-107854099FD1}" type="presParOf" srcId="{3D171582-26C6-4ABD-8495-CE7A13219AE3}" destId="{6C096AC3-AA7D-4698-B177-7D1BF863BB0D}" srcOrd="1" destOrd="0" presId="urn:microsoft.com/office/officeart/2016/7/layout/BasicLinearProcessNumbered"/>
    <dgm:cxn modelId="{C8BB8B3F-0ACB-4B8F-B28A-00669687FC6D}" type="presParOf" srcId="{3D171582-26C6-4ABD-8495-CE7A13219AE3}" destId="{4C442952-0F3D-435C-8875-1838176C2FD8}" srcOrd="2" destOrd="0" presId="urn:microsoft.com/office/officeart/2016/7/layout/BasicLinearProcessNumbered"/>
    <dgm:cxn modelId="{5DAD0F65-9294-4505-B866-669161F51451}" type="presParOf" srcId="{3D171582-26C6-4ABD-8495-CE7A13219AE3}" destId="{C10C5A87-5A7F-4896-B0CE-53C33A737274}" srcOrd="3" destOrd="0" presId="urn:microsoft.com/office/officeart/2016/7/layout/BasicLinearProcessNumbered"/>
    <dgm:cxn modelId="{893595EE-B382-41C0-8818-3FE12FB85648}" type="presParOf" srcId="{47E8A3AD-458B-4DBC-AA0F-3D97AE4F3066}" destId="{706AA85D-5154-40B7-8C50-563B586D2827}" srcOrd="3" destOrd="0" presId="urn:microsoft.com/office/officeart/2016/7/layout/BasicLinearProcessNumbered"/>
    <dgm:cxn modelId="{A6B1FEB9-0D79-46A3-9FDA-AF04C09EBF8D}" type="presParOf" srcId="{47E8A3AD-458B-4DBC-AA0F-3D97AE4F3066}" destId="{486F7648-2B54-4C12-A668-E090AE3888F3}" srcOrd="4" destOrd="0" presId="urn:microsoft.com/office/officeart/2016/7/layout/BasicLinearProcessNumbered"/>
    <dgm:cxn modelId="{2B0393C9-B621-4A10-831F-76F71DE42A08}" type="presParOf" srcId="{486F7648-2B54-4C12-A668-E090AE3888F3}" destId="{4B8A9DFC-7F25-4F9E-8CEB-89E12A9E686F}" srcOrd="0" destOrd="0" presId="urn:microsoft.com/office/officeart/2016/7/layout/BasicLinearProcessNumbered"/>
    <dgm:cxn modelId="{595ADDF9-F91B-461E-A528-7E3BE26FBD3F}" type="presParOf" srcId="{486F7648-2B54-4C12-A668-E090AE3888F3}" destId="{14EA37EC-A584-4843-84EE-66D7E02491E7}" srcOrd="1" destOrd="0" presId="urn:microsoft.com/office/officeart/2016/7/layout/BasicLinearProcessNumbered"/>
    <dgm:cxn modelId="{6DEEB76F-9CBB-4C5C-BC5D-DF4CA767EBC5}" type="presParOf" srcId="{486F7648-2B54-4C12-A668-E090AE3888F3}" destId="{6CD8FAAC-CD9F-419B-B5B1-104CD81A3BB7}" srcOrd="2" destOrd="0" presId="urn:microsoft.com/office/officeart/2016/7/layout/BasicLinearProcessNumbered"/>
    <dgm:cxn modelId="{F9EC61E5-F1D8-4885-B630-A33B574C030F}" type="presParOf" srcId="{486F7648-2B54-4C12-A668-E090AE3888F3}" destId="{3C1E9DA7-14BC-4CEE-8721-A0542F0761A2}" srcOrd="3" destOrd="0" presId="urn:microsoft.com/office/officeart/2016/7/layout/BasicLinearProcessNumbered"/>
    <dgm:cxn modelId="{DD8BAF5A-F310-4C82-B50B-D1D7832976CA}" type="presParOf" srcId="{47E8A3AD-458B-4DBC-AA0F-3D97AE4F3066}" destId="{8E99BC02-F867-4F50-9F89-D52518548EFB}" srcOrd="5" destOrd="0" presId="urn:microsoft.com/office/officeart/2016/7/layout/BasicLinearProcessNumbered"/>
    <dgm:cxn modelId="{6A9853A7-94B4-413B-9D10-3A903EDC11A5}" type="presParOf" srcId="{47E8A3AD-458B-4DBC-AA0F-3D97AE4F3066}" destId="{AA8AE59A-2D36-491D-A8C5-697E0998F7A1}" srcOrd="6" destOrd="0" presId="urn:microsoft.com/office/officeart/2016/7/layout/BasicLinearProcessNumbered"/>
    <dgm:cxn modelId="{F17BF313-0073-456B-9607-E11D9E915DC9}" type="presParOf" srcId="{AA8AE59A-2D36-491D-A8C5-697E0998F7A1}" destId="{4FD9A578-88CF-4968-A793-D710A65D4424}" srcOrd="0" destOrd="0" presId="urn:microsoft.com/office/officeart/2016/7/layout/BasicLinearProcessNumbered"/>
    <dgm:cxn modelId="{F13D488A-3004-4FE4-8F3C-1382D245A4BD}" type="presParOf" srcId="{AA8AE59A-2D36-491D-A8C5-697E0998F7A1}" destId="{AC5B291E-FD35-4B0E-89B8-986AA8765686}" srcOrd="1" destOrd="0" presId="urn:microsoft.com/office/officeart/2016/7/layout/BasicLinearProcessNumbered"/>
    <dgm:cxn modelId="{690CCBCC-917C-43A9-B89A-FE6EA75298F9}" type="presParOf" srcId="{AA8AE59A-2D36-491D-A8C5-697E0998F7A1}" destId="{036DD2F9-A142-4D41-9C56-EF522B0FDD37}" srcOrd="2" destOrd="0" presId="urn:microsoft.com/office/officeart/2016/7/layout/BasicLinearProcessNumbered"/>
    <dgm:cxn modelId="{2A2F63E1-5E11-459E-A061-2E82C823941C}" type="presParOf" srcId="{AA8AE59A-2D36-491D-A8C5-697E0998F7A1}" destId="{ACEBB099-A981-453F-BF8C-70AFE40B0D2C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F7EE1E-92D3-47AF-80F6-A51BDBEEEDE2}">
      <dsp:nvSpPr>
        <dsp:cNvPr id="0" name=""/>
        <dsp:cNvSpPr/>
      </dsp:nvSpPr>
      <dsp:spPr>
        <a:xfrm>
          <a:off x="0" y="1800384"/>
          <a:ext cx="10515600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E47982-5F9C-49A3-B64B-69E2D619CC85}">
      <dsp:nvSpPr>
        <dsp:cNvPr id="0" name=""/>
        <dsp:cNvSpPr/>
      </dsp:nvSpPr>
      <dsp:spPr>
        <a:xfrm rot="8100000">
          <a:off x="59335" y="414918"/>
          <a:ext cx="264797" cy="264797"/>
        </a:xfrm>
        <a:prstGeom prst="teardrop">
          <a:avLst>
            <a:gd name="adj" fmla="val 11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3FD19BC-D742-4F3F-8513-503CD6CC0987}">
      <dsp:nvSpPr>
        <dsp:cNvPr id="0" name=""/>
        <dsp:cNvSpPr/>
      </dsp:nvSpPr>
      <dsp:spPr>
        <a:xfrm>
          <a:off x="88752" y="444334"/>
          <a:ext cx="205963" cy="205963"/>
        </a:xfrm>
        <a:prstGeom prst="ellipse">
          <a:avLst/>
        </a:prstGeom>
        <a:solidFill>
          <a:schemeClr val="accent2"/>
        </a:solidFill>
        <a:ln w="12700" cap="flat" cmpd="sng" algn="ctr">
          <a:solidFill>
            <a:schemeClr val="accent2">
              <a:shade val="50000"/>
            </a:schemeClr>
          </a:solidFill>
          <a:prstDash val="solid"/>
          <a:miter lim="800000"/>
        </a:ln>
        <a:effectLst/>
      </dsp:spPr>
      <dsp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</dsp:sp>
    <dsp:sp modelId="{7BD110E4-0E81-432A-99B8-4D43B1285C20}">
      <dsp:nvSpPr>
        <dsp:cNvPr id="0" name=""/>
        <dsp:cNvSpPr/>
      </dsp:nvSpPr>
      <dsp:spPr>
        <a:xfrm>
          <a:off x="378974" y="734556"/>
          <a:ext cx="3823270" cy="1065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accent3">
                  <a:lumMod val="40000"/>
                  <a:lumOff val="60000"/>
                </a:schemeClr>
              </a:solidFill>
            </a:rPr>
            <a:t>Vaxjo started to measure carbon footprint</a:t>
          </a:r>
        </a:p>
      </dsp:txBody>
      <dsp:txXfrm>
        <a:off x="378974" y="734556"/>
        <a:ext cx="3823270" cy="1065827"/>
      </dsp:txXfrm>
    </dsp:sp>
    <dsp:sp modelId="{C0D42DFE-37DA-4E43-A24B-0154C511437E}">
      <dsp:nvSpPr>
        <dsp:cNvPr id="0" name=""/>
        <dsp:cNvSpPr/>
      </dsp:nvSpPr>
      <dsp:spPr>
        <a:xfrm>
          <a:off x="378974" y="360076"/>
          <a:ext cx="3823270" cy="374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 dirty="0">
              <a:solidFill>
                <a:schemeClr val="accent3">
                  <a:lumMod val="40000"/>
                  <a:lumOff val="60000"/>
                </a:schemeClr>
              </a:solidFill>
            </a:rPr>
            <a:t>1993</a:t>
          </a:r>
        </a:p>
      </dsp:txBody>
      <dsp:txXfrm>
        <a:off x="378974" y="360076"/>
        <a:ext cx="3823270" cy="374479"/>
      </dsp:txXfrm>
    </dsp:sp>
    <dsp:sp modelId="{D0329FE8-F9A2-4765-984C-EFA86D212982}">
      <dsp:nvSpPr>
        <dsp:cNvPr id="0" name=""/>
        <dsp:cNvSpPr/>
      </dsp:nvSpPr>
      <dsp:spPr>
        <a:xfrm>
          <a:off x="191734" y="734556"/>
          <a:ext cx="0" cy="1065827"/>
        </a:xfrm>
        <a:prstGeom prst="line">
          <a:avLst/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FF8EAD-B280-4C1D-B1C8-706B4AD17DF7}">
      <dsp:nvSpPr>
        <dsp:cNvPr id="0" name=""/>
        <dsp:cNvSpPr/>
      </dsp:nvSpPr>
      <dsp:spPr>
        <a:xfrm>
          <a:off x="157433" y="1766680"/>
          <a:ext cx="67406" cy="6740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6EFD375-2E62-4680-AA9B-A0D122DA2F30}">
      <dsp:nvSpPr>
        <dsp:cNvPr id="0" name=""/>
        <dsp:cNvSpPr/>
      </dsp:nvSpPr>
      <dsp:spPr>
        <a:xfrm rot="18900000">
          <a:off x="5959597" y="2921052"/>
          <a:ext cx="264797" cy="264797"/>
        </a:xfrm>
        <a:prstGeom prst="teardrop">
          <a:avLst>
            <a:gd name="adj" fmla="val 115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88A116F-F77F-417B-93B9-3F8E136263E8}">
      <dsp:nvSpPr>
        <dsp:cNvPr id="0" name=""/>
        <dsp:cNvSpPr/>
      </dsp:nvSpPr>
      <dsp:spPr>
        <a:xfrm>
          <a:off x="5989013" y="2950469"/>
          <a:ext cx="205963" cy="205963"/>
        </a:xfrm>
        <a:prstGeom prst="ellipse">
          <a:avLst/>
        </a:prstGeom>
        <a:solidFill>
          <a:schemeClr val="accent2"/>
        </a:solidFill>
        <a:ln w="12700" cap="flat" cmpd="sng" algn="ctr">
          <a:solidFill>
            <a:schemeClr val="accent2">
              <a:shade val="50000"/>
            </a:schemeClr>
          </a:solidFill>
          <a:prstDash val="solid"/>
          <a:miter lim="800000"/>
        </a:ln>
        <a:effectLst/>
      </dsp:spPr>
      <dsp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</dsp:sp>
    <dsp:sp modelId="{86A6B8D4-4BA3-45A8-8F58-E8BF61650EA1}">
      <dsp:nvSpPr>
        <dsp:cNvPr id="0" name=""/>
        <dsp:cNvSpPr/>
      </dsp:nvSpPr>
      <dsp:spPr>
        <a:xfrm>
          <a:off x="6279235" y="1800384"/>
          <a:ext cx="3823270" cy="1065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9525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accent3">
                  <a:lumMod val="40000"/>
                  <a:lumOff val="60000"/>
                </a:schemeClr>
              </a:solidFill>
            </a:rPr>
            <a:t>Vaxjo become a first city in the world to set long term goal to be fossil fuel free in 2030</a:t>
          </a:r>
        </a:p>
      </dsp:txBody>
      <dsp:txXfrm>
        <a:off x="6279235" y="1800384"/>
        <a:ext cx="3823270" cy="1065827"/>
      </dsp:txXfrm>
    </dsp:sp>
    <dsp:sp modelId="{4E4FE69A-8BFB-4BCC-A9F5-5489C211D851}">
      <dsp:nvSpPr>
        <dsp:cNvPr id="0" name=""/>
        <dsp:cNvSpPr/>
      </dsp:nvSpPr>
      <dsp:spPr>
        <a:xfrm>
          <a:off x="6279235" y="2866211"/>
          <a:ext cx="3823270" cy="374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 dirty="0">
              <a:solidFill>
                <a:schemeClr val="accent3">
                  <a:lumMod val="40000"/>
                  <a:lumOff val="60000"/>
                </a:schemeClr>
              </a:solidFill>
            </a:rPr>
            <a:t>1995</a:t>
          </a:r>
        </a:p>
      </dsp:txBody>
      <dsp:txXfrm>
        <a:off x="6279235" y="2866211"/>
        <a:ext cx="3823270" cy="374479"/>
      </dsp:txXfrm>
    </dsp:sp>
    <dsp:sp modelId="{17EBB8FF-C8D6-4E07-9332-97DF9FFEA498}">
      <dsp:nvSpPr>
        <dsp:cNvPr id="0" name=""/>
        <dsp:cNvSpPr/>
      </dsp:nvSpPr>
      <dsp:spPr>
        <a:xfrm>
          <a:off x="6091995" y="1800384"/>
          <a:ext cx="0" cy="1065827"/>
        </a:xfrm>
        <a:prstGeom prst="line">
          <a:avLst/>
        </a:prstGeom>
        <a:noFill/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BAA4F0-13A0-4111-8627-C528A1B39D89}">
      <dsp:nvSpPr>
        <dsp:cNvPr id="0" name=""/>
        <dsp:cNvSpPr/>
      </dsp:nvSpPr>
      <dsp:spPr>
        <a:xfrm>
          <a:off x="6057694" y="1766680"/>
          <a:ext cx="67406" cy="67406"/>
        </a:xfrm>
        <a:prstGeom prst="ellips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0EF820-F5AB-489B-B532-52D404E5D2F4}">
      <dsp:nvSpPr>
        <dsp:cNvPr id="0" name=""/>
        <dsp:cNvSpPr/>
      </dsp:nvSpPr>
      <dsp:spPr>
        <a:xfrm>
          <a:off x="1672" y="1149262"/>
          <a:ext cx="1326562" cy="1857188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3424" tIns="330200" rIns="10342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Recycling waste – citizens are obligated</a:t>
          </a:r>
          <a:endParaRPr lang="en-US" sz="1100" kern="1200" dirty="0"/>
        </a:p>
      </dsp:txBody>
      <dsp:txXfrm>
        <a:off x="1672" y="1854993"/>
        <a:ext cx="1326562" cy="1114312"/>
      </dsp:txXfrm>
    </dsp:sp>
    <dsp:sp modelId="{B13D3DE7-6EDE-4A0A-8A04-A7A1421C5827}">
      <dsp:nvSpPr>
        <dsp:cNvPr id="0" name=""/>
        <dsp:cNvSpPr/>
      </dsp:nvSpPr>
      <dsp:spPr>
        <a:xfrm>
          <a:off x="386375" y="1334981"/>
          <a:ext cx="557156" cy="557156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3438" tIns="12700" rIns="43438" bIns="1270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1</a:t>
          </a:r>
        </a:p>
      </dsp:txBody>
      <dsp:txXfrm>
        <a:off x="467969" y="1416575"/>
        <a:ext cx="393968" cy="393968"/>
      </dsp:txXfrm>
    </dsp:sp>
    <dsp:sp modelId="{D288F9D2-E15C-49AB-87CC-21343E985503}">
      <dsp:nvSpPr>
        <dsp:cNvPr id="0" name=""/>
        <dsp:cNvSpPr/>
      </dsp:nvSpPr>
      <dsp:spPr>
        <a:xfrm>
          <a:off x="1672" y="3006378"/>
          <a:ext cx="1326562" cy="72"/>
        </a:xfrm>
        <a:prstGeom prst="rect">
          <a:avLst/>
        </a:prstGeom>
        <a:gradFill rotWithShape="0">
          <a:gsLst>
            <a:gs pos="0">
              <a:schemeClr val="accent3">
                <a:hueOff val="387228"/>
                <a:satOff val="14286"/>
                <a:lumOff val="-210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387228"/>
                <a:satOff val="14286"/>
                <a:lumOff val="-210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387228"/>
                <a:satOff val="14286"/>
                <a:lumOff val="-210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387228"/>
              <a:satOff val="14286"/>
              <a:lumOff val="-2101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8E8AB4-9142-4196-92DF-59F96102D303}">
      <dsp:nvSpPr>
        <dsp:cNvPr id="0" name=""/>
        <dsp:cNvSpPr/>
      </dsp:nvSpPr>
      <dsp:spPr>
        <a:xfrm>
          <a:off x="1460891" y="1149262"/>
          <a:ext cx="1326562" cy="1857188"/>
        </a:xfrm>
        <a:prstGeom prst="rect">
          <a:avLst/>
        </a:prstGeom>
        <a:solidFill>
          <a:schemeClr val="accent3">
            <a:tint val="40000"/>
            <a:alpha val="90000"/>
            <a:hueOff val="676380"/>
            <a:satOff val="33333"/>
            <a:lumOff val="593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676380"/>
              <a:satOff val="33333"/>
              <a:lumOff val="59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3424" tIns="330200" rIns="10342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Encouragement by local authorities to use public transport and bicycle</a:t>
          </a:r>
          <a:endParaRPr lang="en-US" sz="1100" kern="1200"/>
        </a:p>
      </dsp:txBody>
      <dsp:txXfrm>
        <a:off x="1460891" y="1854993"/>
        <a:ext cx="1326562" cy="1114312"/>
      </dsp:txXfrm>
    </dsp:sp>
    <dsp:sp modelId="{6C096AC3-AA7D-4698-B177-7D1BF863BB0D}">
      <dsp:nvSpPr>
        <dsp:cNvPr id="0" name=""/>
        <dsp:cNvSpPr/>
      </dsp:nvSpPr>
      <dsp:spPr>
        <a:xfrm>
          <a:off x="1845594" y="1334981"/>
          <a:ext cx="557156" cy="557156"/>
        </a:xfrm>
        <a:prstGeom prst="ellipse">
          <a:avLst/>
        </a:prstGeom>
        <a:gradFill rotWithShape="0">
          <a:gsLst>
            <a:gs pos="0">
              <a:schemeClr val="accent3">
                <a:hueOff val="774457"/>
                <a:satOff val="28571"/>
                <a:lumOff val="-42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774457"/>
                <a:satOff val="28571"/>
                <a:lumOff val="-42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774457"/>
                <a:satOff val="28571"/>
                <a:lumOff val="-42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774457"/>
              <a:satOff val="28571"/>
              <a:lumOff val="-4202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3438" tIns="12700" rIns="43438" bIns="1270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2</a:t>
          </a:r>
        </a:p>
      </dsp:txBody>
      <dsp:txXfrm>
        <a:off x="1927188" y="1416575"/>
        <a:ext cx="393968" cy="393968"/>
      </dsp:txXfrm>
    </dsp:sp>
    <dsp:sp modelId="{4C442952-0F3D-435C-8875-1838176C2FD8}">
      <dsp:nvSpPr>
        <dsp:cNvPr id="0" name=""/>
        <dsp:cNvSpPr/>
      </dsp:nvSpPr>
      <dsp:spPr>
        <a:xfrm>
          <a:off x="1460891" y="3006378"/>
          <a:ext cx="1326562" cy="72"/>
        </a:xfrm>
        <a:prstGeom prst="rect">
          <a:avLst/>
        </a:prstGeom>
        <a:gradFill rotWithShape="0">
          <a:gsLst>
            <a:gs pos="0">
              <a:schemeClr val="accent3">
                <a:hueOff val="1161685"/>
                <a:satOff val="42857"/>
                <a:lumOff val="-630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161685"/>
                <a:satOff val="42857"/>
                <a:lumOff val="-630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161685"/>
                <a:satOff val="42857"/>
                <a:lumOff val="-630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1161685"/>
              <a:satOff val="42857"/>
              <a:lumOff val="-6303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B8A9DFC-7F25-4F9E-8CEB-89E12A9E686F}">
      <dsp:nvSpPr>
        <dsp:cNvPr id="0" name=""/>
        <dsp:cNvSpPr/>
      </dsp:nvSpPr>
      <dsp:spPr>
        <a:xfrm>
          <a:off x="2920110" y="1149262"/>
          <a:ext cx="1326562" cy="1857188"/>
        </a:xfrm>
        <a:prstGeom prst="rect">
          <a:avLst/>
        </a:prstGeom>
        <a:solidFill>
          <a:schemeClr val="accent3">
            <a:tint val="40000"/>
            <a:alpha val="90000"/>
            <a:hueOff val="1352761"/>
            <a:satOff val="66667"/>
            <a:lumOff val="1186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1352761"/>
              <a:satOff val="66667"/>
              <a:lumOff val="118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3424" tIns="330200" rIns="10342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Ecology education starts at age of 1!!!</a:t>
          </a:r>
          <a:endParaRPr lang="en-US" sz="1100" kern="1200"/>
        </a:p>
      </dsp:txBody>
      <dsp:txXfrm>
        <a:off x="2920110" y="1854993"/>
        <a:ext cx="1326562" cy="1114312"/>
      </dsp:txXfrm>
    </dsp:sp>
    <dsp:sp modelId="{14EA37EC-A584-4843-84EE-66D7E02491E7}">
      <dsp:nvSpPr>
        <dsp:cNvPr id="0" name=""/>
        <dsp:cNvSpPr/>
      </dsp:nvSpPr>
      <dsp:spPr>
        <a:xfrm>
          <a:off x="3304813" y="1334981"/>
          <a:ext cx="557156" cy="557156"/>
        </a:xfrm>
        <a:prstGeom prst="ellipse">
          <a:avLst/>
        </a:prstGeom>
        <a:gradFill rotWithShape="0">
          <a:gsLst>
            <a:gs pos="0">
              <a:schemeClr val="accent3">
                <a:hueOff val="1548914"/>
                <a:satOff val="57143"/>
                <a:lumOff val="-840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548914"/>
                <a:satOff val="57143"/>
                <a:lumOff val="-840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548914"/>
                <a:satOff val="57143"/>
                <a:lumOff val="-840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1548914"/>
              <a:satOff val="57143"/>
              <a:lumOff val="-8403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3438" tIns="12700" rIns="43438" bIns="1270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3</a:t>
          </a:r>
        </a:p>
      </dsp:txBody>
      <dsp:txXfrm>
        <a:off x="3386407" y="1416575"/>
        <a:ext cx="393968" cy="393968"/>
      </dsp:txXfrm>
    </dsp:sp>
    <dsp:sp modelId="{6CD8FAAC-CD9F-419B-B5B1-104CD81A3BB7}">
      <dsp:nvSpPr>
        <dsp:cNvPr id="0" name=""/>
        <dsp:cNvSpPr/>
      </dsp:nvSpPr>
      <dsp:spPr>
        <a:xfrm>
          <a:off x="2920110" y="3006378"/>
          <a:ext cx="1326562" cy="72"/>
        </a:xfrm>
        <a:prstGeom prst="rect">
          <a:avLst/>
        </a:prstGeom>
        <a:gradFill rotWithShape="0">
          <a:gsLst>
            <a:gs pos="0">
              <a:schemeClr val="accent3">
                <a:hueOff val="1936142"/>
                <a:satOff val="71429"/>
                <a:lumOff val="-105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936142"/>
                <a:satOff val="71429"/>
                <a:lumOff val="-105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936142"/>
                <a:satOff val="71429"/>
                <a:lumOff val="-105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1936142"/>
              <a:satOff val="71429"/>
              <a:lumOff val="-10504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FD9A578-88CF-4968-A793-D710A65D4424}">
      <dsp:nvSpPr>
        <dsp:cNvPr id="0" name=""/>
        <dsp:cNvSpPr/>
      </dsp:nvSpPr>
      <dsp:spPr>
        <a:xfrm>
          <a:off x="4379329" y="1149262"/>
          <a:ext cx="1326562" cy="1857188"/>
        </a:xfrm>
        <a:prstGeom prst="rect">
          <a:avLst/>
        </a:prstGeom>
        <a:solidFill>
          <a:schemeClr val="accent3">
            <a:tint val="40000"/>
            <a:alpha val="90000"/>
            <a:hueOff val="2029141"/>
            <a:satOff val="100000"/>
            <a:lumOff val="1779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2029141"/>
              <a:satOff val="100000"/>
              <a:lumOff val="177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3424" tIns="330200" rIns="10342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Discourage citizens to use their own transport/vehicle for short distance</a:t>
          </a:r>
          <a:endParaRPr lang="en-US" sz="1100" kern="1200" dirty="0"/>
        </a:p>
      </dsp:txBody>
      <dsp:txXfrm>
        <a:off x="4379329" y="1854993"/>
        <a:ext cx="1326562" cy="1114312"/>
      </dsp:txXfrm>
    </dsp:sp>
    <dsp:sp modelId="{AC5B291E-FD35-4B0E-89B8-986AA8765686}">
      <dsp:nvSpPr>
        <dsp:cNvPr id="0" name=""/>
        <dsp:cNvSpPr/>
      </dsp:nvSpPr>
      <dsp:spPr>
        <a:xfrm>
          <a:off x="4764033" y="1334981"/>
          <a:ext cx="557156" cy="557156"/>
        </a:xfrm>
        <a:prstGeom prst="ellipse">
          <a:avLst/>
        </a:prstGeom>
        <a:gradFill rotWithShape="0">
          <a:gsLst>
            <a:gs pos="0">
              <a:schemeClr val="accent3">
                <a:hueOff val="2323371"/>
                <a:satOff val="85714"/>
                <a:lumOff val="-126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323371"/>
                <a:satOff val="85714"/>
                <a:lumOff val="-126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323371"/>
                <a:satOff val="85714"/>
                <a:lumOff val="-126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2323371"/>
              <a:satOff val="85714"/>
              <a:lumOff val="-12605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3438" tIns="12700" rIns="43438" bIns="1270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4</a:t>
          </a:r>
        </a:p>
      </dsp:txBody>
      <dsp:txXfrm>
        <a:off x="4845627" y="1416575"/>
        <a:ext cx="393968" cy="393968"/>
      </dsp:txXfrm>
    </dsp:sp>
    <dsp:sp modelId="{036DD2F9-A142-4D41-9C56-EF522B0FDD37}">
      <dsp:nvSpPr>
        <dsp:cNvPr id="0" name=""/>
        <dsp:cNvSpPr/>
      </dsp:nvSpPr>
      <dsp:spPr>
        <a:xfrm>
          <a:off x="4379329" y="3006378"/>
          <a:ext cx="1326562" cy="72"/>
        </a:xfrm>
        <a:prstGeom prst="rect">
          <a:avLst/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2710599"/>
              <a:satOff val="100000"/>
              <a:lumOff val="-14706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1D38B-9789-4459-A7FC-0FC976ED2024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C28E9-EA90-4B9F-B2C6-F0EB9B5C9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392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1D38B-9789-4459-A7FC-0FC976ED2024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C28E9-EA90-4B9F-B2C6-F0EB9B5C9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96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1D38B-9789-4459-A7FC-0FC976ED2024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C28E9-EA90-4B9F-B2C6-F0EB9B5C9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5707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1D38B-9789-4459-A7FC-0FC976ED2024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C28E9-EA90-4B9F-B2C6-F0EB9B5C9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593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1D38B-9789-4459-A7FC-0FC976ED2024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C28E9-EA90-4B9F-B2C6-F0EB9B5C9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029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1D38B-9789-4459-A7FC-0FC976ED2024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C28E9-EA90-4B9F-B2C6-F0EB9B5C9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146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1D38B-9789-4459-A7FC-0FC976ED2024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C28E9-EA90-4B9F-B2C6-F0EB9B5C9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861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1D38B-9789-4459-A7FC-0FC976ED2024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C28E9-EA90-4B9F-B2C6-F0EB9B5C9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5724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1D38B-9789-4459-A7FC-0FC976ED2024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C28E9-EA90-4B9F-B2C6-F0EB9B5C9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243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1D38B-9789-4459-A7FC-0FC976ED2024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C28E9-EA90-4B9F-B2C6-F0EB9B5C9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430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1D38B-9789-4459-A7FC-0FC976ED2024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C28E9-EA90-4B9F-B2C6-F0EB9B5C9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850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B1D38B-9789-4459-A7FC-0FC976ED2024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BC28E9-EA90-4B9F-B2C6-F0EB9B5C9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456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image" Target="../media/image4.jpg&amp;ehk=GgGg58vrXbhamXLKJCVxig&amp;r=0&amp;pid=OfficeInsert"/><Relationship Id="rId7" Type="http://schemas.openxmlformats.org/officeDocument/2006/relationships/hyperlink" Target="https://creativecommons.org/licenses/by/2.5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news.mongabay.com/bioenergy/2007/09/look-at-vxj-europes-greenest-city.html" TargetMode="External"/><Relationship Id="rId5" Type="http://schemas.openxmlformats.org/officeDocument/2006/relationships/hyperlink" Target="http://commons.wikimedia.org/wiki/File:GI_Market_food_waste.jpg" TargetMode="External"/><Relationship Id="rId4" Type="http://schemas.openxmlformats.org/officeDocument/2006/relationships/image" Target="../media/image5.jpg&amp;ehk=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9.png&amp;ehk=0AAdoPs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commons.wikimedia.org/wiki/File:Hong_Kong_road_sign_114_A.svg" TargetMode="External"/><Relationship Id="rId9" Type="http://schemas.microsoft.com/office/2007/relationships/diagramDrawing" Target="../diagrams/drawing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sverigesradio.se/sida/artikel.aspx?programid=106&amp;artikel=5555125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olisnetwork.eu/publicnews/1433/45/Polis-member-Leuven-wins-the-European-Green-Leaf-award-for-2018" TargetMode="Externa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3ADA3E-BE07-4F26-9361-F12F5F5F316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4EAB7026-E0C0-4521-B56A-B6CC4A6325A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6">
            <a:extLst>
              <a:ext uri="{FF2B5EF4-FFF2-40B4-BE49-F238E27FC236}">
                <a16:creationId xmlns:a16="http://schemas.microsoft.com/office/drawing/2014/main" id="{10F3B50B-55C6-4818-B05E-24E5EED1905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C2E846-C7E5-45D5-972E-3B740AB4B6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1" y="2600324"/>
            <a:ext cx="6405753" cy="3277961"/>
          </a:xfrm>
        </p:spPr>
        <p:txBody>
          <a:bodyPr anchor="t">
            <a:normAutofit/>
          </a:bodyPr>
          <a:lstStyle/>
          <a:p>
            <a:pPr algn="l"/>
            <a:r>
              <a:rPr lang="en-GB" sz="3800"/>
              <a:t>Learning and Collaboration for Global Citizenship</a:t>
            </a:r>
            <a:br>
              <a:rPr lang="en-GB" sz="3800"/>
            </a:br>
            <a:r>
              <a:rPr lang="en-GB" sz="3800"/>
              <a:t>Tutor: Alex Bell</a:t>
            </a:r>
            <a:br>
              <a:rPr lang="en-GB" sz="3800"/>
            </a:br>
            <a:r>
              <a:rPr lang="en-GB" sz="3800"/>
              <a:t>BMSP 4003</a:t>
            </a:r>
            <a:br>
              <a:rPr lang="en-GB" sz="3800"/>
            </a:br>
            <a:r>
              <a:rPr lang="en-GB" sz="3800"/>
              <a:t>Honorata Sieczych</a:t>
            </a:r>
            <a:br>
              <a:rPr lang="en-GB" sz="3800"/>
            </a:br>
            <a:r>
              <a:rPr lang="en-GB" sz="3800"/>
              <a:t>Student No.1708007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23A4E9-01E4-48BF-8221-9C1852C46C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1300450"/>
            <a:ext cx="4167376" cy="1155525"/>
          </a:xfrm>
        </p:spPr>
        <p:txBody>
          <a:bodyPr anchor="b">
            <a:normAutofit/>
          </a:bodyPr>
          <a:lstStyle/>
          <a:p>
            <a:pPr algn="l"/>
            <a:r>
              <a:rPr lang="en-GB" sz="2000"/>
              <a:t>The greenest city in Europe: Vaxjo</a:t>
            </a:r>
          </a:p>
          <a:p>
            <a:pPr algn="l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95596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F5179670-94A4-4F70-9FA4-547FE5B60F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8545" y="1290160"/>
            <a:ext cx="3789988" cy="394790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5B3A185-1352-41B8-93D5-6D1F21DEBDFF}"/>
              </a:ext>
            </a:extLst>
          </p:cNvPr>
          <p:cNvSpPr txBox="1"/>
          <p:nvPr/>
        </p:nvSpPr>
        <p:spPr>
          <a:xfrm>
            <a:off x="804672" y="2600325"/>
            <a:ext cx="4948428" cy="26512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accent3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rPr>
              <a:t>Vaxjo City in Southern Sweden</a:t>
            </a:r>
          </a:p>
        </p:txBody>
      </p:sp>
    </p:spTree>
    <p:extLst>
      <p:ext uri="{BB962C8B-B14F-4D97-AF65-F5344CB8AC3E}">
        <p14:creationId xmlns:p14="http://schemas.microsoft.com/office/powerpoint/2010/main" val="776718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dge over a body of water&#10;&#10;Description generated with high confidence">
            <a:extLst>
              <a:ext uri="{FF2B5EF4-FFF2-40B4-BE49-F238E27FC236}">
                <a16:creationId xmlns:a16="http://schemas.microsoft.com/office/drawing/2014/main" id="{696CB652-E13D-486E-B36B-5E8DEA46A3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40DFB3-D955-44F4-8F67-B6871C700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Inspiration: have clean lakes in Vaxjo.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A11EB01-2984-47C1-AFAF-A8071AF04E3D}"/>
              </a:ext>
            </a:extLst>
          </p:cNvPr>
          <p:cNvSpPr txBox="1">
            <a:spLocks/>
          </p:cNvSpPr>
          <p:nvPr/>
        </p:nvSpPr>
        <p:spPr>
          <a:xfrm>
            <a:off x="1107322" y="1371917"/>
            <a:ext cx="1052070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Main objective: reduce carbon emission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455F27F5-9454-400F-9833-1A720B25D56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97814430"/>
              </p:ext>
            </p:extLst>
          </p:nvPr>
        </p:nvGraphicFramePr>
        <p:xfrm>
          <a:off x="0" y="2892107"/>
          <a:ext cx="10515600" cy="3600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007973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picture containing sky, outdoor, train, track&#10;&#10;Description generated with very high confidence">
            <a:extLst>
              <a:ext uri="{FF2B5EF4-FFF2-40B4-BE49-F238E27FC236}">
                <a16:creationId xmlns:a16="http://schemas.microsoft.com/office/drawing/2014/main" id="{D241C3B9-4D28-47B5-B45C-4D61BA4AF3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19" r="2" b="2"/>
          <a:stretch/>
        </p:blipFill>
        <p:spPr>
          <a:xfrm>
            <a:off x="7646972" y="3286468"/>
            <a:ext cx="4545027" cy="1709928"/>
          </a:xfrm>
          <a:custGeom>
            <a:avLst/>
            <a:gdLst>
              <a:gd name="connsiteX0" fmla="*/ 0 w 5470513"/>
              <a:gd name="connsiteY0" fmla="*/ 0 h 1709928"/>
              <a:gd name="connsiteX1" fmla="*/ 5470513 w 5470513"/>
              <a:gd name="connsiteY1" fmla="*/ 0 h 1709928"/>
              <a:gd name="connsiteX2" fmla="*/ 5470513 w 5470513"/>
              <a:gd name="connsiteY2" fmla="*/ 1709928 h 1709928"/>
              <a:gd name="connsiteX3" fmla="*/ 792289 w 5470513"/>
              <a:gd name="connsiteY3" fmla="*/ 1709928 h 1709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70513" h="1709928">
                <a:moveTo>
                  <a:pt x="0" y="0"/>
                </a:moveTo>
                <a:lnTo>
                  <a:pt x="5470513" y="0"/>
                </a:lnTo>
                <a:lnTo>
                  <a:pt x="5470513" y="1709928"/>
                </a:lnTo>
                <a:lnTo>
                  <a:pt x="792289" y="1709928"/>
                </a:lnTo>
                <a:close/>
              </a:path>
            </a:pathLst>
          </a:custGeom>
        </p:spPr>
      </p:pic>
      <p:pic>
        <p:nvPicPr>
          <p:cNvPr id="9" name="Picture 8" descr="A pile of rocks&#10;&#10;Description generated with very high confidence">
            <a:extLst>
              <a:ext uri="{FF2B5EF4-FFF2-40B4-BE49-F238E27FC236}">
                <a16:creationId xmlns:a16="http://schemas.microsoft.com/office/drawing/2014/main" id="{1E1A7F3A-D729-4437-9B6E-4D07FDBA482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53" r="-3" b="23733"/>
          <a:stretch/>
        </p:blipFill>
        <p:spPr>
          <a:xfrm>
            <a:off x="6708298" y="1576540"/>
            <a:ext cx="5483702" cy="1709928"/>
          </a:xfrm>
          <a:custGeom>
            <a:avLst/>
            <a:gdLst>
              <a:gd name="connsiteX0" fmla="*/ 0 w 4682536"/>
              <a:gd name="connsiteY0" fmla="*/ 0 h 1709928"/>
              <a:gd name="connsiteX1" fmla="*/ 4682536 w 4682536"/>
              <a:gd name="connsiteY1" fmla="*/ 0 h 1709928"/>
              <a:gd name="connsiteX2" fmla="*/ 4682536 w 4682536"/>
              <a:gd name="connsiteY2" fmla="*/ 1709928 h 1709928"/>
              <a:gd name="connsiteX3" fmla="*/ 792291 w 4682536"/>
              <a:gd name="connsiteY3" fmla="*/ 1709928 h 1709928"/>
              <a:gd name="connsiteX4" fmla="*/ 404649 w 4682536"/>
              <a:gd name="connsiteY4" fmla="*/ 873316 h 1709928"/>
              <a:gd name="connsiteX5" fmla="*/ 404648 w 4682536"/>
              <a:gd name="connsiteY5" fmla="*/ 873316 h 1709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82536" h="1709928">
                <a:moveTo>
                  <a:pt x="0" y="0"/>
                </a:moveTo>
                <a:lnTo>
                  <a:pt x="4682536" y="0"/>
                </a:lnTo>
                <a:lnTo>
                  <a:pt x="4682536" y="1709928"/>
                </a:lnTo>
                <a:lnTo>
                  <a:pt x="792291" y="1709928"/>
                </a:lnTo>
                <a:lnTo>
                  <a:pt x="404649" y="873316"/>
                </a:lnTo>
                <a:lnTo>
                  <a:pt x="404648" y="873316"/>
                </a:lnTo>
                <a:close/>
              </a:path>
            </a:pathLst>
          </a:custGeom>
        </p:spPr>
      </p:pic>
      <p:pic>
        <p:nvPicPr>
          <p:cNvPr id="11" name="Picture 10" descr="A pizza with meat and vegetables&#10;&#10;Description generated with very high confidence">
            <a:extLst>
              <a:ext uri="{FF2B5EF4-FFF2-40B4-BE49-F238E27FC236}">
                <a16:creationId xmlns:a16="http://schemas.microsoft.com/office/drawing/2014/main" id="{4DED4155-1BE6-482E-B98D-466C99452C7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0541" r="1" b="25878"/>
          <a:stretch/>
        </p:blipFill>
        <p:spPr>
          <a:xfrm>
            <a:off x="7352036" y="5041991"/>
            <a:ext cx="4839964" cy="1737518"/>
          </a:xfrm>
          <a:custGeom>
            <a:avLst/>
            <a:gdLst>
              <a:gd name="connsiteX0" fmla="*/ 949721 w 4839964"/>
              <a:gd name="connsiteY0" fmla="*/ 0 h 1737518"/>
              <a:gd name="connsiteX1" fmla="*/ 4839964 w 4839964"/>
              <a:gd name="connsiteY1" fmla="*/ 0 h 1737518"/>
              <a:gd name="connsiteX2" fmla="*/ 4839964 w 4839964"/>
              <a:gd name="connsiteY2" fmla="*/ 1737518 h 1737518"/>
              <a:gd name="connsiteX3" fmla="*/ 0 w 4839964"/>
              <a:gd name="connsiteY3" fmla="*/ 1737518 h 1737518"/>
              <a:gd name="connsiteX4" fmla="*/ 0 w 4839964"/>
              <a:gd name="connsiteY4" fmla="*/ 1737517 h 1737518"/>
              <a:gd name="connsiteX5" fmla="*/ 1750164 w 4839964"/>
              <a:gd name="connsiteY5" fmla="*/ 1737517 h 1737518"/>
              <a:gd name="connsiteX6" fmla="*/ 1750164 w 4839964"/>
              <a:gd name="connsiteY6" fmla="*/ 1737516 h 1737518"/>
              <a:gd name="connsiteX7" fmla="*/ 1754794 w 4839964"/>
              <a:gd name="connsiteY7" fmla="*/ 1737516 h 17375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9964" h="1737518">
                <a:moveTo>
                  <a:pt x="949721" y="0"/>
                </a:moveTo>
                <a:lnTo>
                  <a:pt x="4839964" y="0"/>
                </a:lnTo>
                <a:lnTo>
                  <a:pt x="4839964" y="1737518"/>
                </a:lnTo>
                <a:lnTo>
                  <a:pt x="0" y="1737518"/>
                </a:lnTo>
                <a:lnTo>
                  <a:pt x="0" y="1737517"/>
                </a:lnTo>
                <a:lnTo>
                  <a:pt x="1750164" y="1737517"/>
                </a:lnTo>
                <a:lnTo>
                  <a:pt x="1750164" y="1737516"/>
                </a:lnTo>
                <a:lnTo>
                  <a:pt x="1754794" y="1737516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097077-003D-423E-B2DF-E5836734F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582886" cy="132556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6000" dirty="0"/>
              <a:t>What do they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B075B-DF5C-4D51-AD53-01542EF555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21249"/>
            <a:ext cx="5707565" cy="4155713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marL="0" indent="0">
              <a:buNone/>
            </a:pPr>
            <a:endParaRPr lang="en-US" sz="13500" dirty="0"/>
          </a:p>
          <a:p>
            <a:pPr marL="0" indent="0">
              <a:buNone/>
            </a:pPr>
            <a:endParaRPr lang="en-US" sz="13500" dirty="0"/>
          </a:p>
          <a:p>
            <a:pPr marL="0" indent="0">
              <a:buNone/>
            </a:pPr>
            <a:r>
              <a:rPr lang="en-US" sz="13500" dirty="0"/>
              <a:t>Vaxjo owns power plant where its produce biogas and biomass from wood waste and food leftovers.</a:t>
            </a:r>
          </a:p>
          <a:p>
            <a:pPr marL="0" indent="0">
              <a:buNone/>
            </a:pPr>
            <a:r>
              <a:rPr lang="en-US" sz="13500" dirty="0"/>
              <a:t>The buses running on food waste </a:t>
            </a:r>
            <a:r>
              <a:rPr lang="en-US" sz="13500" dirty="0">
                <a:sym typeface="Wingdings" panose="05000000000000000000" pitchFamily="2" charset="2"/>
              </a:rPr>
              <a:t></a:t>
            </a:r>
            <a:endParaRPr lang="en-US" sz="13500" dirty="0"/>
          </a:p>
          <a:p>
            <a:pPr marL="0"/>
            <a:endParaRPr lang="en-US" sz="13500" dirty="0"/>
          </a:p>
          <a:p>
            <a:pPr marL="0"/>
            <a:endParaRPr lang="en-US" sz="2000" dirty="0"/>
          </a:p>
          <a:p>
            <a:pPr marL="0"/>
            <a:endParaRPr lang="en-US" sz="2000" dirty="0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18F328E0-AB1C-49CC-B6A7-E2A9F7DB7E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 flipH="1">
            <a:off x="11353799" y="174171"/>
            <a:ext cx="838199" cy="19095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60ACD6-C2C9-4B35-800C-84552F0BE3C6}"/>
              </a:ext>
            </a:extLst>
          </p:cNvPr>
          <p:cNvSpPr txBox="1"/>
          <p:nvPr/>
        </p:nvSpPr>
        <p:spPr>
          <a:xfrm>
            <a:off x="10005184" y="6870700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6" tooltip="http://news.mongabay.com/bioenergy/2007/09/look-at-vxj-europes-greenest-city.html"/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7" tooltip="https://creativecommons.org/licenses/by/2.5/"/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9F74BB-3245-4075-BC1D-2538632C9887}"/>
              </a:ext>
            </a:extLst>
          </p:cNvPr>
          <p:cNvSpPr txBox="1"/>
          <p:nvPr/>
        </p:nvSpPr>
        <p:spPr>
          <a:xfrm>
            <a:off x="8215361" y="5048043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commons.wikimedia.org/wiki/File:GI_Market_food_waste.jpg"/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sa/3.0/"/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58845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DC635-1C90-48FB-B3C2-4151F0145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720" y="146113"/>
            <a:ext cx="7400925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Building system : passive houses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2A875A-55F8-4E92-895F-8B12812DB1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710" y="1325665"/>
            <a:ext cx="5554486" cy="44655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Wooden construction  </a:t>
            </a:r>
          </a:p>
          <a:p>
            <a:r>
              <a:rPr lang="en-US" sz="3600" dirty="0"/>
              <a:t>Low energy consumption</a:t>
            </a:r>
          </a:p>
          <a:p>
            <a:r>
              <a:rPr lang="en-US" sz="3600" dirty="0"/>
              <a:t>Efficient use of sun rays, heating and cooling system</a:t>
            </a:r>
          </a:p>
          <a:p>
            <a:r>
              <a:rPr lang="en-US" sz="3600" dirty="0"/>
              <a:t>Triple glazed windows</a:t>
            </a:r>
          </a:p>
          <a:p>
            <a:r>
              <a:rPr lang="en-US" sz="3600" dirty="0"/>
              <a:t>Insolation 35 cm thick (approx. 1ft 77 inch)</a:t>
            </a:r>
          </a:p>
        </p:txBody>
      </p:sp>
      <p:pic>
        <p:nvPicPr>
          <p:cNvPr id="6" name="Content Placeholder 5" descr="A tall building&#10;&#10;Description generated with very high confidence">
            <a:extLst>
              <a:ext uri="{FF2B5EF4-FFF2-40B4-BE49-F238E27FC236}">
                <a16:creationId xmlns:a16="http://schemas.microsoft.com/office/drawing/2014/main" id="{311857BB-DF92-4783-B8AE-5E7D8C8955E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56" r="-1" b="6347"/>
          <a:stretch/>
        </p:blipFill>
        <p:spPr>
          <a:xfrm>
            <a:off x="6587330" y="1212913"/>
            <a:ext cx="5604670" cy="2501837"/>
          </a:xfrm>
          <a:custGeom>
            <a:avLst/>
            <a:gdLst>
              <a:gd name="connsiteX0" fmla="*/ 1159248 w 5604670"/>
              <a:gd name="connsiteY0" fmla="*/ 0 h 2501837"/>
              <a:gd name="connsiteX1" fmla="*/ 5604670 w 5604670"/>
              <a:gd name="connsiteY1" fmla="*/ 0 h 2501837"/>
              <a:gd name="connsiteX2" fmla="*/ 5604670 w 5604670"/>
              <a:gd name="connsiteY2" fmla="*/ 2501837 h 2501837"/>
              <a:gd name="connsiteX3" fmla="*/ 0 w 5604670"/>
              <a:gd name="connsiteY3" fmla="*/ 2501837 h 2501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04670" h="2501837">
                <a:moveTo>
                  <a:pt x="1159248" y="0"/>
                </a:moveTo>
                <a:lnTo>
                  <a:pt x="5604670" y="0"/>
                </a:lnTo>
                <a:lnTo>
                  <a:pt x="5604670" y="2501837"/>
                </a:lnTo>
                <a:lnTo>
                  <a:pt x="0" y="2501837"/>
                </a:lnTo>
                <a:close/>
              </a:path>
            </a:pathLst>
          </a:custGeom>
        </p:spPr>
      </p:pic>
      <p:pic>
        <p:nvPicPr>
          <p:cNvPr id="8" name="Picture 7" descr="A large building&#10;&#10;Description generated with very high confidence">
            <a:extLst>
              <a:ext uri="{FF2B5EF4-FFF2-40B4-BE49-F238E27FC236}">
                <a16:creationId xmlns:a16="http://schemas.microsoft.com/office/drawing/2014/main" id="{120374AD-133B-4428-9657-924942A6419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69" r="-2" b="23606"/>
          <a:stretch/>
        </p:blipFill>
        <p:spPr>
          <a:xfrm>
            <a:off x="4791075" y="4357117"/>
            <a:ext cx="7400925" cy="2500884"/>
          </a:xfrm>
          <a:custGeom>
            <a:avLst/>
            <a:gdLst>
              <a:gd name="connsiteX0" fmla="*/ 1717230 w 7400925"/>
              <a:gd name="connsiteY0" fmla="*/ 0 h 2500884"/>
              <a:gd name="connsiteX1" fmla="*/ 7400925 w 7400925"/>
              <a:gd name="connsiteY1" fmla="*/ 0 h 2500884"/>
              <a:gd name="connsiteX2" fmla="*/ 7400925 w 7400925"/>
              <a:gd name="connsiteY2" fmla="*/ 2500884 h 2500884"/>
              <a:gd name="connsiteX3" fmla="*/ 0 w 7400925"/>
              <a:gd name="connsiteY3" fmla="*/ 2500884 h 2500884"/>
              <a:gd name="connsiteX4" fmla="*/ 0 w 7400925"/>
              <a:gd name="connsiteY4" fmla="*/ 2500883 h 2500884"/>
              <a:gd name="connsiteX5" fmla="*/ 552186 w 7400925"/>
              <a:gd name="connsiteY5" fmla="*/ 2500883 h 2500884"/>
              <a:gd name="connsiteX6" fmla="*/ 558423 w 7400925"/>
              <a:gd name="connsiteY6" fmla="*/ 2500883 h 2500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00925" h="2500884">
                <a:moveTo>
                  <a:pt x="1717230" y="0"/>
                </a:moveTo>
                <a:lnTo>
                  <a:pt x="7400925" y="0"/>
                </a:lnTo>
                <a:lnTo>
                  <a:pt x="7400925" y="2500884"/>
                </a:lnTo>
                <a:lnTo>
                  <a:pt x="0" y="2500884"/>
                </a:lnTo>
                <a:lnTo>
                  <a:pt x="0" y="2500883"/>
                </a:lnTo>
                <a:lnTo>
                  <a:pt x="552186" y="2500883"/>
                </a:lnTo>
                <a:lnTo>
                  <a:pt x="558423" y="2500883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BB12E8A-9147-4F42-B0DC-26F624FC5C94}"/>
              </a:ext>
            </a:extLst>
          </p:cNvPr>
          <p:cNvSpPr txBox="1"/>
          <p:nvPr/>
        </p:nvSpPr>
        <p:spPr>
          <a:xfrm flipH="1">
            <a:off x="7163467" y="3667151"/>
            <a:ext cx="47672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Vaxjo passive houses , images by Alex Wilson  Green Building Advisor</a:t>
            </a:r>
          </a:p>
        </p:txBody>
      </p:sp>
    </p:spTree>
    <p:extLst>
      <p:ext uri="{BB962C8B-B14F-4D97-AF65-F5344CB8AC3E}">
        <p14:creationId xmlns:p14="http://schemas.microsoft.com/office/powerpoint/2010/main" val="9451207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riding bikes down a river&#10;&#10;Description generated with very high confidence">
            <a:extLst>
              <a:ext uri="{FF2B5EF4-FFF2-40B4-BE49-F238E27FC236}">
                <a16:creationId xmlns:a16="http://schemas.microsoft.com/office/drawing/2014/main" id="{ADDE834B-C14E-494D-8F63-7DDDE64405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347" r="2" b="2"/>
          <a:stretch/>
        </p:blipFill>
        <p:spPr>
          <a:xfrm>
            <a:off x="6716922" y="1700078"/>
            <a:ext cx="5475077" cy="2583792"/>
          </a:xfrm>
          <a:custGeom>
            <a:avLst/>
            <a:gdLst>
              <a:gd name="connsiteX0" fmla="*/ 0 w 5475077"/>
              <a:gd name="connsiteY0" fmla="*/ 0 h 2583792"/>
              <a:gd name="connsiteX1" fmla="*/ 5475077 w 5475077"/>
              <a:gd name="connsiteY1" fmla="*/ 0 h 2583792"/>
              <a:gd name="connsiteX2" fmla="*/ 5475077 w 5475077"/>
              <a:gd name="connsiteY2" fmla="*/ 2583792 h 2583792"/>
              <a:gd name="connsiteX3" fmla="*/ 1197192 w 5475077"/>
              <a:gd name="connsiteY3" fmla="*/ 2583792 h 2583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75077" h="2583792">
                <a:moveTo>
                  <a:pt x="0" y="0"/>
                </a:moveTo>
                <a:lnTo>
                  <a:pt x="5475077" y="0"/>
                </a:lnTo>
                <a:lnTo>
                  <a:pt x="5475077" y="2583792"/>
                </a:lnTo>
                <a:lnTo>
                  <a:pt x="1197192" y="2583792"/>
                </a:lnTo>
                <a:close/>
              </a:path>
            </a:pathLst>
          </a:custGeom>
        </p:spPr>
      </p:pic>
      <p:pic>
        <p:nvPicPr>
          <p:cNvPr id="4" name="Picture 3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7BD76C5D-1421-46A2-A403-043A9CCBC18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9625" r="3" b="19985"/>
          <a:stretch/>
        </p:blipFill>
        <p:spPr>
          <a:xfrm>
            <a:off x="7914115" y="4283870"/>
            <a:ext cx="4277884" cy="2583520"/>
          </a:xfrm>
          <a:custGeom>
            <a:avLst/>
            <a:gdLst>
              <a:gd name="connsiteX0" fmla="*/ 0 w 4277884"/>
              <a:gd name="connsiteY0" fmla="*/ 0 h 2583520"/>
              <a:gd name="connsiteX1" fmla="*/ 4277884 w 4277884"/>
              <a:gd name="connsiteY1" fmla="*/ 0 h 2583520"/>
              <a:gd name="connsiteX2" fmla="*/ 4277884 w 4277884"/>
              <a:gd name="connsiteY2" fmla="*/ 2583520 h 2583520"/>
              <a:gd name="connsiteX3" fmla="*/ 1192437 w 4277884"/>
              <a:gd name="connsiteY3" fmla="*/ 2583520 h 2583520"/>
              <a:gd name="connsiteX4" fmla="*/ 1188085 w 4277884"/>
              <a:gd name="connsiteY4" fmla="*/ 2574129 h 2583520"/>
              <a:gd name="connsiteX5" fmla="*/ 1192715 w 4277884"/>
              <a:gd name="connsiteY5" fmla="*/ 2574129 h 2583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77884" h="2583520">
                <a:moveTo>
                  <a:pt x="0" y="0"/>
                </a:moveTo>
                <a:lnTo>
                  <a:pt x="4277884" y="0"/>
                </a:lnTo>
                <a:lnTo>
                  <a:pt x="4277884" y="2583520"/>
                </a:lnTo>
                <a:lnTo>
                  <a:pt x="1192437" y="2583520"/>
                </a:lnTo>
                <a:lnTo>
                  <a:pt x="1188085" y="2574129"/>
                </a:lnTo>
                <a:lnTo>
                  <a:pt x="1192715" y="2574129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711874-0FFD-4BD2-8706-B035C4E88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What else they do?</a:t>
            </a:r>
            <a:br>
              <a:rPr lang="en-GB"/>
            </a:br>
            <a:endParaRPr lang="en-GB"/>
          </a:p>
        </p:txBody>
      </p:sp>
      <p:graphicFrame>
        <p:nvGraphicFramePr>
          <p:cNvPr id="34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1525959"/>
              </p:ext>
            </p:extLst>
          </p:nvPr>
        </p:nvGraphicFramePr>
        <p:xfrm>
          <a:off x="838200" y="2021249"/>
          <a:ext cx="5707565" cy="4155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C02C531-EA2F-46A5-B0FB-A4EFC4BDC01D}"/>
              </a:ext>
            </a:extLst>
          </p:cNvPr>
          <p:cNvSpPr txBox="1"/>
          <p:nvPr/>
        </p:nvSpPr>
        <p:spPr>
          <a:xfrm>
            <a:off x="9884957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commons.wikimedia.org/wiki/File:Hong_Kong_road_sign_114_A.svg"/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sa/3.0/"/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1484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38E58-40A1-4F7B-9797-59B2C7F06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240" y="3791403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2600" kern="1200" dirty="0">
                <a:solidFill>
                  <a:schemeClr val="accent4"/>
                </a:solidFill>
                <a:latin typeface="+mj-lt"/>
                <a:ea typeface="+mj-ea"/>
                <a:cs typeface="+mj-cs"/>
              </a:rPr>
              <a:t>Lord Mayor of Vaxjo Bo Frank</a:t>
            </a:r>
            <a:br>
              <a:rPr lang="en-US" sz="2600" kern="1200" dirty="0">
                <a:solidFill>
                  <a:schemeClr val="accent4"/>
                </a:solidFill>
                <a:latin typeface="+mj-lt"/>
                <a:ea typeface="+mj-ea"/>
                <a:cs typeface="+mj-cs"/>
              </a:rPr>
            </a:br>
            <a:r>
              <a:rPr lang="en-US" sz="26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Member of Covenant  Mayors of Climate and Energy</a:t>
            </a:r>
          </a:p>
        </p:txBody>
      </p:sp>
      <p:pic>
        <p:nvPicPr>
          <p:cNvPr id="5" name="Content Placeholder 4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04F35A01-23AB-4A47-802B-6AB158C639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01956" y="482797"/>
            <a:ext cx="3718559" cy="20916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14D4D80-AF4A-42CC-A7D5-EC09A10B667B}"/>
              </a:ext>
            </a:extLst>
          </p:cNvPr>
          <p:cNvSpPr txBox="1"/>
          <p:nvPr/>
        </p:nvSpPr>
        <p:spPr>
          <a:xfrm>
            <a:off x="619126" y="2664023"/>
            <a:ext cx="309880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3"/>
              </a:rPr>
              <a:t>http://sverigesradio.se/sida/artikel.aspx?programid=106&amp;artikel=5555125</a:t>
            </a:r>
            <a:endParaRPr lang="en-GB" sz="800" dirty="0"/>
          </a:p>
          <a:p>
            <a:endParaRPr lang="en-GB" dirty="0"/>
          </a:p>
        </p:txBody>
      </p:sp>
      <p:pic>
        <p:nvPicPr>
          <p:cNvPr id="1026" name="Picture 2" descr="http://www.polisnetwork.eu/uploads/EU_gree_leaf_award_2018.jpg">
            <a:extLst>
              <a:ext uri="{FF2B5EF4-FFF2-40B4-BE49-F238E27FC236}">
                <a16:creationId xmlns:a16="http://schemas.microsoft.com/office/drawing/2014/main" id="{B10049D6-9BB2-4ED2-B6C4-3C9B92CF97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4081" y="482797"/>
            <a:ext cx="5462946" cy="2972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4816C0E-F4EC-4FF4-9640-F19CCD075336}"/>
              </a:ext>
            </a:extLst>
          </p:cNvPr>
          <p:cNvSpPr txBox="1"/>
          <p:nvPr/>
        </p:nvSpPr>
        <p:spPr>
          <a:xfrm>
            <a:off x="6960277" y="3546435"/>
            <a:ext cx="411480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5"/>
              </a:rPr>
              <a:t>https://www.polisnetwork.eu/publicnews/1433/45/Polis-member-Leuven-wins-the-European-Green-Leaf-award-for-2018</a:t>
            </a:r>
            <a:endParaRPr lang="en-GB" sz="800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0D601E-DC72-4813-917A-92B48DDFC906}"/>
              </a:ext>
            </a:extLst>
          </p:cNvPr>
          <p:cNvSpPr txBox="1"/>
          <p:nvPr/>
        </p:nvSpPr>
        <p:spPr>
          <a:xfrm>
            <a:off x="4417060" y="4045902"/>
            <a:ext cx="726757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Vaxjo received an award for the  greenest city in Europe and has been recognized by United Nation for the best city of the world for climate protection.</a:t>
            </a:r>
          </a:p>
        </p:txBody>
      </p:sp>
    </p:spTree>
    <p:extLst>
      <p:ext uri="{BB962C8B-B14F-4D97-AF65-F5344CB8AC3E}">
        <p14:creationId xmlns:p14="http://schemas.microsoft.com/office/powerpoint/2010/main" val="29731177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BAC3A75-D76F-43D1-9E9B-ADD59D75B30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1103EA-689B-4EE4-A714-A622EC93148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25FC387-CEFB-4F02-8FEF-854965B414F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A05671E-526F-48B9-98B6-B2D60DCB1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8400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dirty="0"/>
              <a:t>Thank you for your attention</a:t>
            </a:r>
            <a:br>
              <a:rPr lang="en-US" sz="3200" dirty="0"/>
            </a:b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Contact me  on:  178007@student.uwtsd.ac.uk</a:t>
            </a:r>
            <a:br>
              <a:rPr lang="en-US" sz="3200" dirty="0"/>
            </a:br>
            <a:r>
              <a:rPr lang="en-US" sz="3200" dirty="0"/>
              <a:t>Blog: hsuwtsd.blogspot.com</a:t>
            </a:r>
            <a:br>
              <a:rPr lang="en-US" sz="3200" dirty="0"/>
            </a:br>
            <a:r>
              <a:rPr lang="en-US" sz="3200" dirty="0"/>
              <a:t>Twitter: </a:t>
            </a:r>
            <a:r>
              <a:rPr lang="en-US" sz="3200" dirty="0" err="1"/>
              <a:t>HS_uwtsd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2971144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357</TotalTime>
  <Words>280</Words>
  <Application>Microsoft Office PowerPoint</Application>
  <PresentationFormat>Widescreen</PresentationFormat>
  <Paragraphs>39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Wingdings</vt:lpstr>
      <vt:lpstr>Office Theme</vt:lpstr>
      <vt:lpstr>Learning and Collaboration for Global Citizenship Tutor: Alex Bell BMSP 4003 Honorata Sieczych Student No.1708007</vt:lpstr>
      <vt:lpstr>PowerPoint Presentation</vt:lpstr>
      <vt:lpstr>Inspiration: have clean lakes in Vaxjo.</vt:lpstr>
      <vt:lpstr>What do they do?</vt:lpstr>
      <vt:lpstr>Building system : passive houses</vt:lpstr>
      <vt:lpstr>What else they do? </vt:lpstr>
      <vt:lpstr>Lord Mayor of Vaxjo Bo Frank Member of Covenant  Mayors of Climate and Energy</vt:lpstr>
      <vt:lpstr>Thank you for your attention   Contact me  on:  178007@student.uwtsd.ac.uk Blog: hsuwtsd.blogspot.com Twitter: HS_uwtsd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Honorata Sieczych</dc:creator>
  <cp:lastModifiedBy>Honorata Sieczych</cp:lastModifiedBy>
  <cp:revision>4</cp:revision>
  <dcterms:created xsi:type="dcterms:W3CDTF">2017-12-06T16:17:38Z</dcterms:created>
  <dcterms:modified xsi:type="dcterms:W3CDTF">2017-12-13T12:45:01Z</dcterms:modified>
</cp:coreProperties>
</file>