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media/image1.jpeg" ContentType="image/jpeg"/>
  <Override PartName="/ppt/media/image2.jpeg" ContentType="image/jpeg"/>
  <Override PartName="/ppt/media/image3.jpeg" ContentType="image/jpeg"/>
  <Override PartName="/ppt/media/image4.jpeg" ContentType="image/jpeg"/>
  <Override PartName="/ppt/media/image5.jpeg" ContentType="image/jpeg"/>
  <Override PartName="/ppt/media/image6.jpeg" ContentType="image/jpeg"/>
  <Override PartName="/ppt/media/image7.jpeg" ContentType="image/jpeg"/>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Lst>
  <p:sldSz cx="24384000" cy="13716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355600" rtl="0" fontAlgn="auto" latinLnBrk="0" hangingPunct="0">
      <a:lnSpc>
        <a:spcPct val="100000"/>
      </a:lnSpc>
      <a:spcBef>
        <a:spcPts val="4700"/>
      </a:spcBef>
      <a:spcAft>
        <a:spcPts val="0"/>
      </a:spcAft>
      <a:buClrTx/>
      <a:buSzTx/>
      <a:buFontTx/>
      <a:buNone/>
      <a:tabLst/>
      <a:defRPr b="0" baseline="0" cap="none" i="0" spc="0" strike="noStrike" sz="4000" u="none" kumimoji="0" normalizeH="0">
        <a:ln>
          <a:noFill/>
        </a:ln>
        <a:solidFill>
          <a:schemeClr val="accent1">
            <a:satOff val="-9155"/>
            <a:lumOff val="-32673"/>
          </a:schemeClr>
        </a:solidFill>
        <a:effectLst/>
        <a:uFillTx/>
        <a:latin typeface="Avenir Next Regular"/>
        <a:ea typeface="Avenir Next Regular"/>
        <a:cs typeface="Avenir Next Regular"/>
        <a:sym typeface="Avenir Next Regular"/>
      </a:defRPr>
    </a:lvl1pPr>
    <a:lvl2pPr marL="0" marR="0" indent="457200" algn="l" defTabSz="355600" rtl="0" fontAlgn="auto" latinLnBrk="0" hangingPunct="0">
      <a:lnSpc>
        <a:spcPct val="100000"/>
      </a:lnSpc>
      <a:spcBef>
        <a:spcPts val="4700"/>
      </a:spcBef>
      <a:spcAft>
        <a:spcPts val="0"/>
      </a:spcAft>
      <a:buClrTx/>
      <a:buSzTx/>
      <a:buFontTx/>
      <a:buNone/>
      <a:tabLst/>
      <a:defRPr b="0" baseline="0" cap="none" i="0" spc="0" strike="noStrike" sz="4000" u="none" kumimoji="0" normalizeH="0">
        <a:ln>
          <a:noFill/>
        </a:ln>
        <a:solidFill>
          <a:schemeClr val="accent1">
            <a:satOff val="-9155"/>
            <a:lumOff val="-32673"/>
          </a:schemeClr>
        </a:solidFill>
        <a:effectLst/>
        <a:uFillTx/>
        <a:latin typeface="Avenir Next Regular"/>
        <a:ea typeface="Avenir Next Regular"/>
        <a:cs typeface="Avenir Next Regular"/>
        <a:sym typeface="Avenir Next Regular"/>
      </a:defRPr>
    </a:lvl2pPr>
    <a:lvl3pPr marL="0" marR="0" indent="914400" algn="l" defTabSz="355600" rtl="0" fontAlgn="auto" latinLnBrk="0" hangingPunct="0">
      <a:lnSpc>
        <a:spcPct val="100000"/>
      </a:lnSpc>
      <a:spcBef>
        <a:spcPts val="4700"/>
      </a:spcBef>
      <a:spcAft>
        <a:spcPts val="0"/>
      </a:spcAft>
      <a:buClrTx/>
      <a:buSzTx/>
      <a:buFontTx/>
      <a:buNone/>
      <a:tabLst/>
      <a:defRPr b="0" baseline="0" cap="none" i="0" spc="0" strike="noStrike" sz="4000" u="none" kumimoji="0" normalizeH="0">
        <a:ln>
          <a:noFill/>
        </a:ln>
        <a:solidFill>
          <a:schemeClr val="accent1">
            <a:satOff val="-9155"/>
            <a:lumOff val="-32673"/>
          </a:schemeClr>
        </a:solidFill>
        <a:effectLst/>
        <a:uFillTx/>
        <a:latin typeface="Avenir Next Regular"/>
        <a:ea typeface="Avenir Next Regular"/>
        <a:cs typeface="Avenir Next Regular"/>
        <a:sym typeface="Avenir Next Regular"/>
      </a:defRPr>
    </a:lvl3pPr>
    <a:lvl4pPr marL="0" marR="0" indent="1371600" algn="l" defTabSz="355600" rtl="0" fontAlgn="auto" latinLnBrk="0" hangingPunct="0">
      <a:lnSpc>
        <a:spcPct val="100000"/>
      </a:lnSpc>
      <a:spcBef>
        <a:spcPts val="4700"/>
      </a:spcBef>
      <a:spcAft>
        <a:spcPts val="0"/>
      </a:spcAft>
      <a:buClrTx/>
      <a:buSzTx/>
      <a:buFontTx/>
      <a:buNone/>
      <a:tabLst/>
      <a:defRPr b="0" baseline="0" cap="none" i="0" spc="0" strike="noStrike" sz="4000" u="none" kumimoji="0" normalizeH="0">
        <a:ln>
          <a:noFill/>
        </a:ln>
        <a:solidFill>
          <a:schemeClr val="accent1">
            <a:satOff val="-9155"/>
            <a:lumOff val="-32673"/>
          </a:schemeClr>
        </a:solidFill>
        <a:effectLst/>
        <a:uFillTx/>
        <a:latin typeface="Avenir Next Regular"/>
        <a:ea typeface="Avenir Next Regular"/>
        <a:cs typeface="Avenir Next Regular"/>
        <a:sym typeface="Avenir Next Regular"/>
      </a:defRPr>
    </a:lvl4pPr>
    <a:lvl5pPr marL="0" marR="0" indent="1828800" algn="l" defTabSz="355600" rtl="0" fontAlgn="auto" latinLnBrk="0" hangingPunct="0">
      <a:lnSpc>
        <a:spcPct val="100000"/>
      </a:lnSpc>
      <a:spcBef>
        <a:spcPts val="4700"/>
      </a:spcBef>
      <a:spcAft>
        <a:spcPts val="0"/>
      </a:spcAft>
      <a:buClrTx/>
      <a:buSzTx/>
      <a:buFontTx/>
      <a:buNone/>
      <a:tabLst/>
      <a:defRPr b="0" baseline="0" cap="none" i="0" spc="0" strike="noStrike" sz="4000" u="none" kumimoji="0" normalizeH="0">
        <a:ln>
          <a:noFill/>
        </a:ln>
        <a:solidFill>
          <a:schemeClr val="accent1">
            <a:satOff val="-9155"/>
            <a:lumOff val="-32673"/>
          </a:schemeClr>
        </a:solidFill>
        <a:effectLst/>
        <a:uFillTx/>
        <a:latin typeface="Avenir Next Regular"/>
        <a:ea typeface="Avenir Next Regular"/>
        <a:cs typeface="Avenir Next Regular"/>
        <a:sym typeface="Avenir Next Regular"/>
      </a:defRPr>
    </a:lvl5pPr>
    <a:lvl6pPr marL="0" marR="0" indent="2286000" algn="l" defTabSz="355600" rtl="0" fontAlgn="auto" latinLnBrk="0" hangingPunct="0">
      <a:lnSpc>
        <a:spcPct val="100000"/>
      </a:lnSpc>
      <a:spcBef>
        <a:spcPts val="4700"/>
      </a:spcBef>
      <a:spcAft>
        <a:spcPts val="0"/>
      </a:spcAft>
      <a:buClrTx/>
      <a:buSzTx/>
      <a:buFontTx/>
      <a:buNone/>
      <a:tabLst/>
      <a:defRPr b="0" baseline="0" cap="none" i="0" spc="0" strike="noStrike" sz="4000" u="none" kumimoji="0" normalizeH="0">
        <a:ln>
          <a:noFill/>
        </a:ln>
        <a:solidFill>
          <a:schemeClr val="accent1">
            <a:satOff val="-9155"/>
            <a:lumOff val="-32673"/>
          </a:schemeClr>
        </a:solidFill>
        <a:effectLst/>
        <a:uFillTx/>
        <a:latin typeface="Avenir Next Regular"/>
        <a:ea typeface="Avenir Next Regular"/>
        <a:cs typeface="Avenir Next Regular"/>
        <a:sym typeface="Avenir Next Regular"/>
      </a:defRPr>
    </a:lvl6pPr>
    <a:lvl7pPr marL="0" marR="0" indent="2743200" algn="l" defTabSz="355600" rtl="0" fontAlgn="auto" latinLnBrk="0" hangingPunct="0">
      <a:lnSpc>
        <a:spcPct val="100000"/>
      </a:lnSpc>
      <a:spcBef>
        <a:spcPts val="4700"/>
      </a:spcBef>
      <a:spcAft>
        <a:spcPts val="0"/>
      </a:spcAft>
      <a:buClrTx/>
      <a:buSzTx/>
      <a:buFontTx/>
      <a:buNone/>
      <a:tabLst/>
      <a:defRPr b="0" baseline="0" cap="none" i="0" spc="0" strike="noStrike" sz="4000" u="none" kumimoji="0" normalizeH="0">
        <a:ln>
          <a:noFill/>
        </a:ln>
        <a:solidFill>
          <a:schemeClr val="accent1">
            <a:satOff val="-9155"/>
            <a:lumOff val="-32673"/>
          </a:schemeClr>
        </a:solidFill>
        <a:effectLst/>
        <a:uFillTx/>
        <a:latin typeface="Avenir Next Regular"/>
        <a:ea typeface="Avenir Next Regular"/>
        <a:cs typeface="Avenir Next Regular"/>
        <a:sym typeface="Avenir Next Regular"/>
      </a:defRPr>
    </a:lvl7pPr>
    <a:lvl8pPr marL="0" marR="0" indent="3200400" algn="l" defTabSz="355600" rtl="0" fontAlgn="auto" latinLnBrk="0" hangingPunct="0">
      <a:lnSpc>
        <a:spcPct val="100000"/>
      </a:lnSpc>
      <a:spcBef>
        <a:spcPts val="4700"/>
      </a:spcBef>
      <a:spcAft>
        <a:spcPts val="0"/>
      </a:spcAft>
      <a:buClrTx/>
      <a:buSzTx/>
      <a:buFontTx/>
      <a:buNone/>
      <a:tabLst/>
      <a:defRPr b="0" baseline="0" cap="none" i="0" spc="0" strike="noStrike" sz="4000" u="none" kumimoji="0" normalizeH="0">
        <a:ln>
          <a:noFill/>
        </a:ln>
        <a:solidFill>
          <a:schemeClr val="accent1">
            <a:satOff val="-9155"/>
            <a:lumOff val="-32673"/>
          </a:schemeClr>
        </a:solidFill>
        <a:effectLst/>
        <a:uFillTx/>
        <a:latin typeface="Avenir Next Regular"/>
        <a:ea typeface="Avenir Next Regular"/>
        <a:cs typeface="Avenir Next Regular"/>
        <a:sym typeface="Avenir Next Regular"/>
      </a:defRPr>
    </a:lvl8pPr>
    <a:lvl9pPr marL="0" marR="0" indent="3657600" algn="l" defTabSz="355600" rtl="0" fontAlgn="auto" latinLnBrk="0" hangingPunct="0">
      <a:lnSpc>
        <a:spcPct val="100000"/>
      </a:lnSpc>
      <a:spcBef>
        <a:spcPts val="4700"/>
      </a:spcBef>
      <a:spcAft>
        <a:spcPts val="0"/>
      </a:spcAft>
      <a:buClrTx/>
      <a:buSzTx/>
      <a:buFontTx/>
      <a:buNone/>
      <a:tabLst/>
      <a:defRPr b="0" baseline="0" cap="none" i="0" spc="0" strike="noStrike" sz="4000" u="none" kumimoji="0" normalizeH="0">
        <a:ln>
          <a:noFill/>
        </a:ln>
        <a:solidFill>
          <a:schemeClr val="accent1">
            <a:satOff val="-9155"/>
            <a:lumOff val="-32673"/>
          </a:schemeClr>
        </a:solidFill>
        <a:effectLst/>
        <a:uFillTx/>
        <a:latin typeface="Avenir Next Regular"/>
        <a:ea typeface="Avenir Next Regular"/>
        <a:cs typeface="Avenir Next Regular"/>
        <a:sym typeface="Avenir Next Regular"/>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
          <a:latin typeface="Avenir Next Regular"/>
          <a:ea typeface="Avenir Next Regular"/>
          <a:cs typeface="Avenir Next Regular"/>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FFFFFF"/>
          </a:solidFill>
        </a:fill>
      </a:tcStyle>
    </a:wholeTbl>
    <a:band2H>
      <a:tcTxStyle b="def" i="def"/>
      <a:tcStyle>
        <a:tcBdr/>
        <a:fill>
          <a:solidFill>
            <a:srgbClr val="D5D5D5"/>
          </a:solidFill>
        </a:fill>
      </a:tcStyle>
    </a:band2H>
    <a:firstCol>
      <a:tcTxStyle b="on" i="off">
        <a:font>
          <a:latin typeface="Avenir Next Demi Bold"/>
          <a:ea typeface="Avenir Next Demi Bold"/>
          <a:cs typeface="Avenir Next Demi Bold"/>
        </a:font>
        <a:srgbClr val="000000"/>
      </a:tcTxStyle>
      <a:tcStyle>
        <a:tcBdr>
          <a:left>
            <a:ln w="12700" cap="flat">
              <a:solidFill>
                <a:srgbClr val="000000"/>
              </a:solidFill>
              <a:prstDash val="solid"/>
              <a:miter lim="400000"/>
            </a:ln>
          </a:left>
          <a:right>
            <a:ln w="381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FFFFFF"/>
          </a:solidFill>
        </a:fill>
      </a:tcStyle>
    </a:firstCol>
    <a:lastRow>
      <a:tcTxStyle b="on" i="off">
        <a:font>
          <a:latin typeface="Avenir Next Demi Bold"/>
          <a:ea typeface="Avenir Next Demi Bold"/>
          <a:cs typeface="Avenir Next Demi Bold"/>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381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FFFFFF"/>
          </a:solidFill>
        </a:fill>
      </a:tcStyle>
    </a:lastRow>
    <a:firstRow>
      <a:tcTxStyle b="on" i="off">
        <a:font>
          <a:latin typeface="Avenir Next Demi Bold"/>
          <a:ea typeface="Avenir Next Demi Bold"/>
          <a:cs typeface="Avenir Next Demi Bold"/>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381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FFFFFF"/>
          </a:solidFill>
        </a:fill>
      </a:tcStyle>
    </a:firstRow>
  </a:tblStyle>
  <a:tblStyle styleId="{C7B018BB-80A7-4F77-B60F-C8B233D01FF8}" styleName="">
    <a:tblBg/>
    <a:wholeTbl>
      <a:tcTxStyle b="off" i="off">
        <a:font>
          <a:latin typeface="Avenir Next Regular"/>
          <a:ea typeface="Avenir Next Regular"/>
          <a:cs typeface="Avenir Next Regular"/>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FFFFFF"/>
          </a:solidFill>
        </a:fill>
      </a:tcStyle>
    </a:wholeTbl>
    <a:band2H>
      <a:tcTxStyle b="def" i="def"/>
      <a:tcStyle>
        <a:tcBdr/>
        <a:fill>
          <a:solidFill>
            <a:srgbClr val="D5D5D5"/>
          </a:solidFill>
        </a:fill>
      </a:tcStyle>
    </a:band2H>
    <a:firstCol>
      <a:tcTxStyle b="on" i="off">
        <a:font>
          <a:latin typeface="Avenir Next Demi Bold"/>
          <a:ea typeface="Avenir Next Demi Bold"/>
          <a:cs typeface="Avenir Next Demi Bold"/>
        </a:font>
        <a:srgbClr val="000000"/>
      </a:tcTxStyle>
      <a:tcStyle>
        <a:tcBdr>
          <a:left>
            <a:ln w="12700" cap="flat">
              <a:solidFill>
                <a:srgbClr val="000000"/>
              </a:solidFill>
              <a:prstDash val="solid"/>
              <a:miter lim="400000"/>
            </a:ln>
          </a:left>
          <a:right>
            <a:ln w="381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FFFFFF"/>
          </a:solidFill>
        </a:fill>
      </a:tcStyle>
    </a:firstCol>
    <a:lastRow>
      <a:tcTxStyle b="off" i="off">
        <a:font>
          <a:latin typeface="Avenir Next Regular"/>
          <a:ea typeface="Avenir Next Regular"/>
          <a:cs typeface="Avenir Next Regular"/>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381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FFFFFF"/>
          </a:solidFill>
        </a:fill>
      </a:tcStyle>
    </a:lastRow>
    <a:firstRow>
      <a:tcTxStyle b="on" i="off">
        <a:font>
          <a:latin typeface="Avenir Next Demi Bold"/>
          <a:ea typeface="Avenir Next Demi Bold"/>
          <a:cs typeface="Avenir Next Demi Bold"/>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chemeClr val="accent2">
              <a:hueOff val="-357243"/>
              <a:satOff val="7293"/>
              <a:lumOff val="8906"/>
            </a:schemeClr>
          </a:solidFill>
        </a:fill>
      </a:tcStyle>
    </a:firstRow>
  </a:tblStyle>
  <a:tblStyle styleId="{EEE7283C-3CF3-47DC-8721-378D4A62B228}" styleName="">
    <a:tblBg/>
    <a:wholeTbl>
      <a:tcTxStyle b="off" i="off">
        <a:font>
          <a:latin typeface="Avenir Next Regular"/>
          <a:ea typeface="Avenir Next Regular"/>
          <a:cs typeface="Avenir Next Regular"/>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FFFFFF"/>
          </a:solidFill>
        </a:fill>
      </a:tcStyle>
    </a:wholeTbl>
    <a:band2H>
      <a:tcTxStyle b="def" i="def"/>
      <a:tcStyle>
        <a:tcBdr/>
        <a:fill>
          <a:solidFill>
            <a:srgbClr val="D5D5D5"/>
          </a:solidFill>
        </a:fill>
      </a:tcStyle>
    </a:band2H>
    <a:firstCol>
      <a:tcTxStyle b="on" i="off">
        <a:font>
          <a:latin typeface="Avenir Next Demi Bold"/>
          <a:ea typeface="Avenir Next Demi Bold"/>
          <a:cs typeface="Avenir Next Demi Bold"/>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chemeClr val="accent3">
              <a:satOff val="1412"/>
              <a:lumOff val="16412"/>
            </a:schemeClr>
          </a:solidFill>
        </a:fill>
      </a:tcStyle>
    </a:firstCol>
    <a:lastRow>
      <a:tcTxStyle b="off" i="off">
        <a:font>
          <a:latin typeface="Avenir Next Regular"/>
          <a:ea typeface="Avenir Next Regular"/>
          <a:cs typeface="Avenir Next Regular"/>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38100" cap="flat">
              <a:solidFill>
                <a:schemeClr val="accent3">
                  <a:satOff val="1412"/>
                  <a:lumOff val="16412"/>
                </a:schemeClr>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FFFFFF"/>
          </a:solidFill>
        </a:fill>
      </a:tcStyle>
    </a:lastRow>
    <a:firstRow>
      <a:tcTxStyle b="on" i="off">
        <a:font>
          <a:latin typeface="Avenir Next Demi Bold"/>
          <a:ea typeface="Avenir Next Demi Bold"/>
          <a:cs typeface="Avenir Next Demi Bold"/>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6E937E"/>
          </a:solidFill>
        </a:fill>
      </a:tcStyle>
    </a:firstRow>
  </a:tblStyle>
  <a:tblStyle styleId="{CF821DB8-F4EB-4A41-A1BA-3FCAFE7338EE}" styleName="">
    <a:tblBg/>
    <a:wholeTbl>
      <a:tcTxStyle b="off" i="off">
        <a:font>
          <a:latin typeface="Avenir Next Regular"/>
          <a:ea typeface="Avenir Next Regular"/>
          <a:cs typeface="Avenir Next Regular"/>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FAF7E9"/>
          </a:solidFill>
        </a:fill>
      </a:tcStyle>
    </a:wholeTbl>
    <a:band2H>
      <a:tcTxStyle b="def" i="def"/>
      <a:tcStyle>
        <a:tcBdr/>
        <a:fill>
          <a:solidFill>
            <a:srgbClr val="FFF171"/>
          </a:solidFill>
        </a:fill>
      </a:tcStyle>
    </a:band2H>
    <a:firstCol>
      <a:tcTxStyle b="on" i="off">
        <a:font>
          <a:latin typeface="Avenir Next Demi Bold"/>
          <a:ea typeface="Avenir Next Demi Bold"/>
          <a:cs typeface="Avenir Next Demi Bold"/>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EBA51B"/>
          </a:solidFill>
        </a:fill>
      </a:tcStyle>
    </a:firstCol>
    <a:lastRow>
      <a:tcTxStyle b="on" i="off">
        <a:font>
          <a:latin typeface="Avenir Next Demi Bold"/>
          <a:ea typeface="Avenir Next Demi Bold"/>
          <a:cs typeface="Avenir Next Demi Bold"/>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38100" cap="flat">
              <a:solidFill>
                <a:srgbClr val="E1A84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FAF7E9"/>
          </a:solidFill>
        </a:fill>
      </a:tcStyle>
    </a:lastRow>
    <a:firstRow>
      <a:tcTxStyle b="on" i="off">
        <a:font>
          <a:latin typeface="Avenir Next Demi Bold"/>
          <a:ea typeface="Avenir Next Demi Bold"/>
          <a:cs typeface="Avenir Next Demi Bold"/>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chemeClr val="accent4">
              <a:hueOff val="103425"/>
              <a:satOff val="-7243"/>
              <a:lumOff val="9921"/>
            </a:schemeClr>
          </a:solidFill>
        </a:fill>
      </a:tcStyle>
    </a:firstRow>
  </a:tblStyle>
  <a:tblStyle styleId="{33BA23B1-9221-436E-865A-0063620EA4FD}" styleName="">
    <a:tblBg/>
    <a:wholeTbl>
      <a:tcTxStyle b="off" i="off">
        <a:font>
          <a:latin typeface="Avenir Next Regular"/>
          <a:ea typeface="Avenir Next Regular"/>
          <a:cs typeface="Avenir Next Regular"/>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FFFFFF"/>
          </a:solidFill>
        </a:fill>
      </a:tcStyle>
    </a:wholeTbl>
    <a:band2H>
      <a:tcTxStyle b="def" i="def"/>
      <a:tcStyle>
        <a:tcBdr/>
        <a:fill>
          <a:solidFill>
            <a:schemeClr val="accent5"/>
          </a:solidFill>
        </a:fill>
      </a:tcStyle>
    </a:band2H>
    <a:firstCol>
      <a:tcTxStyle b="on" i="off">
        <a:font>
          <a:latin typeface="Avenir Next Demi Bold"/>
          <a:ea typeface="Avenir Next Demi Bold"/>
          <a:cs typeface="Avenir Next Demi Bold"/>
        </a:font>
        <a:srgbClr val="FFFFFF"/>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chemeClr val="accent5">
              <a:lumOff val="-14283"/>
            </a:schemeClr>
          </a:solidFill>
        </a:fill>
      </a:tcStyle>
    </a:firstCol>
    <a:lastRow>
      <a:tcTxStyle b="on" i="off">
        <a:font>
          <a:latin typeface="Avenir Next Demi Bold"/>
          <a:ea typeface="Avenir Next Demi Bold"/>
          <a:cs typeface="Avenir Next Demi Bold"/>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38100" cap="flat">
              <a:solidFill>
                <a:schemeClr val="accent5">
                  <a:lumOff val="-14283"/>
                </a:schemeClr>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FFFFFF"/>
          </a:solidFill>
        </a:fill>
      </a:tcStyle>
    </a:lastRow>
    <a:firstRow>
      <a:tcTxStyle b="on" i="off">
        <a:font>
          <a:latin typeface="Avenir Next Demi Bold"/>
          <a:ea typeface="Avenir Next Demi Bold"/>
          <a:cs typeface="Avenir Next Demi Bold"/>
        </a:font>
        <a:srgbClr val="FFFFFF"/>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chemeClr val="accent5">
              <a:satOff val="-6299"/>
              <a:lumOff val="-32309"/>
            </a:schemeClr>
          </a:solidFill>
        </a:fill>
      </a:tcStyle>
    </a:firstRow>
  </a:tblStyle>
  <a:tblStyle styleId="{2708684C-4D16-4618-839F-0558EEFCDFE6}" styleName="">
    <a:tblBg/>
    <a:wholeTbl>
      <a:tcTxStyle b="off" i="off">
        <a:font>
          <a:latin typeface="Avenir Next Regular"/>
          <a:ea typeface="Avenir Next Regular"/>
          <a:cs typeface="Avenir Next Regular"/>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FFFFFF"/>
          </a:solidFill>
        </a:fill>
      </a:tcStyle>
    </a:wholeTbl>
    <a:band2H>
      <a:tcTxStyle b="def" i="def"/>
      <a:tcStyle>
        <a:tcBdr/>
        <a:fill>
          <a:solidFill>
            <a:srgbClr val="EDEEEE"/>
          </a:solidFill>
        </a:fill>
      </a:tcStyle>
    </a:band2H>
    <a:firstCol>
      <a:tcTxStyle b="on" i="off">
        <a:font>
          <a:latin typeface="Avenir Next Demi Bold"/>
          <a:ea typeface="Avenir Next Demi Bold"/>
          <a:cs typeface="Avenir Next Demi Bold"/>
        </a:font>
        <a:srgbClr val="000000"/>
      </a:tcTxStyle>
      <a:tcStyle>
        <a:tcBdr>
          <a:left>
            <a:ln w="12700" cap="flat">
              <a:solidFill>
                <a:srgbClr val="000000"/>
              </a:solidFill>
              <a:prstDash val="solid"/>
              <a:miter lim="400000"/>
            </a:ln>
          </a:left>
          <a:right>
            <a:ln w="381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FFFFFF"/>
          </a:solidFill>
        </a:fill>
      </a:tcStyle>
    </a:firstCol>
    <a:lastRow>
      <a:tcTxStyle b="on" i="off">
        <a:font>
          <a:latin typeface="Avenir Next Demi Bold"/>
          <a:ea typeface="Avenir Next Demi Bold"/>
          <a:cs typeface="Avenir Next Demi Bold"/>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381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FFFFFF"/>
          </a:solidFill>
        </a:fill>
      </a:tcStyle>
    </a:lastRow>
    <a:firstRow>
      <a:tcTxStyle b="on" i="off">
        <a:font>
          <a:latin typeface="Avenir Next Demi Bold"/>
          <a:ea typeface="Avenir Next Demi Bold"/>
          <a:cs typeface="Avenir Next Demi Bold"/>
        </a:font>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D5D5D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 Id="rId22" Type="http://schemas.openxmlformats.org/officeDocument/2006/relationships/slide" Target="slides/slide15.xml"/><Relationship Id="rId23" Type="http://schemas.openxmlformats.org/officeDocument/2006/relationships/slide" Target="slides/slide16.xml"/><Relationship Id="rId24" Type="http://schemas.openxmlformats.org/officeDocument/2006/relationships/slide" Target="slides/slide17.xml"/><Relationship Id="rId25" Type="http://schemas.openxmlformats.org/officeDocument/2006/relationships/slide" Target="slides/slide18.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168" name="Shape 168"/>
          <p:cNvSpPr/>
          <p:nvPr>
            <p:ph type="sldImg"/>
          </p:nvPr>
        </p:nvSpPr>
        <p:spPr>
          <a:xfrm>
            <a:off x="1143000" y="685800"/>
            <a:ext cx="4572000" cy="3429000"/>
          </a:xfrm>
          <a:prstGeom prst="rect">
            <a:avLst/>
          </a:prstGeom>
        </p:spPr>
        <p:txBody>
          <a:bodyPr/>
          <a:lstStyle/>
          <a:p>
            <a:pPr/>
          </a:p>
        </p:txBody>
      </p:sp>
      <p:sp>
        <p:nvSpPr>
          <p:cNvPr id="169" name="Shape 169"/>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Helvetica Neue"/>
        <a:ea typeface="Helvetica Neue"/>
        <a:cs typeface="Helvetica Neue"/>
        <a:sym typeface="Helvetica Neue"/>
      </a:defRPr>
    </a:lvl1pPr>
    <a:lvl2pPr indent="228600" defTabSz="457200" latinLnBrk="0">
      <a:lnSpc>
        <a:spcPct val="117999"/>
      </a:lnSpc>
      <a:defRPr sz="2200">
        <a:latin typeface="Helvetica Neue"/>
        <a:ea typeface="Helvetica Neue"/>
        <a:cs typeface="Helvetica Neue"/>
        <a:sym typeface="Helvetica Neue"/>
      </a:defRPr>
    </a:lvl2pPr>
    <a:lvl3pPr indent="457200" defTabSz="457200" latinLnBrk="0">
      <a:lnSpc>
        <a:spcPct val="117999"/>
      </a:lnSpc>
      <a:defRPr sz="2200">
        <a:latin typeface="Helvetica Neue"/>
        <a:ea typeface="Helvetica Neue"/>
        <a:cs typeface="Helvetica Neue"/>
        <a:sym typeface="Helvetica Neue"/>
      </a:defRPr>
    </a:lvl3pPr>
    <a:lvl4pPr indent="685800" defTabSz="457200" latinLnBrk="0">
      <a:lnSpc>
        <a:spcPct val="117999"/>
      </a:lnSpc>
      <a:defRPr sz="2200">
        <a:latin typeface="Helvetica Neue"/>
        <a:ea typeface="Helvetica Neue"/>
        <a:cs typeface="Helvetica Neue"/>
        <a:sym typeface="Helvetica Neue"/>
      </a:defRPr>
    </a:lvl4pPr>
    <a:lvl5pPr indent="914400" defTabSz="457200" latinLnBrk="0">
      <a:lnSpc>
        <a:spcPct val="117999"/>
      </a:lnSpc>
      <a:defRPr sz="2200">
        <a:latin typeface="Helvetica Neue"/>
        <a:ea typeface="Helvetica Neue"/>
        <a:cs typeface="Helvetica Neue"/>
        <a:sym typeface="Helvetica Neue"/>
      </a:defRPr>
    </a:lvl5pPr>
    <a:lvl6pPr indent="1143000" defTabSz="457200" latinLnBrk="0">
      <a:lnSpc>
        <a:spcPct val="117999"/>
      </a:lnSpc>
      <a:defRPr sz="2200">
        <a:latin typeface="Helvetica Neue"/>
        <a:ea typeface="Helvetica Neue"/>
        <a:cs typeface="Helvetica Neue"/>
        <a:sym typeface="Helvetica Neue"/>
      </a:defRPr>
    </a:lvl6pPr>
    <a:lvl7pPr indent="1371600" defTabSz="457200" latinLnBrk="0">
      <a:lnSpc>
        <a:spcPct val="117999"/>
      </a:lnSpc>
      <a:defRPr sz="2200">
        <a:latin typeface="Helvetica Neue"/>
        <a:ea typeface="Helvetica Neue"/>
        <a:cs typeface="Helvetica Neue"/>
        <a:sym typeface="Helvetica Neue"/>
      </a:defRPr>
    </a:lvl7pPr>
    <a:lvl8pPr indent="1600200" defTabSz="457200" latinLnBrk="0">
      <a:lnSpc>
        <a:spcPct val="117999"/>
      </a:lnSpc>
      <a:defRPr sz="2200">
        <a:latin typeface="Helvetica Neue"/>
        <a:ea typeface="Helvetica Neue"/>
        <a:cs typeface="Helvetica Neue"/>
        <a:sym typeface="Helvetica Neue"/>
      </a:defRPr>
    </a:lvl8pPr>
    <a:lvl9pPr indent="1828800" defTabSz="457200" latinLnBrk="0">
      <a:lnSpc>
        <a:spcPct val="117999"/>
      </a:lnSpc>
      <a:defRPr sz="2200">
        <a:latin typeface="Helvetica Neue"/>
        <a:ea typeface="Helvetica Neue"/>
        <a:cs typeface="Helvetica Neue"/>
        <a:sym typeface="Helvetica Neue"/>
      </a:defRPr>
    </a:lvl9pPr>
  </p:notesStyle>
</p:notesMaster>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1" showMasterPhAnim="1">
  <p:cSld name="标题">
    <p:spTree>
      <p:nvGrpSpPr>
        <p:cNvPr id="1" name=""/>
        <p:cNvGrpSpPr/>
        <p:nvPr/>
      </p:nvGrpSpPr>
      <p:grpSpPr>
        <a:xfrm>
          <a:off x="0" y="0"/>
          <a:ext cx="0" cy="0"/>
          <a:chOff x="0" y="0"/>
          <a:chExt cx="0" cy="0"/>
        </a:xfrm>
      </p:grpSpPr>
      <p:sp>
        <p:nvSpPr>
          <p:cNvPr id="11" name="作者和日期"/>
          <p:cNvSpPr txBox="1"/>
          <p:nvPr>
            <p:ph type="body" sz="quarter" idx="21" hasCustomPrompt="1"/>
          </p:nvPr>
        </p:nvSpPr>
        <p:spPr>
          <a:xfrm>
            <a:off x="1206500" y="12268950"/>
            <a:ext cx="21971000" cy="660401"/>
          </a:xfrm>
          <a:prstGeom prst="rect">
            <a:avLst/>
          </a:prstGeom>
        </p:spPr>
        <p:txBody>
          <a:bodyPr lIns="45719" tIns="45719" rIns="45719" bIns="45719" anchor="b"/>
          <a:lstStyle>
            <a:lvl1pPr marL="0" indent="0" defTabSz="808990">
              <a:spcBef>
                <a:spcPts val="0"/>
              </a:spcBef>
              <a:buSzTx/>
              <a:buNone/>
              <a:defRPr sz="3234">
                <a:latin typeface="Produkt Light"/>
                <a:ea typeface="Produkt Light"/>
                <a:cs typeface="Produkt Light"/>
                <a:sym typeface="Produkt Light"/>
              </a:defRPr>
            </a:lvl1pPr>
          </a:lstStyle>
          <a:p>
            <a:pPr/>
            <a:r>
              <a:t>作者和日期</a:t>
            </a:r>
          </a:p>
        </p:txBody>
      </p:sp>
      <p:sp>
        <p:nvSpPr>
          <p:cNvPr id="12" name="正文级别 1…"/>
          <p:cNvSpPr txBox="1"/>
          <p:nvPr>
            <p:ph type="body" sz="quarter" idx="1" hasCustomPrompt="1"/>
          </p:nvPr>
        </p:nvSpPr>
        <p:spPr>
          <a:xfrm>
            <a:off x="1206500" y="7353300"/>
            <a:ext cx="21971000" cy="2006600"/>
          </a:xfrm>
          <a:prstGeom prst="rect">
            <a:avLst/>
          </a:prstGeom>
        </p:spPr>
        <p:txBody>
          <a:bodyPr/>
          <a:lstStyle>
            <a:lvl1pPr marL="0" indent="0" defTabSz="825500">
              <a:spcBef>
                <a:spcPts val="0"/>
              </a:spcBef>
              <a:buSzTx/>
              <a:buNone/>
              <a:defRPr sz="5500">
                <a:latin typeface="+mn-lt"/>
                <a:ea typeface="+mn-ea"/>
                <a:cs typeface="+mn-cs"/>
                <a:sym typeface="Produkt Extralight"/>
              </a:defRPr>
            </a:lvl1pPr>
            <a:lvl2pPr marL="0" indent="457200" defTabSz="825500">
              <a:spcBef>
                <a:spcPts val="0"/>
              </a:spcBef>
              <a:buSzTx/>
              <a:buNone/>
              <a:defRPr sz="5500">
                <a:latin typeface="+mn-lt"/>
                <a:ea typeface="+mn-ea"/>
                <a:cs typeface="+mn-cs"/>
                <a:sym typeface="Produkt Extralight"/>
              </a:defRPr>
            </a:lvl2pPr>
            <a:lvl3pPr marL="0" indent="914400" defTabSz="825500">
              <a:spcBef>
                <a:spcPts val="0"/>
              </a:spcBef>
              <a:buSzTx/>
              <a:buNone/>
              <a:defRPr sz="5500">
                <a:latin typeface="+mn-lt"/>
                <a:ea typeface="+mn-ea"/>
                <a:cs typeface="+mn-cs"/>
                <a:sym typeface="Produkt Extralight"/>
              </a:defRPr>
            </a:lvl3pPr>
            <a:lvl4pPr marL="0" indent="1371600" defTabSz="825500">
              <a:spcBef>
                <a:spcPts val="0"/>
              </a:spcBef>
              <a:buSzTx/>
              <a:buNone/>
              <a:defRPr sz="5500">
                <a:latin typeface="+mn-lt"/>
                <a:ea typeface="+mn-ea"/>
                <a:cs typeface="+mn-cs"/>
                <a:sym typeface="Produkt Extralight"/>
              </a:defRPr>
            </a:lvl4pPr>
            <a:lvl5pPr marL="0" indent="1828800" defTabSz="825500">
              <a:spcBef>
                <a:spcPts val="0"/>
              </a:spcBef>
              <a:buSzTx/>
              <a:buNone/>
              <a:defRPr sz="5500">
                <a:latin typeface="+mn-lt"/>
                <a:ea typeface="+mn-ea"/>
                <a:cs typeface="+mn-cs"/>
                <a:sym typeface="Produkt Extralight"/>
              </a:defRPr>
            </a:lvl5pPr>
          </a:lstStyle>
          <a:p>
            <a:pPr/>
            <a:r>
              <a:t>演示文稿副标题</a:t>
            </a:r>
          </a:p>
          <a:p>
            <a:pPr lvl="1"/>
            <a:r>
              <a:t/>
            </a:r>
          </a:p>
          <a:p>
            <a:pPr lvl="2"/>
            <a:r>
              <a:t/>
            </a:r>
          </a:p>
          <a:p>
            <a:pPr lvl="3"/>
            <a:r>
              <a:t/>
            </a:r>
          </a:p>
          <a:p>
            <a:pPr lvl="4"/>
            <a:r>
              <a:t/>
            </a:r>
          </a:p>
        </p:txBody>
      </p:sp>
      <p:sp>
        <p:nvSpPr>
          <p:cNvPr id="13" name="演示文稿标题"/>
          <p:cNvSpPr txBox="1"/>
          <p:nvPr>
            <p:ph type="title" hasCustomPrompt="1"/>
          </p:nvPr>
        </p:nvSpPr>
        <p:spPr>
          <a:xfrm>
            <a:off x="1206500" y="2616200"/>
            <a:ext cx="21971004" cy="4648200"/>
          </a:xfrm>
          <a:prstGeom prst="rect">
            <a:avLst/>
          </a:prstGeom>
        </p:spPr>
        <p:txBody>
          <a:bodyPr anchor="b"/>
          <a:lstStyle>
            <a:lvl1pPr defTabSz="355600">
              <a:defRPr spc="-119" sz="12000"/>
            </a:lvl1pPr>
          </a:lstStyle>
          <a:p>
            <a:pPr/>
            <a:r>
              <a:t>演示文稿标题</a:t>
            </a:r>
          </a:p>
        </p:txBody>
      </p:sp>
      <p:sp>
        <p:nvSpPr>
          <p:cNvPr id="14" name="幻灯片编号"/>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标题与照片">
    <p:spTree>
      <p:nvGrpSpPr>
        <p:cNvPr id="1" name=""/>
        <p:cNvGrpSpPr/>
        <p:nvPr/>
      </p:nvGrpSpPr>
      <p:grpSpPr>
        <a:xfrm>
          <a:off x="0" y="0"/>
          <a:ext cx="0" cy="0"/>
          <a:chOff x="0" y="0"/>
          <a:chExt cx="0" cy="0"/>
        </a:xfrm>
      </p:grpSpPr>
      <p:sp>
        <p:nvSpPr>
          <p:cNvPr id="21" name="白色未来感弧形结构"/>
          <p:cNvSpPr/>
          <p:nvPr>
            <p:ph type="pic" idx="21"/>
          </p:nvPr>
        </p:nvSpPr>
        <p:spPr>
          <a:xfrm>
            <a:off x="0" y="-5397500"/>
            <a:ext cx="27190700" cy="20393025"/>
          </a:xfrm>
          <a:prstGeom prst="rect">
            <a:avLst/>
          </a:prstGeom>
        </p:spPr>
        <p:txBody>
          <a:bodyPr lIns="91439" tIns="45719" rIns="91439" bIns="45719">
            <a:noAutofit/>
          </a:bodyPr>
          <a:lstStyle/>
          <a:p>
            <a:pPr/>
          </a:p>
        </p:txBody>
      </p:sp>
      <p:sp>
        <p:nvSpPr>
          <p:cNvPr id="22" name="作者和日期"/>
          <p:cNvSpPr txBox="1"/>
          <p:nvPr>
            <p:ph type="body" sz="quarter" idx="22" hasCustomPrompt="1"/>
          </p:nvPr>
        </p:nvSpPr>
        <p:spPr>
          <a:xfrm>
            <a:off x="1206500" y="12268200"/>
            <a:ext cx="21971000" cy="660400"/>
          </a:xfrm>
          <a:prstGeom prst="rect">
            <a:avLst/>
          </a:prstGeom>
        </p:spPr>
        <p:txBody>
          <a:bodyPr lIns="45719" tIns="45719" rIns="45719" bIns="45719" anchor="b"/>
          <a:lstStyle>
            <a:lvl1pPr marL="0" indent="0" defTabSz="808990">
              <a:spcBef>
                <a:spcPts val="0"/>
              </a:spcBef>
              <a:buSzTx/>
              <a:buNone/>
              <a:defRPr sz="3234">
                <a:latin typeface="Produkt Light"/>
                <a:ea typeface="Produkt Light"/>
                <a:cs typeface="Produkt Light"/>
                <a:sym typeface="Produkt Light"/>
              </a:defRPr>
            </a:lvl1pPr>
          </a:lstStyle>
          <a:p>
            <a:pPr/>
            <a:r>
              <a:t>作者和日期</a:t>
            </a:r>
          </a:p>
        </p:txBody>
      </p:sp>
      <p:sp>
        <p:nvSpPr>
          <p:cNvPr id="23" name="正文级别 1…"/>
          <p:cNvSpPr txBox="1"/>
          <p:nvPr>
            <p:ph type="body" sz="quarter" idx="1" hasCustomPrompt="1"/>
          </p:nvPr>
        </p:nvSpPr>
        <p:spPr>
          <a:xfrm>
            <a:off x="1206500" y="7353300"/>
            <a:ext cx="21971000" cy="2006600"/>
          </a:xfrm>
          <a:prstGeom prst="rect">
            <a:avLst/>
          </a:prstGeom>
        </p:spPr>
        <p:txBody>
          <a:bodyPr/>
          <a:lstStyle>
            <a:lvl1pPr marL="0" indent="0" defTabSz="825500">
              <a:spcBef>
                <a:spcPts val="0"/>
              </a:spcBef>
              <a:buSzTx/>
              <a:buNone/>
              <a:defRPr sz="5500">
                <a:latin typeface="+mn-lt"/>
                <a:ea typeface="+mn-ea"/>
                <a:cs typeface="+mn-cs"/>
                <a:sym typeface="Produkt Extralight"/>
              </a:defRPr>
            </a:lvl1pPr>
            <a:lvl2pPr marL="0" indent="457200" defTabSz="825500">
              <a:spcBef>
                <a:spcPts val="0"/>
              </a:spcBef>
              <a:buSzTx/>
              <a:buNone/>
              <a:defRPr sz="5500">
                <a:latin typeface="+mn-lt"/>
                <a:ea typeface="+mn-ea"/>
                <a:cs typeface="+mn-cs"/>
                <a:sym typeface="Produkt Extralight"/>
              </a:defRPr>
            </a:lvl2pPr>
            <a:lvl3pPr marL="0" indent="914400" defTabSz="825500">
              <a:spcBef>
                <a:spcPts val="0"/>
              </a:spcBef>
              <a:buSzTx/>
              <a:buNone/>
              <a:defRPr sz="5500">
                <a:latin typeface="+mn-lt"/>
                <a:ea typeface="+mn-ea"/>
                <a:cs typeface="+mn-cs"/>
                <a:sym typeface="Produkt Extralight"/>
              </a:defRPr>
            </a:lvl3pPr>
            <a:lvl4pPr marL="0" indent="1371600" defTabSz="825500">
              <a:spcBef>
                <a:spcPts val="0"/>
              </a:spcBef>
              <a:buSzTx/>
              <a:buNone/>
              <a:defRPr sz="5500">
                <a:latin typeface="+mn-lt"/>
                <a:ea typeface="+mn-ea"/>
                <a:cs typeface="+mn-cs"/>
                <a:sym typeface="Produkt Extralight"/>
              </a:defRPr>
            </a:lvl4pPr>
            <a:lvl5pPr marL="0" indent="1828800" defTabSz="825500">
              <a:spcBef>
                <a:spcPts val="0"/>
              </a:spcBef>
              <a:buSzTx/>
              <a:buNone/>
              <a:defRPr sz="5500">
                <a:latin typeface="+mn-lt"/>
                <a:ea typeface="+mn-ea"/>
                <a:cs typeface="+mn-cs"/>
                <a:sym typeface="Produkt Extralight"/>
              </a:defRPr>
            </a:lvl5pPr>
          </a:lstStyle>
          <a:p>
            <a:pPr/>
            <a:r>
              <a:t>演示文稿副标题</a:t>
            </a:r>
          </a:p>
          <a:p>
            <a:pPr lvl="1"/>
            <a:r>
              <a:t/>
            </a:r>
          </a:p>
          <a:p>
            <a:pPr lvl="2"/>
            <a:r>
              <a:t/>
            </a:r>
          </a:p>
          <a:p>
            <a:pPr lvl="3"/>
            <a:r>
              <a:t/>
            </a:r>
          </a:p>
          <a:p>
            <a:pPr lvl="4"/>
            <a:r>
              <a:t/>
            </a:r>
          </a:p>
        </p:txBody>
      </p:sp>
      <p:sp>
        <p:nvSpPr>
          <p:cNvPr id="24" name="演示文稿标题"/>
          <p:cNvSpPr txBox="1"/>
          <p:nvPr>
            <p:ph type="title" hasCustomPrompt="1"/>
          </p:nvPr>
        </p:nvSpPr>
        <p:spPr>
          <a:xfrm>
            <a:off x="1206500" y="2616200"/>
            <a:ext cx="21971004" cy="4648200"/>
          </a:xfrm>
          <a:prstGeom prst="rect">
            <a:avLst/>
          </a:prstGeom>
        </p:spPr>
        <p:txBody>
          <a:bodyPr anchor="b"/>
          <a:lstStyle>
            <a:lvl1pPr defTabSz="355600">
              <a:defRPr spc="-119" sz="12000"/>
            </a:lvl1pPr>
          </a:lstStyle>
          <a:p>
            <a:pPr/>
            <a:r>
              <a:t>演示文稿标题</a:t>
            </a:r>
          </a:p>
        </p:txBody>
      </p:sp>
      <p:sp>
        <p:nvSpPr>
          <p:cNvPr id="25" name="幻灯片编号"/>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标题与照片（备选）">
    <p:spTree>
      <p:nvGrpSpPr>
        <p:cNvPr id="1" name=""/>
        <p:cNvGrpSpPr/>
        <p:nvPr/>
      </p:nvGrpSpPr>
      <p:grpSpPr>
        <a:xfrm>
          <a:off x="0" y="0"/>
          <a:ext cx="0" cy="0"/>
          <a:chOff x="0" y="0"/>
          <a:chExt cx="0" cy="0"/>
        </a:xfrm>
      </p:grpSpPr>
      <p:sp>
        <p:nvSpPr>
          <p:cNvPr id="32" name="白色弧形层叠图案的特写"/>
          <p:cNvSpPr/>
          <p:nvPr>
            <p:ph type="pic" idx="21"/>
          </p:nvPr>
        </p:nvSpPr>
        <p:spPr>
          <a:xfrm>
            <a:off x="11569700" y="0"/>
            <a:ext cx="13716000" cy="13716000"/>
          </a:xfrm>
          <a:prstGeom prst="rect">
            <a:avLst/>
          </a:prstGeom>
        </p:spPr>
        <p:txBody>
          <a:bodyPr lIns="91439" tIns="45719" rIns="91439" bIns="45719">
            <a:noAutofit/>
          </a:bodyPr>
          <a:lstStyle/>
          <a:p>
            <a:pPr/>
          </a:p>
        </p:txBody>
      </p:sp>
      <p:sp>
        <p:nvSpPr>
          <p:cNvPr id="33" name="幻灯片标题"/>
          <p:cNvSpPr txBox="1"/>
          <p:nvPr>
            <p:ph type="title" hasCustomPrompt="1"/>
          </p:nvPr>
        </p:nvSpPr>
        <p:spPr>
          <a:xfrm>
            <a:off x="1206500" y="1333500"/>
            <a:ext cx="9779000" cy="5882273"/>
          </a:xfrm>
          <a:prstGeom prst="rect">
            <a:avLst/>
          </a:prstGeom>
        </p:spPr>
        <p:txBody>
          <a:bodyPr anchor="b"/>
          <a:lstStyle/>
          <a:p>
            <a:pPr/>
            <a:r>
              <a:t>幻灯片标题</a:t>
            </a:r>
          </a:p>
        </p:txBody>
      </p:sp>
      <p:sp>
        <p:nvSpPr>
          <p:cNvPr id="34" name="正文级别 1…"/>
          <p:cNvSpPr txBox="1"/>
          <p:nvPr>
            <p:ph type="body" sz="quarter" idx="1" hasCustomPrompt="1"/>
          </p:nvPr>
        </p:nvSpPr>
        <p:spPr>
          <a:xfrm>
            <a:off x="1206500" y="7150100"/>
            <a:ext cx="9779000" cy="5385424"/>
          </a:xfrm>
          <a:prstGeom prst="rect">
            <a:avLst/>
          </a:prstGeom>
        </p:spPr>
        <p:txBody>
          <a:bodyPr/>
          <a:lstStyle>
            <a:lvl1pPr marL="0" indent="0" defTabSz="825500">
              <a:spcBef>
                <a:spcPts val="0"/>
              </a:spcBef>
              <a:buSzTx/>
              <a:buNone/>
              <a:defRPr sz="5500">
                <a:latin typeface="+mn-lt"/>
                <a:ea typeface="+mn-ea"/>
                <a:cs typeface="+mn-cs"/>
                <a:sym typeface="Produkt Extralight"/>
              </a:defRPr>
            </a:lvl1pPr>
            <a:lvl2pPr marL="0" indent="457200" defTabSz="825500">
              <a:spcBef>
                <a:spcPts val="0"/>
              </a:spcBef>
              <a:buSzTx/>
              <a:buNone/>
              <a:defRPr sz="5500">
                <a:latin typeface="+mn-lt"/>
                <a:ea typeface="+mn-ea"/>
                <a:cs typeface="+mn-cs"/>
                <a:sym typeface="Produkt Extralight"/>
              </a:defRPr>
            </a:lvl2pPr>
            <a:lvl3pPr marL="0" indent="914400" defTabSz="825500">
              <a:spcBef>
                <a:spcPts val="0"/>
              </a:spcBef>
              <a:buSzTx/>
              <a:buNone/>
              <a:defRPr sz="5500">
                <a:latin typeface="+mn-lt"/>
                <a:ea typeface="+mn-ea"/>
                <a:cs typeface="+mn-cs"/>
                <a:sym typeface="Produkt Extralight"/>
              </a:defRPr>
            </a:lvl3pPr>
            <a:lvl4pPr marL="0" indent="1371600" defTabSz="825500">
              <a:spcBef>
                <a:spcPts val="0"/>
              </a:spcBef>
              <a:buSzTx/>
              <a:buNone/>
              <a:defRPr sz="5500">
                <a:latin typeface="+mn-lt"/>
                <a:ea typeface="+mn-ea"/>
                <a:cs typeface="+mn-cs"/>
                <a:sym typeface="Produkt Extralight"/>
              </a:defRPr>
            </a:lvl4pPr>
            <a:lvl5pPr marL="0" indent="1828800" defTabSz="825500">
              <a:spcBef>
                <a:spcPts val="0"/>
              </a:spcBef>
              <a:buSzTx/>
              <a:buNone/>
              <a:defRPr sz="5500">
                <a:latin typeface="+mn-lt"/>
                <a:ea typeface="+mn-ea"/>
                <a:cs typeface="+mn-cs"/>
                <a:sym typeface="Produkt Extralight"/>
              </a:defRPr>
            </a:lvl5pPr>
          </a:lstStyle>
          <a:p>
            <a:pPr/>
            <a:r>
              <a:t>幻灯片副标题</a:t>
            </a:r>
          </a:p>
          <a:p>
            <a:pPr lvl="1"/>
            <a:r>
              <a:t/>
            </a:r>
          </a:p>
          <a:p>
            <a:pPr lvl="2"/>
            <a:r>
              <a:t/>
            </a:r>
          </a:p>
          <a:p>
            <a:pPr lvl="3"/>
            <a:r>
              <a:t/>
            </a:r>
          </a:p>
          <a:p>
            <a:pPr lvl="4"/>
            <a:r>
              <a:t/>
            </a:r>
          </a:p>
        </p:txBody>
      </p:sp>
      <p:sp>
        <p:nvSpPr>
          <p:cNvPr id="35" name="幻灯片编号"/>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标题与项目符号">
    <p:spTree>
      <p:nvGrpSpPr>
        <p:cNvPr id="1" name=""/>
        <p:cNvGrpSpPr/>
        <p:nvPr/>
      </p:nvGrpSpPr>
      <p:grpSpPr>
        <a:xfrm>
          <a:off x="0" y="0"/>
          <a:ext cx="0" cy="0"/>
          <a:chOff x="0" y="0"/>
          <a:chExt cx="0" cy="0"/>
        </a:xfrm>
      </p:grpSpPr>
      <p:sp>
        <p:nvSpPr>
          <p:cNvPr id="42" name="幻灯片副标题"/>
          <p:cNvSpPr txBox="1"/>
          <p:nvPr>
            <p:ph type="body" sz="quarter" idx="21" hasCustomPrompt="1"/>
          </p:nvPr>
        </p:nvSpPr>
        <p:spPr>
          <a:xfrm>
            <a:off x="1206500" y="2324100"/>
            <a:ext cx="21971000" cy="1003300"/>
          </a:xfrm>
          <a:prstGeom prst="rect">
            <a:avLst/>
          </a:prstGeom>
        </p:spPr>
        <p:txBody>
          <a:bodyPr lIns="45719" tIns="45719" rIns="45719" bIns="45719"/>
          <a:lstStyle>
            <a:lvl1pPr marL="0" indent="0" defTabSz="767715">
              <a:spcBef>
                <a:spcPts val="0"/>
              </a:spcBef>
              <a:buSzTx/>
              <a:buNone/>
              <a:defRPr sz="5115">
                <a:latin typeface="+mn-lt"/>
                <a:ea typeface="+mn-ea"/>
                <a:cs typeface="+mn-cs"/>
                <a:sym typeface="Produkt Extralight"/>
              </a:defRPr>
            </a:lvl1pPr>
          </a:lstStyle>
          <a:p>
            <a:pPr/>
            <a:r>
              <a:t>幻灯片副标题</a:t>
            </a:r>
          </a:p>
        </p:txBody>
      </p:sp>
      <p:sp>
        <p:nvSpPr>
          <p:cNvPr id="43" name="幻灯片标题"/>
          <p:cNvSpPr txBox="1"/>
          <p:nvPr>
            <p:ph type="title" hasCustomPrompt="1"/>
          </p:nvPr>
        </p:nvSpPr>
        <p:spPr>
          <a:prstGeom prst="rect">
            <a:avLst/>
          </a:prstGeom>
        </p:spPr>
        <p:txBody>
          <a:bodyPr/>
          <a:lstStyle/>
          <a:p>
            <a:pPr/>
            <a:r>
              <a:t>幻灯片标题</a:t>
            </a:r>
          </a:p>
        </p:txBody>
      </p:sp>
      <p:sp>
        <p:nvSpPr>
          <p:cNvPr id="44" name="正文级别 1…"/>
          <p:cNvSpPr txBox="1"/>
          <p:nvPr>
            <p:ph type="body" idx="1" hasCustomPrompt="1"/>
          </p:nvPr>
        </p:nvSpPr>
        <p:spPr>
          <a:prstGeom prst="rect">
            <a:avLst/>
          </a:prstGeom>
        </p:spPr>
        <p:txBody>
          <a:bodyPr/>
          <a:lstStyle/>
          <a:p>
            <a:pPr/>
            <a:r>
              <a:t>幻灯片项目符号文本</a:t>
            </a:r>
          </a:p>
          <a:p>
            <a:pPr lvl="1"/>
            <a:r>
              <a:t/>
            </a:r>
          </a:p>
          <a:p>
            <a:pPr lvl="2"/>
            <a:r>
              <a:t/>
            </a:r>
          </a:p>
          <a:p>
            <a:pPr lvl="3"/>
            <a:r>
              <a:t/>
            </a:r>
          </a:p>
          <a:p>
            <a:pPr lvl="4"/>
            <a:r>
              <a:t/>
            </a:r>
          </a:p>
        </p:txBody>
      </p:sp>
      <p:sp>
        <p:nvSpPr>
          <p:cNvPr id="45" name="幻灯片编号"/>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项目符号">
    <p:spTree>
      <p:nvGrpSpPr>
        <p:cNvPr id="1" name=""/>
        <p:cNvGrpSpPr/>
        <p:nvPr/>
      </p:nvGrpSpPr>
      <p:grpSpPr>
        <a:xfrm>
          <a:off x="0" y="0"/>
          <a:ext cx="0" cy="0"/>
          <a:chOff x="0" y="0"/>
          <a:chExt cx="0" cy="0"/>
        </a:xfrm>
      </p:grpSpPr>
      <p:sp>
        <p:nvSpPr>
          <p:cNvPr id="52" name="正文级别 1…"/>
          <p:cNvSpPr txBox="1"/>
          <p:nvPr>
            <p:ph type="body" idx="1" hasCustomPrompt="1"/>
          </p:nvPr>
        </p:nvSpPr>
        <p:spPr>
          <a:prstGeom prst="rect">
            <a:avLst/>
          </a:prstGeom>
        </p:spPr>
        <p:txBody>
          <a:bodyPr/>
          <a:lstStyle/>
          <a:p>
            <a:pPr/>
            <a:r>
              <a:t>幻灯片项目符号文本</a:t>
            </a:r>
          </a:p>
          <a:p>
            <a:pPr lvl="1"/>
            <a:r>
              <a:t/>
            </a:r>
          </a:p>
          <a:p>
            <a:pPr lvl="2"/>
            <a:r>
              <a:t/>
            </a:r>
          </a:p>
          <a:p>
            <a:pPr lvl="3"/>
            <a:r>
              <a:t/>
            </a:r>
          </a:p>
          <a:p>
            <a:pPr lvl="4"/>
            <a:r>
              <a:t/>
            </a:r>
          </a:p>
        </p:txBody>
      </p:sp>
      <p:sp>
        <p:nvSpPr>
          <p:cNvPr id="53" name="幻灯片编号"/>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标题、项目符号与照片">
    <p:spTree>
      <p:nvGrpSpPr>
        <p:cNvPr id="1" name=""/>
        <p:cNvGrpSpPr/>
        <p:nvPr/>
      </p:nvGrpSpPr>
      <p:grpSpPr>
        <a:xfrm>
          <a:off x="0" y="0"/>
          <a:ext cx="0" cy="0"/>
          <a:chOff x="0" y="0"/>
          <a:chExt cx="0" cy="0"/>
        </a:xfrm>
      </p:grpSpPr>
      <p:sp>
        <p:nvSpPr>
          <p:cNvPr id="60" name="白色弧形石头边缘的特写"/>
          <p:cNvSpPr/>
          <p:nvPr>
            <p:ph type="pic" idx="21"/>
          </p:nvPr>
        </p:nvSpPr>
        <p:spPr>
          <a:xfrm>
            <a:off x="12382500" y="-1206500"/>
            <a:ext cx="12103100" cy="16140313"/>
          </a:xfrm>
          <a:prstGeom prst="rect">
            <a:avLst/>
          </a:prstGeom>
        </p:spPr>
        <p:txBody>
          <a:bodyPr lIns="91439" tIns="45719" rIns="91439" bIns="45719">
            <a:noAutofit/>
          </a:bodyPr>
          <a:lstStyle/>
          <a:p>
            <a:pPr/>
          </a:p>
        </p:txBody>
      </p:sp>
      <p:sp>
        <p:nvSpPr>
          <p:cNvPr id="61" name="幻灯片副标题"/>
          <p:cNvSpPr txBox="1"/>
          <p:nvPr>
            <p:ph type="body" sz="quarter" idx="22" hasCustomPrompt="1"/>
          </p:nvPr>
        </p:nvSpPr>
        <p:spPr>
          <a:xfrm>
            <a:off x="1206500" y="2324100"/>
            <a:ext cx="9779000" cy="1003300"/>
          </a:xfrm>
          <a:prstGeom prst="rect">
            <a:avLst/>
          </a:prstGeom>
        </p:spPr>
        <p:txBody>
          <a:bodyPr lIns="45719" tIns="45719" rIns="45719" bIns="45719"/>
          <a:lstStyle>
            <a:lvl1pPr marL="0" indent="0" defTabSz="767715">
              <a:spcBef>
                <a:spcPts val="0"/>
              </a:spcBef>
              <a:buSzTx/>
              <a:buNone/>
              <a:defRPr sz="5115">
                <a:latin typeface="+mn-lt"/>
                <a:ea typeface="+mn-ea"/>
                <a:cs typeface="+mn-cs"/>
                <a:sym typeface="Produkt Extralight"/>
              </a:defRPr>
            </a:lvl1pPr>
          </a:lstStyle>
          <a:p>
            <a:pPr/>
            <a:r>
              <a:t>幻灯片副标题</a:t>
            </a:r>
          </a:p>
        </p:txBody>
      </p:sp>
      <p:sp>
        <p:nvSpPr>
          <p:cNvPr id="62" name="幻灯片标题"/>
          <p:cNvSpPr txBox="1"/>
          <p:nvPr>
            <p:ph type="title" hasCustomPrompt="1"/>
          </p:nvPr>
        </p:nvSpPr>
        <p:spPr>
          <a:xfrm>
            <a:off x="1206500" y="635000"/>
            <a:ext cx="9779000" cy="1689100"/>
          </a:xfrm>
          <a:prstGeom prst="rect">
            <a:avLst/>
          </a:prstGeom>
        </p:spPr>
        <p:txBody>
          <a:bodyPr/>
          <a:lstStyle/>
          <a:p>
            <a:pPr/>
            <a:r>
              <a:t>幻灯片标题</a:t>
            </a:r>
          </a:p>
        </p:txBody>
      </p:sp>
      <p:sp>
        <p:nvSpPr>
          <p:cNvPr id="63" name="正文级别 1…"/>
          <p:cNvSpPr txBox="1"/>
          <p:nvPr>
            <p:ph type="body" sz="half" idx="1" hasCustomPrompt="1"/>
          </p:nvPr>
        </p:nvSpPr>
        <p:spPr>
          <a:xfrm>
            <a:off x="1206500" y="4248504"/>
            <a:ext cx="9779000" cy="8256012"/>
          </a:xfrm>
          <a:prstGeom prst="rect">
            <a:avLst/>
          </a:prstGeom>
        </p:spPr>
        <p:txBody>
          <a:bodyPr/>
          <a:lstStyle/>
          <a:p>
            <a:pPr/>
            <a:r>
              <a:t>幻灯片项目符号文本</a:t>
            </a:r>
          </a:p>
          <a:p>
            <a:pPr lvl="1"/>
            <a:r>
              <a:t/>
            </a:r>
          </a:p>
          <a:p>
            <a:pPr lvl="2"/>
            <a:r>
              <a:t/>
            </a:r>
          </a:p>
          <a:p>
            <a:pPr lvl="3"/>
            <a:r>
              <a:t/>
            </a:r>
          </a:p>
          <a:p>
            <a:pPr lvl="4"/>
            <a:r>
              <a:t/>
            </a:r>
          </a:p>
        </p:txBody>
      </p:sp>
      <p:sp>
        <p:nvSpPr>
          <p:cNvPr id="64" name="幻灯片编号"/>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标题、项目符号与实时视频（小）">
    <p:spTree>
      <p:nvGrpSpPr>
        <p:cNvPr id="1" name=""/>
        <p:cNvGrpSpPr/>
        <p:nvPr/>
      </p:nvGrpSpPr>
      <p:grpSpPr>
        <a:xfrm>
          <a:off x="0" y="0"/>
          <a:ext cx="0" cy="0"/>
          <a:chOff x="0" y="0"/>
          <a:chExt cx="0" cy="0"/>
        </a:xfrm>
      </p:grpSpPr>
      <p:sp>
        <p:nvSpPr>
          <p:cNvPr id="71" name="幻灯片副标题"/>
          <p:cNvSpPr txBox="1"/>
          <p:nvPr>
            <p:ph type="body" sz="quarter" idx="21" hasCustomPrompt="1"/>
          </p:nvPr>
        </p:nvSpPr>
        <p:spPr>
          <a:xfrm>
            <a:off x="1206500" y="2324100"/>
            <a:ext cx="21971000" cy="1003300"/>
          </a:xfrm>
          <a:prstGeom prst="rect">
            <a:avLst/>
          </a:prstGeom>
        </p:spPr>
        <p:txBody>
          <a:bodyPr lIns="45719" tIns="45719" rIns="45719" bIns="45719"/>
          <a:lstStyle>
            <a:lvl1pPr marL="0" indent="0" defTabSz="767715">
              <a:spcBef>
                <a:spcPts val="0"/>
              </a:spcBef>
              <a:buSzTx/>
              <a:buNone/>
              <a:defRPr sz="5115">
                <a:latin typeface="+mn-lt"/>
                <a:ea typeface="+mn-ea"/>
                <a:cs typeface="+mn-cs"/>
                <a:sym typeface="Produkt Extralight"/>
              </a:defRPr>
            </a:lvl1pPr>
          </a:lstStyle>
          <a:p>
            <a:pPr/>
            <a:r>
              <a:t>幻灯片副标题</a:t>
            </a:r>
          </a:p>
        </p:txBody>
      </p:sp>
      <p:sp>
        <p:nvSpPr>
          <p:cNvPr id="72" name="幻灯片标题"/>
          <p:cNvSpPr txBox="1"/>
          <p:nvPr>
            <p:ph type="title" hasCustomPrompt="1"/>
          </p:nvPr>
        </p:nvSpPr>
        <p:spPr>
          <a:prstGeom prst="rect">
            <a:avLst/>
          </a:prstGeom>
        </p:spPr>
        <p:txBody>
          <a:bodyPr/>
          <a:lstStyle/>
          <a:p>
            <a:pPr/>
            <a:r>
              <a:t>幻灯片标题</a:t>
            </a:r>
          </a:p>
        </p:txBody>
      </p:sp>
      <p:sp>
        <p:nvSpPr>
          <p:cNvPr id="73" name="正文级别 1…"/>
          <p:cNvSpPr txBox="1"/>
          <p:nvPr>
            <p:ph type="body" sz="half" idx="1" hasCustomPrompt="1"/>
          </p:nvPr>
        </p:nvSpPr>
        <p:spPr>
          <a:xfrm>
            <a:off x="1206500" y="4248504"/>
            <a:ext cx="9779000" cy="8256012"/>
          </a:xfrm>
          <a:prstGeom prst="rect">
            <a:avLst/>
          </a:prstGeom>
        </p:spPr>
        <p:txBody>
          <a:bodyPr/>
          <a:lstStyle/>
          <a:p>
            <a:pPr/>
            <a:r>
              <a:t>幻灯片项目符号文本</a:t>
            </a:r>
          </a:p>
          <a:p>
            <a:pPr lvl="1"/>
            <a:r>
              <a:t/>
            </a:r>
          </a:p>
          <a:p>
            <a:pPr lvl="2"/>
            <a:r>
              <a:t/>
            </a:r>
          </a:p>
          <a:p>
            <a:pPr lvl="3"/>
            <a:r>
              <a:t/>
            </a:r>
          </a:p>
          <a:p>
            <a:pPr lvl="4"/>
            <a:r>
              <a:t/>
            </a:r>
          </a:p>
        </p:txBody>
      </p:sp>
      <p:sp>
        <p:nvSpPr>
          <p:cNvPr id="74" name="幻灯片编号"/>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标题、项目符号与实时视频（大）">
    <p:spTree>
      <p:nvGrpSpPr>
        <p:cNvPr id="1" name=""/>
        <p:cNvGrpSpPr/>
        <p:nvPr/>
      </p:nvGrpSpPr>
      <p:grpSpPr>
        <a:xfrm>
          <a:off x="0" y="0"/>
          <a:ext cx="0" cy="0"/>
          <a:chOff x="0" y="0"/>
          <a:chExt cx="0" cy="0"/>
        </a:xfrm>
      </p:grpSpPr>
      <p:sp>
        <p:nvSpPr>
          <p:cNvPr id="81" name="幻灯片副标题"/>
          <p:cNvSpPr txBox="1"/>
          <p:nvPr>
            <p:ph type="body" sz="quarter" idx="21" hasCustomPrompt="1"/>
          </p:nvPr>
        </p:nvSpPr>
        <p:spPr>
          <a:xfrm>
            <a:off x="1206500" y="2324100"/>
            <a:ext cx="9779000" cy="1003300"/>
          </a:xfrm>
          <a:prstGeom prst="rect">
            <a:avLst/>
          </a:prstGeom>
        </p:spPr>
        <p:txBody>
          <a:bodyPr lIns="45719" tIns="45719" rIns="45719" bIns="45719"/>
          <a:lstStyle>
            <a:lvl1pPr marL="0" indent="0" defTabSz="767715">
              <a:spcBef>
                <a:spcPts val="0"/>
              </a:spcBef>
              <a:buSzTx/>
              <a:buNone/>
              <a:defRPr sz="5115">
                <a:latin typeface="+mn-lt"/>
                <a:ea typeface="+mn-ea"/>
                <a:cs typeface="+mn-cs"/>
                <a:sym typeface="Produkt Extralight"/>
              </a:defRPr>
            </a:lvl1pPr>
          </a:lstStyle>
          <a:p>
            <a:pPr/>
            <a:r>
              <a:t>幻灯片副标题</a:t>
            </a:r>
          </a:p>
        </p:txBody>
      </p:sp>
      <p:sp>
        <p:nvSpPr>
          <p:cNvPr id="82" name="幻灯片标题"/>
          <p:cNvSpPr txBox="1"/>
          <p:nvPr>
            <p:ph type="title" hasCustomPrompt="1"/>
          </p:nvPr>
        </p:nvSpPr>
        <p:spPr>
          <a:xfrm>
            <a:off x="1206500" y="635000"/>
            <a:ext cx="9779000" cy="1689100"/>
          </a:xfrm>
          <a:prstGeom prst="rect">
            <a:avLst/>
          </a:prstGeom>
        </p:spPr>
        <p:txBody>
          <a:bodyPr/>
          <a:lstStyle/>
          <a:p>
            <a:pPr/>
            <a:r>
              <a:t>幻灯片标题</a:t>
            </a:r>
          </a:p>
        </p:txBody>
      </p:sp>
      <p:sp>
        <p:nvSpPr>
          <p:cNvPr id="83" name="正文级别 1…"/>
          <p:cNvSpPr txBox="1"/>
          <p:nvPr>
            <p:ph type="body" sz="half" idx="1" hasCustomPrompt="1"/>
          </p:nvPr>
        </p:nvSpPr>
        <p:spPr>
          <a:xfrm>
            <a:off x="1206500" y="4248504"/>
            <a:ext cx="9779000" cy="8256012"/>
          </a:xfrm>
          <a:prstGeom prst="rect">
            <a:avLst/>
          </a:prstGeom>
        </p:spPr>
        <p:txBody>
          <a:bodyPr/>
          <a:lstStyle/>
          <a:p>
            <a:pPr/>
            <a:r>
              <a:t>幻灯片项目符号文本</a:t>
            </a:r>
          </a:p>
          <a:p>
            <a:pPr lvl="1"/>
            <a:r>
              <a:t/>
            </a:r>
          </a:p>
          <a:p>
            <a:pPr lvl="2"/>
            <a:r>
              <a:t/>
            </a:r>
          </a:p>
          <a:p>
            <a:pPr lvl="3"/>
            <a:r>
              <a:t/>
            </a:r>
          </a:p>
          <a:p>
            <a:pPr lvl="4"/>
            <a:r>
              <a:t/>
            </a:r>
          </a:p>
        </p:txBody>
      </p:sp>
      <p:sp>
        <p:nvSpPr>
          <p:cNvPr id="84" name="幻灯片编号"/>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节">
    <p:spTree>
      <p:nvGrpSpPr>
        <p:cNvPr id="1" name=""/>
        <p:cNvGrpSpPr/>
        <p:nvPr/>
      </p:nvGrpSpPr>
      <p:grpSpPr>
        <a:xfrm>
          <a:off x="0" y="0"/>
          <a:ext cx="0" cy="0"/>
          <a:chOff x="0" y="0"/>
          <a:chExt cx="0" cy="0"/>
        </a:xfrm>
      </p:grpSpPr>
      <p:sp>
        <p:nvSpPr>
          <p:cNvPr id="91" name="章节标题"/>
          <p:cNvSpPr txBox="1"/>
          <p:nvPr>
            <p:ph type="title" hasCustomPrompt="1"/>
          </p:nvPr>
        </p:nvSpPr>
        <p:spPr>
          <a:xfrm>
            <a:off x="1206496" y="3911600"/>
            <a:ext cx="21971004" cy="4648200"/>
          </a:xfrm>
          <a:prstGeom prst="rect">
            <a:avLst/>
          </a:prstGeom>
        </p:spPr>
        <p:txBody>
          <a:bodyPr anchor="ctr"/>
          <a:lstStyle>
            <a:lvl1pPr>
              <a:defRPr spc="-119" sz="12000"/>
            </a:lvl1pPr>
          </a:lstStyle>
          <a:p>
            <a:pPr/>
            <a:r>
              <a:t>章节标题</a:t>
            </a:r>
          </a:p>
        </p:txBody>
      </p:sp>
      <p:sp>
        <p:nvSpPr>
          <p:cNvPr id="92" name="幻灯片编号"/>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仅标题">
    <p:spTree>
      <p:nvGrpSpPr>
        <p:cNvPr id="1" name=""/>
        <p:cNvGrpSpPr/>
        <p:nvPr/>
      </p:nvGrpSpPr>
      <p:grpSpPr>
        <a:xfrm>
          <a:off x="0" y="0"/>
          <a:ext cx="0" cy="0"/>
          <a:chOff x="0" y="0"/>
          <a:chExt cx="0" cy="0"/>
        </a:xfrm>
      </p:grpSpPr>
      <p:sp>
        <p:nvSpPr>
          <p:cNvPr id="99" name="幻灯片副标题"/>
          <p:cNvSpPr txBox="1"/>
          <p:nvPr>
            <p:ph type="body" sz="quarter" idx="21" hasCustomPrompt="1"/>
          </p:nvPr>
        </p:nvSpPr>
        <p:spPr>
          <a:xfrm>
            <a:off x="1206500" y="2324100"/>
            <a:ext cx="21971000" cy="1003300"/>
          </a:xfrm>
          <a:prstGeom prst="rect">
            <a:avLst/>
          </a:prstGeom>
        </p:spPr>
        <p:txBody>
          <a:bodyPr lIns="45719" tIns="45719" rIns="45719" bIns="45719"/>
          <a:lstStyle>
            <a:lvl1pPr marL="0" indent="0" defTabSz="767715">
              <a:spcBef>
                <a:spcPts val="0"/>
              </a:spcBef>
              <a:buSzTx/>
              <a:buNone/>
              <a:defRPr sz="5115">
                <a:latin typeface="+mn-lt"/>
                <a:ea typeface="+mn-ea"/>
                <a:cs typeface="+mn-cs"/>
                <a:sym typeface="Produkt Extralight"/>
              </a:defRPr>
            </a:lvl1pPr>
          </a:lstStyle>
          <a:p>
            <a:pPr/>
            <a:r>
              <a:t>幻灯片副标题</a:t>
            </a:r>
          </a:p>
        </p:txBody>
      </p:sp>
      <p:sp>
        <p:nvSpPr>
          <p:cNvPr id="100" name="幻灯片标题"/>
          <p:cNvSpPr txBox="1"/>
          <p:nvPr>
            <p:ph type="title" hasCustomPrompt="1"/>
          </p:nvPr>
        </p:nvSpPr>
        <p:spPr>
          <a:prstGeom prst="rect">
            <a:avLst/>
          </a:prstGeom>
        </p:spPr>
        <p:txBody>
          <a:bodyPr/>
          <a:lstStyle/>
          <a:p>
            <a:pPr/>
            <a:r>
              <a:t>幻灯片标题</a:t>
            </a:r>
          </a:p>
        </p:txBody>
      </p:sp>
      <p:sp>
        <p:nvSpPr>
          <p:cNvPr id="101" name="幻灯片编号"/>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议程">
    <p:spTree>
      <p:nvGrpSpPr>
        <p:cNvPr id="1" name=""/>
        <p:cNvGrpSpPr/>
        <p:nvPr/>
      </p:nvGrpSpPr>
      <p:grpSpPr>
        <a:xfrm>
          <a:off x="0" y="0"/>
          <a:ext cx="0" cy="0"/>
          <a:chOff x="0" y="0"/>
          <a:chExt cx="0" cy="0"/>
        </a:xfrm>
      </p:grpSpPr>
      <p:sp>
        <p:nvSpPr>
          <p:cNvPr id="108" name="议程副标题"/>
          <p:cNvSpPr txBox="1"/>
          <p:nvPr>
            <p:ph type="body" sz="quarter" idx="21" hasCustomPrompt="1"/>
          </p:nvPr>
        </p:nvSpPr>
        <p:spPr>
          <a:xfrm>
            <a:off x="1206500" y="2324100"/>
            <a:ext cx="21971000" cy="1003300"/>
          </a:xfrm>
          <a:prstGeom prst="rect">
            <a:avLst/>
          </a:prstGeom>
        </p:spPr>
        <p:txBody>
          <a:bodyPr lIns="45719" tIns="45719" rIns="45719" bIns="45719"/>
          <a:lstStyle>
            <a:lvl1pPr marL="0" indent="0" defTabSz="767715">
              <a:spcBef>
                <a:spcPts val="0"/>
              </a:spcBef>
              <a:buSzTx/>
              <a:buNone/>
              <a:defRPr sz="5115">
                <a:latin typeface="+mn-lt"/>
                <a:ea typeface="+mn-ea"/>
                <a:cs typeface="+mn-cs"/>
                <a:sym typeface="Produkt Extralight"/>
              </a:defRPr>
            </a:lvl1pPr>
          </a:lstStyle>
          <a:p>
            <a:pPr/>
            <a:r>
              <a:t>议程副标题</a:t>
            </a:r>
          </a:p>
        </p:txBody>
      </p:sp>
      <p:sp>
        <p:nvSpPr>
          <p:cNvPr id="109" name="正文级别 1…"/>
          <p:cNvSpPr txBox="1"/>
          <p:nvPr>
            <p:ph type="body" idx="1" hasCustomPrompt="1"/>
          </p:nvPr>
        </p:nvSpPr>
        <p:spPr>
          <a:prstGeom prst="rect">
            <a:avLst/>
          </a:prstGeom>
        </p:spPr>
        <p:txBody>
          <a:bodyPr/>
          <a:lstStyle>
            <a:lvl1pPr marL="0" indent="0">
              <a:spcBef>
                <a:spcPts val="6000"/>
              </a:spcBef>
              <a:buSzTx/>
              <a:buNone/>
              <a:defRPr sz="5000"/>
            </a:lvl1pPr>
            <a:lvl2pPr marL="0" indent="457200">
              <a:spcBef>
                <a:spcPts val="6000"/>
              </a:spcBef>
              <a:buSzTx/>
              <a:buNone/>
              <a:defRPr sz="5000"/>
            </a:lvl2pPr>
            <a:lvl3pPr marL="0" indent="914400">
              <a:spcBef>
                <a:spcPts val="6000"/>
              </a:spcBef>
              <a:buSzTx/>
              <a:buNone/>
              <a:defRPr sz="5000"/>
            </a:lvl3pPr>
            <a:lvl4pPr marL="0" indent="1371600">
              <a:spcBef>
                <a:spcPts val="6000"/>
              </a:spcBef>
              <a:buSzTx/>
              <a:buNone/>
              <a:defRPr sz="5000"/>
            </a:lvl4pPr>
            <a:lvl5pPr marL="0" indent="1828800">
              <a:spcBef>
                <a:spcPts val="6000"/>
              </a:spcBef>
              <a:buSzTx/>
              <a:buNone/>
              <a:defRPr sz="5000"/>
            </a:lvl5pPr>
          </a:lstStyle>
          <a:p>
            <a:pPr/>
            <a:r>
              <a:t>议程主题</a:t>
            </a:r>
          </a:p>
          <a:p>
            <a:pPr lvl="1"/>
            <a:r>
              <a:t/>
            </a:r>
          </a:p>
          <a:p>
            <a:pPr lvl="2"/>
            <a:r>
              <a:t/>
            </a:r>
          </a:p>
          <a:p>
            <a:pPr lvl="3"/>
            <a:r>
              <a:t/>
            </a:r>
          </a:p>
          <a:p>
            <a:pPr lvl="4"/>
            <a:r>
              <a:t/>
            </a:r>
          </a:p>
        </p:txBody>
      </p:sp>
      <p:sp>
        <p:nvSpPr>
          <p:cNvPr id="110" name="议程标题"/>
          <p:cNvSpPr txBox="1"/>
          <p:nvPr>
            <p:ph type="title" hasCustomPrompt="1"/>
          </p:nvPr>
        </p:nvSpPr>
        <p:spPr>
          <a:prstGeom prst="rect">
            <a:avLst/>
          </a:prstGeom>
        </p:spPr>
        <p:txBody>
          <a:bodyPr/>
          <a:lstStyle/>
          <a:p>
            <a:pPr/>
            <a:r>
              <a:t>议程标题</a:t>
            </a:r>
          </a:p>
        </p:txBody>
      </p:sp>
      <p:sp>
        <p:nvSpPr>
          <p:cNvPr id="111" name="幻灯片编号"/>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说明">
    <p:spTree>
      <p:nvGrpSpPr>
        <p:cNvPr id="1" name=""/>
        <p:cNvGrpSpPr/>
        <p:nvPr/>
      </p:nvGrpSpPr>
      <p:grpSpPr>
        <a:xfrm>
          <a:off x="0" y="0"/>
          <a:ext cx="0" cy="0"/>
          <a:chOff x="0" y="0"/>
          <a:chExt cx="0" cy="0"/>
        </a:xfrm>
      </p:grpSpPr>
      <p:sp>
        <p:nvSpPr>
          <p:cNvPr id="118" name="正文级别 1…"/>
          <p:cNvSpPr txBox="1"/>
          <p:nvPr>
            <p:ph type="body" sz="half" idx="1" hasCustomPrompt="1"/>
          </p:nvPr>
        </p:nvSpPr>
        <p:spPr>
          <a:xfrm>
            <a:off x="1206500" y="4191000"/>
            <a:ext cx="21971000" cy="4089400"/>
          </a:xfrm>
          <a:prstGeom prst="rect">
            <a:avLst/>
          </a:prstGeom>
        </p:spPr>
        <p:txBody>
          <a:bodyPr anchor="ctr"/>
          <a:lstStyle>
            <a:lvl1pPr marL="0" indent="0" algn="ctr" defTabSz="2438400">
              <a:lnSpc>
                <a:spcPct val="90000"/>
              </a:lnSpc>
              <a:spcBef>
                <a:spcPts val="0"/>
              </a:spcBef>
              <a:buSzTx/>
              <a:buNone/>
              <a:defRPr spc="-119" sz="12000">
                <a:latin typeface="+mn-lt"/>
                <a:ea typeface="+mn-ea"/>
                <a:cs typeface="+mn-cs"/>
                <a:sym typeface="Produkt Extralight"/>
              </a:defRPr>
            </a:lvl1pPr>
            <a:lvl2pPr marL="0" indent="457200" algn="ctr" defTabSz="2438400">
              <a:lnSpc>
                <a:spcPct val="90000"/>
              </a:lnSpc>
              <a:spcBef>
                <a:spcPts val="0"/>
              </a:spcBef>
              <a:buSzTx/>
              <a:buNone/>
              <a:defRPr spc="-119" sz="12000">
                <a:latin typeface="+mn-lt"/>
                <a:ea typeface="+mn-ea"/>
                <a:cs typeface="+mn-cs"/>
                <a:sym typeface="Produkt Extralight"/>
              </a:defRPr>
            </a:lvl2pPr>
            <a:lvl3pPr marL="0" indent="914400" algn="ctr" defTabSz="2438400">
              <a:lnSpc>
                <a:spcPct val="90000"/>
              </a:lnSpc>
              <a:spcBef>
                <a:spcPts val="0"/>
              </a:spcBef>
              <a:buSzTx/>
              <a:buNone/>
              <a:defRPr spc="-119" sz="12000">
                <a:latin typeface="+mn-lt"/>
                <a:ea typeface="+mn-ea"/>
                <a:cs typeface="+mn-cs"/>
                <a:sym typeface="Produkt Extralight"/>
              </a:defRPr>
            </a:lvl3pPr>
            <a:lvl4pPr marL="0" indent="1371600" algn="ctr" defTabSz="2438400">
              <a:lnSpc>
                <a:spcPct val="90000"/>
              </a:lnSpc>
              <a:spcBef>
                <a:spcPts val="0"/>
              </a:spcBef>
              <a:buSzTx/>
              <a:buNone/>
              <a:defRPr spc="-119" sz="12000">
                <a:latin typeface="+mn-lt"/>
                <a:ea typeface="+mn-ea"/>
                <a:cs typeface="+mn-cs"/>
                <a:sym typeface="Produkt Extralight"/>
              </a:defRPr>
            </a:lvl4pPr>
            <a:lvl5pPr marL="0" indent="1828800" algn="ctr" defTabSz="2438400">
              <a:lnSpc>
                <a:spcPct val="90000"/>
              </a:lnSpc>
              <a:spcBef>
                <a:spcPts val="0"/>
              </a:spcBef>
              <a:buSzTx/>
              <a:buNone/>
              <a:defRPr spc="-119" sz="12000">
                <a:latin typeface="+mn-lt"/>
                <a:ea typeface="+mn-ea"/>
                <a:cs typeface="+mn-cs"/>
                <a:sym typeface="Produkt Extralight"/>
              </a:defRPr>
            </a:lvl5pPr>
          </a:lstStyle>
          <a:p>
            <a:pPr/>
            <a:r>
              <a:t>说明</a:t>
            </a:r>
          </a:p>
          <a:p>
            <a:pPr lvl="1"/>
            <a:r>
              <a:t/>
            </a:r>
          </a:p>
          <a:p>
            <a:pPr lvl="2"/>
            <a:r>
              <a:t/>
            </a:r>
          </a:p>
          <a:p>
            <a:pPr lvl="3"/>
            <a:r>
              <a:t/>
            </a:r>
          </a:p>
          <a:p>
            <a:pPr lvl="4"/>
            <a:r>
              <a:t/>
            </a:r>
          </a:p>
        </p:txBody>
      </p:sp>
      <p:sp>
        <p:nvSpPr>
          <p:cNvPr id="119" name="幻灯片编号"/>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显著事实">
    <p:spTree>
      <p:nvGrpSpPr>
        <p:cNvPr id="1" name=""/>
        <p:cNvGrpSpPr/>
        <p:nvPr/>
      </p:nvGrpSpPr>
      <p:grpSpPr>
        <a:xfrm>
          <a:off x="0" y="0"/>
          <a:ext cx="0" cy="0"/>
          <a:chOff x="0" y="0"/>
          <a:chExt cx="0" cy="0"/>
        </a:xfrm>
      </p:grpSpPr>
      <p:sp>
        <p:nvSpPr>
          <p:cNvPr id="126" name="正文级别 1…"/>
          <p:cNvSpPr txBox="1"/>
          <p:nvPr>
            <p:ph type="body" idx="1" hasCustomPrompt="1"/>
          </p:nvPr>
        </p:nvSpPr>
        <p:spPr>
          <a:xfrm>
            <a:off x="1206500" y="1206500"/>
            <a:ext cx="21971000" cy="7353300"/>
          </a:xfrm>
          <a:prstGeom prst="rect">
            <a:avLst/>
          </a:prstGeom>
        </p:spPr>
        <p:txBody>
          <a:bodyPr anchor="b"/>
          <a:lstStyle>
            <a:lvl1pPr marL="0" indent="0" algn="ctr" defTabSz="2438400">
              <a:lnSpc>
                <a:spcPct val="90000"/>
              </a:lnSpc>
              <a:spcBef>
                <a:spcPts val="0"/>
              </a:spcBef>
              <a:buSzTx/>
              <a:buNone/>
              <a:defRPr spc="-1750" sz="35000">
                <a:latin typeface="+mn-lt"/>
                <a:ea typeface="+mn-ea"/>
                <a:cs typeface="+mn-cs"/>
                <a:sym typeface="Produkt Extralight"/>
              </a:defRPr>
            </a:lvl1pPr>
            <a:lvl2pPr marL="0" indent="457200" algn="ctr" defTabSz="2438400">
              <a:lnSpc>
                <a:spcPct val="90000"/>
              </a:lnSpc>
              <a:spcBef>
                <a:spcPts val="0"/>
              </a:spcBef>
              <a:buSzTx/>
              <a:buNone/>
              <a:defRPr spc="-1750" sz="35000">
                <a:latin typeface="+mn-lt"/>
                <a:ea typeface="+mn-ea"/>
                <a:cs typeface="+mn-cs"/>
                <a:sym typeface="Produkt Extralight"/>
              </a:defRPr>
            </a:lvl2pPr>
            <a:lvl3pPr marL="0" indent="914400" algn="ctr" defTabSz="2438400">
              <a:lnSpc>
                <a:spcPct val="90000"/>
              </a:lnSpc>
              <a:spcBef>
                <a:spcPts val="0"/>
              </a:spcBef>
              <a:buSzTx/>
              <a:buNone/>
              <a:defRPr spc="-1750" sz="35000">
                <a:latin typeface="+mn-lt"/>
                <a:ea typeface="+mn-ea"/>
                <a:cs typeface="+mn-cs"/>
                <a:sym typeface="Produkt Extralight"/>
              </a:defRPr>
            </a:lvl3pPr>
            <a:lvl4pPr marL="0" indent="1371600" algn="ctr" defTabSz="2438400">
              <a:lnSpc>
                <a:spcPct val="90000"/>
              </a:lnSpc>
              <a:spcBef>
                <a:spcPts val="0"/>
              </a:spcBef>
              <a:buSzTx/>
              <a:buNone/>
              <a:defRPr spc="-1750" sz="35000">
                <a:latin typeface="+mn-lt"/>
                <a:ea typeface="+mn-ea"/>
                <a:cs typeface="+mn-cs"/>
                <a:sym typeface="Produkt Extralight"/>
              </a:defRPr>
            </a:lvl4pPr>
            <a:lvl5pPr marL="0" indent="1828800" algn="ctr" defTabSz="2438400">
              <a:lnSpc>
                <a:spcPct val="90000"/>
              </a:lnSpc>
              <a:spcBef>
                <a:spcPts val="0"/>
              </a:spcBef>
              <a:buSzTx/>
              <a:buNone/>
              <a:defRPr spc="-1750" sz="35000">
                <a:latin typeface="+mn-lt"/>
                <a:ea typeface="+mn-ea"/>
                <a:cs typeface="+mn-cs"/>
                <a:sym typeface="Produkt Extralight"/>
              </a:defRPr>
            </a:lvl5pPr>
          </a:lstStyle>
          <a:p>
            <a:pPr/>
            <a:r>
              <a:t>100%</a:t>
            </a:r>
          </a:p>
          <a:p>
            <a:pPr lvl="1"/>
            <a:r>
              <a:t/>
            </a:r>
          </a:p>
          <a:p>
            <a:pPr lvl="2"/>
            <a:r>
              <a:t/>
            </a:r>
          </a:p>
          <a:p>
            <a:pPr lvl="3"/>
            <a:r>
              <a:t/>
            </a:r>
          </a:p>
          <a:p>
            <a:pPr lvl="4"/>
            <a:r>
              <a:t/>
            </a:r>
          </a:p>
        </p:txBody>
      </p:sp>
      <p:sp>
        <p:nvSpPr>
          <p:cNvPr id="127" name="事实信息"/>
          <p:cNvSpPr txBox="1"/>
          <p:nvPr>
            <p:ph type="body" sz="quarter" idx="21" hasCustomPrompt="1"/>
          </p:nvPr>
        </p:nvSpPr>
        <p:spPr>
          <a:xfrm>
            <a:off x="1206500" y="8128000"/>
            <a:ext cx="21971000" cy="1079500"/>
          </a:xfrm>
          <a:prstGeom prst="rect">
            <a:avLst/>
          </a:prstGeom>
        </p:spPr>
        <p:txBody>
          <a:bodyPr lIns="45719" tIns="45719" rIns="45719" bIns="45719"/>
          <a:lstStyle>
            <a:lvl1pPr marL="0" indent="0" algn="ctr" defTabSz="825500">
              <a:lnSpc>
                <a:spcPct val="90000"/>
              </a:lnSpc>
              <a:spcBef>
                <a:spcPts val="0"/>
              </a:spcBef>
              <a:buSzTx/>
              <a:buNone/>
              <a:defRPr spc="-55" sz="5500">
                <a:latin typeface="+mn-lt"/>
                <a:ea typeface="+mn-ea"/>
                <a:cs typeface="+mn-cs"/>
                <a:sym typeface="Produkt Extralight"/>
              </a:defRPr>
            </a:lvl1pPr>
          </a:lstStyle>
          <a:p>
            <a:pPr/>
            <a:r>
              <a:t>事实信息</a:t>
            </a:r>
          </a:p>
        </p:txBody>
      </p:sp>
      <p:sp>
        <p:nvSpPr>
          <p:cNvPr id="128" name="幻灯片编号"/>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引文">
    <p:spTree>
      <p:nvGrpSpPr>
        <p:cNvPr id="1" name=""/>
        <p:cNvGrpSpPr/>
        <p:nvPr/>
      </p:nvGrpSpPr>
      <p:grpSpPr>
        <a:xfrm>
          <a:off x="0" y="0"/>
          <a:ext cx="0" cy="0"/>
          <a:chOff x="0" y="0"/>
          <a:chExt cx="0" cy="0"/>
        </a:xfrm>
      </p:grpSpPr>
      <p:sp>
        <p:nvSpPr>
          <p:cNvPr id="135" name="出自"/>
          <p:cNvSpPr txBox="1"/>
          <p:nvPr>
            <p:ph type="body" sz="quarter" idx="21" hasCustomPrompt="1"/>
          </p:nvPr>
        </p:nvSpPr>
        <p:spPr>
          <a:xfrm>
            <a:off x="5461000" y="9563100"/>
            <a:ext cx="13728700" cy="698500"/>
          </a:xfrm>
          <a:prstGeom prst="rect">
            <a:avLst/>
          </a:prstGeom>
        </p:spPr>
        <p:txBody>
          <a:bodyPr lIns="45719" tIns="45719" rIns="45719" bIns="45719"/>
          <a:lstStyle>
            <a:lvl1pPr marL="0" indent="0" defTabSz="784225">
              <a:spcBef>
                <a:spcPts val="0"/>
              </a:spcBef>
              <a:buSzTx/>
              <a:buNone/>
              <a:defRPr sz="3420">
                <a:latin typeface="Produkt Light"/>
                <a:ea typeface="Produkt Light"/>
                <a:cs typeface="Produkt Light"/>
                <a:sym typeface="Produkt Light"/>
              </a:defRPr>
            </a:lvl1pPr>
          </a:lstStyle>
          <a:p>
            <a:pPr/>
            <a:r>
              <a:t>出自</a:t>
            </a:r>
          </a:p>
        </p:txBody>
      </p:sp>
      <p:sp>
        <p:nvSpPr>
          <p:cNvPr id="136" name="正文级别 1…"/>
          <p:cNvSpPr txBox="1"/>
          <p:nvPr>
            <p:ph type="body" sz="quarter" idx="1" hasCustomPrompt="1"/>
          </p:nvPr>
        </p:nvSpPr>
        <p:spPr>
          <a:xfrm>
            <a:off x="5194300" y="4165600"/>
            <a:ext cx="13995400" cy="4432300"/>
          </a:xfrm>
          <a:prstGeom prst="rect">
            <a:avLst/>
          </a:prstGeom>
        </p:spPr>
        <p:txBody>
          <a:bodyPr anchor="b"/>
          <a:lstStyle>
            <a:lvl1pPr marL="254000" indent="-254000" defTabSz="2438400">
              <a:lnSpc>
                <a:spcPct val="90000"/>
              </a:lnSpc>
              <a:spcBef>
                <a:spcPts val="0"/>
              </a:spcBef>
              <a:buSzTx/>
              <a:buNone/>
              <a:defRPr spc="-93" sz="9300">
                <a:latin typeface="+mn-lt"/>
                <a:ea typeface="+mn-ea"/>
                <a:cs typeface="+mn-cs"/>
                <a:sym typeface="Produkt Extralight"/>
              </a:defRPr>
            </a:lvl1pPr>
            <a:lvl2pPr marL="254000" indent="203200" defTabSz="2438400">
              <a:lnSpc>
                <a:spcPct val="90000"/>
              </a:lnSpc>
              <a:spcBef>
                <a:spcPts val="0"/>
              </a:spcBef>
              <a:buSzTx/>
              <a:buNone/>
              <a:defRPr spc="-93" sz="9300">
                <a:latin typeface="+mn-lt"/>
                <a:ea typeface="+mn-ea"/>
                <a:cs typeface="+mn-cs"/>
                <a:sym typeface="Produkt Extralight"/>
              </a:defRPr>
            </a:lvl2pPr>
            <a:lvl3pPr marL="254000" indent="660400" defTabSz="2438400">
              <a:lnSpc>
                <a:spcPct val="90000"/>
              </a:lnSpc>
              <a:spcBef>
                <a:spcPts val="0"/>
              </a:spcBef>
              <a:buSzTx/>
              <a:buNone/>
              <a:defRPr spc="-93" sz="9300">
                <a:latin typeface="+mn-lt"/>
                <a:ea typeface="+mn-ea"/>
                <a:cs typeface="+mn-cs"/>
                <a:sym typeface="Produkt Extralight"/>
              </a:defRPr>
            </a:lvl3pPr>
            <a:lvl4pPr marL="254000" indent="1117600" defTabSz="2438400">
              <a:lnSpc>
                <a:spcPct val="90000"/>
              </a:lnSpc>
              <a:spcBef>
                <a:spcPts val="0"/>
              </a:spcBef>
              <a:buSzTx/>
              <a:buNone/>
              <a:defRPr spc="-93" sz="9300">
                <a:latin typeface="+mn-lt"/>
                <a:ea typeface="+mn-ea"/>
                <a:cs typeface="+mn-cs"/>
                <a:sym typeface="Produkt Extralight"/>
              </a:defRPr>
            </a:lvl4pPr>
            <a:lvl5pPr marL="254000" indent="1574800" defTabSz="2438400">
              <a:lnSpc>
                <a:spcPct val="90000"/>
              </a:lnSpc>
              <a:spcBef>
                <a:spcPts val="0"/>
              </a:spcBef>
              <a:buSzTx/>
              <a:buNone/>
              <a:defRPr spc="-93" sz="9300">
                <a:latin typeface="+mn-lt"/>
                <a:ea typeface="+mn-ea"/>
                <a:cs typeface="+mn-cs"/>
                <a:sym typeface="Produkt Extralight"/>
              </a:defRPr>
            </a:lvl5pPr>
          </a:lstStyle>
          <a:p>
            <a:pPr/>
            <a:r>
              <a:t>“著名引文”</a:t>
            </a:r>
          </a:p>
          <a:p>
            <a:pPr lvl="1"/>
            <a:r>
              <a:t/>
            </a:r>
          </a:p>
          <a:p>
            <a:pPr lvl="2"/>
            <a:r>
              <a:t/>
            </a:r>
          </a:p>
          <a:p>
            <a:pPr lvl="3"/>
            <a:r>
              <a:t/>
            </a:r>
          </a:p>
          <a:p>
            <a:pPr lvl="4"/>
            <a:r>
              <a:t/>
            </a:r>
          </a:p>
        </p:txBody>
      </p:sp>
      <p:sp>
        <p:nvSpPr>
          <p:cNvPr id="137" name="幻灯片编号"/>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照片 - 3 联">
    <p:spTree>
      <p:nvGrpSpPr>
        <p:cNvPr id="1" name=""/>
        <p:cNvGrpSpPr/>
        <p:nvPr/>
      </p:nvGrpSpPr>
      <p:grpSpPr>
        <a:xfrm>
          <a:off x="0" y="0"/>
          <a:ext cx="0" cy="0"/>
          <a:chOff x="0" y="0"/>
          <a:chExt cx="0" cy="0"/>
        </a:xfrm>
      </p:grpSpPr>
      <p:sp>
        <p:nvSpPr>
          <p:cNvPr id="144" name="白色弧形层叠图案的特写"/>
          <p:cNvSpPr/>
          <p:nvPr>
            <p:ph type="pic" sz="quarter" idx="21"/>
          </p:nvPr>
        </p:nvSpPr>
        <p:spPr>
          <a:xfrm>
            <a:off x="1257300" y="3213100"/>
            <a:ext cx="7289800" cy="7289800"/>
          </a:xfrm>
          <a:prstGeom prst="rect">
            <a:avLst/>
          </a:prstGeom>
        </p:spPr>
        <p:txBody>
          <a:bodyPr lIns="91439" tIns="45719" rIns="91439" bIns="45719">
            <a:noAutofit/>
          </a:bodyPr>
          <a:lstStyle/>
          <a:p>
            <a:pPr/>
          </a:p>
        </p:txBody>
      </p:sp>
      <p:sp>
        <p:nvSpPr>
          <p:cNvPr id="145" name="灰色石头层叠图案的特写"/>
          <p:cNvSpPr/>
          <p:nvPr>
            <p:ph type="pic" sz="quarter" idx="22"/>
          </p:nvPr>
        </p:nvSpPr>
        <p:spPr>
          <a:xfrm>
            <a:off x="7353300" y="3632200"/>
            <a:ext cx="9677400" cy="6451600"/>
          </a:xfrm>
          <a:prstGeom prst="rect">
            <a:avLst/>
          </a:prstGeom>
        </p:spPr>
        <p:txBody>
          <a:bodyPr lIns="91439" tIns="45719" rIns="91439" bIns="45719">
            <a:noAutofit/>
          </a:bodyPr>
          <a:lstStyle/>
          <a:p>
            <a:pPr/>
          </a:p>
        </p:txBody>
      </p:sp>
      <p:sp>
        <p:nvSpPr>
          <p:cNvPr id="146" name="白色罗纹图案的特写"/>
          <p:cNvSpPr/>
          <p:nvPr>
            <p:ph type="pic" sz="quarter" idx="23"/>
          </p:nvPr>
        </p:nvSpPr>
        <p:spPr>
          <a:xfrm>
            <a:off x="14621933" y="3632200"/>
            <a:ext cx="9677401" cy="6457250"/>
          </a:xfrm>
          <a:prstGeom prst="rect">
            <a:avLst/>
          </a:prstGeom>
        </p:spPr>
        <p:txBody>
          <a:bodyPr lIns="91439" tIns="45719" rIns="91439" bIns="45719">
            <a:noAutofit/>
          </a:bodyPr>
          <a:lstStyle/>
          <a:p>
            <a:pPr/>
          </a:p>
        </p:txBody>
      </p:sp>
      <p:sp>
        <p:nvSpPr>
          <p:cNvPr id="147" name="幻灯片编号"/>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照片">
    <p:spTree>
      <p:nvGrpSpPr>
        <p:cNvPr id="1" name=""/>
        <p:cNvGrpSpPr/>
        <p:nvPr/>
      </p:nvGrpSpPr>
      <p:grpSpPr>
        <a:xfrm>
          <a:off x="0" y="0"/>
          <a:ext cx="0" cy="0"/>
          <a:chOff x="0" y="0"/>
          <a:chExt cx="0" cy="0"/>
        </a:xfrm>
      </p:grpSpPr>
      <p:sp>
        <p:nvSpPr>
          <p:cNvPr id="154" name="棱角分明且带阴影的未来感白色走廊"/>
          <p:cNvSpPr/>
          <p:nvPr>
            <p:ph type="pic" idx="21"/>
          </p:nvPr>
        </p:nvSpPr>
        <p:spPr>
          <a:xfrm>
            <a:off x="0" y="-1270000"/>
            <a:ext cx="24384000" cy="16256000"/>
          </a:xfrm>
          <a:prstGeom prst="rect">
            <a:avLst/>
          </a:prstGeom>
        </p:spPr>
        <p:txBody>
          <a:bodyPr lIns="91439" tIns="45719" rIns="91439" bIns="45719">
            <a:noAutofit/>
          </a:bodyPr>
          <a:lstStyle/>
          <a:p>
            <a:pPr/>
          </a:p>
        </p:txBody>
      </p:sp>
      <p:sp>
        <p:nvSpPr>
          <p:cNvPr id="155" name="幻灯片编号"/>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空白">
    <p:spTree>
      <p:nvGrpSpPr>
        <p:cNvPr id="1" name=""/>
        <p:cNvGrpSpPr/>
        <p:nvPr/>
      </p:nvGrpSpPr>
      <p:grpSpPr>
        <a:xfrm>
          <a:off x="0" y="0"/>
          <a:ext cx="0" cy="0"/>
          <a:chOff x="0" y="0"/>
          <a:chExt cx="0" cy="0"/>
        </a:xfrm>
      </p:grpSpPr>
      <p:sp>
        <p:nvSpPr>
          <p:cNvPr id="162" name="幻灯片编号"/>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Relationship Id="rId14" Type="http://schemas.openxmlformats.org/officeDocument/2006/relationships/slideLayout" Target="../slideLayouts/slideLayout13.xml"/><Relationship Id="rId15" Type="http://schemas.openxmlformats.org/officeDocument/2006/relationships/slideLayout" Target="../slideLayouts/slideLayout14.xml"/><Relationship Id="rId16" Type="http://schemas.openxmlformats.org/officeDocument/2006/relationships/slideLayout" Target="../slideLayouts/slideLayout15.xml"/><Relationship Id="rId17" Type="http://schemas.openxmlformats.org/officeDocument/2006/relationships/slideLayout" Target="../slideLayouts/slideLayout16.xml"/><Relationship Id="rId18" Type="http://schemas.openxmlformats.org/officeDocument/2006/relationships/slideLayout" Target="../slideLayouts/slideLayout17.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solidFill>
          <a:srgbClr val="FFFFFF"/>
        </a:solidFill>
      </p:bgPr>
    </p:bg>
    <p:spTree>
      <p:nvGrpSpPr>
        <p:cNvPr id="1" name=""/>
        <p:cNvGrpSpPr/>
        <p:nvPr/>
      </p:nvGrpSpPr>
      <p:grpSpPr>
        <a:xfrm>
          <a:off x="0" y="0"/>
          <a:ext cx="0" cy="0"/>
          <a:chOff x="0" y="0"/>
          <a:chExt cx="0" cy="0"/>
        </a:xfrm>
      </p:grpSpPr>
      <p:sp>
        <p:nvSpPr>
          <p:cNvPr id="2" name="幻灯片标题"/>
          <p:cNvSpPr txBox="1"/>
          <p:nvPr>
            <p:ph type="title" hasCustomPrompt="1"/>
          </p:nvPr>
        </p:nvSpPr>
        <p:spPr>
          <a:xfrm>
            <a:off x="1206500" y="635000"/>
            <a:ext cx="21971000" cy="16891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ormAutofit fontScale="100000" lnSpcReduction="0"/>
          </a:bodyPr>
          <a:lstStyle/>
          <a:p>
            <a:pPr/>
            <a:r>
              <a:t>幻灯片标题</a:t>
            </a:r>
          </a:p>
        </p:txBody>
      </p:sp>
      <p:sp>
        <p:nvSpPr>
          <p:cNvPr id="3" name="正文级别 1…"/>
          <p:cNvSpPr txBox="1"/>
          <p:nvPr>
            <p:ph type="body" idx="1" hasCustomPrompt="1"/>
          </p:nvPr>
        </p:nvSpPr>
        <p:spPr>
          <a:xfrm>
            <a:off x="1206500" y="4248504"/>
            <a:ext cx="21971000" cy="8256012"/>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ormAutofit fontScale="100000" lnSpcReduction="0"/>
          </a:bodyPr>
          <a:lstStyle/>
          <a:p>
            <a:pPr/>
            <a:r>
              <a:t>幻灯片项目符号文本</a:t>
            </a:r>
          </a:p>
          <a:p>
            <a:pPr lvl="1"/>
            <a:r>
              <a:t/>
            </a:r>
          </a:p>
          <a:p>
            <a:pPr lvl="2"/>
            <a:r>
              <a:t/>
            </a:r>
          </a:p>
          <a:p>
            <a:pPr lvl="3"/>
            <a:r>
              <a:t/>
            </a:r>
          </a:p>
          <a:p>
            <a:pPr lvl="4"/>
            <a:r>
              <a:t/>
            </a:r>
          </a:p>
        </p:txBody>
      </p:sp>
      <p:sp>
        <p:nvSpPr>
          <p:cNvPr id="4" name="幻灯片编号"/>
          <p:cNvSpPr txBox="1"/>
          <p:nvPr>
            <p:ph type="sldNum" sz="quarter" idx="2"/>
          </p:nvPr>
        </p:nvSpPr>
        <p:spPr>
          <a:xfrm>
            <a:off x="23538179" y="12443459"/>
            <a:ext cx="408941" cy="444501"/>
          </a:xfrm>
          <a:prstGeom prst="rect">
            <a:avLst/>
          </a:prstGeom>
          <a:ln w="12700">
            <a:miter lim="400000"/>
          </a:ln>
        </p:spPr>
        <p:txBody>
          <a:bodyPr wrap="none" lIns="50800" tIns="50800" rIns="50800" bIns="50800" anchor="b">
            <a:spAutoFit/>
          </a:bodyPr>
          <a:lstStyle>
            <a:lvl1pPr algn="r" defTabSz="584200">
              <a:spcBef>
                <a:spcPts val="0"/>
              </a:spcBef>
              <a:defRPr sz="2000"/>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Lst>
  <p:transition xmlns:p14="http://schemas.microsoft.com/office/powerpoint/2010/main" spd="med" advClick="1"/>
  <p:txStyles>
    <p:titleStyle>
      <a:lvl1pPr marL="0" marR="0" indent="0" algn="l" defTabSz="2438400" rtl="0" latinLnBrk="0">
        <a:lnSpc>
          <a:spcPct val="90000"/>
        </a:lnSpc>
        <a:spcBef>
          <a:spcPts val="0"/>
        </a:spcBef>
        <a:spcAft>
          <a:spcPts val="0"/>
        </a:spcAft>
        <a:buClrTx/>
        <a:buSzTx/>
        <a:buFontTx/>
        <a:buNone/>
        <a:tabLst/>
        <a:defRPr b="0" baseline="0" cap="none" i="0" spc="-100" strike="noStrike" sz="10000" u="none">
          <a:solidFill>
            <a:schemeClr val="accent1">
              <a:satOff val="-9155"/>
              <a:lumOff val="-32673"/>
            </a:schemeClr>
          </a:solidFill>
          <a:uFillTx/>
          <a:latin typeface="+mn-lt"/>
          <a:ea typeface="+mn-ea"/>
          <a:cs typeface="+mn-cs"/>
          <a:sym typeface="Produkt Extralight"/>
        </a:defRPr>
      </a:lvl1pPr>
      <a:lvl2pPr marL="0" marR="0" indent="457200" algn="l" defTabSz="2438400" rtl="0" latinLnBrk="0">
        <a:lnSpc>
          <a:spcPct val="90000"/>
        </a:lnSpc>
        <a:spcBef>
          <a:spcPts val="0"/>
        </a:spcBef>
        <a:spcAft>
          <a:spcPts val="0"/>
        </a:spcAft>
        <a:buClrTx/>
        <a:buSzTx/>
        <a:buFontTx/>
        <a:buNone/>
        <a:tabLst/>
        <a:defRPr b="0" baseline="0" cap="none" i="0" spc="-100" strike="noStrike" sz="10000" u="none">
          <a:solidFill>
            <a:schemeClr val="accent1">
              <a:satOff val="-9155"/>
              <a:lumOff val="-32673"/>
            </a:schemeClr>
          </a:solidFill>
          <a:uFillTx/>
          <a:latin typeface="+mn-lt"/>
          <a:ea typeface="+mn-ea"/>
          <a:cs typeface="+mn-cs"/>
          <a:sym typeface="Produkt Extralight"/>
        </a:defRPr>
      </a:lvl2pPr>
      <a:lvl3pPr marL="0" marR="0" indent="914400" algn="l" defTabSz="2438400" rtl="0" latinLnBrk="0">
        <a:lnSpc>
          <a:spcPct val="90000"/>
        </a:lnSpc>
        <a:spcBef>
          <a:spcPts val="0"/>
        </a:spcBef>
        <a:spcAft>
          <a:spcPts val="0"/>
        </a:spcAft>
        <a:buClrTx/>
        <a:buSzTx/>
        <a:buFontTx/>
        <a:buNone/>
        <a:tabLst/>
        <a:defRPr b="0" baseline="0" cap="none" i="0" spc="-100" strike="noStrike" sz="10000" u="none">
          <a:solidFill>
            <a:schemeClr val="accent1">
              <a:satOff val="-9155"/>
              <a:lumOff val="-32673"/>
            </a:schemeClr>
          </a:solidFill>
          <a:uFillTx/>
          <a:latin typeface="+mn-lt"/>
          <a:ea typeface="+mn-ea"/>
          <a:cs typeface="+mn-cs"/>
          <a:sym typeface="Produkt Extralight"/>
        </a:defRPr>
      </a:lvl3pPr>
      <a:lvl4pPr marL="0" marR="0" indent="1371600" algn="l" defTabSz="2438400" rtl="0" latinLnBrk="0">
        <a:lnSpc>
          <a:spcPct val="90000"/>
        </a:lnSpc>
        <a:spcBef>
          <a:spcPts val="0"/>
        </a:spcBef>
        <a:spcAft>
          <a:spcPts val="0"/>
        </a:spcAft>
        <a:buClrTx/>
        <a:buSzTx/>
        <a:buFontTx/>
        <a:buNone/>
        <a:tabLst/>
        <a:defRPr b="0" baseline="0" cap="none" i="0" spc="-100" strike="noStrike" sz="10000" u="none">
          <a:solidFill>
            <a:schemeClr val="accent1">
              <a:satOff val="-9155"/>
              <a:lumOff val="-32673"/>
            </a:schemeClr>
          </a:solidFill>
          <a:uFillTx/>
          <a:latin typeface="+mn-lt"/>
          <a:ea typeface="+mn-ea"/>
          <a:cs typeface="+mn-cs"/>
          <a:sym typeface="Produkt Extralight"/>
        </a:defRPr>
      </a:lvl4pPr>
      <a:lvl5pPr marL="0" marR="0" indent="1828800" algn="l" defTabSz="2438400" rtl="0" latinLnBrk="0">
        <a:lnSpc>
          <a:spcPct val="90000"/>
        </a:lnSpc>
        <a:spcBef>
          <a:spcPts val="0"/>
        </a:spcBef>
        <a:spcAft>
          <a:spcPts val="0"/>
        </a:spcAft>
        <a:buClrTx/>
        <a:buSzTx/>
        <a:buFontTx/>
        <a:buNone/>
        <a:tabLst/>
        <a:defRPr b="0" baseline="0" cap="none" i="0" spc="-100" strike="noStrike" sz="10000" u="none">
          <a:solidFill>
            <a:schemeClr val="accent1">
              <a:satOff val="-9155"/>
              <a:lumOff val="-32673"/>
            </a:schemeClr>
          </a:solidFill>
          <a:uFillTx/>
          <a:latin typeface="+mn-lt"/>
          <a:ea typeface="+mn-ea"/>
          <a:cs typeface="+mn-cs"/>
          <a:sym typeface="Produkt Extralight"/>
        </a:defRPr>
      </a:lvl5pPr>
      <a:lvl6pPr marL="0" marR="0" indent="2286000" algn="l" defTabSz="2438400" rtl="0" latinLnBrk="0">
        <a:lnSpc>
          <a:spcPct val="90000"/>
        </a:lnSpc>
        <a:spcBef>
          <a:spcPts val="0"/>
        </a:spcBef>
        <a:spcAft>
          <a:spcPts val="0"/>
        </a:spcAft>
        <a:buClrTx/>
        <a:buSzTx/>
        <a:buFontTx/>
        <a:buNone/>
        <a:tabLst/>
        <a:defRPr b="0" baseline="0" cap="none" i="0" spc="-100" strike="noStrike" sz="10000" u="none">
          <a:solidFill>
            <a:schemeClr val="accent1">
              <a:satOff val="-9155"/>
              <a:lumOff val="-32673"/>
            </a:schemeClr>
          </a:solidFill>
          <a:uFillTx/>
          <a:latin typeface="+mn-lt"/>
          <a:ea typeface="+mn-ea"/>
          <a:cs typeface="+mn-cs"/>
          <a:sym typeface="Produkt Extralight"/>
        </a:defRPr>
      </a:lvl6pPr>
      <a:lvl7pPr marL="0" marR="0" indent="2743200" algn="l" defTabSz="2438400" rtl="0" latinLnBrk="0">
        <a:lnSpc>
          <a:spcPct val="90000"/>
        </a:lnSpc>
        <a:spcBef>
          <a:spcPts val="0"/>
        </a:spcBef>
        <a:spcAft>
          <a:spcPts val="0"/>
        </a:spcAft>
        <a:buClrTx/>
        <a:buSzTx/>
        <a:buFontTx/>
        <a:buNone/>
        <a:tabLst/>
        <a:defRPr b="0" baseline="0" cap="none" i="0" spc="-100" strike="noStrike" sz="10000" u="none">
          <a:solidFill>
            <a:schemeClr val="accent1">
              <a:satOff val="-9155"/>
              <a:lumOff val="-32673"/>
            </a:schemeClr>
          </a:solidFill>
          <a:uFillTx/>
          <a:latin typeface="+mn-lt"/>
          <a:ea typeface="+mn-ea"/>
          <a:cs typeface="+mn-cs"/>
          <a:sym typeface="Produkt Extralight"/>
        </a:defRPr>
      </a:lvl7pPr>
      <a:lvl8pPr marL="0" marR="0" indent="3200400" algn="l" defTabSz="2438400" rtl="0" latinLnBrk="0">
        <a:lnSpc>
          <a:spcPct val="90000"/>
        </a:lnSpc>
        <a:spcBef>
          <a:spcPts val="0"/>
        </a:spcBef>
        <a:spcAft>
          <a:spcPts val="0"/>
        </a:spcAft>
        <a:buClrTx/>
        <a:buSzTx/>
        <a:buFontTx/>
        <a:buNone/>
        <a:tabLst/>
        <a:defRPr b="0" baseline="0" cap="none" i="0" spc="-100" strike="noStrike" sz="10000" u="none">
          <a:solidFill>
            <a:schemeClr val="accent1">
              <a:satOff val="-9155"/>
              <a:lumOff val="-32673"/>
            </a:schemeClr>
          </a:solidFill>
          <a:uFillTx/>
          <a:latin typeface="+mn-lt"/>
          <a:ea typeface="+mn-ea"/>
          <a:cs typeface="+mn-cs"/>
          <a:sym typeface="Produkt Extralight"/>
        </a:defRPr>
      </a:lvl8pPr>
      <a:lvl9pPr marL="0" marR="0" indent="3657600" algn="l" defTabSz="2438400" rtl="0" latinLnBrk="0">
        <a:lnSpc>
          <a:spcPct val="90000"/>
        </a:lnSpc>
        <a:spcBef>
          <a:spcPts val="0"/>
        </a:spcBef>
        <a:spcAft>
          <a:spcPts val="0"/>
        </a:spcAft>
        <a:buClrTx/>
        <a:buSzTx/>
        <a:buFontTx/>
        <a:buNone/>
        <a:tabLst/>
        <a:defRPr b="0" baseline="0" cap="none" i="0" spc="-100" strike="noStrike" sz="10000" u="none">
          <a:solidFill>
            <a:schemeClr val="accent1">
              <a:satOff val="-9155"/>
              <a:lumOff val="-32673"/>
            </a:schemeClr>
          </a:solidFill>
          <a:uFillTx/>
          <a:latin typeface="+mn-lt"/>
          <a:ea typeface="+mn-ea"/>
          <a:cs typeface="+mn-cs"/>
          <a:sym typeface="Produkt Extralight"/>
        </a:defRPr>
      </a:lvl9pPr>
    </p:titleStyle>
    <p:bodyStyle>
      <a:lvl1pPr marL="457200" marR="0" indent="-457200" algn="l" defTabSz="355600" rtl="0" latinLnBrk="0">
        <a:lnSpc>
          <a:spcPct val="100000"/>
        </a:lnSpc>
        <a:spcBef>
          <a:spcPts val="4700"/>
        </a:spcBef>
        <a:spcAft>
          <a:spcPts val="0"/>
        </a:spcAft>
        <a:buClrTx/>
        <a:buSzPct val="100000"/>
        <a:buFontTx/>
        <a:buChar char="•"/>
        <a:tabLst/>
        <a:defRPr b="0" baseline="0" cap="none" i="0" spc="0" strike="noStrike" sz="4000" u="none">
          <a:solidFill>
            <a:schemeClr val="accent1">
              <a:satOff val="-9155"/>
              <a:lumOff val="-32673"/>
            </a:schemeClr>
          </a:solidFill>
          <a:uFillTx/>
          <a:latin typeface="Avenir Next Regular"/>
          <a:ea typeface="Avenir Next Regular"/>
          <a:cs typeface="Avenir Next Regular"/>
          <a:sym typeface="Avenir Next Regular"/>
        </a:defRPr>
      </a:lvl1pPr>
      <a:lvl2pPr marL="914400" marR="0" indent="-457200" algn="l" defTabSz="355600" rtl="0" latinLnBrk="0">
        <a:lnSpc>
          <a:spcPct val="100000"/>
        </a:lnSpc>
        <a:spcBef>
          <a:spcPts val="4700"/>
        </a:spcBef>
        <a:spcAft>
          <a:spcPts val="0"/>
        </a:spcAft>
        <a:buClrTx/>
        <a:buSzPct val="100000"/>
        <a:buFontTx/>
        <a:buChar char="•"/>
        <a:tabLst/>
        <a:defRPr b="0" baseline="0" cap="none" i="0" spc="0" strike="noStrike" sz="4000" u="none">
          <a:solidFill>
            <a:schemeClr val="accent1">
              <a:satOff val="-9155"/>
              <a:lumOff val="-32673"/>
            </a:schemeClr>
          </a:solidFill>
          <a:uFillTx/>
          <a:latin typeface="Avenir Next Regular"/>
          <a:ea typeface="Avenir Next Regular"/>
          <a:cs typeface="Avenir Next Regular"/>
          <a:sym typeface="Avenir Next Regular"/>
        </a:defRPr>
      </a:lvl2pPr>
      <a:lvl3pPr marL="1371600" marR="0" indent="-457200" algn="l" defTabSz="355600" rtl="0" latinLnBrk="0">
        <a:lnSpc>
          <a:spcPct val="100000"/>
        </a:lnSpc>
        <a:spcBef>
          <a:spcPts val="4700"/>
        </a:spcBef>
        <a:spcAft>
          <a:spcPts val="0"/>
        </a:spcAft>
        <a:buClrTx/>
        <a:buSzPct val="100000"/>
        <a:buFontTx/>
        <a:buChar char="•"/>
        <a:tabLst/>
        <a:defRPr b="0" baseline="0" cap="none" i="0" spc="0" strike="noStrike" sz="4000" u="none">
          <a:solidFill>
            <a:schemeClr val="accent1">
              <a:satOff val="-9155"/>
              <a:lumOff val="-32673"/>
            </a:schemeClr>
          </a:solidFill>
          <a:uFillTx/>
          <a:latin typeface="Avenir Next Regular"/>
          <a:ea typeface="Avenir Next Regular"/>
          <a:cs typeface="Avenir Next Regular"/>
          <a:sym typeface="Avenir Next Regular"/>
        </a:defRPr>
      </a:lvl3pPr>
      <a:lvl4pPr marL="1828800" marR="0" indent="-457200" algn="l" defTabSz="355600" rtl="0" latinLnBrk="0">
        <a:lnSpc>
          <a:spcPct val="100000"/>
        </a:lnSpc>
        <a:spcBef>
          <a:spcPts val="4700"/>
        </a:spcBef>
        <a:spcAft>
          <a:spcPts val="0"/>
        </a:spcAft>
        <a:buClrTx/>
        <a:buSzPct val="100000"/>
        <a:buFontTx/>
        <a:buChar char="•"/>
        <a:tabLst/>
        <a:defRPr b="0" baseline="0" cap="none" i="0" spc="0" strike="noStrike" sz="4000" u="none">
          <a:solidFill>
            <a:schemeClr val="accent1">
              <a:satOff val="-9155"/>
              <a:lumOff val="-32673"/>
            </a:schemeClr>
          </a:solidFill>
          <a:uFillTx/>
          <a:latin typeface="Avenir Next Regular"/>
          <a:ea typeface="Avenir Next Regular"/>
          <a:cs typeface="Avenir Next Regular"/>
          <a:sym typeface="Avenir Next Regular"/>
        </a:defRPr>
      </a:lvl4pPr>
      <a:lvl5pPr marL="2286000" marR="0" indent="-457200" algn="l" defTabSz="355600" rtl="0" latinLnBrk="0">
        <a:lnSpc>
          <a:spcPct val="100000"/>
        </a:lnSpc>
        <a:spcBef>
          <a:spcPts val="4700"/>
        </a:spcBef>
        <a:spcAft>
          <a:spcPts val="0"/>
        </a:spcAft>
        <a:buClrTx/>
        <a:buSzPct val="100000"/>
        <a:buFontTx/>
        <a:buChar char="•"/>
        <a:tabLst/>
        <a:defRPr b="0" baseline="0" cap="none" i="0" spc="0" strike="noStrike" sz="4000" u="none">
          <a:solidFill>
            <a:schemeClr val="accent1">
              <a:satOff val="-9155"/>
              <a:lumOff val="-32673"/>
            </a:schemeClr>
          </a:solidFill>
          <a:uFillTx/>
          <a:latin typeface="Avenir Next Regular"/>
          <a:ea typeface="Avenir Next Regular"/>
          <a:cs typeface="Avenir Next Regular"/>
          <a:sym typeface="Avenir Next Regular"/>
        </a:defRPr>
      </a:lvl5pPr>
      <a:lvl6pPr marL="2743200" marR="0" indent="-457200" algn="l" defTabSz="355600" rtl="0" latinLnBrk="0">
        <a:lnSpc>
          <a:spcPct val="100000"/>
        </a:lnSpc>
        <a:spcBef>
          <a:spcPts val="4700"/>
        </a:spcBef>
        <a:spcAft>
          <a:spcPts val="0"/>
        </a:spcAft>
        <a:buClrTx/>
        <a:buSzPct val="100000"/>
        <a:buFontTx/>
        <a:buChar char="•"/>
        <a:tabLst/>
        <a:defRPr b="0" baseline="0" cap="none" i="0" spc="0" strike="noStrike" sz="4000" u="none">
          <a:solidFill>
            <a:schemeClr val="accent1">
              <a:satOff val="-9155"/>
              <a:lumOff val="-32673"/>
            </a:schemeClr>
          </a:solidFill>
          <a:uFillTx/>
          <a:latin typeface="Avenir Next Regular"/>
          <a:ea typeface="Avenir Next Regular"/>
          <a:cs typeface="Avenir Next Regular"/>
          <a:sym typeface="Avenir Next Regular"/>
        </a:defRPr>
      </a:lvl6pPr>
      <a:lvl7pPr marL="3200400" marR="0" indent="-457200" algn="l" defTabSz="355600" rtl="0" latinLnBrk="0">
        <a:lnSpc>
          <a:spcPct val="100000"/>
        </a:lnSpc>
        <a:spcBef>
          <a:spcPts val="4700"/>
        </a:spcBef>
        <a:spcAft>
          <a:spcPts val="0"/>
        </a:spcAft>
        <a:buClrTx/>
        <a:buSzPct val="100000"/>
        <a:buFontTx/>
        <a:buChar char="•"/>
        <a:tabLst/>
        <a:defRPr b="0" baseline="0" cap="none" i="0" spc="0" strike="noStrike" sz="4000" u="none">
          <a:solidFill>
            <a:schemeClr val="accent1">
              <a:satOff val="-9155"/>
              <a:lumOff val="-32673"/>
            </a:schemeClr>
          </a:solidFill>
          <a:uFillTx/>
          <a:latin typeface="Avenir Next Regular"/>
          <a:ea typeface="Avenir Next Regular"/>
          <a:cs typeface="Avenir Next Regular"/>
          <a:sym typeface="Avenir Next Regular"/>
        </a:defRPr>
      </a:lvl7pPr>
      <a:lvl8pPr marL="3657600" marR="0" indent="-457200" algn="l" defTabSz="355600" rtl="0" latinLnBrk="0">
        <a:lnSpc>
          <a:spcPct val="100000"/>
        </a:lnSpc>
        <a:spcBef>
          <a:spcPts val="4700"/>
        </a:spcBef>
        <a:spcAft>
          <a:spcPts val="0"/>
        </a:spcAft>
        <a:buClrTx/>
        <a:buSzPct val="100000"/>
        <a:buFontTx/>
        <a:buChar char="•"/>
        <a:tabLst/>
        <a:defRPr b="0" baseline="0" cap="none" i="0" spc="0" strike="noStrike" sz="4000" u="none">
          <a:solidFill>
            <a:schemeClr val="accent1">
              <a:satOff val="-9155"/>
              <a:lumOff val="-32673"/>
            </a:schemeClr>
          </a:solidFill>
          <a:uFillTx/>
          <a:latin typeface="Avenir Next Regular"/>
          <a:ea typeface="Avenir Next Regular"/>
          <a:cs typeface="Avenir Next Regular"/>
          <a:sym typeface="Avenir Next Regular"/>
        </a:defRPr>
      </a:lvl8pPr>
      <a:lvl9pPr marL="4114800" marR="0" indent="-457200" algn="l" defTabSz="355600" rtl="0" latinLnBrk="0">
        <a:lnSpc>
          <a:spcPct val="100000"/>
        </a:lnSpc>
        <a:spcBef>
          <a:spcPts val="4700"/>
        </a:spcBef>
        <a:spcAft>
          <a:spcPts val="0"/>
        </a:spcAft>
        <a:buClrTx/>
        <a:buSzPct val="100000"/>
        <a:buFontTx/>
        <a:buChar char="•"/>
        <a:tabLst/>
        <a:defRPr b="0" baseline="0" cap="none" i="0" spc="0" strike="noStrike" sz="4000" u="none">
          <a:solidFill>
            <a:schemeClr val="accent1">
              <a:satOff val="-9155"/>
              <a:lumOff val="-32673"/>
            </a:schemeClr>
          </a:solidFill>
          <a:uFillTx/>
          <a:latin typeface="Avenir Next Regular"/>
          <a:ea typeface="Avenir Next Regular"/>
          <a:cs typeface="Avenir Next Regular"/>
          <a:sym typeface="Avenir Next Regular"/>
        </a:defRPr>
      </a:lvl9pPr>
    </p:bodyStyle>
    <p:otherStyle>
      <a:lvl1pPr marL="0" marR="0" indent="0" algn="r" defTabSz="584200" rtl="0" latinLnBrk="0">
        <a:lnSpc>
          <a:spcPct val="100000"/>
        </a:lnSpc>
        <a:spcBef>
          <a:spcPts val="0"/>
        </a:spcBef>
        <a:spcAft>
          <a:spcPts val="0"/>
        </a:spcAft>
        <a:buClrTx/>
        <a:buSzTx/>
        <a:buFontTx/>
        <a:buNone/>
        <a:tabLst/>
        <a:defRPr b="0" baseline="0" cap="none" i="0" spc="0" strike="noStrike" sz="2000" u="none">
          <a:solidFill>
            <a:schemeClr val="tx1"/>
          </a:solidFill>
          <a:uFillTx/>
          <a:latin typeface="+mn-lt"/>
          <a:ea typeface="+mn-ea"/>
          <a:cs typeface="+mn-cs"/>
          <a:sym typeface="Avenir Next Regular"/>
        </a:defRPr>
      </a:lvl1pPr>
      <a:lvl2pPr marL="0" marR="0" indent="457200" algn="r" defTabSz="584200" rtl="0" latinLnBrk="0">
        <a:lnSpc>
          <a:spcPct val="100000"/>
        </a:lnSpc>
        <a:spcBef>
          <a:spcPts val="0"/>
        </a:spcBef>
        <a:spcAft>
          <a:spcPts val="0"/>
        </a:spcAft>
        <a:buClrTx/>
        <a:buSzTx/>
        <a:buFontTx/>
        <a:buNone/>
        <a:tabLst/>
        <a:defRPr b="0" baseline="0" cap="none" i="0" spc="0" strike="noStrike" sz="2000" u="none">
          <a:solidFill>
            <a:schemeClr val="tx1"/>
          </a:solidFill>
          <a:uFillTx/>
          <a:latin typeface="+mn-lt"/>
          <a:ea typeface="+mn-ea"/>
          <a:cs typeface="+mn-cs"/>
          <a:sym typeface="Avenir Next Regular"/>
        </a:defRPr>
      </a:lvl2pPr>
      <a:lvl3pPr marL="0" marR="0" indent="914400" algn="r" defTabSz="584200" rtl="0" latinLnBrk="0">
        <a:lnSpc>
          <a:spcPct val="100000"/>
        </a:lnSpc>
        <a:spcBef>
          <a:spcPts val="0"/>
        </a:spcBef>
        <a:spcAft>
          <a:spcPts val="0"/>
        </a:spcAft>
        <a:buClrTx/>
        <a:buSzTx/>
        <a:buFontTx/>
        <a:buNone/>
        <a:tabLst/>
        <a:defRPr b="0" baseline="0" cap="none" i="0" spc="0" strike="noStrike" sz="2000" u="none">
          <a:solidFill>
            <a:schemeClr val="tx1"/>
          </a:solidFill>
          <a:uFillTx/>
          <a:latin typeface="+mn-lt"/>
          <a:ea typeface="+mn-ea"/>
          <a:cs typeface="+mn-cs"/>
          <a:sym typeface="Avenir Next Regular"/>
        </a:defRPr>
      </a:lvl3pPr>
      <a:lvl4pPr marL="0" marR="0" indent="1371600" algn="r" defTabSz="584200" rtl="0" latinLnBrk="0">
        <a:lnSpc>
          <a:spcPct val="100000"/>
        </a:lnSpc>
        <a:spcBef>
          <a:spcPts val="0"/>
        </a:spcBef>
        <a:spcAft>
          <a:spcPts val="0"/>
        </a:spcAft>
        <a:buClrTx/>
        <a:buSzTx/>
        <a:buFontTx/>
        <a:buNone/>
        <a:tabLst/>
        <a:defRPr b="0" baseline="0" cap="none" i="0" spc="0" strike="noStrike" sz="2000" u="none">
          <a:solidFill>
            <a:schemeClr val="tx1"/>
          </a:solidFill>
          <a:uFillTx/>
          <a:latin typeface="+mn-lt"/>
          <a:ea typeface="+mn-ea"/>
          <a:cs typeface="+mn-cs"/>
          <a:sym typeface="Avenir Next Regular"/>
        </a:defRPr>
      </a:lvl4pPr>
      <a:lvl5pPr marL="0" marR="0" indent="1828800" algn="r" defTabSz="584200" rtl="0" latinLnBrk="0">
        <a:lnSpc>
          <a:spcPct val="100000"/>
        </a:lnSpc>
        <a:spcBef>
          <a:spcPts val="0"/>
        </a:spcBef>
        <a:spcAft>
          <a:spcPts val="0"/>
        </a:spcAft>
        <a:buClrTx/>
        <a:buSzTx/>
        <a:buFontTx/>
        <a:buNone/>
        <a:tabLst/>
        <a:defRPr b="0" baseline="0" cap="none" i="0" spc="0" strike="noStrike" sz="2000" u="none">
          <a:solidFill>
            <a:schemeClr val="tx1"/>
          </a:solidFill>
          <a:uFillTx/>
          <a:latin typeface="+mn-lt"/>
          <a:ea typeface="+mn-ea"/>
          <a:cs typeface="+mn-cs"/>
          <a:sym typeface="Avenir Next Regular"/>
        </a:defRPr>
      </a:lvl5pPr>
      <a:lvl6pPr marL="0" marR="0" indent="2286000" algn="r" defTabSz="584200" rtl="0" latinLnBrk="0">
        <a:lnSpc>
          <a:spcPct val="100000"/>
        </a:lnSpc>
        <a:spcBef>
          <a:spcPts val="0"/>
        </a:spcBef>
        <a:spcAft>
          <a:spcPts val="0"/>
        </a:spcAft>
        <a:buClrTx/>
        <a:buSzTx/>
        <a:buFontTx/>
        <a:buNone/>
        <a:tabLst/>
        <a:defRPr b="0" baseline="0" cap="none" i="0" spc="0" strike="noStrike" sz="2000" u="none">
          <a:solidFill>
            <a:schemeClr val="tx1"/>
          </a:solidFill>
          <a:uFillTx/>
          <a:latin typeface="+mn-lt"/>
          <a:ea typeface="+mn-ea"/>
          <a:cs typeface="+mn-cs"/>
          <a:sym typeface="Avenir Next Regular"/>
        </a:defRPr>
      </a:lvl6pPr>
      <a:lvl7pPr marL="0" marR="0" indent="2743200" algn="r" defTabSz="584200" rtl="0" latinLnBrk="0">
        <a:lnSpc>
          <a:spcPct val="100000"/>
        </a:lnSpc>
        <a:spcBef>
          <a:spcPts val="0"/>
        </a:spcBef>
        <a:spcAft>
          <a:spcPts val="0"/>
        </a:spcAft>
        <a:buClrTx/>
        <a:buSzTx/>
        <a:buFontTx/>
        <a:buNone/>
        <a:tabLst/>
        <a:defRPr b="0" baseline="0" cap="none" i="0" spc="0" strike="noStrike" sz="2000" u="none">
          <a:solidFill>
            <a:schemeClr val="tx1"/>
          </a:solidFill>
          <a:uFillTx/>
          <a:latin typeface="+mn-lt"/>
          <a:ea typeface="+mn-ea"/>
          <a:cs typeface="+mn-cs"/>
          <a:sym typeface="Avenir Next Regular"/>
        </a:defRPr>
      </a:lvl7pPr>
      <a:lvl8pPr marL="0" marR="0" indent="3200400" algn="r" defTabSz="584200" rtl="0" latinLnBrk="0">
        <a:lnSpc>
          <a:spcPct val="100000"/>
        </a:lnSpc>
        <a:spcBef>
          <a:spcPts val="0"/>
        </a:spcBef>
        <a:spcAft>
          <a:spcPts val="0"/>
        </a:spcAft>
        <a:buClrTx/>
        <a:buSzTx/>
        <a:buFontTx/>
        <a:buNone/>
        <a:tabLst/>
        <a:defRPr b="0" baseline="0" cap="none" i="0" spc="0" strike="noStrike" sz="2000" u="none">
          <a:solidFill>
            <a:schemeClr val="tx1"/>
          </a:solidFill>
          <a:uFillTx/>
          <a:latin typeface="+mn-lt"/>
          <a:ea typeface="+mn-ea"/>
          <a:cs typeface="+mn-cs"/>
          <a:sym typeface="Avenir Next Regular"/>
        </a:defRPr>
      </a:lvl8pPr>
      <a:lvl9pPr marL="0" marR="0" indent="3657600" algn="r" defTabSz="584200" rtl="0" latinLnBrk="0">
        <a:lnSpc>
          <a:spcPct val="100000"/>
        </a:lnSpc>
        <a:spcBef>
          <a:spcPts val="0"/>
        </a:spcBef>
        <a:spcAft>
          <a:spcPts val="0"/>
        </a:spcAft>
        <a:buClrTx/>
        <a:buSzTx/>
        <a:buFontTx/>
        <a:buNone/>
        <a:tabLst/>
        <a:defRPr b="0" baseline="0" cap="none" i="0" spc="0" strike="noStrike" sz="2000" u="none">
          <a:solidFill>
            <a:schemeClr val="tx1"/>
          </a:solidFill>
          <a:uFillTx/>
          <a:latin typeface="+mn-lt"/>
          <a:ea typeface="+mn-ea"/>
          <a:cs typeface="+mn-cs"/>
          <a:sym typeface="Avenir Next Regular"/>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png"/></Relationships>

</file>

<file path=ppt/slides/_rels/slide2.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jpeg"/></Relationships>

</file>

<file path=ppt/slides/_rels/slide3.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jpeg"/></Relationships>

</file>

<file path=ppt/slides/_rels/slide4.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2.png"/></Relationships>

</file>

<file path=ppt/slides/_rels/slide5.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png"/></Relationships>

</file>

<file path=ppt/slides/_rels/slide6.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4.png"/><Relationship Id="rId3" Type="http://schemas.openxmlformats.org/officeDocument/2006/relationships/image" Target="../media/image5.png"/></Relationships>

</file>

<file path=ppt/slides/_rels/slide7.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2.jpeg"/></Relationships>

</file>

<file path=ppt/slides/_rels/slide8.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6.png"/><Relationship Id="rId3" Type="http://schemas.openxmlformats.org/officeDocument/2006/relationships/image" Target="../media/image7.png"/><Relationship Id="rId4" Type="http://schemas.openxmlformats.org/officeDocument/2006/relationships/image" Target="../media/image3.jpeg"/><Relationship Id="rId5" Type="http://schemas.openxmlformats.org/officeDocument/2006/relationships/image" Target="../media/image8.png"/><Relationship Id="rId6" Type="http://schemas.openxmlformats.org/officeDocument/2006/relationships/image" Target="../media/image9.png"/><Relationship Id="rId7" Type="http://schemas.openxmlformats.org/officeDocument/2006/relationships/image" Target="../media/image10.png"/><Relationship Id="rId8" Type="http://schemas.openxmlformats.org/officeDocument/2006/relationships/image" Target="../media/image11.png"/><Relationship Id="rId9" Type="http://schemas.openxmlformats.org/officeDocument/2006/relationships/image" Target="../media/image12.png"/></Relationships>

</file>

<file path=ppt/slides/_rels/slide9.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3.png"/></Relationships>

</file>

<file path=ppt/slides/_rels/slide10.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4.jpeg"/></Relationships>

</file>

<file path=ppt/slides/_rels/slide11.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4.png"/><Relationship Id="rId3" Type="http://schemas.openxmlformats.org/officeDocument/2006/relationships/image" Target="../media/image15.png"/><Relationship Id="rId4" Type="http://schemas.openxmlformats.org/officeDocument/2006/relationships/image" Target="../media/image5.jpeg"/></Relationships>

</file>

<file path=ppt/slides/_rels/slide12.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6.jpeg"/></Relationships>

</file>

<file path=ppt/slides/_rels/slide13.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7.jpeg"/></Relationships>

</file>

<file path=ppt/slides/_rels/slide14.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6.png"/></Relationships>

</file>

<file path=ppt/slides/_rels/slide15.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image" Target="../media/image13.png"/></Relationships>

</file>

<file path=ppt/slides/_rels/slide16.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7.png"/><Relationship Id="rId3" Type="http://schemas.openxmlformats.org/officeDocument/2006/relationships/image" Target="../media/image5.png"/></Relationships>

</file>

<file path=ppt/slides/_rels/slide17.xml.rels><?xml version="1.0" encoding="UTF-8"?>
<Relationships xmlns="http://schemas.openxmlformats.org/package/2006/relationships"><Relationship Id="rId1" Type="http://schemas.openxmlformats.org/officeDocument/2006/relationships/slideLayout" Target="../slideLayouts/slideLayout17.xml"/><Relationship Id="rId2" Type="http://schemas.openxmlformats.org/officeDocument/2006/relationships/hyperlink" Target="https://www.gardensbythebay.com.sg/en/things-to-do/calendar-of-events/borealis.html" TargetMode="External"/><Relationship Id="rId3" Type="http://schemas.openxmlformats.org/officeDocument/2006/relationships/hyperlink" Target="https://www.x-mol.com/paper/1440402955879378944/t?utm_source=chatgpt.com" TargetMode="External"/><Relationship Id="rId4" Type="http://schemas.openxmlformats.org/officeDocument/2006/relationships/hyperlink" Target="https://www.teamlab.art/e/tokyo/" TargetMode="External"/></Relationships>

</file>

<file path=ppt/slides/_rels/slide18.xml.rels><?xml version="1.0" encoding="UTF-8"?>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71" name="截屏2024-11-04 21.15.11.png" descr="截屏2024-11-04 21.15.11.png"/>
          <p:cNvPicPr>
            <a:picLocks noChangeAspect="1"/>
          </p:cNvPicPr>
          <p:nvPr/>
        </p:nvPicPr>
        <p:blipFill>
          <a:blip r:embed="rId2">
            <a:alphaModFix amt="78309"/>
            <a:extLst/>
          </a:blip>
          <a:stretch>
            <a:fillRect/>
          </a:stretch>
        </p:blipFill>
        <p:spPr>
          <a:xfrm>
            <a:off x="-47543" y="-978145"/>
            <a:ext cx="24479086" cy="16078690"/>
          </a:xfrm>
          <a:prstGeom prst="rect">
            <a:avLst/>
          </a:prstGeom>
          <a:ln w="12700">
            <a:miter lim="400000"/>
          </a:ln>
        </p:spPr>
      </p:pic>
      <p:sp>
        <p:nvSpPr>
          <p:cNvPr id="172" name="矩形"/>
          <p:cNvSpPr/>
          <p:nvPr/>
        </p:nvSpPr>
        <p:spPr>
          <a:xfrm>
            <a:off x="-86006" y="-133568"/>
            <a:ext cx="24594303" cy="14155861"/>
          </a:xfrm>
          <a:prstGeom prst="rect">
            <a:avLst/>
          </a:prstGeom>
          <a:solidFill>
            <a:schemeClr val="accent1">
              <a:satOff val="-9155"/>
              <a:lumOff val="-32673"/>
              <a:alpha val="49931"/>
            </a:schemeClr>
          </a:solidFill>
          <a:ln w="12700">
            <a:miter lim="400000"/>
          </a:ln>
        </p:spPr>
        <p:txBody>
          <a:bodyPr lIns="50800" tIns="50800" rIns="50800" bIns="50800" anchor="ctr"/>
          <a:lstStyle/>
          <a:p>
            <a:pPr algn="ctr" defTabSz="825500">
              <a:spcBef>
                <a:spcPts val="0"/>
              </a:spcBef>
              <a:defRPr sz="3200">
                <a:solidFill>
                  <a:srgbClr val="FFFFFF"/>
                </a:solidFill>
              </a:defRPr>
            </a:pPr>
          </a:p>
        </p:txBody>
      </p:sp>
      <p:sp>
        <p:nvSpPr>
          <p:cNvPr id="173" name="A study of the impact of art experiences on adults' emotional value in shared spaces in China's first-tier cities."/>
          <p:cNvSpPr txBox="1"/>
          <p:nvPr/>
        </p:nvSpPr>
        <p:spPr>
          <a:xfrm>
            <a:off x="3289413" y="5759449"/>
            <a:ext cx="17843464" cy="21971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defTabSz="457200">
              <a:lnSpc>
                <a:spcPct val="150000"/>
              </a:lnSpc>
              <a:spcBef>
                <a:spcPts val="100"/>
              </a:spcBef>
              <a:defRPr b="1" sz="5500">
                <a:solidFill>
                  <a:srgbClr val="FFFFFF"/>
                </a:solidFill>
                <a:latin typeface="Times Roman"/>
                <a:ea typeface="Times Roman"/>
                <a:cs typeface="Times Roman"/>
                <a:sym typeface="Times Roman"/>
              </a:defRPr>
            </a:lvl1pPr>
          </a:lstStyle>
          <a:p>
            <a:pPr/>
            <a:r>
              <a:t>A study of the impact of art experiences on adults' emotional value in shared spaces in China's first-tier cities.</a:t>
            </a:r>
          </a:p>
        </p:txBody>
      </p:sp>
      <p:sp>
        <p:nvSpPr>
          <p:cNvPr id="174" name="2130120      Tianxu Hou"/>
          <p:cNvSpPr txBox="1"/>
          <p:nvPr/>
        </p:nvSpPr>
        <p:spPr>
          <a:xfrm>
            <a:off x="3289413" y="9648247"/>
            <a:ext cx="17843464" cy="14478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defTabSz="457200">
              <a:lnSpc>
                <a:spcPct val="150000"/>
              </a:lnSpc>
              <a:spcBef>
                <a:spcPts val="100"/>
              </a:spcBef>
              <a:defRPr b="1" sz="3500">
                <a:solidFill>
                  <a:srgbClr val="FFFFFF"/>
                </a:solidFill>
                <a:latin typeface="Times Roman"/>
                <a:ea typeface="Times Roman"/>
                <a:cs typeface="Times Roman"/>
                <a:sym typeface="Times Roman"/>
              </a:defRPr>
            </a:lvl1pPr>
          </a:lstStyle>
          <a:p>
            <a:pPr/>
            <a:r>
              <a:t>2130120      Tianxu Hou</a:t>
            </a:r>
          </a:p>
        </p:txBody>
      </p:sp>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76" name="businessman-city-background.jpg" descr="businessman-city-background.jpg"/>
          <p:cNvPicPr>
            <a:picLocks noChangeAspect="1"/>
          </p:cNvPicPr>
          <p:nvPr/>
        </p:nvPicPr>
        <p:blipFill>
          <a:blip r:embed="rId2">
            <a:extLst/>
          </a:blip>
          <a:stretch>
            <a:fillRect/>
          </a:stretch>
        </p:blipFill>
        <p:spPr>
          <a:xfrm>
            <a:off x="-194920" y="-782744"/>
            <a:ext cx="24773840" cy="16518398"/>
          </a:xfrm>
          <a:prstGeom prst="rect">
            <a:avLst/>
          </a:prstGeom>
          <a:ln w="12700">
            <a:miter lim="400000"/>
          </a:ln>
        </p:spPr>
      </p:pic>
      <p:sp>
        <p:nvSpPr>
          <p:cNvPr id="177" name="Background"/>
          <p:cNvSpPr txBox="1"/>
          <p:nvPr/>
        </p:nvSpPr>
        <p:spPr>
          <a:xfrm>
            <a:off x="1787323" y="1475853"/>
            <a:ext cx="3455492" cy="8763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5000" u="sng">
                <a:solidFill>
                  <a:srgbClr val="FFFFFF"/>
                </a:solidFill>
                <a:latin typeface="Times Roman"/>
                <a:ea typeface="Times Roman"/>
                <a:cs typeface="Times Roman"/>
                <a:sym typeface="Times Roman"/>
              </a:defRPr>
            </a:lvl1pPr>
          </a:lstStyle>
          <a:p>
            <a:pPr/>
            <a:r>
              <a:t>Background</a:t>
            </a:r>
          </a:p>
        </p:txBody>
      </p:sp>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79" name="businessman-city-background.jpg" descr="businessman-city-background.jpg"/>
          <p:cNvPicPr>
            <a:picLocks noChangeAspect="1"/>
          </p:cNvPicPr>
          <p:nvPr/>
        </p:nvPicPr>
        <p:blipFill>
          <a:blip r:embed="rId2">
            <a:extLst/>
          </a:blip>
          <a:stretch>
            <a:fillRect/>
          </a:stretch>
        </p:blipFill>
        <p:spPr>
          <a:xfrm>
            <a:off x="-194920" y="-782744"/>
            <a:ext cx="24773840" cy="16518398"/>
          </a:xfrm>
          <a:prstGeom prst="rect">
            <a:avLst/>
          </a:prstGeom>
          <a:ln w="12700">
            <a:miter lim="400000"/>
          </a:ln>
        </p:spPr>
      </p:pic>
      <p:sp>
        <p:nvSpPr>
          <p:cNvPr id="180" name="矩形"/>
          <p:cNvSpPr/>
          <p:nvPr/>
        </p:nvSpPr>
        <p:spPr>
          <a:xfrm>
            <a:off x="-191519" y="-331517"/>
            <a:ext cx="24767038" cy="14379034"/>
          </a:xfrm>
          <a:prstGeom prst="rect">
            <a:avLst/>
          </a:prstGeom>
          <a:solidFill>
            <a:schemeClr val="accent1">
              <a:satOff val="-9155"/>
              <a:lumOff val="-32673"/>
              <a:alpha val="60000"/>
            </a:schemeClr>
          </a:solidFill>
          <a:ln w="12700">
            <a:miter lim="400000"/>
          </a:ln>
        </p:spPr>
        <p:txBody>
          <a:bodyPr lIns="50800" tIns="50800" rIns="50800" bIns="50800" anchor="ctr"/>
          <a:lstStyle/>
          <a:p>
            <a:pPr algn="ctr" defTabSz="825500">
              <a:spcBef>
                <a:spcPts val="0"/>
              </a:spcBef>
              <a:defRPr sz="3200">
                <a:solidFill>
                  <a:srgbClr val="FFFFFF"/>
                </a:solidFill>
              </a:defRPr>
            </a:pPr>
          </a:p>
        </p:txBody>
      </p:sp>
      <p:sp>
        <p:nvSpPr>
          <p:cNvPr id="181" name="‘I have to work overtime again today. It's been six months in a row.’"/>
          <p:cNvSpPr txBox="1"/>
          <p:nvPr/>
        </p:nvSpPr>
        <p:spPr>
          <a:xfrm>
            <a:off x="3383477" y="3332171"/>
            <a:ext cx="7510619" cy="10668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b="1" sz="3200">
                <a:solidFill>
                  <a:srgbClr val="FFFFFF"/>
                </a:solidFill>
                <a:latin typeface="Times Roman"/>
                <a:ea typeface="Times Roman"/>
                <a:cs typeface="Times Roman"/>
                <a:sym typeface="Times Roman"/>
              </a:defRPr>
            </a:lvl1pPr>
          </a:lstStyle>
          <a:p>
            <a:pPr/>
            <a:r>
              <a:t>‘I have to work overtime again today. It's been six months in a row.’</a:t>
            </a:r>
          </a:p>
        </p:txBody>
      </p:sp>
      <p:sp>
        <p:nvSpPr>
          <p:cNvPr id="182" name="圆形"/>
          <p:cNvSpPr/>
          <p:nvPr/>
        </p:nvSpPr>
        <p:spPr>
          <a:xfrm>
            <a:off x="2461615" y="3232559"/>
            <a:ext cx="641523" cy="641523"/>
          </a:xfrm>
          <a:prstGeom prst="ellipse">
            <a:avLst/>
          </a:prstGeom>
          <a:solidFill>
            <a:schemeClr val="accent3">
              <a:satOff val="1412"/>
              <a:lumOff val="16412"/>
              <a:alpha val="55000"/>
            </a:schemeClr>
          </a:solidFill>
          <a:ln w="12700">
            <a:miter lim="400000"/>
          </a:ln>
        </p:spPr>
        <p:txBody>
          <a:bodyPr lIns="50800" tIns="50800" rIns="50800" bIns="50800" anchor="ctr"/>
          <a:lstStyle/>
          <a:p>
            <a:pPr algn="ctr" defTabSz="825500">
              <a:spcBef>
                <a:spcPts val="0"/>
              </a:spcBef>
              <a:defRPr sz="3200">
                <a:solidFill>
                  <a:srgbClr val="FFFFFF"/>
                </a:solidFill>
              </a:defRPr>
            </a:pPr>
          </a:p>
        </p:txBody>
      </p:sp>
      <p:sp>
        <p:nvSpPr>
          <p:cNvPr id="183" name="圆形"/>
          <p:cNvSpPr/>
          <p:nvPr/>
        </p:nvSpPr>
        <p:spPr>
          <a:xfrm>
            <a:off x="4435591" y="5958802"/>
            <a:ext cx="641523" cy="641523"/>
          </a:xfrm>
          <a:prstGeom prst="ellipse">
            <a:avLst/>
          </a:prstGeom>
          <a:solidFill>
            <a:schemeClr val="accent3">
              <a:satOff val="1412"/>
              <a:lumOff val="16412"/>
              <a:alpha val="55000"/>
            </a:schemeClr>
          </a:solidFill>
          <a:ln w="12700">
            <a:miter lim="400000"/>
          </a:ln>
        </p:spPr>
        <p:txBody>
          <a:bodyPr lIns="50800" tIns="50800" rIns="50800" bIns="50800" anchor="ctr"/>
          <a:lstStyle/>
          <a:p>
            <a:pPr algn="ctr" defTabSz="825500">
              <a:spcBef>
                <a:spcPts val="0"/>
              </a:spcBef>
              <a:defRPr sz="3200">
                <a:solidFill>
                  <a:srgbClr val="FFFFFF"/>
                </a:solidFill>
              </a:defRPr>
            </a:pPr>
          </a:p>
        </p:txBody>
      </p:sp>
      <p:sp>
        <p:nvSpPr>
          <p:cNvPr id="184" name="‘My child is sick, and I must take time off to stay with her.’"/>
          <p:cNvSpPr txBox="1"/>
          <p:nvPr/>
        </p:nvSpPr>
        <p:spPr>
          <a:xfrm>
            <a:off x="5280121" y="6462037"/>
            <a:ext cx="4371992" cy="15494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b="1" sz="3200">
                <a:solidFill>
                  <a:srgbClr val="FFFFFF"/>
                </a:solidFill>
                <a:latin typeface="Times Roman"/>
                <a:ea typeface="Times Roman"/>
                <a:cs typeface="Times Roman"/>
                <a:sym typeface="Times Roman"/>
              </a:defRPr>
            </a:lvl1pPr>
          </a:lstStyle>
          <a:p>
            <a:pPr/>
            <a:r>
              <a:t>‘My child is sick, and I must take time off to stay with her.’</a:t>
            </a:r>
          </a:p>
        </p:txBody>
      </p:sp>
      <p:sp>
        <p:nvSpPr>
          <p:cNvPr id="185" name="圆形"/>
          <p:cNvSpPr/>
          <p:nvPr/>
        </p:nvSpPr>
        <p:spPr>
          <a:xfrm>
            <a:off x="14919052" y="1230575"/>
            <a:ext cx="641523" cy="641523"/>
          </a:xfrm>
          <a:prstGeom prst="ellipse">
            <a:avLst/>
          </a:prstGeom>
          <a:solidFill>
            <a:schemeClr val="accent3">
              <a:satOff val="1412"/>
              <a:lumOff val="16412"/>
              <a:alpha val="55000"/>
            </a:schemeClr>
          </a:solidFill>
          <a:ln w="12700">
            <a:miter lim="400000"/>
          </a:ln>
        </p:spPr>
        <p:txBody>
          <a:bodyPr lIns="50800" tIns="50800" rIns="50800" bIns="50800" anchor="ctr"/>
          <a:lstStyle/>
          <a:p>
            <a:pPr algn="ctr" defTabSz="825500">
              <a:spcBef>
                <a:spcPts val="0"/>
              </a:spcBef>
              <a:defRPr sz="3200">
                <a:solidFill>
                  <a:srgbClr val="FFFFFF"/>
                </a:solidFill>
              </a:defRPr>
            </a:pPr>
          </a:p>
        </p:txBody>
      </p:sp>
      <p:sp>
        <p:nvSpPr>
          <p:cNvPr id="186" name="‘I can't afford to pay the rent next month.’"/>
          <p:cNvSpPr txBox="1"/>
          <p:nvPr/>
        </p:nvSpPr>
        <p:spPr>
          <a:xfrm>
            <a:off x="11139920" y="10654563"/>
            <a:ext cx="8199787" cy="5842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b="1" sz="3200">
                <a:solidFill>
                  <a:srgbClr val="FFFFFF"/>
                </a:solidFill>
                <a:latin typeface="Times Roman"/>
                <a:ea typeface="Times Roman"/>
                <a:cs typeface="Times Roman"/>
                <a:sym typeface="Times Roman"/>
              </a:defRPr>
            </a:lvl1pPr>
          </a:lstStyle>
          <a:p>
            <a:pPr/>
            <a:r>
              <a:t>‘I can't afford to pay the rent next month.’</a:t>
            </a:r>
          </a:p>
        </p:txBody>
      </p:sp>
      <p:sp>
        <p:nvSpPr>
          <p:cNvPr id="187" name="圆形"/>
          <p:cNvSpPr/>
          <p:nvPr/>
        </p:nvSpPr>
        <p:spPr>
          <a:xfrm>
            <a:off x="11304373" y="5168606"/>
            <a:ext cx="641523" cy="641523"/>
          </a:xfrm>
          <a:prstGeom prst="ellipse">
            <a:avLst/>
          </a:prstGeom>
          <a:solidFill>
            <a:schemeClr val="accent3">
              <a:satOff val="1412"/>
              <a:lumOff val="16412"/>
              <a:alpha val="55000"/>
            </a:schemeClr>
          </a:solidFill>
          <a:ln w="12700">
            <a:miter lim="400000"/>
          </a:ln>
        </p:spPr>
        <p:txBody>
          <a:bodyPr lIns="50800" tIns="50800" rIns="50800" bIns="50800" anchor="ctr"/>
          <a:lstStyle/>
          <a:p>
            <a:pPr algn="ctr" defTabSz="825500">
              <a:spcBef>
                <a:spcPts val="0"/>
              </a:spcBef>
              <a:defRPr sz="3200">
                <a:solidFill>
                  <a:srgbClr val="FFFFFF"/>
                </a:solidFill>
              </a:defRPr>
            </a:pPr>
          </a:p>
        </p:txBody>
      </p:sp>
      <p:sp>
        <p:nvSpPr>
          <p:cNvPr id="188" name="圆形"/>
          <p:cNvSpPr/>
          <p:nvPr/>
        </p:nvSpPr>
        <p:spPr>
          <a:xfrm>
            <a:off x="18680366" y="10045842"/>
            <a:ext cx="641523" cy="641523"/>
          </a:xfrm>
          <a:prstGeom prst="ellipse">
            <a:avLst/>
          </a:prstGeom>
          <a:solidFill>
            <a:schemeClr val="accent3">
              <a:satOff val="1412"/>
              <a:lumOff val="16412"/>
              <a:alpha val="55000"/>
            </a:schemeClr>
          </a:solidFill>
          <a:ln w="12700">
            <a:miter lim="400000"/>
          </a:ln>
        </p:spPr>
        <p:txBody>
          <a:bodyPr lIns="50800" tIns="50800" rIns="50800" bIns="50800" anchor="ctr"/>
          <a:lstStyle/>
          <a:p>
            <a:pPr algn="ctr" defTabSz="825500">
              <a:spcBef>
                <a:spcPts val="0"/>
              </a:spcBef>
              <a:defRPr sz="3200">
                <a:solidFill>
                  <a:srgbClr val="FFFFFF"/>
                </a:solidFill>
              </a:defRPr>
            </a:pPr>
          </a:p>
        </p:txBody>
      </p:sp>
      <p:sp>
        <p:nvSpPr>
          <p:cNvPr id="189" name="…"/>
          <p:cNvSpPr txBox="1"/>
          <p:nvPr/>
        </p:nvSpPr>
        <p:spPr>
          <a:xfrm>
            <a:off x="21404665" y="10884996"/>
            <a:ext cx="1110500" cy="13208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b="1" sz="8000">
                <a:solidFill>
                  <a:srgbClr val="FFFFFF"/>
                </a:solidFill>
                <a:latin typeface="Times Roman"/>
                <a:ea typeface="Times Roman"/>
                <a:cs typeface="Times Roman"/>
                <a:sym typeface="Times Roman"/>
              </a:defRPr>
            </a:lvl1pPr>
          </a:lstStyle>
          <a:p>
            <a:pPr/>
            <a:r>
              <a:t>…</a:t>
            </a:r>
          </a:p>
        </p:txBody>
      </p:sp>
      <p:sp>
        <p:nvSpPr>
          <p:cNvPr id="190" name="‘Another new piece of software, I'll have to learn again.’"/>
          <p:cNvSpPr txBox="1"/>
          <p:nvPr/>
        </p:nvSpPr>
        <p:spPr>
          <a:xfrm>
            <a:off x="15524613" y="2014503"/>
            <a:ext cx="6144957" cy="10668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b="1" sz="3200">
                <a:solidFill>
                  <a:srgbClr val="FFFFFF"/>
                </a:solidFill>
                <a:latin typeface="Times Roman"/>
                <a:ea typeface="Times Roman"/>
                <a:cs typeface="Times Roman"/>
                <a:sym typeface="Times Roman"/>
              </a:defRPr>
            </a:lvl1pPr>
          </a:lstStyle>
          <a:p>
            <a:pPr/>
            <a:r>
              <a:t>‘Another new piece of software, I'll have to learn again.’</a:t>
            </a:r>
          </a:p>
        </p:txBody>
      </p:sp>
      <p:sp>
        <p:nvSpPr>
          <p:cNvPr id="191" name="‘Jessica got fired. Will I be next?’"/>
          <p:cNvSpPr txBox="1"/>
          <p:nvPr/>
        </p:nvSpPr>
        <p:spPr>
          <a:xfrm>
            <a:off x="12863659" y="8433810"/>
            <a:ext cx="8199786" cy="5842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b="1" sz="3200">
                <a:solidFill>
                  <a:srgbClr val="FFFFFF"/>
                </a:solidFill>
                <a:latin typeface="Times Roman"/>
                <a:ea typeface="Times Roman"/>
                <a:cs typeface="Times Roman"/>
                <a:sym typeface="Times Roman"/>
              </a:defRPr>
            </a:lvl1pPr>
          </a:lstStyle>
          <a:p>
            <a:pPr/>
            <a:r>
              <a:t>‘Jessica got fired. Will I be next?’</a:t>
            </a:r>
          </a:p>
        </p:txBody>
      </p:sp>
      <p:sp>
        <p:nvSpPr>
          <p:cNvPr id="192" name="‘I get headaches and heartaches all the time.’"/>
          <p:cNvSpPr txBox="1"/>
          <p:nvPr/>
        </p:nvSpPr>
        <p:spPr>
          <a:xfrm>
            <a:off x="12166752" y="5772642"/>
            <a:ext cx="9207153" cy="5842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b="1" sz="3200">
                <a:solidFill>
                  <a:srgbClr val="FFFFFF"/>
                </a:solidFill>
                <a:latin typeface="Times Roman"/>
                <a:ea typeface="Times Roman"/>
                <a:cs typeface="Times Roman"/>
                <a:sym typeface="Times Roman"/>
              </a:defRPr>
            </a:lvl1pPr>
          </a:lstStyle>
          <a:p>
            <a:pPr/>
            <a:r>
              <a:t>‘I get headaches and heartaches all the time.’</a:t>
            </a:r>
          </a:p>
        </p:txBody>
      </p:sp>
      <p:sp>
        <p:nvSpPr>
          <p:cNvPr id="193" name="圆形"/>
          <p:cNvSpPr/>
          <p:nvPr/>
        </p:nvSpPr>
        <p:spPr>
          <a:xfrm>
            <a:off x="11871238" y="8184942"/>
            <a:ext cx="641523" cy="641523"/>
          </a:xfrm>
          <a:prstGeom prst="ellipse">
            <a:avLst/>
          </a:prstGeom>
          <a:solidFill>
            <a:schemeClr val="accent3">
              <a:satOff val="1412"/>
              <a:lumOff val="16412"/>
              <a:alpha val="55000"/>
            </a:schemeClr>
          </a:solidFill>
          <a:ln w="12700">
            <a:miter lim="400000"/>
          </a:ln>
        </p:spPr>
        <p:txBody>
          <a:bodyPr lIns="50800" tIns="50800" rIns="50800" bIns="50800" anchor="ctr"/>
          <a:lstStyle/>
          <a:p>
            <a:pPr algn="ctr" defTabSz="825500">
              <a:spcBef>
                <a:spcPts val="0"/>
              </a:spcBef>
              <a:defRPr sz="3200">
                <a:solidFill>
                  <a:srgbClr val="FFFFFF"/>
                </a:solidFill>
              </a:defRPr>
            </a:pPr>
          </a:p>
        </p:txBody>
      </p:sp>
      <p:sp>
        <p:nvSpPr>
          <p:cNvPr id="194" name="圆形"/>
          <p:cNvSpPr/>
          <p:nvPr/>
        </p:nvSpPr>
        <p:spPr>
          <a:xfrm>
            <a:off x="7763588" y="9696095"/>
            <a:ext cx="641523" cy="641523"/>
          </a:xfrm>
          <a:prstGeom prst="ellipse">
            <a:avLst/>
          </a:prstGeom>
          <a:solidFill>
            <a:schemeClr val="accent3">
              <a:satOff val="1412"/>
              <a:lumOff val="16412"/>
              <a:alpha val="55000"/>
            </a:schemeClr>
          </a:solidFill>
          <a:ln w="12700">
            <a:miter lim="400000"/>
          </a:ln>
        </p:spPr>
        <p:txBody>
          <a:bodyPr lIns="50800" tIns="50800" rIns="50800" bIns="50800" anchor="ctr"/>
          <a:lstStyle/>
          <a:p>
            <a:pPr algn="ctr" defTabSz="825500">
              <a:spcBef>
                <a:spcPts val="0"/>
              </a:spcBef>
              <a:defRPr sz="3200">
                <a:solidFill>
                  <a:srgbClr val="FFFFFF"/>
                </a:solidFill>
              </a:defRPr>
            </a:pPr>
          </a:p>
        </p:txBody>
      </p:sp>
      <p:sp>
        <p:nvSpPr>
          <p:cNvPr id="195" name="‘I broke up with her.’"/>
          <p:cNvSpPr txBox="1"/>
          <p:nvPr/>
        </p:nvSpPr>
        <p:spPr>
          <a:xfrm>
            <a:off x="3663681" y="10074503"/>
            <a:ext cx="4462086" cy="5842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b="1" sz="3200">
                <a:solidFill>
                  <a:srgbClr val="FFFFFF"/>
                </a:solidFill>
                <a:latin typeface="Times Roman"/>
                <a:ea typeface="Times Roman"/>
                <a:cs typeface="Times Roman"/>
                <a:sym typeface="Times Roman"/>
              </a:defRPr>
            </a:lvl1pPr>
          </a:lstStyle>
          <a:p>
            <a:pPr/>
            <a:r>
              <a:t>‘I broke up with her.’</a:t>
            </a:r>
          </a:p>
        </p:txBody>
      </p:sp>
    </p:spTree>
  </p:cSld>
  <p:clrMapOvr>
    <a:masterClrMapping/>
  </p:clrMapOvr>
  <p:transition xmlns:p14="http://schemas.microsoft.com/office/powerpoint/2010/main" spd="med" advClick="1"/>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97" name="截屏2024-12-01 23.29.49.png" descr="截屏2024-12-01 23.29.49.png"/>
          <p:cNvPicPr>
            <a:picLocks noChangeAspect="1"/>
          </p:cNvPicPr>
          <p:nvPr/>
        </p:nvPicPr>
        <p:blipFill>
          <a:blip r:embed="rId2">
            <a:extLst/>
          </a:blip>
          <a:stretch>
            <a:fillRect/>
          </a:stretch>
        </p:blipFill>
        <p:spPr>
          <a:xfrm>
            <a:off x="0" y="-103705"/>
            <a:ext cx="24384001" cy="13923410"/>
          </a:xfrm>
          <a:prstGeom prst="rect">
            <a:avLst/>
          </a:prstGeom>
          <a:ln w="12700">
            <a:miter lim="400000"/>
          </a:ln>
        </p:spPr>
      </p:pic>
      <p:sp>
        <p:nvSpPr>
          <p:cNvPr id="198" name="Shared Space"/>
          <p:cNvSpPr txBox="1"/>
          <p:nvPr/>
        </p:nvSpPr>
        <p:spPr>
          <a:xfrm>
            <a:off x="2340323" y="7945832"/>
            <a:ext cx="4525195" cy="10160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b="1" sz="6000" u="sng">
                <a:solidFill>
                  <a:srgbClr val="FFFFFF"/>
                </a:solidFill>
                <a:latin typeface="Times Roman"/>
                <a:ea typeface="Times Roman"/>
                <a:cs typeface="Times Roman"/>
                <a:sym typeface="Times Roman"/>
              </a:defRPr>
            </a:lvl1pPr>
          </a:lstStyle>
          <a:p>
            <a:pPr/>
            <a:r>
              <a:t>Shared Space</a:t>
            </a:r>
          </a:p>
        </p:txBody>
      </p:sp>
    </p:spTree>
  </p:cSld>
  <p:clrMapOvr>
    <a:masterClrMapping/>
  </p:clrMapOvr>
  <p:transition xmlns:p14="http://schemas.microsoft.com/office/powerpoint/2010/main" spd="med" advClick="1"/>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00" name="photo-1504701954957-2010ec3bcec1.avif" descr="photo-1504701954957-2010ec3bcec1.avif"/>
          <p:cNvPicPr>
            <a:picLocks noChangeAspect="1"/>
          </p:cNvPicPr>
          <p:nvPr/>
        </p:nvPicPr>
        <p:blipFill>
          <a:blip r:embed="rId2">
            <a:extLst/>
          </a:blip>
          <a:stretch>
            <a:fillRect/>
          </a:stretch>
        </p:blipFill>
        <p:spPr>
          <a:xfrm>
            <a:off x="-119916" y="-2599899"/>
            <a:ext cx="24623832" cy="18467874"/>
          </a:xfrm>
          <a:prstGeom prst="rect">
            <a:avLst/>
          </a:prstGeom>
          <a:ln w="12700">
            <a:miter lim="400000"/>
          </a:ln>
        </p:spPr>
      </p:pic>
      <p:sp>
        <p:nvSpPr>
          <p:cNvPr id="201" name="矩形"/>
          <p:cNvSpPr/>
          <p:nvPr/>
        </p:nvSpPr>
        <p:spPr>
          <a:xfrm>
            <a:off x="-86006" y="-133568"/>
            <a:ext cx="24594303" cy="14155861"/>
          </a:xfrm>
          <a:prstGeom prst="rect">
            <a:avLst/>
          </a:prstGeom>
          <a:solidFill>
            <a:schemeClr val="accent1">
              <a:satOff val="-9155"/>
              <a:lumOff val="-32673"/>
              <a:alpha val="49931"/>
            </a:schemeClr>
          </a:solidFill>
          <a:ln w="12700">
            <a:miter lim="400000"/>
          </a:ln>
        </p:spPr>
        <p:txBody>
          <a:bodyPr lIns="50800" tIns="50800" rIns="50800" bIns="50800" anchor="ctr"/>
          <a:lstStyle/>
          <a:p>
            <a:pPr algn="ctr" defTabSz="825500">
              <a:spcBef>
                <a:spcPts val="0"/>
              </a:spcBef>
              <a:defRPr sz="3200">
                <a:solidFill>
                  <a:srgbClr val="FFFFFF"/>
                </a:solidFill>
              </a:defRPr>
            </a:pPr>
          </a:p>
        </p:txBody>
      </p:sp>
      <p:sp>
        <p:nvSpPr>
          <p:cNvPr id="202" name="A study of the impact of art experiences on adults' emotional value in shared spaces in China's first-tier cities."/>
          <p:cNvSpPr txBox="1"/>
          <p:nvPr/>
        </p:nvSpPr>
        <p:spPr>
          <a:xfrm>
            <a:off x="3289413" y="4326724"/>
            <a:ext cx="17843464" cy="21971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ctr" defTabSz="457200">
              <a:lnSpc>
                <a:spcPct val="150000"/>
              </a:lnSpc>
              <a:spcBef>
                <a:spcPts val="100"/>
              </a:spcBef>
              <a:defRPr b="1" sz="5500">
                <a:solidFill>
                  <a:srgbClr val="FFFFFF"/>
                </a:solidFill>
                <a:latin typeface="Times Roman"/>
                <a:ea typeface="Times Roman"/>
                <a:cs typeface="Times Roman"/>
                <a:sym typeface="Times Roman"/>
              </a:defRPr>
            </a:lvl1pPr>
          </a:lstStyle>
          <a:p>
            <a:pPr/>
            <a:r>
              <a:t>A study of the impact of art experiences on adults' emotional value in shared spaces in China's first-tier cities.</a:t>
            </a:r>
          </a:p>
        </p:txBody>
      </p:sp>
      <p:sp>
        <p:nvSpPr>
          <p:cNvPr id="203" name="Explore how art experiences can provide emotional value to adults in shared spaces."/>
          <p:cNvSpPr txBox="1"/>
          <p:nvPr/>
        </p:nvSpPr>
        <p:spPr>
          <a:xfrm>
            <a:off x="3168136" y="8765909"/>
            <a:ext cx="18086019" cy="6350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lgn="ctr" defTabSz="457200">
              <a:lnSpc>
                <a:spcPct val="130000"/>
              </a:lnSpc>
              <a:spcBef>
                <a:spcPts val="100"/>
              </a:spcBef>
              <a:defRPr b="1" sz="3500">
                <a:solidFill>
                  <a:srgbClr val="FFFFFF"/>
                </a:solidFill>
                <a:latin typeface="Times Roman"/>
                <a:ea typeface="Times Roman"/>
                <a:cs typeface="Times Roman"/>
                <a:sym typeface="Times Roman"/>
              </a:defRPr>
            </a:lvl1pPr>
          </a:lstStyle>
          <a:p>
            <a:pPr/>
            <a:r>
              <a:t>Explore how art experiences can provide emotional value to adults in shared spaces.</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20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Class="entr" nodeType="clickEffect" presetSubtype="8" presetID="2" grpId="2" fill="hold">
                                  <p:stCondLst>
                                    <p:cond delay="0"/>
                                  </p:stCondLst>
                                  <p:iterate type="lt" backwards="0">
                                    <p:tmAbs val="0"/>
                                  </p:iterate>
                                  <p:childTnLst>
                                    <p:set>
                                      <p:cBhvr>
                                        <p:cTn id="10" fill="hold"/>
                                        <p:tgtEl>
                                          <p:spTgt spid="203"/>
                                        </p:tgtEl>
                                        <p:attrNameLst>
                                          <p:attrName>style.visibility</p:attrName>
                                        </p:attrNameLst>
                                      </p:cBhvr>
                                      <p:to>
                                        <p:strVal val="visible"/>
                                      </p:to>
                                    </p:set>
                                    <p:anim calcmode="lin" valueType="num">
                                      <p:cBhvr>
                                        <p:cTn id="11" dur="1000" fill="hold"/>
                                        <p:tgtEl>
                                          <p:spTgt spid="203"/>
                                        </p:tgtEl>
                                        <p:attrNameLst>
                                          <p:attrName>ppt_x</p:attrName>
                                        </p:attrNameLst>
                                      </p:cBhvr>
                                      <p:tavLst>
                                        <p:tav tm="0">
                                          <p:val>
                                            <p:strVal val="0-#ppt_w/2"/>
                                          </p:val>
                                        </p:tav>
                                        <p:tav tm="100000">
                                          <p:val>
                                            <p:strVal val="#ppt_x"/>
                                          </p:val>
                                        </p:tav>
                                      </p:tavLst>
                                    </p:anim>
                                    <p:anim calcmode="lin" valueType="num">
                                      <p:cBhvr>
                                        <p:cTn id="12" dur="1000" fill="hold"/>
                                        <p:tgtEl>
                                          <p:spTgt spid="20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203" grpId="2"/>
      <p:bldP build="whole" bldLvl="1" animBg="1" rev="0" advAuto="0" spid="202" grpId="1"/>
    </p:bldLst>
  </p:timing>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05" name="photo-1533537841959-705741f3d3a5.avif" descr="photo-1533537841959-705741f3d3a5.avif"/>
          <p:cNvPicPr>
            <a:picLocks noChangeAspect="1"/>
          </p:cNvPicPr>
          <p:nvPr/>
        </p:nvPicPr>
        <p:blipFill>
          <a:blip r:embed="rId2">
            <a:extLst/>
          </a:blip>
          <a:stretch>
            <a:fillRect/>
          </a:stretch>
        </p:blipFill>
        <p:spPr>
          <a:xfrm>
            <a:off x="-48667" y="-969938"/>
            <a:ext cx="24481334" cy="16218884"/>
          </a:xfrm>
          <a:prstGeom prst="rect">
            <a:avLst/>
          </a:prstGeom>
          <a:ln w="12700">
            <a:miter lim="400000"/>
          </a:ln>
        </p:spPr>
      </p:pic>
      <p:sp>
        <p:nvSpPr>
          <p:cNvPr id="206" name="圆角矩形"/>
          <p:cNvSpPr/>
          <p:nvPr/>
        </p:nvSpPr>
        <p:spPr>
          <a:xfrm>
            <a:off x="15167681" y="1673989"/>
            <a:ext cx="7438927" cy="10931030"/>
          </a:xfrm>
          <a:prstGeom prst="roundRect">
            <a:avLst>
              <a:gd name="adj" fmla="val 5989"/>
            </a:avLst>
          </a:prstGeom>
          <a:solidFill>
            <a:schemeClr val="accent1">
              <a:satOff val="-9155"/>
              <a:lumOff val="-32673"/>
              <a:alpha val="59507"/>
            </a:schemeClr>
          </a:solidFill>
          <a:ln w="12700">
            <a:miter lim="400000"/>
          </a:ln>
        </p:spPr>
        <p:txBody>
          <a:bodyPr lIns="50800" tIns="50800" rIns="50800" bIns="50800" anchor="ctr"/>
          <a:lstStyle/>
          <a:p>
            <a:pPr algn="ctr" defTabSz="825500">
              <a:spcBef>
                <a:spcPts val="0"/>
              </a:spcBef>
              <a:defRPr sz="3200">
                <a:solidFill>
                  <a:srgbClr val="FFFFFF"/>
                </a:solidFill>
              </a:defRPr>
            </a:pPr>
          </a:p>
        </p:txBody>
      </p:sp>
      <p:pic>
        <p:nvPicPr>
          <p:cNvPr id="207" name="引号.png" descr="引号.png"/>
          <p:cNvPicPr>
            <a:picLocks noChangeAspect="1"/>
          </p:cNvPicPr>
          <p:nvPr/>
        </p:nvPicPr>
        <p:blipFill>
          <a:blip r:embed="rId3">
            <a:alphaModFix amt="50000"/>
            <a:extLst/>
          </a:blip>
          <a:stretch>
            <a:fillRect/>
          </a:stretch>
        </p:blipFill>
        <p:spPr>
          <a:xfrm>
            <a:off x="15519525" y="2657779"/>
            <a:ext cx="2663076" cy="2663076"/>
          </a:xfrm>
          <a:prstGeom prst="rect">
            <a:avLst/>
          </a:prstGeom>
          <a:ln w="12700">
            <a:miter lim="400000"/>
          </a:ln>
        </p:spPr>
      </p:pic>
      <p:sp>
        <p:nvSpPr>
          <p:cNvPr id="208" name="Art experiences can not only reduce the emotional stress of adults in first-tier cities through the design and interaction of shared spaces. Integrating art and technology can also create more emotionally valuable social connections and psychological sup"/>
          <p:cNvSpPr txBox="1"/>
          <p:nvPr/>
        </p:nvSpPr>
        <p:spPr>
          <a:xfrm>
            <a:off x="16081609" y="4130754"/>
            <a:ext cx="5738072" cy="687578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defTabSz="457200">
              <a:lnSpc>
                <a:spcPct val="130000"/>
              </a:lnSpc>
              <a:spcBef>
                <a:spcPts val="100"/>
              </a:spcBef>
              <a:defRPr b="1" sz="3500">
                <a:solidFill>
                  <a:srgbClr val="FFFFFF"/>
                </a:solidFill>
                <a:latin typeface="Times Roman"/>
                <a:ea typeface="Times Roman"/>
                <a:cs typeface="Times Roman"/>
                <a:sym typeface="Times Roman"/>
              </a:defRPr>
            </a:lvl1pPr>
          </a:lstStyle>
          <a:p>
            <a:pPr/>
            <a:r>
              <a:t>Art experiences can not only reduce the emotional stress of adults in first-tier cities through the design and interaction of shared spaces. Integrating art and technology can also create more emotionally valuable social connections and psychological support.</a:t>
            </a:r>
          </a:p>
        </p:txBody>
      </p:sp>
    </p:spTree>
  </p:cSld>
  <p:clrMapOvr>
    <a:masterClrMapping/>
  </p:clrMapOvr>
  <p:transition xmlns:p14="http://schemas.microsoft.com/office/powerpoint/2010/main" spd="med" advClick="1"/>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10" name="timer-hands-pointer-number-wall.jpg" descr="timer-hands-pointer-number-wall.jpg"/>
          <p:cNvPicPr>
            <a:picLocks noChangeAspect="1"/>
          </p:cNvPicPr>
          <p:nvPr/>
        </p:nvPicPr>
        <p:blipFill>
          <a:blip r:embed="rId2">
            <a:extLst/>
          </a:blip>
          <a:stretch>
            <a:fillRect/>
          </a:stretch>
        </p:blipFill>
        <p:spPr>
          <a:xfrm>
            <a:off x="9420397" y="0"/>
            <a:ext cx="20551663" cy="13716001"/>
          </a:xfrm>
          <a:prstGeom prst="rect">
            <a:avLst/>
          </a:prstGeom>
          <a:ln w="12700">
            <a:miter lim="400000"/>
          </a:ln>
        </p:spPr>
      </p:pic>
      <p:sp>
        <p:nvSpPr>
          <p:cNvPr id="211" name="形状"/>
          <p:cNvSpPr/>
          <p:nvPr/>
        </p:nvSpPr>
        <p:spPr>
          <a:xfrm>
            <a:off x="-57150" y="-80169"/>
            <a:ext cx="18159016" cy="1387633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0" y="21600"/>
                </a:lnTo>
                <a:lnTo>
                  <a:pt x="21600" y="21600"/>
                </a:lnTo>
                <a:cubicBezTo>
                  <a:pt x="17502" y="15413"/>
                  <a:pt x="17502" y="6187"/>
                  <a:pt x="21600" y="0"/>
                </a:cubicBezTo>
                <a:lnTo>
                  <a:pt x="0" y="0"/>
                </a:lnTo>
                <a:close/>
              </a:path>
            </a:pathLst>
          </a:custGeom>
          <a:solidFill>
            <a:srgbClr val="FFFFFF"/>
          </a:solidFill>
          <a:ln w="12700">
            <a:miter lim="400000"/>
          </a:ln>
        </p:spPr>
        <p:txBody>
          <a:bodyPr lIns="50800" tIns="50800" rIns="50800" bIns="50800" anchor="ctr"/>
          <a:lstStyle/>
          <a:p>
            <a:pPr algn="ctr" defTabSz="825500">
              <a:spcBef>
                <a:spcPts val="0"/>
              </a:spcBef>
              <a:defRPr sz="3200">
                <a:solidFill>
                  <a:srgbClr val="FFFFFF"/>
                </a:solidFill>
              </a:defRPr>
            </a:pPr>
          </a:p>
        </p:txBody>
      </p:sp>
      <p:sp>
        <p:nvSpPr>
          <p:cNvPr id="212" name="圆形"/>
          <p:cNvSpPr/>
          <p:nvPr/>
        </p:nvSpPr>
        <p:spPr>
          <a:xfrm>
            <a:off x="14237431" y="-3747679"/>
            <a:ext cx="21211359" cy="21211358"/>
          </a:xfrm>
          <a:prstGeom prst="ellipse">
            <a:avLst/>
          </a:prstGeom>
          <a:ln w="25400">
            <a:solidFill>
              <a:srgbClr val="929292"/>
            </a:solidFill>
            <a:miter lim="400000"/>
          </a:ln>
        </p:spPr>
        <p:txBody>
          <a:bodyPr lIns="50800" tIns="50800" rIns="50800" bIns="50800" anchor="ctr"/>
          <a:lstStyle/>
          <a:p>
            <a:pPr algn="ctr" defTabSz="825500">
              <a:spcBef>
                <a:spcPts val="0"/>
              </a:spcBef>
              <a:defRPr sz="3200">
                <a:solidFill>
                  <a:srgbClr val="FFFFFF"/>
                </a:solidFill>
              </a:defRPr>
            </a:pPr>
          </a:p>
        </p:txBody>
      </p:sp>
      <p:sp>
        <p:nvSpPr>
          <p:cNvPr id="213" name="圆形"/>
          <p:cNvSpPr/>
          <p:nvPr/>
        </p:nvSpPr>
        <p:spPr>
          <a:xfrm>
            <a:off x="14123928" y="6744667"/>
            <a:ext cx="226667" cy="226667"/>
          </a:xfrm>
          <a:prstGeom prst="ellipse">
            <a:avLst/>
          </a:prstGeom>
          <a:solidFill>
            <a:srgbClr val="929292"/>
          </a:solidFill>
          <a:ln w="12700">
            <a:miter lim="400000"/>
          </a:ln>
        </p:spPr>
        <p:txBody>
          <a:bodyPr lIns="50800" tIns="50800" rIns="50800" bIns="50800" anchor="ctr"/>
          <a:lstStyle/>
          <a:p>
            <a:pPr algn="ctr" defTabSz="825500">
              <a:spcBef>
                <a:spcPts val="0"/>
              </a:spcBef>
              <a:defRPr sz="3200">
                <a:solidFill>
                  <a:srgbClr val="FFFFFF"/>
                </a:solidFill>
              </a:defRPr>
            </a:pPr>
          </a:p>
        </p:txBody>
      </p:sp>
      <p:sp>
        <p:nvSpPr>
          <p:cNvPr id="214" name="圆形"/>
          <p:cNvSpPr/>
          <p:nvPr/>
        </p:nvSpPr>
        <p:spPr>
          <a:xfrm>
            <a:off x="14430559" y="4155621"/>
            <a:ext cx="226667" cy="226667"/>
          </a:xfrm>
          <a:prstGeom prst="ellipse">
            <a:avLst/>
          </a:prstGeom>
          <a:solidFill>
            <a:srgbClr val="929292"/>
          </a:solidFill>
          <a:ln w="12700">
            <a:miter lim="400000"/>
          </a:ln>
        </p:spPr>
        <p:txBody>
          <a:bodyPr lIns="50800" tIns="50800" rIns="50800" bIns="50800" anchor="ctr"/>
          <a:lstStyle/>
          <a:p>
            <a:pPr algn="ctr" defTabSz="825500">
              <a:spcBef>
                <a:spcPts val="0"/>
              </a:spcBef>
              <a:defRPr sz="3200">
                <a:solidFill>
                  <a:srgbClr val="FFFFFF"/>
                </a:solidFill>
              </a:defRPr>
            </a:pPr>
          </a:p>
        </p:txBody>
      </p:sp>
      <p:sp>
        <p:nvSpPr>
          <p:cNvPr id="215" name="圆形"/>
          <p:cNvSpPr/>
          <p:nvPr/>
        </p:nvSpPr>
        <p:spPr>
          <a:xfrm>
            <a:off x="14430559" y="9335302"/>
            <a:ext cx="226667" cy="226667"/>
          </a:xfrm>
          <a:prstGeom prst="ellipse">
            <a:avLst/>
          </a:prstGeom>
          <a:solidFill>
            <a:srgbClr val="929292"/>
          </a:solidFill>
          <a:ln w="12700">
            <a:miter lim="400000"/>
          </a:ln>
        </p:spPr>
        <p:txBody>
          <a:bodyPr lIns="50800" tIns="50800" rIns="50800" bIns="50800" anchor="ctr"/>
          <a:lstStyle/>
          <a:p>
            <a:pPr algn="ctr" defTabSz="825500">
              <a:spcBef>
                <a:spcPts val="0"/>
              </a:spcBef>
              <a:defRPr sz="3200">
                <a:solidFill>
                  <a:srgbClr val="FFFFFF"/>
                </a:solidFill>
              </a:defRPr>
            </a:pPr>
          </a:p>
        </p:txBody>
      </p:sp>
      <p:sp>
        <p:nvSpPr>
          <p:cNvPr id="216" name="圆形"/>
          <p:cNvSpPr/>
          <p:nvPr/>
        </p:nvSpPr>
        <p:spPr>
          <a:xfrm>
            <a:off x="15408557" y="1675471"/>
            <a:ext cx="226666" cy="226666"/>
          </a:xfrm>
          <a:prstGeom prst="ellipse">
            <a:avLst/>
          </a:prstGeom>
          <a:solidFill>
            <a:schemeClr val="accent1">
              <a:satOff val="-9155"/>
              <a:lumOff val="-32673"/>
            </a:schemeClr>
          </a:solidFill>
          <a:ln w="12700">
            <a:miter lim="400000"/>
          </a:ln>
        </p:spPr>
        <p:txBody>
          <a:bodyPr lIns="50800" tIns="50800" rIns="50800" bIns="50800" anchor="ctr"/>
          <a:lstStyle/>
          <a:p>
            <a:pPr algn="ctr" defTabSz="825500">
              <a:spcBef>
                <a:spcPts val="0"/>
              </a:spcBef>
              <a:defRPr sz="3200">
                <a:solidFill>
                  <a:srgbClr val="FFFFFF"/>
                </a:solidFill>
              </a:defRPr>
            </a:pPr>
          </a:p>
        </p:txBody>
      </p:sp>
      <p:sp>
        <p:nvSpPr>
          <p:cNvPr id="217" name="圆形"/>
          <p:cNvSpPr/>
          <p:nvPr/>
        </p:nvSpPr>
        <p:spPr>
          <a:xfrm>
            <a:off x="15383157" y="11764964"/>
            <a:ext cx="226666" cy="226667"/>
          </a:xfrm>
          <a:prstGeom prst="ellipse">
            <a:avLst/>
          </a:prstGeom>
          <a:solidFill>
            <a:srgbClr val="929292"/>
          </a:solidFill>
          <a:ln w="12700">
            <a:miter lim="400000"/>
          </a:ln>
        </p:spPr>
        <p:txBody>
          <a:bodyPr lIns="50800" tIns="50800" rIns="50800" bIns="50800" anchor="ctr"/>
          <a:lstStyle/>
          <a:p>
            <a:pPr algn="ctr" defTabSz="825500">
              <a:spcBef>
                <a:spcPts val="0"/>
              </a:spcBef>
              <a:defRPr sz="3200">
                <a:solidFill>
                  <a:srgbClr val="FFFFFF"/>
                </a:solidFill>
              </a:defRPr>
            </a:pPr>
          </a:p>
        </p:txBody>
      </p:sp>
      <p:sp>
        <p:nvSpPr>
          <p:cNvPr id="218" name="The current state of the times"/>
          <p:cNvSpPr txBox="1"/>
          <p:nvPr/>
        </p:nvSpPr>
        <p:spPr>
          <a:xfrm>
            <a:off x="11080392" y="1534804"/>
            <a:ext cx="4140792" cy="4826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b="1" sz="2500" u="sng">
                <a:latin typeface="Times Roman"/>
                <a:ea typeface="Times Roman"/>
                <a:cs typeface="Times Roman"/>
                <a:sym typeface="Times Roman"/>
              </a:defRPr>
            </a:lvl1pPr>
          </a:lstStyle>
          <a:p>
            <a:pPr/>
            <a:r>
              <a:t>The current state of the times</a:t>
            </a:r>
          </a:p>
        </p:txBody>
      </p:sp>
      <p:sp>
        <p:nvSpPr>
          <p:cNvPr id="219" name="Shared space"/>
          <p:cNvSpPr txBox="1"/>
          <p:nvPr/>
        </p:nvSpPr>
        <p:spPr>
          <a:xfrm>
            <a:off x="12873872" y="4026064"/>
            <a:ext cx="1464958" cy="4064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sz="2000">
                <a:solidFill>
                  <a:srgbClr val="929292"/>
                </a:solidFill>
                <a:latin typeface="Times Roman"/>
                <a:ea typeface="Times Roman"/>
                <a:cs typeface="Times Roman"/>
                <a:sym typeface="Times Roman"/>
              </a:defRPr>
            </a:lvl1pPr>
          </a:lstStyle>
          <a:p>
            <a:pPr/>
            <a:r>
              <a:t>Shared space</a:t>
            </a:r>
          </a:p>
        </p:txBody>
      </p:sp>
      <p:sp>
        <p:nvSpPr>
          <p:cNvPr id="220" name="Transdisciplinary"/>
          <p:cNvSpPr txBox="1"/>
          <p:nvPr/>
        </p:nvSpPr>
        <p:spPr>
          <a:xfrm>
            <a:off x="12135893" y="6654800"/>
            <a:ext cx="2004390" cy="4064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sz="2000">
                <a:solidFill>
                  <a:srgbClr val="929292"/>
                </a:solidFill>
                <a:latin typeface="Times Roman"/>
                <a:ea typeface="Times Roman"/>
                <a:cs typeface="Times Roman"/>
                <a:sym typeface="Times Roman"/>
              </a:defRPr>
            </a:lvl1pPr>
          </a:lstStyle>
          <a:p>
            <a:pPr/>
            <a:r>
              <a:t>Transdisciplinary</a:t>
            </a:r>
          </a:p>
        </p:txBody>
      </p:sp>
      <p:sp>
        <p:nvSpPr>
          <p:cNvPr id="221" name="Technology"/>
          <p:cNvSpPr txBox="1"/>
          <p:nvPr/>
        </p:nvSpPr>
        <p:spPr>
          <a:xfrm>
            <a:off x="13026271" y="9220035"/>
            <a:ext cx="1464958" cy="4064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sz="2000">
                <a:solidFill>
                  <a:srgbClr val="929292"/>
                </a:solidFill>
                <a:latin typeface="Times Roman"/>
                <a:ea typeface="Times Roman"/>
                <a:cs typeface="Times Roman"/>
                <a:sym typeface="Times Roman"/>
              </a:defRPr>
            </a:lvl1pPr>
          </a:lstStyle>
          <a:p>
            <a:pPr/>
            <a:r>
              <a:t>Technology</a:t>
            </a:r>
          </a:p>
        </p:txBody>
      </p:sp>
      <p:sp>
        <p:nvSpPr>
          <p:cNvPr id="222" name="Theory"/>
          <p:cNvSpPr txBox="1"/>
          <p:nvPr/>
        </p:nvSpPr>
        <p:spPr>
          <a:xfrm>
            <a:off x="14436232" y="11662398"/>
            <a:ext cx="994594" cy="4064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sz="2000">
                <a:solidFill>
                  <a:srgbClr val="929292"/>
                </a:solidFill>
                <a:latin typeface="Times Roman"/>
                <a:ea typeface="Times Roman"/>
                <a:cs typeface="Times Roman"/>
                <a:sym typeface="Times Roman"/>
              </a:defRPr>
            </a:lvl1pPr>
          </a:lstStyle>
          <a:p>
            <a:pPr/>
            <a:r>
              <a:t>Theory</a:t>
            </a:r>
          </a:p>
        </p:txBody>
      </p:sp>
      <p:sp>
        <p:nvSpPr>
          <p:cNvPr id="223" name="Contemporary"/>
          <p:cNvSpPr txBox="1"/>
          <p:nvPr/>
        </p:nvSpPr>
        <p:spPr>
          <a:xfrm>
            <a:off x="1133799" y="939029"/>
            <a:ext cx="5315847" cy="8763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b="1" sz="5000" u="sng">
                <a:solidFill>
                  <a:schemeClr val="accent2">
                    <a:hueOff val="-357243"/>
                    <a:satOff val="7293"/>
                    <a:lumOff val="8906"/>
                  </a:schemeClr>
                </a:solidFill>
                <a:latin typeface="Times Roman"/>
                <a:ea typeface="Times Roman"/>
                <a:cs typeface="Times Roman"/>
                <a:sym typeface="Times Roman"/>
              </a:defRPr>
            </a:lvl1pPr>
          </a:lstStyle>
          <a:p>
            <a:pPr/>
            <a:r>
              <a:t>Contemporary</a:t>
            </a:r>
          </a:p>
        </p:txBody>
      </p:sp>
      <p:sp>
        <p:nvSpPr>
          <p:cNvPr id="224" name="Rapid urbanisation and high-pressure environments have exposed residents of China's first-tier cities to significant emotional stress.…"/>
          <p:cNvSpPr txBox="1"/>
          <p:nvPr/>
        </p:nvSpPr>
        <p:spPr>
          <a:xfrm>
            <a:off x="2103445" y="3189551"/>
            <a:ext cx="8194541" cy="828802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p>
            <a:pPr defTabSz="457200">
              <a:lnSpc>
                <a:spcPct val="130000"/>
              </a:lnSpc>
              <a:spcBef>
                <a:spcPts val="100"/>
              </a:spcBef>
              <a:defRPr sz="3500">
                <a:solidFill>
                  <a:srgbClr val="000000"/>
                </a:solidFill>
                <a:latin typeface="Times Roman"/>
                <a:ea typeface="Times Roman"/>
                <a:cs typeface="Times Roman"/>
                <a:sym typeface="Times Roman"/>
              </a:defRPr>
            </a:pPr>
            <a:r>
              <a:t>Rapid urbanisation and high-pressure environments have exposed residents of China's first-tier cities to significant emotional stress. </a:t>
            </a:r>
          </a:p>
          <a:p>
            <a:pPr defTabSz="457200">
              <a:lnSpc>
                <a:spcPct val="130000"/>
              </a:lnSpc>
              <a:spcBef>
                <a:spcPts val="100"/>
              </a:spcBef>
              <a:defRPr sz="3500">
                <a:solidFill>
                  <a:srgbClr val="000000"/>
                </a:solidFill>
                <a:latin typeface="Times Roman"/>
                <a:ea typeface="Times Roman"/>
                <a:cs typeface="Times Roman"/>
                <a:sym typeface="Times Roman"/>
              </a:defRPr>
            </a:pPr>
          </a:p>
          <a:p>
            <a:pPr defTabSz="457200">
              <a:lnSpc>
                <a:spcPct val="130000"/>
              </a:lnSpc>
              <a:spcBef>
                <a:spcPts val="100"/>
              </a:spcBef>
              <a:defRPr sz="3500">
                <a:solidFill>
                  <a:srgbClr val="000000"/>
                </a:solidFill>
                <a:latin typeface="Times Roman"/>
                <a:ea typeface="Times Roman"/>
                <a:cs typeface="Times Roman"/>
                <a:sym typeface="Times Roman"/>
              </a:defRPr>
            </a:pPr>
            <a:r>
              <a:t>As economic growth hubs, these cities have driven development and become emotional stress centres. Fast-paced living, increased population density, and a lack of leisure venues place an enormous emotional burden on adults (Sharma, Cooper and Pestonjee, 2021).</a:t>
            </a:r>
          </a:p>
        </p:txBody>
      </p:sp>
    </p:spTree>
  </p:cSld>
  <p:clrMapOvr>
    <a:masterClrMapping/>
  </p:clrMapOvr>
  <p:transition xmlns:p14="http://schemas.microsoft.com/office/powerpoint/2010/main" spd="med" advClick="1"/>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grpSp>
        <p:nvGrpSpPr>
          <p:cNvPr id="228" name="截屏2024-12-08 20.58.38.png"/>
          <p:cNvGrpSpPr/>
          <p:nvPr/>
        </p:nvGrpSpPr>
        <p:grpSpPr>
          <a:xfrm>
            <a:off x="12712058" y="6737922"/>
            <a:ext cx="12610047" cy="8611241"/>
            <a:chOff x="0" y="0"/>
            <a:chExt cx="12610045" cy="8611240"/>
          </a:xfrm>
        </p:grpSpPr>
        <p:pic>
          <p:nvPicPr>
            <p:cNvPr id="227" name="截屏2024-12-08 20.58.38.png" descr="截屏2024-12-08 20.58.38.png"/>
            <p:cNvPicPr>
              <a:picLocks noChangeAspect="1"/>
            </p:cNvPicPr>
            <p:nvPr/>
          </p:nvPicPr>
          <p:blipFill>
            <a:blip r:embed="rId2">
              <a:extLst/>
            </a:blip>
            <a:srcRect l="7465" t="0" r="0" b="0"/>
            <a:stretch>
              <a:fillRect/>
            </a:stretch>
          </p:blipFill>
          <p:spPr>
            <a:xfrm>
              <a:off x="126999" y="88900"/>
              <a:ext cx="11433611" cy="8281041"/>
            </a:xfrm>
            <a:prstGeom prst="rect">
              <a:avLst/>
            </a:prstGeom>
            <a:ln>
              <a:noFill/>
            </a:ln>
            <a:effectLst/>
          </p:spPr>
        </p:pic>
        <p:pic>
          <p:nvPicPr>
            <p:cNvPr id="226" name="截屏2024-12-08 20.58.38.png" descr="截屏2024-12-08 20.58.38.png"/>
            <p:cNvPicPr>
              <a:picLocks noChangeAspect="0"/>
            </p:cNvPicPr>
            <p:nvPr/>
          </p:nvPicPr>
          <p:blipFill>
            <a:blip r:embed="rId3">
              <a:extLst/>
            </a:blip>
            <a:stretch>
              <a:fillRect/>
            </a:stretch>
          </p:blipFill>
          <p:spPr>
            <a:xfrm>
              <a:off x="0" y="0"/>
              <a:ext cx="12610046" cy="8611241"/>
            </a:xfrm>
            <a:prstGeom prst="rect">
              <a:avLst/>
            </a:prstGeom>
            <a:effectLst/>
          </p:spPr>
        </p:pic>
      </p:grpSp>
      <p:grpSp>
        <p:nvGrpSpPr>
          <p:cNvPr id="231" name="72755571267990c9127eba491e2bbb72413316ae24e16-KPCxyf_fw1200.jpeg"/>
          <p:cNvGrpSpPr/>
          <p:nvPr/>
        </p:nvGrpSpPr>
        <p:grpSpPr>
          <a:xfrm>
            <a:off x="-505715" y="1968488"/>
            <a:ext cx="13358522" cy="14145021"/>
            <a:chOff x="0" y="0"/>
            <a:chExt cx="13358521" cy="14145020"/>
          </a:xfrm>
        </p:grpSpPr>
        <p:pic>
          <p:nvPicPr>
            <p:cNvPr id="230" name="72755571267990c9127eba491e2bbb72413316ae24e16-KPCxyf_fw1200.jpeg" descr="72755571267990c9127eba491e2bbb72413316ae24e16-KPCxyf_fw1200.jpeg"/>
            <p:cNvPicPr>
              <a:picLocks noChangeAspect="1"/>
            </p:cNvPicPr>
            <p:nvPr/>
          </p:nvPicPr>
          <p:blipFill>
            <a:blip r:embed="rId4">
              <a:extLst/>
            </a:blip>
            <a:srcRect l="22488" t="0" r="10210" b="11314"/>
            <a:stretch>
              <a:fillRect/>
            </a:stretch>
          </p:blipFill>
          <p:spPr>
            <a:xfrm>
              <a:off x="127000" y="88900"/>
              <a:ext cx="13104522" cy="13814821"/>
            </a:xfrm>
            <a:prstGeom prst="rect">
              <a:avLst/>
            </a:prstGeom>
            <a:ln>
              <a:noFill/>
            </a:ln>
            <a:effectLst/>
          </p:spPr>
        </p:pic>
        <p:pic>
          <p:nvPicPr>
            <p:cNvPr id="229" name="72755571267990c9127eba491e2bbb72413316ae24e16-KPCxyf_fw1200.jpeg" descr="72755571267990c9127eba491e2bbb72413316ae24e16-KPCxyf_fw1200.jpeg"/>
            <p:cNvPicPr>
              <a:picLocks noChangeAspect="0"/>
            </p:cNvPicPr>
            <p:nvPr/>
          </p:nvPicPr>
          <p:blipFill>
            <a:blip r:embed="rId5">
              <a:extLst/>
            </a:blip>
            <a:stretch>
              <a:fillRect/>
            </a:stretch>
          </p:blipFill>
          <p:spPr>
            <a:xfrm>
              <a:off x="0" y="-1"/>
              <a:ext cx="13358522" cy="14145022"/>
            </a:xfrm>
            <a:prstGeom prst="rect">
              <a:avLst/>
            </a:prstGeom>
            <a:effectLst/>
          </p:spPr>
        </p:pic>
      </p:grpSp>
      <p:grpSp>
        <p:nvGrpSpPr>
          <p:cNvPr id="234" name="photo-1527192491265-7e15c55b1ed2.avif"/>
          <p:cNvGrpSpPr/>
          <p:nvPr/>
        </p:nvGrpSpPr>
        <p:grpSpPr>
          <a:xfrm>
            <a:off x="-35017" y="-1980168"/>
            <a:ext cx="13177411" cy="8945807"/>
            <a:chOff x="0" y="0"/>
            <a:chExt cx="13177409" cy="8945805"/>
          </a:xfrm>
        </p:grpSpPr>
        <p:pic>
          <p:nvPicPr>
            <p:cNvPr id="233" name="photo-1527192491265-7e15c55b1ed2.avif" descr="photo-1527192491265-7e15c55b1ed2.avif"/>
            <p:cNvPicPr>
              <a:picLocks noChangeAspect="1"/>
            </p:cNvPicPr>
            <p:nvPr/>
          </p:nvPicPr>
          <p:blipFill>
            <a:blip r:embed="rId6">
              <a:extLst/>
            </a:blip>
            <a:stretch>
              <a:fillRect/>
            </a:stretch>
          </p:blipFill>
          <p:spPr>
            <a:xfrm>
              <a:off x="127000" y="88900"/>
              <a:ext cx="12923409" cy="8615606"/>
            </a:xfrm>
            <a:prstGeom prst="rect">
              <a:avLst/>
            </a:prstGeom>
            <a:ln>
              <a:noFill/>
            </a:ln>
            <a:effectLst/>
          </p:spPr>
        </p:pic>
        <p:pic>
          <p:nvPicPr>
            <p:cNvPr id="232" name="photo-1527192491265-7e15c55b1ed2.avif" descr="photo-1527192491265-7e15c55b1ed2.avif"/>
            <p:cNvPicPr>
              <a:picLocks noChangeAspect="0"/>
            </p:cNvPicPr>
            <p:nvPr/>
          </p:nvPicPr>
          <p:blipFill>
            <a:blip r:embed="rId7">
              <a:extLst/>
            </a:blip>
            <a:stretch>
              <a:fillRect/>
            </a:stretch>
          </p:blipFill>
          <p:spPr>
            <a:xfrm>
              <a:off x="-1" y="0"/>
              <a:ext cx="13177411" cy="8945806"/>
            </a:xfrm>
            <a:prstGeom prst="rect">
              <a:avLst/>
            </a:prstGeom>
            <a:effectLst/>
          </p:spPr>
        </p:pic>
      </p:grpSp>
      <p:grpSp>
        <p:nvGrpSpPr>
          <p:cNvPr id="237" name="photo-1521017432531-fbd92d768814.avif"/>
          <p:cNvGrpSpPr/>
          <p:nvPr/>
        </p:nvGrpSpPr>
        <p:grpSpPr>
          <a:xfrm>
            <a:off x="12775572" y="-1031749"/>
            <a:ext cx="11754780" cy="7997387"/>
            <a:chOff x="0" y="0"/>
            <a:chExt cx="11754779" cy="7997386"/>
          </a:xfrm>
        </p:grpSpPr>
        <p:pic>
          <p:nvPicPr>
            <p:cNvPr id="236" name="photo-1521017432531-fbd92d768814.avif" descr="photo-1521017432531-fbd92d768814.avif"/>
            <p:cNvPicPr>
              <a:picLocks noChangeAspect="1"/>
            </p:cNvPicPr>
            <p:nvPr/>
          </p:nvPicPr>
          <p:blipFill>
            <a:blip r:embed="rId8">
              <a:extLst/>
            </a:blip>
            <a:stretch>
              <a:fillRect/>
            </a:stretch>
          </p:blipFill>
          <p:spPr>
            <a:xfrm>
              <a:off x="127000" y="88900"/>
              <a:ext cx="11500780" cy="7667187"/>
            </a:xfrm>
            <a:prstGeom prst="rect">
              <a:avLst/>
            </a:prstGeom>
            <a:ln>
              <a:noFill/>
            </a:ln>
            <a:effectLst/>
          </p:spPr>
        </p:pic>
        <p:pic>
          <p:nvPicPr>
            <p:cNvPr id="235" name="photo-1521017432531-fbd92d768814.avif" descr="photo-1521017432531-fbd92d768814.avif"/>
            <p:cNvPicPr>
              <a:picLocks noChangeAspect="0"/>
            </p:cNvPicPr>
            <p:nvPr/>
          </p:nvPicPr>
          <p:blipFill>
            <a:blip r:embed="rId9">
              <a:extLst/>
            </a:blip>
            <a:stretch>
              <a:fillRect/>
            </a:stretch>
          </p:blipFill>
          <p:spPr>
            <a:xfrm>
              <a:off x="0" y="0"/>
              <a:ext cx="11754780" cy="7997387"/>
            </a:xfrm>
            <a:prstGeom prst="rect">
              <a:avLst/>
            </a:prstGeom>
            <a:effectLst/>
          </p:spPr>
        </p:pic>
      </p:grpSp>
    </p:spTree>
  </p:cSld>
  <p:clrMapOvr>
    <a:masterClrMapping/>
  </p:clrMapOvr>
  <p:transition xmlns:p14="http://schemas.microsoft.com/office/powerpoint/2010/main" spd="med" advClick="1"/>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39" name="截屏2024-12-01 23.29.49.png" descr="截屏2024-12-01 23.29.49.png"/>
          <p:cNvPicPr>
            <a:picLocks noChangeAspect="1"/>
          </p:cNvPicPr>
          <p:nvPr/>
        </p:nvPicPr>
        <p:blipFill>
          <a:blip r:embed="rId2">
            <a:extLst/>
          </a:blip>
          <a:stretch>
            <a:fillRect/>
          </a:stretch>
        </p:blipFill>
        <p:spPr>
          <a:xfrm>
            <a:off x="7051133" y="-103705"/>
            <a:ext cx="24384001" cy="13923410"/>
          </a:xfrm>
          <a:prstGeom prst="rect">
            <a:avLst/>
          </a:prstGeom>
          <a:ln w="12700">
            <a:miter lim="400000"/>
          </a:ln>
        </p:spPr>
      </p:pic>
      <p:sp>
        <p:nvSpPr>
          <p:cNvPr id="240" name="形状"/>
          <p:cNvSpPr/>
          <p:nvPr/>
        </p:nvSpPr>
        <p:spPr>
          <a:xfrm>
            <a:off x="-57150" y="-80169"/>
            <a:ext cx="18159016" cy="1387633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0" y="21600"/>
                </a:lnTo>
                <a:lnTo>
                  <a:pt x="21600" y="21600"/>
                </a:lnTo>
                <a:cubicBezTo>
                  <a:pt x="17502" y="15413"/>
                  <a:pt x="17502" y="6187"/>
                  <a:pt x="21600" y="0"/>
                </a:cubicBezTo>
                <a:lnTo>
                  <a:pt x="0" y="0"/>
                </a:lnTo>
                <a:close/>
              </a:path>
            </a:pathLst>
          </a:custGeom>
          <a:solidFill>
            <a:srgbClr val="FFFFFF"/>
          </a:solidFill>
          <a:ln w="12700">
            <a:miter lim="400000"/>
          </a:ln>
        </p:spPr>
        <p:txBody>
          <a:bodyPr lIns="50800" tIns="50800" rIns="50800" bIns="50800" anchor="ctr"/>
          <a:lstStyle/>
          <a:p>
            <a:pPr algn="ctr" defTabSz="825500">
              <a:spcBef>
                <a:spcPts val="0"/>
              </a:spcBef>
              <a:defRPr sz="3200">
                <a:solidFill>
                  <a:srgbClr val="FFFFFF"/>
                </a:solidFill>
              </a:defRPr>
            </a:pPr>
          </a:p>
        </p:txBody>
      </p:sp>
      <p:sp>
        <p:nvSpPr>
          <p:cNvPr id="241" name="圆形"/>
          <p:cNvSpPr/>
          <p:nvPr/>
        </p:nvSpPr>
        <p:spPr>
          <a:xfrm>
            <a:off x="14237431" y="-3747679"/>
            <a:ext cx="21211359" cy="21211358"/>
          </a:xfrm>
          <a:prstGeom prst="ellipse">
            <a:avLst/>
          </a:prstGeom>
          <a:ln w="25400">
            <a:solidFill>
              <a:srgbClr val="929292"/>
            </a:solidFill>
            <a:miter lim="400000"/>
          </a:ln>
        </p:spPr>
        <p:txBody>
          <a:bodyPr lIns="50800" tIns="50800" rIns="50800" bIns="50800" anchor="ctr"/>
          <a:lstStyle/>
          <a:p>
            <a:pPr algn="ctr" defTabSz="825500">
              <a:spcBef>
                <a:spcPts val="0"/>
              </a:spcBef>
              <a:defRPr sz="3200">
                <a:solidFill>
                  <a:srgbClr val="FFFFFF"/>
                </a:solidFill>
              </a:defRPr>
            </a:pPr>
          </a:p>
        </p:txBody>
      </p:sp>
      <p:sp>
        <p:nvSpPr>
          <p:cNvPr id="242" name="圆形"/>
          <p:cNvSpPr/>
          <p:nvPr/>
        </p:nvSpPr>
        <p:spPr>
          <a:xfrm>
            <a:off x="14123928" y="6744667"/>
            <a:ext cx="226667" cy="226667"/>
          </a:xfrm>
          <a:prstGeom prst="ellipse">
            <a:avLst/>
          </a:prstGeom>
          <a:solidFill>
            <a:srgbClr val="929292"/>
          </a:solidFill>
          <a:ln w="12700">
            <a:miter lim="400000"/>
          </a:ln>
        </p:spPr>
        <p:txBody>
          <a:bodyPr lIns="50800" tIns="50800" rIns="50800" bIns="50800" anchor="ctr"/>
          <a:lstStyle/>
          <a:p>
            <a:pPr algn="ctr" defTabSz="825500">
              <a:spcBef>
                <a:spcPts val="0"/>
              </a:spcBef>
              <a:defRPr sz="3200">
                <a:solidFill>
                  <a:srgbClr val="FFFFFF"/>
                </a:solidFill>
              </a:defRPr>
            </a:pPr>
          </a:p>
        </p:txBody>
      </p:sp>
      <p:sp>
        <p:nvSpPr>
          <p:cNvPr id="243" name="圆形"/>
          <p:cNvSpPr/>
          <p:nvPr/>
        </p:nvSpPr>
        <p:spPr>
          <a:xfrm>
            <a:off x="14430559" y="4155621"/>
            <a:ext cx="226667" cy="226667"/>
          </a:xfrm>
          <a:prstGeom prst="ellipse">
            <a:avLst/>
          </a:prstGeom>
          <a:solidFill>
            <a:schemeClr val="accent1">
              <a:satOff val="-9155"/>
              <a:lumOff val="-32673"/>
            </a:schemeClr>
          </a:solidFill>
          <a:ln w="12700">
            <a:miter lim="400000"/>
          </a:ln>
        </p:spPr>
        <p:txBody>
          <a:bodyPr lIns="50800" tIns="50800" rIns="50800" bIns="50800" anchor="ctr"/>
          <a:lstStyle/>
          <a:p>
            <a:pPr algn="ctr" defTabSz="825500">
              <a:spcBef>
                <a:spcPts val="0"/>
              </a:spcBef>
              <a:defRPr sz="3200">
                <a:solidFill>
                  <a:srgbClr val="FFFFFF"/>
                </a:solidFill>
              </a:defRPr>
            </a:pPr>
          </a:p>
        </p:txBody>
      </p:sp>
      <p:sp>
        <p:nvSpPr>
          <p:cNvPr id="244" name="圆形"/>
          <p:cNvSpPr/>
          <p:nvPr/>
        </p:nvSpPr>
        <p:spPr>
          <a:xfrm>
            <a:off x="14430559" y="9335302"/>
            <a:ext cx="226667" cy="226667"/>
          </a:xfrm>
          <a:prstGeom prst="ellipse">
            <a:avLst/>
          </a:prstGeom>
          <a:solidFill>
            <a:srgbClr val="929292"/>
          </a:solidFill>
          <a:ln w="12700">
            <a:miter lim="400000"/>
          </a:ln>
        </p:spPr>
        <p:txBody>
          <a:bodyPr lIns="50800" tIns="50800" rIns="50800" bIns="50800" anchor="ctr"/>
          <a:lstStyle/>
          <a:p>
            <a:pPr algn="ctr" defTabSz="825500">
              <a:spcBef>
                <a:spcPts val="0"/>
              </a:spcBef>
              <a:defRPr sz="3200">
                <a:solidFill>
                  <a:srgbClr val="FFFFFF"/>
                </a:solidFill>
              </a:defRPr>
            </a:pPr>
          </a:p>
        </p:txBody>
      </p:sp>
      <p:sp>
        <p:nvSpPr>
          <p:cNvPr id="245" name="圆形"/>
          <p:cNvSpPr/>
          <p:nvPr/>
        </p:nvSpPr>
        <p:spPr>
          <a:xfrm>
            <a:off x="15408557" y="1675471"/>
            <a:ext cx="226666" cy="226666"/>
          </a:xfrm>
          <a:prstGeom prst="ellipse">
            <a:avLst/>
          </a:prstGeom>
          <a:solidFill>
            <a:srgbClr val="929292"/>
          </a:solidFill>
          <a:ln w="12700">
            <a:miter lim="400000"/>
          </a:ln>
        </p:spPr>
        <p:txBody>
          <a:bodyPr lIns="50800" tIns="50800" rIns="50800" bIns="50800" anchor="ctr"/>
          <a:lstStyle/>
          <a:p>
            <a:pPr algn="ctr" defTabSz="825500">
              <a:spcBef>
                <a:spcPts val="0"/>
              </a:spcBef>
              <a:defRPr sz="3200">
                <a:solidFill>
                  <a:srgbClr val="FFFFFF"/>
                </a:solidFill>
              </a:defRPr>
            </a:pPr>
          </a:p>
        </p:txBody>
      </p:sp>
      <p:sp>
        <p:nvSpPr>
          <p:cNvPr id="246" name="圆形"/>
          <p:cNvSpPr/>
          <p:nvPr/>
        </p:nvSpPr>
        <p:spPr>
          <a:xfrm>
            <a:off x="15383157" y="11764964"/>
            <a:ext cx="226666" cy="226667"/>
          </a:xfrm>
          <a:prstGeom prst="ellipse">
            <a:avLst/>
          </a:prstGeom>
          <a:solidFill>
            <a:srgbClr val="929292"/>
          </a:solidFill>
          <a:ln w="12700">
            <a:miter lim="400000"/>
          </a:ln>
        </p:spPr>
        <p:txBody>
          <a:bodyPr lIns="50800" tIns="50800" rIns="50800" bIns="50800" anchor="ctr"/>
          <a:lstStyle/>
          <a:p>
            <a:pPr algn="ctr" defTabSz="825500">
              <a:spcBef>
                <a:spcPts val="0"/>
              </a:spcBef>
              <a:defRPr sz="3200">
                <a:solidFill>
                  <a:srgbClr val="FFFFFF"/>
                </a:solidFill>
              </a:defRPr>
            </a:pPr>
          </a:p>
        </p:txBody>
      </p:sp>
      <p:sp>
        <p:nvSpPr>
          <p:cNvPr id="247" name="The current state of the times"/>
          <p:cNvSpPr txBox="1"/>
          <p:nvPr/>
        </p:nvSpPr>
        <p:spPr>
          <a:xfrm>
            <a:off x="12164328" y="1560204"/>
            <a:ext cx="3188845" cy="4064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sz="2000">
                <a:solidFill>
                  <a:srgbClr val="929292"/>
                </a:solidFill>
                <a:latin typeface="Times Roman"/>
                <a:ea typeface="Times Roman"/>
                <a:cs typeface="Times Roman"/>
                <a:sym typeface="Times Roman"/>
              </a:defRPr>
            </a:lvl1pPr>
          </a:lstStyle>
          <a:p>
            <a:pPr/>
            <a:r>
              <a:t>The current state of the times</a:t>
            </a:r>
          </a:p>
        </p:txBody>
      </p:sp>
      <p:sp>
        <p:nvSpPr>
          <p:cNvPr id="248" name="Shared space"/>
          <p:cNvSpPr txBox="1"/>
          <p:nvPr/>
        </p:nvSpPr>
        <p:spPr>
          <a:xfrm>
            <a:off x="12377406" y="3987964"/>
            <a:ext cx="2101124" cy="4826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b="1" sz="2500" u="sng">
                <a:latin typeface="Times Roman"/>
                <a:ea typeface="Times Roman"/>
                <a:cs typeface="Times Roman"/>
                <a:sym typeface="Times Roman"/>
              </a:defRPr>
            </a:lvl1pPr>
          </a:lstStyle>
          <a:p>
            <a:pPr/>
            <a:r>
              <a:t>Shared space</a:t>
            </a:r>
          </a:p>
        </p:txBody>
      </p:sp>
      <p:sp>
        <p:nvSpPr>
          <p:cNvPr id="249" name="Transdisciplinary"/>
          <p:cNvSpPr txBox="1"/>
          <p:nvPr/>
        </p:nvSpPr>
        <p:spPr>
          <a:xfrm>
            <a:off x="12135893" y="6654800"/>
            <a:ext cx="2004390" cy="4064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sz="2000">
                <a:solidFill>
                  <a:srgbClr val="929292"/>
                </a:solidFill>
                <a:latin typeface="Times Roman"/>
                <a:ea typeface="Times Roman"/>
                <a:cs typeface="Times Roman"/>
                <a:sym typeface="Times Roman"/>
              </a:defRPr>
            </a:lvl1pPr>
          </a:lstStyle>
          <a:p>
            <a:pPr/>
            <a:r>
              <a:t>Transdisciplinary</a:t>
            </a:r>
          </a:p>
        </p:txBody>
      </p:sp>
      <p:sp>
        <p:nvSpPr>
          <p:cNvPr id="250" name="Technology"/>
          <p:cNvSpPr txBox="1"/>
          <p:nvPr/>
        </p:nvSpPr>
        <p:spPr>
          <a:xfrm>
            <a:off x="13026271" y="9220035"/>
            <a:ext cx="1464958" cy="4064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sz="2000">
                <a:solidFill>
                  <a:srgbClr val="929292"/>
                </a:solidFill>
                <a:latin typeface="Times Roman"/>
                <a:ea typeface="Times Roman"/>
                <a:cs typeface="Times Roman"/>
                <a:sym typeface="Times Roman"/>
              </a:defRPr>
            </a:lvl1pPr>
          </a:lstStyle>
          <a:p>
            <a:pPr/>
            <a:r>
              <a:t>Technology</a:t>
            </a:r>
          </a:p>
        </p:txBody>
      </p:sp>
      <p:sp>
        <p:nvSpPr>
          <p:cNvPr id="251" name="Theory"/>
          <p:cNvSpPr txBox="1"/>
          <p:nvPr/>
        </p:nvSpPr>
        <p:spPr>
          <a:xfrm>
            <a:off x="14436232" y="11662398"/>
            <a:ext cx="994594" cy="4064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sz="2000">
                <a:solidFill>
                  <a:srgbClr val="929292"/>
                </a:solidFill>
                <a:latin typeface="Times Roman"/>
                <a:ea typeface="Times Roman"/>
                <a:cs typeface="Times Roman"/>
                <a:sym typeface="Times Roman"/>
              </a:defRPr>
            </a:lvl1pPr>
          </a:lstStyle>
          <a:p>
            <a:pPr/>
            <a:r>
              <a:t>Theory</a:t>
            </a:r>
          </a:p>
        </p:txBody>
      </p:sp>
      <p:sp>
        <p:nvSpPr>
          <p:cNvPr id="252" name="Shared spaces are communal facilities and emotional centres, places where we reflect, connect and heal.…"/>
          <p:cNvSpPr txBox="1"/>
          <p:nvPr/>
        </p:nvSpPr>
        <p:spPr>
          <a:xfrm>
            <a:off x="2103445" y="5269811"/>
            <a:ext cx="8328124" cy="41275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p>
            <a:pPr defTabSz="457200">
              <a:lnSpc>
                <a:spcPct val="130000"/>
              </a:lnSpc>
              <a:spcBef>
                <a:spcPts val="100"/>
              </a:spcBef>
              <a:defRPr sz="3500">
                <a:solidFill>
                  <a:srgbClr val="000000"/>
                </a:solidFill>
                <a:latin typeface="Times Roman"/>
                <a:ea typeface="Times Roman"/>
                <a:cs typeface="Times Roman"/>
                <a:sym typeface="Times Roman"/>
              </a:defRPr>
            </a:pPr>
            <a:r>
              <a:t>Shared spaces are communal facilities and emotional centres, places where we reflect, connect and heal. </a:t>
            </a:r>
          </a:p>
          <a:p>
            <a:pPr defTabSz="457200">
              <a:lnSpc>
                <a:spcPct val="130000"/>
              </a:lnSpc>
              <a:spcBef>
                <a:spcPts val="100"/>
              </a:spcBef>
              <a:defRPr sz="3500">
                <a:solidFill>
                  <a:srgbClr val="000000"/>
                </a:solidFill>
                <a:latin typeface="Times Roman"/>
                <a:ea typeface="Times Roman"/>
                <a:cs typeface="Times Roman"/>
                <a:sym typeface="Times Roman"/>
              </a:defRPr>
            </a:pPr>
          </a:p>
          <a:p>
            <a:pPr defTabSz="457200">
              <a:lnSpc>
                <a:spcPct val="130000"/>
              </a:lnSpc>
              <a:spcBef>
                <a:spcPts val="100"/>
              </a:spcBef>
              <a:defRPr sz="3500">
                <a:solidFill>
                  <a:srgbClr val="000000"/>
                </a:solidFill>
                <a:latin typeface="Times Roman"/>
                <a:ea typeface="Times Roman"/>
                <a:cs typeface="Times Roman"/>
                <a:sym typeface="Times Roman"/>
              </a:defRPr>
            </a:pPr>
            <a:r>
              <a:t>However, many existing shared spaces need to be designed for emotional engagement.</a:t>
            </a:r>
          </a:p>
        </p:txBody>
      </p:sp>
      <p:sp>
        <p:nvSpPr>
          <p:cNvPr id="253" name="Contemporary"/>
          <p:cNvSpPr txBox="1"/>
          <p:nvPr/>
        </p:nvSpPr>
        <p:spPr>
          <a:xfrm>
            <a:off x="1133799" y="939029"/>
            <a:ext cx="5315847" cy="8763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b="1" sz="5000" u="sng">
                <a:solidFill>
                  <a:schemeClr val="accent2">
                    <a:hueOff val="-357243"/>
                    <a:satOff val="7293"/>
                    <a:lumOff val="8906"/>
                  </a:schemeClr>
                </a:solidFill>
                <a:latin typeface="Times Roman"/>
                <a:ea typeface="Times Roman"/>
                <a:cs typeface="Times Roman"/>
                <a:sym typeface="Times Roman"/>
              </a:defRPr>
            </a:lvl1pPr>
          </a:lstStyle>
          <a:p>
            <a:pPr/>
            <a:r>
              <a:t>Contemporary</a:t>
            </a:r>
          </a:p>
        </p:txBody>
      </p:sp>
    </p:spTree>
  </p:cSld>
  <p:clrMapOvr>
    <a:masterClrMapping/>
  </p:clrMapOvr>
  <p:transition xmlns:p14="http://schemas.microsoft.com/office/powerpoint/2010/main" spd="med" advClick="1"/>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55" name="high-view-pushpin-tracks-thread.jpg" descr="high-view-pushpin-tracks-thread.jpg"/>
          <p:cNvPicPr>
            <a:picLocks noChangeAspect="1"/>
          </p:cNvPicPr>
          <p:nvPr/>
        </p:nvPicPr>
        <p:blipFill>
          <a:blip r:embed="rId2">
            <a:extLst/>
          </a:blip>
          <a:stretch>
            <a:fillRect/>
          </a:stretch>
        </p:blipFill>
        <p:spPr>
          <a:xfrm>
            <a:off x="11289197" y="0"/>
            <a:ext cx="20575741" cy="13716001"/>
          </a:xfrm>
          <a:prstGeom prst="rect">
            <a:avLst/>
          </a:prstGeom>
          <a:ln w="12700">
            <a:miter lim="400000"/>
          </a:ln>
        </p:spPr>
      </p:pic>
      <p:sp>
        <p:nvSpPr>
          <p:cNvPr id="256" name="形状"/>
          <p:cNvSpPr/>
          <p:nvPr/>
        </p:nvSpPr>
        <p:spPr>
          <a:xfrm>
            <a:off x="-57150" y="-80169"/>
            <a:ext cx="18159016" cy="1387633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0" y="21600"/>
                </a:lnTo>
                <a:lnTo>
                  <a:pt x="21600" y="21600"/>
                </a:lnTo>
                <a:cubicBezTo>
                  <a:pt x="17502" y="15413"/>
                  <a:pt x="17502" y="6187"/>
                  <a:pt x="21600" y="0"/>
                </a:cubicBezTo>
                <a:lnTo>
                  <a:pt x="0" y="0"/>
                </a:lnTo>
                <a:close/>
              </a:path>
            </a:pathLst>
          </a:custGeom>
          <a:solidFill>
            <a:srgbClr val="FFFFFF"/>
          </a:solidFill>
          <a:ln w="12700">
            <a:miter lim="400000"/>
          </a:ln>
        </p:spPr>
        <p:txBody>
          <a:bodyPr lIns="50800" tIns="50800" rIns="50800" bIns="50800" anchor="ctr"/>
          <a:lstStyle/>
          <a:p>
            <a:pPr algn="ctr" defTabSz="825500">
              <a:spcBef>
                <a:spcPts val="0"/>
              </a:spcBef>
              <a:defRPr sz="3200">
                <a:solidFill>
                  <a:srgbClr val="FFFFFF"/>
                </a:solidFill>
              </a:defRPr>
            </a:pPr>
          </a:p>
        </p:txBody>
      </p:sp>
      <p:sp>
        <p:nvSpPr>
          <p:cNvPr id="257" name="圆形"/>
          <p:cNvSpPr/>
          <p:nvPr/>
        </p:nvSpPr>
        <p:spPr>
          <a:xfrm>
            <a:off x="14237431" y="-3747679"/>
            <a:ext cx="21211359" cy="21211358"/>
          </a:xfrm>
          <a:prstGeom prst="ellipse">
            <a:avLst/>
          </a:prstGeom>
          <a:ln w="25400">
            <a:solidFill>
              <a:srgbClr val="929292"/>
            </a:solidFill>
            <a:miter lim="400000"/>
          </a:ln>
        </p:spPr>
        <p:txBody>
          <a:bodyPr lIns="50800" tIns="50800" rIns="50800" bIns="50800" anchor="ctr"/>
          <a:lstStyle/>
          <a:p>
            <a:pPr algn="ctr" defTabSz="825500">
              <a:spcBef>
                <a:spcPts val="0"/>
              </a:spcBef>
              <a:defRPr sz="3200">
                <a:solidFill>
                  <a:srgbClr val="FFFFFF"/>
                </a:solidFill>
              </a:defRPr>
            </a:pPr>
          </a:p>
        </p:txBody>
      </p:sp>
      <p:sp>
        <p:nvSpPr>
          <p:cNvPr id="258" name="圆形"/>
          <p:cNvSpPr/>
          <p:nvPr/>
        </p:nvSpPr>
        <p:spPr>
          <a:xfrm>
            <a:off x="14123928" y="6744667"/>
            <a:ext cx="226667" cy="226667"/>
          </a:xfrm>
          <a:prstGeom prst="ellipse">
            <a:avLst/>
          </a:prstGeom>
          <a:solidFill>
            <a:schemeClr val="accent1">
              <a:satOff val="-9155"/>
              <a:lumOff val="-32673"/>
            </a:schemeClr>
          </a:solidFill>
          <a:ln w="12700">
            <a:miter lim="400000"/>
          </a:ln>
        </p:spPr>
        <p:txBody>
          <a:bodyPr lIns="50800" tIns="50800" rIns="50800" bIns="50800" anchor="ctr"/>
          <a:lstStyle/>
          <a:p>
            <a:pPr algn="ctr" defTabSz="825500">
              <a:spcBef>
                <a:spcPts val="0"/>
              </a:spcBef>
              <a:defRPr sz="3200">
                <a:solidFill>
                  <a:srgbClr val="FFFFFF"/>
                </a:solidFill>
              </a:defRPr>
            </a:pPr>
          </a:p>
        </p:txBody>
      </p:sp>
      <p:sp>
        <p:nvSpPr>
          <p:cNvPr id="259" name="圆形"/>
          <p:cNvSpPr/>
          <p:nvPr/>
        </p:nvSpPr>
        <p:spPr>
          <a:xfrm>
            <a:off x="14430559" y="4155621"/>
            <a:ext cx="226667" cy="226667"/>
          </a:xfrm>
          <a:prstGeom prst="ellipse">
            <a:avLst/>
          </a:prstGeom>
          <a:solidFill>
            <a:srgbClr val="929292"/>
          </a:solidFill>
          <a:ln w="12700">
            <a:miter lim="400000"/>
          </a:ln>
        </p:spPr>
        <p:txBody>
          <a:bodyPr lIns="50800" tIns="50800" rIns="50800" bIns="50800" anchor="ctr"/>
          <a:lstStyle/>
          <a:p>
            <a:pPr algn="ctr" defTabSz="825500">
              <a:spcBef>
                <a:spcPts val="0"/>
              </a:spcBef>
              <a:defRPr sz="3200">
                <a:solidFill>
                  <a:srgbClr val="FFFFFF"/>
                </a:solidFill>
              </a:defRPr>
            </a:pPr>
          </a:p>
        </p:txBody>
      </p:sp>
      <p:sp>
        <p:nvSpPr>
          <p:cNvPr id="260" name="圆形"/>
          <p:cNvSpPr/>
          <p:nvPr/>
        </p:nvSpPr>
        <p:spPr>
          <a:xfrm>
            <a:off x="14430559" y="9335302"/>
            <a:ext cx="226667" cy="226667"/>
          </a:xfrm>
          <a:prstGeom prst="ellipse">
            <a:avLst/>
          </a:prstGeom>
          <a:solidFill>
            <a:srgbClr val="929292"/>
          </a:solidFill>
          <a:ln w="12700">
            <a:miter lim="400000"/>
          </a:ln>
        </p:spPr>
        <p:txBody>
          <a:bodyPr lIns="50800" tIns="50800" rIns="50800" bIns="50800" anchor="ctr"/>
          <a:lstStyle/>
          <a:p>
            <a:pPr algn="ctr" defTabSz="825500">
              <a:spcBef>
                <a:spcPts val="0"/>
              </a:spcBef>
              <a:defRPr sz="3200">
                <a:solidFill>
                  <a:srgbClr val="FFFFFF"/>
                </a:solidFill>
              </a:defRPr>
            </a:pPr>
          </a:p>
        </p:txBody>
      </p:sp>
      <p:sp>
        <p:nvSpPr>
          <p:cNvPr id="261" name="圆形"/>
          <p:cNvSpPr/>
          <p:nvPr/>
        </p:nvSpPr>
        <p:spPr>
          <a:xfrm>
            <a:off x="15408557" y="1675471"/>
            <a:ext cx="226666" cy="226666"/>
          </a:xfrm>
          <a:prstGeom prst="ellipse">
            <a:avLst/>
          </a:prstGeom>
          <a:solidFill>
            <a:srgbClr val="929292"/>
          </a:solidFill>
          <a:ln w="12700">
            <a:miter lim="400000"/>
          </a:ln>
        </p:spPr>
        <p:txBody>
          <a:bodyPr lIns="50800" tIns="50800" rIns="50800" bIns="50800" anchor="ctr"/>
          <a:lstStyle/>
          <a:p>
            <a:pPr algn="ctr" defTabSz="825500">
              <a:spcBef>
                <a:spcPts val="0"/>
              </a:spcBef>
              <a:defRPr sz="3200">
                <a:solidFill>
                  <a:srgbClr val="FFFFFF"/>
                </a:solidFill>
              </a:defRPr>
            </a:pPr>
          </a:p>
        </p:txBody>
      </p:sp>
      <p:sp>
        <p:nvSpPr>
          <p:cNvPr id="262" name="圆形"/>
          <p:cNvSpPr/>
          <p:nvPr/>
        </p:nvSpPr>
        <p:spPr>
          <a:xfrm>
            <a:off x="15383157" y="11764964"/>
            <a:ext cx="226666" cy="226667"/>
          </a:xfrm>
          <a:prstGeom prst="ellipse">
            <a:avLst/>
          </a:prstGeom>
          <a:solidFill>
            <a:srgbClr val="929292"/>
          </a:solidFill>
          <a:ln w="12700">
            <a:miter lim="400000"/>
          </a:ln>
        </p:spPr>
        <p:txBody>
          <a:bodyPr lIns="50800" tIns="50800" rIns="50800" bIns="50800" anchor="ctr"/>
          <a:lstStyle/>
          <a:p>
            <a:pPr algn="ctr" defTabSz="825500">
              <a:spcBef>
                <a:spcPts val="0"/>
              </a:spcBef>
              <a:defRPr sz="3200">
                <a:solidFill>
                  <a:srgbClr val="FFFFFF"/>
                </a:solidFill>
              </a:defRPr>
            </a:pPr>
          </a:p>
        </p:txBody>
      </p:sp>
      <p:sp>
        <p:nvSpPr>
          <p:cNvPr id="263" name="The current state of the times"/>
          <p:cNvSpPr txBox="1"/>
          <p:nvPr/>
        </p:nvSpPr>
        <p:spPr>
          <a:xfrm>
            <a:off x="12164328" y="1560204"/>
            <a:ext cx="3188845" cy="4064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sz="2000">
                <a:solidFill>
                  <a:srgbClr val="929292"/>
                </a:solidFill>
                <a:latin typeface="Times Roman"/>
                <a:ea typeface="Times Roman"/>
                <a:cs typeface="Times Roman"/>
                <a:sym typeface="Times Roman"/>
              </a:defRPr>
            </a:lvl1pPr>
          </a:lstStyle>
          <a:p>
            <a:pPr/>
            <a:r>
              <a:t>The current state of the times</a:t>
            </a:r>
          </a:p>
        </p:txBody>
      </p:sp>
      <p:sp>
        <p:nvSpPr>
          <p:cNvPr id="264" name="Shared space"/>
          <p:cNvSpPr txBox="1"/>
          <p:nvPr/>
        </p:nvSpPr>
        <p:spPr>
          <a:xfrm>
            <a:off x="12830267" y="4026064"/>
            <a:ext cx="1559531" cy="4064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sz="2000">
                <a:solidFill>
                  <a:srgbClr val="929292"/>
                </a:solidFill>
                <a:latin typeface="Times Roman"/>
                <a:ea typeface="Times Roman"/>
                <a:cs typeface="Times Roman"/>
                <a:sym typeface="Times Roman"/>
              </a:defRPr>
            </a:lvl1pPr>
          </a:lstStyle>
          <a:p>
            <a:pPr/>
            <a:r>
              <a:t>Shared space</a:t>
            </a:r>
          </a:p>
        </p:txBody>
      </p:sp>
      <p:sp>
        <p:nvSpPr>
          <p:cNvPr id="265" name="Transdisciplinary"/>
          <p:cNvSpPr txBox="1"/>
          <p:nvPr/>
        </p:nvSpPr>
        <p:spPr>
          <a:xfrm>
            <a:off x="11518389" y="6604000"/>
            <a:ext cx="2621894" cy="4826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b="1" sz="2500" u="sng">
                <a:latin typeface="Times Roman"/>
                <a:ea typeface="Times Roman"/>
                <a:cs typeface="Times Roman"/>
                <a:sym typeface="Times Roman"/>
              </a:defRPr>
            </a:lvl1pPr>
          </a:lstStyle>
          <a:p>
            <a:pPr/>
            <a:r>
              <a:t>Transdisciplinary</a:t>
            </a:r>
          </a:p>
        </p:txBody>
      </p:sp>
      <p:sp>
        <p:nvSpPr>
          <p:cNvPr id="266" name="Technology"/>
          <p:cNvSpPr txBox="1"/>
          <p:nvPr/>
        </p:nvSpPr>
        <p:spPr>
          <a:xfrm>
            <a:off x="13026271" y="9220035"/>
            <a:ext cx="1464958" cy="4064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sz="2000">
                <a:latin typeface="Times Roman"/>
                <a:ea typeface="Times Roman"/>
                <a:cs typeface="Times Roman"/>
                <a:sym typeface="Times Roman"/>
              </a:defRPr>
            </a:lvl1pPr>
          </a:lstStyle>
          <a:p>
            <a:pPr/>
            <a:r>
              <a:t>Technology</a:t>
            </a:r>
          </a:p>
        </p:txBody>
      </p:sp>
      <p:sp>
        <p:nvSpPr>
          <p:cNvPr id="267" name="Theory"/>
          <p:cNvSpPr txBox="1"/>
          <p:nvPr/>
        </p:nvSpPr>
        <p:spPr>
          <a:xfrm>
            <a:off x="14436232" y="11662398"/>
            <a:ext cx="994594" cy="4064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sz="2000">
                <a:latin typeface="Times Roman"/>
                <a:ea typeface="Times Roman"/>
                <a:cs typeface="Times Roman"/>
                <a:sym typeface="Times Roman"/>
              </a:defRPr>
            </a:lvl1pPr>
          </a:lstStyle>
          <a:p>
            <a:pPr/>
            <a:r>
              <a:t>Theory</a:t>
            </a:r>
          </a:p>
        </p:txBody>
      </p:sp>
      <p:sp>
        <p:nvSpPr>
          <p:cNvPr id="268" name="The study adopts a transdisciplinary approach, combining art and design, sociology, psychology and technology research to analyse art experiences' impact on emotional values systematically.…"/>
          <p:cNvSpPr txBox="1"/>
          <p:nvPr/>
        </p:nvSpPr>
        <p:spPr>
          <a:xfrm>
            <a:off x="2103445" y="3882971"/>
            <a:ext cx="8089921" cy="690118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p>
            <a:pPr defTabSz="457200">
              <a:lnSpc>
                <a:spcPct val="130000"/>
              </a:lnSpc>
              <a:spcBef>
                <a:spcPts val="100"/>
              </a:spcBef>
              <a:defRPr sz="3500">
                <a:solidFill>
                  <a:srgbClr val="000000"/>
                </a:solidFill>
                <a:latin typeface="Times Roman"/>
                <a:ea typeface="Times Roman"/>
                <a:cs typeface="Times Roman"/>
                <a:sym typeface="Times Roman"/>
              </a:defRPr>
            </a:pPr>
            <a:r>
              <a:t>The study adopts a transdisciplinary approach, combining art and design, sociology, psychology and technology research to analyse art experiences' impact on emotional values systematically.</a:t>
            </a:r>
          </a:p>
          <a:p>
            <a:pPr defTabSz="457200">
              <a:lnSpc>
                <a:spcPct val="130000"/>
              </a:lnSpc>
              <a:spcBef>
                <a:spcPts val="100"/>
              </a:spcBef>
              <a:defRPr sz="3500">
                <a:solidFill>
                  <a:srgbClr val="000000"/>
                </a:solidFill>
                <a:latin typeface="Times Roman"/>
                <a:ea typeface="Times Roman"/>
                <a:cs typeface="Times Roman"/>
                <a:sym typeface="Times Roman"/>
              </a:defRPr>
            </a:pPr>
          </a:p>
          <a:p>
            <a:pPr defTabSz="457200">
              <a:lnSpc>
                <a:spcPct val="130000"/>
              </a:lnSpc>
              <a:spcBef>
                <a:spcPts val="100"/>
              </a:spcBef>
              <a:defRPr sz="3500">
                <a:solidFill>
                  <a:srgbClr val="000000"/>
                </a:solidFill>
                <a:latin typeface="Times Roman"/>
                <a:ea typeface="Times Roman"/>
                <a:cs typeface="Times Roman"/>
                <a:sym typeface="Times Roman"/>
              </a:defRPr>
            </a:pPr>
            <a:r>
              <a:t>The transdisciplinary integration not only expands the theoretical depth of the study but also enhances the practical application value of the results.</a:t>
            </a:r>
          </a:p>
        </p:txBody>
      </p:sp>
      <p:sp>
        <p:nvSpPr>
          <p:cNvPr id="269" name="Contemporary"/>
          <p:cNvSpPr txBox="1"/>
          <p:nvPr/>
        </p:nvSpPr>
        <p:spPr>
          <a:xfrm>
            <a:off x="1133799" y="939029"/>
            <a:ext cx="5315847" cy="8763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b="1" sz="5000" u="sng">
                <a:solidFill>
                  <a:schemeClr val="accent2">
                    <a:hueOff val="-357243"/>
                    <a:satOff val="7293"/>
                    <a:lumOff val="8906"/>
                  </a:schemeClr>
                </a:solidFill>
                <a:latin typeface="Times Roman"/>
                <a:ea typeface="Times Roman"/>
                <a:cs typeface="Times Roman"/>
                <a:sym typeface="Times Roman"/>
              </a:defRPr>
            </a:lvl1pPr>
          </a:lstStyle>
          <a:p>
            <a:pPr/>
            <a:r>
              <a:t>Contemporary</a:t>
            </a:r>
          </a:p>
        </p:txBody>
      </p:sp>
    </p:spTree>
  </p:cSld>
  <p:clrMapOvr>
    <a:masterClrMapping/>
  </p:clrMapOvr>
  <p:transition xmlns:p14="http://schemas.microsoft.com/office/powerpoint/2010/main" spd="med" advClick="1"/>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71" name="截屏2024-11-24 22.33.10.png" descr="截屏2024-11-24 22.33.10.png"/>
          <p:cNvPicPr>
            <a:picLocks noChangeAspect="1"/>
          </p:cNvPicPr>
          <p:nvPr/>
        </p:nvPicPr>
        <p:blipFill>
          <a:blip r:embed="rId2">
            <a:extLst/>
          </a:blip>
          <a:stretch>
            <a:fillRect/>
          </a:stretch>
        </p:blipFill>
        <p:spPr>
          <a:xfrm>
            <a:off x="10323563" y="-39051"/>
            <a:ext cx="7229985" cy="7301688"/>
          </a:xfrm>
          <a:prstGeom prst="rect">
            <a:avLst/>
          </a:prstGeom>
          <a:ln w="12700">
            <a:miter lim="400000"/>
          </a:ln>
        </p:spPr>
      </p:pic>
      <p:pic>
        <p:nvPicPr>
          <p:cNvPr id="272" name="截屏2024-11-25 00.26.54.png" descr="截屏2024-11-25 00.26.54.png"/>
          <p:cNvPicPr>
            <a:picLocks noChangeAspect="1"/>
          </p:cNvPicPr>
          <p:nvPr/>
        </p:nvPicPr>
        <p:blipFill>
          <a:blip r:embed="rId3">
            <a:extLst/>
          </a:blip>
          <a:srcRect l="27821" t="0" r="0" b="0"/>
          <a:stretch>
            <a:fillRect/>
          </a:stretch>
        </p:blipFill>
        <p:spPr>
          <a:xfrm>
            <a:off x="-86136" y="7266837"/>
            <a:ext cx="10417722" cy="6585381"/>
          </a:xfrm>
          <a:prstGeom prst="rect">
            <a:avLst/>
          </a:prstGeom>
          <a:ln w="12700">
            <a:miter lim="400000"/>
          </a:ln>
        </p:spPr>
      </p:pic>
      <p:pic>
        <p:nvPicPr>
          <p:cNvPr id="273" name="51f107d5daebcaf4b9f0c6d9dde980d6b899a374d726ffecec845a2a45aa17a8.jpeg" descr="51f107d5daebcaf4b9f0c6d9dde980d6b899a374d726ffecec845a2a45aa17a8.jpeg"/>
          <p:cNvPicPr>
            <a:picLocks noChangeAspect="1"/>
          </p:cNvPicPr>
          <p:nvPr/>
        </p:nvPicPr>
        <p:blipFill>
          <a:blip r:embed="rId4">
            <a:extLst/>
          </a:blip>
          <a:srcRect l="1505" t="0" r="1505" b="6790"/>
          <a:stretch>
            <a:fillRect/>
          </a:stretch>
        </p:blipFill>
        <p:spPr>
          <a:xfrm>
            <a:off x="17546587" y="7268902"/>
            <a:ext cx="6848403" cy="6581524"/>
          </a:xfrm>
          <a:prstGeom prst="rect">
            <a:avLst/>
          </a:prstGeom>
          <a:ln w="12700">
            <a:miter lim="400000"/>
          </a:ln>
        </p:spPr>
      </p:pic>
      <p:sp>
        <p:nvSpPr>
          <p:cNvPr id="274" name="TemLab Borderless"/>
          <p:cNvSpPr txBox="1"/>
          <p:nvPr/>
        </p:nvSpPr>
        <p:spPr>
          <a:xfrm>
            <a:off x="19043494" y="3294292"/>
            <a:ext cx="4620220" cy="6350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defTabSz="457200">
              <a:lnSpc>
                <a:spcPct val="130000"/>
              </a:lnSpc>
              <a:spcBef>
                <a:spcPts val="100"/>
              </a:spcBef>
              <a:defRPr b="1" sz="3500" u="sng">
                <a:solidFill>
                  <a:srgbClr val="000000"/>
                </a:solidFill>
                <a:latin typeface="Times Roman"/>
                <a:ea typeface="Times Roman"/>
                <a:cs typeface="Times Roman"/>
                <a:sym typeface="Times Roman"/>
              </a:defRPr>
            </a:lvl1pPr>
          </a:lstStyle>
          <a:p>
            <a:pPr/>
            <a:r>
              <a:t>TemLab Borderless</a:t>
            </a:r>
          </a:p>
        </p:txBody>
      </p:sp>
      <p:sp>
        <p:nvSpPr>
          <p:cNvPr id="275" name="TeamLab Borderless is an immersive digital art museum created by the art collective teamLab. It offers a unique experience where artworks move out of rooms, interact with each other, and evolve without boundaries, creating a continuous, borderless world "/>
          <p:cNvSpPr txBox="1"/>
          <p:nvPr/>
        </p:nvSpPr>
        <p:spPr>
          <a:xfrm>
            <a:off x="933668" y="1798867"/>
            <a:ext cx="8377965" cy="362585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defTabSz="457200">
              <a:lnSpc>
                <a:spcPct val="130000"/>
              </a:lnSpc>
              <a:spcBef>
                <a:spcPts val="100"/>
              </a:spcBef>
              <a:defRPr sz="3000">
                <a:solidFill>
                  <a:srgbClr val="000000"/>
                </a:solidFill>
                <a:latin typeface="Times Roman"/>
                <a:ea typeface="Times Roman"/>
                <a:cs typeface="Times Roman"/>
                <a:sym typeface="Times Roman"/>
              </a:defRPr>
            </a:lvl1pPr>
          </a:lstStyle>
          <a:p>
            <a:pPr/>
            <a:r>
              <a:t>TeamLab Borderless is an immersive digital art museum created by the art collective teamLab. It offers a unique experience where artworks move out of rooms, interact with each other, and evolve without boundaries, creating a continuous, borderless world (TeamLab, 2018).</a:t>
            </a:r>
          </a:p>
        </p:txBody>
      </p:sp>
      <p:sp>
        <p:nvSpPr>
          <p:cNvPr id="276" name="Borealis…"/>
          <p:cNvSpPr txBox="1"/>
          <p:nvPr/>
        </p:nvSpPr>
        <p:spPr>
          <a:xfrm>
            <a:off x="15252188" y="8794335"/>
            <a:ext cx="2260177" cy="127762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p>
            <a:pPr defTabSz="457200">
              <a:lnSpc>
                <a:spcPct val="130000"/>
              </a:lnSpc>
              <a:spcBef>
                <a:spcPts val="100"/>
              </a:spcBef>
              <a:defRPr b="1" sz="3500" u="sng">
                <a:solidFill>
                  <a:srgbClr val="000000"/>
                </a:solidFill>
                <a:latin typeface="Times Roman"/>
                <a:ea typeface="Times Roman"/>
                <a:cs typeface="Times Roman"/>
                <a:sym typeface="Times Roman"/>
              </a:defRPr>
            </a:pPr>
            <a:r>
              <a:t>Borealis</a:t>
            </a:r>
          </a:p>
          <a:p>
            <a:pPr defTabSz="457200">
              <a:lnSpc>
                <a:spcPct val="130000"/>
              </a:lnSpc>
              <a:spcBef>
                <a:spcPts val="100"/>
              </a:spcBef>
              <a:defRPr sz="3000">
                <a:solidFill>
                  <a:srgbClr val="000000"/>
                </a:solidFill>
                <a:latin typeface="Times Roman"/>
                <a:ea typeface="Times Roman"/>
                <a:cs typeface="Times Roman"/>
                <a:sym typeface="Times Roman"/>
              </a:defRPr>
            </a:pPr>
            <a:r>
              <a:t>(Dan, 2024)</a:t>
            </a:r>
          </a:p>
        </p:txBody>
      </p:sp>
      <p:sp>
        <p:nvSpPr>
          <p:cNvPr id="277" name="Google Tilt Brush…"/>
          <p:cNvSpPr txBox="1"/>
          <p:nvPr/>
        </p:nvSpPr>
        <p:spPr>
          <a:xfrm>
            <a:off x="10875832" y="11281401"/>
            <a:ext cx="3522657" cy="127762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p>
            <a:pPr defTabSz="457200">
              <a:lnSpc>
                <a:spcPct val="130000"/>
              </a:lnSpc>
              <a:spcBef>
                <a:spcPts val="100"/>
              </a:spcBef>
              <a:defRPr b="1" sz="3500" u="sng">
                <a:solidFill>
                  <a:srgbClr val="000000"/>
                </a:solidFill>
                <a:latin typeface="Times Roman"/>
                <a:ea typeface="Times Roman"/>
                <a:cs typeface="Times Roman"/>
                <a:sym typeface="Times Roman"/>
              </a:defRPr>
            </a:pPr>
            <a:r>
              <a:t>Google Tilt Brush</a:t>
            </a:r>
          </a:p>
          <a:p>
            <a:pPr defTabSz="457200">
              <a:lnSpc>
                <a:spcPct val="130000"/>
              </a:lnSpc>
              <a:spcBef>
                <a:spcPts val="100"/>
              </a:spcBef>
              <a:defRPr sz="3000">
                <a:solidFill>
                  <a:srgbClr val="000000"/>
                </a:solidFill>
                <a:latin typeface="Times Roman"/>
                <a:ea typeface="Times Roman"/>
                <a:cs typeface="Times Roman"/>
                <a:sym typeface="Times Roman"/>
              </a:defRPr>
            </a:pPr>
            <a:r>
              <a:t>(Pub, 2019)</a:t>
            </a:r>
          </a:p>
        </p:txBody>
      </p:sp>
    </p:spTree>
  </p:cSld>
  <p:clrMapOvr>
    <a:masterClrMapping/>
  </p:clrMapOvr>
  <p:transition xmlns:p14="http://schemas.microsoft.com/office/powerpoint/2010/main" spd="med" advClick="1"/>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27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Class="entr" nodeType="clickEffect" presetSubtype="1" presetID="2" grpId="2" fill="hold">
                                  <p:stCondLst>
                                    <p:cond delay="0"/>
                                  </p:stCondLst>
                                  <p:iterate type="el" backwards="0">
                                    <p:tmAbs val="0"/>
                                  </p:iterate>
                                  <p:childTnLst>
                                    <p:set>
                                      <p:cBhvr>
                                        <p:cTn id="10" fill="hold"/>
                                        <p:tgtEl>
                                          <p:spTgt spid="274"/>
                                        </p:tgtEl>
                                        <p:attrNameLst>
                                          <p:attrName>style.visibility</p:attrName>
                                        </p:attrNameLst>
                                      </p:cBhvr>
                                      <p:to>
                                        <p:strVal val="visible"/>
                                      </p:to>
                                    </p:set>
                                    <p:anim calcmode="lin" valueType="num">
                                      <p:cBhvr>
                                        <p:cTn id="11" dur="1000" fill="hold"/>
                                        <p:tgtEl>
                                          <p:spTgt spid="274"/>
                                        </p:tgtEl>
                                        <p:attrNameLst>
                                          <p:attrName>ppt_x</p:attrName>
                                        </p:attrNameLst>
                                      </p:cBhvr>
                                      <p:tavLst>
                                        <p:tav tm="0">
                                          <p:val>
                                            <p:strVal val="#ppt_x"/>
                                          </p:val>
                                        </p:tav>
                                        <p:tav tm="100000">
                                          <p:val>
                                            <p:strVal val="#ppt_x"/>
                                          </p:val>
                                        </p:tav>
                                      </p:tavLst>
                                    </p:anim>
                                    <p:anim calcmode="lin" valueType="num">
                                      <p:cBhvr>
                                        <p:cTn id="12" dur="1000" fill="hold"/>
                                        <p:tgtEl>
                                          <p:spTgt spid="274"/>
                                        </p:tgtEl>
                                        <p:attrNameLst>
                                          <p:attrName>ppt_y</p:attrName>
                                        </p:attrNameLst>
                                      </p:cBhvr>
                                      <p:tavLst>
                                        <p:tav tm="0">
                                          <p:val>
                                            <p:strVal val="0-#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Class="entr" nodeType="clickEffect" presetSubtype="1" presetID="2" grpId="3" fill="hold">
                                  <p:stCondLst>
                                    <p:cond delay="0"/>
                                  </p:stCondLst>
                                  <p:iterate type="el" backwards="0">
                                    <p:tmAbs val="0"/>
                                  </p:iterate>
                                  <p:childTnLst>
                                    <p:set>
                                      <p:cBhvr>
                                        <p:cTn id="16" fill="hold"/>
                                        <p:tgtEl>
                                          <p:spTgt spid="275"/>
                                        </p:tgtEl>
                                        <p:attrNameLst>
                                          <p:attrName>style.visibility</p:attrName>
                                        </p:attrNameLst>
                                      </p:cBhvr>
                                      <p:to>
                                        <p:strVal val="visible"/>
                                      </p:to>
                                    </p:set>
                                    <p:anim calcmode="lin" valueType="num">
                                      <p:cBhvr>
                                        <p:cTn id="17" dur="1000" fill="hold"/>
                                        <p:tgtEl>
                                          <p:spTgt spid="275"/>
                                        </p:tgtEl>
                                        <p:attrNameLst>
                                          <p:attrName>ppt_x</p:attrName>
                                        </p:attrNameLst>
                                      </p:cBhvr>
                                      <p:tavLst>
                                        <p:tav tm="0">
                                          <p:val>
                                            <p:strVal val="#ppt_x"/>
                                          </p:val>
                                        </p:tav>
                                        <p:tav tm="100000">
                                          <p:val>
                                            <p:strVal val="#ppt_x"/>
                                          </p:val>
                                        </p:tav>
                                      </p:tavLst>
                                    </p:anim>
                                    <p:anim calcmode="lin" valueType="num">
                                      <p:cBhvr>
                                        <p:cTn id="18" dur="1000" fill="hold"/>
                                        <p:tgtEl>
                                          <p:spTgt spid="275"/>
                                        </p:tgtEl>
                                        <p:attrNameLst>
                                          <p:attrName>ppt_y</p:attrName>
                                        </p:attrNameLst>
                                      </p:cBhvr>
                                      <p:tavLst>
                                        <p:tav tm="0">
                                          <p:val>
                                            <p:strVal val="0-#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Class="entr" nodeType="clickEffect" presetSubtype="8" presetID="22" grpId="4" fill="hold">
                                  <p:stCondLst>
                                    <p:cond delay="0"/>
                                  </p:stCondLst>
                                  <p:iterate type="el" backwards="0">
                                    <p:tmAbs val="0"/>
                                  </p:iterate>
                                  <p:childTnLst>
                                    <p:set>
                                      <p:cBhvr>
                                        <p:cTn id="22" fill="hold"/>
                                        <p:tgtEl>
                                          <p:spTgt spid="272"/>
                                        </p:tgtEl>
                                        <p:attrNameLst>
                                          <p:attrName>style.visibility</p:attrName>
                                        </p:attrNameLst>
                                      </p:cBhvr>
                                      <p:to>
                                        <p:strVal val="visible"/>
                                      </p:to>
                                    </p:set>
                                    <p:animEffect filter="wipe(left)" transition="in">
                                      <p:cBhvr>
                                        <p:cTn id="23" dur="1000"/>
                                        <p:tgtEl>
                                          <p:spTgt spid="272"/>
                                        </p:tgtEl>
                                      </p:cBhvr>
                                    </p:animEffect>
                                  </p:childTnLst>
                                </p:cTn>
                              </p:par>
                            </p:childTnLst>
                          </p:cTn>
                        </p:par>
                      </p:childTnLst>
                    </p:cTn>
                  </p:par>
                  <p:par>
                    <p:cTn id="24" fill="hold">
                      <p:stCondLst>
                        <p:cond delay="indefinite"/>
                      </p:stCondLst>
                      <p:childTnLst>
                        <p:par>
                          <p:cTn id="25" fill="hold">
                            <p:stCondLst>
                              <p:cond delay="0"/>
                            </p:stCondLst>
                            <p:childTnLst>
                              <p:par>
                                <p:cTn id="26" presetClass="entr" nodeType="clickEffect" presetSubtype="8" presetID="22" grpId="5" fill="hold">
                                  <p:stCondLst>
                                    <p:cond delay="0"/>
                                  </p:stCondLst>
                                  <p:iterate type="el" backwards="0">
                                    <p:tmAbs val="0"/>
                                  </p:iterate>
                                  <p:childTnLst>
                                    <p:set>
                                      <p:cBhvr>
                                        <p:cTn id="27" fill="hold"/>
                                        <p:tgtEl>
                                          <p:spTgt spid="273"/>
                                        </p:tgtEl>
                                        <p:attrNameLst>
                                          <p:attrName>style.visibility</p:attrName>
                                        </p:attrNameLst>
                                      </p:cBhvr>
                                      <p:to>
                                        <p:strVal val="visible"/>
                                      </p:to>
                                    </p:set>
                                    <p:animEffect filter="wipe(left)" transition="in">
                                      <p:cBhvr>
                                        <p:cTn id="28" dur="1000"/>
                                        <p:tgtEl>
                                          <p:spTgt spid="273"/>
                                        </p:tgtEl>
                                      </p:cBhvr>
                                    </p:animEffect>
                                  </p:childTnLst>
                                </p:cTn>
                              </p:par>
                            </p:childTnLst>
                          </p:cTn>
                        </p:par>
                      </p:childTnLst>
                    </p:cTn>
                  </p:par>
                  <p:par>
                    <p:cTn id="29" fill="hold">
                      <p:stCondLst>
                        <p:cond delay="indefinite"/>
                      </p:stCondLst>
                      <p:childTnLst>
                        <p:par>
                          <p:cTn id="30" fill="hold">
                            <p:stCondLst>
                              <p:cond delay="0"/>
                            </p:stCondLst>
                            <p:childTnLst>
                              <p:par>
                                <p:cTn id="31" presetClass="entr" nodeType="clickEffect" presetSubtype="8" presetID="2" grpId="6" fill="hold">
                                  <p:stCondLst>
                                    <p:cond delay="0"/>
                                  </p:stCondLst>
                                  <p:iterate type="lt" backwards="0">
                                    <p:tmAbs val="0"/>
                                  </p:iterate>
                                  <p:childTnLst>
                                    <p:set>
                                      <p:cBhvr>
                                        <p:cTn id="32" fill="hold"/>
                                        <p:tgtEl>
                                          <p:spTgt spid="276"/>
                                        </p:tgtEl>
                                        <p:attrNameLst>
                                          <p:attrName>style.visibility</p:attrName>
                                        </p:attrNameLst>
                                      </p:cBhvr>
                                      <p:to>
                                        <p:strVal val="visible"/>
                                      </p:to>
                                    </p:set>
                                    <p:anim calcmode="lin" valueType="num">
                                      <p:cBhvr>
                                        <p:cTn id="33" dur="1000" fill="hold"/>
                                        <p:tgtEl>
                                          <p:spTgt spid="276"/>
                                        </p:tgtEl>
                                        <p:attrNameLst>
                                          <p:attrName>ppt_x</p:attrName>
                                        </p:attrNameLst>
                                      </p:cBhvr>
                                      <p:tavLst>
                                        <p:tav tm="0">
                                          <p:val>
                                            <p:strVal val="0-#ppt_w/2"/>
                                          </p:val>
                                        </p:tav>
                                        <p:tav tm="100000">
                                          <p:val>
                                            <p:strVal val="#ppt_x"/>
                                          </p:val>
                                        </p:tav>
                                      </p:tavLst>
                                    </p:anim>
                                    <p:anim calcmode="lin" valueType="num">
                                      <p:cBhvr>
                                        <p:cTn id="34" dur="1000" fill="hold"/>
                                        <p:tgtEl>
                                          <p:spTgt spid="276"/>
                                        </p:tgtEl>
                                        <p:attrNameLst>
                                          <p:attrName>ppt_y</p:attrName>
                                        </p:attrNameLst>
                                      </p:cBhvr>
                                      <p:tavLst>
                                        <p:tav tm="0">
                                          <p:val>
                                            <p:strVal val="#ppt_y"/>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Class="entr" nodeType="clickEffect" presetSubtype="8" presetID="2" grpId="7" fill="hold">
                                  <p:stCondLst>
                                    <p:cond delay="0"/>
                                  </p:stCondLst>
                                  <p:iterate type="lt" backwards="0">
                                    <p:tmAbs val="0"/>
                                  </p:iterate>
                                  <p:childTnLst>
                                    <p:set>
                                      <p:cBhvr>
                                        <p:cTn id="38" fill="hold"/>
                                        <p:tgtEl>
                                          <p:spTgt spid="277"/>
                                        </p:tgtEl>
                                        <p:attrNameLst>
                                          <p:attrName>style.visibility</p:attrName>
                                        </p:attrNameLst>
                                      </p:cBhvr>
                                      <p:to>
                                        <p:strVal val="visible"/>
                                      </p:to>
                                    </p:set>
                                    <p:anim calcmode="lin" valueType="num">
                                      <p:cBhvr>
                                        <p:cTn id="39" dur="1000" fill="hold"/>
                                        <p:tgtEl>
                                          <p:spTgt spid="277"/>
                                        </p:tgtEl>
                                        <p:attrNameLst>
                                          <p:attrName>ppt_x</p:attrName>
                                        </p:attrNameLst>
                                      </p:cBhvr>
                                      <p:tavLst>
                                        <p:tav tm="0">
                                          <p:val>
                                            <p:strVal val="0-#ppt_w/2"/>
                                          </p:val>
                                        </p:tav>
                                        <p:tav tm="100000">
                                          <p:val>
                                            <p:strVal val="#ppt_x"/>
                                          </p:val>
                                        </p:tav>
                                      </p:tavLst>
                                    </p:anim>
                                    <p:anim calcmode="lin" valueType="num">
                                      <p:cBhvr>
                                        <p:cTn id="40" dur="1000" fill="hold"/>
                                        <p:tgtEl>
                                          <p:spTgt spid="27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273" grpId="5"/>
      <p:bldP build="whole" bldLvl="1" animBg="1" rev="0" advAuto="0" spid="275" grpId="3"/>
      <p:bldP build="whole" bldLvl="1" animBg="1" rev="0" advAuto="0" spid="272" grpId="4"/>
      <p:bldP build="whole" bldLvl="1" animBg="1" rev="0" advAuto="0" spid="277" grpId="7"/>
      <p:bldP build="whole" bldLvl="1" animBg="1" rev="0" advAuto="0" spid="274" grpId="2"/>
      <p:bldP build="whole" bldLvl="1" animBg="1" rev="0" advAuto="0" spid="276" grpId="6"/>
      <p:bldP build="whole" bldLvl="1" animBg="1" rev="0" advAuto="0" spid="271" grpId="1"/>
    </p:bldLst>
  </p:timing>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79" name="thisisengineering-sbVu5zitZt0-unsplash.jpg" descr="thisisengineering-sbVu5zitZt0-unsplash.jpg"/>
          <p:cNvPicPr>
            <a:picLocks noChangeAspect="1"/>
          </p:cNvPicPr>
          <p:nvPr/>
        </p:nvPicPr>
        <p:blipFill>
          <a:blip r:embed="rId2">
            <a:extLst/>
          </a:blip>
          <a:stretch>
            <a:fillRect/>
          </a:stretch>
        </p:blipFill>
        <p:spPr>
          <a:xfrm>
            <a:off x="14348220" y="-287861"/>
            <a:ext cx="12366413" cy="18549617"/>
          </a:xfrm>
          <a:prstGeom prst="rect">
            <a:avLst/>
          </a:prstGeom>
          <a:ln w="12700">
            <a:miter lim="400000"/>
          </a:ln>
        </p:spPr>
      </p:pic>
      <p:sp>
        <p:nvSpPr>
          <p:cNvPr id="280" name="形状"/>
          <p:cNvSpPr/>
          <p:nvPr/>
        </p:nvSpPr>
        <p:spPr>
          <a:xfrm>
            <a:off x="-57150" y="-80169"/>
            <a:ext cx="18159016" cy="1387633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0" y="21600"/>
                </a:lnTo>
                <a:lnTo>
                  <a:pt x="21600" y="21600"/>
                </a:lnTo>
                <a:cubicBezTo>
                  <a:pt x="17502" y="15413"/>
                  <a:pt x="17502" y="6187"/>
                  <a:pt x="21600" y="0"/>
                </a:cubicBezTo>
                <a:lnTo>
                  <a:pt x="0" y="0"/>
                </a:lnTo>
                <a:close/>
              </a:path>
            </a:pathLst>
          </a:custGeom>
          <a:solidFill>
            <a:srgbClr val="FFFFFF"/>
          </a:solidFill>
          <a:ln w="12700">
            <a:miter lim="400000"/>
          </a:ln>
        </p:spPr>
        <p:txBody>
          <a:bodyPr lIns="50800" tIns="50800" rIns="50800" bIns="50800" anchor="ctr"/>
          <a:lstStyle/>
          <a:p>
            <a:pPr algn="ctr" defTabSz="825500">
              <a:spcBef>
                <a:spcPts val="0"/>
              </a:spcBef>
              <a:defRPr sz="3200">
                <a:solidFill>
                  <a:srgbClr val="FFFFFF"/>
                </a:solidFill>
              </a:defRPr>
            </a:pPr>
          </a:p>
        </p:txBody>
      </p:sp>
      <p:sp>
        <p:nvSpPr>
          <p:cNvPr id="281" name="圆形"/>
          <p:cNvSpPr/>
          <p:nvPr/>
        </p:nvSpPr>
        <p:spPr>
          <a:xfrm>
            <a:off x="14237431" y="-3747679"/>
            <a:ext cx="21211359" cy="21211358"/>
          </a:xfrm>
          <a:prstGeom prst="ellipse">
            <a:avLst/>
          </a:prstGeom>
          <a:ln w="25400">
            <a:solidFill>
              <a:srgbClr val="929292"/>
            </a:solidFill>
            <a:miter lim="400000"/>
          </a:ln>
        </p:spPr>
        <p:txBody>
          <a:bodyPr lIns="50800" tIns="50800" rIns="50800" bIns="50800" anchor="ctr"/>
          <a:lstStyle/>
          <a:p>
            <a:pPr algn="ctr" defTabSz="825500">
              <a:spcBef>
                <a:spcPts val="0"/>
              </a:spcBef>
              <a:defRPr sz="3200">
                <a:solidFill>
                  <a:srgbClr val="FFFFFF"/>
                </a:solidFill>
              </a:defRPr>
            </a:pPr>
          </a:p>
        </p:txBody>
      </p:sp>
      <p:sp>
        <p:nvSpPr>
          <p:cNvPr id="282" name="圆形"/>
          <p:cNvSpPr/>
          <p:nvPr/>
        </p:nvSpPr>
        <p:spPr>
          <a:xfrm>
            <a:off x="14123928" y="6744667"/>
            <a:ext cx="226667" cy="226667"/>
          </a:xfrm>
          <a:prstGeom prst="ellipse">
            <a:avLst/>
          </a:prstGeom>
          <a:solidFill>
            <a:srgbClr val="929292"/>
          </a:solidFill>
          <a:ln w="12700">
            <a:miter lim="400000"/>
          </a:ln>
        </p:spPr>
        <p:txBody>
          <a:bodyPr lIns="50800" tIns="50800" rIns="50800" bIns="50800" anchor="ctr"/>
          <a:lstStyle/>
          <a:p>
            <a:pPr algn="ctr" defTabSz="825500">
              <a:spcBef>
                <a:spcPts val="0"/>
              </a:spcBef>
              <a:defRPr sz="3200">
                <a:solidFill>
                  <a:srgbClr val="FFFFFF"/>
                </a:solidFill>
              </a:defRPr>
            </a:pPr>
          </a:p>
        </p:txBody>
      </p:sp>
      <p:sp>
        <p:nvSpPr>
          <p:cNvPr id="283" name="圆形"/>
          <p:cNvSpPr/>
          <p:nvPr/>
        </p:nvSpPr>
        <p:spPr>
          <a:xfrm>
            <a:off x="14430559" y="4155621"/>
            <a:ext cx="226667" cy="226667"/>
          </a:xfrm>
          <a:prstGeom prst="ellipse">
            <a:avLst/>
          </a:prstGeom>
          <a:solidFill>
            <a:srgbClr val="929292"/>
          </a:solidFill>
          <a:ln w="12700">
            <a:miter lim="400000"/>
          </a:ln>
        </p:spPr>
        <p:txBody>
          <a:bodyPr lIns="50800" tIns="50800" rIns="50800" bIns="50800" anchor="ctr"/>
          <a:lstStyle/>
          <a:p>
            <a:pPr algn="ctr" defTabSz="825500">
              <a:spcBef>
                <a:spcPts val="0"/>
              </a:spcBef>
              <a:defRPr sz="3200">
                <a:solidFill>
                  <a:srgbClr val="FFFFFF"/>
                </a:solidFill>
              </a:defRPr>
            </a:pPr>
          </a:p>
        </p:txBody>
      </p:sp>
      <p:sp>
        <p:nvSpPr>
          <p:cNvPr id="284" name="圆形"/>
          <p:cNvSpPr/>
          <p:nvPr/>
        </p:nvSpPr>
        <p:spPr>
          <a:xfrm>
            <a:off x="14430559" y="9335302"/>
            <a:ext cx="226667" cy="226667"/>
          </a:xfrm>
          <a:prstGeom prst="ellipse">
            <a:avLst/>
          </a:prstGeom>
          <a:solidFill>
            <a:schemeClr val="accent1">
              <a:satOff val="-9155"/>
              <a:lumOff val="-32673"/>
            </a:schemeClr>
          </a:solidFill>
          <a:ln w="12700">
            <a:miter lim="400000"/>
          </a:ln>
        </p:spPr>
        <p:txBody>
          <a:bodyPr lIns="50800" tIns="50800" rIns="50800" bIns="50800" anchor="ctr"/>
          <a:lstStyle/>
          <a:p>
            <a:pPr algn="ctr" defTabSz="825500">
              <a:spcBef>
                <a:spcPts val="0"/>
              </a:spcBef>
              <a:defRPr sz="3200">
                <a:solidFill>
                  <a:srgbClr val="FFFFFF"/>
                </a:solidFill>
              </a:defRPr>
            </a:pPr>
          </a:p>
        </p:txBody>
      </p:sp>
      <p:sp>
        <p:nvSpPr>
          <p:cNvPr id="285" name="圆形"/>
          <p:cNvSpPr/>
          <p:nvPr/>
        </p:nvSpPr>
        <p:spPr>
          <a:xfrm>
            <a:off x="15408557" y="1675471"/>
            <a:ext cx="226666" cy="226666"/>
          </a:xfrm>
          <a:prstGeom prst="ellipse">
            <a:avLst/>
          </a:prstGeom>
          <a:solidFill>
            <a:srgbClr val="929292"/>
          </a:solidFill>
          <a:ln w="12700">
            <a:miter lim="400000"/>
          </a:ln>
        </p:spPr>
        <p:txBody>
          <a:bodyPr lIns="50800" tIns="50800" rIns="50800" bIns="50800" anchor="ctr"/>
          <a:lstStyle/>
          <a:p>
            <a:pPr algn="ctr" defTabSz="825500">
              <a:spcBef>
                <a:spcPts val="0"/>
              </a:spcBef>
              <a:defRPr sz="3200">
                <a:solidFill>
                  <a:srgbClr val="FFFFFF"/>
                </a:solidFill>
              </a:defRPr>
            </a:pPr>
          </a:p>
        </p:txBody>
      </p:sp>
      <p:sp>
        <p:nvSpPr>
          <p:cNvPr id="286" name="圆形"/>
          <p:cNvSpPr/>
          <p:nvPr/>
        </p:nvSpPr>
        <p:spPr>
          <a:xfrm>
            <a:off x="15383157" y="11764964"/>
            <a:ext cx="226666" cy="226667"/>
          </a:xfrm>
          <a:prstGeom prst="ellipse">
            <a:avLst/>
          </a:prstGeom>
          <a:solidFill>
            <a:srgbClr val="929292"/>
          </a:solidFill>
          <a:ln w="12700">
            <a:miter lim="400000"/>
          </a:ln>
        </p:spPr>
        <p:txBody>
          <a:bodyPr lIns="50800" tIns="50800" rIns="50800" bIns="50800" anchor="ctr"/>
          <a:lstStyle/>
          <a:p>
            <a:pPr algn="ctr" defTabSz="825500">
              <a:spcBef>
                <a:spcPts val="0"/>
              </a:spcBef>
              <a:defRPr sz="3200">
                <a:solidFill>
                  <a:srgbClr val="FFFFFF"/>
                </a:solidFill>
              </a:defRPr>
            </a:pPr>
          </a:p>
        </p:txBody>
      </p:sp>
      <p:sp>
        <p:nvSpPr>
          <p:cNvPr id="287" name="The current state of the times"/>
          <p:cNvSpPr txBox="1"/>
          <p:nvPr/>
        </p:nvSpPr>
        <p:spPr>
          <a:xfrm>
            <a:off x="12164328" y="1560204"/>
            <a:ext cx="3188845" cy="4064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sz="2000">
                <a:solidFill>
                  <a:srgbClr val="929292"/>
                </a:solidFill>
                <a:latin typeface="Times Roman"/>
                <a:ea typeface="Times Roman"/>
                <a:cs typeface="Times Roman"/>
                <a:sym typeface="Times Roman"/>
              </a:defRPr>
            </a:lvl1pPr>
          </a:lstStyle>
          <a:p>
            <a:pPr/>
            <a:r>
              <a:t>The current state of the times</a:t>
            </a:r>
          </a:p>
        </p:txBody>
      </p:sp>
      <p:sp>
        <p:nvSpPr>
          <p:cNvPr id="288" name="Shared space"/>
          <p:cNvSpPr txBox="1"/>
          <p:nvPr/>
        </p:nvSpPr>
        <p:spPr>
          <a:xfrm>
            <a:off x="12828838" y="4026064"/>
            <a:ext cx="1597589" cy="4064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sz="2000">
                <a:solidFill>
                  <a:srgbClr val="929292"/>
                </a:solidFill>
                <a:latin typeface="Times Roman"/>
                <a:ea typeface="Times Roman"/>
                <a:cs typeface="Times Roman"/>
                <a:sym typeface="Times Roman"/>
              </a:defRPr>
            </a:lvl1pPr>
          </a:lstStyle>
          <a:p>
            <a:pPr/>
            <a:r>
              <a:t>Shared space</a:t>
            </a:r>
          </a:p>
        </p:txBody>
      </p:sp>
      <p:sp>
        <p:nvSpPr>
          <p:cNvPr id="289" name="Transdisciplinary"/>
          <p:cNvSpPr txBox="1"/>
          <p:nvPr/>
        </p:nvSpPr>
        <p:spPr>
          <a:xfrm>
            <a:off x="12135893" y="6654800"/>
            <a:ext cx="2004390" cy="4064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sz="2000">
                <a:solidFill>
                  <a:srgbClr val="929292"/>
                </a:solidFill>
                <a:latin typeface="Times Roman"/>
                <a:ea typeface="Times Roman"/>
                <a:cs typeface="Times Roman"/>
                <a:sym typeface="Times Roman"/>
              </a:defRPr>
            </a:lvl1pPr>
          </a:lstStyle>
          <a:p>
            <a:pPr/>
            <a:r>
              <a:t>Transdisciplinary</a:t>
            </a:r>
          </a:p>
        </p:txBody>
      </p:sp>
      <p:sp>
        <p:nvSpPr>
          <p:cNvPr id="290" name="Technology"/>
          <p:cNvSpPr txBox="1"/>
          <p:nvPr/>
        </p:nvSpPr>
        <p:spPr>
          <a:xfrm>
            <a:off x="12637036" y="9181935"/>
            <a:ext cx="1854193" cy="4826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b="1" sz="2500" u="sng">
                <a:latin typeface="Times Roman"/>
                <a:ea typeface="Times Roman"/>
                <a:cs typeface="Times Roman"/>
                <a:sym typeface="Times Roman"/>
              </a:defRPr>
            </a:lvl1pPr>
          </a:lstStyle>
          <a:p>
            <a:pPr/>
            <a:r>
              <a:t>Technology</a:t>
            </a:r>
          </a:p>
        </p:txBody>
      </p:sp>
      <p:sp>
        <p:nvSpPr>
          <p:cNvPr id="291" name="Theory"/>
          <p:cNvSpPr txBox="1"/>
          <p:nvPr/>
        </p:nvSpPr>
        <p:spPr>
          <a:xfrm>
            <a:off x="14436232" y="11662398"/>
            <a:ext cx="994594" cy="4064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sz="2000">
                <a:solidFill>
                  <a:srgbClr val="929292"/>
                </a:solidFill>
                <a:latin typeface="Times Roman"/>
                <a:ea typeface="Times Roman"/>
                <a:cs typeface="Times Roman"/>
                <a:sym typeface="Times Roman"/>
              </a:defRPr>
            </a:lvl1pPr>
          </a:lstStyle>
          <a:p>
            <a:pPr/>
            <a:r>
              <a:t>Theory</a:t>
            </a:r>
          </a:p>
        </p:txBody>
      </p:sp>
      <p:sp>
        <p:nvSpPr>
          <p:cNvPr id="292" name="Many studies have introduced artificial intelligence, AR/VR and other technologies to develop immersive art experiences.…"/>
          <p:cNvSpPr txBox="1"/>
          <p:nvPr/>
        </p:nvSpPr>
        <p:spPr>
          <a:xfrm>
            <a:off x="2103445" y="3529911"/>
            <a:ext cx="8089921" cy="76073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p>
            <a:pPr defTabSz="457200">
              <a:lnSpc>
                <a:spcPct val="130000"/>
              </a:lnSpc>
              <a:spcBef>
                <a:spcPts val="100"/>
              </a:spcBef>
              <a:defRPr sz="3500">
                <a:solidFill>
                  <a:srgbClr val="000000"/>
                </a:solidFill>
                <a:latin typeface="Times Roman"/>
                <a:ea typeface="Times Roman"/>
                <a:cs typeface="Times Roman"/>
                <a:sym typeface="Times Roman"/>
              </a:defRPr>
            </a:pPr>
            <a:r>
              <a:t>Many studies have introduced artificial intelligence, AR/VR and other technologies to develop immersive art experiences.</a:t>
            </a:r>
          </a:p>
          <a:p>
            <a:pPr defTabSz="457200">
              <a:lnSpc>
                <a:spcPct val="130000"/>
              </a:lnSpc>
              <a:spcBef>
                <a:spcPts val="100"/>
              </a:spcBef>
              <a:defRPr sz="3500">
                <a:solidFill>
                  <a:srgbClr val="000000"/>
                </a:solidFill>
                <a:latin typeface="Times Roman"/>
                <a:ea typeface="Times Roman"/>
                <a:cs typeface="Times Roman"/>
                <a:sym typeface="Times Roman"/>
              </a:defRPr>
            </a:pPr>
            <a:r>
              <a:t>Participants can be immersed in various interactive installations that respond to their presence and movements.</a:t>
            </a:r>
          </a:p>
          <a:p>
            <a:pPr defTabSz="457200">
              <a:lnSpc>
                <a:spcPct val="130000"/>
              </a:lnSpc>
              <a:spcBef>
                <a:spcPts val="100"/>
              </a:spcBef>
              <a:defRPr sz="3500">
                <a:solidFill>
                  <a:srgbClr val="000000"/>
                </a:solidFill>
                <a:latin typeface="Times Roman"/>
                <a:ea typeface="Times Roman"/>
                <a:cs typeface="Times Roman"/>
                <a:sym typeface="Times Roman"/>
              </a:defRPr>
            </a:pPr>
          </a:p>
          <a:p>
            <a:pPr defTabSz="457200">
              <a:lnSpc>
                <a:spcPct val="130000"/>
              </a:lnSpc>
              <a:spcBef>
                <a:spcPts val="100"/>
              </a:spcBef>
              <a:defRPr sz="3500">
                <a:solidFill>
                  <a:srgbClr val="000000"/>
                </a:solidFill>
                <a:latin typeface="Times Roman"/>
                <a:ea typeface="Times Roman"/>
                <a:cs typeface="Times Roman"/>
                <a:sym typeface="Times Roman"/>
              </a:defRPr>
            </a:pPr>
            <a:r>
              <a:t>This innovative approach encourages people to explore and personally interact with the artworks, making each visit a unique experience (Li et al. 2024).</a:t>
            </a:r>
          </a:p>
        </p:txBody>
      </p:sp>
      <p:sp>
        <p:nvSpPr>
          <p:cNvPr id="293" name="Contemporary"/>
          <p:cNvSpPr txBox="1"/>
          <p:nvPr/>
        </p:nvSpPr>
        <p:spPr>
          <a:xfrm>
            <a:off x="1133799" y="939029"/>
            <a:ext cx="5315847" cy="8763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b="1" sz="5000" u="sng">
                <a:solidFill>
                  <a:schemeClr val="accent2">
                    <a:hueOff val="-357243"/>
                    <a:satOff val="7293"/>
                    <a:lumOff val="8906"/>
                  </a:schemeClr>
                </a:solidFill>
                <a:latin typeface="Times Roman"/>
                <a:ea typeface="Times Roman"/>
                <a:cs typeface="Times Roman"/>
                <a:sym typeface="Times Roman"/>
              </a:defRPr>
            </a:lvl1pPr>
          </a:lstStyle>
          <a:p>
            <a:pPr/>
            <a:r>
              <a:t>Contemporary</a:t>
            </a:r>
          </a:p>
        </p:txBody>
      </p:sp>
    </p:spTree>
  </p:cSld>
  <p:clrMapOvr>
    <a:masterClrMapping/>
  </p:clrMapOvr>
  <p:transition xmlns:p14="http://schemas.microsoft.com/office/powerpoint/2010/main" spd="med" advClick="1"/>
</p:sld>
</file>

<file path=ppt/slides/slide1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95" name="patrick-tomasso-Oaqk7qqNh_c-unsplash.jpg" descr="patrick-tomasso-Oaqk7qqNh_c-unsplash.jpg"/>
          <p:cNvPicPr>
            <a:picLocks noChangeAspect="1"/>
          </p:cNvPicPr>
          <p:nvPr/>
        </p:nvPicPr>
        <p:blipFill>
          <a:blip r:embed="rId2">
            <a:extLst/>
          </a:blip>
          <a:stretch>
            <a:fillRect/>
          </a:stretch>
        </p:blipFill>
        <p:spPr>
          <a:xfrm>
            <a:off x="8151216" y="0"/>
            <a:ext cx="20574001" cy="13716001"/>
          </a:xfrm>
          <a:prstGeom prst="rect">
            <a:avLst/>
          </a:prstGeom>
          <a:ln w="12700">
            <a:miter lim="400000"/>
          </a:ln>
        </p:spPr>
      </p:pic>
      <p:sp>
        <p:nvSpPr>
          <p:cNvPr id="296" name="形状"/>
          <p:cNvSpPr/>
          <p:nvPr/>
        </p:nvSpPr>
        <p:spPr>
          <a:xfrm>
            <a:off x="-57150" y="-80169"/>
            <a:ext cx="18159016" cy="1387633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0" y="21600"/>
                </a:lnTo>
                <a:lnTo>
                  <a:pt x="21600" y="21600"/>
                </a:lnTo>
                <a:cubicBezTo>
                  <a:pt x="17502" y="15413"/>
                  <a:pt x="17502" y="6187"/>
                  <a:pt x="21600" y="0"/>
                </a:cubicBezTo>
                <a:lnTo>
                  <a:pt x="0" y="0"/>
                </a:lnTo>
                <a:close/>
              </a:path>
            </a:pathLst>
          </a:custGeom>
          <a:solidFill>
            <a:srgbClr val="FFFFFF"/>
          </a:solidFill>
          <a:ln w="12700">
            <a:miter lim="400000"/>
          </a:ln>
        </p:spPr>
        <p:txBody>
          <a:bodyPr lIns="50800" tIns="50800" rIns="50800" bIns="50800" anchor="ctr"/>
          <a:lstStyle/>
          <a:p>
            <a:pPr algn="ctr" defTabSz="825500">
              <a:spcBef>
                <a:spcPts val="0"/>
              </a:spcBef>
              <a:defRPr sz="3200">
                <a:solidFill>
                  <a:srgbClr val="FFFFFF"/>
                </a:solidFill>
              </a:defRPr>
            </a:pPr>
          </a:p>
        </p:txBody>
      </p:sp>
      <p:sp>
        <p:nvSpPr>
          <p:cNvPr id="297" name="圆形"/>
          <p:cNvSpPr/>
          <p:nvPr/>
        </p:nvSpPr>
        <p:spPr>
          <a:xfrm>
            <a:off x="14237431" y="-3747679"/>
            <a:ext cx="21211359" cy="21211358"/>
          </a:xfrm>
          <a:prstGeom prst="ellipse">
            <a:avLst/>
          </a:prstGeom>
          <a:ln w="25400">
            <a:solidFill>
              <a:srgbClr val="929292"/>
            </a:solidFill>
            <a:miter lim="400000"/>
          </a:ln>
        </p:spPr>
        <p:txBody>
          <a:bodyPr lIns="50800" tIns="50800" rIns="50800" bIns="50800" anchor="ctr"/>
          <a:lstStyle/>
          <a:p>
            <a:pPr algn="ctr" defTabSz="825500">
              <a:spcBef>
                <a:spcPts val="0"/>
              </a:spcBef>
              <a:defRPr sz="3200">
                <a:solidFill>
                  <a:srgbClr val="FFFFFF"/>
                </a:solidFill>
              </a:defRPr>
            </a:pPr>
          </a:p>
        </p:txBody>
      </p:sp>
      <p:sp>
        <p:nvSpPr>
          <p:cNvPr id="298" name="圆形"/>
          <p:cNvSpPr/>
          <p:nvPr/>
        </p:nvSpPr>
        <p:spPr>
          <a:xfrm>
            <a:off x="14123928" y="6744667"/>
            <a:ext cx="226667" cy="226667"/>
          </a:xfrm>
          <a:prstGeom prst="ellipse">
            <a:avLst/>
          </a:prstGeom>
          <a:solidFill>
            <a:srgbClr val="929292"/>
          </a:solidFill>
          <a:ln w="12700">
            <a:miter lim="400000"/>
          </a:ln>
        </p:spPr>
        <p:txBody>
          <a:bodyPr lIns="50800" tIns="50800" rIns="50800" bIns="50800" anchor="ctr"/>
          <a:lstStyle/>
          <a:p>
            <a:pPr algn="ctr" defTabSz="825500">
              <a:spcBef>
                <a:spcPts val="0"/>
              </a:spcBef>
              <a:defRPr sz="3200">
                <a:solidFill>
                  <a:srgbClr val="FFFFFF"/>
                </a:solidFill>
              </a:defRPr>
            </a:pPr>
          </a:p>
        </p:txBody>
      </p:sp>
      <p:sp>
        <p:nvSpPr>
          <p:cNvPr id="299" name="圆形"/>
          <p:cNvSpPr/>
          <p:nvPr/>
        </p:nvSpPr>
        <p:spPr>
          <a:xfrm>
            <a:off x="14430559" y="4155621"/>
            <a:ext cx="226667" cy="226667"/>
          </a:xfrm>
          <a:prstGeom prst="ellipse">
            <a:avLst/>
          </a:prstGeom>
          <a:solidFill>
            <a:srgbClr val="929292"/>
          </a:solidFill>
          <a:ln w="12700">
            <a:miter lim="400000"/>
          </a:ln>
        </p:spPr>
        <p:txBody>
          <a:bodyPr lIns="50800" tIns="50800" rIns="50800" bIns="50800" anchor="ctr"/>
          <a:lstStyle/>
          <a:p>
            <a:pPr algn="ctr" defTabSz="825500">
              <a:spcBef>
                <a:spcPts val="0"/>
              </a:spcBef>
              <a:defRPr sz="3200">
                <a:solidFill>
                  <a:srgbClr val="FFFFFF"/>
                </a:solidFill>
              </a:defRPr>
            </a:pPr>
          </a:p>
        </p:txBody>
      </p:sp>
      <p:sp>
        <p:nvSpPr>
          <p:cNvPr id="300" name="圆形"/>
          <p:cNvSpPr/>
          <p:nvPr/>
        </p:nvSpPr>
        <p:spPr>
          <a:xfrm>
            <a:off x="14430559" y="9335302"/>
            <a:ext cx="226667" cy="226667"/>
          </a:xfrm>
          <a:prstGeom prst="ellipse">
            <a:avLst/>
          </a:prstGeom>
          <a:solidFill>
            <a:srgbClr val="929292"/>
          </a:solidFill>
          <a:ln w="12700">
            <a:miter lim="400000"/>
          </a:ln>
        </p:spPr>
        <p:txBody>
          <a:bodyPr lIns="50800" tIns="50800" rIns="50800" bIns="50800" anchor="ctr"/>
          <a:lstStyle/>
          <a:p>
            <a:pPr algn="ctr" defTabSz="825500">
              <a:spcBef>
                <a:spcPts val="0"/>
              </a:spcBef>
              <a:defRPr sz="3200">
                <a:solidFill>
                  <a:srgbClr val="FFFFFF"/>
                </a:solidFill>
              </a:defRPr>
            </a:pPr>
          </a:p>
        </p:txBody>
      </p:sp>
      <p:sp>
        <p:nvSpPr>
          <p:cNvPr id="301" name="圆形"/>
          <p:cNvSpPr/>
          <p:nvPr/>
        </p:nvSpPr>
        <p:spPr>
          <a:xfrm>
            <a:off x="15408557" y="1675471"/>
            <a:ext cx="226666" cy="226666"/>
          </a:xfrm>
          <a:prstGeom prst="ellipse">
            <a:avLst/>
          </a:prstGeom>
          <a:solidFill>
            <a:srgbClr val="929292"/>
          </a:solidFill>
          <a:ln w="12700">
            <a:miter lim="400000"/>
          </a:ln>
        </p:spPr>
        <p:txBody>
          <a:bodyPr lIns="50800" tIns="50800" rIns="50800" bIns="50800" anchor="ctr"/>
          <a:lstStyle/>
          <a:p>
            <a:pPr algn="ctr" defTabSz="825500">
              <a:spcBef>
                <a:spcPts val="0"/>
              </a:spcBef>
              <a:defRPr sz="3200">
                <a:solidFill>
                  <a:srgbClr val="FFFFFF"/>
                </a:solidFill>
              </a:defRPr>
            </a:pPr>
          </a:p>
        </p:txBody>
      </p:sp>
      <p:sp>
        <p:nvSpPr>
          <p:cNvPr id="302" name="圆形"/>
          <p:cNvSpPr/>
          <p:nvPr/>
        </p:nvSpPr>
        <p:spPr>
          <a:xfrm>
            <a:off x="15383157" y="11764964"/>
            <a:ext cx="226666" cy="226667"/>
          </a:xfrm>
          <a:prstGeom prst="ellipse">
            <a:avLst/>
          </a:prstGeom>
          <a:solidFill>
            <a:schemeClr val="accent1">
              <a:satOff val="-9155"/>
              <a:lumOff val="-32673"/>
            </a:schemeClr>
          </a:solidFill>
          <a:ln w="12700">
            <a:miter lim="400000"/>
          </a:ln>
        </p:spPr>
        <p:txBody>
          <a:bodyPr lIns="50800" tIns="50800" rIns="50800" bIns="50800" anchor="ctr"/>
          <a:lstStyle/>
          <a:p>
            <a:pPr algn="ctr" defTabSz="825500">
              <a:spcBef>
                <a:spcPts val="0"/>
              </a:spcBef>
              <a:defRPr sz="3200">
                <a:solidFill>
                  <a:srgbClr val="FFFFFF"/>
                </a:solidFill>
              </a:defRPr>
            </a:pPr>
          </a:p>
        </p:txBody>
      </p:sp>
      <p:sp>
        <p:nvSpPr>
          <p:cNvPr id="303" name="The current state of the times"/>
          <p:cNvSpPr txBox="1"/>
          <p:nvPr/>
        </p:nvSpPr>
        <p:spPr>
          <a:xfrm>
            <a:off x="12164328" y="1560204"/>
            <a:ext cx="3188845" cy="4064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sz="2000">
                <a:solidFill>
                  <a:srgbClr val="929292"/>
                </a:solidFill>
                <a:latin typeface="Times Roman"/>
                <a:ea typeface="Times Roman"/>
                <a:cs typeface="Times Roman"/>
                <a:sym typeface="Times Roman"/>
              </a:defRPr>
            </a:lvl1pPr>
          </a:lstStyle>
          <a:p>
            <a:pPr/>
            <a:r>
              <a:t>The current state of the times</a:t>
            </a:r>
          </a:p>
        </p:txBody>
      </p:sp>
      <p:sp>
        <p:nvSpPr>
          <p:cNvPr id="304" name="Shared space"/>
          <p:cNvSpPr txBox="1"/>
          <p:nvPr/>
        </p:nvSpPr>
        <p:spPr>
          <a:xfrm>
            <a:off x="12821906" y="4026064"/>
            <a:ext cx="1592132" cy="4064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sz="2000">
                <a:solidFill>
                  <a:srgbClr val="929292"/>
                </a:solidFill>
                <a:latin typeface="Times Roman"/>
                <a:ea typeface="Times Roman"/>
                <a:cs typeface="Times Roman"/>
                <a:sym typeface="Times Roman"/>
              </a:defRPr>
            </a:lvl1pPr>
          </a:lstStyle>
          <a:p>
            <a:pPr/>
            <a:r>
              <a:t>Shared space</a:t>
            </a:r>
          </a:p>
        </p:txBody>
      </p:sp>
      <p:sp>
        <p:nvSpPr>
          <p:cNvPr id="305" name="Transdisciplinary"/>
          <p:cNvSpPr txBox="1"/>
          <p:nvPr/>
        </p:nvSpPr>
        <p:spPr>
          <a:xfrm>
            <a:off x="12135893" y="6654800"/>
            <a:ext cx="2004390" cy="4064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sz="2000">
                <a:solidFill>
                  <a:srgbClr val="929292"/>
                </a:solidFill>
                <a:latin typeface="Times Roman"/>
                <a:ea typeface="Times Roman"/>
                <a:cs typeface="Times Roman"/>
                <a:sym typeface="Times Roman"/>
              </a:defRPr>
            </a:lvl1pPr>
          </a:lstStyle>
          <a:p>
            <a:pPr/>
            <a:r>
              <a:t>Transdisciplinary</a:t>
            </a:r>
          </a:p>
        </p:txBody>
      </p:sp>
      <p:sp>
        <p:nvSpPr>
          <p:cNvPr id="306" name="Technology"/>
          <p:cNvSpPr txBox="1"/>
          <p:nvPr/>
        </p:nvSpPr>
        <p:spPr>
          <a:xfrm>
            <a:off x="13026271" y="9220035"/>
            <a:ext cx="1464958" cy="4064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sz="2000">
                <a:solidFill>
                  <a:srgbClr val="929292"/>
                </a:solidFill>
                <a:latin typeface="Times Roman"/>
                <a:ea typeface="Times Roman"/>
                <a:cs typeface="Times Roman"/>
                <a:sym typeface="Times Roman"/>
              </a:defRPr>
            </a:lvl1pPr>
          </a:lstStyle>
          <a:p>
            <a:pPr/>
            <a:r>
              <a:t>Technology</a:t>
            </a:r>
          </a:p>
        </p:txBody>
      </p:sp>
      <p:sp>
        <p:nvSpPr>
          <p:cNvPr id="307" name="Theory"/>
          <p:cNvSpPr txBox="1"/>
          <p:nvPr/>
        </p:nvSpPr>
        <p:spPr>
          <a:xfrm>
            <a:off x="14184811" y="11624298"/>
            <a:ext cx="1220615" cy="4826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b="1" sz="2500" u="sng">
                <a:latin typeface="Times Roman"/>
                <a:ea typeface="Times Roman"/>
                <a:cs typeface="Times Roman"/>
                <a:sym typeface="Times Roman"/>
              </a:defRPr>
            </a:lvl1pPr>
          </a:lstStyle>
          <a:p>
            <a:pPr/>
            <a:r>
              <a:t>Theory</a:t>
            </a:r>
          </a:p>
        </p:txBody>
      </p:sp>
      <p:sp>
        <p:nvSpPr>
          <p:cNvPr id="308" name="Many classical theories can be adapted and innovated for new research projects. Integrating these theories into contemporary contexts, particularly through the support of technology and interdisciplinary approaches, makes them more adaptable and practica"/>
          <p:cNvSpPr txBox="1"/>
          <p:nvPr/>
        </p:nvSpPr>
        <p:spPr>
          <a:xfrm>
            <a:off x="2103445" y="3189551"/>
            <a:ext cx="8089921" cy="828802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p>
            <a:pPr defTabSz="457200">
              <a:lnSpc>
                <a:spcPct val="130000"/>
              </a:lnSpc>
              <a:spcBef>
                <a:spcPts val="100"/>
              </a:spcBef>
              <a:defRPr sz="3500">
                <a:solidFill>
                  <a:srgbClr val="000000"/>
                </a:solidFill>
                <a:latin typeface="Times Roman"/>
                <a:ea typeface="Times Roman"/>
                <a:cs typeface="Times Roman"/>
                <a:sym typeface="Times Roman"/>
              </a:defRPr>
            </a:pPr>
            <a:r>
              <a:t>Many classical theories can be adapted and innovated for new research projects. Integrating these theories into contemporary contexts, particularly through the support of technology and interdisciplinary approaches, makes them more adaptable and practically relevant in new fields. </a:t>
            </a:r>
          </a:p>
          <a:p>
            <a:pPr defTabSz="457200">
              <a:lnSpc>
                <a:spcPct val="130000"/>
              </a:lnSpc>
              <a:spcBef>
                <a:spcPts val="100"/>
              </a:spcBef>
              <a:defRPr sz="3500">
                <a:solidFill>
                  <a:srgbClr val="000000"/>
                </a:solidFill>
                <a:latin typeface="Times Roman"/>
                <a:ea typeface="Times Roman"/>
                <a:cs typeface="Times Roman"/>
                <a:sym typeface="Times Roman"/>
              </a:defRPr>
            </a:pPr>
          </a:p>
          <a:p>
            <a:pPr defTabSz="457200">
              <a:lnSpc>
                <a:spcPct val="130000"/>
              </a:lnSpc>
              <a:spcBef>
                <a:spcPts val="100"/>
              </a:spcBef>
              <a:defRPr sz="3500">
                <a:solidFill>
                  <a:srgbClr val="000000"/>
                </a:solidFill>
                <a:latin typeface="Times Roman"/>
                <a:ea typeface="Times Roman"/>
                <a:cs typeface="Times Roman"/>
                <a:sym typeface="Times Roman"/>
              </a:defRPr>
            </a:pPr>
            <a:r>
              <a:t>This reuse of theories provides a strong theoretical basis for new research and opens up new research directions and application scenarios through innovation.</a:t>
            </a:r>
          </a:p>
        </p:txBody>
      </p:sp>
      <p:sp>
        <p:nvSpPr>
          <p:cNvPr id="309" name="Contemporary"/>
          <p:cNvSpPr txBox="1"/>
          <p:nvPr/>
        </p:nvSpPr>
        <p:spPr>
          <a:xfrm>
            <a:off x="1133799" y="939029"/>
            <a:ext cx="5315847" cy="8763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b="1" sz="5000" u="sng">
                <a:solidFill>
                  <a:schemeClr val="accent2">
                    <a:hueOff val="-357243"/>
                    <a:satOff val="7293"/>
                    <a:lumOff val="8906"/>
                  </a:schemeClr>
                </a:solidFill>
                <a:latin typeface="Times Roman"/>
                <a:ea typeface="Times Roman"/>
                <a:cs typeface="Times Roman"/>
                <a:sym typeface="Times Roman"/>
              </a:defRPr>
            </a:lvl1pPr>
          </a:lstStyle>
          <a:p>
            <a:pPr/>
            <a:r>
              <a:t>Contemporary</a:t>
            </a:r>
          </a:p>
        </p:txBody>
      </p:sp>
    </p:spTree>
  </p:cSld>
  <p:clrMapOvr>
    <a:masterClrMapping/>
  </p:clrMapOvr>
  <p:transition xmlns:p14="http://schemas.microsoft.com/office/powerpoint/2010/main" spd="med" advClick="1"/>
</p:sld>
</file>

<file path=ppt/slides/slide1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11" name="George Herbert Mead proposed Symbolic Interactionism in the early 20th century, emphasising the construction of meaning through symbols and interaction between people and their social environment (Fine, 1993).…"/>
          <p:cNvSpPr txBox="1"/>
          <p:nvPr/>
        </p:nvSpPr>
        <p:spPr>
          <a:xfrm>
            <a:off x="10767535" y="1952625"/>
            <a:ext cx="12179448" cy="981075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p>
            <a:pPr defTabSz="457200">
              <a:lnSpc>
                <a:spcPct val="130000"/>
              </a:lnSpc>
              <a:spcBef>
                <a:spcPts val="100"/>
              </a:spcBef>
              <a:defRPr sz="3000">
                <a:solidFill>
                  <a:srgbClr val="000000"/>
                </a:solidFill>
                <a:latin typeface="Times Roman"/>
                <a:ea typeface="Times Roman"/>
                <a:cs typeface="Times Roman"/>
                <a:sym typeface="Times Roman"/>
              </a:defRPr>
            </a:pPr>
            <a:r>
              <a:rPr b="1" u="sng"/>
              <a:t>George Herbert Mead</a:t>
            </a:r>
            <a:r>
              <a:t> proposed </a:t>
            </a:r>
            <a:r>
              <a:rPr b="1" u="sng"/>
              <a:t>Symbolic Interactionism</a:t>
            </a:r>
            <a:r>
              <a:t> in the </a:t>
            </a:r>
            <a:r>
              <a:rPr u="sng"/>
              <a:t>early 20th century</a:t>
            </a:r>
            <a:r>
              <a:t>, emphasising the construction of meaning through symbols and interaction between people and their social environment (Fine, 1993).</a:t>
            </a:r>
          </a:p>
          <a:p>
            <a:pPr defTabSz="457200">
              <a:lnSpc>
                <a:spcPct val="130000"/>
              </a:lnSpc>
              <a:spcBef>
                <a:spcPts val="100"/>
              </a:spcBef>
              <a:defRPr sz="3000">
                <a:solidFill>
                  <a:srgbClr val="000000"/>
                </a:solidFill>
                <a:latin typeface="Times Roman"/>
                <a:ea typeface="Times Roman"/>
                <a:cs typeface="Times Roman"/>
                <a:sym typeface="Times Roman"/>
              </a:defRPr>
            </a:pPr>
          </a:p>
          <a:p>
            <a:pPr defTabSz="457200">
              <a:lnSpc>
                <a:spcPct val="130000"/>
              </a:lnSpc>
              <a:spcBef>
                <a:spcPts val="100"/>
              </a:spcBef>
              <a:defRPr sz="3000">
                <a:solidFill>
                  <a:srgbClr val="000000"/>
                </a:solidFill>
                <a:latin typeface="Times Roman"/>
                <a:ea typeface="Times Roman"/>
                <a:cs typeface="Times Roman"/>
                <a:sym typeface="Times Roman"/>
              </a:defRPr>
            </a:pPr>
            <a:r>
              <a:t>Sociologists of emotion, such as </a:t>
            </a:r>
            <a:r>
              <a:rPr b="1" u="sng"/>
              <a:t>Arlie Hochschild</a:t>
            </a:r>
            <a:r>
              <a:t>, proposed </a:t>
            </a:r>
            <a:r>
              <a:rPr b="1" u="sng"/>
              <a:t>symbol and Emotion Interaction Theory</a:t>
            </a:r>
            <a:r>
              <a:t>. It mainly emphasises the role of symbols in emotional interaction and studies how individuals express and regulate emotions through symbols (Fields, Copp and Kleinman, 2006).</a:t>
            </a:r>
          </a:p>
          <a:p>
            <a:pPr defTabSz="457200">
              <a:lnSpc>
                <a:spcPct val="130000"/>
              </a:lnSpc>
              <a:spcBef>
                <a:spcPts val="100"/>
              </a:spcBef>
              <a:defRPr sz="3000">
                <a:solidFill>
                  <a:srgbClr val="000000"/>
                </a:solidFill>
                <a:latin typeface="Times Roman"/>
                <a:ea typeface="Times Roman"/>
                <a:cs typeface="Times Roman"/>
                <a:sym typeface="Times Roman"/>
              </a:defRPr>
            </a:pPr>
          </a:p>
          <a:p>
            <a:pPr defTabSz="457200">
              <a:lnSpc>
                <a:spcPct val="130000"/>
              </a:lnSpc>
              <a:spcBef>
                <a:spcPts val="100"/>
              </a:spcBef>
              <a:defRPr sz="3000">
                <a:solidFill>
                  <a:srgbClr val="929292"/>
                </a:solidFill>
                <a:latin typeface="Times Roman"/>
                <a:ea typeface="Times Roman"/>
                <a:cs typeface="Times Roman"/>
                <a:sym typeface="Times Roman"/>
              </a:defRPr>
            </a:pPr>
            <a:r>
              <a:t>TeamLab Borderless utilises dynamic digital symbols (e.g. light and shadow, natural elements, animation) to create a strong emotional experience.</a:t>
            </a:r>
          </a:p>
          <a:p>
            <a:pPr defTabSz="457200">
              <a:lnSpc>
                <a:spcPct val="130000"/>
              </a:lnSpc>
              <a:spcBef>
                <a:spcPts val="100"/>
              </a:spcBef>
              <a:defRPr sz="3000">
                <a:solidFill>
                  <a:srgbClr val="929292"/>
                </a:solidFill>
                <a:latin typeface="Times Roman"/>
                <a:ea typeface="Times Roman"/>
                <a:cs typeface="Times Roman"/>
                <a:sym typeface="Times Roman"/>
              </a:defRPr>
            </a:pPr>
            <a:r>
              <a:t>	- Symbol: Dynamically changing flowers symbolise life and mobility, in which participants feel alternating serenity and vitality.</a:t>
            </a:r>
          </a:p>
          <a:p>
            <a:pPr defTabSz="457200">
              <a:lnSpc>
                <a:spcPct val="130000"/>
              </a:lnSpc>
              <a:spcBef>
                <a:spcPts val="100"/>
              </a:spcBef>
              <a:defRPr sz="3000">
                <a:solidFill>
                  <a:srgbClr val="929292"/>
                </a:solidFill>
                <a:latin typeface="Times Roman"/>
                <a:ea typeface="Times Roman"/>
                <a:cs typeface="Times Roman"/>
                <a:sym typeface="Times Roman"/>
              </a:defRPr>
            </a:pPr>
            <a:r>
              <a:t>	- Emotion: Through interaction with the dynamic symbols, participants gain a sense of belonging, relaxation, and deep associations with nature and life (TeamLab, 2018).</a:t>
            </a:r>
          </a:p>
        </p:txBody>
      </p:sp>
      <p:pic>
        <p:nvPicPr>
          <p:cNvPr id="312" name="截屏2024-11-24 22.33.21.png" descr="截屏2024-11-24 22.33.21.png"/>
          <p:cNvPicPr>
            <a:picLocks noChangeAspect="1"/>
          </p:cNvPicPr>
          <p:nvPr/>
        </p:nvPicPr>
        <p:blipFill>
          <a:blip r:embed="rId2">
            <a:extLst/>
          </a:blip>
          <a:srcRect l="0" t="0" r="31471" b="0"/>
          <a:stretch>
            <a:fillRect/>
          </a:stretch>
        </p:blipFill>
        <p:spPr>
          <a:xfrm>
            <a:off x="-5436560" y="-237133"/>
            <a:ext cx="14834204" cy="14190355"/>
          </a:xfrm>
          <a:prstGeom prst="rect">
            <a:avLst/>
          </a:prstGeom>
          <a:ln w="12700">
            <a:miter lim="400000"/>
          </a:ln>
        </p:spPr>
      </p:pic>
    </p:spTree>
  </p:cSld>
  <p:clrMapOvr>
    <a:masterClrMapping/>
  </p:clrMapOvr>
  <p:transition xmlns:p14="http://schemas.microsoft.com/office/powerpoint/2010/main" spd="med" advClick="1"/>
</p:sld>
</file>

<file path=ppt/slides/slide1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14" name="截屏2024-12-01 23.29.49.png" descr="截屏2024-12-01 23.29.49.png"/>
          <p:cNvPicPr>
            <a:picLocks noChangeAspect="1"/>
          </p:cNvPicPr>
          <p:nvPr/>
        </p:nvPicPr>
        <p:blipFill>
          <a:blip r:embed="rId2">
            <a:extLst/>
          </a:blip>
          <a:stretch>
            <a:fillRect/>
          </a:stretch>
        </p:blipFill>
        <p:spPr>
          <a:xfrm>
            <a:off x="14908134" y="-103705"/>
            <a:ext cx="24384001" cy="13923410"/>
          </a:xfrm>
          <a:prstGeom prst="rect">
            <a:avLst/>
          </a:prstGeom>
          <a:ln w="12700">
            <a:miter lim="400000"/>
          </a:ln>
        </p:spPr>
      </p:pic>
      <p:sp>
        <p:nvSpPr>
          <p:cNvPr id="315" name="形状"/>
          <p:cNvSpPr/>
          <p:nvPr/>
        </p:nvSpPr>
        <p:spPr>
          <a:xfrm>
            <a:off x="-57150" y="-80169"/>
            <a:ext cx="18159016" cy="13876338"/>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0" y="21600"/>
                </a:lnTo>
                <a:lnTo>
                  <a:pt x="21600" y="21600"/>
                </a:lnTo>
                <a:cubicBezTo>
                  <a:pt x="17502" y="15413"/>
                  <a:pt x="17502" y="6187"/>
                  <a:pt x="21600" y="0"/>
                </a:cubicBezTo>
                <a:lnTo>
                  <a:pt x="0" y="0"/>
                </a:lnTo>
                <a:close/>
              </a:path>
            </a:pathLst>
          </a:custGeom>
          <a:solidFill>
            <a:srgbClr val="FFFFFF"/>
          </a:solidFill>
          <a:ln w="12700">
            <a:miter lim="400000"/>
          </a:ln>
        </p:spPr>
        <p:txBody>
          <a:bodyPr lIns="50800" tIns="50800" rIns="50800" bIns="50800" anchor="ctr"/>
          <a:lstStyle/>
          <a:p>
            <a:pPr algn="ctr" defTabSz="825500">
              <a:spcBef>
                <a:spcPts val="0"/>
              </a:spcBef>
              <a:defRPr sz="3200">
                <a:solidFill>
                  <a:srgbClr val="FFFFFF"/>
                </a:solidFill>
              </a:defRPr>
            </a:pPr>
          </a:p>
        </p:txBody>
      </p:sp>
      <p:sp>
        <p:nvSpPr>
          <p:cNvPr id="316" name="圆形"/>
          <p:cNvSpPr/>
          <p:nvPr/>
        </p:nvSpPr>
        <p:spPr>
          <a:xfrm>
            <a:off x="14237431" y="-3747679"/>
            <a:ext cx="21211359" cy="21211358"/>
          </a:xfrm>
          <a:prstGeom prst="ellipse">
            <a:avLst/>
          </a:prstGeom>
          <a:ln w="25400">
            <a:solidFill>
              <a:srgbClr val="929292"/>
            </a:solidFill>
            <a:miter lim="400000"/>
          </a:ln>
        </p:spPr>
        <p:txBody>
          <a:bodyPr lIns="50800" tIns="50800" rIns="50800" bIns="50800" anchor="ctr"/>
          <a:lstStyle/>
          <a:p>
            <a:pPr algn="ctr" defTabSz="825500">
              <a:spcBef>
                <a:spcPts val="0"/>
              </a:spcBef>
              <a:defRPr sz="3200">
                <a:solidFill>
                  <a:srgbClr val="FFFFFF"/>
                </a:solidFill>
              </a:defRPr>
            </a:pPr>
          </a:p>
        </p:txBody>
      </p:sp>
      <p:sp>
        <p:nvSpPr>
          <p:cNvPr id="317" name="圆形"/>
          <p:cNvSpPr/>
          <p:nvPr/>
        </p:nvSpPr>
        <p:spPr>
          <a:xfrm>
            <a:off x="14123928" y="6744667"/>
            <a:ext cx="226667" cy="226667"/>
          </a:xfrm>
          <a:prstGeom prst="ellipse">
            <a:avLst/>
          </a:prstGeom>
          <a:solidFill>
            <a:srgbClr val="929292"/>
          </a:solidFill>
          <a:ln w="12700">
            <a:miter lim="400000"/>
          </a:ln>
        </p:spPr>
        <p:txBody>
          <a:bodyPr lIns="50800" tIns="50800" rIns="50800" bIns="50800" anchor="ctr"/>
          <a:lstStyle/>
          <a:p>
            <a:pPr algn="ctr" defTabSz="825500">
              <a:spcBef>
                <a:spcPts val="0"/>
              </a:spcBef>
              <a:defRPr sz="3200">
                <a:solidFill>
                  <a:srgbClr val="FFFFFF"/>
                </a:solidFill>
              </a:defRPr>
            </a:pPr>
          </a:p>
        </p:txBody>
      </p:sp>
      <p:sp>
        <p:nvSpPr>
          <p:cNvPr id="318" name="圆形"/>
          <p:cNvSpPr/>
          <p:nvPr/>
        </p:nvSpPr>
        <p:spPr>
          <a:xfrm>
            <a:off x="14430559" y="4155621"/>
            <a:ext cx="226667" cy="226667"/>
          </a:xfrm>
          <a:prstGeom prst="ellipse">
            <a:avLst/>
          </a:prstGeom>
          <a:solidFill>
            <a:srgbClr val="929292"/>
          </a:solidFill>
          <a:ln w="12700">
            <a:miter lim="400000"/>
          </a:ln>
        </p:spPr>
        <p:txBody>
          <a:bodyPr lIns="50800" tIns="50800" rIns="50800" bIns="50800" anchor="ctr"/>
          <a:lstStyle/>
          <a:p>
            <a:pPr algn="ctr" defTabSz="825500">
              <a:spcBef>
                <a:spcPts val="0"/>
              </a:spcBef>
              <a:defRPr sz="3200">
                <a:solidFill>
                  <a:srgbClr val="FFFFFF"/>
                </a:solidFill>
              </a:defRPr>
            </a:pPr>
          </a:p>
        </p:txBody>
      </p:sp>
      <p:sp>
        <p:nvSpPr>
          <p:cNvPr id="319" name="圆形"/>
          <p:cNvSpPr/>
          <p:nvPr/>
        </p:nvSpPr>
        <p:spPr>
          <a:xfrm>
            <a:off x="14430559" y="9335302"/>
            <a:ext cx="226667" cy="226667"/>
          </a:xfrm>
          <a:prstGeom prst="ellipse">
            <a:avLst/>
          </a:prstGeom>
          <a:solidFill>
            <a:srgbClr val="929292"/>
          </a:solidFill>
          <a:ln w="12700">
            <a:miter lim="400000"/>
          </a:ln>
        </p:spPr>
        <p:txBody>
          <a:bodyPr lIns="50800" tIns="50800" rIns="50800" bIns="50800" anchor="ctr"/>
          <a:lstStyle/>
          <a:p>
            <a:pPr algn="ctr" defTabSz="825500">
              <a:spcBef>
                <a:spcPts val="0"/>
              </a:spcBef>
              <a:defRPr sz="3200">
                <a:solidFill>
                  <a:srgbClr val="FFFFFF"/>
                </a:solidFill>
              </a:defRPr>
            </a:pPr>
          </a:p>
        </p:txBody>
      </p:sp>
      <p:sp>
        <p:nvSpPr>
          <p:cNvPr id="320" name="圆形"/>
          <p:cNvSpPr/>
          <p:nvPr/>
        </p:nvSpPr>
        <p:spPr>
          <a:xfrm>
            <a:off x="15408557" y="1675471"/>
            <a:ext cx="226666" cy="226666"/>
          </a:xfrm>
          <a:prstGeom prst="ellipse">
            <a:avLst/>
          </a:prstGeom>
          <a:solidFill>
            <a:srgbClr val="929292"/>
          </a:solidFill>
          <a:ln w="12700">
            <a:miter lim="400000"/>
          </a:ln>
        </p:spPr>
        <p:txBody>
          <a:bodyPr lIns="50800" tIns="50800" rIns="50800" bIns="50800" anchor="ctr"/>
          <a:lstStyle/>
          <a:p>
            <a:pPr algn="ctr" defTabSz="825500">
              <a:spcBef>
                <a:spcPts val="0"/>
              </a:spcBef>
              <a:defRPr sz="3200">
                <a:solidFill>
                  <a:srgbClr val="FFFFFF"/>
                </a:solidFill>
              </a:defRPr>
            </a:pPr>
          </a:p>
        </p:txBody>
      </p:sp>
      <p:sp>
        <p:nvSpPr>
          <p:cNvPr id="321" name="圆形"/>
          <p:cNvSpPr/>
          <p:nvPr/>
        </p:nvSpPr>
        <p:spPr>
          <a:xfrm>
            <a:off x="15383157" y="11764964"/>
            <a:ext cx="226666" cy="226667"/>
          </a:xfrm>
          <a:prstGeom prst="ellipse">
            <a:avLst/>
          </a:prstGeom>
          <a:solidFill>
            <a:srgbClr val="929292"/>
          </a:solidFill>
          <a:ln w="12700">
            <a:miter lim="400000"/>
          </a:ln>
        </p:spPr>
        <p:txBody>
          <a:bodyPr lIns="50800" tIns="50800" rIns="50800" bIns="50800" anchor="ctr"/>
          <a:lstStyle/>
          <a:p>
            <a:pPr algn="ctr" defTabSz="825500">
              <a:spcBef>
                <a:spcPts val="0"/>
              </a:spcBef>
              <a:defRPr sz="3200">
                <a:solidFill>
                  <a:srgbClr val="FFFFFF"/>
                </a:solidFill>
              </a:defRPr>
            </a:pPr>
          </a:p>
        </p:txBody>
      </p:sp>
      <p:sp>
        <p:nvSpPr>
          <p:cNvPr id="322" name="The current state of the times"/>
          <p:cNvSpPr txBox="1"/>
          <p:nvPr/>
        </p:nvSpPr>
        <p:spPr>
          <a:xfrm>
            <a:off x="12164328" y="1560204"/>
            <a:ext cx="3188845" cy="4064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sz="2000">
                <a:solidFill>
                  <a:srgbClr val="929292"/>
                </a:solidFill>
                <a:latin typeface="Times Roman"/>
                <a:ea typeface="Times Roman"/>
                <a:cs typeface="Times Roman"/>
                <a:sym typeface="Times Roman"/>
              </a:defRPr>
            </a:lvl1pPr>
          </a:lstStyle>
          <a:p>
            <a:pPr/>
            <a:r>
              <a:t>The current state of the times</a:t>
            </a:r>
          </a:p>
        </p:txBody>
      </p:sp>
      <p:sp>
        <p:nvSpPr>
          <p:cNvPr id="323" name="Shared space"/>
          <p:cNvSpPr txBox="1"/>
          <p:nvPr/>
        </p:nvSpPr>
        <p:spPr>
          <a:xfrm>
            <a:off x="12826259" y="4026064"/>
            <a:ext cx="1673749" cy="4064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sz="2000">
                <a:solidFill>
                  <a:srgbClr val="929292"/>
                </a:solidFill>
                <a:latin typeface="Times Roman"/>
                <a:ea typeface="Times Roman"/>
                <a:cs typeface="Times Roman"/>
                <a:sym typeface="Times Roman"/>
              </a:defRPr>
            </a:lvl1pPr>
          </a:lstStyle>
          <a:p>
            <a:pPr/>
            <a:r>
              <a:t>Shared space</a:t>
            </a:r>
          </a:p>
        </p:txBody>
      </p:sp>
      <p:sp>
        <p:nvSpPr>
          <p:cNvPr id="324" name="Transdisciplinary"/>
          <p:cNvSpPr txBox="1"/>
          <p:nvPr/>
        </p:nvSpPr>
        <p:spPr>
          <a:xfrm>
            <a:off x="12135893" y="6654800"/>
            <a:ext cx="2004390" cy="4064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sz="2000">
                <a:solidFill>
                  <a:srgbClr val="929292"/>
                </a:solidFill>
                <a:latin typeface="Times Roman"/>
                <a:ea typeface="Times Roman"/>
                <a:cs typeface="Times Roman"/>
                <a:sym typeface="Times Roman"/>
              </a:defRPr>
            </a:lvl1pPr>
          </a:lstStyle>
          <a:p>
            <a:pPr/>
            <a:r>
              <a:t>Transdisciplinary</a:t>
            </a:r>
          </a:p>
        </p:txBody>
      </p:sp>
      <p:sp>
        <p:nvSpPr>
          <p:cNvPr id="325" name="Technology"/>
          <p:cNvSpPr txBox="1"/>
          <p:nvPr/>
        </p:nvSpPr>
        <p:spPr>
          <a:xfrm>
            <a:off x="12975471" y="9220035"/>
            <a:ext cx="1464958" cy="4064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sz="2000">
                <a:solidFill>
                  <a:srgbClr val="929292"/>
                </a:solidFill>
                <a:latin typeface="Times Roman"/>
                <a:ea typeface="Times Roman"/>
                <a:cs typeface="Times Roman"/>
                <a:sym typeface="Times Roman"/>
              </a:defRPr>
            </a:lvl1pPr>
          </a:lstStyle>
          <a:p>
            <a:pPr/>
            <a:r>
              <a:t>Technology</a:t>
            </a:r>
          </a:p>
        </p:txBody>
      </p:sp>
      <p:sp>
        <p:nvSpPr>
          <p:cNvPr id="326" name="Theory"/>
          <p:cNvSpPr txBox="1"/>
          <p:nvPr/>
        </p:nvSpPr>
        <p:spPr>
          <a:xfrm>
            <a:off x="14436232" y="11662398"/>
            <a:ext cx="994594" cy="4064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sz="2000">
                <a:solidFill>
                  <a:srgbClr val="929292"/>
                </a:solidFill>
                <a:latin typeface="Times Roman"/>
                <a:ea typeface="Times Roman"/>
                <a:cs typeface="Times Roman"/>
                <a:sym typeface="Times Roman"/>
              </a:defRPr>
            </a:lvl1pPr>
          </a:lstStyle>
          <a:p>
            <a:pPr/>
            <a:r>
              <a:t>Theory</a:t>
            </a:r>
          </a:p>
        </p:txBody>
      </p:sp>
      <p:sp>
        <p:nvSpPr>
          <p:cNvPr id="327" name="The above research illuminates contemporaneity and prompts me to focus on the future and innovation."/>
          <p:cNvSpPr txBox="1"/>
          <p:nvPr/>
        </p:nvSpPr>
        <p:spPr>
          <a:xfrm>
            <a:off x="2103445" y="6322641"/>
            <a:ext cx="7151114" cy="202184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defTabSz="457200">
              <a:lnSpc>
                <a:spcPct val="130000"/>
              </a:lnSpc>
              <a:spcBef>
                <a:spcPts val="100"/>
              </a:spcBef>
              <a:defRPr sz="3500">
                <a:solidFill>
                  <a:srgbClr val="000000"/>
                </a:solidFill>
                <a:latin typeface="Times Roman"/>
                <a:ea typeface="Times Roman"/>
                <a:cs typeface="Times Roman"/>
                <a:sym typeface="Times Roman"/>
              </a:defRPr>
            </a:lvl1pPr>
          </a:lstStyle>
          <a:p>
            <a:pPr/>
            <a:r>
              <a:t>The above research illuminates contemporaneity and prompts me to focus on the future and innovation.</a:t>
            </a:r>
          </a:p>
        </p:txBody>
      </p:sp>
      <p:sp>
        <p:nvSpPr>
          <p:cNvPr id="328" name="Contemporary"/>
          <p:cNvSpPr txBox="1"/>
          <p:nvPr/>
        </p:nvSpPr>
        <p:spPr>
          <a:xfrm>
            <a:off x="1133799" y="939029"/>
            <a:ext cx="5315847" cy="8763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b="1" sz="5000" u="sng">
                <a:solidFill>
                  <a:schemeClr val="accent2">
                    <a:hueOff val="-357243"/>
                    <a:satOff val="7293"/>
                    <a:lumOff val="8906"/>
                  </a:schemeClr>
                </a:solidFill>
                <a:latin typeface="Times Roman"/>
                <a:ea typeface="Times Roman"/>
                <a:cs typeface="Times Roman"/>
                <a:sym typeface="Times Roman"/>
              </a:defRPr>
            </a:lvl1pPr>
          </a:lstStyle>
          <a:p>
            <a:pPr/>
            <a:r>
              <a:t>Contemporary</a:t>
            </a:r>
          </a:p>
        </p:txBody>
      </p:sp>
    </p:spTree>
  </p:cSld>
  <p:clrMapOvr>
    <a:masterClrMapping/>
  </p:clrMapOvr>
  <p:transition xmlns:p14="http://schemas.microsoft.com/office/powerpoint/2010/main" spd="med" advClick="1"/>
</p:sld>
</file>

<file path=ppt/slides/slide1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330" name="photo-1586473219010-2ffc57b0d282.avif" descr="photo-1586473219010-2ffc57b0d282.avif"/>
          <p:cNvPicPr>
            <a:picLocks noChangeAspect="1"/>
          </p:cNvPicPr>
          <p:nvPr/>
        </p:nvPicPr>
        <p:blipFill>
          <a:blip r:embed="rId2">
            <a:extLst/>
          </a:blip>
          <a:srcRect l="7529" t="0" r="7529" b="0"/>
          <a:stretch>
            <a:fillRect/>
          </a:stretch>
        </p:blipFill>
        <p:spPr>
          <a:xfrm>
            <a:off x="-17493" y="-131763"/>
            <a:ext cx="9499503" cy="13979450"/>
          </a:xfrm>
          <a:prstGeom prst="rect">
            <a:avLst/>
          </a:prstGeom>
          <a:ln w="12700">
            <a:miter lim="400000"/>
          </a:ln>
        </p:spPr>
      </p:pic>
      <p:sp>
        <p:nvSpPr>
          <p:cNvPr id="331" name="矩形"/>
          <p:cNvSpPr/>
          <p:nvPr/>
        </p:nvSpPr>
        <p:spPr>
          <a:xfrm>
            <a:off x="-16347" y="-42130"/>
            <a:ext cx="9497309" cy="14155860"/>
          </a:xfrm>
          <a:prstGeom prst="rect">
            <a:avLst/>
          </a:prstGeom>
          <a:solidFill>
            <a:schemeClr val="accent1">
              <a:satOff val="-9155"/>
              <a:lumOff val="-32673"/>
              <a:alpha val="49931"/>
            </a:schemeClr>
          </a:solidFill>
          <a:ln w="12700">
            <a:miter lim="400000"/>
          </a:ln>
        </p:spPr>
        <p:txBody>
          <a:bodyPr lIns="50800" tIns="50800" rIns="50800" bIns="50800" anchor="ctr"/>
          <a:lstStyle/>
          <a:p>
            <a:pPr algn="ctr" defTabSz="825500">
              <a:spcBef>
                <a:spcPts val="0"/>
              </a:spcBef>
              <a:defRPr sz="3200">
                <a:solidFill>
                  <a:srgbClr val="FFFFFF"/>
                </a:solidFill>
              </a:defRPr>
            </a:pPr>
          </a:p>
        </p:txBody>
      </p:sp>
      <p:sp>
        <p:nvSpPr>
          <p:cNvPr id="332" name="As our cities rapidly evolve, we must create more shared spaces that reflect and nurture our emotional needs.…"/>
          <p:cNvSpPr txBox="1"/>
          <p:nvPr/>
        </p:nvSpPr>
        <p:spPr>
          <a:xfrm>
            <a:off x="11914619" y="4749799"/>
            <a:ext cx="10111145" cy="41148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p>
            <a:pPr defTabSz="457200">
              <a:lnSpc>
                <a:spcPct val="130000"/>
              </a:lnSpc>
              <a:spcBef>
                <a:spcPts val="100"/>
              </a:spcBef>
              <a:defRPr b="1" sz="3500">
                <a:latin typeface="Times Roman"/>
                <a:ea typeface="Times Roman"/>
                <a:cs typeface="Times Roman"/>
                <a:sym typeface="Times Roman"/>
              </a:defRPr>
            </a:pPr>
            <a:r>
              <a:t>As our cities rapidly evolve, we must create more shared spaces that reflect and nurture our emotional needs. </a:t>
            </a:r>
          </a:p>
          <a:p>
            <a:pPr defTabSz="457200">
              <a:lnSpc>
                <a:spcPct val="130000"/>
              </a:lnSpc>
              <a:spcBef>
                <a:spcPts val="100"/>
              </a:spcBef>
              <a:defRPr b="1" sz="3500">
                <a:latin typeface="Times Roman"/>
                <a:ea typeface="Times Roman"/>
                <a:cs typeface="Times Roman"/>
                <a:sym typeface="Times Roman"/>
              </a:defRPr>
            </a:pPr>
            <a:r>
              <a:t>My research aims to bridge the gap between art and urban life, proving that shared spaces can be more than just places; they can also be experiences.</a:t>
            </a:r>
          </a:p>
        </p:txBody>
      </p:sp>
      <p:pic>
        <p:nvPicPr>
          <p:cNvPr id="333" name="引号.png" descr="引号.png"/>
          <p:cNvPicPr>
            <a:picLocks noChangeAspect="1"/>
          </p:cNvPicPr>
          <p:nvPr/>
        </p:nvPicPr>
        <p:blipFill>
          <a:blip r:embed="rId3">
            <a:alphaModFix amt="40000"/>
            <a:extLst/>
          </a:blip>
          <a:stretch>
            <a:fillRect/>
          </a:stretch>
        </p:blipFill>
        <p:spPr>
          <a:xfrm rot="10800000">
            <a:off x="21770499" y="-62110"/>
            <a:ext cx="2663076" cy="2663076"/>
          </a:xfrm>
          <a:prstGeom prst="rect">
            <a:avLst/>
          </a:prstGeom>
          <a:ln w="12700">
            <a:miter lim="400000"/>
          </a:ln>
        </p:spPr>
      </p:pic>
    </p:spTree>
  </p:cSld>
  <p:clrMapOvr>
    <a:masterClrMapping/>
  </p:clrMapOvr>
  <p:transition xmlns:p14="http://schemas.microsoft.com/office/powerpoint/2010/main" spd="med" advClick="1"/>
</p:sld>
</file>

<file path=ppt/slides/slide1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35" name="References"/>
          <p:cNvSpPr txBox="1"/>
          <p:nvPr/>
        </p:nvSpPr>
        <p:spPr>
          <a:xfrm>
            <a:off x="1133799" y="939029"/>
            <a:ext cx="5315847" cy="876301"/>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spAutoFit/>
          </a:bodyPr>
          <a:lstStyle>
            <a:lvl1pPr>
              <a:defRPr b="1" sz="5000" u="sng">
                <a:solidFill>
                  <a:schemeClr val="accent2">
                    <a:hueOff val="-357243"/>
                    <a:satOff val="7293"/>
                    <a:lumOff val="8906"/>
                  </a:schemeClr>
                </a:solidFill>
                <a:latin typeface="Times Roman"/>
                <a:ea typeface="Times Roman"/>
                <a:cs typeface="Times Roman"/>
                <a:sym typeface="Times Roman"/>
              </a:defRPr>
            </a:lvl1pPr>
          </a:lstStyle>
          <a:p>
            <a:pPr/>
            <a:r>
              <a:t>References</a:t>
            </a:r>
          </a:p>
        </p:txBody>
      </p:sp>
      <p:sp>
        <p:nvSpPr>
          <p:cNvPr id="336" name="Dan, A. (2024) Borealis. [online] Available at: https://www.gardensbythebay.com.sg/en/things-to-do/calendar-of-events/borealis.html (Accessed: 29 November 2024).…"/>
          <p:cNvSpPr txBox="1"/>
          <p:nvPr/>
        </p:nvSpPr>
        <p:spPr>
          <a:xfrm>
            <a:off x="3149469" y="2193933"/>
            <a:ext cx="18085062" cy="1052529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lstStyle/>
          <a:p>
            <a:pPr defTabSz="457200">
              <a:lnSpc>
                <a:spcPct val="130000"/>
              </a:lnSpc>
              <a:spcBef>
                <a:spcPts val="100"/>
              </a:spcBef>
              <a:defRPr sz="2500">
                <a:solidFill>
                  <a:srgbClr val="000000"/>
                </a:solidFill>
                <a:latin typeface="Times Roman"/>
                <a:ea typeface="Times Roman"/>
                <a:cs typeface="Times Roman"/>
                <a:sym typeface="Times Roman"/>
              </a:defRPr>
            </a:pPr>
            <a:r>
              <a:t>Dan, A. (2024) </a:t>
            </a:r>
            <a:r>
              <a:rPr i="1"/>
              <a:t>Borealis. </a:t>
            </a:r>
            <a:r>
              <a:t>[online] Available at: </a:t>
            </a:r>
            <a:r>
              <a:rPr u="sng">
                <a:hlinkClick r:id="rId2" invalidUrl="" action="" tgtFrame="" tooltip="" history="1" highlightClick="0" endSnd="0"/>
              </a:rPr>
              <a:t>https://www.gardensbythebay.com.sg/en/things-to-do/calendar-of-events/borealis.html</a:t>
            </a:r>
            <a:r>
              <a:t> (Accessed: 29 November 2024). </a:t>
            </a:r>
          </a:p>
          <a:p>
            <a:pPr defTabSz="457200">
              <a:lnSpc>
                <a:spcPct val="130000"/>
              </a:lnSpc>
              <a:spcBef>
                <a:spcPts val="100"/>
              </a:spcBef>
              <a:defRPr sz="2500">
                <a:solidFill>
                  <a:srgbClr val="000000"/>
                </a:solidFill>
                <a:latin typeface="Times Roman"/>
                <a:ea typeface="Times Roman"/>
                <a:cs typeface="Times Roman"/>
                <a:sym typeface="Times Roman"/>
              </a:defRPr>
            </a:pPr>
          </a:p>
          <a:p>
            <a:pPr defTabSz="457200">
              <a:lnSpc>
                <a:spcPct val="130000"/>
              </a:lnSpc>
              <a:spcBef>
                <a:spcPts val="100"/>
              </a:spcBef>
              <a:defRPr sz="2500">
                <a:solidFill>
                  <a:srgbClr val="000000"/>
                </a:solidFill>
                <a:latin typeface="Times Roman"/>
                <a:ea typeface="Times Roman"/>
                <a:cs typeface="Times Roman"/>
                <a:sym typeface="Times Roman"/>
              </a:defRPr>
            </a:pPr>
            <a:r>
              <a:t>Fine, G. A. (1993). </a:t>
            </a:r>
            <a:r>
              <a:rPr i="1"/>
              <a:t>The Sad Demise, Mysterious Disappearance, and Glorious Triumph of Symbolic Interactionism</a:t>
            </a:r>
            <a:r>
              <a:t>, pp. 61-87. </a:t>
            </a:r>
          </a:p>
          <a:p>
            <a:pPr defTabSz="457200">
              <a:lnSpc>
                <a:spcPct val="130000"/>
              </a:lnSpc>
              <a:spcBef>
                <a:spcPts val="100"/>
              </a:spcBef>
              <a:defRPr sz="2500">
                <a:solidFill>
                  <a:srgbClr val="000000"/>
                </a:solidFill>
                <a:latin typeface="Times Roman"/>
                <a:ea typeface="Times Roman"/>
                <a:cs typeface="Times Roman"/>
                <a:sym typeface="Times Roman"/>
              </a:defRPr>
            </a:pPr>
          </a:p>
          <a:p>
            <a:pPr defTabSz="457200">
              <a:lnSpc>
                <a:spcPct val="130000"/>
              </a:lnSpc>
              <a:spcBef>
                <a:spcPts val="100"/>
              </a:spcBef>
              <a:defRPr sz="2500">
                <a:solidFill>
                  <a:srgbClr val="000000"/>
                </a:solidFill>
                <a:latin typeface="Times Roman"/>
                <a:ea typeface="Times Roman"/>
                <a:cs typeface="Times Roman"/>
                <a:sym typeface="Times Roman"/>
              </a:defRPr>
            </a:pPr>
            <a:r>
              <a:t>Fields, J., Copp, M. and Kleinman, S. (2006). ‘Symbolic Interactionism, Inequality, and Emotions’, </a:t>
            </a:r>
            <a:r>
              <a:rPr i="1"/>
              <a:t>Sociology and Social Research, </a:t>
            </a:r>
            <a:r>
              <a:t>pp. 155–178</a:t>
            </a:r>
            <a:r>
              <a:t>. </a:t>
            </a:r>
            <a:r>
              <a:t>DOI: 10.1007/978-0-387-30715-2_8</a:t>
            </a:r>
          </a:p>
          <a:p>
            <a:pPr defTabSz="457200">
              <a:lnSpc>
                <a:spcPct val="130000"/>
              </a:lnSpc>
              <a:spcBef>
                <a:spcPts val="100"/>
              </a:spcBef>
              <a:defRPr sz="2500">
                <a:solidFill>
                  <a:srgbClr val="000000"/>
                </a:solidFill>
                <a:latin typeface="Times Roman"/>
                <a:ea typeface="Times Roman"/>
                <a:cs typeface="Times Roman"/>
                <a:sym typeface="Times Roman"/>
              </a:defRPr>
            </a:pPr>
          </a:p>
          <a:p>
            <a:pPr defTabSz="457200">
              <a:lnSpc>
                <a:spcPct val="130000"/>
              </a:lnSpc>
              <a:spcBef>
                <a:spcPts val="100"/>
              </a:spcBef>
              <a:defRPr sz="2500">
                <a:solidFill>
                  <a:srgbClr val="000000"/>
                </a:solidFill>
                <a:latin typeface="Times Roman"/>
                <a:ea typeface="Times Roman"/>
                <a:cs typeface="Times Roman"/>
                <a:sym typeface="Times Roman"/>
              </a:defRPr>
            </a:pPr>
            <a:r>
              <a:t>Li, L. </a:t>
            </a:r>
            <a:r>
              <a:rPr i="1"/>
              <a:t>et al</a:t>
            </a:r>
            <a:r>
              <a:t>. (2024). ‘The Impact of Virtual Immersive Public Art on the Restorative Experience of Urban Residents’, </a:t>
            </a:r>
            <a:r>
              <a:rPr i="1"/>
              <a:t>Sustainability</a:t>
            </a:r>
            <a:r>
              <a:t>, 16(21), p. 9292. DOI: 10.3390/su16219292</a:t>
            </a:r>
          </a:p>
          <a:p>
            <a:pPr defTabSz="457200">
              <a:lnSpc>
                <a:spcPct val="130000"/>
              </a:lnSpc>
              <a:spcBef>
                <a:spcPts val="100"/>
              </a:spcBef>
              <a:defRPr sz="2500">
                <a:solidFill>
                  <a:srgbClr val="000000"/>
                </a:solidFill>
                <a:latin typeface="Times Roman"/>
                <a:ea typeface="Times Roman"/>
                <a:cs typeface="Times Roman"/>
                <a:sym typeface="Times Roman"/>
              </a:defRPr>
            </a:pPr>
          </a:p>
          <a:p>
            <a:pPr defTabSz="457200">
              <a:lnSpc>
                <a:spcPct val="130000"/>
              </a:lnSpc>
              <a:spcBef>
                <a:spcPts val="100"/>
              </a:spcBef>
              <a:defRPr sz="2500">
                <a:solidFill>
                  <a:srgbClr val="000000"/>
                </a:solidFill>
                <a:latin typeface="Times Roman"/>
                <a:ea typeface="Times Roman"/>
                <a:cs typeface="Times Roman"/>
                <a:sym typeface="Times Roman"/>
              </a:defRPr>
            </a:pPr>
            <a:r>
              <a:t>Pub, D. (2019) ‘The use of VR tilt brush in art and psychomotor therapy: An innovative perspective’, </a:t>
            </a:r>
            <a:r>
              <a:rPr i="1"/>
              <a:t>The Arts in Psychotherapy</a:t>
            </a:r>
            <a:r>
              <a:rPr i="1">
                <a:solidFill>
                  <a:srgbClr val="555555"/>
                </a:solidFill>
              </a:rPr>
              <a:t>.</a:t>
            </a:r>
            <a:r>
              <a:t> [online] Available at: </a:t>
            </a:r>
            <a:r>
              <a:rPr u="sng">
                <a:hlinkClick r:id="rId3" invalidUrl="" action="" tgtFrame="" tooltip="" history="1" highlightClick="0" endSnd="0"/>
              </a:rPr>
              <a:t>https://www.x-mol.com/paper/</a:t>
            </a:r>
            <a:r>
              <a:t> (Accessed: 15 November 2024). </a:t>
            </a:r>
          </a:p>
          <a:p>
            <a:pPr defTabSz="457200">
              <a:lnSpc>
                <a:spcPct val="130000"/>
              </a:lnSpc>
              <a:spcBef>
                <a:spcPts val="100"/>
              </a:spcBef>
              <a:defRPr sz="2500">
                <a:solidFill>
                  <a:srgbClr val="000000"/>
                </a:solidFill>
                <a:latin typeface="Times Roman"/>
                <a:ea typeface="Times Roman"/>
                <a:cs typeface="Times Roman"/>
                <a:sym typeface="Times Roman"/>
              </a:defRPr>
            </a:pPr>
          </a:p>
          <a:p>
            <a:pPr defTabSz="457200">
              <a:lnSpc>
                <a:spcPct val="130000"/>
              </a:lnSpc>
              <a:spcBef>
                <a:spcPts val="100"/>
              </a:spcBef>
              <a:defRPr sz="2500">
                <a:solidFill>
                  <a:srgbClr val="000000"/>
                </a:solidFill>
                <a:latin typeface="Times Roman"/>
                <a:ea typeface="Times Roman"/>
                <a:cs typeface="Times Roman"/>
                <a:sym typeface="Times Roman"/>
              </a:defRPr>
            </a:pPr>
            <a:r>
              <a:t>Sharma, K., Cooper, C., and Pestonjee, D.M. (2021). Organisational Stress Around the World: Research and Practice (1st ed.), p. 26. </a:t>
            </a:r>
          </a:p>
          <a:p>
            <a:pPr defTabSz="457200">
              <a:lnSpc>
                <a:spcPct val="130000"/>
              </a:lnSpc>
              <a:spcBef>
                <a:spcPts val="100"/>
              </a:spcBef>
              <a:defRPr sz="2500">
                <a:solidFill>
                  <a:srgbClr val="000000"/>
                </a:solidFill>
                <a:latin typeface="Times Roman"/>
                <a:ea typeface="Times Roman"/>
                <a:cs typeface="Times Roman"/>
                <a:sym typeface="Times Roman"/>
              </a:defRPr>
            </a:pPr>
            <a:r>
              <a:t>DOI: 10.4324/9780429292538</a:t>
            </a:r>
          </a:p>
          <a:p>
            <a:pPr defTabSz="457200">
              <a:lnSpc>
                <a:spcPct val="130000"/>
              </a:lnSpc>
              <a:spcBef>
                <a:spcPts val="100"/>
              </a:spcBef>
              <a:defRPr sz="2500">
                <a:solidFill>
                  <a:srgbClr val="000000"/>
                </a:solidFill>
                <a:latin typeface="Times Roman"/>
                <a:ea typeface="Times Roman"/>
                <a:cs typeface="Times Roman"/>
                <a:sym typeface="Times Roman"/>
              </a:defRPr>
            </a:pPr>
          </a:p>
          <a:p>
            <a:pPr defTabSz="457200">
              <a:lnSpc>
                <a:spcPct val="130000"/>
              </a:lnSpc>
              <a:spcBef>
                <a:spcPts val="100"/>
              </a:spcBef>
              <a:defRPr sz="2500">
                <a:solidFill>
                  <a:srgbClr val="000000"/>
                </a:solidFill>
                <a:latin typeface="Times Roman"/>
                <a:ea typeface="Times Roman"/>
                <a:cs typeface="Times Roman"/>
                <a:sym typeface="Times Roman"/>
              </a:defRPr>
            </a:pPr>
            <a:r>
              <a:t>TeamLab (2018) </a:t>
            </a:r>
            <a:r>
              <a:rPr i="1"/>
              <a:t>TeamLab Borderless. </a:t>
            </a:r>
            <a:r>
              <a:t>[online] Available at: </a:t>
            </a:r>
            <a:r>
              <a:rPr u="sng">
                <a:hlinkClick r:id="rId4" invalidUrl="" action="" tgtFrame="" tooltip="" history="1" highlightClick="0" endSnd="0"/>
              </a:rPr>
              <a:t>https://www.teamlab.art/e/tokyo/</a:t>
            </a:r>
            <a:r>
              <a:t> (Accessed: 10 November 2024). </a:t>
            </a:r>
          </a:p>
        </p:txBody>
      </p:sp>
    </p:spTree>
  </p:cSld>
  <p:clrMapOvr>
    <a:masterClrMapping/>
  </p:clrMapOvr>
  <p:transition xmlns:p14="http://schemas.microsoft.com/office/powerpoint/2010/main" spd="med" advClick="1"/>
</p:sld>
</file>

<file path=ppt/slides/slide1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338" name="Thanks  For  Watching"/>
          <p:cNvSpPr txBox="1"/>
          <p:nvPr/>
        </p:nvSpPr>
        <p:spPr>
          <a:xfrm>
            <a:off x="9397032" y="6419850"/>
            <a:ext cx="5907436" cy="8763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a:defRPr sz="5000">
                <a:latin typeface="Times Roman"/>
                <a:ea typeface="Times Roman"/>
                <a:cs typeface="Times Roman"/>
                <a:sym typeface="Times Roman"/>
              </a:defRPr>
            </a:lvl1pPr>
          </a:lstStyle>
          <a:p>
            <a:pPr/>
            <a:r>
              <a:t>Thanks  For  Watching</a:t>
            </a:r>
          </a:p>
        </p:txBody>
      </p:sp>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38_MinimalistLight">
  <a:themeElements>
    <a:clrScheme name="38_MinimalistLight">
      <a:dk1>
        <a:srgbClr val="53585F"/>
      </a:dk1>
      <a:lt1>
        <a:srgbClr val="FFFFFF"/>
      </a:lt1>
      <a:dk2>
        <a:srgbClr val="53585F"/>
      </a:dk2>
      <a:lt2>
        <a:srgbClr val="D5D5D5"/>
      </a:lt2>
      <a:accent1>
        <a:srgbClr val="9FAABA"/>
      </a:accent1>
      <a:accent2>
        <a:srgbClr val="88A7B2"/>
      </a:accent2>
      <a:accent3>
        <a:srgbClr val="94B9A3"/>
      </a:accent3>
      <a:accent4>
        <a:srgbClr val="F0BE5E"/>
      </a:accent4>
      <a:accent5>
        <a:srgbClr val="D5B7B7"/>
      </a:accent5>
      <a:accent6>
        <a:srgbClr val="B894B1"/>
      </a:accent6>
      <a:hlink>
        <a:srgbClr val="0000FF"/>
      </a:hlink>
      <a:folHlink>
        <a:srgbClr val="FF00FF"/>
      </a:folHlink>
    </a:clrScheme>
    <a:fontScheme name="38_MinimalistLight">
      <a:majorFont>
        <a:latin typeface="Produkt Extralight"/>
        <a:ea typeface="Produkt Extralight"/>
        <a:cs typeface="Produkt Extralight"/>
      </a:majorFont>
      <a:minorFont>
        <a:latin typeface="Produkt Extralight"/>
        <a:ea typeface="Produkt Extralight"/>
        <a:cs typeface="Produkt Extralight"/>
      </a:minorFont>
    </a:fontScheme>
    <a:fmtScheme name="38_MinimalistLight">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atOff val="-9155"/>
            <a:lumOff val="-32673"/>
          </a:schemeClr>
        </a:solid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825500" rtl="0" fontAlgn="auto" latinLnBrk="0" hangingPunct="0">
          <a:lnSpc>
            <a:spcPct val="100000"/>
          </a:lnSpc>
          <a:spcBef>
            <a:spcPts val="0"/>
          </a:spcBef>
          <a:spcAft>
            <a:spcPts val="0"/>
          </a:spcAft>
          <a:buClrTx/>
          <a:buSzTx/>
          <a:buFontTx/>
          <a:buNone/>
          <a:tabLst/>
          <a:defRPr b="0" baseline="0" cap="none" i="0" spc="0" strike="noStrike" sz="3200" u="none" kumimoji="0" normalizeH="0">
            <a:ln>
              <a:noFill/>
            </a:ln>
            <a:solidFill>
              <a:srgbClr val="FFFFFF"/>
            </a:solidFill>
            <a:effectLst/>
            <a:uFillTx/>
            <a:latin typeface="Avenir Next Regular"/>
            <a:ea typeface="Avenir Next Regular"/>
            <a:cs typeface="Avenir Next Regular"/>
            <a:sym typeface="Avenir Next Regular"/>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atOff val="-9155"/>
              <a:lumOff val="-32673"/>
            </a:schemeClr>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l" defTabSz="355600" rtl="0" fontAlgn="auto" latinLnBrk="0" hangingPunct="0">
          <a:lnSpc>
            <a:spcPct val="100000"/>
          </a:lnSpc>
          <a:spcBef>
            <a:spcPts val="4700"/>
          </a:spcBef>
          <a:spcAft>
            <a:spcPts val="0"/>
          </a:spcAft>
          <a:buClrTx/>
          <a:buSzTx/>
          <a:buFontTx/>
          <a:buNone/>
          <a:tabLst/>
          <a:defRPr b="0" baseline="0" cap="none" i="0" spc="0" strike="noStrike" sz="4000" u="none" kumimoji="0" normalizeH="0">
            <a:ln>
              <a:noFill/>
            </a:ln>
            <a:solidFill>
              <a:schemeClr val="accent1">
                <a:satOff val="-9155"/>
                <a:lumOff val="-32673"/>
              </a:schemeClr>
            </a:solidFill>
            <a:effectLst/>
            <a:uFillTx/>
            <a:latin typeface="Avenir Next Regular"/>
            <a:ea typeface="Avenir Next Regular"/>
            <a:cs typeface="Avenir Next Regular"/>
            <a:sym typeface="Avenir Next Regular"/>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38_MinimalistLight">
  <a:themeElements>
    <a:clrScheme name="38_MinimalistLight">
      <a:dk1>
        <a:srgbClr val="000000"/>
      </a:dk1>
      <a:lt1>
        <a:srgbClr val="FFFFFF"/>
      </a:lt1>
      <a:dk2>
        <a:srgbClr val="53585F"/>
      </a:dk2>
      <a:lt2>
        <a:srgbClr val="D5D5D5"/>
      </a:lt2>
      <a:accent1>
        <a:srgbClr val="9FAABA"/>
      </a:accent1>
      <a:accent2>
        <a:srgbClr val="88A7B2"/>
      </a:accent2>
      <a:accent3>
        <a:srgbClr val="94B9A3"/>
      </a:accent3>
      <a:accent4>
        <a:srgbClr val="F0BE5E"/>
      </a:accent4>
      <a:accent5>
        <a:srgbClr val="D5B7B7"/>
      </a:accent5>
      <a:accent6>
        <a:srgbClr val="B894B1"/>
      </a:accent6>
      <a:hlink>
        <a:srgbClr val="0000FF"/>
      </a:hlink>
      <a:folHlink>
        <a:srgbClr val="FF00FF"/>
      </a:folHlink>
    </a:clrScheme>
    <a:fontScheme name="38_MinimalistLight">
      <a:majorFont>
        <a:latin typeface="Produkt Extralight"/>
        <a:ea typeface="Produkt Extralight"/>
        <a:cs typeface="Produkt Extralight"/>
      </a:majorFont>
      <a:minorFont>
        <a:latin typeface="Produkt Extralight"/>
        <a:ea typeface="Produkt Extralight"/>
        <a:cs typeface="Produkt Extralight"/>
      </a:minorFont>
    </a:fontScheme>
    <a:fmtScheme name="38_MinimalistLight">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atOff val="-9155"/>
            <a:lumOff val="-32673"/>
          </a:schemeClr>
        </a:solid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825500" rtl="0" fontAlgn="auto" latinLnBrk="0" hangingPunct="0">
          <a:lnSpc>
            <a:spcPct val="100000"/>
          </a:lnSpc>
          <a:spcBef>
            <a:spcPts val="0"/>
          </a:spcBef>
          <a:spcAft>
            <a:spcPts val="0"/>
          </a:spcAft>
          <a:buClrTx/>
          <a:buSzTx/>
          <a:buFontTx/>
          <a:buNone/>
          <a:tabLst/>
          <a:defRPr b="0" baseline="0" cap="none" i="0" spc="0" strike="noStrike" sz="3200" u="none" kumimoji="0" normalizeH="0">
            <a:ln>
              <a:noFill/>
            </a:ln>
            <a:solidFill>
              <a:srgbClr val="FFFFFF"/>
            </a:solidFill>
            <a:effectLst/>
            <a:uFillTx/>
            <a:latin typeface="Avenir Next Regular"/>
            <a:ea typeface="Avenir Next Regular"/>
            <a:cs typeface="Avenir Next Regular"/>
            <a:sym typeface="Avenir Next Regular"/>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atOff val="-9155"/>
              <a:lumOff val="-32673"/>
            </a:schemeClr>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l" defTabSz="355600" rtl="0" fontAlgn="auto" latinLnBrk="0" hangingPunct="0">
          <a:lnSpc>
            <a:spcPct val="100000"/>
          </a:lnSpc>
          <a:spcBef>
            <a:spcPts val="4700"/>
          </a:spcBef>
          <a:spcAft>
            <a:spcPts val="0"/>
          </a:spcAft>
          <a:buClrTx/>
          <a:buSzTx/>
          <a:buFontTx/>
          <a:buNone/>
          <a:tabLst/>
          <a:defRPr b="0" baseline="0" cap="none" i="0" spc="0" strike="noStrike" sz="4000" u="none" kumimoji="0" normalizeH="0">
            <a:ln>
              <a:noFill/>
            </a:ln>
            <a:solidFill>
              <a:schemeClr val="accent1">
                <a:satOff val="-9155"/>
                <a:lumOff val="-32673"/>
              </a:schemeClr>
            </a:solidFill>
            <a:effectLst/>
            <a:uFillTx/>
            <a:latin typeface="Avenir Next Regular"/>
            <a:ea typeface="Avenir Next Regular"/>
            <a:cs typeface="Avenir Next Regular"/>
            <a:sym typeface="Avenir Next Regular"/>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