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58" r:id="rId4"/>
    <p:sldId id="259" r:id="rId5"/>
    <p:sldId id="260" r:id="rId6"/>
    <p:sldId id="262" r:id="rId7"/>
    <p:sldId id="261"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9" d="100"/>
          <a:sy n="89" d="100"/>
        </p:scale>
        <p:origin x="437"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E8E0961-EBA3-F3C5-D38C-BD0D5CFC0401}"/>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3" name="Date Placeholder 2">
            <a:extLst>
              <a:ext uri="{FF2B5EF4-FFF2-40B4-BE49-F238E27FC236}">
                <a16:creationId xmlns:a16="http://schemas.microsoft.com/office/drawing/2014/main" id="{5D9C9A98-21E5-E644-997E-7DF70E267EE0}"/>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43A8367D-C4E7-42F2-BE80-B09F131C09FD}" type="datetime1">
              <a:rPr lang="en-GB"/>
              <a:pPr lvl="0"/>
              <a:t>01/02/2024</a:t>
            </a:fld>
            <a:endParaRPr lang="en-GB"/>
          </a:p>
        </p:txBody>
      </p:sp>
      <p:sp>
        <p:nvSpPr>
          <p:cNvPr id="4" name="Slide Image Placeholder 3">
            <a:extLst>
              <a:ext uri="{FF2B5EF4-FFF2-40B4-BE49-F238E27FC236}">
                <a16:creationId xmlns:a16="http://schemas.microsoft.com/office/drawing/2014/main" id="{C3A9F545-F3D3-5BEA-EB0B-2C1940771F25}"/>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542F0B00-C5C1-FCB5-DF50-F0B31C6AEE77}"/>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05BBE468-56B2-BD0E-4110-0D4035769FF6}"/>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endParaRPr lang="en-GB"/>
          </a:p>
        </p:txBody>
      </p:sp>
      <p:sp>
        <p:nvSpPr>
          <p:cNvPr id="7" name="Slide Number Placeholder 6">
            <a:extLst>
              <a:ext uri="{FF2B5EF4-FFF2-40B4-BE49-F238E27FC236}">
                <a16:creationId xmlns:a16="http://schemas.microsoft.com/office/drawing/2014/main" id="{79EE8526-B670-E19B-D806-D85976C51586}"/>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Aptos"/>
              </a:defRPr>
            </a:lvl1pPr>
          </a:lstStyle>
          <a:p>
            <a:pPr lvl="0"/>
            <a:fld id="{68BCAA49-6AFB-48BF-BD1B-BB637FFE0DCC}" type="slidenum">
              <a:t>‹#›</a:t>
            </a:fld>
            <a:endParaRPr lang="en-GB"/>
          </a:p>
        </p:txBody>
      </p:sp>
    </p:spTree>
    <p:extLst>
      <p:ext uri="{BB962C8B-B14F-4D97-AF65-F5344CB8AC3E}">
        <p14:creationId xmlns:p14="http://schemas.microsoft.com/office/powerpoint/2010/main" val="12822296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Apto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631495-37A4-2CF5-3047-B4581C4CF2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ABE0A5-CF43-7D5A-1A47-58D9079BF9E4}"/>
              </a:ext>
            </a:extLst>
          </p:cNvPr>
          <p:cNvSpPr txBox="1">
            <a:spLocks noGrp="1"/>
          </p:cNvSpPr>
          <p:nvPr>
            <p:ph type="body" sz="quarter" idx="1"/>
          </p:nvPr>
        </p:nvSpPr>
        <p:spPr/>
        <p:txBody>
          <a:bodyPr/>
          <a:lstStyle/>
          <a:p>
            <a:pPr lvl="0"/>
            <a:r>
              <a:rPr lang="en-GB">
                <a:latin typeface="Arial" pitchFamily="34"/>
                <a:cs typeface="Arial" pitchFamily="34"/>
              </a:rPr>
              <a:t>In this presentation, we will discuss why we choose Twitter as our major platform, the key features it provides, a sneak peek at a sample campaign, and how we measure our success on this dynamic network.</a:t>
            </a:r>
          </a:p>
          <a:p>
            <a:pPr lvl="0"/>
            <a:r>
              <a:rPr lang="en-GB">
                <a:latin typeface="Arial" pitchFamily="34"/>
                <a:cs typeface="Arial" pitchFamily="34"/>
              </a:rPr>
              <a:t>Twitter's versatility and reach are ideally aligned with our marketing objectives, making it the ideal platform for Subway's digital marketing efforts. So, let's get started and look at how Twitter can benefit Subway.</a:t>
            </a:r>
          </a:p>
        </p:txBody>
      </p:sp>
      <p:sp>
        <p:nvSpPr>
          <p:cNvPr id="4" name="Slide Number Placeholder 3">
            <a:extLst>
              <a:ext uri="{FF2B5EF4-FFF2-40B4-BE49-F238E27FC236}">
                <a16:creationId xmlns:a16="http://schemas.microsoft.com/office/drawing/2014/main" id="{503189E0-6EB1-773D-DFCC-BCD6C97BBA5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4D79F73-DA6D-4EB8-BB51-6957FD734203}" type="slidenum">
              <a:t>1</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522747-57B3-FCDB-1854-72F77FE1FA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90D0629-93B0-DC2D-10EC-3F8CA6F8014C}"/>
              </a:ext>
            </a:extLst>
          </p:cNvPr>
          <p:cNvSpPr txBox="1">
            <a:spLocks noGrp="1"/>
          </p:cNvSpPr>
          <p:nvPr>
            <p:ph type="body" sz="quarter" idx="1"/>
          </p:nvPr>
        </p:nvSpPr>
        <p:spPr/>
        <p:txBody>
          <a:bodyPr/>
          <a:lstStyle/>
          <a:p>
            <a:pPr lvl="0"/>
            <a:r>
              <a:rPr lang="en-GB">
                <a:latin typeface="Arial" pitchFamily="34"/>
                <a:cs typeface="Arial" pitchFamily="34"/>
              </a:rPr>
              <a:t>Let's now examine our selection of Twitter in more detail. We will examine its compatibility with Subway's customer base and demonstrate how our choice was influenced by social media marketing theories and market research.</a:t>
            </a:r>
          </a:p>
        </p:txBody>
      </p:sp>
      <p:sp>
        <p:nvSpPr>
          <p:cNvPr id="4" name="Slide Number Placeholder 3">
            <a:extLst>
              <a:ext uri="{FF2B5EF4-FFF2-40B4-BE49-F238E27FC236}">
                <a16:creationId xmlns:a16="http://schemas.microsoft.com/office/drawing/2014/main" id="{A352F32D-FE3A-CCDB-D665-F6C9E1FA048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8CA423F-AC05-4868-A7E1-DB309A2FC1A2}" type="slidenum">
              <a:t>2</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F845ED-2B5B-F02A-5EFF-EA64387A03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B7F1E3-1323-AAA4-E96A-6E2361BC650D}"/>
              </a:ext>
            </a:extLst>
          </p:cNvPr>
          <p:cNvSpPr txBox="1">
            <a:spLocks noGrp="1"/>
          </p:cNvSpPr>
          <p:nvPr>
            <p:ph type="body" sz="quarter" idx="1"/>
          </p:nvPr>
        </p:nvSpPr>
        <p:spPr/>
        <p:txBody>
          <a:bodyPr/>
          <a:lstStyle/>
          <a:p>
            <a:pPr lvl="0"/>
            <a:r>
              <a:rPr lang="en-GB">
                <a:latin typeface="Arial" pitchFamily="34"/>
                <a:cs typeface="Arial" pitchFamily="34"/>
              </a:rPr>
              <a:t>Let's examine the main features that Twitter offers and how well they fit with Subway's marketing goals. We'll also discuss how these characteristics align with accepted theories of social media participation.</a:t>
            </a:r>
          </a:p>
        </p:txBody>
      </p:sp>
      <p:sp>
        <p:nvSpPr>
          <p:cNvPr id="4" name="Slide Number Placeholder 3">
            <a:extLst>
              <a:ext uri="{FF2B5EF4-FFF2-40B4-BE49-F238E27FC236}">
                <a16:creationId xmlns:a16="http://schemas.microsoft.com/office/drawing/2014/main" id="{EE296964-A9D8-79C7-93E1-C4F28C7D83E3}"/>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9E1D99E-0357-4DC2-A6F9-8E22B520DD65}" type="slidenum">
              <a:t>3</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51023A9-A4FF-5AFE-1A0F-AAFF690F13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28966C-26AD-D66A-16D3-CB53786590B9}"/>
              </a:ext>
            </a:extLst>
          </p:cNvPr>
          <p:cNvSpPr txBox="1">
            <a:spLocks noGrp="1"/>
          </p:cNvSpPr>
          <p:nvPr>
            <p:ph type="body" sz="quarter" idx="1"/>
          </p:nvPr>
        </p:nvSpPr>
        <p:spPr/>
        <p:txBody>
          <a:bodyPr/>
          <a:lstStyle/>
          <a:p>
            <a:pPr lvl="0"/>
            <a:r>
              <a:rPr lang="en-GB">
                <a:latin typeface="Arial" pitchFamily="34"/>
                <a:cs typeface="Arial" pitchFamily="34"/>
              </a:rPr>
              <a:t>Here's a glimpse of a potential Twitter campaign for Subway, featuring our new "Green Delight Sandwich." We're leveraging Twitter's capabilities to announce, engage, and create buzz around this sustainable menu addition. This campaign is closely aligned with the strategies we've discussed in our marketing plan.</a:t>
            </a:r>
          </a:p>
        </p:txBody>
      </p:sp>
      <p:sp>
        <p:nvSpPr>
          <p:cNvPr id="4" name="Slide Number Placeholder 3">
            <a:extLst>
              <a:ext uri="{FF2B5EF4-FFF2-40B4-BE49-F238E27FC236}">
                <a16:creationId xmlns:a16="http://schemas.microsoft.com/office/drawing/2014/main" id="{94C3F749-C453-C05F-5D60-5CCA93BF8A8E}"/>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5E156A5-A34A-489B-9DCA-26D1A5F25CE6}" type="slidenum">
              <a:t>4</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862EF6-7C5B-8E28-BBB8-C06F0FB93C3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9A3ED8D-5784-8D00-48F4-BFC53DB5E6BA}"/>
              </a:ext>
            </a:extLst>
          </p:cNvPr>
          <p:cNvSpPr txBox="1">
            <a:spLocks noGrp="1"/>
          </p:cNvSpPr>
          <p:nvPr>
            <p:ph type="body" sz="quarter" idx="1"/>
          </p:nvPr>
        </p:nvSpPr>
        <p:spPr/>
        <p:txBody>
          <a:bodyPr/>
          <a:lstStyle/>
          <a:p>
            <a:pPr lvl="0"/>
            <a:r>
              <a:rPr lang="en-GB">
                <a:latin typeface="Arial" pitchFamily="34"/>
                <a:cs typeface="Arial" pitchFamily="34"/>
              </a:rPr>
              <a:t>We'll use numerous critical measures and KPIs to assess the performance of our Twitter campaign, such as impressions, engagement rate, CTR, and conversion rate. In addition, we will evaluate social media reach, brand mentions, and sentiment to verify that our campaign is in line with Subway's objectives. These metrics provide useful information about our campaign's impact. We'll also use digital marketing analytics tools to track and analyse campaign performance and ROI, ensuring that we make data-driven decisions.</a:t>
            </a:r>
          </a:p>
        </p:txBody>
      </p:sp>
      <p:sp>
        <p:nvSpPr>
          <p:cNvPr id="4" name="Slide Number Placeholder 3">
            <a:extLst>
              <a:ext uri="{FF2B5EF4-FFF2-40B4-BE49-F238E27FC236}">
                <a16:creationId xmlns:a16="http://schemas.microsoft.com/office/drawing/2014/main" id="{B3D78731-CABE-250D-5A1A-FFA1A69BC62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8869484-BB13-4476-AB89-0FEA110DBB4E}" type="slidenum">
              <a:t>5</a:t>
            </a:fld>
            <a:endParaRPr lang="en-GB" sz="1200" b="0" i="0" u="none" strike="noStrike" kern="1200" cap="none" spc="0" baseline="0">
              <a:solidFill>
                <a:srgbClr val="000000"/>
              </a:solidFill>
              <a:uFillTx/>
              <a:latin typeface="Apto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5CB116-CE9C-D3A7-0B38-FE4E78F0F5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14BA98-E7E4-3496-841D-6731D6FFB81B}"/>
              </a:ext>
            </a:extLst>
          </p:cNvPr>
          <p:cNvSpPr txBox="1">
            <a:spLocks noGrp="1"/>
          </p:cNvSpPr>
          <p:nvPr>
            <p:ph type="body" sz="quarter" idx="1"/>
          </p:nvPr>
        </p:nvSpPr>
        <p:spPr/>
        <p:txBody>
          <a:bodyPr/>
          <a:lstStyle/>
          <a:p>
            <a:pPr lvl="0"/>
            <a:r>
              <a:rPr lang="en-GB">
                <a:latin typeface="Arial" pitchFamily="34"/>
                <a:cs typeface="Arial" pitchFamily="34"/>
              </a:rPr>
              <a:t>Finally, Subway's digital marketing approach relies heavily on Twitter. We reviewed why Twitter was chosen, its key advantages, and even looked at a sample campaign. Measuring success with metrics guarantees that we are on the correct track. Twitter's dynamic platform nicely coincides with Subway's goals, making it a useful resource. As we move forward, let us embrace this journey together and strengthen Subway's internet presence more than before. Stay active, stay connected, and stay on Subway!</a:t>
            </a:r>
          </a:p>
        </p:txBody>
      </p:sp>
      <p:sp>
        <p:nvSpPr>
          <p:cNvPr id="4" name="Slide Number Placeholder 3">
            <a:extLst>
              <a:ext uri="{FF2B5EF4-FFF2-40B4-BE49-F238E27FC236}">
                <a16:creationId xmlns:a16="http://schemas.microsoft.com/office/drawing/2014/main" id="{5D64EBFF-BF8F-9B3D-AA37-DE11CF4A657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D28CEEC8-A335-4F9B-ACA9-FC981B9756CA}" type="slidenum">
              <a:t>6</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A1548-D073-C1BB-F71B-0A29B8F8E812}"/>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98C76665-CCFC-0816-9B0E-599D3D1EDFDB}"/>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BD374416-BEC8-1B36-5CE9-9517416E9675}"/>
              </a:ext>
            </a:extLst>
          </p:cNvPr>
          <p:cNvSpPr txBox="1">
            <a:spLocks noGrp="1"/>
          </p:cNvSpPr>
          <p:nvPr>
            <p:ph type="dt" sz="half" idx="7"/>
          </p:nvPr>
        </p:nvSpPr>
        <p:spPr/>
        <p:txBody>
          <a:bodyPr/>
          <a:lstStyle>
            <a:lvl1pPr>
              <a:defRPr/>
            </a:lvl1pPr>
          </a:lstStyle>
          <a:p>
            <a:pPr lvl="0"/>
            <a:fld id="{48E6DB54-52F1-4126-8CD2-AC7CCA3ED89E}" type="datetime1">
              <a:rPr lang="en-GB"/>
              <a:pPr lvl="0"/>
              <a:t>01/02/2024</a:t>
            </a:fld>
            <a:endParaRPr lang="en-GB"/>
          </a:p>
        </p:txBody>
      </p:sp>
      <p:sp>
        <p:nvSpPr>
          <p:cNvPr id="5" name="Footer Placeholder 4">
            <a:extLst>
              <a:ext uri="{FF2B5EF4-FFF2-40B4-BE49-F238E27FC236}">
                <a16:creationId xmlns:a16="http://schemas.microsoft.com/office/drawing/2014/main" id="{7324AC5C-F652-3BC5-5256-8BED32AD203D}"/>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11311BE-3E4E-F538-1862-4369AA211DB7}"/>
              </a:ext>
            </a:extLst>
          </p:cNvPr>
          <p:cNvSpPr txBox="1">
            <a:spLocks noGrp="1"/>
          </p:cNvSpPr>
          <p:nvPr>
            <p:ph type="sldNum" sz="quarter" idx="8"/>
          </p:nvPr>
        </p:nvSpPr>
        <p:spPr/>
        <p:txBody>
          <a:bodyPr/>
          <a:lstStyle>
            <a:lvl1pPr>
              <a:defRPr/>
            </a:lvl1pPr>
          </a:lstStyle>
          <a:p>
            <a:pPr lvl="0"/>
            <a:fld id="{E07C9E06-D3B9-42DC-9FB9-3B34CC4D301B}" type="slidenum">
              <a:t>‹#›</a:t>
            </a:fld>
            <a:endParaRPr lang="en-GB"/>
          </a:p>
        </p:txBody>
      </p:sp>
    </p:spTree>
    <p:extLst>
      <p:ext uri="{BB962C8B-B14F-4D97-AF65-F5344CB8AC3E}">
        <p14:creationId xmlns:p14="http://schemas.microsoft.com/office/powerpoint/2010/main" val="341040083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2EEF0-6B2D-7D98-457E-D2C489D7BCD9}"/>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38AD0B5-6247-6180-77CE-17E52C1497B4}"/>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0C8266-7A93-7385-5065-11FE9E479D36}"/>
              </a:ext>
            </a:extLst>
          </p:cNvPr>
          <p:cNvSpPr txBox="1">
            <a:spLocks noGrp="1"/>
          </p:cNvSpPr>
          <p:nvPr>
            <p:ph type="dt" sz="half" idx="7"/>
          </p:nvPr>
        </p:nvSpPr>
        <p:spPr/>
        <p:txBody>
          <a:bodyPr/>
          <a:lstStyle>
            <a:lvl1pPr>
              <a:defRPr/>
            </a:lvl1pPr>
          </a:lstStyle>
          <a:p>
            <a:pPr lvl="0"/>
            <a:fld id="{8696B8A1-95CA-4307-B541-D1E455289B4F}" type="datetime1">
              <a:rPr lang="en-GB"/>
              <a:pPr lvl="0"/>
              <a:t>01/02/2024</a:t>
            </a:fld>
            <a:endParaRPr lang="en-GB"/>
          </a:p>
        </p:txBody>
      </p:sp>
      <p:sp>
        <p:nvSpPr>
          <p:cNvPr id="5" name="Footer Placeholder 4">
            <a:extLst>
              <a:ext uri="{FF2B5EF4-FFF2-40B4-BE49-F238E27FC236}">
                <a16:creationId xmlns:a16="http://schemas.microsoft.com/office/drawing/2014/main" id="{27C0E488-961C-F501-F253-A060CCEBDD8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731A20D-5E03-7722-7CFC-19DF838AB946}"/>
              </a:ext>
            </a:extLst>
          </p:cNvPr>
          <p:cNvSpPr txBox="1">
            <a:spLocks noGrp="1"/>
          </p:cNvSpPr>
          <p:nvPr>
            <p:ph type="sldNum" sz="quarter" idx="8"/>
          </p:nvPr>
        </p:nvSpPr>
        <p:spPr/>
        <p:txBody>
          <a:bodyPr/>
          <a:lstStyle>
            <a:lvl1pPr>
              <a:defRPr/>
            </a:lvl1pPr>
          </a:lstStyle>
          <a:p>
            <a:pPr lvl="0"/>
            <a:fld id="{B355EA3C-8975-4725-94C2-46AFA770C82F}" type="slidenum">
              <a:t>‹#›</a:t>
            </a:fld>
            <a:endParaRPr lang="en-GB"/>
          </a:p>
        </p:txBody>
      </p:sp>
    </p:spTree>
    <p:extLst>
      <p:ext uri="{BB962C8B-B14F-4D97-AF65-F5344CB8AC3E}">
        <p14:creationId xmlns:p14="http://schemas.microsoft.com/office/powerpoint/2010/main" val="2032244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74B66-191D-D470-E0F7-497E23B30C56}"/>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FE4ACFAD-929E-63BF-6DAA-5574361B9870}"/>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6D8CE537-F4AC-00B8-2024-5DCBC25F04D2}"/>
              </a:ext>
            </a:extLst>
          </p:cNvPr>
          <p:cNvSpPr txBox="1">
            <a:spLocks noGrp="1"/>
          </p:cNvSpPr>
          <p:nvPr>
            <p:ph type="dt" sz="half" idx="7"/>
          </p:nvPr>
        </p:nvSpPr>
        <p:spPr/>
        <p:txBody>
          <a:bodyPr/>
          <a:lstStyle>
            <a:lvl1pPr>
              <a:defRPr/>
            </a:lvl1pPr>
          </a:lstStyle>
          <a:p>
            <a:pPr lvl="0"/>
            <a:fld id="{BBF8D6DC-6027-4950-B1B7-753B32E686B5}" type="datetime1">
              <a:rPr lang="en-GB"/>
              <a:pPr lvl="0"/>
              <a:t>01/02/2024</a:t>
            </a:fld>
            <a:endParaRPr lang="en-GB"/>
          </a:p>
        </p:txBody>
      </p:sp>
      <p:sp>
        <p:nvSpPr>
          <p:cNvPr id="5" name="Footer Placeholder 4">
            <a:extLst>
              <a:ext uri="{FF2B5EF4-FFF2-40B4-BE49-F238E27FC236}">
                <a16:creationId xmlns:a16="http://schemas.microsoft.com/office/drawing/2014/main" id="{04655E26-3291-E25C-6483-E3AEE537DC6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E30B27E-54DE-5592-D90D-6BCE89C26F7A}"/>
              </a:ext>
            </a:extLst>
          </p:cNvPr>
          <p:cNvSpPr txBox="1">
            <a:spLocks noGrp="1"/>
          </p:cNvSpPr>
          <p:nvPr>
            <p:ph type="sldNum" sz="quarter" idx="8"/>
          </p:nvPr>
        </p:nvSpPr>
        <p:spPr/>
        <p:txBody>
          <a:bodyPr/>
          <a:lstStyle>
            <a:lvl1pPr>
              <a:defRPr/>
            </a:lvl1pPr>
          </a:lstStyle>
          <a:p>
            <a:pPr lvl="0"/>
            <a:fld id="{81011943-2E8C-4128-8ECF-8D97F1FCA52F}" type="slidenum">
              <a:t>‹#›</a:t>
            </a:fld>
            <a:endParaRPr lang="en-GB"/>
          </a:p>
        </p:txBody>
      </p:sp>
    </p:spTree>
    <p:extLst>
      <p:ext uri="{BB962C8B-B14F-4D97-AF65-F5344CB8AC3E}">
        <p14:creationId xmlns:p14="http://schemas.microsoft.com/office/powerpoint/2010/main" val="33419627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8265F-82D5-5C47-FD9B-046709AFBD7A}"/>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9F1DD462-D29E-AD31-02D3-88B13A938019}"/>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5989B66-7FCA-85E2-DA6D-B1BF42FDED03}"/>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BE85F3C-F948-D99C-17B1-4DB885BA217E}"/>
              </a:ext>
            </a:extLst>
          </p:cNvPr>
          <p:cNvSpPr txBox="1">
            <a:spLocks noGrp="1"/>
          </p:cNvSpPr>
          <p:nvPr>
            <p:ph type="dt" sz="half" idx="7"/>
          </p:nvPr>
        </p:nvSpPr>
        <p:spPr/>
        <p:txBody>
          <a:bodyPr/>
          <a:lstStyle>
            <a:lvl1pPr>
              <a:defRPr/>
            </a:lvl1pPr>
          </a:lstStyle>
          <a:p>
            <a:pPr lvl="0"/>
            <a:fld id="{3849297E-6017-42AC-96B0-46B21EBF791D}" type="datetime1">
              <a:rPr lang="en-GB"/>
              <a:pPr lvl="0"/>
              <a:t>01/02/2024</a:t>
            </a:fld>
            <a:endParaRPr lang="en-GB"/>
          </a:p>
        </p:txBody>
      </p:sp>
      <p:sp>
        <p:nvSpPr>
          <p:cNvPr id="6" name="Footer Placeholder 5">
            <a:extLst>
              <a:ext uri="{FF2B5EF4-FFF2-40B4-BE49-F238E27FC236}">
                <a16:creationId xmlns:a16="http://schemas.microsoft.com/office/drawing/2014/main" id="{872A0443-AE6C-21DC-C0B9-93AB1ABC4E21}"/>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1FED5A16-B9C2-A5FE-9527-62BA8845AE4F}"/>
              </a:ext>
            </a:extLst>
          </p:cNvPr>
          <p:cNvSpPr txBox="1">
            <a:spLocks noGrp="1"/>
          </p:cNvSpPr>
          <p:nvPr>
            <p:ph type="sldNum" sz="quarter" idx="8"/>
          </p:nvPr>
        </p:nvSpPr>
        <p:spPr/>
        <p:txBody>
          <a:bodyPr/>
          <a:lstStyle>
            <a:lvl1pPr>
              <a:defRPr/>
            </a:lvl1pPr>
          </a:lstStyle>
          <a:p>
            <a:pPr lvl="0"/>
            <a:fld id="{BCBE0B04-B2E4-43E4-9B2C-F8B767BA9399}" type="slidenum">
              <a:t>‹#›</a:t>
            </a:fld>
            <a:endParaRPr lang="en-GB"/>
          </a:p>
        </p:txBody>
      </p:sp>
    </p:spTree>
    <p:extLst>
      <p:ext uri="{BB962C8B-B14F-4D97-AF65-F5344CB8AC3E}">
        <p14:creationId xmlns:p14="http://schemas.microsoft.com/office/powerpoint/2010/main" val="3272790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D4C85-80D8-4254-549B-246F9C9EDC08}"/>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479007F6-94C4-ED40-C61A-4D49A6FAF1CE}"/>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5F49A8B4-D8FB-2590-1805-29B9937FFFFE}"/>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1C99042-1459-B96E-A17B-92726A30CCBE}"/>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AE68E757-195F-9A33-3B1D-367BA0308C28}"/>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2358CDF-6A53-8848-B34C-3811FDE7CE87}"/>
              </a:ext>
            </a:extLst>
          </p:cNvPr>
          <p:cNvSpPr txBox="1">
            <a:spLocks noGrp="1"/>
          </p:cNvSpPr>
          <p:nvPr>
            <p:ph type="dt" sz="half" idx="7"/>
          </p:nvPr>
        </p:nvSpPr>
        <p:spPr/>
        <p:txBody>
          <a:bodyPr/>
          <a:lstStyle>
            <a:lvl1pPr>
              <a:defRPr/>
            </a:lvl1pPr>
          </a:lstStyle>
          <a:p>
            <a:pPr lvl="0"/>
            <a:fld id="{709C67D4-3553-443D-A7F6-987099116E85}" type="datetime1">
              <a:rPr lang="en-GB"/>
              <a:pPr lvl="0"/>
              <a:t>01/02/2024</a:t>
            </a:fld>
            <a:endParaRPr lang="en-GB"/>
          </a:p>
        </p:txBody>
      </p:sp>
      <p:sp>
        <p:nvSpPr>
          <p:cNvPr id="8" name="Footer Placeholder 7">
            <a:extLst>
              <a:ext uri="{FF2B5EF4-FFF2-40B4-BE49-F238E27FC236}">
                <a16:creationId xmlns:a16="http://schemas.microsoft.com/office/drawing/2014/main" id="{4E1774E6-95F6-C950-47D7-A327BAC30AA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F7B91079-157C-AE7B-5AE7-26457A75E07B}"/>
              </a:ext>
            </a:extLst>
          </p:cNvPr>
          <p:cNvSpPr txBox="1">
            <a:spLocks noGrp="1"/>
          </p:cNvSpPr>
          <p:nvPr>
            <p:ph type="sldNum" sz="quarter" idx="8"/>
          </p:nvPr>
        </p:nvSpPr>
        <p:spPr/>
        <p:txBody>
          <a:bodyPr/>
          <a:lstStyle>
            <a:lvl1pPr>
              <a:defRPr/>
            </a:lvl1pPr>
          </a:lstStyle>
          <a:p>
            <a:pPr lvl="0"/>
            <a:fld id="{2E3C32C2-D418-4538-9345-7A30C230B659}" type="slidenum">
              <a:t>‹#›</a:t>
            </a:fld>
            <a:endParaRPr lang="en-GB"/>
          </a:p>
        </p:txBody>
      </p:sp>
    </p:spTree>
    <p:extLst>
      <p:ext uri="{BB962C8B-B14F-4D97-AF65-F5344CB8AC3E}">
        <p14:creationId xmlns:p14="http://schemas.microsoft.com/office/powerpoint/2010/main" val="3040881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AFA2F-864B-A574-CA86-203A22AD7C51}"/>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3187BE89-9FA5-4AFF-1A71-2017C62DC556}"/>
              </a:ext>
            </a:extLst>
          </p:cNvPr>
          <p:cNvSpPr txBox="1">
            <a:spLocks noGrp="1"/>
          </p:cNvSpPr>
          <p:nvPr>
            <p:ph type="dt" sz="half" idx="7"/>
          </p:nvPr>
        </p:nvSpPr>
        <p:spPr/>
        <p:txBody>
          <a:bodyPr/>
          <a:lstStyle>
            <a:lvl1pPr>
              <a:defRPr/>
            </a:lvl1pPr>
          </a:lstStyle>
          <a:p>
            <a:pPr lvl="0"/>
            <a:fld id="{3F2D268E-A0FB-4B65-8DDC-4989EDEB5D39}" type="datetime1">
              <a:rPr lang="en-GB"/>
              <a:pPr lvl="0"/>
              <a:t>01/02/2024</a:t>
            </a:fld>
            <a:endParaRPr lang="en-GB"/>
          </a:p>
        </p:txBody>
      </p:sp>
      <p:sp>
        <p:nvSpPr>
          <p:cNvPr id="4" name="Footer Placeholder 3">
            <a:extLst>
              <a:ext uri="{FF2B5EF4-FFF2-40B4-BE49-F238E27FC236}">
                <a16:creationId xmlns:a16="http://schemas.microsoft.com/office/drawing/2014/main" id="{C0B741F3-529D-E271-B14A-6514E8CE2533}"/>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EBDBB1DE-52D2-09B5-BC4D-F03F9EBEA62C}"/>
              </a:ext>
            </a:extLst>
          </p:cNvPr>
          <p:cNvSpPr txBox="1">
            <a:spLocks noGrp="1"/>
          </p:cNvSpPr>
          <p:nvPr>
            <p:ph type="sldNum" sz="quarter" idx="8"/>
          </p:nvPr>
        </p:nvSpPr>
        <p:spPr/>
        <p:txBody>
          <a:bodyPr/>
          <a:lstStyle>
            <a:lvl1pPr>
              <a:defRPr/>
            </a:lvl1pPr>
          </a:lstStyle>
          <a:p>
            <a:pPr lvl="0"/>
            <a:fld id="{DCAAFE41-F5A0-48FF-8144-059BCD0C49C2}" type="slidenum">
              <a:t>‹#›</a:t>
            </a:fld>
            <a:endParaRPr lang="en-GB"/>
          </a:p>
        </p:txBody>
      </p:sp>
    </p:spTree>
    <p:extLst>
      <p:ext uri="{BB962C8B-B14F-4D97-AF65-F5344CB8AC3E}">
        <p14:creationId xmlns:p14="http://schemas.microsoft.com/office/powerpoint/2010/main" val="3593763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A51853-66FE-65BB-1C66-DAD30C7C4E01}"/>
              </a:ext>
            </a:extLst>
          </p:cNvPr>
          <p:cNvSpPr txBox="1">
            <a:spLocks noGrp="1"/>
          </p:cNvSpPr>
          <p:nvPr>
            <p:ph type="dt" sz="half" idx="7"/>
          </p:nvPr>
        </p:nvSpPr>
        <p:spPr/>
        <p:txBody>
          <a:bodyPr/>
          <a:lstStyle>
            <a:lvl1pPr>
              <a:defRPr/>
            </a:lvl1pPr>
          </a:lstStyle>
          <a:p>
            <a:pPr lvl="0"/>
            <a:fld id="{C171A163-982D-4866-A970-211A47F18F93}" type="datetime1">
              <a:rPr lang="en-GB"/>
              <a:pPr lvl="0"/>
              <a:t>01/02/2024</a:t>
            </a:fld>
            <a:endParaRPr lang="en-GB"/>
          </a:p>
        </p:txBody>
      </p:sp>
      <p:sp>
        <p:nvSpPr>
          <p:cNvPr id="3" name="Footer Placeholder 2">
            <a:extLst>
              <a:ext uri="{FF2B5EF4-FFF2-40B4-BE49-F238E27FC236}">
                <a16:creationId xmlns:a16="http://schemas.microsoft.com/office/drawing/2014/main" id="{9C0AB8B4-6D4C-B0D9-D90D-1D4B65300148}"/>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1ED19F26-3BA8-71F0-37B7-5DC97E1335F6}"/>
              </a:ext>
            </a:extLst>
          </p:cNvPr>
          <p:cNvSpPr txBox="1">
            <a:spLocks noGrp="1"/>
          </p:cNvSpPr>
          <p:nvPr>
            <p:ph type="sldNum" sz="quarter" idx="8"/>
          </p:nvPr>
        </p:nvSpPr>
        <p:spPr/>
        <p:txBody>
          <a:bodyPr/>
          <a:lstStyle>
            <a:lvl1pPr>
              <a:defRPr/>
            </a:lvl1pPr>
          </a:lstStyle>
          <a:p>
            <a:pPr lvl="0"/>
            <a:fld id="{636C960C-F8D1-471A-AA4E-A13E8451A59D}" type="slidenum">
              <a:t>‹#›</a:t>
            </a:fld>
            <a:endParaRPr lang="en-GB"/>
          </a:p>
        </p:txBody>
      </p:sp>
    </p:spTree>
    <p:extLst>
      <p:ext uri="{BB962C8B-B14F-4D97-AF65-F5344CB8AC3E}">
        <p14:creationId xmlns:p14="http://schemas.microsoft.com/office/powerpoint/2010/main" val="4256565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E46ED-7C24-109F-AB6E-A176C3272B3E}"/>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FECEBE2A-05B8-CB2B-BFDD-B2205D44566F}"/>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53FDA3-5930-2001-EFC9-0AC6A5ACAF5C}"/>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2EA9B6ED-ABCC-8DBA-49CA-9D069E3CBAE9}"/>
              </a:ext>
            </a:extLst>
          </p:cNvPr>
          <p:cNvSpPr txBox="1">
            <a:spLocks noGrp="1"/>
          </p:cNvSpPr>
          <p:nvPr>
            <p:ph type="dt" sz="half" idx="7"/>
          </p:nvPr>
        </p:nvSpPr>
        <p:spPr/>
        <p:txBody>
          <a:bodyPr/>
          <a:lstStyle>
            <a:lvl1pPr>
              <a:defRPr/>
            </a:lvl1pPr>
          </a:lstStyle>
          <a:p>
            <a:pPr lvl="0"/>
            <a:fld id="{0B0835BB-33CD-4C0D-8F26-DAD0FC22B643}" type="datetime1">
              <a:rPr lang="en-GB"/>
              <a:pPr lvl="0"/>
              <a:t>01/02/2024</a:t>
            </a:fld>
            <a:endParaRPr lang="en-GB"/>
          </a:p>
        </p:txBody>
      </p:sp>
      <p:sp>
        <p:nvSpPr>
          <p:cNvPr id="6" name="Footer Placeholder 5">
            <a:extLst>
              <a:ext uri="{FF2B5EF4-FFF2-40B4-BE49-F238E27FC236}">
                <a16:creationId xmlns:a16="http://schemas.microsoft.com/office/drawing/2014/main" id="{92569159-6809-A67C-DEC5-0132A9D7435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30D4243E-C9F2-8DBD-4EF8-339BAE6D80DC}"/>
              </a:ext>
            </a:extLst>
          </p:cNvPr>
          <p:cNvSpPr txBox="1">
            <a:spLocks noGrp="1"/>
          </p:cNvSpPr>
          <p:nvPr>
            <p:ph type="sldNum" sz="quarter" idx="8"/>
          </p:nvPr>
        </p:nvSpPr>
        <p:spPr/>
        <p:txBody>
          <a:bodyPr/>
          <a:lstStyle>
            <a:lvl1pPr>
              <a:defRPr/>
            </a:lvl1pPr>
          </a:lstStyle>
          <a:p>
            <a:pPr lvl="0"/>
            <a:fld id="{86433FF3-2B62-4FBB-9E76-75FDA4FC8864}" type="slidenum">
              <a:t>‹#›</a:t>
            </a:fld>
            <a:endParaRPr lang="en-GB"/>
          </a:p>
        </p:txBody>
      </p:sp>
    </p:spTree>
    <p:extLst>
      <p:ext uri="{BB962C8B-B14F-4D97-AF65-F5344CB8AC3E}">
        <p14:creationId xmlns:p14="http://schemas.microsoft.com/office/powerpoint/2010/main" val="4036522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00E49-C147-FD28-F681-AE9A5982C63C}"/>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49125B3E-7CA1-2E47-82DA-AFE5B60DAA49}"/>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A83CFE7A-A0F0-DCBE-FE99-9C9318DCEE1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5B6F0FFC-E5FF-D628-0307-9F0112F6CB8B}"/>
              </a:ext>
            </a:extLst>
          </p:cNvPr>
          <p:cNvSpPr txBox="1">
            <a:spLocks noGrp="1"/>
          </p:cNvSpPr>
          <p:nvPr>
            <p:ph type="dt" sz="half" idx="7"/>
          </p:nvPr>
        </p:nvSpPr>
        <p:spPr/>
        <p:txBody>
          <a:bodyPr/>
          <a:lstStyle>
            <a:lvl1pPr>
              <a:defRPr/>
            </a:lvl1pPr>
          </a:lstStyle>
          <a:p>
            <a:pPr lvl="0"/>
            <a:fld id="{29A105F2-7948-4E29-8E9C-DD51F7A129B5}" type="datetime1">
              <a:rPr lang="en-GB"/>
              <a:pPr lvl="0"/>
              <a:t>01/02/2024</a:t>
            </a:fld>
            <a:endParaRPr lang="en-GB"/>
          </a:p>
        </p:txBody>
      </p:sp>
      <p:sp>
        <p:nvSpPr>
          <p:cNvPr id="6" name="Footer Placeholder 5">
            <a:extLst>
              <a:ext uri="{FF2B5EF4-FFF2-40B4-BE49-F238E27FC236}">
                <a16:creationId xmlns:a16="http://schemas.microsoft.com/office/drawing/2014/main" id="{7E07CF5C-9B1E-9A66-5CBF-D6533B5A8F7A}"/>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F87D5CE-0193-1206-5359-78FA88DD9E6C}"/>
              </a:ext>
            </a:extLst>
          </p:cNvPr>
          <p:cNvSpPr txBox="1">
            <a:spLocks noGrp="1"/>
          </p:cNvSpPr>
          <p:nvPr>
            <p:ph type="sldNum" sz="quarter" idx="8"/>
          </p:nvPr>
        </p:nvSpPr>
        <p:spPr/>
        <p:txBody>
          <a:bodyPr/>
          <a:lstStyle>
            <a:lvl1pPr>
              <a:defRPr/>
            </a:lvl1pPr>
          </a:lstStyle>
          <a:p>
            <a:pPr lvl="0"/>
            <a:fld id="{A4E971B7-CF55-49FD-9AD9-6AA900B08F79}" type="slidenum">
              <a:t>‹#›</a:t>
            </a:fld>
            <a:endParaRPr lang="en-GB"/>
          </a:p>
        </p:txBody>
      </p:sp>
    </p:spTree>
    <p:extLst>
      <p:ext uri="{BB962C8B-B14F-4D97-AF65-F5344CB8AC3E}">
        <p14:creationId xmlns:p14="http://schemas.microsoft.com/office/powerpoint/2010/main" val="29261371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2C12C-951E-5BD9-0BB4-2FC82F547EAE}"/>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6739F8AC-9727-DDB9-7DBE-8F621C2EBCF5}"/>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4B3F5B-7AD1-20B3-D73A-71CBFA05358E}"/>
              </a:ext>
            </a:extLst>
          </p:cNvPr>
          <p:cNvSpPr txBox="1">
            <a:spLocks noGrp="1"/>
          </p:cNvSpPr>
          <p:nvPr>
            <p:ph type="dt" sz="half" idx="7"/>
          </p:nvPr>
        </p:nvSpPr>
        <p:spPr/>
        <p:txBody>
          <a:bodyPr/>
          <a:lstStyle>
            <a:lvl1pPr>
              <a:defRPr/>
            </a:lvl1pPr>
          </a:lstStyle>
          <a:p>
            <a:pPr lvl="0"/>
            <a:fld id="{437E753F-7CFC-4307-8535-32F137B85D77}" type="datetime1">
              <a:rPr lang="en-GB"/>
              <a:pPr lvl="0"/>
              <a:t>01/02/2024</a:t>
            </a:fld>
            <a:endParaRPr lang="en-GB"/>
          </a:p>
        </p:txBody>
      </p:sp>
      <p:sp>
        <p:nvSpPr>
          <p:cNvPr id="5" name="Footer Placeholder 4">
            <a:extLst>
              <a:ext uri="{FF2B5EF4-FFF2-40B4-BE49-F238E27FC236}">
                <a16:creationId xmlns:a16="http://schemas.microsoft.com/office/drawing/2014/main" id="{0182CF3E-228D-9839-4586-012C862780D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8A833A9-0B8F-B22B-6B64-5E0134631439}"/>
              </a:ext>
            </a:extLst>
          </p:cNvPr>
          <p:cNvSpPr txBox="1">
            <a:spLocks noGrp="1"/>
          </p:cNvSpPr>
          <p:nvPr>
            <p:ph type="sldNum" sz="quarter" idx="8"/>
          </p:nvPr>
        </p:nvSpPr>
        <p:spPr/>
        <p:txBody>
          <a:bodyPr/>
          <a:lstStyle>
            <a:lvl1pPr>
              <a:defRPr/>
            </a:lvl1pPr>
          </a:lstStyle>
          <a:p>
            <a:pPr lvl="0"/>
            <a:fld id="{B1A0BF95-7110-40E7-9717-D2992192EAC8}" type="slidenum">
              <a:t>‹#›</a:t>
            </a:fld>
            <a:endParaRPr lang="en-GB"/>
          </a:p>
        </p:txBody>
      </p:sp>
    </p:spTree>
    <p:extLst>
      <p:ext uri="{BB962C8B-B14F-4D97-AF65-F5344CB8AC3E}">
        <p14:creationId xmlns:p14="http://schemas.microsoft.com/office/powerpoint/2010/main" val="467038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4E55F6C-FBF8-5151-83C8-363A388D2889}"/>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F0836931-28E4-F914-49C5-12FAF48ACC85}"/>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1B5417-10D5-C955-5BD5-5A8B36E48349}"/>
              </a:ext>
            </a:extLst>
          </p:cNvPr>
          <p:cNvSpPr txBox="1">
            <a:spLocks noGrp="1"/>
          </p:cNvSpPr>
          <p:nvPr>
            <p:ph type="dt" sz="half" idx="7"/>
          </p:nvPr>
        </p:nvSpPr>
        <p:spPr/>
        <p:txBody>
          <a:bodyPr/>
          <a:lstStyle>
            <a:lvl1pPr>
              <a:defRPr/>
            </a:lvl1pPr>
          </a:lstStyle>
          <a:p>
            <a:pPr lvl="0"/>
            <a:fld id="{9E0B39E9-6DCF-498A-AAF0-A50171D0E5C9}" type="datetime1">
              <a:rPr lang="en-GB"/>
              <a:pPr lvl="0"/>
              <a:t>01/02/2024</a:t>
            </a:fld>
            <a:endParaRPr lang="en-GB"/>
          </a:p>
        </p:txBody>
      </p:sp>
      <p:sp>
        <p:nvSpPr>
          <p:cNvPr id="5" name="Footer Placeholder 4">
            <a:extLst>
              <a:ext uri="{FF2B5EF4-FFF2-40B4-BE49-F238E27FC236}">
                <a16:creationId xmlns:a16="http://schemas.microsoft.com/office/drawing/2014/main" id="{D6672DE3-E06B-C27A-4CC5-65815AD3983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241AE87-EA85-C699-C96D-50BC5DC74B56}"/>
              </a:ext>
            </a:extLst>
          </p:cNvPr>
          <p:cNvSpPr txBox="1">
            <a:spLocks noGrp="1"/>
          </p:cNvSpPr>
          <p:nvPr>
            <p:ph type="sldNum" sz="quarter" idx="8"/>
          </p:nvPr>
        </p:nvSpPr>
        <p:spPr/>
        <p:txBody>
          <a:bodyPr/>
          <a:lstStyle>
            <a:lvl1pPr>
              <a:defRPr/>
            </a:lvl1pPr>
          </a:lstStyle>
          <a:p>
            <a:pPr lvl="0"/>
            <a:fld id="{7A0DDCFD-3A00-4D36-9301-6DA2E5C8800A}" type="slidenum">
              <a:t>‹#›</a:t>
            </a:fld>
            <a:endParaRPr lang="en-GB"/>
          </a:p>
        </p:txBody>
      </p:sp>
    </p:spTree>
    <p:extLst>
      <p:ext uri="{BB962C8B-B14F-4D97-AF65-F5344CB8AC3E}">
        <p14:creationId xmlns:p14="http://schemas.microsoft.com/office/powerpoint/2010/main" val="21980157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D27D89-2B79-FD85-735C-FB96A708F373}"/>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5C4CECD0-7B3B-FFDF-DD8E-056A187B3995}"/>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D58A58-0DE8-EC89-EA54-6A2593421458}"/>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FFD2479D-7327-428A-81FF-8C77A5A3A210}" type="datetime1">
              <a:rPr lang="en-GB"/>
              <a:pPr lvl="0"/>
              <a:t>01/02/2024</a:t>
            </a:fld>
            <a:endParaRPr lang="en-GB"/>
          </a:p>
        </p:txBody>
      </p:sp>
      <p:sp>
        <p:nvSpPr>
          <p:cNvPr id="5" name="Footer Placeholder 4">
            <a:extLst>
              <a:ext uri="{FF2B5EF4-FFF2-40B4-BE49-F238E27FC236}">
                <a16:creationId xmlns:a16="http://schemas.microsoft.com/office/drawing/2014/main" id="{895A81F1-16B6-0A6C-3DF1-91EB2AD06A42}"/>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9F98E993-1C47-410E-3D56-5E0656FAF599}"/>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5D2C2BDA-72A2-4603-A9A6-108F5CE4769A}"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s://www.jofem.org/index.php/jofem/about/submissions"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s://www.jofem.org/index.php/jofem/about/submission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s://www.jofem.org/index.php/jofem/about/submissions"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s://www.jofem.org/index.php/jofem/about/submission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s://www.jofem.org/index.php/jofem/about/submission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hyperlink" Target="https://creativecommons.org/licenses/by-nc/3.0/" TargetMode="External"/><Relationship Id="rId4" Type="http://schemas.openxmlformats.org/officeDocument/2006/relationships/hyperlink" Target="https://www.jofem.org/index.php/jofem/about/submissions"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tangelocreative.com.au/wp-content/uploads/2015/07/Tangelo-Digital-Marketing-Strategy.pdf" TargetMode="External"/><Relationship Id="rId3" Type="http://schemas.openxmlformats.org/officeDocument/2006/relationships/hyperlink" Target="https://business.gov.au/planning/business-plans/develop-your-marketing-plan" TargetMode="External"/><Relationship Id="rId7" Type="http://schemas.openxmlformats.org/officeDocument/2006/relationships/hyperlink" Target="https://search.ebscohost.com/login.aspx?direct=true&amp;db=cat02172a&amp;AN=tup.b5950251&amp;site=eds-live&amp;scope=site" TargetMode="External"/><Relationship Id="rId2" Type="http://schemas.openxmlformats.org/officeDocument/2006/relationships/hyperlink" Target="https://www.youtube.com/watch?v=wZZnxXyES80" TargetMode="External"/><Relationship Id="rId1" Type="http://schemas.openxmlformats.org/officeDocument/2006/relationships/slideLayout" Target="../slideLayouts/slideLayout1.xml"/><Relationship Id="rId6" Type="http://schemas.openxmlformats.org/officeDocument/2006/relationships/hyperlink" Target="https://www.youtube.com/watch?v=kmawakthUsw" TargetMode="External"/><Relationship Id="rId5" Type="http://schemas.openxmlformats.org/officeDocument/2006/relationships/hyperlink" Target="https://learning.oreilly.com/library/view/marketing-plans-how/9780470670125/" TargetMode="External"/><Relationship Id="rId4" Type="http://schemas.openxmlformats.org/officeDocument/2006/relationships/hyperlink" Target="https://learning.oreilly.com/library/view/the-marketing-plan/9780814416938/xhtml/ch01.html" TargetMode="External"/><Relationship Id="rId9" Type="http://schemas.openxmlformats.org/officeDocument/2006/relationships/hyperlink" Target="https://doi.org/10.1088/1757-899X/940/1/012065"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EC21DEA8-2651-6F19-730E-A1139F2198ED}"/>
              </a:ext>
            </a:extLst>
          </p:cNvPr>
          <p:cNvSpPr>
            <a:spLocks noMove="1" noResize="1"/>
          </p:cNvSpPr>
          <p:nvPr/>
        </p:nvSpPr>
        <p:spPr>
          <a:xfrm>
            <a:off x="0" y="0"/>
            <a:ext cx="12191996" cy="6861739"/>
          </a:xfrm>
          <a:prstGeom prst="rect">
            <a:avLst/>
          </a:pr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718BCB86-E5E9-DD2F-A765-9F590F2FA865}"/>
              </a:ext>
            </a:extLst>
          </p:cNvPr>
          <p:cNvSpPr txBox="1">
            <a:spLocks noGrp="1"/>
          </p:cNvSpPr>
          <p:nvPr>
            <p:ph type="ctrTitle"/>
          </p:nvPr>
        </p:nvSpPr>
        <p:spPr>
          <a:xfrm>
            <a:off x="301925" y="1621761"/>
            <a:ext cx="4573664" cy="4867067"/>
          </a:xfrm>
        </p:spPr>
        <p:txBody>
          <a:bodyPr anchorCtr="0"/>
          <a:lstStyle/>
          <a:p>
            <a:pPr lvl="0" algn="l"/>
            <a:r>
              <a:rPr lang="en-GB" sz="4400">
                <a:solidFill>
                  <a:srgbClr val="FFFFFF"/>
                </a:solidFill>
                <a:latin typeface="Arial Black" pitchFamily="34"/>
              </a:rPr>
              <a:t>Twitter as Subway's Key Marketing Ally</a:t>
            </a:r>
          </a:p>
        </p:txBody>
      </p:sp>
      <p:pic>
        <p:nvPicPr>
          <p:cNvPr id="4" name="Picture 4">
            <a:extLst>
              <a:ext uri="{FF2B5EF4-FFF2-40B4-BE49-F238E27FC236}">
                <a16:creationId xmlns:a16="http://schemas.microsoft.com/office/drawing/2014/main" id="{2C578A97-4E44-3041-AADB-CA0B99CCBF9A}"/>
              </a:ext>
            </a:extLst>
          </p:cNvPr>
          <p:cNvPicPr>
            <a:picLocks noChangeAspect="1"/>
          </p:cNvPicPr>
          <p:nvPr/>
        </p:nvPicPr>
        <p:blipFill>
          <a:blip r:embed="rId3"/>
          <a:stretch>
            <a:fillRect/>
          </a:stretch>
        </p:blipFill>
        <p:spPr>
          <a:xfrm>
            <a:off x="5839202" y="952100"/>
            <a:ext cx="4795186" cy="4795186"/>
          </a:xfrm>
          <a:prstGeom prst="rect">
            <a:avLst/>
          </a:prstGeom>
          <a:noFill/>
          <a:ln cap="flat">
            <a:noFill/>
          </a:ln>
        </p:spPr>
      </p:pic>
      <p:sp>
        <p:nvSpPr>
          <p:cNvPr id="5" name="Graphic 212">
            <a:extLst>
              <a:ext uri="{FF2B5EF4-FFF2-40B4-BE49-F238E27FC236}">
                <a16:creationId xmlns:a16="http://schemas.microsoft.com/office/drawing/2014/main" id="{8D489234-058B-EDB5-E045-086AFE395084}"/>
              </a:ext>
            </a:extLst>
          </p:cNvPr>
          <p:cNvSpPr>
            <a:spLocks noMove="1" noResize="1"/>
          </p:cNvSpPr>
          <p:nvPr/>
        </p:nvSpPr>
        <p:spPr>
          <a:xfrm>
            <a:off x="8610603" y="481486"/>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FFFFFF"/>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6" name="Graphic 212">
            <a:extLst>
              <a:ext uri="{FF2B5EF4-FFF2-40B4-BE49-F238E27FC236}">
                <a16:creationId xmlns:a16="http://schemas.microsoft.com/office/drawing/2014/main" id="{3662CE79-5849-6C15-8AAC-7B290B8D5B32}"/>
              </a:ext>
            </a:extLst>
          </p:cNvPr>
          <p:cNvSpPr>
            <a:spLocks noMove="1" noResize="1"/>
          </p:cNvSpPr>
          <p:nvPr/>
        </p:nvSpPr>
        <p:spPr>
          <a:xfrm>
            <a:off x="8610603" y="481486"/>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4EA72E">
              <a:alpha val="30000"/>
            </a:srgbClr>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nvGrpSpPr>
          <p:cNvPr id="7" name="Group 16">
            <a:extLst>
              <a:ext uri="{FF2B5EF4-FFF2-40B4-BE49-F238E27FC236}">
                <a16:creationId xmlns:a16="http://schemas.microsoft.com/office/drawing/2014/main" id="{CED3A832-A7ED-30B2-D408-454C88712942}"/>
              </a:ext>
            </a:extLst>
          </p:cNvPr>
          <p:cNvGrpSpPr/>
          <p:nvPr/>
        </p:nvGrpSpPr>
        <p:grpSpPr>
          <a:xfrm>
            <a:off x="4362940" y="1898888"/>
            <a:ext cx="1598828" cy="531294"/>
            <a:chOff x="4362940" y="1898888"/>
            <a:chExt cx="1598828" cy="531294"/>
          </a:xfrm>
        </p:grpSpPr>
        <p:grpSp>
          <p:nvGrpSpPr>
            <p:cNvPr id="8" name="Graphic 190">
              <a:extLst>
                <a:ext uri="{FF2B5EF4-FFF2-40B4-BE49-F238E27FC236}">
                  <a16:creationId xmlns:a16="http://schemas.microsoft.com/office/drawing/2014/main" id="{A86A95BC-6771-5827-9A03-E56C5FD53763}"/>
                </a:ext>
              </a:extLst>
            </p:cNvPr>
            <p:cNvGrpSpPr/>
            <p:nvPr/>
          </p:nvGrpSpPr>
          <p:grpSpPr>
            <a:xfrm>
              <a:off x="4362940" y="1898888"/>
              <a:ext cx="1598828" cy="531294"/>
              <a:chOff x="4362940" y="1898888"/>
              <a:chExt cx="1598828" cy="531294"/>
            </a:xfrm>
          </p:grpSpPr>
          <p:sp>
            <p:nvSpPr>
              <p:cNvPr id="9" name="Freeform: Shape 21">
                <a:extLst>
                  <a:ext uri="{FF2B5EF4-FFF2-40B4-BE49-F238E27FC236}">
                    <a16:creationId xmlns:a16="http://schemas.microsoft.com/office/drawing/2014/main" id="{2F9440B0-D644-2447-D99D-0B840A02BC6B}"/>
                  </a:ext>
                </a:extLst>
              </p:cNvPr>
              <p:cNvSpPr/>
              <p:nvPr/>
            </p:nvSpPr>
            <p:spPr>
              <a:xfrm>
                <a:off x="4362940" y="2257242"/>
                <a:ext cx="1598618" cy="172940"/>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 name="Freeform: Shape 22">
                <a:extLst>
                  <a:ext uri="{FF2B5EF4-FFF2-40B4-BE49-F238E27FC236}">
                    <a16:creationId xmlns:a16="http://schemas.microsoft.com/office/drawing/2014/main" id="{EA8AA0D0-ABD9-51F7-E138-1C17AF1BEFCF}"/>
                  </a:ext>
                </a:extLst>
              </p:cNvPr>
              <p:cNvSpPr/>
              <p:nvPr/>
            </p:nvSpPr>
            <p:spPr>
              <a:xfrm>
                <a:off x="4362940" y="1898888"/>
                <a:ext cx="1598828" cy="172721"/>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1" name="Graphic 190">
              <a:extLst>
                <a:ext uri="{FF2B5EF4-FFF2-40B4-BE49-F238E27FC236}">
                  <a16:creationId xmlns:a16="http://schemas.microsoft.com/office/drawing/2014/main" id="{E5046AE9-BAF4-9218-B757-EEF69E263420}"/>
                </a:ext>
              </a:extLst>
            </p:cNvPr>
            <p:cNvGrpSpPr/>
            <p:nvPr/>
          </p:nvGrpSpPr>
          <p:grpSpPr>
            <a:xfrm>
              <a:off x="4362940" y="1898888"/>
              <a:ext cx="1598828" cy="531294"/>
              <a:chOff x="4362940" y="1898888"/>
              <a:chExt cx="1598828" cy="531294"/>
            </a:xfrm>
          </p:grpSpPr>
          <p:sp>
            <p:nvSpPr>
              <p:cNvPr id="12" name="Freeform: Shape 19">
                <a:extLst>
                  <a:ext uri="{FF2B5EF4-FFF2-40B4-BE49-F238E27FC236}">
                    <a16:creationId xmlns:a16="http://schemas.microsoft.com/office/drawing/2014/main" id="{87FD2D32-77FF-B2F9-678F-B571550F8BA8}"/>
                  </a:ext>
                </a:extLst>
              </p:cNvPr>
              <p:cNvSpPr/>
              <p:nvPr/>
            </p:nvSpPr>
            <p:spPr>
              <a:xfrm>
                <a:off x="4362940" y="2257242"/>
                <a:ext cx="1598618" cy="172940"/>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 name="Freeform: Shape 20">
                <a:extLst>
                  <a:ext uri="{FF2B5EF4-FFF2-40B4-BE49-F238E27FC236}">
                    <a16:creationId xmlns:a16="http://schemas.microsoft.com/office/drawing/2014/main" id="{ECFF383C-E9EA-C3AD-A91B-CA47B63C5DD1}"/>
                  </a:ext>
                </a:extLst>
              </p:cNvPr>
              <p:cNvSpPr/>
              <p:nvPr/>
            </p:nvSpPr>
            <p:spPr>
              <a:xfrm>
                <a:off x="4362940" y="1898888"/>
                <a:ext cx="1598828" cy="172721"/>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grpSp>
        <p:nvGrpSpPr>
          <p:cNvPr id="14" name="Group 24">
            <a:extLst>
              <a:ext uri="{FF2B5EF4-FFF2-40B4-BE49-F238E27FC236}">
                <a16:creationId xmlns:a16="http://schemas.microsoft.com/office/drawing/2014/main" id="{70E9A4E5-B714-0852-A78A-4B6408E600AD}"/>
              </a:ext>
            </a:extLst>
          </p:cNvPr>
          <p:cNvGrpSpPr/>
          <p:nvPr/>
        </p:nvGrpSpPr>
        <p:grpSpPr>
          <a:xfrm>
            <a:off x="9816678" y="4575282"/>
            <a:ext cx="1781104" cy="1781132"/>
            <a:chOff x="9816678" y="4575282"/>
            <a:chExt cx="1781104" cy="1781132"/>
          </a:xfrm>
        </p:grpSpPr>
        <p:grpSp>
          <p:nvGrpSpPr>
            <p:cNvPr id="15" name="Graphic 4">
              <a:extLst>
                <a:ext uri="{FF2B5EF4-FFF2-40B4-BE49-F238E27FC236}">
                  <a16:creationId xmlns:a16="http://schemas.microsoft.com/office/drawing/2014/main" id="{F601D606-F966-5B8A-D8D3-FEA15977B6AA}"/>
                </a:ext>
              </a:extLst>
            </p:cNvPr>
            <p:cNvGrpSpPr/>
            <p:nvPr/>
          </p:nvGrpSpPr>
          <p:grpSpPr>
            <a:xfrm>
              <a:off x="9816678" y="4575282"/>
              <a:ext cx="1781104" cy="1781132"/>
              <a:chOff x="9816678" y="4575282"/>
              <a:chExt cx="1781104" cy="1781132"/>
            </a:xfrm>
          </p:grpSpPr>
          <p:sp>
            <p:nvSpPr>
              <p:cNvPr id="16" name="Freeform: Shape 196">
                <a:extLst>
                  <a:ext uri="{FF2B5EF4-FFF2-40B4-BE49-F238E27FC236}">
                    <a16:creationId xmlns:a16="http://schemas.microsoft.com/office/drawing/2014/main" id="{029DAA73-7F87-923F-D4F7-19413462D8F2}"/>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 name="Freeform: Shape 197">
                <a:extLst>
                  <a:ext uri="{FF2B5EF4-FFF2-40B4-BE49-F238E27FC236}">
                    <a16:creationId xmlns:a16="http://schemas.microsoft.com/office/drawing/2014/main" id="{96012628-2C22-1812-38CD-C7A6675139AA}"/>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 name="Freeform: Shape 198">
                <a:extLst>
                  <a:ext uri="{FF2B5EF4-FFF2-40B4-BE49-F238E27FC236}">
                    <a16:creationId xmlns:a16="http://schemas.microsoft.com/office/drawing/2014/main" id="{620B54F9-D783-4176-9A88-B432CFA99F63}"/>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 name="Freeform: Shape 199">
                <a:extLst>
                  <a:ext uri="{FF2B5EF4-FFF2-40B4-BE49-F238E27FC236}">
                    <a16:creationId xmlns:a16="http://schemas.microsoft.com/office/drawing/2014/main" id="{B1BE095C-8540-FBB5-6CA4-FE46A6FD4F0C}"/>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 name="Freeform: Shape 200">
                <a:extLst>
                  <a:ext uri="{FF2B5EF4-FFF2-40B4-BE49-F238E27FC236}">
                    <a16:creationId xmlns:a16="http://schemas.microsoft.com/office/drawing/2014/main" id="{78440375-EE79-2B0E-2693-60DF29DF5D6C}"/>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 name="Freeform: Shape 201">
                <a:extLst>
                  <a:ext uri="{FF2B5EF4-FFF2-40B4-BE49-F238E27FC236}">
                    <a16:creationId xmlns:a16="http://schemas.microsoft.com/office/drawing/2014/main" id="{E580BF5B-5DD4-AFC5-3C9D-3E34ED154D70}"/>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 name="Freeform: Shape 202">
                <a:extLst>
                  <a:ext uri="{FF2B5EF4-FFF2-40B4-BE49-F238E27FC236}">
                    <a16:creationId xmlns:a16="http://schemas.microsoft.com/office/drawing/2014/main" id="{30638889-004E-5D80-041D-D4A9F05A55F1}"/>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 name="Freeform: Shape 203">
                <a:extLst>
                  <a:ext uri="{FF2B5EF4-FFF2-40B4-BE49-F238E27FC236}">
                    <a16:creationId xmlns:a16="http://schemas.microsoft.com/office/drawing/2014/main" id="{5F815F89-9FA9-48B1-85E6-0A7C5FED2D7C}"/>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 name="Freeform: Shape 204">
                <a:extLst>
                  <a:ext uri="{FF2B5EF4-FFF2-40B4-BE49-F238E27FC236}">
                    <a16:creationId xmlns:a16="http://schemas.microsoft.com/office/drawing/2014/main" id="{C60FE168-E1D7-67B4-3A69-A9FC2851AF68}"/>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 name="Freeform: Shape 205">
                <a:extLst>
                  <a:ext uri="{FF2B5EF4-FFF2-40B4-BE49-F238E27FC236}">
                    <a16:creationId xmlns:a16="http://schemas.microsoft.com/office/drawing/2014/main" id="{1759E7B5-020B-D035-8492-CB018EDBBA51}"/>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 name="Freeform: Shape 206">
                <a:extLst>
                  <a:ext uri="{FF2B5EF4-FFF2-40B4-BE49-F238E27FC236}">
                    <a16:creationId xmlns:a16="http://schemas.microsoft.com/office/drawing/2014/main" id="{206C6EFE-EFC1-F3F4-61A4-D41D9B7373CC}"/>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 name="Freeform: Shape 207">
                <a:extLst>
                  <a:ext uri="{FF2B5EF4-FFF2-40B4-BE49-F238E27FC236}">
                    <a16:creationId xmlns:a16="http://schemas.microsoft.com/office/drawing/2014/main" id="{271D48F5-0B5C-68EA-93C4-5CCCA885B353}"/>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 name="Freeform: Shape 208">
                <a:extLst>
                  <a:ext uri="{FF2B5EF4-FFF2-40B4-BE49-F238E27FC236}">
                    <a16:creationId xmlns:a16="http://schemas.microsoft.com/office/drawing/2014/main" id="{D9000F17-ACC8-8A75-5DA7-3709CF866D91}"/>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 name="Freeform: Shape 209">
                <a:extLst>
                  <a:ext uri="{FF2B5EF4-FFF2-40B4-BE49-F238E27FC236}">
                    <a16:creationId xmlns:a16="http://schemas.microsoft.com/office/drawing/2014/main" id="{EBFDA1BF-4AB6-273D-7886-F4CFC0BA091A}"/>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 name="Freeform: Shape 210">
                <a:extLst>
                  <a:ext uri="{FF2B5EF4-FFF2-40B4-BE49-F238E27FC236}">
                    <a16:creationId xmlns:a16="http://schemas.microsoft.com/office/drawing/2014/main" id="{EC957B0C-60F4-6D6E-05CA-7941BF8F354D}"/>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 name="Freeform: Shape 211">
                <a:extLst>
                  <a:ext uri="{FF2B5EF4-FFF2-40B4-BE49-F238E27FC236}">
                    <a16:creationId xmlns:a16="http://schemas.microsoft.com/office/drawing/2014/main" id="{30B798B1-5E47-BEC8-9478-AE5A3CD50077}"/>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 name="Freeform: Shape 212">
                <a:extLst>
                  <a:ext uri="{FF2B5EF4-FFF2-40B4-BE49-F238E27FC236}">
                    <a16:creationId xmlns:a16="http://schemas.microsoft.com/office/drawing/2014/main" id="{73893F1A-26AB-3877-5A6C-17E1EA517473}"/>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 name="Freeform: Shape 213">
                <a:extLst>
                  <a:ext uri="{FF2B5EF4-FFF2-40B4-BE49-F238E27FC236}">
                    <a16:creationId xmlns:a16="http://schemas.microsoft.com/office/drawing/2014/main" id="{BB67256D-BA02-844B-0DA4-F09A323FC29E}"/>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 name="Freeform: Shape 214">
                <a:extLst>
                  <a:ext uri="{FF2B5EF4-FFF2-40B4-BE49-F238E27FC236}">
                    <a16:creationId xmlns:a16="http://schemas.microsoft.com/office/drawing/2014/main" id="{1B5247F1-0529-B6CF-17D6-056B28B0F77A}"/>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 name="Freeform: Shape 215">
                <a:extLst>
                  <a:ext uri="{FF2B5EF4-FFF2-40B4-BE49-F238E27FC236}">
                    <a16:creationId xmlns:a16="http://schemas.microsoft.com/office/drawing/2014/main" id="{9EB2911D-A9C1-85BE-2D02-F98E705AFCED}"/>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6" name="Freeform: Shape 216">
                <a:extLst>
                  <a:ext uri="{FF2B5EF4-FFF2-40B4-BE49-F238E27FC236}">
                    <a16:creationId xmlns:a16="http://schemas.microsoft.com/office/drawing/2014/main" id="{530B531D-ED3B-D2EF-E204-63FF2C976533}"/>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7" name="Freeform: Shape 217">
                <a:extLst>
                  <a:ext uri="{FF2B5EF4-FFF2-40B4-BE49-F238E27FC236}">
                    <a16:creationId xmlns:a16="http://schemas.microsoft.com/office/drawing/2014/main" id="{0A1D1B59-0C68-31F1-988E-03538CCAFD84}"/>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8" name="Freeform: Shape 218">
                <a:extLst>
                  <a:ext uri="{FF2B5EF4-FFF2-40B4-BE49-F238E27FC236}">
                    <a16:creationId xmlns:a16="http://schemas.microsoft.com/office/drawing/2014/main" id="{4EAA739D-644C-88AA-895B-A4952E7D2BDA}"/>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9" name="Freeform: Shape 219">
                <a:extLst>
                  <a:ext uri="{FF2B5EF4-FFF2-40B4-BE49-F238E27FC236}">
                    <a16:creationId xmlns:a16="http://schemas.microsoft.com/office/drawing/2014/main" id="{E65C4586-1BFA-ABA6-9E2D-EA8C4E427A0E}"/>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0" name="Freeform: Shape 220">
                <a:extLst>
                  <a:ext uri="{FF2B5EF4-FFF2-40B4-BE49-F238E27FC236}">
                    <a16:creationId xmlns:a16="http://schemas.microsoft.com/office/drawing/2014/main" id="{EAED98A1-EBD0-72C1-6A5B-19D3CA9F1E64}"/>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1" name="Freeform: Shape 221">
                <a:extLst>
                  <a:ext uri="{FF2B5EF4-FFF2-40B4-BE49-F238E27FC236}">
                    <a16:creationId xmlns:a16="http://schemas.microsoft.com/office/drawing/2014/main" id="{6236B466-1FB9-E957-D95E-AE6EDB9EDED7}"/>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2" name="Freeform: Shape 222">
                <a:extLst>
                  <a:ext uri="{FF2B5EF4-FFF2-40B4-BE49-F238E27FC236}">
                    <a16:creationId xmlns:a16="http://schemas.microsoft.com/office/drawing/2014/main" id="{595204C1-DD3C-88BC-151F-CAB0CC7F33A1}"/>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3" name="Freeform: Shape 223">
                <a:extLst>
                  <a:ext uri="{FF2B5EF4-FFF2-40B4-BE49-F238E27FC236}">
                    <a16:creationId xmlns:a16="http://schemas.microsoft.com/office/drawing/2014/main" id="{34EF83C1-B829-ADE2-E82D-CE9E078F33D5}"/>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4" name="Freeform: Shape 224">
                <a:extLst>
                  <a:ext uri="{FF2B5EF4-FFF2-40B4-BE49-F238E27FC236}">
                    <a16:creationId xmlns:a16="http://schemas.microsoft.com/office/drawing/2014/main" id="{11512A6F-C7D4-B6A7-1656-5B936EE9AF9F}"/>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5" name="Freeform: Shape 225">
                <a:extLst>
                  <a:ext uri="{FF2B5EF4-FFF2-40B4-BE49-F238E27FC236}">
                    <a16:creationId xmlns:a16="http://schemas.microsoft.com/office/drawing/2014/main" id="{082A6A07-2870-06A5-B44B-F795A95C8D2F}"/>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6" name="Freeform: Shape 226">
                <a:extLst>
                  <a:ext uri="{FF2B5EF4-FFF2-40B4-BE49-F238E27FC236}">
                    <a16:creationId xmlns:a16="http://schemas.microsoft.com/office/drawing/2014/main" id="{9EC2585A-9187-739F-96A8-909A3602C007}"/>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7" name="Freeform: Shape 227">
                <a:extLst>
                  <a:ext uri="{FF2B5EF4-FFF2-40B4-BE49-F238E27FC236}">
                    <a16:creationId xmlns:a16="http://schemas.microsoft.com/office/drawing/2014/main" id="{6C548CCE-A671-ECFA-80E9-599648C5D8EA}"/>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8" name="Freeform: Shape 228">
                <a:extLst>
                  <a:ext uri="{FF2B5EF4-FFF2-40B4-BE49-F238E27FC236}">
                    <a16:creationId xmlns:a16="http://schemas.microsoft.com/office/drawing/2014/main" id="{63C8A9C6-A28D-2FE6-BACD-86A0EBB3DDF6}"/>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9" name="Freeform: Shape 229">
                <a:extLst>
                  <a:ext uri="{FF2B5EF4-FFF2-40B4-BE49-F238E27FC236}">
                    <a16:creationId xmlns:a16="http://schemas.microsoft.com/office/drawing/2014/main" id="{202BF4D6-666C-9BEA-F07E-074857FA56BE}"/>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0" name="Freeform: Shape 230">
                <a:extLst>
                  <a:ext uri="{FF2B5EF4-FFF2-40B4-BE49-F238E27FC236}">
                    <a16:creationId xmlns:a16="http://schemas.microsoft.com/office/drawing/2014/main" id="{9F79CAA7-9E8D-2DD3-D8EB-5A2ECE59E79C}"/>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1" name="Freeform: Shape 231">
                <a:extLst>
                  <a:ext uri="{FF2B5EF4-FFF2-40B4-BE49-F238E27FC236}">
                    <a16:creationId xmlns:a16="http://schemas.microsoft.com/office/drawing/2014/main" id="{4795BFD4-5AB5-B194-6DDA-939D4C81E0A9}"/>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2" name="Freeform: Shape 232">
                <a:extLst>
                  <a:ext uri="{FF2B5EF4-FFF2-40B4-BE49-F238E27FC236}">
                    <a16:creationId xmlns:a16="http://schemas.microsoft.com/office/drawing/2014/main" id="{A459B4A9-7A1E-869D-8E71-A42DD182E6E6}"/>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3" name="Freeform: Shape 233">
                <a:extLst>
                  <a:ext uri="{FF2B5EF4-FFF2-40B4-BE49-F238E27FC236}">
                    <a16:creationId xmlns:a16="http://schemas.microsoft.com/office/drawing/2014/main" id="{AD70BC3F-F118-261A-F325-CFDB226A4E8F}"/>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4" name="Freeform: Shape 234">
                <a:extLst>
                  <a:ext uri="{FF2B5EF4-FFF2-40B4-BE49-F238E27FC236}">
                    <a16:creationId xmlns:a16="http://schemas.microsoft.com/office/drawing/2014/main" id="{D09782F1-CE30-4E56-C0CF-1B3455F3F4CC}"/>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5" name="Freeform: Shape 235">
                <a:extLst>
                  <a:ext uri="{FF2B5EF4-FFF2-40B4-BE49-F238E27FC236}">
                    <a16:creationId xmlns:a16="http://schemas.microsoft.com/office/drawing/2014/main" id="{009D1E85-7BDA-2B4A-C314-D69C69D756FB}"/>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6" name="Freeform: Shape 236">
                <a:extLst>
                  <a:ext uri="{FF2B5EF4-FFF2-40B4-BE49-F238E27FC236}">
                    <a16:creationId xmlns:a16="http://schemas.microsoft.com/office/drawing/2014/main" id="{2EF30260-C7A9-2CA9-113B-C775CE55C7F3}"/>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7" name="Freeform: Shape 237">
                <a:extLst>
                  <a:ext uri="{FF2B5EF4-FFF2-40B4-BE49-F238E27FC236}">
                    <a16:creationId xmlns:a16="http://schemas.microsoft.com/office/drawing/2014/main" id="{CC5D0DCD-60C2-29A7-1918-281F686E841C}"/>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8" name="Freeform: Shape 238">
                <a:extLst>
                  <a:ext uri="{FF2B5EF4-FFF2-40B4-BE49-F238E27FC236}">
                    <a16:creationId xmlns:a16="http://schemas.microsoft.com/office/drawing/2014/main" id="{AB5F715A-B80B-0F61-D5DE-2AEAE7116245}"/>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9" name="Freeform: Shape 239">
                <a:extLst>
                  <a:ext uri="{FF2B5EF4-FFF2-40B4-BE49-F238E27FC236}">
                    <a16:creationId xmlns:a16="http://schemas.microsoft.com/office/drawing/2014/main" id="{9F47F7DE-0551-7450-CBF0-D88251DBDFAF}"/>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0" name="Freeform: Shape 240">
                <a:extLst>
                  <a:ext uri="{FF2B5EF4-FFF2-40B4-BE49-F238E27FC236}">
                    <a16:creationId xmlns:a16="http://schemas.microsoft.com/office/drawing/2014/main" id="{BC8BC88C-35CF-C2DC-883C-D599EE1EFD42}"/>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1" name="Freeform: Shape 241">
                <a:extLst>
                  <a:ext uri="{FF2B5EF4-FFF2-40B4-BE49-F238E27FC236}">
                    <a16:creationId xmlns:a16="http://schemas.microsoft.com/office/drawing/2014/main" id="{8BF3DC15-59AE-CB20-29A5-5A0CD42F3B50}"/>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2" name="Freeform: Shape 242">
                <a:extLst>
                  <a:ext uri="{FF2B5EF4-FFF2-40B4-BE49-F238E27FC236}">
                    <a16:creationId xmlns:a16="http://schemas.microsoft.com/office/drawing/2014/main" id="{D03D4982-E660-60C1-8D86-E3BE0879065A}"/>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3" name="Freeform: Shape 243">
                <a:extLst>
                  <a:ext uri="{FF2B5EF4-FFF2-40B4-BE49-F238E27FC236}">
                    <a16:creationId xmlns:a16="http://schemas.microsoft.com/office/drawing/2014/main" id="{DB7C56EC-5405-E736-5CC1-D48751D6BC33}"/>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4" name="Freeform: Shape 244">
                <a:extLst>
                  <a:ext uri="{FF2B5EF4-FFF2-40B4-BE49-F238E27FC236}">
                    <a16:creationId xmlns:a16="http://schemas.microsoft.com/office/drawing/2014/main" id="{229EC491-1224-1604-7F60-BB23D6F6AC77}"/>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5" name="Freeform: Shape 245">
                <a:extLst>
                  <a:ext uri="{FF2B5EF4-FFF2-40B4-BE49-F238E27FC236}">
                    <a16:creationId xmlns:a16="http://schemas.microsoft.com/office/drawing/2014/main" id="{BEE600CC-BF10-6CE1-974E-0854895B6F4C}"/>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6" name="Freeform: Shape 246">
                <a:extLst>
                  <a:ext uri="{FF2B5EF4-FFF2-40B4-BE49-F238E27FC236}">
                    <a16:creationId xmlns:a16="http://schemas.microsoft.com/office/drawing/2014/main" id="{0E872782-D928-DDC2-A660-3D87CF21DD03}"/>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7" name="Freeform: Shape 247">
                <a:extLst>
                  <a:ext uri="{FF2B5EF4-FFF2-40B4-BE49-F238E27FC236}">
                    <a16:creationId xmlns:a16="http://schemas.microsoft.com/office/drawing/2014/main" id="{6DF3196C-9C84-CB9E-77AF-053C2D328F74}"/>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8" name="Freeform: Shape 248">
                <a:extLst>
                  <a:ext uri="{FF2B5EF4-FFF2-40B4-BE49-F238E27FC236}">
                    <a16:creationId xmlns:a16="http://schemas.microsoft.com/office/drawing/2014/main" id="{E37EBA60-35B6-3FC5-8C22-3A86112627CC}"/>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9" name="Freeform: Shape 249">
                <a:extLst>
                  <a:ext uri="{FF2B5EF4-FFF2-40B4-BE49-F238E27FC236}">
                    <a16:creationId xmlns:a16="http://schemas.microsoft.com/office/drawing/2014/main" id="{DC56B739-7CAE-6FD7-0138-1FED96154CA8}"/>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0" name="Freeform: Shape 250">
                <a:extLst>
                  <a:ext uri="{FF2B5EF4-FFF2-40B4-BE49-F238E27FC236}">
                    <a16:creationId xmlns:a16="http://schemas.microsoft.com/office/drawing/2014/main" id="{90BF93CA-7BC2-404F-3743-C03E272F4A43}"/>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1" name="Freeform: Shape 251">
                <a:extLst>
                  <a:ext uri="{FF2B5EF4-FFF2-40B4-BE49-F238E27FC236}">
                    <a16:creationId xmlns:a16="http://schemas.microsoft.com/office/drawing/2014/main" id="{388A8EFA-CE2C-9C6C-FE62-68707075F443}"/>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2" name="Freeform: Shape 252">
                <a:extLst>
                  <a:ext uri="{FF2B5EF4-FFF2-40B4-BE49-F238E27FC236}">
                    <a16:creationId xmlns:a16="http://schemas.microsoft.com/office/drawing/2014/main" id="{66D06B51-23FE-9C48-950C-64AC6365C635}"/>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3" name="Freeform: Shape 253">
                <a:extLst>
                  <a:ext uri="{FF2B5EF4-FFF2-40B4-BE49-F238E27FC236}">
                    <a16:creationId xmlns:a16="http://schemas.microsoft.com/office/drawing/2014/main" id="{AE222D38-EDD2-6850-3AD9-DF0E01C30217}"/>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4" name="Freeform: Shape 254">
                <a:extLst>
                  <a:ext uri="{FF2B5EF4-FFF2-40B4-BE49-F238E27FC236}">
                    <a16:creationId xmlns:a16="http://schemas.microsoft.com/office/drawing/2014/main" id="{DF958AEB-53DC-BD5F-5027-9EA87FF019A7}"/>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5" name="Freeform: Shape 255">
                <a:extLst>
                  <a:ext uri="{FF2B5EF4-FFF2-40B4-BE49-F238E27FC236}">
                    <a16:creationId xmlns:a16="http://schemas.microsoft.com/office/drawing/2014/main" id="{DDD81527-0204-E01E-EB1A-D40152E1759A}"/>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6" name="Freeform: Shape 256">
                <a:extLst>
                  <a:ext uri="{FF2B5EF4-FFF2-40B4-BE49-F238E27FC236}">
                    <a16:creationId xmlns:a16="http://schemas.microsoft.com/office/drawing/2014/main" id="{8A334112-D90D-FA3F-4A2C-FB605C201E24}"/>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7" name="Freeform: Shape 257">
                <a:extLst>
                  <a:ext uri="{FF2B5EF4-FFF2-40B4-BE49-F238E27FC236}">
                    <a16:creationId xmlns:a16="http://schemas.microsoft.com/office/drawing/2014/main" id="{77E2C3EC-503F-67DE-68F2-F5792173C862}"/>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8" name="Freeform: Shape 258">
                <a:extLst>
                  <a:ext uri="{FF2B5EF4-FFF2-40B4-BE49-F238E27FC236}">
                    <a16:creationId xmlns:a16="http://schemas.microsoft.com/office/drawing/2014/main" id="{D5B0485B-728C-60A1-D83D-EAD211E54D4B}"/>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9" name="Freeform: Shape 259">
                <a:extLst>
                  <a:ext uri="{FF2B5EF4-FFF2-40B4-BE49-F238E27FC236}">
                    <a16:creationId xmlns:a16="http://schemas.microsoft.com/office/drawing/2014/main" id="{59309541-BAD4-CBB1-4A6E-642A1E0CC439}"/>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0" name="Freeform: Shape 260">
                <a:extLst>
                  <a:ext uri="{FF2B5EF4-FFF2-40B4-BE49-F238E27FC236}">
                    <a16:creationId xmlns:a16="http://schemas.microsoft.com/office/drawing/2014/main" id="{DA29CFF2-BF4C-78D0-0C93-A69EC1E8891F}"/>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1" name="Freeform: Shape 261">
                <a:extLst>
                  <a:ext uri="{FF2B5EF4-FFF2-40B4-BE49-F238E27FC236}">
                    <a16:creationId xmlns:a16="http://schemas.microsoft.com/office/drawing/2014/main" id="{8752DD86-6912-967C-985E-C386D0236A8D}"/>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2" name="Freeform: Shape 262">
                <a:extLst>
                  <a:ext uri="{FF2B5EF4-FFF2-40B4-BE49-F238E27FC236}">
                    <a16:creationId xmlns:a16="http://schemas.microsoft.com/office/drawing/2014/main" id="{5A357069-F170-12E2-900B-E58754C47408}"/>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3" name="Freeform: Shape 263">
                <a:extLst>
                  <a:ext uri="{FF2B5EF4-FFF2-40B4-BE49-F238E27FC236}">
                    <a16:creationId xmlns:a16="http://schemas.microsoft.com/office/drawing/2014/main" id="{5807963D-3E5B-5084-9D7C-3E269FC4D12F}"/>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4" name="Freeform: Shape 264">
                <a:extLst>
                  <a:ext uri="{FF2B5EF4-FFF2-40B4-BE49-F238E27FC236}">
                    <a16:creationId xmlns:a16="http://schemas.microsoft.com/office/drawing/2014/main" id="{626BA111-208F-B84A-E239-0B4A5AF5C9E0}"/>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5" name="Freeform: Shape 265">
                <a:extLst>
                  <a:ext uri="{FF2B5EF4-FFF2-40B4-BE49-F238E27FC236}">
                    <a16:creationId xmlns:a16="http://schemas.microsoft.com/office/drawing/2014/main" id="{90BA1C90-147E-8671-148C-444495C9C39F}"/>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6" name="Freeform: Shape 266">
                <a:extLst>
                  <a:ext uri="{FF2B5EF4-FFF2-40B4-BE49-F238E27FC236}">
                    <a16:creationId xmlns:a16="http://schemas.microsoft.com/office/drawing/2014/main" id="{94C76233-2E96-C859-0186-08B48468B1EF}"/>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7" name="Freeform: Shape 267">
                <a:extLst>
                  <a:ext uri="{FF2B5EF4-FFF2-40B4-BE49-F238E27FC236}">
                    <a16:creationId xmlns:a16="http://schemas.microsoft.com/office/drawing/2014/main" id="{6DF9824C-B7D9-CBD1-A297-5EA38357B0B9}"/>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8" name="Freeform: Shape 268">
                <a:extLst>
                  <a:ext uri="{FF2B5EF4-FFF2-40B4-BE49-F238E27FC236}">
                    <a16:creationId xmlns:a16="http://schemas.microsoft.com/office/drawing/2014/main" id="{12873D08-04DB-81BD-630F-E886CA2A4343}"/>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9" name="Freeform: Shape 269">
                <a:extLst>
                  <a:ext uri="{FF2B5EF4-FFF2-40B4-BE49-F238E27FC236}">
                    <a16:creationId xmlns:a16="http://schemas.microsoft.com/office/drawing/2014/main" id="{D3363CD6-1860-D578-5AE3-ABB580EA12FB}"/>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0" name="Freeform: Shape 270">
                <a:extLst>
                  <a:ext uri="{FF2B5EF4-FFF2-40B4-BE49-F238E27FC236}">
                    <a16:creationId xmlns:a16="http://schemas.microsoft.com/office/drawing/2014/main" id="{2BBF3E99-6C1B-4453-9C44-BB0767B620FF}"/>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1" name="Freeform: Shape 271">
                <a:extLst>
                  <a:ext uri="{FF2B5EF4-FFF2-40B4-BE49-F238E27FC236}">
                    <a16:creationId xmlns:a16="http://schemas.microsoft.com/office/drawing/2014/main" id="{EF64FBBC-08A4-3DF9-A044-80C624C3EBC8}"/>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2" name="Freeform: Shape 272">
                <a:extLst>
                  <a:ext uri="{FF2B5EF4-FFF2-40B4-BE49-F238E27FC236}">
                    <a16:creationId xmlns:a16="http://schemas.microsoft.com/office/drawing/2014/main" id="{0D05CA35-863E-C44F-623D-9FA2C33AA7BB}"/>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3" name="Freeform: Shape 273">
                <a:extLst>
                  <a:ext uri="{FF2B5EF4-FFF2-40B4-BE49-F238E27FC236}">
                    <a16:creationId xmlns:a16="http://schemas.microsoft.com/office/drawing/2014/main" id="{C8672F15-402B-DAE3-DB2C-DA6BF2C44A5C}"/>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4" name="Freeform: Shape 274">
                <a:extLst>
                  <a:ext uri="{FF2B5EF4-FFF2-40B4-BE49-F238E27FC236}">
                    <a16:creationId xmlns:a16="http://schemas.microsoft.com/office/drawing/2014/main" id="{CDF09156-7CE2-D33A-CB4E-CC3BA78D213B}"/>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5" name="Freeform: Shape 275">
                <a:extLst>
                  <a:ext uri="{FF2B5EF4-FFF2-40B4-BE49-F238E27FC236}">
                    <a16:creationId xmlns:a16="http://schemas.microsoft.com/office/drawing/2014/main" id="{A700C1DF-5681-8587-DFBE-D3A836761115}"/>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6" name="Freeform: Shape 276">
                <a:extLst>
                  <a:ext uri="{FF2B5EF4-FFF2-40B4-BE49-F238E27FC236}">
                    <a16:creationId xmlns:a16="http://schemas.microsoft.com/office/drawing/2014/main" id="{DE3F11C9-D179-FCB2-BB96-33B135EDB2DC}"/>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7" name="Freeform: Shape 277">
                <a:extLst>
                  <a:ext uri="{FF2B5EF4-FFF2-40B4-BE49-F238E27FC236}">
                    <a16:creationId xmlns:a16="http://schemas.microsoft.com/office/drawing/2014/main" id="{DD4777FF-3A36-4453-0A4F-3D19513D06A4}"/>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8" name="Freeform: Shape 278">
                <a:extLst>
                  <a:ext uri="{FF2B5EF4-FFF2-40B4-BE49-F238E27FC236}">
                    <a16:creationId xmlns:a16="http://schemas.microsoft.com/office/drawing/2014/main" id="{3EC8E96F-0882-7800-E6F4-640B835075B5}"/>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9" name="Freeform: Shape 279">
                <a:extLst>
                  <a:ext uri="{FF2B5EF4-FFF2-40B4-BE49-F238E27FC236}">
                    <a16:creationId xmlns:a16="http://schemas.microsoft.com/office/drawing/2014/main" id="{2DBC91B9-5CFB-6036-C292-832EB6717ED1}"/>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0" name="Freeform: Shape 280">
                <a:extLst>
                  <a:ext uri="{FF2B5EF4-FFF2-40B4-BE49-F238E27FC236}">
                    <a16:creationId xmlns:a16="http://schemas.microsoft.com/office/drawing/2014/main" id="{4AA5CC4A-B064-8773-71C2-BC8C1168B43D}"/>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1" name="Freeform: Shape 281">
                <a:extLst>
                  <a:ext uri="{FF2B5EF4-FFF2-40B4-BE49-F238E27FC236}">
                    <a16:creationId xmlns:a16="http://schemas.microsoft.com/office/drawing/2014/main" id="{BA9534CD-7BB8-37FB-DFDB-07A6433F1594}"/>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2" name="Freeform: Shape 282">
                <a:extLst>
                  <a:ext uri="{FF2B5EF4-FFF2-40B4-BE49-F238E27FC236}">
                    <a16:creationId xmlns:a16="http://schemas.microsoft.com/office/drawing/2014/main" id="{4D92B256-9995-1E6C-D160-F12F2AF8B5E8}"/>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3" name="Freeform: Shape 283">
                <a:extLst>
                  <a:ext uri="{FF2B5EF4-FFF2-40B4-BE49-F238E27FC236}">
                    <a16:creationId xmlns:a16="http://schemas.microsoft.com/office/drawing/2014/main" id="{B95405AD-FA65-2787-4733-C9FC8B75B4B2}"/>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4" name="Freeform: Shape 284">
                <a:extLst>
                  <a:ext uri="{FF2B5EF4-FFF2-40B4-BE49-F238E27FC236}">
                    <a16:creationId xmlns:a16="http://schemas.microsoft.com/office/drawing/2014/main" id="{16F6DEDC-9F07-0883-7281-A57098BF1D0D}"/>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5" name="Freeform: Shape 285">
                <a:extLst>
                  <a:ext uri="{FF2B5EF4-FFF2-40B4-BE49-F238E27FC236}">
                    <a16:creationId xmlns:a16="http://schemas.microsoft.com/office/drawing/2014/main" id="{34382335-39C4-3DF4-6DE4-6C331BE13390}"/>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6" name="Freeform: Shape 286">
                <a:extLst>
                  <a:ext uri="{FF2B5EF4-FFF2-40B4-BE49-F238E27FC236}">
                    <a16:creationId xmlns:a16="http://schemas.microsoft.com/office/drawing/2014/main" id="{1B9B8F04-7CF0-E16D-4C28-1F4DC2A85609}"/>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7" name="Freeform: Shape 287">
                <a:extLst>
                  <a:ext uri="{FF2B5EF4-FFF2-40B4-BE49-F238E27FC236}">
                    <a16:creationId xmlns:a16="http://schemas.microsoft.com/office/drawing/2014/main" id="{B7FCFE30-46DB-267F-0323-EA044FFDEAF3}"/>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8" name="Freeform: Shape 288">
                <a:extLst>
                  <a:ext uri="{FF2B5EF4-FFF2-40B4-BE49-F238E27FC236}">
                    <a16:creationId xmlns:a16="http://schemas.microsoft.com/office/drawing/2014/main" id="{F45BD81E-8943-53B8-ED5E-2CD84BD3F059}"/>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9" name="Freeform: Shape 289">
                <a:extLst>
                  <a:ext uri="{FF2B5EF4-FFF2-40B4-BE49-F238E27FC236}">
                    <a16:creationId xmlns:a16="http://schemas.microsoft.com/office/drawing/2014/main" id="{24BF7AAA-E32E-B776-EE32-FE6EFAE6CC78}"/>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0" name="Freeform: Shape 290">
                <a:extLst>
                  <a:ext uri="{FF2B5EF4-FFF2-40B4-BE49-F238E27FC236}">
                    <a16:creationId xmlns:a16="http://schemas.microsoft.com/office/drawing/2014/main" id="{015F2793-C2CC-24E8-23FC-002F989D8784}"/>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1" name="Freeform: Shape 291">
                <a:extLst>
                  <a:ext uri="{FF2B5EF4-FFF2-40B4-BE49-F238E27FC236}">
                    <a16:creationId xmlns:a16="http://schemas.microsoft.com/office/drawing/2014/main" id="{EEA963F3-DD74-B2E3-82B0-E66F3736CF01}"/>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2" name="Freeform: Shape 292">
                <a:extLst>
                  <a:ext uri="{FF2B5EF4-FFF2-40B4-BE49-F238E27FC236}">
                    <a16:creationId xmlns:a16="http://schemas.microsoft.com/office/drawing/2014/main" id="{06CF9563-7E2E-3B18-814A-629DE5D29AB1}"/>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3" name="Freeform: Shape 293">
                <a:extLst>
                  <a:ext uri="{FF2B5EF4-FFF2-40B4-BE49-F238E27FC236}">
                    <a16:creationId xmlns:a16="http://schemas.microsoft.com/office/drawing/2014/main" id="{2A25EA7F-ECAD-6011-254D-97F1014331AA}"/>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4" name="Freeform: Shape 294">
                <a:extLst>
                  <a:ext uri="{FF2B5EF4-FFF2-40B4-BE49-F238E27FC236}">
                    <a16:creationId xmlns:a16="http://schemas.microsoft.com/office/drawing/2014/main" id="{578EBB9F-AAB2-DD5A-74D2-F7B6A2B09820}"/>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5" name="Freeform: Shape 295">
                <a:extLst>
                  <a:ext uri="{FF2B5EF4-FFF2-40B4-BE49-F238E27FC236}">
                    <a16:creationId xmlns:a16="http://schemas.microsoft.com/office/drawing/2014/main" id="{40F3A0F8-510B-DBE1-6CB5-7BE50F39F4C2}"/>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6" name="Freeform: Shape 296">
                <a:extLst>
                  <a:ext uri="{FF2B5EF4-FFF2-40B4-BE49-F238E27FC236}">
                    <a16:creationId xmlns:a16="http://schemas.microsoft.com/office/drawing/2014/main" id="{C7C7BD85-0AFE-DA4A-C89C-8B76886AF066}"/>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7" name="Freeform: Shape 297">
                <a:extLst>
                  <a:ext uri="{FF2B5EF4-FFF2-40B4-BE49-F238E27FC236}">
                    <a16:creationId xmlns:a16="http://schemas.microsoft.com/office/drawing/2014/main" id="{F5AAB457-0A6A-694C-8C7D-E7FBB878D950}"/>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8" name="Freeform: Shape 298">
                <a:extLst>
                  <a:ext uri="{FF2B5EF4-FFF2-40B4-BE49-F238E27FC236}">
                    <a16:creationId xmlns:a16="http://schemas.microsoft.com/office/drawing/2014/main" id="{8768ADAD-5BDB-F619-5BAA-19A6D027905E}"/>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9" name="Freeform: Shape 299">
                <a:extLst>
                  <a:ext uri="{FF2B5EF4-FFF2-40B4-BE49-F238E27FC236}">
                    <a16:creationId xmlns:a16="http://schemas.microsoft.com/office/drawing/2014/main" id="{A3BF1D3D-507F-68F1-3FAB-98525EB5C82C}"/>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0" name="Freeform: Shape 300">
                <a:extLst>
                  <a:ext uri="{FF2B5EF4-FFF2-40B4-BE49-F238E27FC236}">
                    <a16:creationId xmlns:a16="http://schemas.microsoft.com/office/drawing/2014/main" id="{06ABACC7-BEAB-988E-5530-9C63CFF7DA71}"/>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1" name="Freeform: Shape 301">
                <a:extLst>
                  <a:ext uri="{FF2B5EF4-FFF2-40B4-BE49-F238E27FC236}">
                    <a16:creationId xmlns:a16="http://schemas.microsoft.com/office/drawing/2014/main" id="{2C445D1B-EEDA-BF66-0E66-05DB82099F04}"/>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2" name="Freeform: Shape 302">
                <a:extLst>
                  <a:ext uri="{FF2B5EF4-FFF2-40B4-BE49-F238E27FC236}">
                    <a16:creationId xmlns:a16="http://schemas.microsoft.com/office/drawing/2014/main" id="{674D27F4-02BD-52BE-216E-7D28FB89F4B5}"/>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3" name="Freeform: Shape 303">
                <a:extLst>
                  <a:ext uri="{FF2B5EF4-FFF2-40B4-BE49-F238E27FC236}">
                    <a16:creationId xmlns:a16="http://schemas.microsoft.com/office/drawing/2014/main" id="{17CFA89C-7646-8E3A-A14E-F7361A282F2B}"/>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4" name="Freeform: Shape 304">
                <a:extLst>
                  <a:ext uri="{FF2B5EF4-FFF2-40B4-BE49-F238E27FC236}">
                    <a16:creationId xmlns:a16="http://schemas.microsoft.com/office/drawing/2014/main" id="{248717C4-73EC-37B7-6769-E8CE62EF7DC1}"/>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5" name="Freeform: Shape 305">
                <a:extLst>
                  <a:ext uri="{FF2B5EF4-FFF2-40B4-BE49-F238E27FC236}">
                    <a16:creationId xmlns:a16="http://schemas.microsoft.com/office/drawing/2014/main" id="{82465615-3FFB-549A-3FFB-A596779BC4B9}"/>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6" name="Freeform: Shape 306">
                <a:extLst>
                  <a:ext uri="{FF2B5EF4-FFF2-40B4-BE49-F238E27FC236}">
                    <a16:creationId xmlns:a16="http://schemas.microsoft.com/office/drawing/2014/main" id="{59551FA8-55D4-A35A-14BE-C906549715BD}"/>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7" name="Freeform: Shape 307">
                <a:extLst>
                  <a:ext uri="{FF2B5EF4-FFF2-40B4-BE49-F238E27FC236}">
                    <a16:creationId xmlns:a16="http://schemas.microsoft.com/office/drawing/2014/main" id="{DABAA715-7E53-E7AD-4E0C-F28BD75102E5}"/>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8" name="Freeform: Shape 308">
                <a:extLst>
                  <a:ext uri="{FF2B5EF4-FFF2-40B4-BE49-F238E27FC236}">
                    <a16:creationId xmlns:a16="http://schemas.microsoft.com/office/drawing/2014/main" id="{D59BF2C7-86D8-A3BD-6B10-795810C46142}"/>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9" name="Freeform: Shape 309">
                <a:extLst>
                  <a:ext uri="{FF2B5EF4-FFF2-40B4-BE49-F238E27FC236}">
                    <a16:creationId xmlns:a16="http://schemas.microsoft.com/office/drawing/2014/main" id="{A5AF69BC-253A-A1A9-3ADC-E8674B671EA8}"/>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0" name="Freeform: Shape 310">
                <a:extLst>
                  <a:ext uri="{FF2B5EF4-FFF2-40B4-BE49-F238E27FC236}">
                    <a16:creationId xmlns:a16="http://schemas.microsoft.com/office/drawing/2014/main" id="{2ECA9C37-88DE-D068-4060-7AE759D4DD68}"/>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1" name="Freeform: Shape 311">
                <a:extLst>
                  <a:ext uri="{FF2B5EF4-FFF2-40B4-BE49-F238E27FC236}">
                    <a16:creationId xmlns:a16="http://schemas.microsoft.com/office/drawing/2014/main" id="{5B529D56-14DC-A5C6-1034-487D390A5F6D}"/>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2" name="Freeform: Shape 312">
                <a:extLst>
                  <a:ext uri="{FF2B5EF4-FFF2-40B4-BE49-F238E27FC236}">
                    <a16:creationId xmlns:a16="http://schemas.microsoft.com/office/drawing/2014/main" id="{6AFE0072-7790-19FC-1EA8-FA70539A5EB6}"/>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3" name="Freeform: Shape 313">
                <a:extLst>
                  <a:ext uri="{FF2B5EF4-FFF2-40B4-BE49-F238E27FC236}">
                    <a16:creationId xmlns:a16="http://schemas.microsoft.com/office/drawing/2014/main" id="{9FEEF4B2-035C-637B-93FF-64643A39A904}"/>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4" name="Freeform: Shape 314">
                <a:extLst>
                  <a:ext uri="{FF2B5EF4-FFF2-40B4-BE49-F238E27FC236}">
                    <a16:creationId xmlns:a16="http://schemas.microsoft.com/office/drawing/2014/main" id="{1E200FB3-4C3F-F52B-4235-B470A0419AF6}"/>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5" name="Freeform: Shape 315">
                <a:extLst>
                  <a:ext uri="{FF2B5EF4-FFF2-40B4-BE49-F238E27FC236}">
                    <a16:creationId xmlns:a16="http://schemas.microsoft.com/office/drawing/2014/main" id="{8CCDD142-0CCE-6ED0-B06E-D73712A5CCEE}"/>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6" name="Freeform: Shape 316">
                <a:extLst>
                  <a:ext uri="{FF2B5EF4-FFF2-40B4-BE49-F238E27FC236}">
                    <a16:creationId xmlns:a16="http://schemas.microsoft.com/office/drawing/2014/main" id="{F2DD432F-8666-3C8F-EA50-4AF7E5BF3DC6}"/>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7" name="Freeform: Shape 317">
                <a:extLst>
                  <a:ext uri="{FF2B5EF4-FFF2-40B4-BE49-F238E27FC236}">
                    <a16:creationId xmlns:a16="http://schemas.microsoft.com/office/drawing/2014/main" id="{544DDE2E-3E9E-E491-BA9D-AE3974B0A31C}"/>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8" name="Freeform: Shape 318">
                <a:extLst>
                  <a:ext uri="{FF2B5EF4-FFF2-40B4-BE49-F238E27FC236}">
                    <a16:creationId xmlns:a16="http://schemas.microsoft.com/office/drawing/2014/main" id="{B5F20D02-2525-2CA4-2B47-3F5857F8F2A2}"/>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9" name="Freeform: Shape 319">
                <a:extLst>
                  <a:ext uri="{FF2B5EF4-FFF2-40B4-BE49-F238E27FC236}">
                    <a16:creationId xmlns:a16="http://schemas.microsoft.com/office/drawing/2014/main" id="{2BF9D16C-ADA0-9C00-6435-51A5A52CC2A9}"/>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0" name="Freeform: Shape 320">
                <a:extLst>
                  <a:ext uri="{FF2B5EF4-FFF2-40B4-BE49-F238E27FC236}">
                    <a16:creationId xmlns:a16="http://schemas.microsoft.com/office/drawing/2014/main" id="{56721BA7-FA8A-87B9-3429-B313BFEA29E2}"/>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1" name="Freeform: Shape 321">
                <a:extLst>
                  <a:ext uri="{FF2B5EF4-FFF2-40B4-BE49-F238E27FC236}">
                    <a16:creationId xmlns:a16="http://schemas.microsoft.com/office/drawing/2014/main" id="{7D0F795D-5FC1-613C-FB5A-C5CBFD4B2512}"/>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2" name="Freeform: Shape 322">
                <a:extLst>
                  <a:ext uri="{FF2B5EF4-FFF2-40B4-BE49-F238E27FC236}">
                    <a16:creationId xmlns:a16="http://schemas.microsoft.com/office/drawing/2014/main" id="{3B55C407-ECBB-F38E-EDFF-911A54781C51}"/>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3" name="Freeform: Shape 323">
                <a:extLst>
                  <a:ext uri="{FF2B5EF4-FFF2-40B4-BE49-F238E27FC236}">
                    <a16:creationId xmlns:a16="http://schemas.microsoft.com/office/drawing/2014/main" id="{24FD5729-39AB-D2D0-4907-910466B8FEB5}"/>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4" name="Freeform: Shape 324">
                <a:extLst>
                  <a:ext uri="{FF2B5EF4-FFF2-40B4-BE49-F238E27FC236}">
                    <a16:creationId xmlns:a16="http://schemas.microsoft.com/office/drawing/2014/main" id="{79C5EBB4-C8AF-F5A8-4C29-53926FB8E4B4}"/>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5" name="Freeform: Shape 325">
                <a:extLst>
                  <a:ext uri="{FF2B5EF4-FFF2-40B4-BE49-F238E27FC236}">
                    <a16:creationId xmlns:a16="http://schemas.microsoft.com/office/drawing/2014/main" id="{286D7342-6D50-877E-25C3-710D65F091C6}"/>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6" name="Freeform: Shape 326">
                <a:extLst>
                  <a:ext uri="{FF2B5EF4-FFF2-40B4-BE49-F238E27FC236}">
                    <a16:creationId xmlns:a16="http://schemas.microsoft.com/office/drawing/2014/main" id="{737B45C9-AC93-0A44-98DB-8413B3F03066}"/>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7" name="Freeform: Shape 327">
                <a:extLst>
                  <a:ext uri="{FF2B5EF4-FFF2-40B4-BE49-F238E27FC236}">
                    <a16:creationId xmlns:a16="http://schemas.microsoft.com/office/drawing/2014/main" id="{B4FDB937-0070-4CD8-F2E3-A445B236F108}"/>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8" name="Freeform: Shape 328">
                <a:extLst>
                  <a:ext uri="{FF2B5EF4-FFF2-40B4-BE49-F238E27FC236}">
                    <a16:creationId xmlns:a16="http://schemas.microsoft.com/office/drawing/2014/main" id="{983FD6EA-AE98-F2D9-40AF-D9ECC663F56F}"/>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9" name="Freeform: Shape 329">
                <a:extLst>
                  <a:ext uri="{FF2B5EF4-FFF2-40B4-BE49-F238E27FC236}">
                    <a16:creationId xmlns:a16="http://schemas.microsoft.com/office/drawing/2014/main" id="{325A220B-21E4-08B3-313A-0C007F09BA4D}"/>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0" name="Freeform: Shape 330">
                <a:extLst>
                  <a:ext uri="{FF2B5EF4-FFF2-40B4-BE49-F238E27FC236}">
                    <a16:creationId xmlns:a16="http://schemas.microsoft.com/office/drawing/2014/main" id="{12A5F4F7-B7A8-DBF5-4678-E762CF398388}"/>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1" name="Freeform: Shape 331">
                <a:extLst>
                  <a:ext uri="{FF2B5EF4-FFF2-40B4-BE49-F238E27FC236}">
                    <a16:creationId xmlns:a16="http://schemas.microsoft.com/office/drawing/2014/main" id="{338039F2-76C7-95EF-7575-635411B82709}"/>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2" name="Freeform: Shape 332">
                <a:extLst>
                  <a:ext uri="{FF2B5EF4-FFF2-40B4-BE49-F238E27FC236}">
                    <a16:creationId xmlns:a16="http://schemas.microsoft.com/office/drawing/2014/main" id="{CE83789F-B0EE-55FB-1845-CE6DFD3A1312}"/>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3" name="Freeform: Shape 333">
                <a:extLst>
                  <a:ext uri="{FF2B5EF4-FFF2-40B4-BE49-F238E27FC236}">
                    <a16:creationId xmlns:a16="http://schemas.microsoft.com/office/drawing/2014/main" id="{4E1D73AF-7FCD-DDB9-3458-A101B6BE3013}"/>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4" name="Freeform: Shape 334">
                <a:extLst>
                  <a:ext uri="{FF2B5EF4-FFF2-40B4-BE49-F238E27FC236}">
                    <a16:creationId xmlns:a16="http://schemas.microsoft.com/office/drawing/2014/main" id="{D1E625AC-7524-FD1E-E385-BB03E3595EB2}"/>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5" name="Freeform: Shape 335">
                <a:extLst>
                  <a:ext uri="{FF2B5EF4-FFF2-40B4-BE49-F238E27FC236}">
                    <a16:creationId xmlns:a16="http://schemas.microsoft.com/office/drawing/2014/main" id="{14344ABB-6B17-28F0-8F20-832BD7C2C8C6}"/>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6" name="Freeform: Shape 336">
                <a:extLst>
                  <a:ext uri="{FF2B5EF4-FFF2-40B4-BE49-F238E27FC236}">
                    <a16:creationId xmlns:a16="http://schemas.microsoft.com/office/drawing/2014/main" id="{35159DB5-EE27-69A6-6A34-8FE3DB58ACDD}"/>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7" name="Freeform: Shape 337">
                <a:extLst>
                  <a:ext uri="{FF2B5EF4-FFF2-40B4-BE49-F238E27FC236}">
                    <a16:creationId xmlns:a16="http://schemas.microsoft.com/office/drawing/2014/main" id="{940915BD-B41C-9BD9-BE8D-8EF107285585}"/>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8" name="Freeform: Shape 338">
                <a:extLst>
                  <a:ext uri="{FF2B5EF4-FFF2-40B4-BE49-F238E27FC236}">
                    <a16:creationId xmlns:a16="http://schemas.microsoft.com/office/drawing/2014/main" id="{FD515038-737F-6501-110A-C6D801C7DC13}"/>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9" name="Freeform: Shape 339">
                <a:extLst>
                  <a:ext uri="{FF2B5EF4-FFF2-40B4-BE49-F238E27FC236}">
                    <a16:creationId xmlns:a16="http://schemas.microsoft.com/office/drawing/2014/main" id="{076981E6-EE7A-E7FA-64DD-6A8B809D6832}"/>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0" name="Freeform: Shape 340">
                <a:extLst>
                  <a:ext uri="{FF2B5EF4-FFF2-40B4-BE49-F238E27FC236}">
                    <a16:creationId xmlns:a16="http://schemas.microsoft.com/office/drawing/2014/main" id="{4E192B8A-2C0C-9506-D409-D82C5B8ED701}"/>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1" name="Freeform: Shape 341">
                <a:extLst>
                  <a:ext uri="{FF2B5EF4-FFF2-40B4-BE49-F238E27FC236}">
                    <a16:creationId xmlns:a16="http://schemas.microsoft.com/office/drawing/2014/main" id="{6D80836D-9690-1231-697E-2E9C969B1E01}"/>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2" name="Freeform: Shape 342">
                <a:extLst>
                  <a:ext uri="{FF2B5EF4-FFF2-40B4-BE49-F238E27FC236}">
                    <a16:creationId xmlns:a16="http://schemas.microsoft.com/office/drawing/2014/main" id="{762676FE-29E6-78F4-681D-38D9FF726109}"/>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3" name="Freeform: Shape 343">
                <a:extLst>
                  <a:ext uri="{FF2B5EF4-FFF2-40B4-BE49-F238E27FC236}">
                    <a16:creationId xmlns:a16="http://schemas.microsoft.com/office/drawing/2014/main" id="{FB816DD5-2F79-6771-8E05-3CE97A0B8D29}"/>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4" name="Freeform: Shape 344">
                <a:extLst>
                  <a:ext uri="{FF2B5EF4-FFF2-40B4-BE49-F238E27FC236}">
                    <a16:creationId xmlns:a16="http://schemas.microsoft.com/office/drawing/2014/main" id="{ED6ABA1F-D265-CFEC-92D4-D9E2DCF9604C}"/>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5" name="Freeform: Shape 345">
                <a:extLst>
                  <a:ext uri="{FF2B5EF4-FFF2-40B4-BE49-F238E27FC236}">
                    <a16:creationId xmlns:a16="http://schemas.microsoft.com/office/drawing/2014/main" id="{65E01BF6-ED36-55B2-7C02-4FF48F060264}"/>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6" name="Freeform: Shape 346">
                <a:extLst>
                  <a:ext uri="{FF2B5EF4-FFF2-40B4-BE49-F238E27FC236}">
                    <a16:creationId xmlns:a16="http://schemas.microsoft.com/office/drawing/2014/main" id="{0BAD2EF4-C163-CA34-C1E2-5DA875D644FF}"/>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7" name="Freeform: Shape 347">
                <a:extLst>
                  <a:ext uri="{FF2B5EF4-FFF2-40B4-BE49-F238E27FC236}">
                    <a16:creationId xmlns:a16="http://schemas.microsoft.com/office/drawing/2014/main" id="{42BA51C0-E5AC-7E1C-EA27-58EACDC247CE}"/>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8" name="Freeform: Shape 348">
                <a:extLst>
                  <a:ext uri="{FF2B5EF4-FFF2-40B4-BE49-F238E27FC236}">
                    <a16:creationId xmlns:a16="http://schemas.microsoft.com/office/drawing/2014/main" id="{20A9835E-704B-B2C6-6C07-D9F42DCB98F3}"/>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9" name="Freeform: Shape 349">
                <a:extLst>
                  <a:ext uri="{FF2B5EF4-FFF2-40B4-BE49-F238E27FC236}">
                    <a16:creationId xmlns:a16="http://schemas.microsoft.com/office/drawing/2014/main" id="{D8E58C44-65EA-3868-50C8-4924AB61F3F7}"/>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0" name="Freeform: Shape 350">
                <a:extLst>
                  <a:ext uri="{FF2B5EF4-FFF2-40B4-BE49-F238E27FC236}">
                    <a16:creationId xmlns:a16="http://schemas.microsoft.com/office/drawing/2014/main" id="{6F47FD32-BDF0-2BE9-9E20-FDA0BC3F6AF6}"/>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1" name="Freeform: Shape 351">
                <a:extLst>
                  <a:ext uri="{FF2B5EF4-FFF2-40B4-BE49-F238E27FC236}">
                    <a16:creationId xmlns:a16="http://schemas.microsoft.com/office/drawing/2014/main" id="{4891FF31-B43F-0DB3-4C46-EDE4D60F5E93}"/>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2" name="Freeform: Shape 352">
                <a:extLst>
                  <a:ext uri="{FF2B5EF4-FFF2-40B4-BE49-F238E27FC236}">
                    <a16:creationId xmlns:a16="http://schemas.microsoft.com/office/drawing/2014/main" id="{6C86A4F8-F975-48F6-FE91-05DE1A9D2759}"/>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3" name="Freeform: Shape 353">
                <a:extLst>
                  <a:ext uri="{FF2B5EF4-FFF2-40B4-BE49-F238E27FC236}">
                    <a16:creationId xmlns:a16="http://schemas.microsoft.com/office/drawing/2014/main" id="{29F284E5-351B-3528-8C2D-1E4BACABEBD6}"/>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4" name="Freeform: Shape 354">
                <a:extLst>
                  <a:ext uri="{FF2B5EF4-FFF2-40B4-BE49-F238E27FC236}">
                    <a16:creationId xmlns:a16="http://schemas.microsoft.com/office/drawing/2014/main" id="{5BA77ABB-B516-6EA5-7569-A4F309C9B25D}"/>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5" name="Freeform: Shape 355">
                <a:extLst>
                  <a:ext uri="{FF2B5EF4-FFF2-40B4-BE49-F238E27FC236}">
                    <a16:creationId xmlns:a16="http://schemas.microsoft.com/office/drawing/2014/main" id="{F682BD77-698E-30E4-28F5-C051587C9994}"/>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6" name="Freeform: Shape 356">
                <a:extLst>
                  <a:ext uri="{FF2B5EF4-FFF2-40B4-BE49-F238E27FC236}">
                    <a16:creationId xmlns:a16="http://schemas.microsoft.com/office/drawing/2014/main" id="{D8DE7D7F-96A4-4DC7-5028-F90A4B2F296E}"/>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7" name="Freeform: Shape 357">
                <a:extLst>
                  <a:ext uri="{FF2B5EF4-FFF2-40B4-BE49-F238E27FC236}">
                    <a16:creationId xmlns:a16="http://schemas.microsoft.com/office/drawing/2014/main" id="{A1BA6610-55ED-DB5E-32AD-DB5C3110C720}"/>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8" name="Freeform: Shape 358">
                <a:extLst>
                  <a:ext uri="{FF2B5EF4-FFF2-40B4-BE49-F238E27FC236}">
                    <a16:creationId xmlns:a16="http://schemas.microsoft.com/office/drawing/2014/main" id="{D32AA8F6-3F43-6B58-CB28-C2CD00AFC9C7}"/>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9" name="Freeform: Shape 359">
                <a:extLst>
                  <a:ext uri="{FF2B5EF4-FFF2-40B4-BE49-F238E27FC236}">
                    <a16:creationId xmlns:a16="http://schemas.microsoft.com/office/drawing/2014/main" id="{5C2C9EB5-EFEF-02F5-1E69-ABFA8098DA6F}"/>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0" name="Freeform: Shape 360">
                <a:extLst>
                  <a:ext uri="{FF2B5EF4-FFF2-40B4-BE49-F238E27FC236}">
                    <a16:creationId xmlns:a16="http://schemas.microsoft.com/office/drawing/2014/main" id="{CA9DCB3C-641A-BA3F-228D-B058D8FF19A3}"/>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1" name="Freeform: Shape 361">
                <a:extLst>
                  <a:ext uri="{FF2B5EF4-FFF2-40B4-BE49-F238E27FC236}">
                    <a16:creationId xmlns:a16="http://schemas.microsoft.com/office/drawing/2014/main" id="{B9BFF606-39F4-AA97-F95A-359E8CFF1CA9}"/>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2" name="Freeform: Shape 362">
                <a:extLst>
                  <a:ext uri="{FF2B5EF4-FFF2-40B4-BE49-F238E27FC236}">
                    <a16:creationId xmlns:a16="http://schemas.microsoft.com/office/drawing/2014/main" id="{B413B6AC-100B-0987-133F-598F519C742C}"/>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3" name="Freeform: Shape 363">
                <a:extLst>
                  <a:ext uri="{FF2B5EF4-FFF2-40B4-BE49-F238E27FC236}">
                    <a16:creationId xmlns:a16="http://schemas.microsoft.com/office/drawing/2014/main" id="{76AC794B-B497-1029-5AB1-BC857AE3EF80}"/>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4" name="Freeform: Shape 364">
                <a:extLst>
                  <a:ext uri="{FF2B5EF4-FFF2-40B4-BE49-F238E27FC236}">
                    <a16:creationId xmlns:a16="http://schemas.microsoft.com/office/drawing/2014/main" id="{22D9420A-0E8E-61C4-6C1F-E736087BCB2B}"/>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85" name="Graphic 4">
              <a:extLst>
                <a:ext uri="{FF2B5EF4-FFF2-40B4-BE49-F238E27FC236}">
                  <a16:creationId xmlns:a16="http://schemas.microsoft.com/office/drawing/2014/main" id="{BCC62E02-C539-436E-593F-2A89D0D7323E}"/>
                </a:ext>
              </a:extLst>
            </p:cNvPr>
            <p:cNvGrpSpPr/>
            <p:nvPr/>
          </p:nvGrpSpPr>
          <p:grpSpPr>
            <a:xfrm>
              <a:off x="9816678" y="4575282"/>
              <a:ext cx="1781104" cy="1781132"/>
              <a:chOff x="9816678" y="4575282"/>
              <a:chExt cx="1781104" cy="1781132"/>
            </a:xfrm>
          </p:grpSpPr>
          <p:sp>
            <p:nvSpPr>
              <p:cNvPr id="186" name="Freeform: Shape 27">
                <a:extLst>
                  <a:ext uri="{FF2B5EF4-FFF2-40B4-BE49-F238E27FC236}">
                    <a16:creationId xmlns:a16="http://schemas.microsoft.com/office/drawing/2014/main" id="{A820386F-EA80-1DEE-B2BF-AB535509698B}"/>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7" name="Freeform: Shape 28">
                <a:extLst>
                  <a:ext uri="{FF2B5EF4-FFF2-40B4-BE49-F238E27FC236}">
                    <a16:creationId xmlns:a16="http://schemas.microsoft.com/office/drawing/2014/main" id="{FF32B4EC-62B6-1F08-0BBE-2FDCAE37F29C}"/>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8" name="Freeform: Shape 29">
                <a:extLst>
                  <a:ext uri="{FF2B5EF4-FFF2-40B4-BE49-F238E27FC236}">
                    <a16:creationId xmlns:a16="http://schemas.microsoft.com/office/drawing/2014/main" id="{046B8312-3B68-17F7-DD1A-674DCB8AF867}"/>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9" name="Freeform: Shape 30">
                <a:extLst>
                  <a:ext uri="{FF2B5EF4-FFF2-40B4-BE49-F238E27FC236}">
                    <a16:creationId xmlns:a16="http://schemas.microsoft.com/office/drawing/2014/main" id="{04FEBEF9-351C-00AF-A6D1-061C22EF193E}"/>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0" name="Freeform: Shape 31">
                <a:extLst>
                  <a:ext uri="{FF2B5EF4-FFF2-40B4-BE49-F238E27FC236}">
                    <a16:creationId xmlns:a16="http://schemas.microsoft.com/office/drawing/2014/main" id="{5C088E5E-CE83-B831-0DF8-4A00AC5DD727}"/>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1" name="Freeform: Shape 32">
                <a:extLst>
                  <a:ext uri="{FF2B5EF4-FFF2-40B4-BE49-F238E27FC236}">
                    <a16:creationId xmlns:a16="http://schemas.microsoft.com/office/drawing/2014/main" id="{8E0556DF-FE20-E5C0-0FE3-BF88BDF9E33D}"/>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2" name="Freeform: Shape 33">
                <a:extLst>
                  <a:ext uri="{FF2B5EF4-FFF2-40B4-BE49-F238E27FC236}">
                    <a16:creationId xmlns:a16="http://schemas.microsoft.com/office/drawing/2014/main" id="{B93601D7-9212-BC23-0BB0-01CBB115910F}"/>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3" name="Freeform: Shape 34">
                <a:extLst>
                  <a:ext uri="{FF2B5EF4-FFF2-40B4-BE49-F238E27FC236}">
                    <a16:creationId xmlns:a16="http://schemas.microsoft.com/office/drawing/2014/main" id="{AD92BBA2-0772-0FC0-67B3-B04E19853A64}"/>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4" name="Freeform: Shape 35">
                <a:extLst>
                  <a:ext uri="{FF2B5EF4-FFF2-40B4-BE49-F238E27FC236}">
                    <a16:creationId xmlns:a16="http://schemas.microsoft.com/office/drawing/2014/main" id="{977CECC7-00B4-9F53-1096-501D217E0F74}"/>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5" name="Freeform: Shape 36">
                <a:extLst>
                  <a:ext uri="{FF2B5EF4-FFF2-40B4-BE49-F238E27FC236}">
                    <a16:creationId xmlns:a16="http://schemas.microsoft.com/office/drawing/2014/main" id="{663E5F15-C827-B70A-3741-BEC3D633A9C2}"/>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6" name="Freeform: Shape 37">
                <a:extLst>
                  <a:ext uri="{FF2B5EF4-FFF2-40B4-BE49-F238E27FC236}">
                    <a16:creationId xmlns:a16="http://schemas.microsoft.com/office/drawing/2014/main" id="{70886D66-72F1-9660-21C6-9AD487F279DA}"/>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7" name="Freeform: Shape 38">
                <a:extLst>
                  <a:ext uri="{FF2B5EF4-FFF2-40B4-BE49-F238E27FC236}">
                    <a16:creationId xmlns:a16="http://schemas.microsoft.com/office/drawing/2014/main" id="{D7ED8DF5-FC62-96D2-3E05-AB6DE377F6FF}"/>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8" name="Freeform: Shape 39">
                <a:extLst>
                  <a:ext uri="{FF2B5EF4-FFF2-40B4-BE49-F238E27FC236}">
                    <a16:creationId xmlns:a16="http://schemas.microsoft.com/office/drawing/2014/main" id="{7AE5A692-82A5-1FA8-05E0-FC603B698FED}"/>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9" name="Freeform: Shape 40">
                <a:extLst>
                  <a:ext uri="{FF2B5EF4-FFF2-40B4-BE49-F238E27FC236}">
                    <a16:creationId xmlns:a16="http://schemas.microsoft.com/office/drawing/2014/main" id="{B240F9F0-4884-5755-AB98-ED0AB211E2B5}"/>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0" name="Freeform: Shape 41">
                <a:extLst>
                  <a:ext uri="{FF2B5EF4-FFF2-40B4-BE49-F238E27FC236}">
                    <a16:creationId xmlns:a16="http://schemas.microsoft.com/office/drawing/2014/main" id="{15F9C9BF-A474-C0A6-E66B-05BB05302758}"/>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1" name="Freeform: Shape 42">
                <a:extLst>
                  <a:ext uri="{FF2B5EF4-FFF2-40B4-BE49-F238E27FC236}">
                    <a16:creationId xmlns:a16="http://schemas.microsoft.com/office/drawing/2014/main" id="{FA7F4522-14FC-4115-C045-0F8A4839CCAE}"/>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2" name="Freeform: Shape 43">
                <a:extLst>
                  <a:ext uri="{FF2B5EF4-FFF2-40B4-BE49-F238E27FC236}">
                    <a16:creationId xmlns:a16="http://schemas.microsoft.com/office/drawing/2014/main" id="{3D87DA13-A340-6438-951E-F35D02A5836E}"/>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3" name="Freeform: Shape 44">
                <a:extLst>
                  <a:ext uri="{FF2B5EF4-FFF2-40B4-BE49-F238E27FC236}">
                    <a16:creationId xmlns:a16="http://schemas.microsoft.com/office/drawing/2014/main" id="{633B17F0-6B0B-58D4-D62B-3C8E928BE744}"/>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4" name="Freeform: Shape 45">
                <a:extLst>
                  <a:ext uri="{FF2B5EF4-FFF2-40B4-BE49-F238E27FC236}">
                    <a16:creationId xmlns:a16="http://schemas.microsoft.com/office/drawing/2014/main" id="{831F232D-6F4E-44C6-DF08-5EE8DC8F695D}"/>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5" name="Freeform: Shape 46">
                <a:extLst>
                  <a:ext uri="{FF2B5EF4-FFF2-40B4-BE49-F238E27FC236}">
                    <a16:creationId xmlns:a16="http://schemas.microsoft.com/office/drawing/2014/main" id="{FA22B05D-5C22-FD27-6690-6C5F313FBB44}"/>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6" name="Freeform: Shape 47">
                <a:extLst>
                  <a:ext uri="{FF2B5EF4-FFF2-40B4-BE49-F238E27FC236}">
                    <a16:creationId xmlns:a16="http://schemas.microsoft.com/office/drawing/2014/main" id="{AD83DF66-1668-E3FC-BDCE-921D1FE4F1C3}"/>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7" name="Freeform: Shape 48">
                <a:extLst>
                  <a:ext uri="{FF2B5EF4-FFF2-40B4-BE49-F238E27FC236}">
                    <a16:creationId xmlns:a16="http://schemas.microsoft.com/office/drawing/2014/main" id="{B8BF46F0-A63E-FD5A-9E48-A03650967F70}"/>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8" name="Freeform: Shape 49">
                <a:extLst>
                  <a:ext uri="{FF2B5EF4-FFF2-40B4-BE49-F238E27FC236}">
                    <a16:creationId xmlns:a16="http://schemas.microsoft.com/office/drawing/2014/main" id="{FFCF3122-6738-2B24-237B-008F1D291EBF}"/>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9" name="Freeform: Shape 50">
                <a:extLst>
                  <a:ext uri="{FF2B5EF4-FFF2-40B4-BE49-F238E27FC236}">
                    <a16:creationId xmlns:a16="http://schemas.microsoft.com/office/drawing/2014/main" id="{B563491B-C1A4-F3E3-DD8E-D8C975B237E9}"/>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0" name="Freeform: Shape 51">
                <a:extLst>
                  <a:ext uri="{FF2B5EF4-FFF2-40B4-BE49-F238E27FC236}">
                    <a16:creationId xmlns:a16="http://schemas.microsoft.com/office/drawing/2014/main" id="{2F382FAE-27E1-AE00-D007-1F8C475F40F1}"/>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1" name="Freeform: Shape 52">
                <a:extLst>
                  <a:ext uri="{FF2B5EF4-FFF2-40B4-BE49-F238E27FC236}">
                    <a16:creationId xmlns:a16="http://schemas.microsoft.com/office/drawing/2014/main" id="{643F2604-22CB-5803-AC09-0B2692EE4A1B}"/>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2" name="Freeform: Shape 53">
                <a:extLst>
                  <a:ext uri="{FF2B5EF4-FFF2-40B4-BE49-F238E27FC236}">
                    <a16:creationId xmlns:a16="http://schemas.microsoft.com/office/drawing/2014/main" id="{C3DB30E1-C91C-A3D4-3C90-B47C67B89D12}"/>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3" name="Freeform: Shape 54">
                <a:extLst>
                  <a:ext uri="{FF2B5EF4-FFF2-40B4-BE49-F238E27FC236}">
                    <a16:creationId xmlns:a16="http://schemas.microsoft.com/office/drawing/2014/main" id="{B4589DAD-864E-FFC5-5BBD-3E23826BB322}"/>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4" name="Freeform: Shape 55">
                <a:extLst>
                  <a:ext uri="{FF2B5EF4-FFF2-40B4-BE49-F238E27FC236}">
                    <a16:creationId xmlns:a16="http://schemas.microsoft.com/office/drawing/2014/main" id="{7E947EFC-52F8-2A94-3DCD-383B86E722EF}"/>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5" name="Freeform: Shape 56">
                <a:extLst>
                  <a:ext uri="{FF2B5EF4-FFF2-40B4-BE49-F238E27FC236}">
                    <a16:creationId xmlns:a16="http://schemas.microsoft.com/office/drawing/2014/main" id="{5900E735-93B5-F355-AEF5-692997A7663F}"/>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6" name="Freeform: Shape 57">
                <a:extLst>
                  <a:ext uri="{FF2B5EF4-FFF2-40B4-BE49-F238E27FC236}">
                    <a16:creationId xmlns:a16="http://schemas.microsoft.com/office/drawing/2014/main" id="{5417948A-2055-E9F3-0ABB-9001E635FFE1}"/>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7" name="Freeform: Shape 58">
                <a:extLst>
                  <a:ext uri="{FF2B5EF4-FFF2-40B4-BE49-F238E27FC236}">
                    <a16:creationId xmlns:a16="http://schemas.microsoft.com/office/drawing/2014/main" id="{4B6A3989-7F03-E06B-D58B-474AA5DC595E}"/>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8" name="Freeform: Shape 59">
                <a:extLst>
                  <a:ext uri="{FF2B5EF4-FFF2-40B4-BE49-F238E27FC236}">
                    <a16:creationId xmlns:a16="http://schemas.microsoft.com/office/drawing/2014/main" id="{499F5EC7-4904-4C76-B788-078FCF171875}"/>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9" name="Freeform: Shape 60">
                <a:extLst>
                  <a:ext uri="{FF2B5EF4-FFF2-40B4-BE49-F238E27FC236}">
                    <a16:creationId xmlns:a16="http://schemas.microsoft.com/office/drawing/2014/main" id="{1565C79D-42E1-3B68-86B1-194568246483}"/>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0" name="Freeform: Shape 61">
                <a:extLst>
                  <a:ext uri="{FF2B5EF4-FFF2-40B4-BE49-F238E27FC236}">
                    <a16:creationId xmlns:a16="http://schemas.microsoft.com/office/drawing/2014/main" id="{B189AA3A-AF67-829C-8D5A-BBC7C58EF7CC}"/>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1" name="Freeform: Shape 62">
                <a:extLst>
                  <a:ext uri="{FF2B5EF4-FFF2-40B4-BE49-F238E27FC236}">
                    <a16:creationId xmlns:a16="http://schemas.microsoft.com/office/drawing/2014/main" id="{7431878D-A14E-F9C6-3FB9-36A8E57139AB}"/>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2" name="Freeform: Shape 63">
                <a:extLst>
                  <a:ext uri="{FF2B5EF4-FFF2-40B4-BE49-F238E27FC236}">
                    <a16:creationId xmlns:a16="http://schemas.microsoft.com/office/drawing/2014/main" id="{5F8B6B38-D877-60E2-0763-3208AF75377E}"/>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3" name="Freeform: Shape 64">
                <a:extLst>
                  <a:ext uri="{FF2B5EF4-FFF2-40B4-BE49-F238E27FC236}">
                    <a16:creationId xmlns:a16="http://schemas.microsoft.com/office/drawing/2014/main" id="{33C90B80-EDA1-70DC-78B9-1EA4E76CAD94}"/>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4" name="Freeform: Shape 65">
                <a:extLst>
                  <a:ext uri="{FF2B5EF4-FFF2-40B4-BE49-F238E27FC236}">
                    <a16:creationId xmlns:a16="http://schemas.microsoft.com/office/drawing/2014/main" id="{ED22A462-D88D-2DE1-C747-470EF00E6044}"/>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5" name="Freeform: Shape 66">
                <a:extLst>
                  <a:ext uri="{FF2B5EF4-FFF2-40B4-BE49-F238E27FC236}">
                    <a16:creationId xmlns:a16="http://schemas.microsoft.com/office/drawing/2014/main" id="{DF7DE616-A3CB-8171-816D-A268360E3A63}"/>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6" name="Freeform: Shape 67">
                <a:extLst>
                  <a:ext uri="{FF2B5EF4-FFF2-40B4-BE49-F238E27FC236}">
                    <a16:creationId xmlns:a16="http://schemas.microsoft.com/office/drawing/2014/main" id="{B370515B-3EF4-87A0-11F5-9DFA80608F8D}"/>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7" name="Freeform: Shape 68">
                <a:extLst>
                  <a:ext uri="{FF2B5EF4-FFF2-40B4-BE49-F238E27FC236}">
                    <a16:creationId xmlns:a16="http://schemas.microsoft.com/office/drawing/2014/main" id="{65792C47-8A0A-0B73-C9E5-F62CBE6FB6DF}"/>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8" name="Freeform: Shape 69">
                <a:extLst>
                  <a:ext uri="{FF2B5EF4-FFF2-40B4-BE49-F238E27FC236}">
                    <a16:creationId xmlns:a16="http://schemas.microsoft.com/office/drawing/2014/main" id="{F763788B-4B1E-32BC-D73A-DEFB62DFC139}"/>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9" name="Freeform: Shape 70">
                <a:extLst>
                  <a:ext uri="{FF2B5EF4-FFF2-40B4-BE49-F238E27FC236}">
                    <a16:creationId xmlns:a16="http://schemas.microsoft.com/office/drawing/2014/main" id="{E40075D2-B2BF-431E-97CC-C400D0DB0829}"/>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0" name="Freeform: Shape 71">
                <a:extLst>
                  <a:ext uri="{FF2B5EF4-FFF2-40B4-BE49-F238E27FC236}">
                    <a16:creationId xmlns:a16="http://schemas.microsoft.com/office/drawing/2014/main" id="{5279F693-5A1F-6578-E119-7F2824B1D65B}"/>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1" name="Freeform: Shape 72">
                <a:extLst>
                  <a:ext uri="{FF2B5EF4-FFF2-40B4-BE49-F238E27FC236}">
                    <a16:creationId xmlns:a16="http://schemas.microsoft.com/office/drawing/2014/main" id="{929FB632-A556-5C33-94DF-A2C021361F00}"/>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2" name="Freeform: Shape 73">
                <a:extLst>
                  <a:ext uri="{FF2B5EF4-FFF2-40B4-BE49-F238E27FC236}">
                    <a16:creationId xmlns:a16="http://schemas.microsoft.com/office/drawing/2014/main" id="{757D6FCC-AB0B-5818-D456-B75C011C4F70}"/>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3" name="Freeform: Shape 74">
                <a:extLst>
                  <a:ext uri="{FF2B5EF4-FFF2-40B4-BE49-F238E27FC236}">
                    <a16:creationId xmlns:a16="http://schemas.microsoft.com/office/drawing/2014/main" id="{CD12013C-F3C3-B803-CDA3-A46BD1C0B2ED}"/>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4" name="Freeform: Shape 75">
                <a:extLst>
                  <a:ext uri="{FF2B5EF4-FFF2-40B4-BE49-F238E27FC236}">
                    <a16:creationId xmlns:a16="http://schemas.microsoft.com/office/drawing/2014/main" id="{0471D0A7-AC56-2BC6-812C-62E64289D4D3}"/>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5" name="Freeform: Shape 76">
                <a:extLst>
                  <a:ext uri="{FF2B5EF4-FFF2-40B4-BE49-F238E27FC236}">
                    <a16:creationId xmlns:a16="http://schemas.microsoft.com/office/drawing/2014/main" id="{393661FD-2D6C-1BE5-A3B9-F843067F8CE5}"/>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6" name="Freeform: Shape 77">
                <a:extLst>
                  <a:ext uri="{FF2B5EF4-FFF2-40B4-BE49-F238E27FC236}">
                    <a16:creationId xmlns:a16="http://schemas.microsoft.com/office/drawing/2014/main" id="{51E68AFC-4017-63C7-9B75-92664A521F80}"/>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7" name="Freeform: Shape 78">
                <a:extLst>
                  <a:ext uri="{FF2B5EF4-FFF2-40B4-BE49-F238E27FC236}">
                    <a16:creationId xmlns:a16="http://schemas.microsoft.com/office/drawing/2014/main" id="{FB36A517-0A66-0578-726D-E56AF341F1BB}"/>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8" name="Freeform: Shape 79">
                <a:extLst>
                  <a:ext uri="{FF2B5EF4-FFF2-40B4-BE49-F238E27FC236}">
                    <a16:creationId xmlns:a16="http://schemas.microsoft.com/office/drawing/2014/main" id="{6427D83C-ED63-E059-FB81-191213FFA7BC}"/>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9" name="Freeform: Shape 80">
                <a:extLst>
                  <a:ext uri="{FF2B5EF4-FFF2-40B4-BE49-F238E27FC236}">
                    <a16:creationId xmlns:a16="http://schemas.microsoft.com/office/drawing/2014/main" id="{609F08E2-EE5F-A8E5-78AC-FBD04E1B778D}"/>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0" name="Freeform: Shape 81">
                <a:extLst>
                  <a:ext uri="{FF2B5EF4-FFF2-40B4-BE49-F238E27FC236}">
                    <a16:creationId xmlns:a16="http://schemas.microsoft.com/office/drawing/2014/main" id="{9C50A068-14C3-F1A4-FAB3-161922D5C1BA}"/>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1" name="Freeform: Shape 82">
                <a:extLst>
                  <a:ext uri="{FF2B5EF4-FFF2-40B4-BE49-F238E27FC236}">
                    <a16:creationId xmlns:a16="http://schemas.microsoft.com/office/drawing/2014/main" id="{DC394072-11FC-418D-8FB0-00CB8DDC073B}"/>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2" name="Freeform: Shape 83">
                <a:extLst>
                  <a:ext uri="{FF2B5EF4-FFF2-40B4-BE49-F238E27FC236}">
                    <a16:creationId xmlns:a16="http://schemas.microsoft.com/office/drawing/2014/main" id="{FC43CA2F-15F2-E843-F927-542CB4081112}"/>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3" name="Freeform: Shape 84">
                <a:extLst>
                  <a:ext uri="{FF2B5EF4-FFF2-40B4-BE49-F238E27FC236}">
                    <a16:creationId xmlns:a16="http://schemas.microsoft.com/office/drawing/2014/main" id="{087C36F4-047D-CA84-9D1F-62CF8BC5700F}"/>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4" name="Freeform: Shape 85">
                <a:extLst>
                  <a:ext uri="{FF2B5EF4-FFF2-40B4-BE49-F238E27FC236}">
                    <a16:creationId xmlns:a16="http://schemas.microsoft.com/office/drawing/2014/main" id="{2E375DBB-EE82-B592-5536-8F7C75CF92FC}"/>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5" name="Freeform: Shape 86">
                <a:extLst>
                  <a:ext uri="{FF2B5EF4-FFF2-40B4-BE49-F238E27FC236}">
                    <a16:creationId xmlns:a16="http://schemas.microsoft.com/office/drawing/2014/main" id="{BCBB89FF-5516-B436-52CE-958B3269576B}"/>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6" name="Freeform: Shape 87">
                <a:extLst>
                  <a:ext uri="{FF2B5EF4-FFF2-40B4-BE49-F238E27FC236}">
                    <a16:creationId xmlns:a16="http://schemas.microsoft.com/office/drawing/2014/main" id="{C0887DC0-443B-E58A-427B-417FF3D07B86}"/>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7" name="Freeform: Shape 88">
                <a:extLst>
                  <a:ext uri="{FF2B5EF4-FFF2-40B4-BE49-F238E27FC236}">
                    <a16:creationId xmlns:a16="http://schemas.microsoft.com/office/drawing/2014/main" id="{604510FF-9965-9F0A-0B2C-C0A946828431}"/>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8" name="Freeform: Shape 89">
                <a:extLst>
                  <a:ext uri="{FF2B5EF4-FFF2-40B4-BE49-F238E27FC236}">
                    <a16:creationId xmlns:a16="http://schemas.microsoft.com/office/drawing/2014/main" id="{D99B8198-B06B-FC4F-5648-033017E02098}"/>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9" name="Freeform: Shape 90">
                <a:extLst>
                  <a:ext uri="{FF2B5EF4-FFF2-40B4-BE49-F238E27FC236}">
                    <a16:creationId xmlns:a16="http://schemas.microsoft.com/office/drawing/2014/main" id="{E2E09AB6-C7EF-238B-5AFE-550DA46F5368}"/>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0" name="Freeform: Shape 91">
                <a:extLst>
                  <a:ext uri="{FF2B5EF4-FFF2-40B4-BE49-F238E27FC236}">
                    <a16:creationId xmlns:a16="http://schemas.microsoft.com/office/drawing/2014/main" id="{B47D9F10-1FBC-C5D1-0A37-373D2F374CEC}"/>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1" name="Freeform: Shape 92">
                <a:extLst>
                  <a:ext uri="{FF2B5EF4-FFF2-40B4-BE49-F238E27FC236}">
                    <a16:creationId xmlns:a16="http://schemas.microsoft.com/office/drawing/2014/main" id="{56E2A50D-C297-C9B1-8428-27E786BB2416}"/>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2" name="Freeform: Shape 93">
                <a:extLst>
                  <a:ext uri="{FF2B5EF4-FFF2-40B4-BE49-F238E27FC236}">
                    <a16:creationId xmlns:a16="http://schemas.microsoft.com/office/drawing/2014/main" id="{43DF5682-A2DE-1192-3F8B-BC1A213D86BF}"/>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3" name="Freeform: Shape 94">
                <a:extLst>
                  <a:ext uri="{FF2B5EF4-FFF2-40B4-BE49-F238E27FC236}">
                    <a16:creationId xmlns:a16="http://schemas.microsoft.com/office/drawing/2014/main" id="{835D0366-7794-E52C-A91F-C0983FE48740}"/>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4" name="Freeform: Shape 95">
                <a:extLst>
                  <a:ext uri="{FF2B5EF4-FFF2-40B4-BE49-F238E27FC236}">
                    <a16:creationId xmlns:a16="http://schemas.microsoft.com/office/drawing/2014/main" id="{033BEA1B-2C9E-A12C-DEAC-8207A282A0FE}"/>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5" name="Freeform: Shape 96">
                <a:extLst>
                  <a:ext uri="{FF2B5EF4-FFF2-40B4-BE49-F238E27FC236}">
                    <a16:creationId xmlns:a16="http://schemas.microsoft.com/office/drawing/2014/main" id="{CF7AEF72-B307-4DDC-1014-A129A99D1C5F}"/>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6" name="Freeform: Shape 97">
                <a:extLst>
                  <a:ext uri="{FF2B5EF4-FFF2-40B4-BE49-F238E27FC236}">
                    <a16:creationId xmlns:a16="http://schemas.microsoft.com/office/drawing/2014/main" id="{9EE29DA5-8023-C8E5-04A9-C4FB16859E02}"/>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7" name="Freeform: Shape 98">
                <a:extLst>
                  <a:ext uri="{FF2B5EF4-FFF2-40B4-BE49-F238E27FC236}">
                    <a16:creationId xmlns:a16="http://schemas.microsoft.com/office/drawing/2014/main" id="{EA85A3B0-8B6F-0761-0FA8-E9995B0A4C70}"/>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8" name="Freeform: Shape 99">
                <a:extLst>
                  <a:ext uri="{FF2B5EF4-FFF2-40B4-BE49-F238E27FC236}">
                    <a16:creationId xmlns:a16="http://schemas.microsoft.com/office/drawing/2014/main" id="{151DC5F6-B6A2-28AD-5F95-1595063DBCD5}"/>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9" name="Freeform: Shape 100">
                <a:extLst>
                  <a:ext uri="{FF2B5EF4-FFF2-40B4-BE49-F238E27FC236}">
                    <a16:creationId xmlns:a16="http://schemas.microsoft.com/office/drawing/2014/main" id="{DFEFA118-03B9-841E-1140-59B09446CDD0}"/>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0" name="Freeform: Shape 101">
                <a:extLst>
                  <a:ext uri="{FF2B5EF4-FFF2-40B4-BE49-F238E27FC236}">
                    <a16:creationId xmlns:a16="http://schemas.microsoft.com/office/drawing/2014/main" id="{4B1EA31C-8336-C13B-FA82-401FBF5809DA}"/>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1" name="Freeform: Shape 102">
                <a:extLst>
                  <a:ext uri="{FF2B5EF4-FFF2-40B4-BE49-F238E27FC236}">
                    <a16:creationId xmlns:a16="http://schemas.microsoft.com/office/drawing/2014/main" id="{21AAAA53-41C6-B02B-2ED1-110292D73806}"/>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2" name="Freeform: Shape 103">
                <a:extLst>
                  <a:ext uri="{FF2B5EF4-FFF2-40B4-BE49-F238E27FC236}">
                    <a16:creationId xmlns:a16="http://schemas.microsoft.com/office/drawing/2014/main" id="{6D79CC30-BBFA-B4D6-6EFF-35FD102AA587}"/>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3" name="Freeform: Shape 104">
                <a:extLst>
                  <a:ext uri="{FF2B5EF4-FFF2-40B4-BE49-F238E27FC236}">
                    <a16:creationId xmlns:a16="http://schemas.microsoft.com/office/drawing/2014/main" id="{3FA95A9F-5E09-005A-A1F8-545641381AD5}"/>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4" name="Freeform: Shape 105">
                <a:extLst>
                  <a:ext uri="{FF2B5EF4-FFF2-40B4-BE49-F238E27FC236}">
                    <a16:creationId xmlns:a16="http://schemas.microsoft.com/office/drawing/2014/main" id="{760DA99C-EB6A-9A4B-7AEE-5BF77A4C9041}"/>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5" name="Freeform: Shape 106">
                <a:extLst>
                  <a:ext uri="{FF2B5EF4-FFF2-40B4-BE49-F238E27FC236}">
                    <a16:creationId xmlns:a16="http://schemas.microsoft.com/office/drawing/2014/main" id="{A7CFA46E-95E2-5C2C-97B7-D6F2B335D7B6}"/>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6" name="Freeform: Shape 107">
                <a:extLst>
                  <a:ext uri="{FF2B5EF4-FFF2-40B4-BE49-F238E27FC236}">
                    <a16:creationId xmlns:a16="http://schemas.microsoft.com/office/drawing/2014/main" id="{8DF753D6-7BD3-E696-D626-F637AFE5D4F3}"/>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7" name="Freeform: Shape 108">
                <a:extLst>
                  <a:ext uri="{FF2B5EF4-FFF2-40B4-BE49-F238E27FC236}">
                    <a16:creationId xmlns:a16="http://schemas.microsoft.com/office/drawing/2014/main" id="{C56FA79F-BA39-5D65-10B3-67FE21AAE518}"/>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8" name="Freeform: Shape 109">
                <a:extLst>
                  <a:ext uri="{FF2B5EF4-FFF2-40B4-BE49-F238E27FC236}">
                    <a16:creationId xmlns:a16="http://schemas.microsoft.com/office/drawing/2014/main" id="{CFF34C2A-69AF-37A8-3588-909A6471F14B}"/>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9" name="Freeform: Shape 110">
                <a:extLst>
                  <a:ext uri="{FF2B5EF4-FFF2-40B4-BE49-F238E27FC236}">
                    <a16:creationId xmlns:a16="http://schemas.microsoft.com/office/drawing/2014/main" id="{CEADBF01-B5D9-E34A-2E3B-E62CDCABEF63}"/>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0" name="Freeform: Shape 111">
                <a:extLst>
                  <a:ext uri="{FF2B5EF4-FFF2-40B4-BE49-F238E27FC236}">
                    <a16:creationId xmlns:a16="http://schemas.microsoft.com/office/drawing/2014/main" id="{F4B416AB-045D-6F7B-C78A-2C91BE6E972F}"/>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1" name="Freeform: Shape 112">
                <a:extLst>
                  <a:ext uri="{FF2B5EF4-FFF2-40B4-BE49-F238E27FC236}">
                    <a16:creationId xmlns:a16="http://schemas.microsoft.com/office/drawing/2014/main" id="{481CD2BD-F572-EE70-DBA9-BA0987D51D22}"/>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2" name="Freeform: Shape 113">
                <a:extLst>
                  <a:ext uri="{FF2B5EF4-FFF2-40B4-BE49-F238E27FC236}">
                    <a16:creationId xmlns:a16="http://schemas.microsoft.com/office/drawing/2014/main" id="{B711D793-E88C-E0D0-9DFF-016E1413E898}"/>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3" name="Freeform: Shape 114">
                <a:extLst>
                  <a:ext uri="{FF2B5EF4-FFF2-40B4-BE49-F238E27FC236}">
                    <a16:creationId xmlns:a16="http://schemas.microsoft.com/office/drawing/2014/main" id="{28851CDF-93B2-8BFB-217B-D20FF96272BF}"/>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4" name="Freeform: Shape 115">
                <a:extLst>
                  <a:ext uri="{FF2B5EF4-FFF2-40B4-BE49-F238E27FC236}">
                    <a16:creationId xmlns:a16="http://schemas.microsoft.com/office/drawing/2014/main" id="{B64A8DE4-4163-2915-B26C-6DE238D7F51A}"/>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5" name="Freeform: Shape 116">
                <a:extLst>
                  <a:ext uri="{FF2B5EF4-FFF2-40B4-BE49-F238E27FC236}">
                    <a16:creationId xmlns:a16="http://schemas.microsoft.com/office/drawing/2014/main" id="{6553367A-6ED1-7F8B-39F9-58937663C9C6}"/>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6" name="Freeform: Shape 117">
                <a:extLst>
                  <a:ext uri="{FF2B5EF4-FFF2-40B4-BE49-F238E27FC236}">
                    <a16:creationId xmlns:a16="http://schemas.microsoft.com/office/drawing/2014/main" id="{3B438CF2-D074-DA14-8B08-E053E9A7942C}"/>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7" name="Freeform: Shape 118">
                <a:extLst>
                  <a:ext uri="{FF2B5EF4-FFF2-40B4-BE49-F238E27FC236}">
                    <a16:creationId xmlns:a16="http://schemas.microsoft.com/office/drawing/2014/main" id="{4008060E-599C-15C9-E0B9-57A593723EE8}"/>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8" name="Freeform: Shape 119">
                <a:extLst>
                  <a:ext uri="{FF2B5EF4-FFF2-40B4-BE49-F238E27FC236}">
                    <a16:creationId xmlns:a16="http://schemas.microsoft.com/office/drawing/2014/main" id="{EA984DF9-DD72-3A95-9D30-AE1D6F2D3B85}"/>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9" name="Freeform: Shape 120">
                <a:extLst>
                  <a:ext uri="{FF2B5EF4-FFF2-40B4-BE49-F238E27FC236}">
                    <a16:creationId xmlns:a16="http://schemas.microsoft.com/office/drawing/2014/main" id="{1CC6634C-4E8B-2102-7B28-B7B66B73819D}"/>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0" name="Freeform: Shape 121">
                <a:extLst>
                  <a:ext uri="{FF2B5EF4-FFF2-40B4-BE49-F238E27FC236}">
                    <a16:creationId xmlns:a16="http://schemas.microsoft.com/office/drawing/2014/main" id="{0ABB4BA3-FF3D-D3A1-3D27-8C070043ED58}"/>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1" name="Freeform: Shape 122">
                <a:extLst>
                  <a:ext uri="{FF2B5EF4-FFF2-40B4-BE49-F238E27FC236}">
                    <a16:creationId xmlns:a16="http://schemas.microsoft.com/office/drawing/2014/main" id="{F72BCB1F-B9B9-6760-577A-4C52919D477D}"/>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2" name="Freeform: Shape 123">
                <a:extLst>
                  <a:ext uri="{FF2B5EF4-FFF2-40B4-BE49-F238E27FC236}">
                    <a16:creationId xmlns:a16="http://schemas.microsoft.com/office/drawing/2014/main" id="{EF8BF549-6AE4-3B06-16E7-D0086358C01E}"/>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3" name="Freeform: Shape 124">
                <a:extLst>
                  <a:ext uri="{FF2B5EF4-FFF2-40B4-BE49-F238E27FC236}">
                    <a16:creationId xmlns:a16="http://schemas.microsoft.com/office/drawing/2014/main" id="{5BBBAB59-2B7B-80FC-F704-E374A09413A6}"/>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4" name="Freeform: Shape 125">
                <a:extLst>
                  <a:ext uri="{FF2B5EF4-FFF2-40B4-BE49-F238E27FC236}">
                    <a16:creationId xmlns:a16="http://schemas.microsoft.com/office/drawing/2014/main" id="{C6AC33AD-5805-20C9-839F-AC0FB18215E4}"/>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5" name="Freeform: Shape 126">
                <a:extLst>
                  <a:ext uri="{FF2B5EF4-FFF2-40B4-BE49-F238E27FC236}">
                    <a16:creationId xmlns:a16="http://schemas.microsoft.com/office/drawing/2014/main" id="{321D6595-D66D-24D6-E4F3-138A6425096B}"/>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6" name="Freeform: Shape 127">
                <a:extLst>
                  <a:ext uri="{FF2B5EF4-FFF2-40B4-BE49-F238E27FC236}">
                    <a16:creationId xmlns:a16="http://schemas.microsoft.com/office/drawing/2014/main" id="{1691498F-09E7-AF07-B739-548113E4B89A}"/>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7" name="Freeform: Shape 128">
                <a:extLst>
                  <a:ext uri="{FF2B5EF4-FFF2-40B4-BE49-F238E27FC236}">
                    <a16:creationId xmlns:a16="http://schemas.microsoft.com/office/drawing/2014/main" id="{2DBEE33B-AFAC-AD0E-57C7-3E47C71A1ADE}"/>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8" name="Freeform: Shape 129">
                <a:extLst>
                  <a:ext uri="{FF2B5EF4-FFF2-40B4-BE49-F238E27FC236}">
                    <a16:creationId xmlns:a16="http://schemas.microsoft.com/office/drawing/2014/main" id="{338D8189-2CCF-5A46-7B99-14ED6F69CB20}"/>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9" name="Freeform: Shape 130">
                <a:extLst>
                  <a:ext uri="{FF2B5EF4-FFF2-40B4-BE49-F238E27FC236}">
                    <a16:creationId xmlns:a16="http://schemas.microsoft.com/office/drawing/2014/main" id="{55C1F1AB-08E3-6ABA-FE44-4A77E78F0CE7}"/>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0" name="Freeform: Shape 131">
                <a:extLst>
                  <a:ext uri="{FF2B5EF4-FFF2-40B4-BE49-F238E27FC236}">
                    <a16:creationId xmlns:a16="http://schemas.microsoft.com/office/drawing/2014/main" id="{0B5F797C-724B-E0D6-5EC1-5415F9E15C4E}"/>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1" name="Freeform: Shape 132">
                <a:extLst>
                  <a:ext uri="{FF2B5EF4-FFF2-40B4-BE49-F238E27FC236}">
                    <a16:creationId xmlns:a16="http://schemas.microsoft.com/office/drawing/2014/main" id="{F4F72C12-DF59-A434-9B41-BC889FAB33C1}"/>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2" name="Freeform: Shape 133">
                <a:extLst>
                  <a:ext uri="{FF2B5EF4-FFF2-40B4-BE49-F238E27FC236}">
                    <a16:creationId xmlns:a16="http://schemas.microsoft.com/office/drawing/2014/main" id="{1185CD92-05D3-AE00-217F-740165EAAF1A}"/>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3" name="Freeform: Shape 134">
                <a:extLst>
                  <a:ext uri="{FF2B5EF4-FFF2-40B4-BE49-F238E27FC236}">
                    <a16:creationId xmlns:a16="http://schemas.microsoft.com/office/drawing/2014/main" id="{C9863633-C757-4889-E888-D38944994BD8}"/>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4" name="Freeform: Shape 135">
                <a:extLst>
                  <a:ext uri="{FF2B5EF4-FFF2-40B4-BE49-F238E27FC236}">
                    <a16:creationId xmlns:a16="http://schemas.microsoft.com/office/drawing/2014/main" id="{563AA942-4B32-045D-220B-69E37DED6ED6}"/>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5" name="Freeform: Shape 136">
                <a:extLst>
                  <a:ext uri="{FF2B5EF4-FFF2-40B4-BE49-F238E27FC236}">
                    <a16:creationId xmlns:a16="http://schemas.microsoft.com/office/drawing/2014/main" id="{A2E047BA-7994-A097-9A80-1ABD1D79986F}"/>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6" name="Freeform: Shape 137">
                <a:extLst>
                  <a:ext uri="{FF2B5EF4-FFF2-40B4-BE49-F238E27FC236}">
                    <a16:creationId xmlns:a16="http://schemas.microsoft.com/office/drawing/2014/main" id="{BAD7D425-750A-9217-E98D-51BDB961B873}"/>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7" name="Freeform: Shape 138">
                <a:extLst>
                  <a:ext uri="{FF2B5EF4-FFF2-40B4-BE49-F238E27FC236}">
                    <a16:creationId xmlns:a16="http://schemas.microsoft.com/office/drawing/2014/main" id="{39758505-5BAA-95D8-553B-071F3310043B}"/>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8" name="Freeform: Shape 139">
                <a:extLst>
                  <a:ext uri="{FF2B5EF4-FFF2-40B4-BE49-F238E27FC236}">
                    <a16:creationId xmlns:a16="http://schemas.microsoft.com/office/drawing/2014/main" id="{C1D57A74-81DE-BF24-65F1-33E92DACFA24}"/>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9" name="Freeform: Shape 140">
                <a:extLst>
                  <a:ext uri="{FF2B5EF4-FFF2-40B4-BE49-F238E27FC236}">
                    <a16:creationId xmlns:a16="http://schemas.microsoft.com/office/drawing/2014/main" id="{4AA44AD5-607B-F1BD-5832-3788229A1DDF}"/>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0" name="Freeform: Shape 141">
                <a:extLst>
                  <a:ext uri="{FF2B5EF4-FFF2-40B4-BE49-F238E27FC236}">
                    <a16:creationId xmlns:a16="http://schemas.microsoft.com/office/drawing/2014/main" id="{04300C18-066F-8A1B-1FFD-2324C0F1D9C6}"/>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1" name="Freeform: Shape 142">
                <a:extLst>
                  <a:ext uri="{FF2B5EF4-FFF2-40B4-BE49-F238E27FC236}">
                    <a16:creationId xmlns:a16="http://schemas.microsoft.com/office/drawing/2014/main" id="{24FE6242-CA48-5CF5-5279-25C0FA971CCA}"/>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2" name="Freeform: Shape 143">
                <a:extLst>
                  <a:ext uri="{FF2B5EF4-FFF2-40B4-BE49-F238E27FC236}">
                    <a16:creationId xmlns:a16="http://schemas.microsoft.com/office/drawing/2014/main" id="{8C58F35E-844D-52BE-52F0-4DF3C8EEE4F1}"/>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3" name="Freeform: Shape 144">
                <a:extLst>
                  <a:ext uri="{FF2B5EF4-FFF2-40B4-BE49-F238E27FC236}">
                    <a16:creationId xmlns:a16="http://schemas.microsoft.com/office/drawing/2014/main" id="{4C5474D2-4EDF-75F8-DFBF-4AF2D5747929}"/>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4" name="Freeform: Shape 145">
                <a:extLst>
                  <a:ext uri="{FF2B5EF4-FFF2-40B4-BE49-F238E27FC236}">
                    <a16:creationId xmlns:a16="http://schemas.microsoft.com/office/drawing/2014/main" id="{8FCA57D3-0680-C42A-D1CD-5A73352781AA}"/>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5" name="Freeform: Shape 146">
                <a:extLst>
                  <a:ext uri="{FF2B5EF4-FFF2-40B4-BE49-F238E27FC236}">
                    <a16:creationId xmlns:a16="http://schemas.microsoft.com/office/drawing/2014/main" id="{8DAFD55E-7BF3-0F56-2A30-546590E2D4F3}"/>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6" name="Freeform: Shape 147">
                <a:extLst>
                  <a:ext uri="{FF2B5EF4-FFF2-40B4-BE49-F238E27FC236}">
                    <a16:creationId xmlns:a16="http://schemas.microsoft.com/office/drawing/2014/main" id="{B5C4786F-D9BA-D2FF-3A6D-4BF37B6C5F4E}"/>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7" name="Freeform: Shape 148">
                <a:extLst>
                  <a:ext uri="{FF2B5EF4-FFF2-40B4-BE49-F238E27FC236}">
                    <a16:creationId xmlns:a16="http://schemas.microsoft.com/office/drawing/2014/main" id="{99A054E8-B253-1A39-96C1-396696568F6A}"/>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8" name="Freeform: Shape 149">
                <a:extLst>
                  <a:ext uri="{FF2B5EF4-FFF2-40B4-BE49-F238E27FC236}">
                    <a16:creationId xmlns:a16="http://schemas.microsoft.com/office/drawing/2014/main" id="{0C3B2685-CB42-97F2-9BF6-EE137EAE8842}"/>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9" name="Freeform: Shape 150">
                <a:extLst>
                  <a:ext uri="{FF2B5EF4-FFF2-40B4-BE49-F238E27FC236}">
                    <a16:creationId xmlns:a16="http://schemas.microsoft.com/office/drawing/2014/main" id="{3DBD928C-DC79-64F3-B8AB-1BBCD93A9127}"/>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0" name="Freeform: Shape 151">
                <a:extLst>
                  <a:ext uri="{FF2B5EF4-FFF2-40B4-BE49-F238E27FC236}">
                    <a16:creationId xmlns:a16="http://schemas.microsoft.com/office/drawing/2014/main" id="{A194F611-9F11-50DD-BAD0-7CC2804ED138}"/>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1" name="Freeform: Shape 152">
                <a:extLst>
                  <a:ext uri="{FF2B5EF4-FFF2-40B4-BE49-F238E27FC236}">
                    <a16:creationId xmlns:a16="http://schemas.microsoft.com/office/drawing/2014/main" id="{491C1D46-5DE8-8137-19EE-686BCB634922}"/>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2" name="Freeform: Shape 153">
                <a:extLst>
                  <a:ext uri="{FF2B5EF4-FFF2-40B4-BE49-F238E27FC236}">
                    <a16:creationId xmlns:a16="http://schemas.microsoft.com/office/drawing/2014/main" id="{AAF2C6AA-B1EA-7E99-003F-8A2E40B01D7F}"/>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3" name="Freeform: Shape 154">
                <a:extLst>
                  <a:ext uri="{FF2B5EF4-FFF2-40B4-BE49-F238E27FC236}">
                    <a16:creationId xmlns:a16="http://schemas.microsoft.com/office/drawing/2014/main" id="{A91DC9F3-DBA4-8F0C-FCC3-CF370F93D013}"/>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4" name="Freeform: Shape 155">
                <a:extLst>
                  <a:ext uri="{FF2B5EF4-FFF2-40B4-BE49-F238E27FC236}">
                    <a16:creationId xmlns:a16="http://schemas.microsoft.com/office/drawing/2014/main" id="{0C65C89A-01D5-BA3B-D3C5-9FB60D787A37}"/>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5" name="Freeform: Shape 156">
                <a:extLst>
                  <a:ext uri="{FF2B5EF4-FFF2-40B4-BE49-F238E27FC236}">
                    <a16:creationId xmlns:a16="http://schemas.microsoft.com/office/drawing/2014/main" id="{2A4464C2-F135-0E6A-2848-3DB91FA6402B}"/>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6" name="Freeform: Shape 157">
                <a:extLst>
                  <a:ext uri="{FF2B5EF4-FFF2-40B4-BE49-F238E27FC236}">
                    <a16:creationId xmlns:a16="http://schemas.microsoft.com/office/drawing/2014/main" id="{290B6335-269A-FAC4-B983-A38259E04DBE}"/>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7" name="Freeform: Shape 158">
                <a:extLst>
                  <a:ext uri="{FF2B5EF4-FFF2-40B4-BE49-F238E27FC236}">
                    <a16:creationId xmlns:a16="http://schemas.microsoft.com/office/drawing/2014/main" id="{AD89946A-5EFE-2DF2-5D9D-C4F19582ED27}"/>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8" name="Freeform: Shape 159">
                <a:extLst>
                  <a:ext uri="{FF2B5EF4-FFF2-40B4-BE49-F238E27FC236}">
                    <a16:creationId xmlns:a16="http://schemas.microsoft.com/office/drawing/2014/main" id="{BF98F823-F0C4-7787-6362-65D50D71C431}"/>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9" name="Freeform: Shape 160">
                <a:extLst>
                  <a:ext uri="{FF2B5EF4-FFF2-40B4-BE49-F238E27FC236}">
                    <a16:creationId xmlns:a16="http://schemas.microsoft.com/office/drawing/2014/main" id="{79E4C528-6737-701C-1127-DE693181C5D3}"/>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0" name="Freeform: Shape 161">
                <a:extLst>
                  <a:ext uri="{FF2B5EF4-FFF2-40B4-BE49-F238E27FC236}">
                    <a16:creationId xmlns:a16="http://schemas.microsoft.com/office/drawing/2014/main" id="{48BFFBBB-A925-C790-3217-C248C1168A5F}"/>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1" name="Freeform: Shape 162">
                <a:extLst>
                  <a:ext uri="{FF2B5EF4-FFF2-40B4-BE49-F238E27FC236}">
                    <a16:creationId xmlns:a16="http://schemas.microsoft.com/office/drawing/2014/main" id="{8B78C106-AFF7-03D6-236C-F4A27723190A}"/>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2" name="Freeform: Shape 163">
                <a:extLst>
                  <a:ext uri="{FF2B5EF4-FFF2-40B4-BE49-F238E27FC236}">
                    <a16:creationId xmlns:a16="http://schemas.microsoft.com/office/drawing/2014/main" id="{4DAE415A-F630-6E75-BB83-208910353103}"/>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3" name="Freeform: Shape 164">
                <a:extLst>
                  <a:ext uri="{FF2B5EF4-FFF2-40B4-BE49-F238E27FC236}">
                    <a16:creationId xmlns:a16="http://schemas.microsoft.com/office/drawing/2014/main" id="{59906479-9022-8C8B-120D-E42DC0A28B39}"/>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4" name="Freeform: Shape 165">
                <a:extLst>
                  <a:ext uri="{FF2B5EF4-FFF2-40B4-BE49-F238E27FC236}">
                    <a16:creationId xmlns:a16="http://schemas.microsoft.com/office/drawing/2014/main" id="{49F027A5-CAA1-1388-A6F0-E8C137EA4754}"/>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5" name="Freeform: Shape 166">
                <a:extLst>
                  <a:ext uri="{FF2B5EF4-FFF2-40B4-BE49-F238E27FC236}">
                    <a16:creationId xmlns:a16="http://schemas.microsoft.com/office/drawing/2014/main" id="{AF2EC187-7689-A2F0-A26B-B57EAF817F55}"/>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6" name="Freeform: Shape 167">
                <a:extLst>
                  <a:ext uri="{FF2B5EF4-FFF2-40B4-BE49-F238E27FC236}">
                    <a16:creationId xmlns:a16="http://schemas.microsoft.com/office/drawing/2014/main" id="{3B67B0F0-5158-02BB-8704-8A433D6E80E3}"/>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7" name="Freeform: Shape 168">
                <a:extLst>
                  <a:ext uri="{FF2B5EF4-FFF2-40B4-BE49-F238E27FC236}">
                    <a16:creationId xmlns:a16="http://schemas.microsoft.com/office/drawing/2014/main" id="{601F17FD-8F8F-F949-913B-B0515B5D2A0A}"/>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8" name="Freeform: Shape 169">
                <a:extLst>
                  <a:ext uri="{FF2B5EF4-FFF2-40B4-BE49-F238E27FC236}">
                    <a16:creationId xmlns:a16="http://schemas.microsoft.com/office/drawing/2014/main" id="{A73D09A5-0FD3-15DD-00EF-487F0239BE46}"/>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9" name="Freeform: Shape 170">
                <a:extLst>
                  <a:ext uri="{FF2B5EF4-FFF2-40B4-BE49-F238E27FC236}">
                    <a16:creationId xmlns:a16="http://schemas.microsoft.com/office/drawing/2014/main" id="{BABB46DB-AE57-BA05-10AE-26332F133258}"/>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0" name="Freeform: Shape 171">
                <a:extLst>
                  <a:ext uri="{FF2B5EF4-FFF2-40B4-BE49-F238E27FC236}">
                    <a16:creationId xmlns:a16="http://schemas.microsoft.com/office/drawing/2014/main" id="{36C0B163-98D6-50C1-19C5-C4E65968B89C}"/>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1" name="Freeform: Shape 172">
                <a:extLst>
                  <a:ext uri="{FF2B5EF4-FFF2-40B4-BE49-F238E27FC236}">
                    <a16:creationId xmlns:a16="http://schemas.microsoft.com/office/drawing/2014/main" id="{92195E3C-690C-4174-5981-C02DBA826393}"/>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2" name="Freeform: Shape 173">
                <a:extLst>
                  <a:ext uri="{FF2B5EF4-FFF2-40B4-BE49-F238E27FC236}">
                    <a16:creationId xmlns:a16="http://schemas.microsoft.com/office/drawing/2014/main" id="{E4AECBAE-9DF0-7675-C6AE-C5EE83A273A6}"/>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3" name="Freeform: Shape 174">
                <a:extLst>
                  <a:ext uri="{FF2B5EF4-FFF2-40B4-BE49-F238E27FC236}">
                    <a16:creationId xmlns:a16="http://schemas.microsoft.com/office/drawing/2014/main" id="{5FA0ABEB-FA52-CEED-6CF0-764ED92E0E54}"/>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4" name="Freeform: Shape 175">
                <a:extLst>
                  <a:ext uri="{FF2B5EF4-FFF2-40B4-BE49-F238E27FC236}">
                    <a16:creationId xmlns:a16="http://schemas.microsoft.com/office/drawing/2014/main" id="{B8896DF2-107E-1B5A-2B45-990F30A3C153}"/>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5" name="Freeform: Shape 176">
                <a:extLst>
                  <a:ext uri="{FF2B5EF4-FFF2-40B4-BE49-F238E27FC236}">
                    <a16:creationId xmlns:a16="http://schemas.microsoft.com/office/drawing/2014/main" id="{AE77167A-D053-1CAE-D4D3-C10A0427973E}"/>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6" name="Freeform: Shape 177">
                <a:extLst>
                  <a:ext uri="{FF2B5EF4-FFF2-40B4-BE49-F238E27FC236}">
                    <a16:creationId xmlns:a16="http://schemas.microsoft.com/office/drawing/2014/main" id="{B10FF1B1-83CB-8A82-C97F-7B15A8985DFE}"/>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7" name="Freeform: Shape 178">
                <a:extLst>
                  <a:ext uri="{FF2B5EF4-FFF2-40B4-BE49-F238E27FC236}">
                    <a16:creationId xmlns:a16="http://schemas.microsoft.com/office/drawing/2014/main" id="{F89C9125-550A-3533-BA98-051BCFB3ABDD}"/>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8" name="Freeform: Shape 179">
                <a:extLst>
                  <a:ext uri="{FF2B5EF4-FFF2-40B4-BE49-F238E27FC236}">
                    <a16:creationId xmlns:a16="http://schemas.microsoft.com/office/drawing/2014/main" id="{ED2F5D58-B6B8-9C9E-3012-3402066EF461}"/>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9" name="Freeform: Shape 180">
                <a:extLst>
                  <a:ext uri="{FF2B5EF4-FFF2-40B4-BE49-F238E27FC236}">
                    <a16:creationId xmlns:a16="http://schemas.microsoft.com/office/drawing/2014/main" id="{FCC3C27B-0EF0-1CD7-DE31-E46E54CBCEF6}"/>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0" name="Freeform: Shape 181">
                <a:extLst>
                  <a:ext uri="{FF2B5EF4-FFF2-40B4-BE49-F238E27FC236}">
                    <a16:creationId xmlns:a16="http://schemas.microsoft.com/office/drawing/2014/main" id="{28555590-4A15-FF1F-622C-1F7C626D5EF9}"/>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1" name="Freeform: Shape 182">
                <a:extLst>
                  <a:ext uri="{FF2B5EF4-FFF2-40B4-BE49-F238E27FC236}">
                    <a16:creationId xmlns:a16="http://schemas.microsoft.com/office/drawing/2014/main" id="{C059C414-B69A-6A76-BAFF-217CD714EE34}"/>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2" name="Freeform: Shape 183">
                <a:extLst>
                  <a:ext uri="{FF2B5EF4-FFF2-40B4-BE49-F238E27FC236}">
                    <a16:creationId xmlns:a16="http://schemas.microsoft.com/office/drawing/2014/main" id="{B9312B4E-BDD7-0033-5614-4CEC43C27496}"/>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3" name="Freeform: Shape 184">
                <a:extLst>
                  <a:ext uri="{FF2B5EF4-FFF2-40B4-BE49-F238E27FC236}">
                    <a16:creationId xmlns:a16="http://schemas.microsoft.com/office/drawing/2014/main" id="{9099F993-FA03-922C-D597-64DBA61484EF}"/>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4" name="Freeform: Shape 185">
                <a:extLst>
                  <a:ext uri="{FF2B5EF4-FFF2-40B4-BE49-F238E27FC236}">
                    <a16:creationId xmlns:a16="http://schemas.microsoft.com/office/drawing/2014/main" id="{FCBCE09F-60A7-2010-69A6-398236CE378A}"/>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5" name="Freeform: Shape 186">
                <a:extLst>
                  <a:ext uri="{FF2B5EF4-FFF2-40B4-BE49-F238E27FC236}">
                    <a16:creationId xmlns:a16="http://schemas.microsoft.com/office/drawing/2014/main" id="{6EF2F61A-6836-445B-1B2F-ECB0D10F46D2}"/>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6" name="Freeform: Shape 187">
                <a:extLst>
                  <a:ext uri="{FF2B5EF4-FFF2-40B4-BE49-F238E27FC236}">
                    <a16:creationId xmlns:a16="http://schemas.microsoft.com/office/drawing/2014/main" id="{80AE5498-D566-AEE5-8CC6-71DCFC9819E3}"/>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7" name="Freeform: Shape 188">
                <a:extLst>
                  <a:ext uri="{FF2B5EF4-FFF2-40B4-BE49-F238E27FC236}">
                    <a16:creationId xmlns:a16="http://schemas.microsoft.com/office/drawing/2014/main" id="{A1A71D61-4A0E-5047-44DE-1D20401B1FCE}"/>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8" name="Freeform: Shape 189">
                <a:extLst>
                  <a:ext uri="{FF2B5EF4-FFF2-40B4-BE49-F238E27FC236}">
                    <a16:creationId xmlns:a16="http://schemas.microsoft.com/office/drawing/2014/main" id="{246778E5-8454-CA02-4BEA-D94758B68255}"/>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9" name="Freeform: Shape 190">
                <a:extLst>
                  <a:ext uri="{FF2B5EF4-FFF2-40B4-BE49-F238E27FC236}">
                    <a16:creationId xmlns:a16="http://schemas.microsoft.com/office/drawing/2014/main" id="{E9DEC594-95C8-1746-879A-9464ABF8BAC5}"/>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0" name="Freeform: Shape 191">
                <a:extLst>
                  <a:ext uri="{FF2B5EF4-FFF2-40B4-BE49-F238E27FC236}">
                    <a16:creationId xmlns:a16="http://schemas.microsoft.com/office/drawing/2014/main" id="{8472112B-38EB-0BC9-E241-BD951AE8225F}"/>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1" name="Freeform: Shape 192">
                <a:extLst>
                  <a:ext uri="{FF2B5EF4-FFF2-40B4-BE49-F238E27FC236}">
                    <a16:creationId xmlns:a16="http://schemas.microsoft.com/office/drawing/2014/main" id="{08272FD0-FE08-EA21-9B45-4C6B56D17EFC}"/>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2" name="Freeform: Shape 193">
                <a:extLst>
                  <a:ext uri="{FF2B5EF4-FFF2-40B4-BE49-F238E27FC236}">
                    <a16:creationId xmlns:a16="http://schemas.microsoft.com/office/drawing/2014/main" id="{CFE435A4-A146-65C5-35E6-A72E22290BC4}"/>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3" name="Freeform: Shape 194">
                <a:extLst>
                  <a:ext uri="{FF2B5EF4-FFF2-40B4-BE49-F238E27FC236}">
                    <a16:creationId xmlns:a16="http://schemas.microsoft.com/office/drawing/2014/main" id="{E0661981-DC80-8728-5FD6-2706C5A23C68}"/>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4" name="Freeform: Shape 195">
                <a:extLst>
                  <a:ext uri="{FF2B5EF4-FFF2-40B4-BE49-F238E27FC236}">
                    <a16:creationId xmlns:a16="http://schemas.microsoft.com/office/drawing/2014/main" id="{E2C4C51D-5855-1B7A-59A8-385CF02A6D50}"/>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sp>
        <p:nvSpPr>
          <p:cNvPr id="355" name="TextBox 5">
            <a:extLst>
              <a:ext uri="{FF2B5EF4-FFF2-40B4-BE49-F238E27FC236}">
                <a16:creationId xmlns:a16="http://schemas.microsoft.com/office/drawing/2014/main" id="{5BDAAF43-1987-E9C5-6969-8D5E37E7875B}"/>
              </a:ext>
            </a:extLst>
          </p:cNvPr>
          <p:cNvSpPr txBox="1"/>
          <p:nvPr/>
        </p:nvSpPr>
        <p:spPr>
          <a:xfrm>
            <a:off x="8179865" y="5547225"/>
            <a:ext cx="2454514"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Aptos"/>
                <a:hlinkClick r:id="rId4" tooltip="https://www.jofem.org/index.php/jofem/about/submissions"/>
              </a:rPr>
              <a:t>This Photo</a:t>
            </a:r>
            <a:r>
              <a:rPr lang="en-GB" sz="700" b="0" i="0" u="none" strike="noStrike" kern="1200" cap="none" spc="0" baseline="0">
                <a:solidFill>
                  <a:srgbClr val="FFFFFF"/>
                </a:solidFill>
                <a:uFillTx/>
                <a:latin typeface="Aptos"/>
              </a:rPr>
              <a:t> by Unknown Author is licensed under </a:t>
            </a:r>
            <a:r>
              <a:rPr lang="en-GB" sz="700" b="0" i="0" u="none" strike="noStrike" kern="1200" cap="none" spc="0" baseline="0">
                <a:solidFill>
                  <a:srgbClr val="FFFFFF"/>
                </a:solidFill>
                <a:uFillTx/>
                <a:latin typeface="Aptos"/>
                <a:hlinkClick r:id="rId5" tooltip="https://creativecommons.org/licenses/by-nc/3.0/"/>
              </a:rPr>
              <a:t>CC BY-NC</a:t>
            </a:r>
            <a:endParaRPr lang="en-GB" sz="700" b="0" i="0" u="none" strike="noStrike" kern="1200" cap="none" spc="0" baseline="0">
              <a:solidFill>
                <a:srgbClr val="FFFFFF"/>
              </a:solidFill>
              <a:uFillTx/>
              <a:latin typeface="Apto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BD459A0A-7140-FE73-342D-EA76AA5269AB}"/>
              </a:ext>
            </a:extLst>
          </p:cNvPr>
          <p:cNvSpPr>
            <a:spLocks noMove="1" noResize="1"/>
          </p:cNvSpPr>
          <p:nvPr/>
        </p:nvSpPr>
        <p:spPr>
          <a:xfrm>
            <a:off x="0" y="0"/>
            <a:ext cx="12191996" cy="6861739"/>
          </a:xfrm>
          <a:prstGeom prst="rect">
            <a:avLst/>
          </a:pr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D913D030-615E-092E-89D5-592A11AFDD26}"/>
              </a:ext>
            </a:extLst>
          </p:cNvPr>
          <p:cNvSpPr txBox="1">
            <a:spLocks noGrp="1"/>
          </p:cNvSpPr>
          <p:nvPr>
            <p:ph type="ctrTitle"/>
          </p:nvPr>
        </p:nvSpPr>
        <p:spPr>
          <a:xfrm>
            <a:off x="4912723" y="223890"/>
            <a:ext cx="3624471" cy="444864"/>
          </a:xfrm>
        </p:spPr>
        <p:txBody>
          <a:bodyPr anchorCtr="0"/>
          <a:lstStyle/>
          <a:p>
            <a:pPr lvl="0" algn="l"/>
            <a:r>
              <a:rPr lang="en-GB" sz="2000">
                <a:solidFill>
                  <a:srgbClr val="FFFFFF"/>
                </a:solidFill>
                <a:latin typeface="Arial Black" pitchFamily="34"/>
              </a:rPr>
              <a:t>"Why Twitter?"</a:t>
            </a:r>
          </a:p>
        </p:txBody>
      </p:sp>
      <p:sp>
        <p:nvSpPr>
          <p:cNvPr id="4" name="Subtitle 2">
            <a:extLst>
              <a:ext uri="{FF2B5EF4-FFF2-40B4-BE49-F238E27FC236}">
                <a16:creationId xmlns:a16="http://schemas.microsoft.com/office/drawing/2014/main" id="{8388EBE7-ACDF-557C-392E-FCDB1944AC5F}"/>
              </a:ext>
            </a:extLst>
          </p:cNvPr>
          <p:cNvSpPr txBox="1">
            <a:spLocks noGrp="1"/>
          </p:cNvSpPr>
          <p:nvPr>
            <p:ph type="subTitle" idx="1"/>
          </p:nvPr>
        </p:nvSpPr>
        <p:spPr>
          <a:xfrm>
            <a:off x="203280" y="836511"/>
            <a:ext cx="3904524" cy="6366537"/>
          </a:xfrm>
        </p:spPr>
        <p:txBody>
          <a:bodyPr anchorCtr="0"/>
          <a:lstStyle/>
          <a:p>
            <a:pPr lvl="0" algn="l">
              <a:lnSpc>
                <a:spcPct val="80000"/>
              </a:lnSpc>
            </a:pPr>
            <a:r>
              <a:rPr lang="en-GB" sz="1500" b="1">
                <a:solidFill>
                  <a:srgbClr val="FFFFFF"/>
                </a:solidFill>
                <a:latin typeface="Arial" pitchFamily="34"/>
                <a:cs typeface="Arial" pitchFamily="34"/>
              </a:rPr>
              <a:t>1</a:t>
            </a:r>
            <a:r>
              <a:rPr lang="en-GB" sz="1500">
                <a:solidFill>
                  <a:srgbClr val="FFFFFF"/>
                </a:solidFill>
                <a:latin typeface="Arial" pitchFamily="34"/>
                <a:cs typeface="Arial" pitchFamily="34"/>
              </a:rPr>
              <a:t>. </a:t>
            </a:r>
            <a:r>
              <a:rPr lang="en-GB" sz="1500" b="1">
                <a:solidFill>
                  <a:srgbClr val="FFFFFF"/>
                </a:solidFill>
                <a:latin typeface="Arial" pitchFamily="34"/>
                <a:cs typeface="Arial" pitchFamily="34"/>
              </a:rPr>
              <a:t>Reason</a:t>
            </a:r>
          </a:p>
          <a:p>
            <a:pPr marL="285750" lvl="0" indent="-285750" algn="l">
              <a:lnSpc>
                <a:spcPct val="80000"/>
              </a:lnSpc>
              <a:buChar char="•"/>
            </a:pPr>
            <a:r>
              <a:rPr lang="en-GB" sz="1500">
                <a:solidFill>
                  <a:srgbClr val="FFFFFF"/>
                </a:solidFill>
                <a:latin typeface="Arial" pitchFamily="34"/>
                <a:cs typeface="Arial" pitchFamily="34"/>
              </a:rPr>
              <a:t>Twitter was chosen by Subway due to a number of important considerations. First of all, Twitter is a site renowned for its instantaneous updates and rapid information sharing. Instantaneous audience engagement is crucial for brands operating in the fast-food market, where promotions and offers are subject to regular changes.</a:t>
            </a:r>
          </a:p>
          <a:p>
            <a:pPr lvl="0" algn="l">
              <a:lnSpc>
                <a:spcPct val="80000"/>
              </a:lnSpc>
            </a:pPr>
            <a:r>
              <a:rPr lang="en-GB" sz="1500" b="1">
                <a:solidFill>
                  <a:srgbClr val="FFFFFF"/>
                </a:solidFill>
                <a:latin typeface="Arial" pitchFamily="34"/>
                <a:cs typeface="Arial" pitchFamily="34"/>
              </a:rPr>
              <a:t>2</a:t>
            </a:r>
            <a:r>
              <a:rPr lang="en-GB" sz="1500">
                <a:solidFill>
                  <a:srgbClr val="FFFFFF"/>
                </a:solidFill>
                <a:latin typeface="Arial" pitchFamily="34"/>
                <a:cs typeface="Arial" pitchFamily="34"/>
              </a:rPr>
              <a:t>. </a:t>
            </a:r>
            <a:r>
              <a:rPr lang="en-GB" sz="1500" b="1">
                <a:solidFill>
                  <a:srgbClr val="FFFFFF"/>
                </a:solidFill>
                <a:latin typeface="Arial" pitchFamily="34"/>
                <a:cs typeface="Arial" pitchFamily="34"/>
              </a:rPr>
              <a:t>Pertinence to the Target Market of Subway</a:t>
            </a:r>
          </a:p>
          <a:p>
            <a:pPr marL="285750" lvl="0" indent="-285750" algn="l">
              <a:lnSpc>
                <a:spcPct val="80000"/>
              </a:lnSpc>
              <a:buChar char="•"/>
            </a:pPr>
            <a:r>
              <a:rPr lang="en-GB" sz="1500">
                <a:solidFill>
                  <a:srgbClr val="FFFFFF"/>
                </a:solidFill>
                <a:latin typeface="Arial" pitchFamily="34"/>
                <a:cs typeface="Arial" pitchFamily="34"/>
              </a:rPr>
              <a:t>Young professionals and millennials make up our target group, and they use Twitter rather frequently. They are looking for brand engagement, speedy updates, and ease. Twitter is a great way to connect with and interact with this audience.</a:t>
            </a:r>
          </a:p>
          <a:p>
            <a:pPr lvl="0" algn="l">
              <a:lnSpc>
                <a:spcPct val="80000"/>
              </a:lnSpc>
            </a:pPr>
            <a:r>
              <a:rPr lang="en-GB" sz="1500" b="1">
                <a:solidFill>
                  <a:srgbClr val="FFFFFF"/>
                </a:solidFill>
                <a:latin typeface="Arial" pitchFamily="34"/>
                <a:cs typeface="Arial" pitchFamily="34"/>
              </a:rPr>
              <a:t>3</a:t>
            </a:r>
            <a:r>
              <a:rPr lang="en-GB" sz="1500">
                <a:solidFill>
                  <a:srgbClr val="FFFFFF"/>
                </a:solidFill>
                <a:latin typeface="Arial" pitchFamily="34"/>
                <a:cs typeface="Arial" pitchFamily="34"/>
              </a:rPr>
              <a:t>. </a:t>
            </a:r>
            <a:r>
              <a:rPr lang="en-GB" sz="1500" b="1">
                <a:solidFill>
                  <a:srgbClr val="FFFFFF"/>
                </a:solidFill>
                <a:latin typeface="Arial" pitchFamily="34"/>
                <a:cs typeface="Arial" pitchFamily="34"/>
              </a:rPr>
              <a:t>Having an Impact on Theories and Market Research:</a:t>
            </a:r>
          </a:p>
          <a:p>
            <a:pPr marL="285750" lvl="0" indent="-285750" algn="l">
              <a:lnSpc>
                <a:spcPct val="80000"/>
              </a:lnSpc>
              <a:buChar char="•"/>
            </a:pPr>
            <a:r>
              <a:rPr lang="en-GB" sz="1500">
                <a:solidFill>
                  <a:srgbClr val="FFFFFF"/>
                </a:solidFill>
                <a:latin typeface="Arial" pitchFamily="34"/>
                <a:cs typeface="Arial" pitchFamily="34"/>
              </a:rPr>
              <a:t>The target group prefers Twitter, which is in line with the digital marketing strategy, according to extensive market research. Furthermore, theories of social media marketing stress how crucial it is to choose platforms according to audience tastes and behaviour.</a:t>
            </a:r>
          </a:p>
        </p:txBody>
      </p:sp>
      <p:pic>
        <p:nvPicPr>
          <p:cNvPr id="5" name="Picture 4">
            <a:extLst>
              <a:ext uri="{FF2B5EF4-FFF2-40B4-BE49-F238E27FC236}">
                <a16:creationId xmlns:a16="http://schemas.microsoft.com/office/drawing/2014/main" id="{93C9E02A-32B9-EB51-EF43-96104F731BDA}"/>
              </a:ext>
            </a:extLst>
          </p:cNvPr>
          <p:cNvPicPr>
            <a:picLocks noChangeAspect="1"/>
          </p:cNvPicPr>
          <p:nvPr/>
        </p:nvPicPr>
        <p:blipFill>
          <a:blip r:embed="rId3"/>
          <a:stretch>
            <a:fillRect/>
          </a:stretch>
        </p:blipFill>
        <p:spPr>
          <a:xfrm>
            <a:off x="5839202" y="952100"/>
            <a:ext cx="4795186" cy="4795186"/>
          </a:xfrm>
          <a:prstGeom prst="rect">
            <a:avLst/>
          </a:prstGeom>
          <a:noFill/>
          <a:ln cap="flat">
            <a:noFill/>
          </a:ln>
        </p:spPr>
      </p:pic>
      <p:sp>
        <p:nvSpPr>
          <p:cNvPr id="6" name="Graphic 212">
            <a:extLst>
              <a:ext uri="{FF2B5EF4-FFF2-40B4-BE49-F238E27FC236}">
                <a16:creationId xmlns:a16="http://schemas.microsoft.com/office/drawing/2014/main" id="{5886F73A-92BA-7162-4C21-84409C513867}"/>
              </a:ext>
            </a:extLst>
          </p:cNvPr>
          <p:cNvSpPr>
            <a:spLocks noMove="1" noResize="1"/>
          </p:cNvSpPr>
          <p:nvPr/>
        </p:nvSpPr>
        <p:spPr>
          <a:xfrm>
            <a:off x="8610603" y="481486"/>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FFFFFF"/>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7" name="Graphic 212">
            <a:extLst>
              <a:ext uri="{FF2B5EF4-FFF2-40B4-BE49-F238E27FC236}">
                <a16:creationId xmlns:a16="http://schemas.microsoft.com/office/drawing/2014/main" id="{FA02BADD-CBF1-2B9A-E934-36AC4B5E29C7}"/>
              </a:ext>
            </a:extLst>
          </p:cNvPr>
          <p:cNvSpPr>
            <a:spLocks noMove="1" noResize="1"/>
          </p:cNvSpPr>
          <p:nvPr/>
        </p:nvSpPr>
        <p:spPr>
          <a:xfrm>
            <a:off x="8610603" y="481486"/>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4EA72E">
              <a:alpha val="30000"/>
            </a:srgbClr>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nvGrpSpPr>
          <p:cNvPr id="8" name="Group 16">
            <a:extLst>
              <a:ext uri="{FF2B5EF4-FFF2-40B4-BE49-F238E27FC236}">
                <a16:creationId xmlns:a16="http://schemas.microsoft.com/office/drawing/2014/main" id="{C4C4E008-73AD-7367-5722-D4E90ED4A29F}"/>
              </a:ext>
            </a:extLst>
          </p:cNvPr>
          <p:cNvGrpSpPr/>
          <p:nvPr/>
        </p:nvGrpSpPr>
        <p:grpSpPr>
          <a:xfrm>
            <a:off x="4362940" y="1898888"/>
            <a:ext cx="1598828" cy="531294"/>
            <a:chOff x="4362940" y="1898888"/>
            <a:chExt cx="1598828" cy="531294"/>
          </a:xfrm>
        </p:grpSpPr>
        <p:grpSp>
          <p:nvGrpSpPr>
            <p:cNvPr id="9" name="Graphic 190">
              <a:extLst>
                <a:ext uri="{FF2B5EF4-FFF2-40B4-BE49-F238E27FC236}">
                  <a16:creationId xmlns:a16="http://schemas.microsoft.com/office/drawing/2014/main" id="{99FC7894-7D70-90AB-82D8-0A91C5689A2E}"/>
                </a:ext>
              </a:extLst>
            </p:cNvPr>
            <p:cNvGrpSpPr/>
            <p:nvPr/>
          </p:nvGrpSpPr>
          <p:grpSpPr>
            <a:xfrm>
              <a:off x="4362940" y="1898888"/>
              <a:ext cx="1598828" cy="531294"/>
              <a:chOff x="4362940" y="1898888"/>
              <a:chExt cx="1598828" cy="531294"/>
            </a:xfrm>
          </p:grpSpPr>
          <p:sp>
            <p:nvSpPr>
              <p:cNvPr id="10" name="Freeform: Shape 21">
                <a:extLst>
                  <a:ext uri="{FF2B5EF4-FFF2-40B4-BE49-F238E27FC236}">
                    <a16:creationId xmlns:a16="http://schemas.microsoft.com/office/drawing/2014/main" id="{45811A7A-4870-78BC-E929-771D6C12FABC}"/>
                  </a:ext>
                </a:extLst>
              </p:cNvPr>
              <p:cNvSpPr/>
              <p:nvPr/>
            </p:nvSpPr>
            <p:spPr>
              <a:xfrm>
                <a:off x="4362940" y="2257242"/>
                <a:ext cx="1598618" cy="172940"/>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 name="Freeform: Shape 22">
                <a:extLst>
                  <a:ext uri="{FF2B5EF4-FFF2-40B4-BE49-F238E27FC236}">
                    <a16:creationId xmlns:a16="http://schemas.microsoft.com/office/drawing/2014/main" id="{2ECB9C2E-7966-0027-03CF-39F01EDCCA65}"/>
                  </a:ext>
                </a:extLst>
              </p:cNvPr>
              <p:cNvSpPr/>
              <p:nvPr/>
            </p:nvSpPr>
            <p:spPr>
              <a:xfrm>
                <a:off x="4362940" y="1898888"/>
                <a:ext cx="1598828" cy="172721"/>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2" name="Graphic 190">
              <a:extLst>
                <a:ext uri="{FF2B5EF4-FFF2-40B4-BE49-F238E27FC236}">
                  <a16:creationId xmlns:a16="http://schemas.microsoft.com/office/drawing/2014/main" id="{19A95406-0BC1-C069-F439-7975AA5CD810}"/>
                </a:ext>
              </a:extLst>
            </p:cNvPr>
            <p:cNvGrpSpPr/>
            <p:nvPr/>
          </p:nvGrpSpPr>
          <p:grpSpPr>
            <a:xfrm>
              <a:off x="4362940" y="1898888"/>
              <a:ext cx="1598828" cy="531294"/>
              <a:chOff x="4362940" y="1898888"/>
              <a:chExt cx="1598828" cy="531294"/>
            </a:xfrm>
          </p:grpSpPr>
          <p:sp>
            <p:nvSpPr>
              <p:cNvPr id="13" name="Freeform: Shape 19">
                <a:extLst>
                  <a:ext uri="{FF2B5EF4-FFF2-40B4-BE49-F238E27FC236}">
                    <a16:creationId xmlns:a16="http://schemas.microsoft.com/office/drawing/2014/main" id="{ACBD682E-DF53-8C68-42B2-36E441376E89}"/>
                  </a:ext>
                </a:extLst>
              </p:cNvPr>
              <p:cNvSpPr/>
              <p:nvPr/>
            </p:nvSpPr>
            <p:spPr>
              <a:xfrm>
                <a:off x="4362940" y="2257242"/>
                <a:ext cx="1598618" cy="172940"/>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 name="Freeform: Shape 20">
                <a:extLst>
                  <a:ext uri="{FF2B5EF4-FFF2-40B4-BE49-F238E27FC236}">
                    <a16:creationId xmlns:a16="http://schemas.microsoft.com/office/drawing/2014/main" id="{EE8F8564-50EC-13F1-5E8F-7EFCC3E22E9C}"/>
                  </a:ext>
                </a:extLst>
              </p:cNvPr>
              <p:cNvSpPr/>
              <p:nvPr/>
            </p:nvSpPr>
            <p:spPr>
              <a:xfrm>
                <a:off x="4362940" y="1898888"/>
                <a:ext cx="1598828" cy="172721"/>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grpSp>
        <p:nvGrpSpPr>
          <p:cNvPr id="15" name="Group 24">
            <a:extLst>
              <a:ext uri="{FF2B5EF4-FFF2-40B4-BE49-F238E27FC236}">
                <a16:creationId xmlns:a16="http://schemas.microsoft.com/office/drawing/2014/main" id="{F362EB5C-8352-82B0-BC52-DE220F81D00E}"/>
              </a:ext>
            </a:extLst>
          </p:cNvPr>
          <p:cNvGrpSpPr/>
          <p:nvPr/>
        </p:nvGrpSpPr>
        <p:grpSpPr>
          <a:xfrm>
            <a:off x="9816678" y="4575282"/>
            <a:ext cx="1781104" cy="1781132"/>
            <a:chOff x="9816678" y="4575282"/>
            <a:chExt cx="1781104" cy="1781132"/>
          </a:xfrm>
        </p:grpSpPr>
        <p:grpSp>
          <p:nvGrpSpPr>
            <p:cNvPr id="16" name="Graphic 4">
              <a:extLst>
                <a:ext uri="{FF2B5EF4-FFF2-40B4-BE49-F238E27FC236}">
                  <a16:creationId xmlns:a16="http://schemas.microsoft.com/office/drawing/2014/main" id="{2AAF46EC-FD94-1FF8-8A7A-838BC5AE9DF0}"/>
                </a:ext>
              </a:extLst>
            </p:cNvPr>
            <p:cNvGrpSpPr/>
            <p:nvPr/>
          </p:nvGrpSpPr>
          <p:grpSpPr>
            <a:xfrm>
              <a:off x="9816678" y="4575282"/>
              <a:ext cx="1781104" cy="1781132"/>
              <a:chOff x="9816678" y="4575282"/>
              <a:chExt cx="1781104" cy="1781132"/>
            </a:xfrm>
          </p:grpSpPr>
          <p:sp>
            <p:nvSpPr>
              <p:cNvPr id="17" name="Freeform: Shape 196">
                <a:extLst>
                  <a:ext uri="{FF2B5EF4-FFF2-40B4-BE49-F238E27FC236}">
                    <a16:creationId xmlns:a16="http://schemas.microsoft.com/office/drawing/2014/main" id="{FA79347A-509D-FEAF-D7F4-7423FADAAA86}"/>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 name="Freeform: Shape 197">
                <a:extLst>
                  <a:ext uri="{FF2B5EF4-FFF2-40B4-BE49-F238E27FC236}">
                    <a16:creationId xmlns:a16="http://schemas.microsoft.com/office/drawing/2014/main" id="{11F2C090-1998-9261-ECB9-03F0066B558C}"/>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 name="Freeform: Shape 198">
                <a:extLst>
                  <a:ext uri="{FF2B5EF4-FFF2-40B4-BE49-F238E27FC236}">
                    <a16:creationId xmlns:a16="http://schemas.microsoft.com/office/drawing/2014/main" id="{3595AD5D-E48A-A459-59F0-AD5DB996D7B4}"/>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 name="Freeform: Shape 199">
                <a:extLst>
                  <a:ext uri="{FF2B5EF4-FFF2-40B4-BE49-F238E27FC236}">
                    <a16:creationId xmlns:a16="http://schemas.microsoft.com/office/drawing/2014/main" id="{21C9894A-FF95-6E6F-96EE-F317BD51E841}"/>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 name="Freeform: Shape 200">
                <a:extLst>
                  <a:ext uri="{FF2B5EF4-FFF2-40B4-BE49-F238E27FC236}">
                    <a16:creationId xmlns:a16="http://schemas.microsoft.com/office/drawing/2014/main" id="{975D4632-54A7-8377-5338-0036BD744098}"/>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 name="Freeform: Shape 201">
                <a:extLst>
                  <a:ext uri="{FF2B5EF4-FFF2-40B4-BE49-F238E27FC236}">
                    <a16:creationId xmlns:a16="http://schemas.microsoft.com/office/drawing/2014/main" id="{527E87AF-B1A6-C1FE-58C6-325A2D08E5B7}"/>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 name="Freeform: Shape 202">
                <a:extLst>
                  <a:ext uri="{FF2B5EF4-FFF2-40B4-BE49-F238E27FC236}">
                    <a16:creationId xmlns:a16="http://schemas.microsoft.com/office/drawing/2014/main" id="{75DF0CA5-9117-9675-AE7B-5D7B136114CB}"/>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 name="Freeform: Shape 203">
                <a:extLst>
                  <a:ext uri="{FF2B5EF4-FFF2-40B4-BE49-F238E27FC236}">
                    <a16:creationId xmlns:a16="http://schemas.microsoft.com/office/drawing/2014/main" id="{A58325EA-AD9A-DD1B-929F-12B413188822}"/>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 name="Freeform: Shape 204">
                <a:extLst>
                  <a:ext uri="{FF2B5EF4-FFF2-40B4-BE49-F238E27FC236}">
                    <a16:creationId xmlns:a16="http://schemas.microsoft.com/office/drawing/2014/main" id="{275D6A7C-8125-62DD-88D9-95058FD97265}"/>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 name="Freeform: Shape 205">
                <a:extLst>
                  <a:ext uri="{FF2B5EF4-FFF2-40B4-BE49-F238E27FC236}">
                    <a16:creationId xmlns:a16="http://schemas.microsoft.com/office/drawing/2014/main" id="{F4181A29-10E1-DB94-6E06-59BFBD87FC3F}"/>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 name="Freeform: Shape 206">
                <a:extLst>
                  <a:ext uri="{FF2B5EF4-FFF2-40B4-BE49-F238E27FC236}">
                    <a16:creationId xmlns:a16="http://schemas.microsoft.com/office/drawing/2014/main" id="{7DEDF41D-C00B-5C1D-6757-0C2FB0980F44}"/>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 name="Freeform: Shape 207">
                <a:extLst>
                  <a:ext uri="{FF2B5EF4-FFF2-40B4-BE49-F238E27FC236}">
                    <a16:creationId xmlns:a16="http://schemas.microsoft.com/office/drawing/2014/main" id="{37C4AFDD-592F-C61E-1A39-C60F0C8682AD}"/>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 name="Freeform: Shape 208">
                <a:extLst>
                  <a:ext uri="{FF2B5EF4-FFF2-40B4-BE49-F238E27FC236}">
                    <a16:creationId xmlns:a16="http://schemas.microsoft.com/office/drawing/2014/main" id="{1689F164-5D22-53C0-3B73-1A581B7ECB7B}"/>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 name="Freeform: Shape 209">
                <a:extLst>
                  <a:ext uri="{FF2B5EF4-FFF2-40B4-BE49-F238E27FC236}">
                    <a16:creationId xmlns:a16="http://schemas.microsoft.com/office/drawing/2014/main" id="{861B2601-965E-A63C-E8BA-5ECCDFA320AD}"/>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 name="Freeform: Shape 210">
                <a:extLst>
                  <a:ext uri="{FF2B5EF4-FFF2-40B4-BE49-F238E27FC236}">
                    <a16:creationId xmlns:a16="http://schemas.microsoft.com/office/drawing/2014/main" id="{6DC87455-02BA-2907-6687-DFAFBE7268DA}"/>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 name="Freeform: Shape 211">
                <a:extLst>
                  <a:ext uri="{FF2B5EF4-FFF2-40B4-BE49-F238E27FC236}">
                    <a16:creationId xmlns:a16="http://schemas.microsoft.com/office/drawing/2014/main" id="{B5E4EDEF-86B0-D1DA-CA01-CFC1B540F6F8}"/>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 name="Freeform: Shape 212">
                <a:extLst>
                  <a:ext uri="{FF2B5EF4-FFF2-40B4-BE49-F238E27FC236}">
                    <a16:creationId xmlns:a16="http://schemas.microsoft.com/office/drawing/2014/main" id="{747F8A4B-9883-AADD-EB55-AC5C907E6C77}"/>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 name="Freeform: Shape 213">
                <a:extLst>
                  <a:ext uri="{FF2B5EF4-FFF2-40B4-BE49-F238E27FC236}">
                    <a16:creationId xmlns:a16="http://schemas.microsoft.com/office/drawing/2014/main" id="{801650D7-A240-E0DA-7F14-7F1B5ECDF541}"/>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 name="Freeform: Shape 214">
                <a:extLst>
                  <a:ext uri="{FF2B5EF4-FFF2-40B4-BE49-F238E27FC236}">
                    <a16:creationId xmlns:a16="http://schemas.microsoft.com/office/drawing/2014/main" id="{4A956F20-DCE9-20A0-656C-C2FB91D8AC92}"/>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6" name="Freeform: Shape 215">
                <a:extLst>
                  <a:ext uri="{FF2B5EF4-FFF2-40B4-BE49-F238E27FC236}">
                    <a16:creationId xmlns:a16="http://schemas.microsoft.com/office/drawing/2014/main" id="{1D2BF7B0-F989-DFA1-7CBD-5D3FEBCE3545}"/>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7" name="Freeform: Shape 216">
                <a:extLst>
                  <a:ext uri="{FF2B5EF4-FFF2-40B4-BE49-F238E27FC236}">
                    <a16:creationId xmlns:a16="http://schemas.microsoft.com/office/drawing/2014/main" id="{EA0D705B-6755-81C1-8E9B-016B862766EA}"/>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8" name="Freeform: Shape 217">
                <a:extLst>
                  <a:ext uri="{FF2B5EF4-FFF2-40B4-BE49-F238E27FC236}">
                    <a16:creationId xmlns:a16="http://schemas.microsoft.com/office/drawing/2014/main" id="{42D46374-15E1-C137-FF1E-6E348F92B5A6}"/>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9" name="Freeform: Shape 218">
                <a:extLst>
                  <a:ext uri="{FF2B5EF4-FFF2-40B4-BE49-F238E27FC236}">
                    <a16:creationId xmlns:a16="http://schemas.microsoft.com/office/drawing/2014/main" id="{83AEC2C5-89A4-8C70-2B4C-A23192D1E0FE}"/>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0" name="Freeform: Shape 219">
                <a:extLst>
                  <a:ext uri="{FF2B5EF4-FFF2-40B4-BE49-F238E27FC236}">
                    <a16:creationId xmlns:a16="http://schemas.microsoft.com/office/drawing/2014/main" id="{C73C950F-CB88-65E3-F4D9-1926D26D4674}"/>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1" name="Freeform: Shape 220">
                <a:extLst>
                  <a:ext uri="{FF2B5EF4-FFF2-40B4-BE49-F238E27FC236}">
                    <a16:creationId xmlns:a16="http://schemas.microsoft.com/office/drawing/2014/main" id="{F40F0301-B0FA-511F-909B-0835E9E0BBB6}"/>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2" name="Freeform: Shape 221">
                <a:extLst>
                  <a:ext uri="{FF2B5EF4-FFF2-40B4-BE49-F238E27FC236}">
                    <a16:creationId xmlns:a16="http://schemas.microsoft.com/office/drawing/2014/main" id="{42C51784-DB41-7065-AF40-394970FD146F}"/>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3" name="Freeform: Shape 222">
                <a:extLst>
                  <a:ext uri="{FF2B5EF4-FFF2-40B4-BE49-F238E27FC236}">
                    <a16:creationId xmlns:a16="http://schemas.microsoft.com/office/drawing/2014/main" id="{AD27B859-2C35-0EE9-C564-26EE8A0F6042}"/>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4" name="Freeform: Shape 223">
                <a:extLst>
                  <a:ext uri="{FF2B5EF4-FFF2-40B4-BE49-F238E27FC236}">
                    <a16:creationId xmlns:a16="http://schemas.microsoft.com/office/drawing/2014/main" id="{BC804F0E-E1A2-96BA-461F-4F7A5D4D6A5A}"/>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5" name="Freeform: Shape 224">
                <a:extLst>
                  <a:ext uri="{FF2B5EF4-FFF2-40B4-BE49-F238E27FC236}">
                    <a16:creationId xmlns:a16="http://schemas.microsoft.com/office/drawing/2014/main" id="{674D865C-18D2-4928-C1CF-4983B691463F}"/>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6" name="Freeform: Shape 225">
                <a:extLst>
                  <a:ext uri="{FF2B5EF4-FFF2-40B4-BE49-F238E27FC236}">
                    <a16:creationId xmlns:a16="http://schemas.microsoft.com/office/drawing/2014/main" id="{01F389DB-FDE2-83A4-4BE4-3A98F9C405FB}"/>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7" name="Freeform: Shape 226">
                <a:extLst>
                  <a:ext uri="{FF2B5EF4-FFF2-40B4-BE49-F238E27FC236}">
                    <a16:creationId xmlns:a16="http://schemas.microsoft.com/office/drawing/2014/main" id="{46B6603D-EE11-1F8E-75DE-2FF485FC3BE8}"/>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8" name="Freeform: Shape 227">
                <a:extLst>
                  <a:ext uri="{FF2B5EF4-FFF2-40B4-BE49-F238E27FC236}">
                    <a16:creationId xmlns:a16="http://schemas.microsoft.com/office/drawing/2014/main" id="{E739630C-7494-3AD6-D4DC-F71C3F4BD446}"/>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9" name="Freeform: Shape 228">
                <a:extLst>
                  <a:ext uri="{FF2B5EF4-FFF2-40B4-BE49-F238E27FC236}">
                    <a16:creationId xmlns:a16="http://schemas.microsoft.com/office/drawing/2014/main" id="{C44DBBB2-2452-0F73-8EEA-9543E3B0DD19}"/>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0" name="Freeform: Shape 229">
                <a:extLst>
                  <a:ext uri="{FF2B5EF4-FFF2-40B4-BE49-F238E27FC236}">
                    <a16:creationId xmlns:a16="http://schemas.microsoft.com/office/drawing/2014/main" id="{947E0B53-9437-AB7E-D238-0AF87CBB1B43}"/>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1" name="Freeform: Shape 230">
                <a:extLst>
                  <a:ext uri="{FF2B5EF4-FFF2-40B4-BE49-F238E27FC236}">
                    <a16:creationId xmlns:a16="http://schemas.microsoft.com/office/drawing/2014/main" id="{CABF5C77-39B3-DED0-62ED-6C2C8CF74A64}"/>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2" name="Freeform: Shape 231">
                <a:extLst>
                  <a:ext uri="{FF2B5EF4-FFF2-40B4-BE49-F238E27FC236}">
                    <a16:creationId xmlns:a16="http://schemas.microsoft.com/office/drawing/2014/main" id="{C19B7065-70A8-A219-6EAD-573C3CFCF57F}"/>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3" name="Freeform: Shape 232">
                <a:extLst>
                  <a:ext uri="{FF2B5EF4-FFF2-40B4-BE49-F238E27FC236}">
                    <a16:creationId xmlns:a16="http://schemas.microsoft.com/office/drawing/2014/main" id="{4A193D03-A1C3-7855-7584-73EA5897E818}"/>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4" name="Freeform: Shape 233">
                <a:extLst>
                  <a:ext uri="{FF2B5EF4-FFF2-40B4-BE49-F238E27FC236}">
                    <a16:creationId xmlns:a16="http://schemas.microsoft.com/office/drawing/2014/main" id="{DBB34A53-DC04-0F39-05AC-19A5C10F6A59}"/>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5" name="Freeform: Shape 234">
                <a:extLst>
                  <a:ext uri="{FF2B5EF4-FFF2-40B4-BE49-F238E27FC236}">
                    <a16:creationId xmlns:a16="http://schemas.microsoft.com/office/drawing/2014/main" id="{7A2B5479-9373-79DD-96A5-EE2E38C85C75}"/>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6" name="Freeform: Shape 235">
                <a:extLst>
                  <a:ext uri="{FF2B5EF4-FFF2-40B4-BE49-F238E27FC236}">
                    <a16:creationId xmlns:a16="http://schemas.microsoft.com/office/drawing/2014/main" id="{3DBAE440-F883-9B09-BFE3-716C496C7B96}"/>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7" name="Freeform: Shape 236">
                <a:extLst>
                  <a:ext uri="{FF2B5EF4-FFF2-40B4-BE49-F238E27FC236}">
                    <a16:creationId xmlns:a16="http://schemas.microsoft.com/office/drawing/2014/main" id="{D7A8192A-243A-7C31-17F0-750CD5CA42E7}"/>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8" name="Freeform: Shape 237">
                <a:extLst>
                  <a:ext uri="{FF2B5EF4-FFF2-40B4-BE49-F238E27FC236}">
                    <a16:creationId xmlns:a16="http://schemas.microsoft.com/office/drawing/2014/main" id="{5C249A44-40D3-2070-A16A-D0C385C8A6A7}"/>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9" name="Freeform: Shape 238">
                <a:extLst>
                  <a:ext uri="{FF2B5EF4-FFF2-40B4-BE49-F238E27FC236}">
                    <a16:creationId xmlns:a16="http://schemas.microsoft.com/office/drawing/2014/main" id="{8D2932E3-4287-0167-5E69-131791360B37}"/>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0" name="Freeform: Shape 239">
                <a:extLst>
                  <a:ext uri="{FF2B5EF4-FFF2-40B4-BE49-F238E27FC236}">
                    <a16:creationId xmlns:a16="http://schemas.microsoft.com/office/drawing/2014/main" id="{F43B18F0-627A-4657-3E28-DD6F432B3FB4}"/>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1" name="Freeform: Shape 240">
                <a:extLst>
                  <a:ext uri="{FF2B5EF4-FFF2-40B4-BE49-F238E27FC236}">
                    <a16:creationId xmlns:a16="http://schemas.microsoft.com/office/drawing/2014/main" id="{9E3CD49D-1C76-61CA-7A9E-F48FAA6AE7B7}"/>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2" name="Freeform: Shape 241">
                <a:extLst>
                  <a:ext uri="{FF2B5EF4-FFF2-40B4-BE49-F238E27FC236}">
                    <a16:creationId xmlns:a16="http://schemas.microsoft.com/office/drawing/2014/main" id="{4B6BBE8B-0C90-D5CF-D74A-33A0692866B3}"/>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3" name="Freeform: Shape 242">
                <a:extLst>
                  <a:ext uri="{FF2B5EF4-FFF2-40B4-BE49-F238E27FC236}">
                    <a16:creationId xmlns:a16="http://schemas.microsoft.com/office/drawing/2014/main" id="{D1600800-4FE3-6AEC-408B-16208B32E02C}"/>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4" name="Freeform: Shape 243">
                <a:extLst>
                  <a:ext uri="{FF2B5EF4-FFF2-40B4-BE49-F238E27FC236}">
                    <a16:creationId xmlns:a16="http://schemas.microsoft.com/office/drawing/2014/main" id="{136D4AE3-BBE8-BBD1-3320-799807D1EA41}"/>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5" name="Freeform: Shape 244">
                <a:extLst>
                  <a:ext uri="{FF2B5EF4-FFF2-40B4-BE49-F238E27FC236}">
                    <a16:creationId xmlns:a16="http://schemas.microsoft.com/office/drawing/2014/main" id="{FF0DCBDB-C369-0386-F7DB-6931C49EE972}"/>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6" name="Freeform: Shape 245">
                <a:extLst>
                  <a:ext uri="{FF2B5EF4-FFF2-40B4-BE49-F238E27FC236}">
                    <a16:creationId xmlns:a16="http://schemas.microsoft.com/office/drawing/2014/main" id="{51CCD614-59FC-86BA-36DE-6853BFA40DA1}"/>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7" name="Freeform: Shape 246">
                <a:extLst>
                  <a:ext uri="{FF2B5EF4-FFF2-40B4-BE49-F238E27FC236}">
                    <a16:creationId xmlns:a16="http://schemas.microsoft.com/office/drawing/2014/main" id="{BC6ABD06-DF64-E6BE-5179-40E002BA0077}"/>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8" name="Freeform: Shape 247">
                <a:extLst>
                  <a:ext uri="{FF2B5EF4-FFF2-40B4-BE49-F238E27FC236}">
                    <a16:creationId xmlns:a16="http://schemas.microsoft.com/office/drawing/2014/main" id="{B8EC25B6-F839-D97A-144B-2B1DD074A6D5}"/>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9" name="Freeform: Shape 248">
                <a:extLst>
                  <a:ext uri="{FF2B5EF4-FFF2-40B4-BE49-F238E27FC236}">
                    <a16:creationId xmlns:a16="http://schemas.microsoft.com/office/drawing/2014/main" id="{AECE821E-7B45-F998-D27F-B8B2B7A87683}"/>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0" name="Freeform: Shape 249">
                <a:extLst>
                  <a:ext uri="{FF2B5EF4-FFF2-40B4-BE49-F238E27FC236}">
                    <a16:creationId xmlns:a16="http://schemas.microsoft.com/office/drawing/2014/main" id="{6706065D-DE91-2CA0-A2D2-F32CF2A04419}"/>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1" name="Freeform: Shape 250">
                <a:extLst>
                  <a:ext uri="{FF2B5EF4-FFF2-40B4-BE49-F238E27FC236}">
                    <a16:creationId xmlns:a16="http://schemas.microsoft.com/office/drawing/2014/main" id="{9B0710E6-E182-09E2-E85F-FD4E16324DE0}"/>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2" name="Freeform: Shape 251">
                <a:extLst>
                  <a:ext uri="{FF2B5EF4-FFF2-40B4-BE49-F238E27FC236}">
                    <a16:creationId xmlns:a16="http://schemas.microsoft.com/office/drawing/2014/main" id="{7C01978F-72AB-BBB7-CB4A-C4A647390209}"/>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3" name="Freeform: Shape 252">
                <a:extLst>
                  <a:ext uri="{FF2B5EF4-FFF2-40B4-BE49-F238E27FC236}">
                    <a16:creationId xmlns:a16="http://schemas.microsoft.com/office/drawing/2014/main" id="{75C5EC60-48DC-F5C8-4153-D75B8339A0D5}"/>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4" name="Freeform: Shape 253">
                <a:extLst>
                  <a:ext uri="{FF2B5EF4-FFF2-40B4-BE49-F238E27FC236}">
                    <a16:creationId xmlns:a16="http://schemas.microsoft.com/office/drawing/2014/main" id="{836ACA44-369F-BE7E-7F33-9539183F9955}"/>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5" name="Freeform: Shape 254">
                <a:extLst>
                  <a:ext uri="{FF2B5EF4-FFF2-40B4-BE49-F238E27FC236}">
                    <a16:creationId xmlns:a16="http://schemas.microsoft.com/office/drawing/2014/main" id="{812E9AE1-DF86-EF79-5901-84EEABDD2D4B}"/>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6" name="Freeform: Shape 255">
                <a:extLst>
                  <a:ext uri="{FF2B5EF4-FFF2-40B4-BE49-F238E27FC236}">
                    <a16:creationId xmlns:a16="http://schemas.microsoft.com/office/drawing/2014/main" id="{0CA086CD-9E6D-00D4-BBF6-A1A89240AEE7}"/>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7" name="Freeform: Shape 256">
                <a:extLst>
                  <a:ext uri="{FF2B5EF4-FFF2-40B4-BE49-F238E27FC236}">
                    <a16:creationId xmlns:a16="http://schemas.microsoft.com/office/drawing/2014/main" id="{C005322E-99CC-4D91-106C-43F6A6CE5003}"/>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8" name="Freeform: Shape 257">
                <a:extLst>
                  <a:ext uri="{FF2B5EF4-FFF2-40B4-BE49-F238E27FC236}">
                    <a16:creationId xmlns:a16="http://schemas.microsoft.com/office/drawing/2014/main" id="{80852F56-0CC5-6923-F623-788B71C65A87}"/>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9" name="Freeform: Shape 258">
                <a:extLst>
                  <a:ext uri="{FF2B5EF4-FFF2-40B4-BE49-F238E27FC236}">
                    <a16:creationId xmlns:a16="http://schemas.microsoft.com/office/drawing/2014/main" id="{E9BFD287-25BC-9560-21FF-0D7B34E1D773}"/>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0" name="Freeform: Shape 259">
                <a:extLst>
                  <a:ext uri="{FF2B5EF4-FFF2-40B4-BE49-F238E27FC236}">
                    <a16:creationId xmlns:a16="http://schemas.microsoft.com/office/drawing/2014/main" id="{8E6B2601-EF4A-7330-5325-B4F8B6A48002}"/>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1" name="Freeform: Shape 260">
                <a:extLst>
                  <a:ext uri="{FF2B5EF4-FFF2-40B4-BE49-F238E27FC236}">
                    <a16:creationId xmlns:a16="http://schemas.microsoft.com/office/drawing/2014/main" id="{F24E2F92-C7C0-30C1-A56E-7DC106C0DDF1}"/>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2" name="Freeform: Shape 261">
                <a:extLst>
                  <a:ext uri="{FF2B5EF4-FFF2-40B4-BE49-F238E27FC236}">
                    <a16:creationId xmlns:a16="http://schemas.microsoft.com/office/drawing/2014/main" id="{8E00E48B-1C38-F6C1-E268-48A8AB7B30EF}"/>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3" name="Freeform: Shape 262">
                <a:extLst>
                  <a:ext uri="{FF2B5EF4-FFF2-40B4-BE49-F238E27FC236}">
                    <a16:creationId xmlns:a16="http://schemas.microsoft.com/office/drawing/2014/main" id="{294529F4-0025-A8FE-B0C0-FE52F04D5245}"/>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4" name="Freeform: Shape 263">
                <a:extLst>
                  <a:ext uri="{FF2B5EF4-FFF2-40B4-BE49-F238E27FC236}">
                    <a16:creationId xmlns:a16="http://schemas.microsoft.com/office/drawing/2014/main" id="{50D87804-560D-5047-1582-B59912AC0850}"/>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5" name="Freeform: Shape 264">
                <a:extLst>
                  <a:ext uri="{FF2B5EF4-FFF2-40B4-BE49-F238E27FC236}">
                    <a16:creationId xmlns:a16="http://schemas.microsoft.com/office/drawing/2014/main" id="{90B719CE-855B-1319-5535-DB73526B234C}"/>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6" name="Freeform: Shape 265">
                <a:extLst>
                  <a:ext uri="{FF2B5EF4-FFF2-40B4-BE49-F238E27FC236}">
                    <a16:creationId xmlns:a16="http://schemas.microsoft.com/office/drawing/2014/main" id="{4193F7C1-62B3-8776-9093-33A8EF00A56B}"/>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7" name="Freeform: Shape 266">
                <a:extLst>
                  <a:ext uri="{FF2B5EF4-FFF2-40B4-BE49-F238E27FC236}">
                    <a16:creationId xmlns:a16="http://schemas.microsoft.com/office/drawing/2014/main" id="{BB973779-097E-997B-44B7-F0F36332B591}"/>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8" name="Freeform: Shape 267">
                <a:extLst>
                  <a:ext uri="{FF2B5EF4-FFF2-40B4-BE49-F238E27FC236}">
                    <a16:creationId xmlns:a16="http://schemas.microsoft.com/office/drawing/2014/main" id="{07397C96-1254-FEA9-CD62-D17ED987B44B}"/>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9" name="Freeform: Shape 268">
                <a:extLst>
                  <a:ext uri="{FF2B5EF4-FFF2-40B4-BE49-F238E27FC236}">
                    <a16:creationId xmlns:a16="http://schemas.microsoft.com/office/drawing/2014/main" id="{24ED63C7-517F-DFA9-828C-675A549A2B67}"/>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0" name="Freeform: Shape 269">
                <a:extLst>
                  <a:ext uri="{FF2B5EF4-FFF2-40B4-BE49-F238E27FC236}">
                    <a16:creationId xmlns:a16="http://schemas.microsoft.com/office/drawing/2014/main" id="{23CB5E20-9818-2686-C9EA-770236499122}"/>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1" name="Freeform: Shape 270">
                <a:extLst>
                  <a:ext uri="{FF2B5EF4-FFF2-40B4-BE49-F238E27FC236}">
                    <a16:creationId xmlns:a16="http://schemas.microsoft.com/office/drawing/2014/main" id="{D75C221B-BFB6-736F-086B-403C7B6D4625}"/>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2" name="Freeform: Shape 271">
                <a:extLst>
                  <a:ext uri="{FF2B5EF4-FFF2-40B4-BE49-F238E27FC236}">
                    <a16:creationId xmlns:a16="http://schemas.microsoft.com/office/drawing/2014/main" id="{F1607DFA-01BF-C4BC-B8E9-406A9D1D1E2F}"/>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3" name="Freeform: Shape 272">
                <a:extLst>
                  <a:ext uri="{FF2B5EF4-FFF2-40B4-BE49-F238E27FC236}">
                    <a16:creationId xmlns:a16="http://schemas.microsoft.com/office/drawing/2014/main" id="{79B8E899-230D-F446-BCF7-453EFAECD0DB}"/>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4" name="Freeform: Shape 273">
                <a:extLst>
                  <a:ext uri="{FF2B5EF4-FFF2-40B4-BE49-F238E27FC236}">
                    <a16:creationId xmlns:a16="http://schemas.microsoft.com/office/drawing/2014/main" id="{1712E3DE-71F7-78A3-8696-E8FF4C84BA68}"/>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5" name="Freeform: Shape 274">
                <a:extLst>
                  <a:ext uri="{FF2B5EF4-FFF2-40B4-BE49-F238E27FC236}">
                    <a16:creationId xmlns:a16="http://schemas.microsoft.com/office/drawing/2014/main" id="{3F560B1A-3407-4A64-DDE2-F09D16D767C0}"/>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6" name="Freeform: Shape 275">
                <a:extLst>
                  <a:ext uri="{FF2B5EF4-FFF2-40B4-BE49-F238E27FC236}">
                    <a16:creationId xmlns:a16="http://schemas.microsoft.com/office/drawing/2014/main" id="{A50471DC-C0B9-423E-F19A-31F7ACFBFF07}"/>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7" name="Freeform: Shape 276">
                <a:extLst>
                  <a:ext uri="{FF2B5EF4-FFF2-40B4-BE49-F238E27FC236}">
                    <a16:creationId xmlns:a16="http://schemas.microsoft.com/office/drawing/2014/main" id="{62727703-57FC-6A74-177D-AC629F440E8E}"/>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8" name="Freeform: Shape 277">
                <a:extLst>
                  <a:ext uri="{FF2B5EF4-FFF2-40B4-BE49-F238E27FC236}">
                    <a16:creationId xmlns:a16="http://schemas.microsoft.com/office/drawing/2014/main" id="{4BF18052-4C30-96AC-6BB8-EA860338D1E7}"/>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9" name="Freeform: Shape 278">
                <a:extLst>
                  <a:ext uri="{FF2B5EF4-FFF2-40B4-BE49-F238E27FC236}">
                    <a16:creationId xmlns:a16="http://schemas.microsoft.com/office/drawing/2014/main" id="{60E380B6-AE9B-3244-4DB9-3BEEC21D2F4D}"/>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0" name="Freeform: Shape 279">
                <a:extLst>
                  <a:ext uri="{FF2B5EF4-FFF2-40B4-BE49-F238E27FC236}">
                    <a16:creationId xmlns:a16="http://schemas.microsoft.com/office/drawing/2014/main" id="{1E64006E-9048-9DCA-8219-C582610B5843}"/>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1" name="Freeform: Shape 280">
                <a:extLst>
                  <a:ext uri="{FF2B5EF4-FFF2-40B4-BE49-F238E27FC236}">
                    <a16:creationId xmlns:a16="http://schemas.microsoft.com/office/drawing/2014/main" id="{B15EBBC9-1E9A-D1E2-CD3B-37FC66DF5912}"/>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2" name="Freeform: Shape 281">
                <a:extLst>
                  <a:ext uri="{FF2B5EF4-FFF2-40B4-BE49-F238E27FC236}">
                    <a16:creationId xmlns:a16="http://schemas.microsoft.com/office/drawing/2014/main" id="{92CA1ACA-B992-3B30-361E-E76BC9DC64A3}"/>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3" name="Freeform: Shape 282">
                <a:extLst>
                  <a:ext uri="{FF2B5EF4-FFF2-40B4-BE49-F238E27FC236}">
                    <a16:creationId xmlns:a16="http://schemas.microsoft.com/office/drawing/2014/main" id="{3D3AB69F-355C-52A3-4727-7D6C6C2252D0}"/>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4" name="Freeform: Shape 283">
                <a:extLst>
                  <a:ext uri="{FF2B5EF4-FFF2-40B4-BE49-F238E27FC236}">
                    <a16:creationId xmlns:a16="http://schemas.microsoft.com/office/drawing/2014/main" id="{603D47A0-3629-CFC6-29DB-7057C345FA0A}"/>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5" name="Freeform: Shape 284">
                <a:extLst>
                  <a:ext uri="{FF2B5EF4-FFF2-40B4-BE49-F238E27FC236}">
                    <a16:creationId xmlns:a16="http://schemas.microsoft.com/office/drawing/2014/main" id="{7FE2A00C-6F98-975E-6C7E-ECE08E3843D3}"/>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6" name="Freeform: Shape 285">
                <a:extLst>
                  <a:ext uri="{FF2B5EF4-FFF2-40B4-BE49-F238E27FC236}">
                    <a16:creationId xmlns:a16="http://schemas.microsoft.com/office/drawing/2014/main" id="{5F734773-D67E-1BF0-CE2B-7B9EEFDE94EF}"/>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7" name="Freeform: Shape 286">
                <a:extLst>
                  <a:ext uri="{FF2B5EF4-FFF2-40B4-BE49-F238E27FC236}">
                    <a16:creationId xmlns:a16="http://schemas.microsoft.com/office/drawing/2014/main" id="{9EB06F23-3FE5-36DE-6565-B1C25F885817}"/>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8" name="Freeform: Shape 287">
                <a:extLst>
                  <a:ext uri="{FF2B5EF4-FFF2-40B4-BE49-F238E27FC236}">
                    <a16:creationId xmlns:a16="http://schemas.microsoft.com/office/drawing/2014/main" id="{56F63AD0-9CAF-11BD-0A96-10FD37A35402}"/>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9" name="Freeform: Shape 288">
                <a:extLst>
                  <a:ext uri="{FF2B5EF4-FFF2-40B4-BE49-F238E27FC236}">
                    <a16:creationId xmlns:a16="http://schemas.microsoft.com/office/drawing/2014/main" id="{6D26BB94-CAA8-C2E1-7E55-E0D5B479E4BD}"/>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0" name="Freeform: Shape 289">
                <a:extLst>
                  <a:ext uri="{FF2B5EF4-FFF2-40B4-BE49-F238E27FC236}">
                    <a16:creationId xmlns:a16="http://schemas.microsoft.com/office/drawing/2014/main" id="{390BFE2C-0219-6D17-A57D-51112CDCCC0E}"/>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1" name="Freeform: Shape 290">
                <a:extLst>
                  <a:ext uri="{FF2B5EF4-FFF2-40B4-BE49-F238E27FC236}">
                    <a16:creationId xmlns:a16="http://schemas.microsoft.com/office/drawing/2014/main" id="{8016B833-B2E6-90A6-44EC-95CEAC4B0B68}"/>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2" name="Freeform: Shape 291">
                <a:extLst>
                  <a:ext uri="{FF2B5EF4-FFF2-40B4-BE49-F238E27FC236}">
                    <a16:creationId xmlns:a16="http://schemas.microsoft.com/office/drawing/2014/main" id="{40169D3B-AEED-07B4-25EF-4F9A32FEBEB3}"/>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3" name="Freeform: Shape 292">
                <a:extLst>
                  <a:ext uri="{FF2B5EF4-FFF2-40B4-BE49-F238E27FC236}">
                    <a16:creationId xmlns:a16="http://schemas.microsoft.com/office/drawing/2014/main" id="{8B201094-F35B-AB8C-17DA-9B0D7E50CB4E}"/>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4" name="Freeform: Shape 293">
                <a:extLst>
                  <a:ext uri="{FF2B5EF4-FFF2-40B4-BE49-F238E27FC236}">
                    <a16:creationId xmlns:a16="http://schemas.microsoft.com/office/drawing/2014/main" id="{971567A6-CD62-2365-8728-0525D2565341}"/>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5" name="Freeform: Shape 294">
                <a:extLst>
                  <a:ext uri="{FF2B5EF4-FFF2-40B4-BE49-F238E27FC236}">
                    <a16:creationId xmlns:a16="http://schemas.microsoft.com/office/drawing/2014/main" id="{1B58DC23-72E3-DB6A-89B3-75C2F6D74A69}"/>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6" name="Freeform: Shape 295">
                <a:extLst>
                  <a:ext uri="{FF2B5EF4-FFF2-40B4-BE49-F238E27FC236}">
                    <a16:creationId xmlns:a16="http://schemas.microsoft.com/office/drawing/2014/main" id="{16FF1EC4-CAA0-ABF3-7733-EAB4D6BFF41F}"/>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7" name="Freeform: Shape 296">
                <a:extLst>
                  <a:ext uri="{FF2B5EF4-FFF2-40B4-BE49-F238E27FC236}">
                    <a16:creationId xmlns:a16="http://schemas.microsoft.com/office/drawing/2014/main" id="{1E2338FA-EDDD-5192-722C-8F222906451F}"/>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8" name="Freeform: Shape 297">
                <a:extLst>
                  <a:ext uri="{FF2B5EF4-FFF2-40B4-BE49-F238E27FC236}">
                    <a16:creationId xmlns:a16="http://schemas.microsoft.com/office/drawing/2014/main" id="{826E29C0-B9C8-D364-4AFF-3683B1F896EB}"/>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9" name="Freeform: Shape 298">
                <a:extLst>
                  <a:ext uri="{FF2B5EF4-FFF2-40B4-BE49-F238E27FC236}">
                    <a16:creationId xmlns:a16="http://schemas.microsoft.com/office/drawing/2014/main" id="{DF56AC18-EE57-8D2D-F6E4-1BDE1B91E10D}"/>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0" name="Freeform: Shape 299">
                <a:extLst>
                  <a:ext uri="{FF2B5EF4-FFF2-40B4-BE49-F238E27FC236}">
                    <a16:creationId xmlns:a16="http://schemas.microsoft.com/office/drawing/2014/main" id="{E4CD4CC8-01A0-7C08-A85A-4E8D0E1BB1C9}"/>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1" name="Freeform: Shape 300">
                <a:extLst>
                  <a:ext uri="{FF2B5EF4-FFF2-40B4-BE49-F238E27FC236}">
                    <a16:creationId xmlns:a16="http://schemas.microsoft.com/office/drawing/2014/main" id="{841924B3-DFC8-B4C5-80E2-29C3AA91BE2B}"/>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2" name="Freeform: Shape 301">
                <a:extLst>
                  <a:ext uri="{FF2B5EF4-FFF2-40B4-BE49-F238E27FC236}">
                    <a16:creationId xmlns:a16="http://schemas.microsoft.com/office/drawing/2014/main" id="{AEE0926F-4CB6-B781-1A7B-F0165BC65001}"/>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3" name="Freeform: Shape 302">
                <a:extLst>
                  <a:ext uri="{FF2B5EF4-FFF2-40B4-BE49-F238E27FC236}">
                    <a16:creationId xmlns:a16="http://schemas.microsoft.com/office/drawing/2014/main" id="{A50DF003-1F9A-54D1-0A6A-18C76031FEEC}"/>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4" name="Freeform: Shape 303">
                <a:extLst>
                  <a:ext uri="{FF2B5EF4-FFF2-40B4-BE49-F238E27FC236}">
                    <a16:creationId xmlns:a16="http://schemas.microsoft.com/office/drawing/2014/main" id="{0A360C1C-648E-22C4-C2A0-FAF02F4AC7F5}"/>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5" name="Freeform: Shape 304">
                <a:extLst>
                  <a:ext uri="{FF2B5EF4-FFF2-40B4-BE49-F238E27FC236}">
                    <a16:creationId xmlns:a16="http://schemas.microsoft.com/office/drawing/2014/main" id="{072EB8D7-449E-0012-2CC8-97183233F2A6}"/>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6" name="Freeform: Shape 305">
                <a:extLst>
                  <a:ext uri="{FF2B5EF4-FFF2-40B4-BE49-F238E27FC236}">
                    <a16:creationId xmlns:a16="http://schemas.microsoft.com/office/drawing/2014/main" id="{0DE57F86-E462-E64D-5CD8-17C39D82C18E}"/>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7" name="Freeform: Shape 306">
                <a:extLst>
                  <a:ext uri="{FF2B5EF4-FFF2-40B4-BE49-F238E27FC236}">
                    <a16:creationId xmlns:a16="http://schemas.microsoft.com/office/drawing/2014/main" id="{8D0D7291-ABF9-1B43-9498-16C5DDEDE937}"/>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8" name="Freeform: Shape 307">
                <a:extLst>
                  <a:ext uri="{FF2B5EF4-FFF2-40B4-BE49-F238E27FC236}">
                    <a16:creationId xmlns:a16="http://schemas.microsoft.com/office/drawing/2014/main" id="{857669B6-1D5E-3A48-BF85-F6FF8D3E0FC9}"/>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9" name="Freeform: Shape 308">
                <a:extLst>
                  <a:ext uri="{FF2B5EF4-FFF2-40B4-BE49-F238E27FC236}">
                    <a16:creationId xmlns:a16="http://schemas.microsoft.com/office/drawing/2014/main" id="{8F47228F-AABD-D2C3-5679-3CC664F76A4B}"/>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0" name="Freeform: Shape 309">
                <a:extLst>
                  <a:ext uri="{FF2B5EF4-FFF2-40B4-BE49-F238E27FC236}">
                    <a16:creationId xmlns:a16="http://schemas.microsoft.com/office/drawing/2014/main" id="{DECB6483-6812-6B19-5E78-D58E98202FB2}"/>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1" name="Freeform: Shape 310">
                <a:extLst>
                  <a:ext uri="{FF2B5EF4-FFF2-40B4-BE49-F238E27FC236}">
                    <a16:creationId xmlns:a16="http://schemas.microsoft.com/office/drawing/2014/main" id="{7E57F9F2-E260-4184-052F-259815B87AF2}"/>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2" name="Freeform: Shape 311">
                <a:extLst>
                  <a:ext uri="{FF2B5EF4-FFF2-40B4-BE49-F238E27FC236}">
                    <a16:creationId xmlns:a16="http://schemas.microsoft.com/office/drawing/2014/main" id="{BDDADB4C-3F71-0623-69FF-638BD64B55FE}"/>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3" name="Freeform: Shape 312">
                <a:extLst>
                  <a:ext uri="{FF2B5EF4-FFF2-40B4-BE49-F238E27FC236}">
                    <a16:creationId xmlns:a16="http://schemas.microsoft.com/office/drawing/2014/main" id="{AED039C3-E5EC-3D0E-06F0-C8CC6DB0E05C}"/>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4" name="Freeform: Shape 313">
                <a:extLst>
                  <a:ext uri="{FF2B5EF4-FFF2-40B4-BE49-F238E27FC236}">
                    <a16:creationId xmlns:a16="http://schemas.microsoft.com/office/drawing/2014/main" id="{150A661D-6E39-77B1-EB24-07340C6056E7}"/>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5" name="Freeform: Shape 314">
                <a:extLst>
                  <a:ext uri="{FF2B5EF4-FFF2-40B4-BE49-F238E27FC236}">
                    <a16:creationId xmlns:a16="http://schemas.microsoft.com/office/drawing/2014/main" id="{6E4D7137-736B-8514-EA9C-4AC97A2E79A5}"/>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6" name="Freeform: Shape 315">
                <a:extLst>
                  <a:ext uri="{FF2B5EF4-FFF2-40B4-BE49-F238E27FC236}">
                    <a16:creationId xmlns:a16="http://schemas.microsoft.com/office/drawing/2014/main" id="{5350F9F6-EAC3-2F5F-87BD-9D8C21BA744E}"/>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7" name="Freeform: Shape 316">
                <a:extLst>
                  <a:ext uri="{FF2B5EF4-FFF2-40B4-BE49-F238E27FC236}">
                    <a16:creationId xmlns:a16="http://schemas.microsoft.com/office/drawing/2014/main" id="{43CCBB5C-3DAC-73A5-C4C6-0BCFE8A9BE6A}"/>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8" name="Freeform: Shape 317">
                <a:extLst>
                  <a:ext uri="{FF2B5EF4-FFF2-40B4-BE49-F238E27FC236}">
                    <a16:creationId xmlns:a16="http://schemas.microsoft.com/office/drawing/2014/main" id="{D5465408-E224-4E25-3F75-71CD1ED3DB39}"/>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9" name="Freeform: Shape 318">
                <a:extLst>
                  <a:ext uri="{FF2B5EF4-FFF2-40B4-BE49-F238E27FC236}">
                    <a16:creationId xmlns:a16="http://schemas.microsoft.com/office/drawing/2014/main" id="{49CF0F95-C0C8-BB7C-33CB-A26A5B08C74A}"/>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0" name="Freeform: Shape 319">
                <a:extLst>
                  <a:ext uri="{FF2B5EF4-FFF2-40B4-BE49-F238E27FC236}">
                    <a16:creationId xmlns:a16="http://schemas.microsoft.com/office/drawing/2014/main" id="{DBA63C2D-85EE-34D9-F92E-31DD7824E9CE}"/>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1" name="Freeform: Shape 320">
                <a:extLst>
                  <a:ext uri="{FF2B5EF4-FFF2-40B4-BE49-F238E27FC236}">
                    <a16:creationId xmlns:a16="http://schemas.microsoft.com/office/drawing/2014/main" id="{7F91560C-B7B2-FFDF-84B8-0F98D628DEDA}"/>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2" name="Freeform: Shape 321">
                <a:extLst>
                  <a:ext uri="{FF2B5EF4-FFF2-40B4-BE49-F238E27FC236}">
                    <a16:creationId xmlns:a16="http://schemas.microsoft.com/office/drawing/2014/main" id="{E684D85F-FAF1-1DC4-08DA-934C28F82A40}"/>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3" name="Freeform: Shape 322">
                <a:extLst>
                  <a:ext uri="{FF2B5EF4-FFF2-40B4-BE49-F238E27FC236}">
                    <a16:creationId xmlns:a16="http://schemas.microsoft.com/office/drawing/2014/main" id="{535DD428-A390-0FC1-D807-022E7587990F}"/>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4" name="Freeform: Shape 323">
                <a:extLst>
                  <a:ext uri="{FF2B5EF4-FFF2-40B4-BE49-F238E27FC236}">
                    <a16:creationId xmlns:a16="http://schemas.microsoft.com/office/drawing/2014/main" id="{AB3F1794-F24A-4234-822F-0AEB11FF876E}"/>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5" name="Freeform: Shape 324">
                <a:extLst>
                  <a:ext uri="{FF2B5EF4-FFF2-40B4-BE49-F238E27FC236}">
                    <a16:creationId xmlns:a16="http://schemas.microsoft.com/office/drawing/2014/main" id="{1B72D74E-C004-6EE2-701F-867FB38AB0F3}"/>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6" name="Freeform: Shape 325">
                <a:extLst>
                  <a:ext uri="{FF2B5EF4-FFF2-40B4-BE49-F238E27FC236}">
                    <a16:creationId xmlns:a16="http://schemas.microsoft.com/office/drawing/2014/main" id="{B64AD961-4355-836A-60FC-BEA35354CD9B}"/>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7" name="Freeform: Shape 326">
                <a:extLst>
                  <a:ext uri="{FF2B5EF4-FFF2-40B4-BE49-F238E27FC236}">
                    <a16:creationId xmlns:a16="http://schemas.microsoft.com/office/drawing/2014/main" id="{357F2886-2D6A-321E-657C-37C991A772EA}"/>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8" name="Freeform: Shape 327">
                <a:extLst>
                  <a:ext uri="{FF2B5EF4-FFF2-40B4-BE49-F238E27FC236}">
                    <a16:creationId xmlns:a16="http://schemas.microsoft.com/office/drawing/2014/main" id="{3CA05135-5516-7941-815A-52A7C751C2B3}"/>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9" name="Freeform: Shape 328">
                <a:extLst>
                  <a:ext uri="{FF2B5EF4-FFF2-40B4-BE49-F238E27FC236}">
                    <a16:creationId xmlns:a16="http://schemas.microsoft.com/office/drawing/2014/main" id="{63C0E4E8-1ACF-3668-B68E-9E92C457D3BF}"/>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0" name="Freeform: Shape 329">
                <a:extLst>
                  <a:ext uri="{FF2B5EF4-FFF2-40B4-BE49-F238E27FC236}">
                    <a16:creationId xmlns:a16="http://schemas.microsoft.com/office/drawing/2014/main" id="{7DC7FCC6-E30C-5C04-8B8D-089AAA6DA3F3}"/>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1" name="Freeform: Shape 330">
                <a:extLst>
                  <a:ext uri="{FF2B5EF4-FFF2-40B4-BE49-F238E27FC236}">
                    <a16:creationId xmlns:a16="http://schemas.microsoft.com/office/drawing/2014/main" id="{588610AA-4DA6-3630-529F-75A41D8291B2}"/>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2" name="Freeform: Shape 331">
                <a:extLst>
                  <a:ext uri="{FF2B5EF4-FFF2-40B4-BE49-F238E27FC236}">
                    <a16:creationId xmlns:a16="http://schemas.microsoft.com/office/drawing/2014/main" id="{88F4430F-B590-D1D6-8ED4-02969FCF7E3C}"/>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3" name="Freeform: Shape 332">
                <a:extLst>
                  <a:ext uri="{FF2B5EF4-FFF2-40B4-BE49-F238E27FC236}">
                    <a16:creationId xmlns:a16="http://schemas.microsoft.com/office/drawing/2014/main" id="{25430C1D-3D2D-2094-B6FB-DFF448C8F6EE}"/>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4" name="Freeform: Shape 333">
                <a:extLst>
                  <a:ext uri="{FF2B5EF4-FFF2-40B4-BE49-F238E27FC236}">
                    <a16:creationId xmlns:a16="http://schemas.microsoft.com/office/drawing/2014/main" id="{E2CA3867-3481-9CB4-8867-08D961143E9A}"/>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5" name="Freeform: Shape 334">
                <a:extLst>
                  <a:ext uri="{FF2B5EF4-FFF2-40B4-BE49-F238E27FC236}">
                    <a16:creationId xmlns:a16="http://schemas.microsoft.com/office/drawing/2014/main" id="{82285717-D18D-58BB-6DD2-C37256E43E1D}"/>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6" name="Freeform: Shape 335">
                <a:extLst>
                  <a:ext uri="{FF2B5EF4-FFF2-40B4-BE49-F238E27FC236}">
                    <a16:creationId xmlns:a16="http://schemas.microsoft.com/office/drawing/2014/main" id="{C26B204D-E2E8-7B08-DF20-686BCC5BC466}"/>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7" name="Freeform: Shape 336">
                <a:extLst>
                  <a:ext uri="{FF2B5EF4-FFF2-40B4-BE49-F238E27FC236}">
                    <a16:creationId xmlns:a16="http://schemas.microsoft.com/office/drawing/2014/main" id="{D840EB72-873C-5177-2E35-5C6CF7427DE8}"/>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8" name="Freeform: Shape 337">
                <a:extLst>
                  <a:ext uri="{FF2B5EF4-FFF2-40B4-BE49-F238E27FC236}">
                    <a16:creationId xmlns:a16="http://schemas.microsoft.com/office/drawing/2014/main" id="{E74F61A3-1C05-3A03-2481-DD6B4516082F}"/>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9" name="Freeform: Shape 338">
                <a:extLst>
                  <a:ext uri="{FF2B5EF4-FFF2-40B4-BE49-F238E27FC236}">
                    <a16:creationId xmlns:a16="http://schemas.microsoft.com/office/drawing/2014/main" id="{BBAC5661-B368-AB04-68E6-493D497C0071}"/>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0" name="Freeform: Shape 339">
                <a:extLst>
                  <a:ext uri="{FF2B5EF4-FFF2-40B4-BE49-F238E27FC236}">
                    <a16:creationId xmlns:a16="http://schemas.microsoft.com/office/drawing/2014/main" id="{AEC1FBE0-5924-35C8-71B5-763B0AA2B91B}"/>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1" name="Freeform: Shape 340">
                <a:extLst>
                  <a:ext uri="{FF2B5EF4-FFF2-40B4-BE49-F238E27FC236}">
                    <a16:creationId xmlns:a16="http://schemas.microsoft.com/office/drawing/2014/main" id="{60C8992F-A03C-E796-0C35-4D5A80D22BD3}"/>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2" name="Freeform: Shape 341">
                <a:extLst>
                  <a:ext uri="{FF2B5EF4-FFF2-40B4-BE49-F238E27FC236}">
                    <a16:creationId xmlns:a16="http://schemas.microsoft.com/office/drawing/2014/main" id="{4A15788C-AFD2-8F27-132C-0FE59448EF1D}"/>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3" name="Freeform: Shape 342">
                <a:extLst>
                  <a:ext uri="{FF2B5EF4-FFF2-40B4-BE49-F238E27FC236}">
                    <a16:creationId xmlns:a16="http://schemas.microsoft.com/office/drawing/2014/main" id="{20495099-4138-5CFE-DC69-BA1DDA07D353}"/>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4" name="Freeform: Shape 343">
                <a:extLst>
                  <a:ext uri="{FF2B5EF4-FFF2-40B4-BE49-F238E27FC236}">
                    <a16:creationId xmlns:a16="http://schemas.microsoft.com/office/drawing/2014/main" id="{9A5EB574-608B-ECA4-E7AE-CB82A87496F3}"/>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5" name="Freeform: Shape 344">
                <a:extLst>
                  <a:ext uri="{FF2B5EF4-FFF2-40B4-BE49-F238E27FC236}">
                    <a16:creationId xmlns:a16="http://schemas.microsoft.com/office/drawing/2014/main" id="{C796749C-3ACE-D403-314B-DC86AD7216C0}"/>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6" name="Freeform: Shape 345">
                <a:extLst>
                  <a:ext uri="{FF2B5EF4-FFF2-40B4-BE49-F238E27FC236}">
                    <a16:creationId xmlns:a16="http://schemas.microsoft.com/office/drawing/2014/main" id="{E97FF6D9-535B-6BBD-6C46-61408BF7AABB}"/>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7" name="Freeform: Shape 346">
                <a:extLst>
                  <a:ext uri="{FF2B5EF4-FFF2-40B4-BE49-F238E27FC236}">
                    <a16:creationId xmlns:a16="http://schemas.microsoft.com/office/drawing/2014/main" id="{A0D5E0CD-EF19-3232-6960-83383EC4BD8E}"/>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8" name="Freeform: Shape 347">
                <a:extLst>
                  <a:ext uri="{FF2B5EF4-FFF2-40B4-BE49-F238E27FC236}">
                    <a16:creationId xmlns:a16="http://schemas.microsoft.com/office/drawing/2014/main" id="{ED6A0185-EF51-A00C-F2F8-A3F49300AC35}"/>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9" name="Freeform: Shape 348">
                <a:extLst>
                  <a:ext uri="{FF2B5EF4-FFF2-40B4-BE49-F238E27FC236}">
                    <a16:creationId xmlns:a16="http://schemas.microsoft.com/office/drawing/2014/main" id="{63AF7356-0CFA-CAA9-8489-5FD9CC9010A2}"/>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0" name="Freeform: Shape 349">
                <a:extLst>
                  <a:ext uri="{FF2B5EF4-FFF2-40B4-BE49-F238E27FC236}">
                    <a16:creationId xmlns:a16="http://schemas.microsoft.com/office/drawing/2014/main" id="{BE2BCFA7-12D1-61AB-53F6-65D2CC20E9BC}"/>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1" name="Freeform: Shape 350">
                <a:extLst>
                  <a:ext uri="{FF2B5EF4-FFF2-40B4-BE49-F238E27FC236}">
                    <a16:creationId xmlns:a16="http://schemas.microsoft.com/office/drawing/2014/main" id="{6AB0EAD4-B594-BA52-C745-1AF9909B42F5}"/>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2" name="Freeform: Shape 351">
                <a:extLst>
                  <a:ext uri="{FF2B5EF4-FFF2-40B4-BE49-F238E27FC236}">
                    <a16:creationId xmlns:a16="http://schemas.microsoft.com/office/drawing/2014/main" id="{48DA853A-C09D-AA44-D2C4-5BFC5C6ACBD9}"/>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3" name="Freeform: Shape 352">
                <a:extLst>
                  <a:ext uri="{FF2B5EF4-FFF2-40B4-BE49-F238E27FC236}">
                    <a16:creationId xmlns:a16="http://schemas.microsoft.com/office/drawing/2014/main" id="{9648F97F-2ABE-8928-1F49-3FB65172E396}"/>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4" name="Freeform: Shape 353">
                <a:extLst>
                  <a:ext uri="{FF2B5EF4-FFF2-40B4-BE49-F238E27FC236}">
                    <a16:creationId xmlns:a16="http://schemas.microsoft.com/office/drawing/2014/main" id="{BD2E222C-DE78-A78B-19A0-372E56A5300F}"/>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5" name="Freeform: Shape 354">
                <a:extLst>
                  <a:ext uri="{FF2B5EF4-FFF2-40B4-BE49-F238E27FC236}">
                    <a16:creationId xmlns:a16="http://schemas.microsoft.com/office/drawing/2014/main" id="{A0456736-46F8-7F53-9FDB-6AEAD8367DA1}"/>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6" name="Freeform: Shape 355">
                <a:extLst>
                  <a:ext uri="{FF2B5EF4-FFF2-40B4-BE49-F238E27FC236}">
                    <a16:creationId xmlns:a16="http://schemas.microsoft.com/office/drawing/2014/main" id="{57CF88DE-23C0-7087-DC13-74FEEAE1D5E7}"/>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7" name="Freeform: Shape 356">
                <a:extLst>
                  <a:ext uri="{FF2B5EF4-FFF2-40B4-BE49-F238E27FC236}">
                    <a16:creationId xmlns:a16="http://schemas.microsoft.com/office/drawing/2014/main" id="{1B8AA2A9-8E82-62A5-524E-7C202398C6D6}"/>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8" name="Freeform: Shape 357">
                <a:extLst>
                  <a:ext uri="{FF2B5EF4-FFF2-40B4-BE49-F238E27FC236}">
                    <a16:creationId xmlns:a16="http://schemas.microsoft.com/office/drawing/2014/main" id="{F73E8F9E-11BB-F024-CBA1-7A2CD792C1E2}"/>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9" name="Freeform: Shape 358">
                <a:extLst>
                  <a:ext uri="{FF2B5EF4-FFF2-40B4-BE49-F238E27FC236}">
                    <a16:creationId xmlns:a16="http://schemas.microsoft.com/office/drawing/2014/main" id="{7E83C591-ACBD-5D5B-D00A-B6942D30E7C1}"/>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0" name="Freeform: Shape 359">
                <a:extLst>
                  <a:ext uri="{FF2B5EF4-FFF2-40B4-BE49-F238E27FC236}">
                    <a16:creationId xmlns:a16="http://schemas.microsoft.com/office/drawing/2014/main" id="{A57F7052-1A38-F727-063E-5A40A5249AB0}"/>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1" name="Freeform: Shape 360">
                <a:extLst>
                  <a:ext uri="{FF2B5EF4-FFF2-40B4-BE49-F238E27FC236}">
                    <a16:creationId xmlns:a16="http://schemas.microsoft.com/office/drawing/2014/main" id="{9522AE4A-7187-8B96-7A4E-C2F1FD7AE1CE}"/>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2" name="Freeform: Shape 361">
                <a:extLst>
                  <a:ext uri="{FF2B5EF4-FFF2-40B4-BE49-F238E27FC236}">
                    <a16:creationId xmlns:a16="http://schemas.microsoft.com/office/drawing/2014/main" id="{C1715CF4-0A99-A720-C98C-DFC8CDD79902}"/>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3" name="Freeform: Shape 362">
                <a:extLst>
                  <a:ext uri="{FF2B5EF4-FFF2-40B4-BE49-F238E27FC236}">
                    <a16:creationId xmlns:a16="http://schemas.microsoft.com/office/drawing/2014/main" id="{DDAFDF5C-BA7C-E049-22ED-EDFB9C6B35EA}"/>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4" name="Freeform: Shape 363">
                <a:extLst>
                  <a:ext uri="{FF2B5EF4-FFF2-40B4-BE49-F238E27FC236}">
                    <a16:creationId xmlns:a16="http://schemas.microsoft.com/office/drawing/2014/main" id="{27447C8A-875F-D15D-52E9-F6B683322C4F}"/>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5" name="Freeform: Shape 364">
                <a:extLst>
                  <a:ext uri="{FF2B5EF4-FFF2-40B4-BE49-F238E27FC236}">
                    <a16:creationId xmlns:a16="http://schemas.microsoft.com/office/drawing/2014/main" id="{010CFC84-FDAB-A326-5134-7F4E16D5D63A}"/>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86" name="Graphic 4">
              <a:extLst>
                <a:ext uri="{FF2B5EF4-FFF2-40B4-BE49-F238E27FC236}">
                  <a16:creationId xmlns:a16="http://schemas.microsoft.com/office/drawing/2014/main" id="{41291D06-6349-B5BD-F6DB-1CC291206B18}"/>
                </a:ext>
              </a:extLst>
            </p:cNvPr>
            <p:cNvGrpSpPr/>
            <p:nvPr/>
          </p:nvGrpSpPr>
          <p:grpSpPr>
            <a:xfrm>
              <a:off x="9816678" y="4575282"/>
              <a:ext cx="1781104" cy="1781132"/>
              <a:chOff x="9816678" y="4575282"/>
              <a:chExt cx="1781104" cy="1781132"/>
            </a:xfrm>
          </p:grpSpPr>
          <p:sp>
            <p:nvSpPr>
              <p:cNvPr id="187" name="Freeform: Shape 27">
                <a:extLst>
                  <a:ext uri="{FF2B5EF4-FFF2-40B4-BE49-F238E27FC236}">
                    <a16:creationId xmlns:a16="http://schemas.microsoft.com/office/drawing/2014/main" id="{C342ABB9-EAE1-F175-D319-E8A205DF83F4}"/>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8" name="Freeform: Shape 28">
                <a:extLst>
                  <a:ext uri="{FF2B5EF4-FFF2-40B4-BE49-F238E27FC236}">
                    <a16:creationId xmlns:a16="http://schemas.microsoft.com/office/drawing/2014/main" id="{C5B2BA8A-AA21-6F35-E6E9-7DAE7CA15B6F}"/>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9" name="Freeform: Shape 29">
                <a:extLst>
                  <a:ext uri="{FF2B5EF4-FFF2-40B4-BE49-F238E27FC236}">
                    <a16:creationId xmlns:a16="http://schemas.microsoft.com/office/drawing/2014/main" id="{4AA546D7-17D2-EBC6-9094-35A4A96D941B}"/>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0" name="Freeform: Shape 30">
                <a:extLst>
                  <a:ext uri="{FF2B5EF4-FFF2-40B4-BE49-F238E27FC236}">
                    <a16:creationId xmlns:a16="http://schemas.microsoft.com/office/drawing/2014/main" id="{64876854-E5F4-2BD7-BC2E-2E214401A76B}"/>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1" name="Freeform: Shape 31">
                <a:extLst>
                  <a:ext uri="{FF2B5EF4-FFF2-40B4-BE49-F238E27FC236}">
                    <a16:creationId xmlns:a16="http://schemas.microsoft.com/office/drawing/2014/main" id="{D9994F17-628E-73AD-4EF3-BC10779D90C9}"/>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2" name="Freeform: Shape 32">
                <a:extLst>
                  <a:ext uri="{FF2B5EF4-FFF2-40B4-BE49-F238E27FC236}">
                    <a16:creationId xmlns:a16="http://schemas.microsoft.com/office/drawing/2014/main" id="{0DEC0559-4DCA-F35A-96EE-EDF994CED3D3}"/>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3" name="Freeform: Shape 33">
                <a:extLst>
                  <a:ext uri="{FF2B5EF4-FFF2-40B4-BE49-F238E27FC236}">
                    <a16:creationId xmlns:a16="http://schemas.microsoft.com/office/drawing/2014/main" id="{285D6D3C-D37E-0BBD-9150-3DC01FB0F924}"/>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4" name="Freeform: Shape 34">
                <a:extLst>
                  <a:ext uri="{FF2B5EF4-FFF2-40B4-BE49-F238E27FC236}">
                    <a16:creationId xmlns:a16="http://schemas.microsoft.com/office/drawing/2014/main" id="{8C95AB71-B561-53E2-01AB-B4DD5318D4F2}"/>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5" name="Freeform: Shape 35">
                <a:extLst>
                  <a:ext uri="{FF2B5EF4-FFF2-40B4-BE49-F238E27FC236}">
                    <a16:creationId xmlns:a16="http://schemas.microsoft.com/office/drawing/2014/main" id="{CB69F3D1-8E9C-DB11-F745-CF1DB010BA4C}"/>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6" name="Freeform: Shape 36">
                <a:extLst>
                  <a:ext uri="{FF2B5EF4-FFF2-40B4-BE49-F238E27FC236}">
                    <a16:creationId xmlns:a16="http://schemas.microsoft.com/office/drawing/2014/main" id="{AD4CAC0D-F4F4-34B5-E10E-A02473AA8731}"/>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7" name="Freeform: Shape 37">
                <a:extLst>
                  <a:ext uri="{FF2B5EF4-FFF2-40B4-BE49-F238E27FC236}">
                    <a16:creationId xmlns:a16="http://schemas.microsoft.com/office/drawing/2014/main" id="{48763FA7-DB19-E6BF-D05C-4B984A86B25F}"/>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8" name="Freeform: Shape 38">
                <a:extLst>
                  <a:ext uri="{FF2B5EF4-FFF2-40B4-BE49-F238E27FC236}">
                    <a16:creationId xmlns:a16="http://schemas.microsoft.com/office/drawing/2014/main" id="{99A2BBA4-AFB3-79E2-1F15-8FDB0072BCBB}"/>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9" name="Freeform: Shape 39">
                <a:extLst>
                  <a:ext uri="{FF2B5EF4-FFF2-40B4-BE49-F238E27FC236}">
                    <a16:creationId xmlns:a16="http://schemas.microsoft.com/office/drawing/2014/main" id="{E969E97B-64E6-17F3-77CC-05D0742C3B75}"/>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0" name="Freeform: Shape 40">
                <a:extLst>
                  <a:ext uri="{FF2B5EF4-FFF2-40B4-BE49-F238E27FC236}">
                    <a16:creationId xmlns:a16="http://schemas.microsoft.com/office/drawing/2014/main" id="{AAC59FC5-152A-F472-E302-67EC73CD57B3}"/>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1" name="Freeform: Shape 41">
                <a:extLst>
                  <a:ext uri="{FF2B5EF4-FFF2-40B4-BE49-F238E27FC236}">
                    <a16:creationId xmlns:a16="http://schemas.microsoft.com/office/drawing/2014/main" id="{2C663F7B-8057-7A70-29A7-26F729A7FE54}"/>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2" name="Freeform: Shape 42">
                <a:extLst>
                  <a:ext uri="{FF2B5EF4-FFF2-40B4-BE49-F238E27FC236}">
                    <a16:creationId xmlns:a16="http://schemas.microsoft.com/office/drawing/2014/main" id="{97FAC90E-75D8-3409-AA6C-63D8718DA2FA}"/>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3" name="Freeform: Shape 43">
                <a:extLst>
                  <a:ext uri="{FF2B5EF4-FFF2-40B4-BE49-F238E27FC236}">
                    <a16:creationId xmlns:a16="http://schemas.microsoft.com/office/drawing/2014/main" id="{EE8C7FE2-7931-0E53-4689-0327D2308FC1}"/>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4" name="Freeform: Shape 44">
                <a:extLst>
                  <a:ext uri="{FF2B5EF4-FFF2-40B4-BE49-F238E27FC236}">
                    <a16:creationId xmlns:a16="http://schemas.microsoft.com/office/drawing/2014/main" id="{2EF2B67B-B2A0-A755-9F3D-F069ECB94181}"/>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5" name="Freeform: Shape 45">
                <a:extLst>
                  <a:ext uri="{FF2B5EF4-FFF2-40B4-BE49-F238E27FC236}">
                    <a16:creationId xmlns:a16="http://schemas.microsoft.com/office/drawing/2014/main" id="{338B355E-936C-B493-6560-E7650FD5A35C}"/>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6" name="Freeform: Shape 46">
                <a:extLst>
                  <a:ext uri="{FF2B5EF4-FFF2-40B4-BE49-F238E27FC236}">
                    <a16:creationId xmlns:a16="http://schemas.microsoft.com/office/drawing/2014/main" id="{8FB9C7B0-2073-5782-7176-EAA9DF0C9890}"/>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7" name="Freeform: Shape 47">
                <a:extLst>
                  <a:ext uri="{FF2B5EF4-FFF2-40B4-BE49-F238E27FC236}">
                    <a16:creationId xmlns:a16="http://schemas.microsoft.com/office/drawing/2014/main" id="{793B6719-DC1D-3BBB-9B9E-A80A2C2E5B70}"/>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8" name="Freeform: Shape 48">
                <a:extLst>
                  <a:ext uri="{FF2B5EF4-FFF2-40B4-BE49-F238E27FC236}">
                    <a16:creationId xmlns:a16="http://schemas.microsoft.com/office/drawing/2014/main" id="{7EF75BFE-440E-FEB2-BB8A-698A3D804A71}"/>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9" name="Freeform: Shape 49">
                <a:extLst>
                  <a:ext uri="{FF2B5EF4-FFF2-40B4-BE49-F238E27FC236}">
                    <a16:creationId xmlns:a16="http://schemas.microsoft.com/office/drawing/2014/main" id="{3E65FA2D-D12A-F4C6-0A6B-86DFCA27D4D3}"/>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0" name="Freeform: Shape 50">
                <a:extLst>
                  <a:ext uri="{FF2B5EF4-FFF2-40B4-BE49-F238E27FC236}">
                    <a16:creationId xmlns:a16="http://schemas.microsoft.com/office/drawing/2014/main" id="{F4657758-1135-FE5F-5B25-147E47A232B9}"/>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1" name="Freeform: Shape 51">
                <a:extLst>
                  <a:ext uri="{FF2B5EF4-FFF2-40B4-BE49-F238E27FC236}">
                    <a16:creationId xmlns:a16="http://schemas.microsoft.com/office/drawing/2014/main" id="{C9AFA051-3271-1F02-E273-D0CD62BA0C34}"/>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2" name="Freeform: Shape 52">
                <a:extLst>
                  <a:ext uri="{FF2B5EF4-FFF2-40B4-BE49-F238E27FC236}">
                    <a16:creationId xmlns:a16="http://schemas.microsoft.com/office/drawing/2014/main" id="{CA90A5D3-F102-CBC5-2C7F-2B08B9F37D0B}"/>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3" name="Freeform: Shape 53">
                <a:extLst>
                  <a:ext uri="{FF2B5EF4-FFF2-40B4-BE49-F238E27FC236}">
                    <a16:creationId xmlns:a16="http://schemas.microsoft.com/office/drawing/2014/main" id="{37967237-C270-29EA-4D44-B3F03FDC58A5}"/>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4" name="Freeform: Shape 54">
                <a:extLst>
                  <a:ext uri="{FF2B5EF4-FFF2-40B4-BE49-F238E27FC236}">
                    <a16:creationId xmlns:a16="http://schemas.microsoft.com/office/drawing/2014/main" id="{E2516FCE-B34D-4FE3-2FB1-07A8EBBC54D1}"/>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5" name="Freeform: Shape 55">
                <a:extLst>
                  <a:ext uri="{FF2B5EF4-FFF2-40B4-BE49-F238E27FC236}">
                    <a16:creationId xmlns:a16="http://schemas.microsoft.com/office/drawing/2014/main" id="{47632520-7DF5-7746-E8D6-1BD6A5F56239}"/>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6" name="Freeform: Shape 56">
                <a:extLst>
                  <a:ext uri="{FF2B5EF4-FFF2-40B4-BE49-F238E27FC236}">
                    <a16:creationId xmlns:a16="http://schemas.microsoft.com/office/drawing/2014/main" id="{88640214-307E-E458-BC77-330C214FCC56}"/>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7" name="Freeform: Shape 57">
                <a:extLst>
                  <a:ext uri="{FF2B5EF4-FFF2-40B4-BE49-F238E27FC236}">
                    <a16:creationId xmlns:a16="http://schemas.microsoft.com/office/drawing/2014/main" id="{6CEC8241-0E0B-5E2F-E343-C3EFCEB8BE51}"/>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8" name="Freeform: Shape 58">
                <a:extLst>
                  <a:ext uri="{FF2B5EF4-FFF2-40B4-BE49-F238E27FC236}">
                    <a16:creationId xmlns:a16="http://schemas.microsoft.com/office/drawing/2014/main" id="{BEF09E59-ED85-32C7-7049-6599FF631A82}"/>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9" name="Freeform: Shape 59">
                <a:extLst>
                  <a:ext uri="{FF2B5EF4-FFF2-40B4-BE49-F238E27FC236}">
                    <a16:creationId xmlns:a16="http://schemas.microsoft.com/office/drawing/2014/main" id="{5E9162E2-7679-0900-34FE-6AF6AC32EB1D}"/>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0" name="Freeform: Shape 60">
                <a:extLst>
                  <a:ext uri="{FF2B5EF4-FFF2-40B4-BE49-F238E27FC236}">
                    <a16:creationId xmlns:a16="http://schemas.microsoft.com/office/drawing/2014/main" id="{A5F69D8A-3916-1CD5-A235-8DF3469B357C}"/>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1" name="Freeform: Shape 61">
                <a:extLst>
                  <a:ext uri="{FF2B5EF4-FFF2-40B4-BE49-F238E27FC236}">
                    <a16:creationId xmlns:a16="http://schemas.microsoft.com/office/drawing/2014/main" id="{883BEAAE-6BA5-8F36-256A-2AF557A1EE71}"/>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2" name="Freeform: Shape 62">
                <a:extLst>
                  <a:ext uri="{FF2B5EF4-FFF2-40B4-BE49-F238E27FC236}">
                    <a16:creationId xmlns:a16="http://schemas.microsoft.com/office/drawing/2014/main" id="{D82BC049-DAF7-85B1-9E06-7557AD7BFB11}"/>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3" name="Freeform: Shape 63">
                <a:extLst>
                  <a:ext uri="{FF2B5EF4-FFF2-40B4-BE49-F238E27FC236}">
                    <a16:creationId xmlns:a16="http://schemas.microsoft.com/office/drawing/2014/main" id="{A3EE88FD-4BAF-02DF-AB9A-730E6F78D61B}"/>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4" name="Freeform: Shape 64">
                <a:extLst>
                  <a:ext uri="{FF2B5EF4-FFF2-40B4-BE49-F238E27FC236}">
                    <a16:creationId xmlns:a16="http://schemas.microsoft.com/office/drawing/2014/main" id="{F096E987-60F4-FCCA-F880-CF3551DF9912}"/>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5" name="Freeform: Shape 65">
                <a:extLst>
                  <a:ext uri="{FF2B5EF4-FFF2-40B4-BE49-F238E27FC236}">
                    <a16:creationId xmlns:a16="http://schemas.microsoft.com/office/drawing/2014/main" id="{3360CB6A-9EED-36D4-27AB-4F42ED7E2A78}"/>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6" name="Freeform: Shape 66">
                <a:extLst>
                  <a:ext uri="{FF2B5EF4-FFF2-40B4-BE49-F238E27FC236}">
                    <a16:creationId xmlns:a16="http://schemas.microsoft.com/office/drawing/2014/main" id="{26A6082F-1B63-B147-51B8-CAB94DB4237E}"/>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7" name="Freeform: Shape 67">
                <a:extLst>
                  <a:ext uri="{FF2B5EF4-FFF2-40B4-BE49-F238E27FC236}">
                    <a16:creationId xmlns:a16="http://schemas.microsoft.com/office/drawing/2014/main" id="{7E6D7AE6-8556-8D1C-718F-B558925E55F0}"/>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8" name="Freeform: Shape 68">
                <a:extLst>
                  <a:ext uri="{FF2B5EF4-FFF2-40B4-BE49-F238E27FC236}">
                    <a16:creationId xmlns:a16="http://schemas.microsoft.com/office/drawing/2014/main" id="{2E759587-5E10-695A-6058-AD79D8CB1870}"/>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9" name="Freeform: Shape 69">
                <a:extLst>
                  <a:ext uri="{FF2B5EF4-FFF2-40B4-BE49-F238E27FC236}">
                    <a16:creationId xmlns:a16="http://schemas.microsoft.com/office/drawing/2014/main" id="{A8EE8395-4307-449C-FAF1-24456DDF132E}"/>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0" name="Freeform: Shape 70">
                <a:extLst>
                  <a:ext uri="{FF2B5EF4-FFF2-40B4-BE49-F238E27FC236}">
                    <a16:creationId xmlns:a16="http://schemas.microsoft.com/office/drawing/2014/main" id="{45186951-615B-3622-83D6-758603C408F2}"/>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1" name="Freeform: Shape 71">
                <a:extLst>
                  <a:ext uri="{FF2B5EF4-FFF2-40B4-BE49-F238E27FC236}">
                    <a16:creationId xmlns:a16="http://schemas.microsoft.com/office/drawing/2014/main" id="{6942BB49-C553-28B3-C97A-6599104AD85C}"/>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2" name="Freeform: Shape 72">
                <a:extLst>
                  <a:ext uri="{FF2B5EF4-FFF2-40B4-BE49-F238E27FC236}">
                    <a16:creationId xmlns:a16="http://schemas.microsoft.com/office/drawing/2014/main" id="{28ABD787-00BB-B986-7A99-BF8F568BEEDE}"/>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3" name="Freeform: Shape 73">
                <a:extLst>
                  <a:ext uri="{FF2B5EF4-FFF2-40B4-BE49-F238E27FC236}">
                    <a16:creationId xmlns:a16="http://schemas.microsoft.com/office/drawing/2014/main" id="{B9D41E0B-276A-E106-526C-43FA6E499AD0}"/>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4" name="Freeform: Shape 74">
                <a:extLst>
                  <a:ext uri="{FF2B5EF4-FFF2-40B4-BE49-F238E27FC236}">
                    <a16:creationId xmlns:a16="http://schemas.microsoft.com/office/drawing/2014/main" id="{F842AD7B-957D-BEA6-BDA5-A965A47FAB84}"/>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5" name="Freeform: Shape 75">
                <a:extLst>
                  <a:ext uri="{FF2B5EF4-FFF2-40B4-BE49-F238E27FC236}">
                    <a16:creationId xmlns:a16="http://schemas.microsoft.com/office/drawing/2014/main" id="{0ACC8933-BA2B-ED83-CFDA-D9C2D71A7DF8}"/>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6" name="Freeform: Shape 76">
                <a:extLst>
                  <a:ext uri="{FF2B5EF4-FFF2-40B4-BE49-F238E27FC236}">
                    <a16:creationId xmlns:a16="http://schemas.microsoft.com/office/drawing/2014/main" id="{7AEEEC66-0E74-0ECC-F097-CF1477353489}"/>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7" name="Freeform: Shape 77">
                <a:extLst>
                  <a:ext uri="{FF2B5EF4-FFF2-40B4-BE49-F238E27FC236}">
                    <a16:creationId xmlns:a16="http://schemas.microsoft.com/office/drawing/2014/main" id="{88B36691-11DB-8073-8F79-3B26573D7A3E}"/>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8" name="Freeform: Shape 78">
                <a:extLst>
                  <a:ext uri="{FF2B5EF4-FFF2-40B4-BE49-F238E27FC236}">
                    <a16:creationId xmlns:a16="http://schemas.microsoft.com/office/drawing/2014/main" id="{38440471-C53E-18D6-5264-168EC1DE00AF}"/>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9" name="Freeform: Shape 79">
                <a:extLst>
                  <a:ext uri="{FF2B5EF4-FFF2-40B4-BE49-F238E27FC236}">
                    <a16:creationId xmlns:a16="http://schemas.microsoft.com/office/drawing/2014/main" id="{7C1175EF-DBF0-71FF-2662-AAFD736D221C}"/>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0" name="Freeform: Shape 80">
                <a:extLst>
                  <a:ext uri="{FF2B5EF4-FFF2-40B4-BE49-F238E27FC236}">
                    <a16:creationId xmlns:a16="http://schemas.microsoft.com/office/drawing/2014/main" id="{C182B904-5145-6421-4EC2-0D2AFBA95158}"/>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1" name="Freeform: Shape 81">
                <a:extLst>
                  <a:ext uri="{FF2B5EF4-FFF2-40B4-BE49-F238E27FC236}">
                    <a16:creationId xmlns:a16="http://schemas.microsoft.com/office/drawing/2014/main" id="{7EA3C116-DCA6-BF67-C2F8-6FA81E3DB437}"/>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2" name="Freeform: Shape 82">
                <a:extLst>
                  <a:ext uri="{FF2B5EF4-FFF2-40B4-BE49-F238E27FC236}">
                    <a16:creationId xmlns:a16="http://schemas.microsoft.com/office/drawing/2014/main" id="{925326DB-745A-A25D-C9FA-8E4A578F89DF}"/>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3" name="Freeform: Shape 83">
                <a:extLst>
                  <a:ext uri="{FF2B5EF4-FFF2-40B4-BE49-F238E27FC236}">
                    <a16:creationId xmlns:a16="http://schemas.microsoft.com/office/drawing/2014/main" id="{DED375EB-C53C-348C-872E-FCC507D95D1F}"/>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4" name="Freeform: Shape 84">
                <a:extLst>
                  <a:ext uri="{FF2B5EF4-FFF2-40B4-BE49-F238E27FC236}">
                    <a16:creationId xmlns:a16="http://schemas.microsoft.com/office/drawing/2014/main" id="{BA6ABC9A-D9CF-3F86-ED0A-B497785E9F4E}"/>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5" name="Freeform: Shape 85">
                <a:extLst>
                  <a:ext uri="{FF2B5EF4-FFF2-40B4-BE49-F238E27FC236}">
                    <a16:creationId xmlns:a16="http://schemas.microsoft.com/office/drawing/2014/main" id="{CE87A3DB-CC8A-F762-1C11-C9A866D7DBF9}"/>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6" name="Freeform: Shape 86">
                <a:extLst>
                  <a:ext uri="{FF2B5EF4-FFF2-40B4-BE49-F238E27FC236}">
                    <a16:creationId xmlns:a16="http://schemas.microsoft.com/office/drawing/2014/main" id="{056BB0BA-45DC-91BE-11AA-A352CF7123BD}"/>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7" name="Freeform: Shape 87">
                <a:extLst>
                  <a:ext uri="{FF2B5EF4-FFF2-40B4-BE49-F238E27FC236}">
                    <a16:creationId xmlns:a16="http://schemas.microsoft.com/office/drawing/2014/main" id="{204707AB-8495-CA89-2915-BD9A10F76DC5}"/>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8" name="Freeform: Shape 88">
                <a:extLst>
                  <a:ext uri="{FF2B5EF4-FFF2-40B4-BE49-F238E27FC236}">
                    <a16:creationId xmlns:a16="http://schemas.microsoft.com/office/drawing/2014/main" id="{52A987F3-49BC-DDC9-574F-9BD9021778E5}"/>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9" name="Freeform: Shape 89">
                <a:extLst>
                  <a:ext uri="{FF2B5EF4-FFF2-40B4-BE49-F238E27FC236}">
                    <a16:creationId xmlns:a16="http://schemas.microsoft.com/office/drawing/2014/main" id="{6E443D54-0252-BDB9-4462-183B18914671}"/>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0" name="Freeform: Shape 90">
                <a:extLst>
                  <a:ext uri="{FF2B5EF4-FFF2-40B4-BE49-F238E27FC236}">
                    <a16:creationId xmlns:a16="http://schemas.microsoft.com/office/drawing/2014/main" id="{73BF6F01-6D05-4892-B9C7-1884871DBBBA}"/>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1" name="Freeform: Shape 91">
                <a:extLst>
                  <a:ext uri="{FF2B5EF4-FFF2-40B4-BE49-F238E27FC236}">
                    <a16:creationId xmlns:a16="http://schemas.microsoft.com/office/drawing/2014/main" id="{7F1B02A8-2360-F002-4B73-7B0A2194DE76}"/>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2" name="Freeform: Shape 92">
                <a:extLst>
                  <a:ext uri="{FF2B5EF4-FFF2-40B4-BE49-F238E27FC236}">
                    <a16:creationId xmlns:a16="http://schemas.microsoft.com/office/drawing/2014/main" id="{6B02360A-5098-5AA8-4411-F460C481A7C3}"/>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3" name="Freeform: Shape 93">
                <a:extLst>
                  <a:ext uri="{FF2B5EF4-FFF2-40B4-BE49-F238E27FC236}">
                    <a16:creationId xmlns:a16="http://schemas.microsoft.com/office/drawing/2014/main" id="{431C0F47-D8F3-024C-644E-E2228769EB7F}"/>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4" name="Freeform: Shape 94">
                <a:extLst>
                  <a:ext uri="{FF2B5EF4-FFF2-40B4-BE49-F238E27FC236}">
                    <a16:creationId xmlns:a16="http://schemas.microsoft.com/office/drawing/2014/main" id="{B01F069E-E2DB-7ED1-9741-E1DF88189B6D}"/>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5" name="Freeform: Shape 95">
                <a:extLst>
                  <a:ext uri="{FF2B5EF4-FFF2-40B4-BE49-F238E27FC236}">
                    <a16:creationId xmlns:a16="http://schemas.microsoft.com/office/drawing/2014/main" id="{BE9175DF-3E41-1160-CF1B-97CA62616D4D}"/>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6" name="Freeform: Shape 96">
                <a:extLst>
                  <a:ext uri="{FF2B5EF4-FFF2-40B4-BE49-F238E27FC236}">
                    <a16:creationId xmlns:a16="http://schemas.microsoft.com/office/drawing/2014/main" id="{E1B4737D-0318-AAF0-2D7C-7884089E20C8}"/>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7" name="Freeform: Shape 97">
                <a:extLst>
                  <a:ext uri="{FF2B5EF4-FFF2-40B4-BE49-F238E27FC236}">
                    <a16:creationId xmlns:a16="http://schemas.microsoft.com/office/drawing/2014/main" id="{E14829D3-54DD-A86D-EFDF-B9D09AD7FC20}"/>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8" name="Freeform: Shape 98">
                <a:extLst>
                  <a:ext uri="{FF2B5EF4-FFF2-40B4-BE49-F238E27FC236}">
                    <a16:creationId xmlns:a16="http://schemas.microsoft.com/office/drawing/2014/main" id="{F0A1E1C2-1E0D-CE32-EE93-4ED35BD0D6D3}"/>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9" name="Freeform: Shape 99">
                <a:extLst>
                  <a:ext uri="{FF2B5EF4-FFF2-40B4-BE49-F238E27FC236}">
                    <a16:creationId xmlns:a16="http://schemas.microsoft.com/office/drawing/2014/main" id="{E9404F24-C0C0-01CA-27FE-8E0FE6C361F8}"/>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0" name="Freeform: Shape 100">
                <a:extLst>
                  <a:ext uri="{FF2B5EF4-FFF2-40B4-BE49-F238E27FC236}">
                    <a16:creationId xmlns:a16="http://schemas.microsoft.com/office/drawing/2014/main" id="{C4303E3E-54D4-6E81-6800-0B6EB2AEEB65}"/>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1" name="Freeform: Shape 101">
                <a:extLst>
                  <a:ext uri="{FF2B5EF4-FFF2-40B4-BE49-F238E27FC236}">
                    <a16:creationId xmlns:a16="http://schemas.microsoft.com/office/drawing/2014/main" id="{584EF414-98BB-FB4D-DCA1-BCE6610BADA3}"/>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2" name="Freeform: Shape 102">
                <a:extLst>
                  <a:ext uri="{FF2B5EF4-FFF2-40B4-BE49-F238E27FC236}">
                    <a16:creationId xmlns:a16="http://schemas.microsoft.com/office/drawing/2014/main" id="{F28FFF01-12F8-B960-4C0C-D59080D0F807}"/>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3" name="Freeform: Shape 103">
                <a:extLst>
                  <a:ext uri="{FF2B5EF4-FFF2-40B4-BE49-F238E27FC236}">
                    <a16:creationId xmlns:a16="http://schemas.microsoft.com/office/drawing/2014/main" id="{9BEE2EE5-3358-6250-83E5-067CE2C50C77}"/>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4" name="Freeform: Shape 104">
                <a:extLst>
                  <a:ext uri="{FF2B5EF4-FFF2-40B4-BE49-F238E27FC236}">
                    <a16:creationId xmlns:a16="http://schemas.microsoft.com/office/drawing/2014/main" id="{34C8F7DB-1405-CD65-A541-D4D84C67B40F}"/>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5" name="Freeform: Shape 105">
                <a:extLst>
                  <a:ext uri="{FF2B5EF4-FFF2-40B4-BE49-F238E27FC236}">
                    <a16:creationId xmlns:a16="http://schemas.microsoft.com/office/drawing/2014/main" id="{F879B6B3-F161-7789-6917-1D5560F92863}"/>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6" name="Freeform: Shape 106">
                <a:extLst>
                  <a:ext uri="{FF2B5EF4-FFF2-40B4-BE49-F238E27FC236}">
                    <a16:creationId xmlns:a16="http://schemas.microsoft.com/office/drawing/2014/main" id="{3C2EB4F3-B067-206B-0670-926C18A2865B}"/>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7" name="Freeform: Shape 107">
                <a:extLst>
                  <a:ext uri="{FF2B5EF4-FFF2-40B4-BE49-F238E27FC236}">
                    <a16:creationId xmlns:a16="http://schemas.microsoft.com/office/drawing/2014/main" id="{6E148105-3AC1-3A88-A9C0-565EC8D8DB35}"/>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8" name="Freeform: Shape 108">
                <a:extLst>
                  <a:ext uri="{FF2B5EF4-FFF2-40B4-BE49-F238E27FC236}">
                    <a16:creationId xmlns:a16="http://schemas.microsoft.com/office/drawing/2014/main" id="{ED0AA8EF-8AA9-54A2-EB45-D84D81F089B8}"/>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9" name="Freeform: Shape 109">
                <a:extLst>
                  <a:ext uri="{FF2B5EF4-FFF2-40B4-BE49-F238E27FC236}">
                    <a16:creationId xmlns:a16="http://schemas.microsoft.com/office/drawing/2014/main" id="{CE0F9003-DE88-4C98-FD82-9117A2D4C28C}"/>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0" name="Freeform: Shape 110">
                <a:extLst>
                  <a:ext uri="{FF2B5EF4-FFF2-40B4-BE49-F238E27FC236}">
                    <a16:creationId xmlns:a16="http://schemas.microsoft.com/office/drawing/2014/main" id="{0749D434-8A77-820A-44C3-6B38C22291B7}"/>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1" name="Freeform: Shape 111">
                <a:extLst>
                  <a:ext uri="{FF2B5EF4-FFF2-40B4-BE49-F238E27FC236}">
                    <a16:creationId xmlns:a16="http://schemas.microsoft.com/office/drawing/2014/main" id="{6B24F86F-CA15-B3C6-3723-79E36B995F86}"/>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2" name="Freeform: Shape 112">
                <a:extLst>
                  <a:ext uri="{FF2B5EF4-FFF2-40B4-BE49-F238E27FC236}">
                    <a16:creationId xmlns:a16="http://schemas.microsoft.com/office/drawing/2014/main" id="{F92E8D13-2A79-DE5F-1E5E-73B5529A6038}"/>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3" name="Freeform: Shape 113">
                <a:extLst>
                  <a:ext uri="{FF2B5EF4-FFF2-40B4-BE49-F238E27FC236}">
                    <a16:creationId xmlns:a16="http://schemas.microsoft.com/office/drawing/2014/main" id="{1A96937C-E7B1-EA54-F9E3-30E64BCEF341}"/>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4" name="Freeform: Shape 114">
                <a:extLst>
                  <a:ext uri="{FF2B5EF4-FFF2-40B4-BE49-F238E27FC236}">
                    <a16:creationId xmlns:a16="http://schemas.microsoft.com/office/drawing/2014/main" id="{CE709EB8-5536-2969-ED2D-5E06040FFFD1}"/>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5" name="Freeform: Shape 115">
                <a:extLst>
                  <a:ext uri="{FF2B5EF4-FFF2-40B4-BE49-F238E27FC236}">
                    <a16:creationId xmlns:a16="http://schemas.microsoft.com/office/drawing/2014/main" id="{C604BB3D-9D22-7D40-33C1-47833D890654}"/>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6" name="Freeform: Shape 116">
                <a:extLst>
                  <a:ext uri="{FF2B5EF4-FFF2-40B4-BE49-F238E27FC236}">
                    <a16:creationId xmlns:a16="http://schemas.microsoft.com/office/drawing/2014/main" id="{D283A2E7-80D9-FD99-3522-1CB36E2877D7}"/>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7" name="Freeform: Shape 117">
                <a:extLst>
                  <a:ext uri="{FF2B5EF4-FFF2-40B4-BE49-F238E27FC236}">
                    <a16:creationId xmlns:a16="http://schemas.microsoft.com/office/drawing/2014/main" id="{46123BB5-2D33-CD61-AA0C-E33A4F421536}"/>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8" name="Freeform: Shape 118">
                <a:extLst>
                  <a:ext uri="{FF2B5EF4-FFF2-40B4-BE49-F238E27FC236}">
                    <a16:creationId xmlns:a16="http://schemas.microsoft.com/office/drawing/2014/main" id="{4965A448-5778-8A87-F09C-4908CE11DD9A}"/>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9" name="Freeform: Shape 119">
                <a:extLst>
                  <a:ext uri="{FF2B5EF4-FFF2-40B4-BE49-F238E27FC236}">
                    <a16:creationId xmlns:a16="http://schemas.microsoft.com/office/drawing/2014/main" id="{E87508AD-3DB1-CCB8-FB38-F1FEAA544433}"/>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0" name="Freeform: Shape 120">
                <a:extLst>
                  <a:ext uri="{FF2B5EF4-FFF2-40B4-BE49-F238E27FC236}">
                    <a16:creationId xmlns:a16="http://schemas.microsoft.com/office/drawing/2014/main" id="{157D8B65-DC38-DED7-4476-47499CAC91DB}"/>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1" name="Freeform: Shape 121">
                <a:extLst>
                  <a:ext uri="{FF2B5EF4-FFF2-40B4-BE49-F238E27FC236}">
                    <a16:creationId xmlns:a16="http://schemas.microsoft.com/office/drawing/2014/main" id="{E355F601-AB55-8D52-F925-CBA44B396E0D}"/>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2" name="Freeform: Shape 122">
                <a:extLst>
                  <a:ext uri="{FF2B5EF4-FFF2-40B4-BE49-F238E27FC236}">
                    <a16:creationId xmlns:a16="http://schemas.microsoft.com/office/drawing/2014/main" id="{9F83AF1F-0859-6A61-AA90-0E11E8DF5004}"/>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3" name="Freeform: Shape 123">
                <a:extLst>
                  <a:ext uri="{FF2B5EF4-FFF2-40B4-BE49-F238E27FC236}">
                    <a16:creationId xmlns:a16="http://schemas.microsoft.com/office/drawing/2014/main" id="{94A41FD6-4DEF-CC83-8EB5-590C3319631C}"/>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4" name="Freeform: Shape 124">
                <a:extLst>
                  <a:ext uri="{FF2B5EF4-FFF2-40B4-BE49-F238E27FC236}">
                    <a16:creationId xmlns:a16="http://schemas.microsoft.com/office/drawing/2014/main" id="{70E00EE1-C472-0B43-3DAD-A56E85D7CF18}"/>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5" name="Freeform: Shape 125">
                <a:extLst>
                  <a:ext uri="{FF2B5EF4-FFF2-40B4-BE49-F238E27FC236}">
                    <a16:creationId xmlns:a16="http://schemas.microsoft.com/office/drawing/2014/main" id="{61520017-4324-F22E-71B7-378C33477C9A}"/>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6" name="Freeform: Shape 126">
                <a:extLst>
                  <a:ext uri="{FF2B5EF4-FFF2-40B4-BE49-F238E27FC236}">
                    <a16:creationId xmlns:a16="http://schemas.microsoft.com/office/drawing/2014/main" id="{C596C924-E461-A307-75D2-88C4B7DF8E94}"/>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7" name="Freeform: Shape 127">
                <a:extLst>
                  <a:ext uri="{FF2B5EF4-FFF2-40B4-BE49-F238E27FC236}">
                    <a16:creationId xmlns:a16="http://schemas.microsoft.com/office/drawing/2014/main" id="{263F7D30-C8A0-B0D6-1274-C317D844703B}"/>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8" name="Freeform: Shape 128">
                <a:extLst>
                  <a:ext uri="{FF2B5EF4-FFF2-40B4-BE49-F238E27FC236}">
                    <a16:creationId xmlns:a16="http://schemas.microsoft.com/office/drawing/2014/main" id="{DABB738E-8C7A-0444-B2F5-E40D332AEC52}"/>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9" name="Freeform: Shape 129">
                <a:extLst>
                  <a:ext uri="{FF2B5EF4-FFF2-40B4-BE49-F238E27FC236}">
                    <a16:creationId xmlns:a16="http://schemas.microsoft.com/office/drawing/2014/main" id="{B8E84B71-C1D4-0403-4798-EAD00D1C429E}"/>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0" name="Freeform: Shape 130">
                <a:extLst>
                  <a:ext uri="{FF2B5EF4-FFF2-40B4-BE49-F238E27FC236}">
                    <a16:creationId xmlns:a16="http://schemas.microsoft.com/office/drawing/2014/main" id="{FD03D195-7059-6689-F249-7F60CAA3F5AF}"/>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1" name="Freeform: Shape 131">
                <a:extLst>
                  <a:ext uri="{FF2B5EF4-FFF2-40B4-BE49-F238E27FC236}">
                    <a16:creationId xmlns:a16="http://schemas.microsoft.com/office/drawing/2014/main" id="{5BB4FCFF-3597-809A-B7C2-CC2BC5B89098}"/>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2" name="Freeform: Shape 132">
                <a:extLst>
                  <a:ext uri="{FF2B5EF4-FFF2-40B4-BE49-F238E27FC236}">
                    <a16:creationId xmlns:a16="http://schemas.microsoft.com/office/drawing/2014/main" id="{49805143-C32F-871A-1142-A85ECCD95CA8}"/>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3" name="Freeform: Shape 133">
                <a:extLst>
                  <a:ext uri="{FF2B5EF4-FFF2-40B4-BE49-F238E27FC236}">
                    <a16:creationId xmlns:a16="http://schemas.microsoft.com/office/drawing/2014/main" id="{1CF61455-F40B-5674-3F4F-B8AC031B879B}"/>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4" name="Freeform: Shape 134">
                <a:extLst>
                  <a:ext uri="{FF2B5EF4-FFF2-40B4-BE49-F238E27FC236}">
                    <a16:creationId xmlns:a16="http://schemas.microsoft.com/office/drawing/2014/main" id="{B5FF603D-B42F-89F6-20D3-761E2EBBC8F2}"/>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5" name="Freeform: Shape 135">
                <a:extLst>
                  <a:ext uri="{FF2B5EF4-FFF2-40B4-BE49-F238E27FC236}">
                    <a16:creationId xmlns:a16="http://schemas.microsoft.com/office/drawing/2014/main" id="{FD527E47-79A8-B4E9-707D-77F0E3B94D90}"/>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6" name="Freeform: Shape 136">
                <a:extLst>
                  <a:ext uri="{FF2B5EF4-FFF2-40B4-BE49-F238E27FC236}">
                    <a16:creationId xmlns:a16="http://schemas.microsoft.com/office/drawing/2014/main" id="{9949F047-6A97-D9ED-505D-46F4798CFB81}"/>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7" name="Freeform: Shape 137">
                <a:extLst>
                  <a:ext uri="{FF2B5EF4-FFF2-40B4-BE49-F238E27FC236}">
                    <a16:creationId xmlns:a16="http://schemas.microsoft.com/office/drawing/2014/main" id="{9EF3B7E8-A2F4-7A76-F32A-F51C968F5740}"/>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8" name="Freeform: Shape 138">
                <a:extLst>
                  <a:ext uri="{FF2B5EF4-FFF2-40B4-BE49-F238E27FC236}">
                    <a16:creationId xmlns:a16="http://schemas.microsoft.com/office/drawing/2014/main" id="{6A6B6DD6-FF3A-05E7-2AB4-1933C2E87470}"/>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9" name="Freeform: Shape 139">
                <a:extLst>
                  <a:ext uri="{FF2B5EF4-FFF2-40B4-BE49-F238E27FC236}">
                    <a16:creationId xmlns:a16="http://schemas.microsoft.com/office/drawing/2014/main" id="{DB71DC85-88D2-1283-B841-B2EE52C5056F}"/>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0" name="Freeform: Shape 140">
                <a:extLst>
                  <a:ext uri="{FF2B5EF4-FFF2-40B4-BE49-F238E27FC236}">
                    <a16:creationId xmlns:a16="http://schemas.microsoft.com/office/drawing/2014/main" id="{3F6F73BA-1BB5-ACA6-E8AE-5C7819201F9B}"/>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1" name="Freeform: Shape 141">
                <a:extLst>
                  <a:ext uri="{FF2B5EF4-FFF2-40B4-BE49-F238E27FC236}">
                    <a16:creationId xmlns:a16="http://schemas.microsoft.com/office/drawing/2014/main" id="{E90E59F1-4657-FB1F-50FD-DA404BAEB9A2}"/>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2" name="Freeform: Shape 142">
                <a:extLst>
                  <a:ext uri="{FF2B5EF4-FFF2-40B4-BE49-F238E27FC236}">
                    <a16:creationId xmlns:a16="http://schemas.microsoft.com/office/drawing/2014/main" id="{B945B40A-23A3-0A4D-4CAE-AACF5086E5B0}"/>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3" name="Freeform: Shape 143">
                <a:extLst>
                  <a:ext uri="{FF2B5EF4-FFF2-40B4-BE49-F238E27FC236}">
                    <a16:creationId xmlns:a16="http://schemas.microsoft.com/office/drawing/2014/main" id="{EA37874D-B274-CE13-20BA-6AE9099E894E}"/>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4" name="Freeform: Shape 144">
                <a:extLst>
                  <a:ext uri="{FF2B5EF4-FFF2-40B4-BE49-F238E27FC236}">
                    <a16:creationId xmlns:a16="http://schemas.microsoft.com/office/drawing/2014/main" id="{068E23B7-4B61-1502-1B47-95BD08619873}"/>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5" name="Freeform: Shape 145">
                <a:extLst>
                  <a:ext uri="{FF2B5EF4-FFF2-40B4-BE49-F238E27FC236}">
                    <a16:creationId xmlns:a16="http://schemas.microsoft.com/office/drawing/2014/main" id="{71663186-BA63-A106-5475-28538A78819A}"/>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6" name="Freeform: Shape 146">
                <a:extLst>
                  <a:ext uri="{FF2B5EF4-FFF2-40B4-BE49-F238E27FC236}">
                    <a16:creationId xmlns:a16="http://schemas.microsoft.com/office/drawing/2014/main" id="{10E5F490-45BC-70A7-34F4-893FB87760B3}"/>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7" name="Freeform: Shape 147">
                <a:extLst>
                  <a:ext uri="{FF2B5EF4-FFF2-40B4-BE49-F238E27FC236}">
                    <a16:creationId xmlns:a16="http://schemas.microsoft.com/office/drawing/2014/main" id="{DE6C98CE-F2A6-D2AF-6DFE-75994FBDE3C3}"/>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8" name="Freeform: Shape 148">
                <a:extLst>
                  <a:ext uri="{FF2B5EF4-FFF2-40B4-BE49-F238E27FC236}">
                    <a16:creationId xmlns:a16="http://schemas.microsoft.com/office/drawing/2014/main" id="{93E86F28-BDBE-3921-C870-A61D5E85DA36}"/>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9" name="Freeform: Shape 149">
                <a:extLst>
                  <a:ext uri="{FF2B5EF4-FFF2-40B4-BE49-F238E27FC236}">
                    <a16:creationId xmlns:a16="http://schemas.microsoft.com/office/drawing/2014/main" id="{63BDE52C-E545-868D-268D-94D43689C6CC}"/>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0" name="Freeform: Shape 150">
                <a:extLst>
                  <a:ext uri="{FF2B5EF4-FFF2-40B4-BE49-F238E27FC236}">
                    <a16:creationId xmlns:a16="http://schemas.microsoft.com/office/drawing/2014/main" id="{C8109AA0-33C3-50E5-F868-A3F6012A993A}"/>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1" name="Freeform: Shape 151">
                <a:extLst>
                  <a:ext uri="{FF2B5EF4-FFF2-40B4-BE49-F238E27FC236}">
                    <a16:creationId xmlns:a16="http://schemas.microsoft.com/office/drawing/2014/main" id="{07C42649-1B0B-AD1D-5955-BAE6019B3C0A}"/>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2" name="Freeform: Shape 152">
                <a:extLst>
                  <a:ext uri="{FF2B5EF4-FFF2-40B4-BE49-F238E27FC236}">
                    <a16:creationId xmlns:a16="http://schemas.microsoft.com/office/drawing/2014/main" id="{2C3B01B5-FE21-D811-A0D2-ABF9A65CB5FA}"/>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3" name="Freeform: Shape 153">
                <a:extLst>
                  <a:ext uri="{FF2B5EF4-FFF2-40B4-BE49-F238E27FC236}">
                    <a16:creationId xmlns:a16="http://schemas.microsoft.com/office/drawing/2014/main" id="{72990909-3E1A-CB3D-5EC3-50F68CC67C46}"/>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4" name="Freeform: Shape 154">
                <a:extLst>
                  <a:ext uri="{FF2B5EF4-FFF2-40B4-BE49-F238E27FC236}">
                    <a16:creationId xmlns:a16="http://schemas.microsoft.com/office/drawing/2014/main" id="{DC1735BA-9880-E015-71F1-2414AB1D37DA}"/>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5" name="Freeform: Shape 155">
                <a:extLst>
                  <a:ext uri="{FF2B5EF4-FFF2-40B4-BE49-F238E27FC236}">
                    <a16:creationId xmlns:a16="http://schemas.microsoft.com/office/drawing/2014/main" id="{92B95ED2-298D-060B-5DEA-3CFC29B915F0}"/>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6" name="Freeform: Shape 156">
                <a:extLst>
                  <a:ext uri="{FF2B5EF4-FFF2-40B4-BE49-F238E27FC236}">
                    <a16:creationId xmlns:a16="http://schemas.microsoft.com/office/drawing/2014/main" id="{CA195877-EDAB-B3E5-AE76-0ED350B0203A}"/>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7" name="Freeform: Shape 157">
                <a:extLst>
                  <a:ext uri="{FF2B5EF4-FFF2-40B4-BE49-F238E27FC236}">
                    <a16:creationId xmlns:a16="http://schemas.microsoft.com/office/drawing/2014/main" id="{BB8922E6-7972-E920-9765-2C40A9E6A60B}"/>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8" name="Freeform: Shape 158">
                <a:extLst>
                  <a:ext uri="{FF2B5EF4-FFF2-40B4-BE49-F238E27FC236}">
                    <a16:creationId xmlns:a16="http://schemas.microsoft.com/office/drawing/2014/main" id="{1F742F20-45D0-9AD6-DBDC-2440BC31BD3F}"/>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9" name="Freeform: Shape 159">
                <a:extLst>
                  <a:ext uri="{FF2B5EF4-FFF2-40B4-BE49-F238E27FC236}">
                    <a16:creationId xmlns:a16="http://schemas.microsoft.com/office/drawing/2014/main" id="{72FA3D55-F16A-B9A0-F07D-2314D249A8FB}"/>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0" name="Freeform: Shape 160">
                <a:extLst>
                  <a:ext uri="{FF2B5EF4-FFF2-40B4-BE49-F238E27FC236}">
                    <a16:creationId xmlns:a16="http://schemas.microsoft.com/office/drawing/2014/main" id="{8DE95B32-4EF8-646D-52CC-A631A800D491}"/>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1" name="Freeform: Shape 161">
                <a:extLst>
                  <a:ext uri="{FF2B5EF4-FFF2-40B4-BE49-F238E27FC236}">
                    <a16:creationId xmlns:a16="http://schemas.microsoft.com/office/drawing/2014/main" id="{C2103D2E-44B7-AEB3-4CF9-32AD671E4BEB}"/>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2" name="Freeform: Shape 162">
                <a:extLst>
                  <a:ext uri="{FF2B5EF4-FFF2-40B4-BE49-F238E27FC236}">
                    <a16:creationId xmlns:a16="http://schemas.microsoft.com/office/drawing/2014/main" id="{AAB13D54-7568-38F9-528E-6C26B3CA1D53}"/>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3" name="Freeform: Shape 163">
                <a:extLst>
                  <a:ext uri="{FF2B5EF4-FFF2-40B4-BE49-F238E27FC236}">
                    <a16:creationId xmlns:a16="http://schemas.microsoft.com/office/drawing/2014/main" id="{17B0868D-45B2-C467-9A35-5930AF891DBF}"/>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4" name="Freeform: Shape 164">
                <a:extLst>
                  <a:ext uri="{FF2B5EF4-FFF2-40B4-BE49-F238E27FC236}">
                    <a16:creationId xmlns:a16="http://schemas.microsoft.com/office/drawing/2014/main" id="{86E085E4-10B0-6D47-5B26-C9AEABBB94E0}"/>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5" name="Freeform: Shape 165">
                <a:extLst>
                  <a:ext uri="{FF2B5EF4-FFF2-40B4-BE49-F238E27FC236}">
                    <a16:creationId xmlns:a16="http://schemas.microsoft.com/office/drawing/2014/main" id="{574FE8E7-947D-C1B3-7642-0793A06D2337}"/>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6" name="Freeform: Shape 166">
                <a:extLst>
                  <a:ext uri="{FF2B5EF4-FFF2-40B4-BE49-F238E27FC236}">
                    <a16:creationId xmlns:a16="http://schemas.microsoft.com/office/drawing/2014/main" id="{1C3DD831-F7BA-2829-368B-CC10FF85427B}"/>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7" name="Freeform: Shape 167">
                <a:extLst>
                  <a:ext uri="{FF2B5EF4-FFF2-40B4-BE49-F238E27FC236}">
                    <a16:creationId xmlns:a16="http://schemas.microsoft.com/office/drawing/2014/main" id="{0FA51C9E-36E0-ECD9-403F-40F7BED78EE4}"/>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8" name="Freeform: Shape 168">
                <a:extLst>
                  <a:ext uri="{FF2B5EF4-FFF2-40B4-BE49-F238E27FC236}">
                    <a16:creationId xmlns:a16="http://schemas.microsoft.com/office/drawing/2014/main" id="{CDDF43F5-242E-5A3E-537B-C30AF6364CB7}"/>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9" name="Freeform: Shape 169">
                <a:extLst>
                  <a:ext uri="{FF2B5EF4-FFF2-40B4-BE49-F238E27FC236}">
                    <a16:creationId xmlns:a16="http://schemas.microsoft.com/office/drawing/2014/main" id="{79149EAB-E7F9-22CB-37C0-5041EAD87A54}"/>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0" name="Freeform: Shape 170">
                <a:extLst>
                  <a:ext uri="{FF2B5EF4-FFF2-40B4-BE49-F238E27FC236}">
                    <a16:creationId xmlns:a16="http://schemas.microsoft.com/office/drawing/2014/main" id="{C9E72F0C-7FB8-6DE5-996D-5D8F4936BC23}"/>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1" name="Freeform: Shape 171">
                <a:extLst>
                  <a:ext uri="{FF2B5EF4-FFF2-40B4-BE49-F238E27FC236}">
                    <a16:creationId xmlns:a16="http://schemas.microsoft.com/office/drawing/2014/main" id="{0A3955BD-8228-9E1D-34B3-8259423C0AD8}"/>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2" name="Freeform: Shape 172">
                <a:extLst>
                  <a:ext uri="{FF2B5EF4-FFF2-40B4-BE49-F238E27FC236}">
                    <a16:creationId xmlns:a16="http://schemas.microsoft.com/office/drawing/2014/main" id="{46CAD692-4FCF-56A4-3640-54CC209B84D6}"/>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3" name="Freeform: Shape 173">
                <a:extLst>
                  <a:ext uri="{FF2B5EF4-FFF2-40B4-BE49-F238E27FC236}">
                    <a16:creationId xmlns:a16="http://schemas.microsoft.com/office/drawing/2014/main" id="{8EA9344C-DF33-796F-9BF5-76B14592A631}"/>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4" name="Freeform: Shape 174">
                <a:extLst>
                  <a:ext uri="{FF2B5EF4-FFF2-40B4-BE49-F238E27FC236}">
                    <a16:creationId xmlns:a16="http://schemas.microsoft.com/office/drawing/2014/main" id="{68D14808-1968-39EC-080F-5BF1C7294227}"/>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5" name="Freeform: Shape 175">
                <a:extLst>
                  <a:ext uri="{FF2B5EF4-FFF2-40B4-BE49-F238E27FC236}">
                    <a16:creationId xmlns:a16="http://schemas.microsoft.com/office/drawing/2014/main" id="{5CF258EF-7689-383C-05BE-4FE85155FDEE}"/>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6" name="Freeform: Shape 176">
                <a:extLst>
                  <a:ext uri="{FF2B5EF4-FFF2-40B4-BE49-F238E27FC236}">
                    <a16:creationId xmlns:a16="http://schemas.microsoft.com/office/drawing/2014/main" id="{BA9BB5AE-6604-3DD7-E2DE-E44FEB6F8105}"/>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7" name="Freeform: Shape 177">
                <a:extLst>
                  <a:ext uri="{FF2B5EF4-FFF2-40B4-BE49-F238E27FC236}">
                    <a16:creationId xmlns:a16="http://schemas.microsoft.com/office/drawing/2014/main" id="{55462769-59A4-82CA-7C27-CAF74C1AC1D8}"/>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8" name="Freeform: Shape 178">
                <a:extLst>
                  <a:ext uri="{FF2B5EF4-FFF2-40B4-BE49-F238E27FC236}">
                    <a16:creationId xmlns:a16="http://schemas.microsoft.com/office/drawing/2014/main" id="{DE1B5770-9D4A-8C50-D7A4-A9704B7B4B6D}"/>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9" name="Freeform: Shape 179">
                <a:extLst>
                  <a:ext uri="{FF2B5EF4-FFF2-40B4-BE49-F238E27FC236}">
                    <a16:creationId xmlns:a16="http://schemas.microsoft.com/office/drawing/2014/main" id="{745DECB9-B997-B81C-0C96-F0BCA69267D5}"/>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0" name="Freeform: Shape 180">
                <a:extLst>
                  <a:ext uri="{FF2B5EF4-FFF2-40B4-BE49-F238E27FC236}">
                    <a16:creationId xmlns:a16="http://schemas.microsoft.com/office/drawing/2014/main" id="{A806661E-008C-81DA-0E55-5D42C1857F99}"/>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1" name="Freeform: Shape 181">
                <a:extLst>
                  <a:ext uri="{FF2B5EF4-FFF2-40B4-BE49-F238E27FC236}">
                    <a16:creationId xmlns:a16="http://schemas.microsoft.com/office/drawing/2014/main" id="{76E9CB48-6A83-4FF6-BCEB-F306DEDDD661}"/>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2" name="Freeform: Shape 182">
                <a:extLst>
                  <a:ext uri="{FF2B5EF4-FFF2-40B4-BE49-F238E27FC236}">
                    <a16:creationId xmlns:a16="http://schemas.microsoft.com/office/drawing/2014/main" id="{C72521DA-E83E-2B9B-25EE-C8F923F9D50D}"/>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3" name="Freeform: Shape 183">
                <a:extLst>
                  <a:ext uri="{FF2B5EF4-FFF2-40B4-BE49-F238E27FC236}">
                    <a16:creationId xmlns:a16="http://schemas.microsoft.com/office/drawing/2014/main" id="{AAEE8558-ECFE-7F50-A5D5-1CFA63E623F7}"/>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4" name="Freeform: Shape 184">
                <a:extLst>
                  <a:ext uri="{FF2B5EF4-FFF2-40B4-BE49-F238E27FC236}">
                    <a16:creationId xmlns:a16="http://schemas.microsoft.com/office/drawing/2014/main" id="{E3FBB1BC-D115-B415-082A-3A0C1A088613}"/>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5" name="Freeform: Shape 185">
                <a:extLst>
                  <a:ext uri="{FF2B5EF4-FFF2-40B4-BE49-F238E27FC236}">
                    <a16:creationId xmlns:a16="http://schemas.microsoft.com/office/drawing/2014/main" id="{4F88C6B7-1E63-2C5B-93F9-6C5282CECB0E}"/>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6" name="Freeform: Shape 186">
                <a:extLst>
                  <a:ext uri="{FF2B5EF4-FFF2-40B4-BE49-F238E27FC236}">
                    <a16:creationId xmlns:a16="http://schemas.microsoft.com/office/drawing/2014/main" id="{4F6FFAF6-829E-41A5-4DC3-F27F19624D99}"/>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7" name="Freeform: Shape 187">
                <a:extLst>
                  <a:ext uri="{FF2B5EF4-FFF2-40B4-BE49-F238E27FC236}">
                    <a16:creationId xmlns:a16="http://schemas.microsoft.com/office/drawing/2014/main" id="{F681AD0C-5540-73E3-2EBB-726AF2F6ED28}"/>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8" name="Freeform: Shape 188">
                <a:extLst>
                  <a:ext uri="{FF2B5EF4-FFF2-40B4-BE49-F238E27FC236}">
                    <a16:creationId xmlns:a16="http://schemas.microsoft.com/office/drawing/2014/main" id="{F7B8FFA0-78EA-A137-4C77-44CCE16054B6}"/>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9" name="Freeform: Shape 189">
                <a:extLst>
                  <a:ext uri="{FF2B5EF4-FFF2-40B4-BE49-F238E27FC236}">
                    <a16:creationId xmlns:a16="http://schemas.microsoft.com/office/drawing/2014/main" id="{421673F0-B1AA-303B-D2C6-048690E699B2}"/>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0" name="Freeform: Shape 190">
                <a:extLst>
                  <a:ext uri="{FF2B5EF4-FFF2-40B4-BE49-F238E27FC236}">
                    <a16:creationId xmlns:a16="http://schemas.microsoft.com/office/drawing/2014/main" id="{A816A901-7ED4-2CCF-5C8E-625AC5A628CE}"/>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1" name="Freeform: Shape 191">
                <a:extLst>
                  <a:ext uri="{FF2B5EF4-FFF2-40B4-BE49-F238E27FC236}">
                    <a16:creationId xmlns:a16="http://schemas.microsoft.com/office/drawing/2014/main" id="{5A46505A-3DF5-F422-E015-0D9E0788EFD3}"/>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2" name="Freeform: Shape 192">
                <a:extLst>
                  <a:ext uri="{FF2B5EF4-FFF2-40B4-BE49-F238E27FC236}">
                    <a16:creationId xmlns:a16="http://schemas.microsoft.com/office/drawing/2014/main" id="{2384AC5E-3A3B-07B4-8D85-9CA67276E59D}"/>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3" name="Freeform: Shape 193">
                <a:extLst>
                  <a:ext uri="{FF2B5EF4-FFF2-40B4-BE49-F238E27FC236}">
                    <a16:creationId xmlns:a16="http://schemas.microsoft.com/office/drawing/2014/main" id="{D4161308-DA81-5E9E-DD56-29BA4A53ABE1}"/>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4" name="Freeform: Shape 194">
                <a:extLst>
                  <a:ext uri="{FF2B5EF4-FFF2-40B4-BE49-F238E27FC236}">
                    <a16:creationId xmlns:a16="http://schemas.microsoft.com/office/drawing/2014/main" id="{4FD15BCC-0B62-1DA8-767E-DEDD4ADFBB07}"/>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5" name="Freeform: Shape 195">
                <a:extLst>
                  <a:ext uri="{FF2B5EF4-FFF2-40B4-BE49-F238E27FC236}">
                    <a16:creationId xmlns:a16="http://schemas.microsoft.com/office/drawing/2014/main" id="{F97C542F-C82E-10BA-F658-0BE9A163548A}"/>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sp>
        <p:nvSpPr>
          <p:cNvPr id="356" name="TextBox 5">
            <a:extLst>
              <a:ext uri="{FF2B5EF4-FFF2-40B4-BE49-F238E27FC236}">
                <a16:creationId xmlns:a16="http://schemas.microsoft.com/office/drawing/2014/main" id="{33A6B4E3-6D49-2F75-261C-9F36ED6B2810}"/>
              </a:ext>
            </a:extLst>
          </p:cNvPr>
          <p:cNvSpPr txBox="1"/>
          <p:nvPr/>
        </p:nvSpPr>
        <p:spPr>
          <a:xfrm>
            <a:off x="8179865" y="5547225"/>
            <a:ext cx="2454514"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Aptos"/>
                <a:hlinkClick r:id="rId4" tooltip="https://www.jofem.org/index.php/jofem/about/submissions"/>
              </a:rPr>
              <a:t>This Photo</a:t>
            </a:r>
            <a:r>
              <a:rPr lang="en-GB" sz="700" b="0" i="0" u="none" strike="noStrike" kern="1200" cap="none" spc="0" baseline="0">
                <a:solidFill>
                  <a:srgbClr val="FFFFFF"/>
                </a:solidFill>
                <a:uFillTx/>
                <a:latin typeface="Aptos"/>
              </a:rPr>
              <a:t> by Unknown Author is licensed under </a:t>
            </a:r>
            <a:r>
              <a:rPr lang="en-GB" sz="700" b="0" i="0" u="none" strike="noStrike" kern="1200" cap="none" spc="0" baseline="0">
                <a:solidFill>
                  <a:srgbClr val="FFFFFF"/>
                </a:solidFill>
                <a:uFillTx/>
                <a:latin typeface="Aptos"/>
                <a:hlinkClick r:id="rId5" tooltip="https://creativecommons.org/licenses/by-nc/3.0/"/>
              </a:rPr>
              <a:t>CC BY-NC</a:t>
            </a:r>
            <a:endParaRPr lang="en-GB" sz="700" b="0" i="0" u="none" strike="noStrike" kern="1200" cap="none" spc="0" baseline="0">
              <a:solidFill>
                <a:srgbClr val="FFFFFF"/>
              </a:solidFill>
              <a:uFillTx/>
              <a:latin typeface="Apto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bg>
      <p:bgPr>
        <a:solidFill>
          <a:srgbClr val="FFFFFF"/>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1779DEB1-DF7F-2606-2F9C-6A8261628797}"/>
              </a:ext>
            </a:extLst>
          </p:cNvPr>
          <p:cNvSpPr>
            <a:spLocks noMove="1" noResize="1"/>
          </p:cNvSpPr>
          <p:nvPr/>
        </p:nvSpPr>
        <p:spPr>
          <a:xfrm>
            <a:off x="0" y="0"/>
            <a:ext cx="12191996" cy="6861739"/>
          </a:xfrm>
          <a:prstGeom prst="rect">
            <a:avLst/>
          </a:pr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FBB09106-74D6-FEE7-E179-53F5F05E193E}"/>
              </a:ext>
            </a:extLst>
          </p:cNvPr>
          <p:cNvSpPr txBox="1">
            <a:spLocks noGrp="1"/>
          </p:cNvSpPr>
          <p:nvPr>
            <p:ph type="ctrTitle"/>
          </p:nvPr>
        </p:nvSpPr>
        <p:spPr>
          <a:xfrm>
            <a:off x="4498372" y="191374"/>
            <a:ext cx="5205459" cy="569342"/>
          </a:xfrm>
        </p:spPr>
        <p:txBody>
          <a:bodyPr anchorCtr="0"/>
          <a:lstStyle/>
          <a:p>
            <a:pPr lvl="0" algn="l"/>
            <a:r>
              <a:rPr lang="en-GB" sz="2000">
                <a:solidFill>
                  <a:srgbClr val="FFFFFF"/>
                </a:solidFill>
                <a:latin typeface="Arial Black" pitchFamily="34"/>
              </a:rPr>
              <a:t> "Twitter's Key Facilities"</a:t>
            </a:r>
          </a:p>
        </p:txBody>
      </p:sp>
      <p:sp>
        <p:nvSpPr>
          <p:cNvPr id="4" name="Subtitle 2">
            <a:extLst>
              <a:ext uri="{FF2B5EF4-FFF2-40B4-BE49-F238E27FC236}">
                <a16:creationId xmlns:a16="http://schemas.microsoft.com/office/drawing/2014/main" id="{6E74C679-B584-24D7-4200-F3E081205BC3}"/>
              </a:ext>
            </a:extLst>
          </p:cNvPr>
          <p:cNvSpPr txBox="1">
            <a:spLocks noGrp="1"/>
          </p:cNvSpPr>
          <p:nvPr>
            <p:ph type="subTitle" idx="1"/>
          </p:nvPr>
        </p:nvSpPr>
        <p:spPr>
          <a:xfrm>
            <a:off x="218102" y="1132109"/>
            <a:ext cx="3982010" cy="5930981"/>
          </a:xfrm>
        </p:spPr>
        <p:txBody>
          <a:bodyPr anchorCtr="0"/>
          <a:lstStyle/>
          <a:p>
            <a:pPr lvl="0" algn="l">
              <a:lnSpc>
                <a:spcPct val="80000"/>
              </a:lnSpc>
            </a:pPr>
            <a:r>
              <a:rPr lang="en-GB" sz="1600" b="1">
                <a:solidFill>
                  <a:srgbClr val="FFFFFF"/>
                </a:solidFill>
                <a:latin typeface="Arial" pitchFamily="34"/>
                <a:cs typeface="Arial" pitchFamily="34"/>
              </a:rPr>
              <a:t>1. Essential Features</a:t>
            </a:r>
          </a:p>
          <a:p>
            <a:pPr marL="285750" lvl="0" indent="-285750" algn="l">
              <a:lnSpc>
                <a:spcPct val="80000"/>
              </a:lnSpc>
              <a:buChar char="•"/>
            </a:pPr>
            <a:r>
              <a:rPr lang="en-GB" sz="1600">
                <a:solidFill>
                  <a:srgbClr val="FFFFFF"/>
                </a:solidFill>
                <a:latin typeface="Arial" pitchFamily="34"/>
                <a:cs typeface="Arial" pitchFamily="34"/>
              </a:rPr>
              <a:t>Twitter offers a range of essential features, including real-time posting, direct engagement with followers, hashtag use, and multimedia sharing.</a:t>
            </a:r>
          </a:p>
          <a:p>
            <a:pPr lvl="0" algn="l">
              <a:lnSpc>
                <a:spcPct val="80000"/>
              </a:lnSpc>
            </a:pPr>
            <a:r>
              <a:rPr lang="en-GB" sz="1600" b="1">
                <a:solidFill>
                  <a:srgbClr val="FFFFFF"/>
                </a:solidFill>
                <a:latin typeface="Arial" pitchFamily="34"/>
                <a:cs typeface="Arial" pitchFamily="34"/>
              </a:rPr>
              <a:t>2. Alignment with Subway's Goals</a:t>
            </a:r>
            <a:endParaRPr lang="en-GB" sz="1600">
              <a:solidFill>
                <a:srgbClr val="FFFFFF"/>
              </a:solidFill>
              <a:latin typeface="Arial" pitchFamily="34"/>
              <a:cs typeface="Arial" pitchFamily="34"/>
            </a:endParaRPr>
          </a:p>
          <a:p>
            <a:pPr marL="285750" lvl="0" indent="-285750" algn="l">
              <a:lnSpc>
                <a:spcPct val="80000"/>
              </a:lnSpc>
              <a:buChar char="•"/>
            </a:pPr>
            <a:r>
              <a:rPr lang="en-GB" sz="1600">
                <a:solidFill>
                  <a:srgbClr val="FFFFFF"/>
                </a:solidFill>
                <a:latin typeface="Arial" pitchFamily="34"/>
                <a:cs typeface="Arial" pitchFamily="34"/>
              </a:rPr>
              <a:t>The marketing goals of Subway are nicely matched with these aspects. We can provide quick updates on sales and new menu items thanks to real-time posting. In-person interaction strengthens the bond with customers, and hashtags increase our visibility. Sharing multimedia content improves visual narrative.</a:t>
            </a:r>
          </a:p>
          <a:p>
            <a:pPr lvl="0" algn="l">
              <a:lnSpc>
                <a:spcPct val="80000"/>
              </a:lnSpc>
            </a:pPr>
            <a:r>
              <a:rPr lang="en-GB" sz="1600" b="1">
                <a:solidFill>
                  <a:srgbClr val="FFFFFF"/>
                </a:solidFill>
                <a:latin typeface="Arial" pitchFamily="34"/>
                <a:cs typeface="Arial" pitchFamily="34"/>
              </a:rPr>
              <a:t>3. Pertinence to Theories of Social Media Engagement</a:t>
            </a:r>
            <a:endParaRPr lang="en-GB" sz="1600">
              <a:solidFill>
                <a:srgbClr val="FFFFFF"/>
              </a:solidFill>
              <a:latin typeface="Arial" pitchFamily="34"/>
              <a:cs typeface="Arial" pitchFamily="34"/>
            </a:endParaRPr>
          </a:p>
          <a:p>
            <a:pPr marL="285750" lvl="0" indent="-285750" algn="l">
              <a:lnSpc>
                <a:spcPct val="80000"/>
              </a:lnSpc>
              <a:buChar char="•"/>
            </a:pPr>
            <a:r>
              <a:rPr lang="en-GB" sz="1600">
                <a:solidFill>
                  <a:srgbClr val="FFFFFF"/>
                </a:solidFill>
                <a:latin typeface="Arial" pitchFamily="34"/>
                <a:cs typeface="Arial" pitchFamily="34"/>
              </a:rPr>
              <a:t>Twitter's features, which emphasise the value of rapid responses, interactive content, and using hashtags to join conversations, are in line with theories of social media engagement. These fit in with our plan to encourage audience participation.</a:t>
            </a:r>
          </a:p>
        </p:txBody>
      </p:sp>
      <p:pic>
        <p:nvPicPr>
          <p:cNvPr id="5" name="Picture 4">
            <a:extLst>
              <a:ext uri="{FF2B5EF4-FFF2-40B4-BE49-F238E27FC236}">
                <a16:creationId xmlns:a16="http://schemas.microsoft.com/office/drawing/2014/main" id="{70732094-8D48-8DB4-0703-B3EBCEC72790}"/>
              </a:ext>
            </a:extLst>
          </p:cNvPr>
          <p:cNvPicPr>
            <a:picLocks noChangeAspect="1"/>
          </p:cNvPicPr>
          <p:nvPr/>
        </p:nvPicPr>
        <p:blipFill>
          <a:blip r:embed="rId3"/>
          <a:stretch>
            <a:fillRect/>
          </a:stretch>
        </p:blipFill>
        <p:spPr>
          <a:xfrm>
            <a:off x="5839202" y="952100"/>
            <a:ext cx="4795186" cy="4795186"/>
          </a:xfrm>
          <a:prstGeom prst="rect">
            <a:avLst/>
          </a:prstGeom>
          <a:noFill/>
          <a:ln cap="flat">
            <a:noFill/>
          </a:ln>
        </p:spPr>
      </p:pic>
      <p:sp>
        <p:nvSpPr>
          <p:cNvPr id="6" name="Graphic 212">
            <a:extLst>
              <a:ext uri="{FF2B5EF4-FFF2-40B4-BE49-F238E27FC236}">
                <a16:creationId xmlns:a16="http://schemas.microsoft.com/office/drawing/2014/main" id="{D1CB2B01-1722-EF54-9476-5CE3634F4C56}"/>
              </a:ext>
            </a:extLst>
          </p:cNvPr>
          <p:cNvSpPr>
            <a:spLocks noMove="1" noResize="1"/>
          </p:cNvSpPr>
          <p:nvPr/>
        </p:nvSpPr>
        <p:spPr>
          <a:xfrm>
            <a:off x="8610603" y="481486"/>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FFFFFF"/>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7" name="Graphic 212">
            <a:extLst>
              <a:ext uri="{FF2B5EF4-FFF2-40B4-BE49-F238E27FC236}">
                <a16:creationId xmlns:a16="http://schemas.microsoft.com/office/drawing/2014/main" id="{8B9570E2-BF5C-0AC6-131B-9C2632F41EA0}"/>
              </a:ext>
            </a:extLst>
          </p:cNvPr>
          <p:cNvSpPr>
            <a:spLocks noMove="1" noResize="1"/>
          </p:cNvSpPr>
          <p:nvPr/>
        </p:nvSpPr>
        <p:spPr>
          <a:xfrm>
            <a:off x="8610603" y="481486"/>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4EA72E">
              <a:alpha val="30000"/>
            </a:srgbClr>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nvGrpSpPr>
          <p:cNvPr id="8" name="Group 16">
            <a:extLst>
              <a:ext uri="{FF2B5EF4-FFF2-40B4-BE49-F238E27FC236}">
                <a16:creationId xmlns:a16="http://schemas.microsoft.com/office/drawing/2014/main" id="{7F7B2BCD-C7B8-D529-1789-79478BDCEE10}"/>
              </a:ext>
            </a:extLst>
          </p:cNvPr>
          <p:cNvGrpSpPr/>
          <p:nvPr/>
        </p:nvGrpSpPr>
        <p:grpSpPr>
          <a:xfrm>
            <a:off x="4362940" y="1898888"/>
            <a:ext cx="1598828" cy="531294"/>
            <a:chOff x="4362940" y="1898888"/>
            <a:chExt cx="1598828" cy="531294"/>
          </a:xfrm>
        </p:grpSpPr>
        <p:grpSp>
          <p:nvGrpSpPr>
            <p:cNvPr id="9" name="Graphic 190">
              <a:extLst>
                <a:ext uri="{FF2B5EF4-FFF2-40B4-BE49-F238E27FC236}">
                  <a16:creationId xmlns:a16="http://schemas.microsoft.com/office/drawing/2014/main" id="{A7B47B39-772A-40EC-4310-3AB564517715}"/>
                </a:ext>
              </a:extLst>
            </p:cNvPr>
            <p:cNvGrpSpPr/>
            <p:nvPr/>
          </p:nvGrpSpPr>
          <p:grpSpPr>
            <a:xfrm>
              <a:off x="4362940" y="1898888"/>
              <a:ext cx="1598828" cy="531294"/>
              <a:chOff x="4362940" y="1898888"/>
              <a:chExt cx="1598828" cy="531294"/>
            </a:xfrm>
          </p:grpSpPr>
          <p:sp>
            <p:nvSpPr>
              <p:cNvPr id="10" name="Freeform: Shape 21">
                <a:extLst>
                  <a:ext uri="{FF2B5EF4-FFF2-40B4-BE49-F238E27FC236}">
                    <a16:creationId xmlns:a16="http://schemas.microsoft.com/office/drawing/2014/main" id="{CB879698-D9E2-C859-052B-E5D8A338F13B}"/>
                  </a:ext>
                </a:extLst>
              </p:cNvPr>
              <p:cNvSpPr/>
              <p:nvPr/>
            </p:nvSpPr>
            <p:spPr>
              <a:xfrm>
                <a:off x="4362940" y="2257242"/>
                <a:ext cx="1598618" cy="172940"/>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 name="Freeform: Shape 22">
                <a:extLst>
                  <a:ext uri="{FF2B5EF4-FFF2-40B4-BE49-F238E27FC236}">
                    <a16:creationId xmlns:a16="http://schemas.microsoft.com/office/drawing/2014/main" id="{556CCDCE-E030-F72D-0A75-8BEE9F441BC4}"/>
                  </a:ext>
                </a:extLst>
              </p:cNvPr>
              <p:cNvSpPr/>
              <p:nvPr/>
            </p:nvSpPr>
            <p:spPr>
              <a:xfrm>
                <a:off x="4362940" y="1898888"/>
                <a:ext cx="1598828" cy="172721"/>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2" name="Graphic 190">
              <a:extLst>
                <a:ext uri="{FF2B5EF4-FFF2-40B4-BE49-F238E27FC236}">
                  <a16:creationId xmlns:a16="http://schemas.microsoft.com/office/drawing/2014/main" id="{86BD3D71-A08C-FD33-DFAC-6A816FAF9E8F}"/>
                </a:ext>
              </a:extLst>
            </p:cNvPr>
            <p:cNvGrpSpPr/>
            <p:nvPr/>
          </p:nvGrpSpPr>
          <p:grpSpPr>
            <a:xfrm>
              <a:off x="4362940" y="1898888"/>
              <a:ext cx="1598828" cy="531294"/>
              <a:chOff x="4362940" y="1898888"/>
              <a:chExt cx="1598828" cy="531294"/>
            </a:xfrm>
          </p:grpSpPr>
          <p:sp>
            <p:nvSpPr>
              <p:cNvPr id="13" name="Freeform: Shape 19">
                <a:extLst>
                  <a:ext uri="{FF2B5EF4-FFF2-40B4-BE49-F238E27FC236}">
                    <a16:creationId xmlns:a16="http://schemas.microsoft.com/office/drawing/2014/main" id="{78E9FDAC-822F-A1D7-783C-C98A711C67FD}"/>
                  </a:ext>
                </a:extLst>
              </p:cNvPr>
              <p:cNvSpPr/>
              <p:nvPr/>
            </p:nvSpPr>
            <p:spPr>
              <a:xfrm>
                <a:off x="4362940" y="2257242"/>
                <a:ext cx="1598618" cy="172940"/>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 name="Freeform: Shape 20">
                <a:extLst>
                  <a:ext uri="{FF2B5EF4-FFF2-40B4-BE49-F238E27FC236}">
                    <a16:creationId xmlns:a16="http://schemas.microsoft.com/office/drawing/2014/main" id="{7A870BED-5C52-E876-19AE-C743EBA41191}"/>
                  </a:ext>
                </a:extLst>
              </p:cNvPr>
              <p:cNvSpPr/>
              <p:nvPr/>
            </p:nvSpPr>
            <p:spPr>
              <a:xfrm>
                <a:off x="4362940" y="1898888"/>
                <a:ext cx="1598828" cy="172721"/>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grpSp>
        <p:nvGrpSpPr>
          <p:cNvPr id="15" name="Group 24">
            <a:extLst>
              <a:ext uri="{FF2B5EF4-FFF2-40B4-BE49-F238E27FC236}">
                <a16:creationId xmlns:a16="http://schemas.microsoft.com/office/drawing/2014/main" id="{9B038182-9247-87B4-30FA-72FEBA762589}"/>
              </a:ext>
            </a:extLst>
          </p:cNvPr>
          <p:cNvGrpSpPr/>
          <p:nvPr/>
        </p:nvGrpSpPr>
        <p:grpSpPr>
          <a:xfrm>
            <a:off x="9816678" y="4575282"/>
            <a:ext cx="1781104" cy="1781132"/>
            <a:chOff x="9816678" y="4575282"/>
            <a:chExt cx="1781104" cy="1781132"/>
          </a:xfrm>
        </p:grpSpPr>
        <p:grpSp>
          <p:nvGrpSpPr>
            <p:cNvPr id="16" name="Graphic 4">
              <a:extLst>
                <a:ext uri="{FF2B5EF4-FFF2-40B4-BE49-F238E27FC236}">
                  <a16:creationId xmlns:a16="http://schemas.microsoft.com/office/drawing/2014/main" id="{78D85BE6-69D5-3EAC-861A-CB59685575A2}"/>
                </a:ext>
              </a:extLst>
            </p:cNvPr>
            <p:cNvGrpSpPr/>
            <p:nvPr/>
          </p:nvGrpSpPr>
          <p:grpSpPr>
            <a:xfrm>
              <a:off x="9816678" y="4575282"/>
              <a:ext cx="1781104" cy="1781132"/>
              <a:chOff x="9816678" y="4575282"/>
              <a:chExt cx="1781104" cy="1781132"/>
            </a:xfrm>
          </p:grpSpPr>
          <p:sp>
            <p:nvSpPr>
              <p:cNvPr id="17" name="Freeform: Shape 196">
                <a:extLst>
                  <a:ext uri="{FF2B5EF4-FFF2-40B4-BE49-F238E27FC236}">
                    <a16:creationId xmlns:a16="http://schemas.microsoft.com/office/drawing/2014/main" id="{053FEFEA-05E3-7018-148F-E406418A2830}"/>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 name="Freeform: Shape 197">
                <a:extLst>
                  <a:ext uri="{FF2B5EF4-FFF2-40B4-BE49-F238E27FC236}">
                    <a16:creationId xmlns:a16="http://schemas.microsoft.com/office/drawing/2014/main" id="{E37CE2EA-5C8A-D956-EA0A-A81471ACEF1F}"/>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 name="Freeform: Shape 198">
                <a:extLst>
                  <a:ext uri="{FF2B5EF4-FFF2-40B4-BE49-F238E27FC236}">
                    <a16:creationId xmlns:a16="http://schemas.microsoft.com/office/drawing/2014/main" id="{7C61681E-2519-6BFB-EC6C-7BCEBE2B6990}"/>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 name="Freeform: Shape 199">
                <a:extLst>
                  <a:ext uri="{FF2B5EF4-FFF2-40B4-BE49-F238E27FC236}">
                    <a16:creationId xmlns:a16="http://schemas.microsoft.com/office/drawing/2014/main" id="{9D8B6A3C-DA02-9156-5F49-D01B2C372F91}"/>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 name="Freeform: Shape 200">
                <a:extLst>
                  <a:ext uri="{FF2B5EF4-FFF2-40B4-BE49-F238E27FC236}">
                    <a16:creationId xmlns:a16="http://schemas.microsoft.com/office/drawing/2014/main" id="{6EDC0792-F828-5DB8-4D9A-4079D835261D}"/>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 name="Freeform: Shape 201">
                <a:extLst>
                  <a:ext uri="{FF2B5EF4-FFF2-40B4-BE49-F238E27FC236}">
                    <a16:creationId xmlns:a16="http://schemas.microsoft.com/office/drawing/2014/main" id="{D130F8A9-D302-C2EC-E494-E178735E4BA1}"/>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 name="Freeform: Shape 202">
                <a:extLst>
                  <a:ext uri="{FF2B5EF4-FFF2-40B4-BE49-F238E27FC236}">
                    <a16:creationId xmlns:a16="http://schemas.microsoft.com/office/drawing/2014/main" id="{BB752D8B-2FB8-A145-B2D2-48248A5A9EF4}"/>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 name="Freeform: Shape 203">
                <a:extLst>
                  <a:ext uri="{FF2B5EF4-FFF2-40B4-BE49-F238E27FC236}">
                    <a16:creationId xmlns:a16="http://schemas.microsoft.com/office/drawing/2014/main" id="{A56F6966-D9B9-3427-48ED-B0BB1D209589}"/>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 name="Freeform: Shape 204">
                <a:extLst>
                  <a:ext uri="{FF2B5EF4-FFF2-40B4-BE49-F238E27FC236}">
                    <a16:creationId xmlns:a16="http://schemas.microsoft.com/office/drawing/2014/main" id="{BB74E894-5801-6293-E102-071E294D52F4}"/>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 name="Freeform: Shape 205">
                <a:extLst>
                  <a:ext uri="{FF2B5EF4-FFF2-40B4-BE49-F238E27FC236}">
                    <a16:creationId xmlns:a16="http://schemas.microsoft.com/office/drawing/2014/main" id="{C0C0040C-B6EA-353D-3AA6-E6CE472B0A72}"/>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 name="Freeform: Shape 206">
                <a:extLst>
                  <a:ext uri="{FF2B5EF4-FFF2-40B4-BE49-F238E27FC236}">
                    <a16:creationId xmlns:a16="http://schemas.microsoft.com/office/drawing/2014/main" id="{756609BA-25F0-9E02-D773-783C500C0BAC}"/>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 name="Freeform: Shape 207">
                <a:extLst>
                  <a:ext uri="{FF2B5EF4-FFF2-40B4-BE49-F238E27FC236}">
                    <a16:creationId xmlns:a16="http://schemas.microsoft.com/office/drawing/2014/main" id="{E6B61251-AC12-0EE3-F54E-B953F1415B8E}"/>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 name="Freeform: Shape 208">
                <a:extLst>
                  <a:ext uri="{FF2B5EF4-FFF2-40B4-BE49-F238E27FC236}">
                    <a16:creationId xmlns:a16="http://schemas.microsoft.com/office/drawing/2014/main" id="{97886CCB-6630-297B-18C1-3E33CFAF6122}"/>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 name="Freeform: Shape 209">
                <a:extLst>
                  <a:ext uri="{FF2B5EF4-FFF2-40B4-BE49-F238E27FC236}">
                    <a16:creationId xmlns:a16="http://schemas.microsoft.com/office/drawing/2014/main" id="{44FAAE55-69A9-7E29-B7FF-689226CCB393}"/>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 name="Freeform: Shape 210">
                <a:extLst>
                  <a:ext uri="{FF2B5EF4-FFF2-40B4-BE49-F238E27FC236}">
                    <a16:creationId xmlns:a16="http://schemas.microsoft.com/office/drawing/2014/main" id="{154EAD32-F564-A4C4-58FB-21E6D6ECA2A4}"/>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 name="Freeform: Shape 211">
                <a:extLst>
                  <a:ext uri="{FF2B5EF4-FFF2-40B4-BE49-F238E27FC236}">
                    <a16:creationId xmlns:a16="http://schemas.microsoft.com/office/drawing/2014/main" id="{C5178A25-41A0-1EC3-9B35-E38E68F97A8F}"/>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 name="Freeform: Shape 212">
                <a:extLst>
                  <a:ext uri="{FF2B5EF4-FFF2-40B4-BE49-F238E27FC236}">
                    <a16:creationId xmlns:a16="http://schemas.microsoft.com/office/drawing/2014/main" id="{86EF158F-B1D7-E111-87D3-B67F332D7525}"/>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 name="Freeform: Shape 213">
                <a:extLst>
                  <a:ext uri="{FF2B5EF4-FFF2-40B4-BE49-F238E27FC236}">
                    <a16:creationId xmlns:a16="http://schemas.microsoft.com/office/drawing/2014/main" id="{0974A14E-6DB9-1496-A2EA-DF6CDF22BF11}"/>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 name="Freeform: Shape 214">
                <a:extLst>
                  <a:ext uri="{FF2B5EF4-FFF2-40B4-BE49-F238E27FC236}">
                    <a16:creationId xmlns:a16="http://schemas.microsoft.com/office/drawing/2014/main" id="{9790B987-80C7-4993-32DB-13FCDE33154D}"/>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6" name="Freeform: Shape 215">
                <a:extLst>
                  <a:ext uri="{FF2B5EF4-FFF2-40B4-BE49-F238E27FC236}">
                    <a16:creationId xmlns:a16="http://schemas.microsoft.com/office/drawing/2014/main" id="{4A92B3F2-4C57-9651-855D-1A2CF4032CC2}"/>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7" name="Freeform: Shape 216">
                <a:extLst>
                  <a:ext uri="{FF2B5EF4-FFF2-40B4-BE49-F238E27FC236}">
                    <a16:creationId xmlns:a16="http://schemas.microsoft.com/office/drawing/2014/main" id="{DD1F2658-E63B-95F1-A56D-22B42BB2AA1D}"/>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8" name="Freeform: Shape 217">
                <a:extLst>
                  <a:ext uri="{FF2B5EF4-FFF2-40B4-BE49-F238E27FC236}">
                    <a16:creationId xmlns:a16="http://schemas.microsoft.com/office/drawing/2014/main" id="{436664CC-E33C-349C-CA46-D8E0AF6132FA}"/>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9" name="Freeform: Shape 218">
                <a:extLst>
                  <a:ext uri="{FF2B5EF4-FFF2-40B4-BE49-F238E27FC236}">
                    <a16:creationId xmlns:a16="http://schemas.microsoft.com/office/drawing/2014/main" id="{484DAADD-1D7E-B0BC-24C6-5D2DDC25085C}"/>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0" name="Freeform: Shape 219">
                <a:extLst>
                  <a:ext uri="{FF2B5EF4-FFF2-40B4-BE49-F238E27FC236}">
                    <a16:creationId xmlns:a16="http://schemas.microsoft.com/office/drawing/2014/main" id="{B53FC3A5-4011-8A5E-D8E5-535C21BB3EAD}"/>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1" name="Freeform: Shape 220">
                <a:extLst>
                  <a:ext uri="{FF2B5EF4-FFF2-40B4-BE49-F238E27FC236}">
                    <a16:creationId xmlns:a16="http://schemas.microsoft.com/office/drawing/2014/main" id="{5C694145-DD5C-A83D-51E9-194E9B6BF890}"/>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2" name="Freeform: Shape 221">
                <a:extLst>
                  <a:ext uri="{FF2B5EF4-FFF2-40B4-BE49-F238E27FC236}">
                    <a16:creationId xmlns:a16="http://schemas.microsoft.com/office/drawing/2014/main" id="{EA315732-485E-D884-8FF2-B3AE3B62CF0B}"/>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3" name="Freeform: Shape 222">
                <a:extLst>
                  <a:ext uri="{FF2B5EF4-FFF2-40B4-BE49-F238E27FC236}">
                    <a16:creationId xmlns:a16="http://schemas.microsoft.com/office/drawing/2014/main" id="{688FED7F-EC30-87E6-7DBB-0979AA1D5E02}"/>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4" name="Freeform: Shape 223">
                <a:extLst>
                  <a:ext uri="{FF2B5EF4-FFF2-40B4-BE49-F238E27FC236}">
                    <a16:creationId xmlns:a16="http://schemas.microsoft.com/office/drawing/2014/main" id="{A2C58B7E-3450-B5F3-68D8-D9EDD1087C3C}"/>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5" name="Freeform: Shape 224">
                <a:extLst>
                  <a:ext uri="{FF2B5EF4-FFF2-40B4-BE49-F238E27FC236}">
                    <a16:creationId xmlns:a16="http://schemas.microsoft.com/office/drawing/2014/main" id="{605285CE-23F2-E336-C131-7C76F4270FB9}"/>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6" name="Freeform: Shape 225">
                <a:extLst>
                  <a:ext uri="{FF2B5EF4-FFF2-40B4-BE49-F238E27FC236}">
                    <a16:creationId xmlns:a16="http://schemas.microsoft.com/office/drawing/2014/main" id="{86AEF8FD-8B8E-6D63-B1D7-50752B396519}"/>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7" name="Freeform: Shape 226">
                <a:extLst>
                  <a:ext uri="{FF2B5EF4-FFF2-40B4-BE49-F238E27FC236}">
                    <a16:creationId xmlns:a16="http://schemas.microsoft.com/office/drawing/2014/main" id="{01502466-ACC7-CD0D-DF13-38971E821FF8}"/>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8" name="Freeform: Shape 227">
                <a:extLst>
                  <a:ext uri="{FF2B5EF4-FFF2-40B4-BE49-F238E27FC236}">
                    <a16:creationId xmlns:a16="http://schemas.microsoft.com/office/drawing/2014/main" id="{3773E102-76F0-D4A3-B637-3AF50B2E749B}"/>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9" name="Freeform: Shape 228">
                <a:extLst>
                  <a:ext uri="{FF2B5EF4-FFF2-40B4-BE49-F238E27FC236}">
                    <a16:creationId xmlns:a16="http://schemas.microsoft.com/office/drawing/2014/main" id="{1FC79548-E7D0-F15A-12DB-C9C4C8136BB8}"/>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0" name="Freeform: Shape 229">
                <a:extLst>
                  <a:ext uri="{FF2B5EF4-FFF2-40B4-BE49-F238E27FC236}">
                    <a16:creationId xmlns:a16="http://schemas.microsoft.com/office/drawing/2014/main" id="{D864FB58-55DF-CD02-E699-777A2EE8D3CA}"/>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1" name="Freeform: Shape 230">
                <a:extLst>
                  <a:ext uri="{FF2B5EF4-FFF2-40B4-BE49-F238E27FC236}">
                    <a16:creationId xmlns:a16="http://schemas.microsoft.com/office/drawing/2014/main" id="{30AB91FF-BEA9-6377-6722-9619A8946B9A}"/>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2" name="Freeform: Shape 231">
                <a:extLst>
                  <a:ext uri="{FF2B5EF4-FFF2-40B4-BE49-F238E27FC236}">
                    <a16:creationId xmlns:a16="http://schemas.microsoft.com/office/drawing/2014/main" id="{54798CE4-C6AB-810C-C87F-FCE595E14905}"/>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3" name="Freeform: Shape 232">
                <a:extLst>
                  <a:ext uri="{FF2B5EF4-FFF2-40B4-BE49-F238E27FC236}">
                    <a16:creationId xmlns:a16="http://schemas.microsoft.com/office/drawing/2014/main" id="{68B34F34-9432-F5C6-A815-4670816FFF1C}"/>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4" name="Freeform: Shape 233">
                <a:extLst>
                  <a:ext uri="{FF2B5EF4-FFF2-40B4-BE49-F238E27FC236}">
                    <a16:creationId xmlns:a16="http://schemas.microsoft.com/office/drawing/2014/main" id="{0BEC34FC-9EBB-8155-9D5A-B2E0C417E755}"/>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5" name="Freeform: Shape 234">
                <a:extLst>
                  <a:ext uri="{FF2B5EF4-FFF2-40B4-BE49-F238E27FC236}">
                    <a16:creationId xmlns:a16="http://schemas.microsoft.com/office/drawing/2014/main" id="{4BCD36E0-AD98-AFE4-CBBD-D0BBE383C7C8}"/>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6" name="Freeform: Shape 235">
                <a:extLst>
                  <a:ext uri="{FF2B5EF4-FFF2-40B4-BE49-F238E27FC236}">
                    <a16:creationId xmlns:a16="http://schemas.microsoft.com/office/drawing/2014/main" id="{49ECC7A1-8A44-8622-7E2C-239B30826B16}"/>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7" name="Freeform: Shape 236">
                <a:extLst>
                  <a:ext uri="{FF2B5EF4-FFF2-40B4-BE49-F238E27FC236}">
                    <a16:creationId xmlns:a16="http://schemas.microsoft.com/office/drawing/2014/main" id="{76C64DCF-0F30-7D2B-3040-6652CEF30989}"/>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8" name="Freeform: Shape 237">
                <a:extLst>
                  <a:ext uri="{FF2B5EF4-FFF2-40B4-BE49-F238E27FC236}">
                    <a16:creationId xmlns:a16="http://schemas.microsoft.com/office/drawing/2014/main" id="{C800D736-0F1E-46DA-111D-14372ECE40B6}"/>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9" name="Freeform: Shape 238">
                <a:extLst>
                  <a:ext uri="{FF2B5EF4-FFF2-40B4-BE49-F238E27FC236}">
                    <a16:creationId xmlns:a16="http://schemas.microsoft.com/office/drawing/2014/main" id="{27C26C20-A538-870B-1A3A-E1B6533B1AD0}"/>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0" name="Freeform: Shape 239">
                <a:extLst>
                  <a:ext uri="{FF2B5EF4-FFF2-40B4-BE49-F238E27FC236}">
                    <a16:creationId xmlns:a16="http://schemas.microsoft.com/office/drawing/2014/main" id="{2631211F-53BF-E3DE-F0C1-A09D80F33DF8}"/>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1" name="Freeform: Shape 240">
                <a:extLst>
                  <a:ext uri="{FF2B5EF4-FFF2-40B4-BE49-F238E27FC236}">
                    <a16:creationId xmlns:a16="http://schemas.microsoft.com/office/drawing/2014/main" id="{207EAB76-1C36-25A2-AF10-28EA38F03476}"/>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2" name="Freeform: Shape 241">
                <a:extLst>
                  <a:ext uri="{FF2B5EF4-FFF2-40B4-BE49-F238E27FC236}">
                    <a16:creationId xmlns:a16="http://schemas.microsoft.com/office/drawing/2014/main" id="{48F0E43A-8122-3C9E-0D90-8A51EAC69CBA}"/>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3" name="Freeform: Shape 242">
                <a:extLst>
                  <a:ext uri="{FF2B5EF4-FFF2-40B4-BE49-F238E27FC236}">
                    <a16:creationId xmlns:a16="http://schemas.microsoft.com/office/drawing/2014/main" id="{55E8FB35-D5B9-E50C-CC97-2D030808410F}"/>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4" name="Freeform: Shape 243">
                <a:extLst>
                  <a:ext uri="{FF2B5EF4-FFF2-40B4-BE49-F238E27FC236}">
                    <a16:creationId xmlns:a16="http://schemas.microsoft.com/office/drawing/2014/main" id="{8CC35B76-679B-5C06-537A-6224F3839240}"/>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5" name="Freeform: Shape 244">
                <a:extLst>
                  <a:ext uri="{FF2B5EF4-FFF2-40B4-BE49-F238E27FC236}">
                    <a16:creationId xmlns:a16="http://schemas.microsoft.com/office/drawing/2014/main" id="{33A4FD96-F13D-9B11-0F7B-42EC3DE003EA}"/>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6" name="Freeform: Shape 245">
                <a:extLst>
                  <a:ext uri="{FF2B5EF4-FFF2-40B4-BE49-F238E27FC236}">
                    <a16:creationId xmlns:a16="http://schemas.microsoft.com/office/drawing/2014/main" id="{C9B92580-5354-B8F1-FA00-BED9BAC3CA96}"/>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7" name="Freeform: Shape 246">
                <a:extLst>
                  <a:ext uri="{FF2B5EF4-FFF2-40B4-BE49-F238E27FC236}">
                    <a16:creationId xmlns:a16="http://schemas.microsoft.com/office/drawing/2014/main" id="{CE17E15D-4F81-5874-A602-24EEE83D69F8}"/>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8" name="Freeform: Shape 247">
                <a:extLst>
                  <a:ext uri="{FF2B5EF4-FFF2-40B4-BE49-F238E27FC236}">
                    <a16:creationId xmlns:a16="http://schemas.microsoft.com/office/drawing/2014/main" id="{215C01B3-0A54-FCBE-D748-0AA6908B964F}"/>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9" name="Freeform: Shape 248">
                <a:extLst>
                  <a:ext uri="{FF2B5EF4-FFF2-40B4-BE49-F238E27FC236}">
                    <a16:creationId xmlns:a16="http://schemas.microsoft.com/office/drawing/2014/main" id="{9936EE78-316F-B8F9-7D50-D423F923A9DF}"/>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0" name="Freeform: Shape 249">
                <a:extLst>
                  <a:ext uri="{FF2B5EF4-FFF2-40B4-BE49-F238E27FC236}">
                    <a16:creationId xmlns:a16="http://schemas.microsoft.com/office/drawing/2014/main" id="{66DE9FD8-1E49-0883-0BAE-4FF7E1B133E1}"/>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1" name="Freeform: Shape 250">
                <a:extLst>
                  <a:ext uri="{FF2B5EF4-FFF2-40B4-BE49-F238E27FC236}">
                    <a16:creationId xmlns:a16="http://schemas.microsoft.com/office/drawing/2014/main" id="{0367750D-FA09-1EB7-E215-9FE92D8A3FEA}"/>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2" name="Freeform: Shape 251">
                <a:extLst>
                  <a:ext uri="{FF2B5EF4-FFF2-40B4-BE49-F238E27FC236}">
                    <a16:creationId xmlns:a16="http://schemas.microsoft.com/office/drawing/2014/main" id="{824D50D5-C855-C565-C130-0C9AF3FB5707}"/>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3" name="Freeform: Shape 252">
                <a:extLst>
                  <a:ext uri="{FF2B5EF4-FFF2-40B4-BE49-F238E27FC236}">
                    <a16:creationId xmlns:a16="http://schemas.microsoft.com/office/drawing/2014/main" id="{D01665F9-B6C5-46AD-D08E-D8A09CBFE4E7}"/>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4" name="Freeform: Shape 253">
                <a:extLst>
                  <a:ext uri="{FF2B5EF4-FFF2-40B4-BE49-F238E27FC236}">
                    <a16:creationId xmlns:a16="http://schemas.microsoft.com/office/drawing/2014/main" id="{DD2548D7-D7A7-DEA3-7570-3487D2B916BF}"/>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5" name="Freeform: Shape 254">
                <a:extLst>
                  <a:ext uri="{FF2B5EF4-FFF2-40B4-BE49-F238E27FC236}">
                    <a16:creationId xmlns:a16="http://schemas.microsoft.com/office/drawing/2014/main" id="{22D1AA9B-87CA-7866-983B-90A354BFB4D3}"/>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6" name="Freeform: Shape 255">
                <a:extLst>
                  <a:ext uri="{FF2B5EF4-FFF2-40B4-BE49-F238E27FC236}">
                    <a16:creationId xmlns:a16="http://schemas.microsoft.com/office/drawing/2014/main" id="{609AD275-389D-D392-4135-5C060043FA4C}"/>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7" name="Freeform: Shape 256">
                <a:extLst>
                  <a:ext uri="{FF2B5EF4-FFF2-40B4-BE49-F238E27FC236}">
                    <a16:creationId xmlns:a16="http://schemas.microsoft.com/office/drawing/2014/main" id="{FD075205-C663-E9BA-76AE-E67839DD9C4E}"/>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8" name="Freeform: Shape 257">
                <a:extLst>
                  <a:ext uri="{FF2B5EF4-FFF2-40B4-BE49-F238E27FC236}">
                    <a16:creationId xmlns:a16="http://schemas.microsoft.com/office/drawing/2014/main" id="{000E60AC-1C9A-4A79-3AD5-858322CD0092}"/>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9" name="Freeform: Shape 258">
                <a:extLst>
                  <a:ext uri="{FF2B5EF4-FFF2-40B4-BE49-F238E27FC236}">
                    <a16:creationId xmlns:a16="http://schemas.microsoft.com/office/drawing/2014/main" id="{E7DBC7A3-FE65-7524-9EFA-555C05CC83AE}"/>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0" name="Freeform: Shape 259">
                <a:extLst>
                  <a:ext uri="{FF2B5EF4-FFF2-40B4-BE49-F238E27FC236}">
                    <a16:creationId xmlns:a16="http://schemas.microsoft.com/office/drawing/2014/main" id="{3146B51B-7A5F-3640-B959-79B5B4DF4B0B}"/>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1" name="Freeform: Shape 260">
                <a:extLst>
                  <a:ext uri="{FF2B5EF4-FFF2-40B4-BE49-F238E27FC236}">
                    <a16:creationId xmlns:a16="http://schemas.microsoft.com/office/drawing/2014/main" id="{A9ECBE5F-6498-D638-79C2-4E38A1AED800}"/>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2" name="Freeform: Shape 261">
                <a:extLst>
                  <a:ext uri="{FF2B5EF4-FFF2-40B4-BE49-F238E27FC236}">
                    <a16:creationId xmlns:a16="http://schemas.microsoft.com/office/drawing/2014/main" id="{87C1C470-1065-F822-86E1-2B79039E3A35}"/>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3" name="Freeform: Shape 262">
                <a:extLst>
                  <a:ext uri="{FF2B5EF4-FFF2-40B4-BE49-F238E27FC236}">
                    <a16:creationId xmlns:a16="http://schemas.microsoft.com/office/drawing/2014/main" id="{F6513978-519B-A059-6636-77F54A2C4278}"/>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4" name="Freeform: Shape 263">
                <a:extLst>
                  <a:ext uri="{FF2B5EF4-FFF2-40B4-BE49-F238E27FC236}">
                    <a16:creationId xmlns:a16="http://schemas.microsoft.com/office/drawing/2014/main" id="{65353FB6-9909-0D92-1FA6-011FC61DA81F}"/>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5" name="Freeform: Shape 264">
                <a:extLst>
                  <a:ext uri="{FF2B5EF4-FFF2-40B4-BE49-F238E27FC236}">
                    <a16:creationId xmlns:a16="http://schemas.microsoft.com/office/drawing/2014/main" id="{8CF42654-393E-5BCB-90D3-1886AD122CC1}"/>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6" name="Freeform: Shape 265">
                <a:extLst>
                  <a:ext uri="{FF2B5EF4-FFF2-40B4-BE49-F238E27FC236}">
                    <a16:creationId xmlns:a16="http://schemas.microsoft.com/office/drawing/2014/main" id="{101EC72B-8052-48CB-AE4E-095DC33DAFCE}"/>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7" name="Freeform: Shape 266">
                <a:extLst>
                  <a:ext uri="{FF2B5EF4-FFF2-40B4-BE49-F238E27FC236}">
                    <a16:creationId xmlns:a16="http://schemas.microsoft.com/office/drawing/2014/main" id="{4C5CA9D2-609C-3392-E4DA-ED126FFD3868}"/>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8" name="Freeform: Shape 267">
                <a:extLst>
                  <a:ext uri="{FF2B5EF4-FFF2-40B4-BE49-F238E27FC236}">
                    <a16:creationId xmlns:a16="http://schemas.microsoft.com/office/drawing/2014/main" id="{77EB20EB-C7C9-88E6-87C8-2C2BDC7FF825}"/>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9" name="Freeform: Shape 268">
                <a:extLst>
                  <a:ext uri="{FF2B5EF4-FFF2-40B4-BE49-F238E27FC236}">
                    <a16:creationId xmlns:a16="http://schemas.microsoft.com/office/drawing/2014/main" id="{74EAA380-9DAD-5482-119D-CA48CA3FB17A}"/>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0" name="Freeform: Shape 269">
                <a:extLst>
                  <a:ext uri="{FF2B5EF4-FFF2-40B4-BE49-F238E27FC236}">
                    <a16:creationId xmlns:a16="http://schemas.microsoft.com/office/drawing/2014/main" id="{4DAF2371-0C17-5030-0367-40A221E6363C}"/>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1" name="Freeform: Shape 270">
                <a:extLst>
                  <a:ext uri="{FF2B5EF4-FFF2-40B4-BE49-F238E27FC236}">
                    <a16:creationId xmlns:a16="http://schemas.microsoft.com/office/drawing/2014/main" id="{DE232B09-A49A-4C48-5DFB-D1BD0457CE9F}"/>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2" name="Freeform: Shape 271">
                <a:extLst>
                  <a:ext uri="{FF2B5EF4-FFF2-40B4-BE49-F238E27FC236}">
                    <a16:creationId xmlns:a16="http://schemas.microsoft.com/office/drawing/2014/main" id="{0E98272A-3F05-C629-011B-46C02B41FA55}"/>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3" name="Freeform: Shape 272">
                <a:extLst>
                  <a:ext uri="{FF2B5EF4-FFF2-40B4-BE49-F238E27FC236}">
                    <a16:creationId xmlns:a16="http://schemas.microsoft.com/office/drawing/2014/main" id="{91F93A62-82CB-7BD0-5B32-C74A6535B69F}"/>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4" name="Freeform: Shape 273">
                <a:extLst>
                  <a:ext uri="{FF2B5EF4-FFF2-40B4-BE49-F238E27FC236}">
                    <a16:creationId xmlns:a16="http://schemas.microsoft.com/office/drawing/2014/main" id="{38AD26F7-397E-FE42-F316-B11418415EAE}"/>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5" name="Freeform: Shape 274">
                <a:extLst>
                  <a:ext uri="{FF2B5EF4-FFF2-40B4-BE49-F238E27FC236}">
                    <a16:creationId xmlns:a16="http://schemas.microsoft.com/office/drawing/2014/main" id="{03E85937-C0F5-82A2-BA68-66E0168D034D}"/>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6" name="Freeform: Shape 275">
                <a:extLst>
                  <a:ext uri="{FF2B5EF4-FFF2-40B4-BE49-F238E27FC236}">
                    <a16:creationId xmlns:a16="http://schemas.microsoft.com/office/drawing/2014/main" id="{A49B54DD-FBE2-1448-F264-BB996251DF49}"/>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7" name="Freeform: Shape 276">
                <a:extLst>
                  <a:ext uri="{FF2B5EF4-FFF2-40B4-BE49-F238E27FC236}">
                    <a16:creationId xmlns:a16="http://schemas.microsoft.com/office/drawing/2014/main" id="{FBBE4B17-2BF5-26C2-00C3-B467A11FD74D}"/>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8" name="Freeform: Shape 277">
                <a:extLst>
                  <a:ext uri="{FF2B5EF4-FFF2-40B4-BE49-F238E27FC236}">
                    <a16:creationId xmlns:a16="http://schemas.microsoft.com/office/drawing/2014/main" id="{83A4AA3A-2EDF-5C6B-A5B5-39A3BE538F50}"/>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9" name="Freeform: Shape 278">
                <a:extLst>
                  <a:ext uri="{FF2B5EF4-FFF2-40B4-BE49-F238E27FC236}">
                    <a16:creationId xmlns:a16="http://schemas.microsoft.com/office/drawing/2014/main" id="{65CD9589-5E23-18C3-8EBA-04DB82CF4A73}"/>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0" name="Freeform: Shape 279">
                <a:extLst>
                  <a:ext uri="{FF2B5EF4-FFF2-40B4-BE49-F238E27FC236}">
                    <a16:creationId xmlns:a16="http://schemas.microsoft.com/office/drawing/2014/main" id="{85F6D0F8-C840-8490-CB4B-F805DA937CA3}"/>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1" name="Freeform: Shape 280">
                <a:extLst>
                  <a:ext uri="{FF2B5EF4-FFF2-40B4-BE49-F238E27FC236}">
                    <a16:creationId xmlns:a16="http://schemas.microsoft.com/office/drawing/2014/main" id="{F4245318-A5DD-D3D9-3B29-4A7498580E68}"/>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2" name="Freeform: Shape 281">
                <a:extLst>
                  <a:ext uri="{FF2B5EF4-FFF2-40B4-BE49-F238E27FC236}">
                    <a16:creationId xmlns:a16="http://schemas.microsoft.com/office/drawing/2014/main" id="{05DD125F-5A6F-2E4E-892D-C568A811704F}"/>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3" name="Freeform: Shape 282">
                <a:extLst>
                  <a:ext uri="{FF2B5EF4-FFF2-40B4-BE49-F238E27FC236}">
                    <a16:creationId xmlns:a16="http://schemas.microsoft.com/office/drawing/2014/main" id="{DF6552CA-F31C-D477-28B8-085DC27F220B}"/>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4" name="Freeform: Shape 283">
                <a:extLst>
                  <a:ext uri="{FF2B5EF4-FFF2-40B4-BE49-F238E27FC236}">
                    <a16:creationId xmlns:a16="http://schemas.microsoft.com/office/drawing/2014/main" id="{8A29429F-4DEC-2E47-24F6-BE1B38392E0B}"/>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5" name="Freeform: Shape 284">
                <a:extLst>
                  <a:ext uri="{FF2B5EF4-FFF2-40B4-BE49-F238E27FC236}">
                    <a16:creationId xmlns:a16="http://schemas.microsoft.com/office/drawing/2014/main" id="{9467257E-4A56-736D-6F62-5D223E67E3B4}"/>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6" name="Freeform: Shape 285">
                <a:extLst>
                  <a:ext uri="{FF2B5EF4-FFF2-40B4-BE49-F238E27FC236}">
                    <a16:creationId xmlns:a16="http://schemas.microsoft.com/office/drawing/2014/main" id="{287A88FA-4E20-6E91-AAA0-A89885BC6CBA}"/>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7" name="Freeform: Shape 286">
                <a:extLst>
                  <a:ext uri="{FF2B5EF4-FFF2-40B4-BE49-F238E27FC236}">
                    <a16:creationId xmlns:a16="http://schemas.microsoft.com/office/drawing/2014/main" id="{2907E35A-BCCB-0E1C-BFB6-50B479AD3E12}"/>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8" name="Freeform: Shape 287">
                <a:extLst>
                  <a:ext uri="{FF2B5EF4-FFF2-40B4-BE49-F238E27FC236}">
                    <a16:creationId xmlns:a16="http://schemas.microsoft.com/office/drawing/2014/main" id="{49893757-3931-F535-C74E-BD7EF2C8A6B6}"/>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9" name="Freeform: Shape 288">
                <a:extLst>
                  <a:ext uri="{FF2B5EF4-FFF2-40B4-BE49-F238E27FC236}">
                    <a16:creationId xmlns:a16="http://schemas.microsoft.com/office/drawing/2014/main" id="{28BB367A-0414-38D3-C5C7-F8B384BB3C85}"/>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0" name="Freeform: Shape 289">
                <a:extLst>
                  <a:ext uri="{FF2B5EF4-FFF2-40B4-BE49-F238E27FC236}">
                    <a16:creationId xmlns:a16="http://schemas.microsoft.com/office/drawing/2014/main" id="{E77F67C8-99FC-AE61-6DC4-55BE5868A54B}"/>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1" name="Freeform: Shape 290">
                <a:extLst>
                  <a:ext uri="{FF2B5EF4-FFF2-40B4-BE49-F238E27FC236}">
                    <a16:creationId xmlns:a16="http://schemas.microsoft.com/office/drawing/2014/main" id="{E785C796-2262-08A6-4980-00A560385690}"/>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2" name="Freeform: Shape 291">
                <a:extLst>
                  <a:ext uri="{FF2B5EF4-FFF2-40B4-BE49-F238E27FC236}">
                    <a16:creationId xmlns:a16="http://schemas.microsoft.com/office/drawing/2014/main" id="{B069E14D-336F-E678-07B7-757C7C1FC6AF}"/>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3" name="Freeform: Shape 292">
                <a:extLst>
                  <a:ext uri="{FF2B5EF4-FFF2-40B4-BE49-F238E27FC236}">
                    <a16:creationId xmlns:a16="http://schemas.microsoft.com/office/drawing/2014/main" id="{0968FB9B-2CE4-0BCB-8D40-B97773CA5BFD}"/>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4" name="Freeform: Shape 293">
                <a:extLst>
                  <a:ext uri="{FF2B5EF4-FFF2-40B4-BE49-F238E27FC236}">
                    <a16:creationId xmlns:a16="http://schemas.microsoft.com/office/drawing/2014/main" id="{4F34BBB6-ED3E-4176-C082-442F250318B5}"/>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5" name="Freeform: Shape 294">
                <a:extLst>
                  <a:ext uri="{FF2B5EF4-FFF2-40B4-BE49-F238E27FC236}">
                    <a16:creationId xmlns:a16="http://schemas.microsoft.com/office/drawing/2014/main" id="{750B2107-9595-88EB-83EB-13E7EAE3D4CB}"/>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6" name="Freeform: Shape 295">
                <a:extLst>
                  <a:ext uri="{FF2B5EF4-FFF2-40B4-BE49-F238E27FC236}">
                    <a16:creationId xmlns:a16="http://schemas.microsoft.com/office/drawing/2014/main" id="{D4879FA3-C559-9049-B0A6-1343B0B56C76}"/>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7" name="Freeform: Shape 296">
                <a:extLst>
                  <a:ext uri="{FF2B5EF4-FFF2-40B4-BE49-F238E27FC236}">
                    <a16:creationId xmlns:a16="http://schemas.microsoft.com/office/drawing/2014/main" id="{F556EE1B-4F8C-8B3A-CDCD-DC5B0F7A57BE}"/>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8" name="Freeform: Shape 297">
                <a:extLst>
                  <a:ext uri="{FF2B5EF4-FFF2-40B4-BE49-F238E27FC236}">
                    <a16:creationId xmlns:a16="http://schemas.microsoft.com/office/drawing/2014/main" id="{FB73001A-6F36-5EBC-607A-EA983D151AED}"/>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9" name="Freeform: Shape 298">
                <a:extLst>
                  <a:ext uri="{FF2B5EF4-FFF2-40B4-BE49-F238E27FC236}">
                    <a16:creationId xmlns:a16="http://schemas.microsoft.com/office/drawing/2014/main" id="{44E3F126-0CBE-07BF-2EA1-C5832EC40A15}"/>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0" name="Freeform: Shape 299">
                <a:extLst>
                  <a:ext uri="{FF2B5EF4-FFF2-40B4-BE49-F238E27FC236}">
                    <a16:creationId xmlns:a16="http://schemas.microsoft.com/office/drawing/2014/main" id="{E9EB7B32-1792-4A91-A275-624648F23F07}"/>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1" name="Freeform: Shape 300">
                <a:extLst>
                  <a:ext uri="{FF2B5EF4-FFF2-40B4-BE49-F238E27FC236}">
                    <a16:creationId xmlns:a16="http://schemas.microsoft.com/office/drawing/2014/main" id="{3DC9132C-2A51-9AEB-2710-56B6A595750B}"/>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2" name="Freeform: Shape 301">
                <a:extLst>
                  <a:ext uri="{FF2B5EF4-FFF2-40B4-BE49-F238E27FC236}">
                    <a16:creationId xmlns:a16="http://schemas.microsoft.com/office/drawing/2014/main" id="{29CD330E-651C-299B-8CDC-A2D41D9212B4}"/>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3" name="Freeform: Shape 302">
                <a:extLst>
                  <a:ext uri="{FF2B5EF4-FFF2-40B4-BE49-F238E27FC236}">
                    <a16:creationId xmlns:a16="http://schemas.microsoft.com/office/drawing/2014/main" id="{7C788F1D-3B68-A808-F534-5E763DE9CEAE}"/>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4" name="Freeform: Shape 303">
                <a:extLst>
                  <a:ext uri="{FF2B5EF4-FFF2-40B4-BE49-F238E27FC236}">
                    <a16:creationId xmlns:a16="http://schemas.microsoft.com/office/drawing/2014/main" id="{ED831244-B55C-0EC0-C1D9-AA11A7C42CEE}"/>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5" name="Freeform: Shape 304">
                <a:extLst>
                  <a:ext uri="{FF2B5EF4-FFF2-40B4-BE49-F238E27FC236}">
                    <a16:creationId xmlns:a16="http://schemas.microsoft.com/office/drawing/2014/main" id="{F3693CA9-88CE-B013-08A6-9314D9E4B9A2}"/>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6" name="Freeform: Shape 305">
                <a:extLst>
                  <a:ext uri="{FF2B5EF4-FFF2-40B4-BE49-F238E27FC236}">
                    <a16:creationId xmlns:a16="http://schemas.microsoft.com/office/drawing/2014/main" id="{C647C4FB-BECD-BE11-2F07-9FE3C954701A}"/>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7" name="Freeform: Shape 306">
                <a:extLst>
                  <a:ext uri="{FF2B5EF4-FFF2-40B4-BE49-F238E27FC236}">
                    <a16:creationId xmlns:a16="http://schemas.microsoft.com/office/drawing/2014/main" id="{11C733CE-262E-2C02-D2AD-5020156ABE56}"/>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8" name="Freeform: Shape 307">
                <a:extLst>
                  <a:ext uri="{FF2B5EF4-FFF2-40B4-BE49-F238E27FC236}">
                    <a16:creationId xmlns:a16="http://schemas.microsoft.com/office/drawing/2014/main" id="{B4A8F981-9083-10CC-CB4E-2EDF4E964773}"/>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9" name="Freeform: Shape 308">
                <a:extLst>
                  <a:ext uri="{FF2B5EF4-FFF2-40B4-BE49-F238E27FC236}">
                    <a16:creationId xmlns:a16="http://schemas.microsoft.com/office/drawing/2014/main" id="{79A0180F-9884-523E-0B11-C585F028785F}"/>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0" name="Freeform: Shape 309">
                <a:extLst>
                  <a:ext uri="{FF2B5EF4-FFF2-40B4-BE49-F238E27FC236}">
                    <a16:creationId xmlns:a16="http://schemas.microsoft.com/office/drawing/2014/main" id="{BA4CC61C-D8CB-1B29-BD86-7E7EF349F29A}"/>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1" name="Freeform: Shape 310">
                <a:extLst>
                  <a:ext uri="{FF2B5EF4-FFF2-40B4-BE49-F238E27FC236}">
                    <a16:creationId xmlns:a16="http://schemas.microsoft.com/office/drawing/2014/main" id="{DA38C6D2-22DF-9238-835D-971D7E10E68C}"/>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2" name="Freeform: Shape 311">
                <a:extLst>
                  <a:ext uri="{FF2B5EF4-FFF2-40B4-BE49-F238E27FC236}">
                    <a16:creationId xmlns:a16="http://schemas.microsoft.com/office/drawing/2014/main" id="{46375AEC-21E4-2DD7-AE25-D8B6FEEEE85F}"/>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3" name="Freeform: Shape 312">
                <a:extLst>
                  <a:ext uri="{FF2B5EF4-FFF2-40B4-BE49-F238E27FC236}">
                    <a16:creationId xmlns:a16="http://schemas.microsoft.com/office/drawing/2014/main" id="{4618A5BF-3BD9-804A-3CF5-7ADAD82DE4A5}"/>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4" name="Freeform: Shape 313">
                <a:extLst>
                  <a:ext uri="{FF2B5EF4-FFF2-40B4-BE49-F238E27FC236}">
                    <a16:creationId xmlns:a16="http://schemas.microsoft.com/office/drawing/2014/main" id="{BB8D4211-CEDB-0B35-9D3D-6EF1B7CBDFF7}"/>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5" name="Freeform: Shape 314">
                <a:extLst>
                  <a:ext uri="{FF2B5EF4-FFF2-40B4-BE49-F238E27FC236}">
                    <a16:creationId xmlns:a16="http://schemas.microsoft.com/office/drawing/2014/main" id="{66E66101-B2CA-4387-733F-C026BEC4D918}"/>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6" name="Freeform: Shape 315">
                <a:extLst>
                  <a:ext uri="{FF2B5EF4-FFF2-40B4-BE49-F238E27FC236}">
                    <a16:creationId xmlns:a16="http://schemas.microsoft.com/office/drawing/2014/main" id="{D69A7C22-AA4B-8869-FC12-7DC45FCB4385}"/>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7" name="Freeform: Shape 316">
                <a:extLst>
                  <a:ext uri="{FF2B5EF4-FFF2-40B4-BE49-F238E27FC236}">
                    <a16:creationId xmlns:a16="http://schemas.microsoft.com/office/drawing/2014/main" id="{9AD0C193-0A25-8732-E05B-BEAD17AF5697}"/>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8" name="Freeform: Shape 317">
                <a:extLst>
                  <a:ext uri="{FF2B5EF4-FFF2-40B4-BE49-F238E27FC236}">
                    <a16:creationId xmlns:a16="http://schemas.microsoft.com/office/drawing/2014/main" id="{3238201C-162C-2BA7-8D25-FDB08264B52E}"/>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9" name="Freeform: Shape 318">
                <a:extLst>
                  <a:ext uri="{FF2B5EF4-FFF2-40B4-BE49-F238E27FC236}">
                    <a16:creationId xmlns:a16="http://schemas.microsoft.com/office/drawing/2014/main" id="{98223911-D98D-B29D-22C2-DF5672BF94A7}"/>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0" name="Freeform: Shape 319">
                <a:extLst>
                  <a:ext uri="{FF2B5EF4-FFF2-40B4-BE49-F238E27FC236}">
                    <a16:creationId xmlns:a16="http://schemas.microsoft.com/office/drawing/2014/main" id="{2DC492F9-6990-0021-690D-5E0C102C6024}"/>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1" name="Freeform: Shape 320">
                <a:extLst>
                  <a:ext uri="{FF2B5EF4-FFF2-40B4-BE49-F238E27FC236}">
                    <a16:creationId xmlns:a16="http://schemas.microsoft.com/office/drawing/2014/main" id="{7E0EE78D-9BBB-EE8A-B1B4-ED0C9711BC6C}"/>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2" name="Freeform: Shape 321">
                <a:extLst>
                  <a:ext uri="{FF2B5EF4-FFF2-40B4-BE49-F238E27FC236}">
                    <a16:creationId xmlns:a16="http://schemas.microsoft.com/office/drawing/2014/main" id="{8F524D9D-1193-DB20-C6B0-9D3B7C7E8366}"/>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3" name="Freeform: Shape 322">
                <a:extLst>
                  <a:ext uri="{FF2B5EF4-FFF2-40B4-BE49-F238E27FC236}">
                    <a16:creationId xmlns:a16="http://schemas.microsoft.com/office/drawing/2014/main" id="{D3502701-62CD-85C9-EE2C-9384A20049CC}"/>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4" name="Freeform: Shape 323">
                <a:extLst>
                  <a:ext uri="{FF2B5EF4-FFF2-40B4-BE49-F238E27FC236}">
                    <a16:creationId xmlns:a16="http://schemas.microsoft.com/office/drawing/2014/main" id="{51750935-F7BB-AB84-1B9D-2523B9352109}"/>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5" name="Freeform: Shape 324">
                <a:extLst>
                  <a:ext uri="{FF2B5EF4-FFF2-40B4-BE49-F238E27FC236}">
                    <a16:creationId xmlns:a16="http://schemas.microsoft.com/office/drawing/2014/main" id="{BDFFDE0C-5CF1-6630-BD91-FB16CD101FC8}"/>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6" name="Freeform: Shape 325">
                <a:extLst>
                  <a:ext uri="{FF2B5EF4-FFF2-40B4-BE49-F238E27FC236}">
                    <a16:creationId xmlns:a16="http://schemas.microsoft.com/office/drawing/2014/main" id="{C3FBFCA0-FD56-65DF-BE8C-2AB6C352DB02}"/>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7" name="Freeform: Shape 326">
                <a:extLst>
                  <a:ext uri="{FF2B5EF4-FFF2-40B4-BE49-F238E27FC236}">
                    <a16:creationId xmlns:a16="http://schemas.microsoft.com/office/drawing/2014/main" id="{E2DD3B5A-0B09-35AC-B6F1-A139D19452BB}"/>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8" name="Freeform: Shape 327">
                <a:extLst>
                  <a:ext uri="{FF2B5EF4-FFF2-40B4-BE49-F238E27FC236}">
                    <a16:creationId xmlns:a16="http://schemas.microsoft.com/office/drawing/2014/main" id="{4A9A6EB5-C4CB-5EF6-8DD2-C523FAA7E1ED}"/>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9" name="Freeform: Shape 328">
                <a:extLst>
                  <a:ext uri="{FF2B5EF4-FFF2-40B4-BE49-F238E27FC236}">
                    <a16:creationId xmlns:a16="http://schemas.microsoft.com/office/drawing/2014/main" id="{E45D155B-7410-30B5-E279-F22F4FAE15D8}"/>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0" name="Freeform: Shape 329">
                <a:extLst>
                  <a:ext uri="{FF2B5EF4-FFF2-40B4-BE49-F238E27FC236}">
                    <a16:creationId xmlns:a16="http://schemas.microsoft.com/office/drawing/2014/main" id="{6C646005-5307-C3A2-5BB9-4EAC3C16735A}"/>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1" name="Freeform: Shape 330">
                <a:extLst>
                  <a:ext uri="{FF2B5EF4-FFF2-40B4-BE49-F238E27FC236}">
                    <a16:creationId xmlns:a16="http://schemas.microsoft.com/office/drawing/2014/main" id="{8B709199-A754-1035-E086-BCFE4ECC375D}"/>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2" name="Freeform: Shape 331">
                <a:extLst>
                  <a:ext uri="{FF2B5EF4-FFF2-40B4-BE49-F238E27FC236}">
                    <a16:creationId xmlns:a16="http://schemas.microsoft.com/office/drawing/2014/main" id="{3CF55477-6CD1-F398-91B3-AD79BB1DC4D5}"/>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3" name="Freeform: Shape 332">
                <a:extLst>
                  <a:ext uri="{FF2B5EF4-FFF2-40B4-BE49-F238E27FC236}">
                    <a16:creationId xmlns:a16="http://schemas.microsoft.com/office/drawing/2014/main" id="{03BB77A0-06D0-5890-1B82-756A39D01581}"/>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4" name="Freeform: Shape 333">
                <a:extLst>
                  <a:ext uri="{FF2B5EF4-FFF2-40B4-BE49-F238E27FC236}">
                    <a16:creationId xmlns:a16="http://schemas.microsoft.com/office/drawing/2014/main" id="{D3E4644B-002D-38A6-9287-BDA61006B1A5}"/>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5" name="Freeform: Shape 334">
                <a:extLst>
                  <a:ext uri="{FF2B5EF4-FFF2-40B4-BE49-F238E27FC236}">
                    <a16:creationId xmlns:a16="http://schemas.microsoft.com/office/drawing/2014/main" id="{3E016E0B-8785-0382-E131-CEC3A817AB1F}"/>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6" name="Freeform: Shape 335">
                <a:extLst>
                  <a:ext uri="{FF2B5EF4-FFF2-40B4-BE49-F238E27FC236}">
                    <a16:creationId xmlns:a16="http://schemas.microsoft.com/office/drawing/2014/main" id="{0D796DBA-4EA5-4DE5-3082-E4034BD8B0B5}"/>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7" name="Freeform: Shape 336">
                <a:extLst>
                  <a:ext uri="{FF2B5EF4-FFF2-40B4-BE49-F238E27FC236}">
                    <a16:creationId xmlns:a16="http://schemas.microsoft.com/office/drawing/2014/main" id="{998B827F-70D4-EC7A-30A6-9F04F32811C4}"/>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8" name="Freeform: Shape 337">
                <a:extLst>
                  <a:ext uri="{FF2B5EF4-FFF2-40B4-BE49-F238E27FC236}">
                    <a16:creationId xmlns:a16="http://schemas.microsoft.com/office/drawing/2014/main" id="{183ED0EC-8797-2FA0-E688-CD2575B09657}"/>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9" name="Freeform: Shape 338">
                <a:extLst>
                  <a:ext uri="{FF2B5EF4-FFF2-40B4-BE49-F238E27FC236}">
                    <a16:creationId xmlns:a16="http://schemas.microsoft.com/office/drawing/2014/main" id="{61A0D705-6BB3-8190-867D-4C72CBDD43A0}"/>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0" name="Freeform: Shape 339">
                <a:extLst>
                  <a:ext uri="{FF2B5EF4-FFF2-40B4-BE49-F238E27FC236}">
                    <a16:creationId xmlns:a16="http://schemas.microsoft.com/office/drawing/2014/main" id="{51841495-BD1A-DFA6-3C25-EE0929C5F1B0}"/>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1" name="Freeform: Shape 340">
                <a:extLst>
                  <a:ext uri="{FF2B5EF4-FFF2-40B4-BE49-F238E27FC236}">
                    <a16:creationId xmlns:a16="http://schemas.microsoft.com/office/drawing/2014/main" id="{7E2628B6-CCF8-C075-671B-EF8976FCE0CC}"/>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2" name="Freeform: Shape 341">
                <a:extLst>
                  <a:ext uri="{FF2B5EF4-FFF2-40B4-BE49-F238E27FC236}">
                    <a16:creationId xmlns:a16="http://schemas.microsoft.com/office/drawing/2014/main" id="{DE322ABA-665A-1BF1-E610-ED593BAE0DD8}"/>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3" name="Freeform: Shape 342">
                <a:extLst>
                  <a:ext uri="{FF2B5EF4-FFF2-40B4-BE49-F238E27FC236}">
                    <a16:creationId xmlns:a16="http://schemas.microsoft.com/office/drawing/2014/main" id="{1F8C6862-90FA-6EFB-AF22-9866928AB0B9}"/>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4" name="Freeform: Shape 343">
                <a:extLst>
                  <a:ext uri="{FF2B5EF4-FFF2-40B4-BE49-F238E27FC236}">
                    <a16:creationId xmlns:a16="http://schemas.microsoft.com/office/drawing/2014/main" id="{A2933526-C2FF-E0DB-8CA6-C4E9297502D4}"/>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5" name="Freeform: Shape 344">
                <a:extLst>
                  <a:ext uri="{FF2B5EF4-FFF2-40B4-BE49-F238E27FC236}">
                    <a16:creationId xmlns:a16="http://schemas.microsoft.com/office/drawing/2014/main" id="{31748E7E-808C-74B4-CC97-365D0999711D}"/>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6" name="Freeform: Shape 345">
                <a:extLst>
                  <a:ext uri="{FF2B5EF4-FFF2-40B4-BE49-F238E27FC236}">
                    <a16:creationId xmlns:a16="http://schemas.microsoft.com/office/drawing/2014/main" id="{D067FF57-FE93-6276-2DF6-2D9BC16DC9B6}"/>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7" name="Freeform: Shape 346">
                <a:extLst>
                  <a:ext uri="{FF2B5EF4-FFF2-40B4-BE49-F238E27FC236}">
                    <a16:creationId xmlns:a16="http://schemas.microsoft.com/office/drawing/2014/main" id="{5F9BEEBD-0078-1EE9-3FD3-F600F34AB63D}"/>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8" name="Freeform: Shape 347">
                <a:extLst>
                  <a:ext uri="{FF2B5EF4-FFF2-40B4-BE49-F238E27FC236}">
                    <a16:creationId xmlns:a16="http://schemas.microsoft.com/office/drawing/2014/main" id="{C60A5064-D188-A7DD-B079-C58441382FB4}"/>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9" name="Freeform: Shape 348">
                <a:extLst>
                  <a:ext uri="{FF2B5EF4-FFF2-40B4-BE49-F238E27FC236}">
                    <a16:creationId xmlns:a16="http://schemas.microsoft.com/office/drawing/2014/main" id="{C0655533-1161-7ACC-DAA3-3E9F917BCEC1}"/>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0" name="Freeform: Shape 349">
                <a:extLst>
                  <a:ext uri="{FF2B5EF4-FFF2-40B4-BE49-F238E27FC236}">
                    <a16:creationId xmlns:a16="http://schemas.microsoft.com/office/drawing/2014/main" id="{60688470-77DE-0629-B4D1-D9B0A9C82860}"/>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1" name="Freeform: Shape 350">
                <a:extLst>
                  <a:ext uri="{FF2B5EF4-FFF2-40B4-BE49-F238E27FC236}">
                    <a16:creationId xmlns:a16="http://schemas.microsoft.com/office/drawing/2014/main" id="{18465273-28A5-9F44-B20D-283DDA5E7EA4}"/>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2" name="Freeform: Shape 351">
                <a:extLst>
                  <a:ext uri="{FF2B5EF4-FFF2-40B4-BE49-F238E27FC236}">
                    <a16:creationId xmlns:a16="http://schemas.microsoft.com/office/drawing/2014/main" id="{B88234B6-A6C6-2665-927D-C4CA9881EF3A}"/>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3" name="Freeform: Shape 352">
                <a:extLst>
                  <a:ext uri="{FF2B5EF4-FFF2-40B4-BE49-F238E27FC236}">
                    <a16:creationId xmlns:a16="http://schemas.microsoft.com/office/drawing/2014/main" id="{A585AF76-4651-643C-CD19-DD779B5112D4}"/>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4" name="Freeform: Shape 353">
                <a:extLst>
                  <a:ext uri="{FF2B5EF4-FFF2-40B4-BE49-F238E27FC236}">
                    <a16:creationId xmlns:a16="http://schemas.microsoft.com/office/drawing/2014/main" id="{1C004D45-C82D-2094-7A7C-C343CD860049}"/>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5" name="Freeform: Shape 354">
                <a:extLst>
                  <a:ext uri="{FF2B5EF4-FFF2-40B4-BE49-F238E27FC236}">
                    <a16:creationId xmlns:a16="http://schemas.microsoft.com/office/drawing/2014/main" id="{81C9DACF-11E2-846B-318C-B85093776AD2}"/>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6" name="Freeform: Shape 355">
                <a:extLst>
                  <a:ext uri="{FF2B5EF4-FFF2-40B4-BE49-F238E27FC236}">
                    <a16:creationId xmlns:a16="http://schemas.microsoft.com/office/drawing/2014/main" id="{FD4E923D-1A8D-E11E-EB4C-DF1B4FEB7894}"/>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7" name="Freeform: Shape 356">
                <a:extLst>
                  <a:ext uri="{FF2B5EF4-FFF2-40B4-BE49-F238E27FC236}">
                    <a16:creationId xmlns:a16="http://schemas.microsoft.com/office/drawing/2014/main" id="{474F9B71-89E4-AB19-4936-686AA0DC5F41}"/>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8" name="Freeform: Shape 357">
                <a:extLst>
                  <a:ext uri="{FF2B5EF4-FFF2-40B4-BE49-F238E27FC236}">
                    <a16:creationId xmlns:a16="http://schemas.microsoft.com/office/drawing/2014/main" id="{EDFD1F5F-7476-0AD6-D491-673CE361DC3D}"/>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9" name="Freeform: Shape 358">
                <a:extLst>
                  <a:ext uri="{FF2B5EF4-FFF2-40B4-BE49-F238E27FC236}">
                    <a16:creationId xmlns:a16="http://schemas.microsoft.com/office/drawing/2014/main" id="{1375DFFE-CD93-C372-D220-BE34CC41511D}"/>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0" name="Freeform: Shape 359">
                <a:extLst>
                  <a:ext uri="{FF2B5EF4-FFF2-40B4-BE49-F238E27FC236}">
                    <a16:creationId xmlns:a16="http://schemas.microsoft.com/office/drawing/2014/main" id="{4DDCEB3A-A374-94BB-3789-FB44B4B4A243}"/>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1" name="Freeform: Shape 360">
                <a:extLst>
                  <a:ext uri="{FF2B5EF4-FFF2-40B4-BE49-F238E27FC236}">
                    <a16:creationId xmlns:a16="http://schemas.microsoft.com/office/drawing/2014/main" id="{E3BB8EDE-FCF8-2CE9-903D-36C001ECA339}"/>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2" name="Freeform: Shape 361">
                <a:extLst>
                  <a:ext uri="{FF2B5EF4-FFF2-40B4-BE49-F238E27FC236}">
                    <a16:creationId xmlns:a16="http://schemas.microsoft.com/office/drawing/2014/main" id="{872B4E72-6918-9F8F-EBEB-1201BA35AD44}"/>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3" name="Freeform: Shape 362">
                <a:extLst>
                  <a:ext uri="{FF2B5EF4-FFF2-40B4-BE49-F238E27FC236}">
                    <a16:creationId xmlns:a16="http://schemas.microsoft.com/office/drawing/2014/main" id="{53F8A4A7-A9D6-4A88-E189-3B22D3D22A3B}"/>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4" name="Freeform: Shape 363">
                <a:extLst>
                  <a:ext uri="{FF2B5EF4-FFF2-40B4-BE49-F238E27FC236}">
                    <a16:creationId xmlns:a16="http://schemas.microsoft.com/office/drawing/2014/main" id="{77DCE34A-F095-3B6D-2BAC-91386CE3F6A7}"/>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5" name="Freeform: Shape 364">
                <a:extLst>
                  <a:ext uri="{FF2B5EF4-FFF2-40B4-BE49-F238E27FC236}">
                    <a16:creationId xmlns:a16="http://schemas.microsoft.com/office/drawing/2014/main" id="{F9F28979-1F4B-0EB8-E46B-A49E7677B29C}"/>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86" name="Graphic 4">
              <a:extLst>
                <a:ext uri="{FF2B5EF4-FFF2-40B4-BE49-F238E27FC236}">
                  <a16:creationId xmlns:a16="http://schemas.microsoft.com/office/drawing/2014/main" id="{B661A935-CE59-1251-05EB-1579AADC5C37}"/>
                </a:ext>
              </a:extLst>
            </p:cNvPr>
            <p:cNvGrpSpPr/>
            <p:nvPr/>
          </p:nvGrpSpPr>
          <p:grpSpPr>
            <a:xfrm>
              <a:off x="9816678" y="4575282"/>
              <a:ext cx="1781104" cy="1781132"/>
              <a:chOff x="9816678" y="4575282"/>
              <a:chExt cx="1781104" cy="1781132"/>
            </a:xfrm>
          </p:grpSpPr>
          <p:sp>
            <p:nvSpPr>
              <p:cNvPr id="187" name="Freeform: Shape 27">
                <a:extLst>
                  <a:ext uri="{FF2B5EF4-FFF2-40B4-BE49-F238E27FC236}">
                    <a16:creationId xmlns:a16="http://schemas.microsoft.com/office/drawing/2014/main" id="{A87168E2-1A9B-DA7A-7BED-FD95681727F1}"/>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8" name="Freeform: Shape 28">
                <a:extLst>
                  <a:ext uri="{FF2B5EF4-FFF2-40B4-BE49-F238E27FC236}">
                    <a16:creationId xmlns:a16="http://schemas.microsoft.com/office/drawing/2014/main" id="{284753CA-2AA2-1B54-0570-751FAD14308C}"/>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9" name="Freeform: Shape 29">
                <a:extLst>
                  <a:ext uri="{FF2B5EF4-FFF2-40B4-BE49-F238E27FC236}">
                    <a16:creationId xmlns:a16="http://schemas.microsoft.com/office/drawing/2014/main" id="{82A28CF0-34E3-06D4-EE6B-3BD166D652C8}"/>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0" name="Freeform: Shape 30">
                <a:extLst>
                  <a:ext uri="{FF2B5EF4-FFF2-40B4-BE49-F238E27FC236}">
                    <a16:creationId xmlns:a16="http://schemas.microsoft.com/office/drawing/2014/main" id="{330B2CB2-569E-CCCD-6ABA-D507ADB27C4B}"/>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1" name="Freeform: Shape 31">
                <a:extLst>
                  <a:ext uri="{FF2B5EF4-FFF2-40B4-BE49-F238E27FC236}">
                    <a16:creationId xmlns:a16="http://schemas.microsoft.com/office/drawing/2014/main" id="{1BE68A83-5DD0-B276-0414-571191D13616}"/>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2" name="Freeform: Shape 32">
                <a:extLst>
                  <a:ext uri="{FF2B5EF4-FFF2-40B4-BE49-F238E27FC236}">
                    <a16:creationId xmlns:a16="http://schemas.microsoft.com/office/drawing/2014/main" id="{9FF197B2-2563-29FA-6CBA-E54122CFE7E4}"/>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3" name="Freeform: Shape 33">
                <a:extLst>
                  <a:ext uri="{FF2B5EF4-FFF2-40B4-BE49-F238E27FC236}">
                    <a16:creationId xmlns:a16="http://schemas.microsoft.com/office/drawing/2014/main" id="{FAF8ED13-FCD6-98BB-FE6B-902D5F71813A}"/>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4" name="Freeform: Shape 34">
                <a:extLst>
                  <a:ext uri="{FF2B5EF4-FFF2-40B4-BE49-F238E27FC236}">
                    <a16:creationId xmlns:a16="http://schemas.microsoft.com/office/drawing/2014/main" id="{8A59E655-CA1F-9F75-B5C8-4EA5899E05AD}"/>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5" name="Freeform: Shape 35">
                <a:extLst>
                  <a:ext uri="{FF2B5EF4-FFF2-40B4-BE49-F238E27FC236}">
                    <a16:creationId xmlns:a16="http://schemas.microsoft.com/office/drawing/2014/main" id="{A7D2C8B4-A872-2AEB-001D-559670832580}"/>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6" name="Freeform: Shape 36">
                <a:extLst>
                  <a:ext uri="{FF2B5EF4-FFF2-40B4-BE49-F238E27FC236}">
                    <a16:creationId xmlns:a16="http://schemas.microsoft.com/office/drawing/2014/main" id="{931C6292-7722-B3D9-D652-2BB9E3521045}"/>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7" name="Freeform: Shape 37">
                <a:extLst>
                  <a:ext uri="{FF2B5EF4-FFF2-40B4-BE49-F238E27FC236}">
                    <a16:creationId xmlns:a16="http://schemas.microsoft.com/office/drawing/2014/main" id="{CE968C56-F5D8-5E83-5170-F9F6EE78D22B}"/>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8" name="Freeform: Shape 38">
                <a:extLst>
                  <a:ext uri="{FF2B5EF4-FFF2-40B4-BE49-F238E27FC236}">
                    <a16:creationId xmlns:a16="http://schemas.microsoft.com/office/drawing/2014/main" id="{FFF48A80-7E17-1153-72E0-3D19605601D6}"/>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9" name="Freeform: Shape 39">
                <a:extLst>
                  <a:ext uri="{FF2B5EF4-FFF2-40B4-BE49-F238E27FC236}">
                    <a16:creationId xmlns:a16="http://schemas.microsoft.com/office/drawing/2014/main" id="{159F7456-9930-E222-44CD-923B3F5CC095}"/>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0" name="Freeform: Shape 40">
                <a:extLst>
                  <a:ext uri="{FF2B5EF4-FFF2-40B4-BE49-F238E27FC236}">
                    <a16:creationId xmlns:a16="http://schemas.microsoft.com/office/drawing/2014/main" id="{79A73931-5239-4200-2449-2EF7E14E8F87}"/>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1" name="Freeform: Shape 41">
                <a:extLst>
                  <a:ext uri="{FF2B5EF4-FFF2-40B4-BE49-F238E27FC236}">
                    <a16:creationId xmlns:a16="http://schemas.microsoft.com/office/drawing/2014/main" id="{EC2A4205-1493-69DA-9644-AFD508FBF77D}"/>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2" name="Freeform: Shape 42">
                <a:extLst>
                  <a:ext uri="{FF2B5EF4-FFF2-40B4-BE49-F238E27FC236}">
                    <a16:creationId xmlns:a16="http://schemas.microsoft.com/office/drawing/2014/main" id="{FDC90DA4-721E-740B-AFF8-5D77C8BE32D4}"/>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3" name="Freeform: Shape 43">
                <a:extLst>
                  <a:ext uri="{FF2B5EF4-FFF2-40B4-BE49-F238E27FC236}">
                    <a16:creationId xmlns:a16="http://schemas.microsoft.com/office/drawing/2014/main" id="{01600C30-E2EE-041F-EE73-ED60006EC6BA}"/>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4" name="Freeform: Shape 44">
                <a:extLst>
                  <a:ext uri="{FF2B5EF4-FFF2-40B4-BE49-F238E27FC236}">
                    <a16:creationId xmlns:a16="http://schemas.microsoft.com/office/drawing/2014/main" id="{1EDC0897-EA42-A973-A4C0-1C5687119C8D}"/>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5" name="Freeform: Shape 45">
                <a:extLst>
                  <a:ext uri="{FF2B5EF4-FFF2-40B4-BE49-F238E27FC236}">
                    <a16:creationId xmlns:a16="http://schemas.microsoft.com/office/drawing/2014/main" id="{4E070679-60E7-8204-F1E3-9827E971FFE7}"/>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6" name="Freeform: Shape 46">
                <a:extLst>
                  <a:ext uri="{FF2B5EF4-FFF2-40B4-BE49-F238E27FC236}">
                    <a16:creationId xmlns:a16="http://schemas.microsoft.com/office/drawing/2014/main" id="{0B526B34-F27C-33C5-8250-AA93890C009C}"/>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7" name="Freeform: Shape 47">
                <a:extLst>
                  <a:ext uri="{FF2B5EF4-FFF2-40B4-BE49-F238E27FC236}">
                    <a16:creationId xmlns:a16="http://schemas.microsoft.com/office/drawing/2014/main" id="{26339CEA-CFA8-CF49-14FD-C40C45D85F1B}"/>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8" name="Freeform: Shape 48">
                <a:extLst>
                  <a:ext uri="{FF2B5EF4-FFF2-40B4-BE49-F238E27FC236}">
                    <a16:creationId xmlns:a16="http://schemas.microsoft.com/office/drawing/2014/main" id="{B4FFEAA7-6410-3050-F28A-3451B3B060C5}"/>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9" name="Freeform: Shape 49">
                <a:extLst>
                  <a:ext uri="{FF2B5EF4-FFF2-40B4-BE49-F238E27FC236}">
                    <a16:creationId xmlns:a16="http://schemas.microsoft.com/office/drawing/2014/main" id="{58B47BA2-A793-B70F-ADA3-8FF7539E1261}"/>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0" name="Freeform: Shape 50">
                <a:extLst>
                  <a:ext uri="{FF2B5EF4-FFF2-40B4-BE49-F238E27FC236}">
                    <a16:creationId xmlns:a16="http://schemas.microsoft.com/office/drawing/2014/main" id="{34881F1C-5B82-AEB4-E20A-C5CDA1EC50FD}"/>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1" name="Freeform: Shape 51">
                <a:extLst>
                  <a:ext uri="{FF2B5EF4-FFF2-40B4-BE49-F238E27FC236}">
                    <a16:creationId xmlns:a16="http://schemas.microsoft.com/office/drawing/2014/main" id="{DE632D04-5FB9-C281-AA2F-F89E675E3927}"/>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2" name="Freeform: Shape 52">
                <a:extLst>
                  <a:ext uri="{FF2B5EF4-FFF2-40B4-BE49-F238E27FC236}">
                    <a16:creationId xmlns:a16="http://schemas.microsoft.com/office/drawing/2014/main" id="{26E69605-9715-2A80-ACD5-242A84EC2AE0}"/>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3" name="Freeform: Shape 53">
                <a:extLst>
                  <a:ext uri="{FF2B5EF4-FFF2-40B4-BE49-F238E27FC236}">
                    <a16:creationId xmlns:a16="http://schemas.microsoft.com/office/drawing/2014/main" id="{3382F6EE-4DFA-CB2D-0FDB-ABB4A4066399}"/>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4" name="Freeform: Shape 54">
                <a:extLst>
                  <a:ext uri="{FF2B5EF4-FFF2-40B4-BE49-F238E27FC236}">
                    <a16:creationId xmlns:a16="http://schemas.microsoft.com/office/drawing/2014/main" id="{BB15D53C-9B88-371D-E6A4-D4302213A56D}"/>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5" name="Freeform: Shape 55">
                <a:extLst>
                  <a:ext uri="{FF2B5EF4-FFF2-40B4-BE49-F238E27FC236}">
                    <a16:creationId xmlns:a16="http://schemas.microsoft.com/office/drawing/2014/main" id="{1B0163A7-F770-5AD6-66B4-71BB838F5F48}"/>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6" name="Freeform: Shape 56">
                <a:extLst>
                  <a:ext uri="{FF2B5EF4-FFF2-40B4-BE49-F238E27FC236}">
                    <a16:creationId xmlns:a16="http://schemas.microsoft.com/office/drawing/2014/main" id="{BEB38EDF-8FD3-DC14-A69D-A3F446575DAD}"/>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7" name="Freeform: Shape 57">
                <a:extLst>
                  <a:ext uri="{FF2B5EF4-FFF2-40B4-BE49-F238E27FC236}">
                    <a16:creationId xmlns:a16="http://schemas.microsoft.com/office/drawing/2014/main" id="{3756FBCD-0B38-CD1F-85B4-25F53C8B7AD5}"/>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8" name="Freeform: Shape 58">
                <a:extLst>
                  <a:ext uri="{FF2B5EF4-FFF2-40B4-BE49-F238E27FC236}">
                    <a16:creationId xmlns:a16="http://schemas.microsoft.com/office/drawing/2014/main" id="{39A49B0B-FC7D-0041-32A4-6AF63B1394B9}"/>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9" name="Freeform: Shape 59">
                <a:extLst>
                  <a:ext uri="{FF2B5EF4-FFF2-40B4-BE49-F238E27FC236}">
                    <a16:creationId xmlns:a16="http://schemas.microsoft.com/office/drawing/2014/main" id="{4BD70A45-44A6-B1E8-D503-1A9D6369E555}"/>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0" name="Freeform: Shape 60">
                <a:extLst>
                  <a:ext uri="{FF2B5EF4-FFF2-40B4-BE49-F238E27FC236}">
                    <a16:creationId xmlns:a16="http://schemas.microsoft.com/office/drawing/2014/main" id="{9FBB70DA-0D8B-4BDF-1665-552CE03EB361}"/>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1" name="Freeform: Shape 61">
                <a:extLst>
                  <a:ext uri="{FF2B5EF4-FFF2-40B4-BE49-F238E27FC236}">
                    <a16:creationId xmlns:a16="http://schemas.microsoft.com/office/drawing/2014/main" id="{5E0B7343-4580-80FB-3E6D-7F80AA726597}"/>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2" name="Freeform: Shape 62">
                <a:extLst>
                  <a:ext uri="{FF2B5EF4-FFF2-40B4-BE49-F238E27FC236}">
                    <a16:creationId xmlns:a16="http://schemas.microsoft.com/office/drawing/2014/main" id="{3F47C29B-BB48-0F18-6630-0F6EEE221E70}"/>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3" name="Freeform: Shape 63">
                <a:extLst>
                  <a:ext uri="{FF2B5EF4-FFF2-40B4-BE49-F238E27FC236}">
                    <a16:creationId xmlns:a16="http://schemas.microsoft.com/office/drawing/2014/main" id="{AFB3DD9C-F542-E4D8-5F00-340D93D06EAC}"/>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4" name="Freeform: Shape 64">
                <a:extLst>
                  <a:ext uri="{FF2B5EF4-FFF2-40B4-BE49-F238E27FC236}">
                    <a16:creationId xmlns:a16="http://schemas.microsoft.com/office/drawing/2014/main" id="{63444588-44EE-B22C-36BD-9ED4E3E90925}"/>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5" name="Freeform: Shape 65">
                <a:extLst>
                  <a:ext uri="{FF2B5EF4-FFF2-40B4-BE49-F238E27FC236}">
                    <a16:creationId xmlns:a16="http://schemas.microsoft.com/office/drawing/2014/main" id="{7A934904-378C-929C-EAF2-8C4BD22EED04}"/>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6" name="Freeform: Shape 66">
                <a:extLst>
                  <a:ext uri="{FF2B5EF4-FFF2-40B4-BE49-F238E27FC236}">
                    <a16:creationId xmlns:a16="http://schemas.microsoft.com/office/drawing/2014/main" id="{081EA058-B444-E9D5-DD9E-2430B46BE99B}"/>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7" name="Freeform: Shape 67">
                <a:extLst>
                  <a:ext uri="{FF2B5EF4-FFF2-40B4-BE49-F238E27FC236}">
                    <a16:creationId xmlns:a16="http://schemas.microsoft.com/office/drawing/2014/main" id="{D529A529-033F-F234-37F9-2ADF08E41714}"/>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8" name="Freeform: Shape 68">
                <a:extLst>
                  <a:ext uri="{FF2B5EF4-FFF2-40B4-BE49-F238E27FC236}">
                    <a16:creationId xmlns:a16="http://schemas.microsoft.com/office/drawing/2014/main" id="{B48F278F-146B-B5D5-21EC-276474873AA9}"/>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9" name="Freeform: Shape 69">
                <a:extLst>
                  <a:ext uri="{FF2B5EF4-FFF2-40B4-BE49-F238E27FC236}">
                    <a16:creationId xmlns:a16="http://schemas.microsoft.com/office/drawing/2014/main" id="{689C81F6-AFD0-D79F-3084-7BD1930464AA}"/>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0" name="Freeform: Shape 70">
                <a:extLst>
                  <a:ext uri="{FF2B5EF4-FFF2-40B4-BE49-F238E27FC236}">
                    <a16:creationId xmlns:a16="http://schemas.microsoft.com/office/drawing/2014/main" id="{46CCA9C2-BA30-85E4-7943-495CEB18E2DE}"/>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1" name="Freeform: Shape 71">
                <a:extLst>
                  <a:ext uri="{FF2B5EF4-FFF2-40B4-BE49-F238E27FC236}">
                    <a16:creationId xmlns:a16="http://schemas.microsoft.com/office/drawing/2014/main" id="{3B99F666-CD1B-8A1D-7530-D365CB26B535}"/>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2" name="Freeform: Shape 72">
                <a:extLst>
                  <a:ext uri="{FF2B5EF4-FFF2-40B4-BE49-F238E27FC236}">
                    <a16:creationId xmlns:a16="http://schemas.microsoft.com/office/drawing/2014/main" id="{2E146153-570D-24E4-EF49-22D4698F67A6}"/>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3" name="Freeform: Shape 73">
                <a:extLst>
                  <a:ext uri="{FF2B5EF4-FFF2-40B4-BE49-F238E27FC236}">
                    <a16:creationId xmlns:a16="http://schemas.microsoft.com/office/drawing/2014/main" id="{FFFD2B8E-82A4-012F-1478-E753B8E8E4C2}"/>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4" name="Freeform: Shape 74">
                <a:extLst>
                  <a:ext uri="{FF2B5EF4-FFF2-40B4-BE49-F238E27FC236}">
                    <a16:creationId xmlns:a16="http://schemas.microsoft.com/office/drawing/2014/main" id="{EFA0D357-0F8D-22E2-04F5-59A2517D817B}"/>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5" name="Freeform: Shape 75">
                <a:extLst>
                  <a:ext uri="{FF2B5EF4-FFF2-40B4-BE49-F238E27FC236}">
                    <a16:creationId xmlns:a16="http://schemas.microsoft.com/office/drawing/2014/main" id="{03DECD10-CD7C-3ADF-76B2-CA2D273C0ACE}"/>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6" name="Freeform: Shape 76">
                <a:extLst>
                  <a:ext uri="{FF2B5EF4-FFF2-40B4-BE49-F238E27FC236}">
                    <a16:creationId xmlns:a16="http://schemas.microsoft.com/office/drawing/2014/main" id="{40D32107-37B2-0158-AEA9-9CE1B9FD7466}"/>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7" name="Freeform: Shape 77">
                <a:extLst>
                  <a:ext uri="{FF2B5EF4-FFF2-40B4-BE49-F238E27FC236}">
                    <a16:creationId xmlns:a16="http://schemas.microsoft.com/office/drawing/2014/main" id="{B2260EEF-0980-164C-0B71-380A6302A604}"/>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8" name="Freeform: Shape 78">
                <a:extLst>
                  <a:ext uri="{FF2B5EF4-FFF2-40B4-BE49-F238E27FC236}">
                    <a16:creationId xmlns:a16="http://schemas.microsoft.com/office/drawing/2014/main" id="{FF9F54FD-3F0E-C333-4845-A346389DD2E0}"/>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9" name="Freeform: Shape 79">
                <a:extLst>
                  <a:ext uri="{FF2B5EF4-FFF2-40B4-BE49-F238E27FC236}">
                    <a16:creationId xmlns:a16="http://schemas.microsoft.com/office/drawing/2014/main" id="{E64A3ECF-6F0B-AEFB-9609-E37A147748EE}"/>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0" name="Freeform: Shape 80">
                <a:extLst>
                  <a:ext uri="{FF2B5EF4-FFF2-40B4-BE49-F238E27FC236}">
                    <a16:creationId xmlns:a16="http://schemas.microsoft.com/office/drawing/2014/main" id="{6970C9A7-366F-ED34-7DF7-55DD4372BC6D}"/>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1" name="Freeform: Shape 81">
                <a:extLst>
                  <a:ext uri="{FF2B5EF4-FFF2-40B4-BE49-F238E27FC236}">
                    <a16:creationId xmlns:a16="http://schemas.microsoft.com/office/drawing/2014/main" id="{562AE8B9-4549-B8B5-69BC-FD59D6D63968}"/>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2" name="Freeform: Shape 82">
                <a:extLst>
                  <a:ext uri="{FF2B5EF4-FFF2-40B4-BE49-F238E27FC236}">
                    <a16:creationId xmlns:a16="http://schemas.microsoft.com/office/drawing/2014/main" id="{908FDF7F-0171-C344-DCD0-4CE923F1C4C1}"/>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3" name="Freeform: Shape 83">
                <a:extLst>
                  <a:ext uri="{FF2B5EF4-FFF2-40B4-BE49-F238E27FC236}">
                    <a16:creationId xmlns:a16="http://schemas.microsoft.com/office/drawing/2014/main" id="{074891EA-E1D2-0ABB-32CC-5B87DCC14649}"/>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4" name="Freeform: Shape 84">
                <a:extLst>
                  <a:ext uri="{FF2B5EF4-FFF2-40B4-BE49-F238E27FC236}">
                    <a16:creationId xmlns:a16="http://schemas.microsoft.com/office/drawing/2014/main" id="{A661023F-9289-7788-BBE3-9E30C085E972}"/>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5" name="Freeform: Shape 85">
                <a:extLst>
                  <a:ext uri="{FF2B5EF4-FFF2-40B4-BE49-F238E27FC236}">
                    <a16:creationId xmlns:a16="http://schemas.microsoft.com/office/drawing/2014/main" id="{AFC0C986-EE2A-B505-0A2A-4525681745BC}"/>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6" name="Freeform: Shape 86">
                <a:extLst>
                  <a:ext uri="{FF2B5EF4-FFF2-40B4-BE49-F238E27FC236}">
                    <a16:creationId xmlns:a16="http://schemas.microsoft.com/office/drawing/2014/main" id="{0CB5D02D-C120-DB2A-8149-5809F7EB4DCD}"/>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7" name="Freeform: Shape 87">
                <a:extLst>
                  <a:ext uri="{FF2B5EF4-FFF2-40B4-BE49-F238E27FC236}">
                    <a16:creationId xmlns:a16="http://schemas.microsoft.com/office/drawing/2014/main" id="{490D7019-E55B-4CB3-E5E1-97958B2C0922}"/>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8" name="Freeform: Shape 88">
                <a:extLst>
                  <a:ext uri="{FF2B5EF4-FFF2-40B4-BE49-F238E27FC236}">
                    <a16:creationId xmlns:a16="http://schemas.microsoft.com/office/drawing/2014/main" id="{19DF46B0-D453-0029-74A4-9AA71F3625EC}"/>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9" name="Freeform: Shape 89">
                <a:extLst>
                  <a:ext uri="{FF2B5EF4-FFF2-40B4-BE49-F238E27FC236}">
                    <a16:creationId xmlns:a16="http://schemas.microsoft.com/office/drawing/2014/main" id="{494EE9FF-CC9A-E93B-E759-8B297FCFF6B9}"/>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0" name="Freeform: Shape 90">
                <a:extLst>
                  <a:ext uri="{FF2B5EF4-FFF2-40B4-BE49-F238E27FC236}">
                    <a16:creationId xmlns:a16="http://schemas.microsoft.com/office/drawing/2014/main" id="{295C1928-6093-3068-960A-23E24BED7404}"/>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1" name="Freeform: Shape 91">
                <a:extLst>
                  <a:ext uri="{FF2B5EF4-FFF2-40B4-BE49-F238E27FC236}">
                    <a16:creationId xmlns:a16="http://schemas.microsoft.com/office/drawing/2014/main" id="{57C31869-9891-6A5F-8885-0B8739A6EDF8}"/>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2" name="Freeform: Shape 92">
                <a:extLst>
                  <a:ext uri="{FF2B5EF4-FFF2-40B4-BE49-F238E27FC236}">
                    <a16:creationId xmlns:a16="http://schemas.microsoft.com/office/drawing/2014/main" id="{1940349B-BB6E-8580-9D43-D9FC1999B8BB}"/>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3" name="Freeform: Shape 93">
                <a:extLst>
                  <a:ext uri="{FF2B5EF4-FFF2-40B4-BE49-F238E27FC236}">
                    <a16:creationId xmlns:a16="http://schemas.microsoft.com/office/drawing/2014/main" id="{E0F863C9-FE18-416D-1099-2038696BCAE2}"/>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4" name="Freeform: Shape 94">
                <a:extLst>
                  <a:ext uri="{FF2B5EF4-FFF2-40B4-BE49-F238E27FC236}">
                    <a16:creationId xmlns:a16="http://schemas.microsoft.com/office/drawing/2014/main" id="{B1E4CBAE-1AE5-DB6D-FAAA-0C964EA7F59A}"/>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5" name="Freeform: Shape 95">
                <a:extLst>
                  <a:ext uri="{FF2B5EF4-FFF2-40B4-BE49-F238E27FC236}">
                    <a16:creationId xmlns:a16="http://schemas.microsoft.com/office/drawing/2014/main" id="{46373BC7-50E0-580C-E1F4-A75DF04BDDBC}"/>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6" name="Freeform: Shape 96">
                <a:extLst>
                  <a:ext uri="{FF2B5EF4-FFF2-40B4-BE49-F238E27FC236}">
                    <a16:creationId xmlns:a16="http://schemas.microsoft.com/office/drawing/2014/main" id="{9C8554E3-FE9A-65F6-FF20-6D6464FEBD0C}"/>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7" name="Freeform: Shape 97">
                <a:extLst>
                  <a:ext uri="{FF2B5EF4-FFF2-40B4-BE49-F238E27FC236}">
                    <a16:creationId xmlns:a16="http://schemas.microsoft.com/office/drawing/2014/main" id="{EC2E250B-C8DB-DCAA-025E-C9E9B346B583}"/>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8" name="Freeform: Shape 98">
                <a:extLst>
                  <a:ext uri="{FF2B5EF4-FFF2-40B4-BE49-F238E27FC236}">
                    <a16:creationId xmlns:a16="http://schemas.microsoft.com/office/drawing/2014/main" id="{AEA6FDB2-D19E-380B-9EBA-922F576CC260}"/>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9" name="Freeform: Shape 99">
                <a:extLst>
                  <a:ext uri="{FF2B5EF4-FFF2-40B4-BE49-F238E27FC236}">
                    <a16:creationId xmlns:a16="http://schemas.microsoft.com/office/drawing/2014/main" id="{56A94631-7255-F06A-345F-FF3E2FC74EE7}"/>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0" name="Freeform: Shape 100">
                <a:extLst>
                  <a:ext uri="{FF2B5EF4-FFF2-40B4-BE49-F238E27FC236}">
                    <a16:creationId xmlns:a16="http://schemas.microsoft.com/office/drawing/2014/main" id="{35503DB7-C31B-E928-7BCC-D2E99E0E69C2}"/>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1" name="Freeform: Shape 101">
                <a:extLst>
                  <a:ext uri="{FF2B5EF4-FFF2-40B4-BE49-F238E27FC236}">
                    <a16:creationId xmlns:a16="http://schemas.microsoft.com/office/drawing/2014/main" id="{F31F5278-CDAC-C51E-85D2-529D1C6925C5}"/>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2" name="Freeform: Shape 102">
                <a:extLst>
                  <a:ext uri="{FF2B5EF4-FFF2-40B4-BE49-F238E27FC236}">
                    <a16:creationId xmlns:a16="http://schemas.microsoft.com/office/drawing/2014/main" id="{0E8F0E1E-9581-4CB2-F339-4588EC0524F1}"/>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3" name="Freeform: Shape 103">
                <a:extLst>
                  <a:ext uri="{FF2B5EF4-FFF2-40B4-BE49-F238E27FC236}">
                    <a16:creationId xmlns:a16="http://schemas.microsoft.com/office/drawing/2014/main" id="{47372753-B55F-9071-584D-8D9307CBAB6E}"/>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4" name="Freeform: Shape 104">
                <a:extLst>
                  <a:ext uri="{FF2B5EF4-FFF2-40B4-BE49-F238E27FC236}">
                    <a16:creationId xmlns:a16="http://schemas.microsoft.com/office/drawing/2014/main" id="{75F37B65-4612-B5FA-CEA7-F20B41E37DD6}"/>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5" name="Freeform: Shape 105">
                <a:extLst>
                  <a:ext uri="{FF2B5EF4-FFF2-40B4-BE49-F238E27FC236}">
                    <a16:creationId xmlns:a16="http://schemas.microsoft.com/office/drawing/2014/main" id="{7A815CBA-1291-0082-37C8-0CE5B8C6949F}"/>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6" name="Freeform: Shape 106">
                <a:extLst>
                  <a:ext uri="{FF2B5EF4-FFF2-40B4-BE49-F238E27FC236}">
                    <a16:creationId xmlns:a16="http://schemas.microsoft.com/office/drawing/2014/main" id="{42C18937-E05B-61F3-45FB-522771305168}"/>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7" name="Freeform: Shape 107">
                <a:extLst>
                  <a:ext uri="{FF2B5EF4-FFF2-40B4-BE49-F238E27FC236}">
                    <a16:creationId xmlns:a16="http://schemas.microsoft.com/office/drawing/2014/main" id="{56787C0C-CEC9-6D9D-F06C-5B4891B19E2C}"/>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8" name="Freeform: Shape 108">
                <a:extLst>
                  <a:ext uri="{FF2B5EF4-FFF2-40B4-BE49-F238E27FC236}">
                    <a16:creationId xmlns:a16="http://schemas.microsoft.com/office/drawing/2014/main" id="{3903FE2E-0803-128C-00B8-E07D0E316B1A}"/>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9" name="Freeform: Shape 109">
                <a:extLst>
                  <a:ext uri="{FF2B5EF4-FFF2-40B4-BE49-F238E27FC236}">
                    <a16:creationId xmlns:a16="http://schemas.microsoft.com/office/drawing/2014/main" id="{B17519A4-ED68-C3A5-1DD5-23EECE7177AC}"/>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0" name="Freeform: Shape 110">
                <a:extLst>
                  <a:ext uri="{FF2B5EF4-FFF2-40B4-BE49-F238E27FC236}">
                    <a16:creationId xmlns:a16="http://schemas.microsoft.com/office/drawing/2014/main" id="{D6AA2EE3-C6FE-EBC9-69E5-AB242C5DF747}"/>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1" name="Freeform: Shape 111">
                <a:extLst>
                  <a:ext uri="{FF2B5EF4-FFF2-40B4-BE49-F238E27FC236}">
                    <a16:creationId xmlns:a16="http://schemas.microsoft.com/office/drawing/2014/main" id="{44349B78-38D9-785F-F5C2-E9BB18C7650D}"/>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2" name="Freeform: Shape 112">
                <a:extLst>
                  <a:ext uri="{FF2B5EF4-FFF2-40B4-BE49-F238E27FC236}">
                    <a16:creationId xmlns:a16="http://schemas.microsoft.com/office/drawing/2014/main" id="{C50BDA63-37D9-C516-008C-1E9D5A5C1363}"/>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3" name="Freeform: Shape 113">
                <a:extLst>
                  <a:ext uri="{FF2B5EF4-FFF2-40B4-BE49-F238E27FC236}">
                    <a16:creationId xmlns:a16="http://schemas.microsoft.com/office/drawing/2014/main" id="{AEB19F9E-4F8F-9498-925A-AD08996005F3}"/>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4" name="Freeform: Shape 114">
                <a:extLst>
                  <a:ext uri="{FF2B5EF4-FFF2-40B4-BE49-F238E27FC236}">
                    <a16:creationId xmlns:a16="http://schemas.microsoft.com/office/drawing/2014/main" id="{D2E078F2-BF50-CAD2-8D82-385C47EB47EC}"/>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5" name="Freeform: Shape 115">
                <a:extLst>
                  <a:ext uri="{FF2B5EF4-FFF2-40B4-BE49-F238E27FC236}">
                    <a16:creationId xmlns:a16="http://schemas.microsoft.com/office/drawing/2014/main" id="{43836647-A834-F813-226E-2C277B11549A}"/>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6" name="Freeform: Shape 116">
                <a:extLst>
                  <a:ext uri="{FF2B5EF4-FFF2-40B4-BE49-F238E27FC236}">
                    <a16:creationId xmlns:a16="http://schemas.microsoft.com/office/drawing/2014/main" id="{806CC8CE-A646-651C-6CAF-23FF2AE8B01A}"/>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7" name="Freeform: Shape 117">
                <a:extLst>
                  <a:ext uri="{FF2B5EF4-FFF2-40B4-BE49-F238E27FC236}">
                    <a16:creationId xmlns:a16="http://schemas.microsoft.com/office/drawing/2014/main" id="{78300187-E825-2273-59EB-6128CFD08B35}"/>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8" name="Freeform: Shape 118">
                <a:extLst>
                  <a:ext uri="{FF2B5EF4-FFF2-40B4-BE49-F238E27FC236}">
                    <a16:creationId xmlns:a16="http://schemas.microsoft.com/office/drawing/2014/main" id="{20CA2924-49C1-C80A-9FF5-880F154E12E3}"/>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9" name="Freeform: Shape 119">
                <a:extLst>
                  <a:ext uri="{FF2B5EF4-FFF2-40B4-BE49-F238E27FC236}">
                    <a16:creationId xmlns:a16="http://schemas.microsoft.com/office/drawing/2014/main" id="{0623BE61-7FE1-8707-D662-D1BEC24731A8}"/>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0" name="Freeform: Shape 120">
                <a:extLst>
                  <a:ext uri="{FF2B5EF4-FFF2-40B4-BE49-F238E27FC236}">
                    <a16:creationId xmlns:a16="http://schemas.microsoft.com/office/drawing/2014/main" id="{615FC3CE-AECA-0CFA-29E3-BEA28BCF5311}"/>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1" name="Freeform: Shape 121">
                <a:extLst>
                  <a:ext uri="{FF2B5EF4-FFF2-40B4-BE49-F238E27FC236}">
                    <a16:creationId xmlns:a16="http://schemas.microsoft.com/office/drawing/2014/main" id="{E794AFEA-9EA2-108E-E5EE-10F722633B57}"/>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2" name="Freeform: Shape 122">
                <a:extLst>
                  <a:ext uri="{FF2B5EF4-FFF2-40B4-BE49-F238E27FC236}">
                    <a16:creationId xmlns:a16="http://schemas.microsoft.com/office/drawing/2014/main" id="{075F15DF-EE2C-3BDE-0FD9-2584CF4C4B82}"/>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3" name="Freeform: Shape 123">
                <a:extLst>
                  <a:ext uri="{FF2B5EF4-FFF2-40B4-BE49-F238E27FC236}">
                    <a16:creationId xmlns:a16="http://schemas.microsoft.com/office/drawing/2014/main" id="{13FEE45A-F1BD-FC49-7AF5-23B2C0D75807}"/>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4" name="Freeform: Shape 124">
                <a:extLst>
                  <a:ext uri="{FF2B5EF4-FFF2-40B4-BE49-F238E27FC236}">
                    <a16:creationId xmlns:a16="http://schemas.microsoft.com/office/drawing/2014/main" id="{E14DA1E7-AD5B-829B-4A39-D09E6729F8C4}"/>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5" name="Freeform: Shape 125">
                <a:extLst>
                  <a:ext uri="{FF2B5EF4-FFF2-40B4-BE49-F238E27FC236}">
                    <a16:creationId xmlns:a16="http://schemas.microsoft.com/office/drawing/2014/main" id="{0A036800-369B-C574-A002-48F1AFE8D7F8}"/>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6" name="Freeform: Shape 126">
                <a:extLst>
                  <a:ext uri="{FF2B5EF4-FFF2-40B4-BE49-F238E27FC236}">
                    <a16:creationId xmlns:a16="http://schemas.microsoft.com/office/drawing/2014/main" id="{DBA93790-BD6C-FD50-8ACD-7D62488E3E99}"/>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7" name="Freeform: Shape 127">
                <a:extLst>
                  <a:ext uri="{FF2B5EF4-FFF2-40B4-BE49-F238E27FC236}">
                    <a16:creationId xmlns:a16="http://schemas.microsoft.com/office/drawing/2014/main" id="{2DD50C5F-26FC-A855-6985-9262F9F51240}"/>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8" name="Freeform: Shape 128">
                <a:extLst>
                  <a:ext uri="{FF2B5EF4-FFF2-40B4-BE49-F238E27FC236}">
                    <a16:creationId xmlns:a16="http://schemas.microsoft.com/office/drawing/2014/main" id="{5DCE9473-CEA9-585E-11F2-87C36D51D15A}"/>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9" name="Freeform: Shape 129">
                <a:extLst>
                  <a:ext uri="{FF2B5EF4-FFF2-40B4-BE49-F238E27FC236}">
                    <a16:creationId xmlns:a16="http://schemas.microsoft.com/office/drawing/2014/main" id="{5BAEE784-8477-C98C-E879-E2F1E3BF6E8C}"/>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0" name="Freeform: Shape 130">
                <a:extLst>
                  <a:ext uri="{FF2B5EF4-FFF2-40B4-BE49-F238E27FC236}">
                    <a16:creationId xmlns:a16="http://schemas.microsoft.com/office/drawing/2014/main" id="{8252358F-BD1F-7811-59D1-5E49789C2A9B}"/>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1" name="Freeform: Shape 131">
                <a:extLst>
                  <a:ext uri="{FF2B5EF4-FFF2-40B4-BE49-F238E27FC236}">
                    <a16:creationId xmlns:a16="http://schemas.microsoft.com/office/drawing/2014/main" id="{54968716-3EDB-DAF3-B8AB-FD40C4246376}"/>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2" name="Freeform: Shape 132">
                <a:extLst>
                  <a:ext uri="{FF2B5EF4-FFF2-40B4-BE49-F238E27FC236}">
                    <a16:creationId xmlns:a16="http://schemas.microsoft.com/office/drawing/2014/main" id="{30FF2F03-BBB3-D49B-9FE1-7BBDC04BBDE5}"/>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3" name="Freeform: Shape 133">
                <a:extLst>
                  <a:ext uri="{FF2B5EF4-FFF2-40B4-BE49-F238E27FC236}">
                    <a16:creationId xmlns:a16="http://schemas.microsoft.com/office/drawing/2014/main" id="{82D80341-08EB-17B9-B18F-BD3849131E64}"/>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4" name="Freeform: Shape 134">
                <a:extLst>
                  <a:ext uri="{FF2B5EF4-FFF2-40B4-BE49-F238E27FC236}">
                    <a16:creationId xmlns:a16="http://schemas.microsoft.com/office/drawing/2014/main" id="{269367E8-9CA7-72D5-52CB-96C826C3A2E8}"/>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5" name="Freeform: Shape 135">
                <a:extLst>
                  <a:ext uri="{FF2B5EF4-FFF2-40B4-BE49-F238E27FC236}">
                    <a16:creationId xmlns:a16="http://schemas.microsoft.com/office/drawing/2014/main" id="{A3547B88-50C4-A12A-8860-D4E6C7105BAB}"/>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6" name="Freeform: Shape 136">
                <a:extLst>
                  <a:ext uri="{FF2B5EF4-FFF2-40B4-BE49-F238E27FC236}">
                    <a16:creationId xmlns:a16="http://schemas.microsoft.com/office/drawing/2014/main" id="{89430A30-2221-C602-9D9A-715743F43722}"/>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7" name="Freeform: Shape 137">
                <a:extLst>
                  <a:ext uri="{FF2B5EF4-FFF2-40B4-BE49-F238E27FC236}">
                    <a16:creationId xmlns:a16="http://schemas.microsoft.com/office/drawing/2014/main" id="{EA844109-1640-678A-75D3-A4CDDD8BE484}"/>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8" name="Freeform: Shape 138">
                <a:extLst>
                  <a:ext uri="{FF2B5EF4-FFF2-40B4-BE49-F238E27FC236}">
                    <a16:creationId xmlns:a16="http://schemas.microsoft.com/office/drawing/2014/main" id="{E7D384B9-B2B8-15FE-E1D4-159B929EA1F4}"/>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9" name="Freeform: Shape 139">
                <a:extLst>
                  <a:ext uri="{FF2B5EF4-FFF2-40B4-BE49-F238E27FC236}">
                    <a16:creationId xmlns:a16="http://schemas.microsoft.com/office/drawing/2014/main" id="{A27B39A9-5D38-8DA5-CC28-8466F9D4186B}"/>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0" name="Freeform: Shape 140">
                <a:extLst>
                  <a:ext uri="{FF2B5EF4-FFF2-40B4-BE49-F238E27FC236}">
                    <a16:creationId xmlns:a16="http://schemas.microsoft.com/office/drawing/2014/main" id="{6A772500-77E3-8018-529D-0D7509D37D75}"/>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1" name="Freeform: Shape 141">
                <a:extLst>
                  <a:ext uri="{FF2B5EF4-FFF2-40B4-BE49-F238E27FC236}">
                    <a16:creationId xmlns:a16="http://schemas.microsoft.com/office/drawing/2014/main" id="{D66BF6C0-B515-70AF-7736-BEB97BA2DE0F}"/>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2" name="Freeform: Shape 142">
                <a:extLst>
                  <a:ext uri="{FF2B5EF4-FFF2-40B4-BE49-F238E27FC236}">
                    <a16:creationId xmlns:a16="http://schemas.microsoft.com/office/drawing/2014/main" id="{C47EBE33-DB15-204C-4235-300511FEC7F7}"/>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3" name="Freeform: Shape 143">
                <a:extLst>
                  <a:ext uri="{FF2B5EF4-FFF2-40B4-BE49-F238E27FC236}">
                    <a16:creationId xmlns:a16="http://schemas.microsoft.com/office/drawing/2014/main" id="{9C66F006-24DF-3E46-2E6D-FB7FFDCD4C31}"/>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4" name="Freeform: Shape 144">
                <a:extLst>
                  <a:ext uri="{FF2B5EF4-FFF2-40B4-BE49-F238E27FC236}">
                    <a16:creationId xmlns:a16="http://schemas.microsoft.com/office/drawing/2014/main" id="{4514610F-217F-A035-C6B3-06B75A85292B}"/>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5" name="Freeform: Shape 145">
                <a:extLst>
                  <a:ext uri="{FF2B5EF4-FFF2-40B4-BE49-F238E27FC236}">
                    <a16:creationId xmlns:a16="http://schemas.microsoft.com/office/drawing/2014/main" id="{A5AD2EB7-5D51-FF27-7FA8-DA776C9FD93B}"/>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6" name="Freeform: Shape 146">
                <a:extLst>
                  <a:ext uri="{FF2B5EF4-FFF2-40B4-BE49-F238E27FC236}">
                    <a16:creationId xmlns:a16="http://schemas.microsoft.com/office/drawing/2014/main" id="{0664711E-419C-EF75-A74C-BF27A30635AB}"/>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7" name="Freeform: Shape 147">
                <a:extLst>
                  <a:ext uri="{FF2B5EF4-FFF2-40B4-BE49-F238E27FC236}">
                    <a16:creationId xmlns:a16="http://schemas.microsoft.com/office/drawing/2014/main" id="{9D78D87B-DD83-69FB-8501-964FB0A59BD9}"/>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8" name="Freeform: Shape 148">
                <a:extLst>
                  <a:ext uri="{FF2B5EF4-FFF2-40B4-BE49-F238E27FC236}">
                    <a16:creationId xmlns:a16="http://schemas.microsoft.com/office/drawing/2014/main" id="{FF87B9A5-AE42-6CE3-6786-002A7005C1C1}"/>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9" name="Freeform: Shape 149">
                <a:extLst>
                  <a:ext uri="{FF2B5EF4-FFF2-40B4-BE49-F238E27FC236}">
                    <a16:creationId xmlns:a16="http://schemas.microsoft.com/office/drawing/2014/main" id="{37AAFF2B-12F2-2B81-9777-1C50583BE7B6}"/>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0" name="Freeform: Shape 150">
                <a:extLst>
                  <a:ext uri="{FF2B5EF4-FFF2-40B4-BE49-F238E27FC236}">
                    <a16:creationId xmlns:a16="http://schemas.microsoft.com/office/drawing/2014/main" id="{65695FC6-F28C-B194-AF0B-B38C986A7316}"/>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1" name="Freeform: Shape 151">
                <a:extLst>
                  <a:ext uri="{FF2B5EF4-FFF2-40B4-BE49-F238E27FC236}">
                    <a16:creationId xmlns:a16="http://schemas.microsoft.com/office/drawing/2014/main" id="{640A9A39-9EA1-67BB-3A67-946AF9AC2602}"/>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2" name="Freeform: Shape 152">
                <a:extLst>
                  <a:ext uri="{FF2B5EF4-FFF2-40B4-BE49-F238E27FC236}">
                    <a16:creationId xmlns:a16="http://schemas.microsoft.com/office/drawing/2014/main" id="{2EF0E480-21CB-6C0D-7B14-199CBAF8E7F6}"/>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3" name="Freeform: Shape 153">
                <a:extLst>
                  <a:ext uri="{FF2B5EF4-FFF2-40B4-BE49-F238E27FC236}">
                    <a16:creationId xmlns:a16="http://schemas.microsoft.com/office/drawing/2014/main" id="{536D3CC6-FE14-CA21-C836-622C65119C27}"/>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4" name="Freeform: Shape 154">
                <a:extLst>
                  <a:ext uri="{FF2B5EF4-FFF2-40B4-BE49-F238E27FC236}">
                    <a16:creationId xmlns:a16="http://schemas.microsoft.com/office/drawing/2014/main" id="{5C3B5A85-7877-436C-CE6B-49D3845AE0E7}"/>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5" name="Freeform: Shape 155">
                <a:extLst>
                  <a:ext uri="{FF2B5EF4-FFF2-40B4-BE49-F238E27FC236}">
                    <a16:creationId xmlns:a16="http://schemas.microsoft.com/office/drawing/2014/main" id="{29589CEC-FE47-C796-6FEE-16E2B0AE80FE}"/>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6" name="Freeform: Shape 156">
                <a:extLst>
                  <a:ext uri="{FF2B5EF4-FFF2-40B4-BE49-F238E27FC236}">
                    <a16:creationId xmlns:a16="http://schemas.microsoft.com/office/drawing/2014/main" id="{DFC94B47-BD5E-1ABD-6505-444221B323D7}"/>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7" name="Freeform: Shape 157">
                <a:extLst>
                  <a:ext uri="{FF2B5EF4-FFF2-40B4-BE49-F238E27FC236}">
                    <a16:creationId xmlns:a16="http://schemas.microsoft.com/office/drawing/2014/main" id="{E9714719-4BDE-53C2-57A8-4270BE42E74C}"/>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8" name="Freeform: Shape 158">
                <a:extLst>
                  <a:ext uri="{FF2B5EF4-FFF2-40B4-BE49-F238E27FC236}">
                    <a16:creationId xmlns:a16="http://schemas.microsoft.com/office/drawing/2014/main" id="{2304E6E0-F98C-98DE-D581-D76DA3FA451E}"/>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9" name="Freeform: Shape 159">
                <a:extLst>
                  <a:ext uri="{FF2B5EF4-FFF2-40B4-BE49-F238E27FC236}">
                    <a16:creationId xmlns:a16="http://schemas.microsoft.com/office/drawing/2014/main" id="{A11F7817-37EB-6DC4-D11D-998C39895D62}"/>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0" name="Freeform: Shape 160">
                <a:extLst>
                  <a:ext uri="{FF2B5EF4-FFF2-40B4-BE49-F238E27FC236}">
                    <a16:creationId xmlns:a16="http://schemas.microsoft.com/office/drawing/2014/main" id="{1B8979D6-54DF-54E1-09B8-9B253DB2BE7B}"/>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1" name="Freeform: Shape 161">
                <a:extLst>
                  <a:ext uri="{FF2B5EF4-FFF2-40B4-BE49-F238E27FC236}">
                    <a16:creationId xmlns:a16="http://schemas.microsoft.com/office/drawing/2014/main" id="{ACF28224-940C-A02B-A447-5831E3545EC1}"/>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2" name="Freeform: Shape 162">
                <a:extLst>
                  <a:ext uri="{FF2B5EF4-FFF2-40B4-BE49-F238E27FC236}">
                    <a16:creationId xmlns:a16="http://schemas.microsoft.com/office/drawing/2014/main" id="{05ED8F3F-CF47-ADF7-753B-503AAB62E9B1}"/>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3" name="Freeform: Shape 163">
                <a:extLst>
                  <a:ext uri="{FF2B5EF4-FFF2-40B4-BE49-F238E27FC236}">
                    <a16:creationId xmlns:a16="http://schemas.microsoft.com/office/drawing/2014/main" id="{FAFA6E49-45E0-0FA2-A2E8-D0627D2A3519}"/>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4" name="Freeform: Shape 164">
                <a:extLst>
                  <a:ext uri="{FF2B5EF4-FFF2-40B4-BE49-F238E27FC236}">
                    <a16:creationId xmlns:a16="http://schemas.microsoft.com/office/drawing/2014/main" id="{0243BDD3-6FDA-E6AC-B114-9B571D93758B}"/>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5" name="Freeform: Shape 165">
                <a:extLst>
                  <a:ext uri="{FF2B5EF4-FFF2-40B4-BE49-F238E27FC236}">
                    <a16:creationId xmlns:a16="http://schemas.microsoft.com/office/drawing/2014/main" id="{09AF4E99-E624-B7AB-49C6-28F07C7B5442}"/>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6" name="Freeform: Shape 166">
                <a:extLst>
                  <a:ext uri="{FF2B5EF4-FFF2-40B4-BE49-F238E27FC236}">
                    <a16:creationId xmlns:a16="http://schemas.microsoft.com/office/drawing/2014/main" id="{AC0BA060-FAF3-7926-21A8-D2EDC3C78906}"/>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7" name="Freeform: Shape 167">
                <a:extLst>
                  <a:ext uri="{FF2B5EF4-FFF2-40B4-BE49-F238E27FC236}">
                    <a16:creationId xmlns:a16="http://schemas.microsoft.com/office/drawing/2014/main" id="{F16189B5-BA02-3152-DA74-7AC988986F3B}"/>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8" name="Freeform: Shape 168">
                <a:extLst>
                  <a:ext uri="{FF2B5EF4-FFF2-40B4-BE49-F238E27FC236}">
                    <a16:creationId xmlns:a16="http://schemas.microsoft.com/office/drawing/2014/main" id="{8DC0FCD1-850A-921D-D519-499576743B4D}"/>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9" name="Freeform: Shape 169">
                <a:extLst>
                  <a:ext uri="{FF2B5EF4-FFF2-40B4-BE49-F238E27FC236}">
                    <a16:creationId xmlns:a16="http://schemas.microsoft.com/office/drawing/2014/main" id="{59CFD7AB-6024-E9F1-2B0C-E900B6A8326A}"/>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0" name="Freeform: Shape 170">
                <a:extLst>
                  <a:ext uri="{FF2B5EF4-FFF2-40B4-BE49-F238E27FC236}">
                    <a16:creationId xmlns:a16="http://schemas.microsoft.com/office/drawing/2014/main" id="{E0363254-F80B-213A-DAD8-0F8D75FBCFA3}"/>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1" name="Freeform: Shape 171">
                <a:extLst>
                  <a:ext uri="{FF2B5EF4-FFF2-40B4-BE49-F238E27FC236}">
                    <a16:creationId xmlns:a16="http://schemas.microsoft.com/office/drawing/2014/main" id="{11B08829-6249-3661-7495-7B42D8749D27}"/>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2" name="Freeform: Shape 172">
                <a:extLst>
                  <a:ext uri="{FF2B5EF4-FFF2-40B4-BE49-F238E27FC236}">
                    <a16:creationId xmlns:a16="http://schemas.microsoft.com/office/drawing/2014/main" id="{6742C0D9-D012-A9C1-D545-080226EBA97B}"/>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3" name="Freeform: Shape 173">
                <a:extLst>
                  <a:ext uri="{FF2B5EF4-FFF2-40B4-BE49-F238E27FC236}">
                    <a16:creationId xmlns:a16="http://schemas.microsoft.com/office/drawing/2014/main" id="{F935FCEC-7B57-8775-14F8-F176106DB9B3}"/>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4" name="Freeform: Shape 174">
                <a:extLst>
                  <a:ext uri="{FF2B5EF4-FFF2-40B4-BE49-F238E27FC236}">
                    <a16:creationId xmlns:a16="http://schemas.microsoft.com/office/drawing/2014/main" id="{9FBF97DB-C381-D96F-F1CB-5D58FF806F38}"/>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5" name="Freeform: Shape 175">
                <a:extLst>
                  <a:ext uri="{FF2B5EF4-FFF2-40B4-BE49-F238E27FC236}">
                    <a16:creationId xmlns:a16="http://schemas.microsoft.com/office/drawing/2014/main" id="{0E5ED519-5EA1-CCE6-4289-F9BFF38F17C0}"/>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6" name="Freeform: Shape 176">
                <a:extLst>
                  <a:ext uri="{FF2B5EF4-FFF2-40B4-BE49-F238E27FC236}">
                    <a16:creationId xmlns:a16="http://schemas.microsoft.com/office/drawing/2014/main" id="{49A89015-58D0-CBB8-FF27-1FB6E6BA3DFC}"/>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7" name="Freeform: Shape 177">
                <a:extLst>
                  <a:ext uri="{FF2B5EF4-FFF2-40B4-BE49-F238E27FC236}">
                    <a16:creationId xmlns:a16="http://schemas.microsoft.com/office/drawing/2014/main" id="{D78A478E-3DF9-8720-3DE4-5BC21E9C0CFA}"/>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8" name="Freeform: Shape 178">
                <a:extLst>
                  <a:ext uri="{FF2B5EF4-FFF2-40B4-BE49-F238E27FC236}">
                    <a16:creationId xmlns:a16="http://schemas.microsoft.com/office/drawing/2014/main" id="{8D1A2296-7222-CE6F-9226-D9F76A31C840}"/>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9" name="Freeform: Shape 179">
                <a:extLst>
                  <a:ext uri="{FF2B5EF4-FFF2-40B4-BE49-F238E27FC236}">
                    <a16:creationId xmlns:a16="http://schemas.microsoft.com/office/drawing/2014/main" id="{84279A91-41EF-5AE6-CA33-78E3F25ECFD4}"/>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0" name="Freeform: Shape 180">
                <a:extLst>
                  <a:ext uri="{FF2B5EF4-FFF2-40B4-BE49-F238E27FC236}">
                    <a16:creationId xmlns:a16="http://schemas.microsoft.com/office/drawing/2014/main" id="{162FB25F-268E-6545-5E7F-57ED7FD839F1}"/>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1" name="Freeform: Shape 181">
                <a:extLst>
                  <a:ext uri="{FF2B5EF4-FFF2-40B4-BE49-F238E27FC236}">
                    <a16:creationId xmlns:a16="http://schemas.microsoft.com/office/drawing/2014/main" id="{FDF8EE58-3B73-2E42-AADF-71007FA6D26A}"/>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2" name="Freeform: Shape 182">
                <a:extLst>
                  <a:ext uri="{FF2B5EF4-FFF2-40B4-BE49-F238E27FC236}">
                    <a16:creationId xmlns:a16="http://schemas.microsoft.com/office/drawing/2014/main" id="{3E80C55D-2DB6-9584-52CC-B278C14C36DE}"/>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3" name="Freeform: Shape 183">
                <a:extLst>
                  <a:ext uri="{FF2B5EF4-FFF2-40B4-BE49-F238E27FC236}">
                    <a16:creationId xmlns:a16="http://schemas.microsoft.com/office/drawing/2014/main" id="{35ED5EA4-B5B9-995D-E47E-27B3126058B2}"/>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4" name="Freeform: Shape 184">
                <a:extLst>
                  <a:ext uri="{FF2B5EF4-FFF2-40B4-BE49-F238E27FC236}">
                    <a16:creationId xmlns:a16="http://schemas.microsoft.com/office/drawing/2014/main" id="{055E7755-A275-88BB-BF6B-C424313044EC}"/>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5" name="Freeform: Shape 185">
                <a:extLst>
                  <a:ext uri="{FF2B5EF4-FFF2-40B4-BE49-F238E27FC236}">
                    <a16:creationId xmlns:a16="http://schemas.microsoft.com/office/drawing/2014/main" id="{CEB30FB7-3A70-92BF-ED07-CD6F5CE5891E}"/>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6" name="Freeform: Shape 186">
                <a:extLst>
                  <a:ext uri="{FF2B5EF4-FFF2-40B4-BE49-F238E27FC236}">
                    <a16:creationId xmlns:a16="http://schemas.microsoft.com/office/drawing/2014/main" id="{7F502B4D-B7B4-B8C5-D3C7-B23034A44AF7}"/>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7" name="Freeform: Shape 187">
                <a:extLst>
                  <a:ext uri="{FF2B5EF4-FFF2-40B4-BE49-F238E27FC236}">
                    <a16:creationId xmlns:a16="http://schemas.microsoft.com/office/drawing/2014/main" id="{F20CB2EC-A066-40F5-C388-D3449A9E4624}"/>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8" name="Freeform: Shape 188">
                <a:extLst>
                  <a:ext uri="{FF2B5EF4-FFF2-40B4-BE49-F238E27FC236}">
                    <a16:creationId xmlns:a16="http://schemas.microsoft.com/office/drawing/2014/main" id="{7F103F2D-E39B-BC53-078D-F8E143840343}"/>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9" name="Freeform: Shape 189">
                <a:extLst>
                  <a:ext uri="{FF2B5EF4-FFF2-40B4-BE49-F238E27FC236}">
                    <a16:creationId xmlns:a16="http://schemas.microsoft.com/office/drawing/2014/main" id="{6EB3BBF4-5D1B-91AB-4A5A-B973EFD42644}"/>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0" name="Freeform: Shape 190">
                <a:extLst>
                  <a:ext uri="{FF2B5EF4-FFF2-40B4-BE49-F238E27FC236}">
                    <a16:creationId xmlns:a16="http://schemas.microsoft.com/office/drawing/2014/main" id="{8E774C52-9AB8-F054-48A3-2BB10B0A046D}"/>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1" name="Freeform: Shape 191">
                <a:extLst>
                  <a:ext uri="{FF2B5EF4-FFF2-40B4-BE49-F238E27FC236}">
                    <a16:creationId xmlns:a16="http://schemas.microsoft.com/office/drawing/2014/main" id="{EC6969BF-BE07-21AA-65ED-12F66052D07E}"/>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2" name="Freeform: Shape 192">
                <a:extLst>
                  <a:ext uri="{FF2B5EF4-FFF2-40B4-BE49-F238E27FC236}">
                    <a16:creationId xmlns:a16="http://schemas.microsoft.com/office/drawing/2014/main" id="{7355DA7F-89E3-66A8-862B-55A01F88AF7F}"/>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3" name="Freeform: Shape 193">
                <a:extLst>
                  <a:ext uri="{FF2B5EF4-FFF2-40B4-BE49-F238E27FC236}">
                    <a16:creationId xmlns:a16="http://schemas.microsoft.com/office/drawing/2014/main" id="{256F0C4F-FA49-2DE0-7E68-99DCFC80A7D4}"/>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4" name="Freeform: Shape 194">
                <a:extLst>
                  <a:ext uri="{FF2B5EF4-FFF2-40B4-BE49-F238E27FC236}">
                    <a16:creationId xmlns:a16="http://schemas.microsoft.com/office/drawing/2014/main" id="{975B0A5C-3A8A-75A7-6153-FDAB4A0D0313}"/>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5" name="Freeform: Shape 195">
                <a:extLst>
                  <a:ext uri="{FF2B5EF4-FFF2-40B4-BE49-F238E27FC236}">
                    <a16:creationId xmlns:a16="http://schemas.microsoft.com/office/drawing/2014/main" id="{6703D9DA-4232-9AE2-164D-E2680147E5E7}"/>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sp>
        <p:nvSpPr>
          <p:cNvPr id="356" name="TextBox 5">
            <a:extLst>
              <a:ext uri="{FF2B5EF4-FFF2-40B4-BE49-F238E27FC236}">
                <a16:creationId xmlns:a16="http://schemas.microsoft.com/office/drawing/2014/main" id="{B8260055-2148-6D22-54C9-C4A9F9F24374}"/>
              </a:ext>
            </a:extLst>
          </p:cNvPr>
          <p:cNvSpPr txBox="1"/>
          <p:nvPr/>
        </p:nvSpPr>
        <p:spPr>
          <a:xfrm>
            <a:off x="8179865" y="5547225"/>
            <a:ext cx="2454514"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Aptos"/>
                <a:hlinkClick r:id="rId4" tooltip="https://www.jofem.org/index.php/jofem/about/submissions"/>
              </a:rPr>
              <a:t>This Photo</a:t>
            </a:r>
            <a:r>
              <a:rPr lang="en-GB" sz="700" b="0" i="0" u="none" strike="noStrike" kern="1200" cap="none" spc="0" baseline="0">
                <a:solidFill>
                  <a:srgbClr val="FFFFFF"/>
                </a:solidFill>
                <a:uFillTx/>
                <a:latin typeface="Aptos"/>
              </a:rPr>
              <a:t> by Unknown Author is licensed under </a:t>
            </a:r>
            <a:r>
              <a:rPr lang="en-GB" sz="700" b="0" i="0" u="none" strike="noStrike" kern="1200" cap="none" spc="0" baseline="0">
                <a:solidFill>
                  <a:srgbClr val="FFFFFF"/>
                </a:solidFill>
                <a:uFillTx/>
                <a:latin typeface="Aptos"/>
                <a:hlinkClick r:id="rId5" tooltip="https://creativecommons.org/licenses/by-nc/3.0/"/>
              </a:rPr>
              <a:t>CC BY-NC</a:t>
            </a:r>
            <a:endParaRPr lang="en-GB" sz="700" b="0" i="0" u="none" strike="noStrike" kern="1200" cap="none" spc="0" baseline="0">
              <a:solidFill>
                <a:srgbClr val="FFFFFF"/>
              </a:solidFill>
              <a:uFillTx/>
              <a:latin typeface="Apto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bg>
      <p:bgPr>
        <a:solidFill>
          <a:srgbClr val="FFFFFF"/>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0A0D89BF-09AF-A701-6A91-61157D2D8F4D}"/>
              </a:ext>
            </a:extLst>
          </p:cNvPr>
          <p:cNvSpPr>
            <a:spLocks noMove="1" noResize="1"/>
          </p:cNvSpPr>
          <p:nvPr/>
        </p:nvSpPr>
        <p:spPr>
          <a:xfrm>
            <a:off x="0" y="0"/>
            <a:ext cx="12191996" cy="6861739"/>
          </a:xfrm>
          <a:prstGeom prst="rect">
            <a:avLst/>
          </a:pr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BD2BF5CB-3CE3-EB7F-5683-7E7B681738B1}"/>
              </a:ext>
            </a:extLst>
          </p:cNvPr>
          <p:cNvSpPr txBox="1">
            <a:spLocks noGrp="1"/>
          </p:cNvSpPr>
          <p:nvPr>
            <p:ph type="ctrTitle"/>
          </p:nvPr>
        </p:nvSpPr>
        <p:spPr>
          <a:xfrm>
            <a:off x="4362940" y="295863"/>
            <a:ext cx="5396130" cy="734967"/>
          </a:xfrm>
        </p:spPr>
        <p:txBody>
          <a:bodyPr anchorCtr="0"/>
          <a:lstStyle/>
          <a:p>
            <a:pPr lvl="0" algn="l"/>
            <a:r>
              <a:rPr lang="en-GB" sz="2000">
                <a:solidFill>
                  <a:srgbClr val="FFFFFF"/>
                </a:solidFill>
                <a:latin typeface="Arial Black" pitchFamily="34"/>
              </a:rPr>
              <a:t>"Sample Twitter Campaign"</a:t>
            </a:r>
          </a:p>
        </p:txBody>
      </p:sp>
      <p:sp>
        <p:nvSpPr>
          <p:cNvPr id="4" name="Subtitle 2">
            <a:extLst>
              <a:ext uri="{FF2B5EF4-FFF2-40B4-BE49-F238E27FC236}">
                <a16:creationId xmlns:a16="http://schemas.microsoft.com/office/drawing/2014/main" id="{54DCE66A-DD2A-8798-1839-29B2FA746525}"/>
              </a:ext>
            </a:extLst>
          </p:cNvPr>
          <p:cNvSpPr txBox="1">
            <a:spLocks noGrp="1"/>
          </p:cNvSpPr>
          <p:nvPr>
            <p:ph type="subTitle" idx="1"/>
          </p:nvPr>
        </p:nvSpPr>
        <p:spPr>
          <a:xfrm>
            <a:off x="206864" y="1233580"/>
            <a:ext cx="4033921" cy="5829510"/>
          </a:xfrm>
        </p:spPr>
        <p:txBody>
          <a:bodyPr anchorCtr="0"/>
          <a:lstStyle/>
          <a:p>
            <a:pPr lvl="0" algn="l">
              <a:lnSpc>
                <a:spcPct val="80000"/>
              </a:lnSpc>
            </a:pPr>
            <a:r>
              <a:rPr lang="en-GB" sz="1600">
                <a:solidFill>
                  <a:srgbClr val="FFFFFF"/>
                </a:solidFill>
                <a:latin typeface="Arial" pitchFamily="34"/>
                <a:cs typeface="Arial" pitchFamily="34"/>
              </a:rPr>
              <a:t>1. </a:t>
            </a:r>
            <a:r>
              <a:rPr lang="en-GB" sz="1600" b="1">
                <a:solidFill>
                  <a:srgbClr val="FFFFFF"/>
                </a:solidFill>
                <a:latin typeface="Arial" pitchFamily="34"/>
                <a:cs typeface="Arial" pitchFamily="34"/>
              </a:rPr>
              <a:t>Overview:</a:t>
            </a:r>
          </a:p>
          <a:p>
            <a:pPr marL="285750" lvl="0" indent="-285750" algn="l">
              <a:lnSpc>
                <a:spcPct val="80000"/>
              </a:lnSpc>
              <a:buChar char="•"/>
            </a:pPr>
            <a:r>
              <a:rPr lang="en-GB" sz="1600">
                <a:solidFill>
                  <a:srgbClr val="FFFFFF"/>
                </a:solidFill>
                <a:latin typeface="Arial" pitchFamily="34"/>
                <a:cs typeface="Arial" pitchFamily="34"/>
              </a:rPr>
              <a:t>Imagine a Subway Twitter campaign promoting a new sustainable menu item, the "Green Delight Sandwich.“</a:t>
            </a:r>
          </a:p>
          <a:p>
            <a:pPr lvl="0" algn="l">
              <a:lnSpc>
                <a:spcPct val="80000"/>
              </a:lnSpc>
            </a:pPr>
            <a:r>
              <a:rPr lang="en-GB" sz="1600">
                <a:solidFill>
                  <a:srgbClr val="FFFFFF"/>
                </a:solidFill>
                <a:latin typeface="Arial" pitchFamily="34"/>
                <a:cs typeface="Arial" pitchFamily="34"/>
              </a:rPr>
              <a:t>2. </a:t>
            </a:r>
            <a:r>
              <a:rPr lang="en-GB" sz="1600" b="1">
                <a:solidFill>
                  <a:srgbClr val="FFFFFF"/>
                </a:solidFill>
                <a:latin typeface="Arial" pitchFamily="34"/>
                <a:cs typeface="Arial" pitchFamily="34"/>
              </a:rPr>
              <a:t>Leveraging Twitter:</a:t>
            </a:r>
          </a:p>
          <a:p>
            <a:pPr marL="285750" lvl="0" indent="-285750" algn="l">
              <a:lnSpc>
                <a:spcPct val="80000"/>
              </a:lnSpc>
              <a:buChar char="•"/>
            </a:pPr>
            <a:r>
              <a:rPr lang="en-GB" sz="1600">
                <a:solidFill>
                  <a:srgbClr val="FFFFFF"/>
                </a:solidFill>
                <a:latin typeface="Arial" pitchFamily="34"/>
                <a:cs typeface="Arial" pitchFamily="34"/>
              </a:rPr>
              <a:t>We utilize Twitter's real-time posting to announce the Green Delight Sandwich's launch.</a:t>
            </a:r>
          </a:p>
          <a:p>
            <a:pPr marL="285750" lvl="0" indent="-285750" algn="l">
              <a:lnSpc>
                <a:spcPct val="80000"/>
              </a:lnSpc>
              <a:buChar char="•"/>
            </a:pPr>
            <a:r>
              <a:rPr lang="en-GB" sz="1600">
                <a:solidFill>
                  <a:srgbClr val="FFFFFF"/>
                </a:solidFill>
                <a:latin typeface="Arial" pitchFamily="34"/>
                <a:cs typeface="Arial" pitchFamily="34"/>
              </a:rPr>
              <a:t>Direct engagement will involve responding to customer inquiries and feedback promptly.</a:t>
            </a:r>
          </a:p>
          <a:p>
            <a:pPr marL="285750" lvl="0" indent="-285750" algn="l">
              <a:lnSpc>
                <a:spcPct val="80000"/>
              </a:lnSpc>
              <a:buChar char="•"/>
            </a:pPr>
            <a:r>
              <a:rPr lang="en-GB" sz="1600">
                <a:solidFill>
                  <a:srgbClr val="FFFFFF"/>
                </a:solidFill>
                <a:latin typeface="Arial" pitchFamily="34"/>
                <a:cs typeface="Arial" pitchFamily="34"/>
              </a:rPr>
              <a:t>Hashtags like #SustainableEating and #GreenDelight amplify our message.</a:t>
            </a:r>
          </a:p>
          <a:p>
            <a:pPr marL="285750" lvl="0" indent="-285750" algn="l">
              <a:lnSpc>
                <a:spcPct val="80000"/>
              </a:lnSpc>
              <a:buChar char="•"/>
            </a:pPr>
            <a:r>
              <a:rPr lang="en-GB" sz="1600">
                <a:solidFill>
                  <a:srgbClr val="FFFFFF"/>
                </a:solidFill>
                <a:latin typeface="Arial" pitchFamily="34"/>
                <a:cs typeface="Arial" pitchFamily="34"/>
              </a:rPr>
              <a:t>Multimedia sharing includes images and videos showcasing the sandwich's ingredients and preparation.</a:t>
            </a:r>
          </a:p>
          <a:p>
            <a:pPr lvl="0" algn="l">
              <a:lnSpc>
                <a:spcPct val="80000"/>
              </a:lnSpc>
            </a:pPr>
            <a:r>
              <a:rPr lang="en-GB" sz="1600">
                <a:solidFill>
                  <a:srgbClr val="FFFFFF"/>
                </a:solidFill>
                <a:latin typeface="Arial" pitchFamily="34"/>
                <a:cs typeface="Arial" pitchFamily="34"/>
              </a:rPr>
              <a:t>3. </a:t>
            </a:r>
            <a:r>
              <a:rPr lang="en-GB" sz="1600" b="1">
                <a:solidFill>
                  <a:srgbClr val="FFFFFF"/>
                </a:solidFill>
                <a:latin typeface="Arial" pitchFamily="34"/>
                <a:cs typeface="Arial" pitchFamily="34"/>
              </a:rPr>
              <a:t>References to Marketing Plan:</a:t>
            </a:r>
          </a:p>
          <a:p>
            <a:pPr marL="285750" lvl="0" indent="-285750" algn="l">
              <a:lnSpc>
                <a:spcPct val="80000"/>
              </a:lnSpc>
              <a:buChar char="•"/>
            </a:pPr>
            <a:r>
              <a:rPr lang="en-GB" sz="1600">
                <a:solidFill>
                  <a:srgbClr val="FFFFFF"/>
                </a:solidFill>
                <a:latin typeface="Arial" pitchFamily="34"/>
                <a:cs typeface="Arial" pitchFamily="34"/>
              </a:rPr>
              <a:t>This campaign aligns with our content and engagement strategies outlined in the marketing plan. It focuses on sustainability and uses interactive content to engage our audience.</a:t>
            </a:r>
          </a:p>
        </p:txBody>
      </p:sp>
      <p:pic>
        <p:nvPicPr>
          <p:cNvPr id="5" name="Picture 4">
            <a:extLst>
              <a:ext uri="{FF2B5EF4-FFF2-40B4-BE49-F238E27FC236}">
                <a16:creationId xmlns:a16="http://schemas.microsoft.com/office/drawing/2014/main" id="{38BC1307-45AD-32AD-A678-064C3F00EF1C}"/>
              </a:ext>
            </a:extLst>
          </p:cNvPr>
          <p:cNvPicPr>
            <a:picLocks noChangeAspect="1"/>
          </p:cNvPicPr>
          <p:nvPr/>
        </p:nvPicPr>
        <p:blipFill>
          <a:blip r:embed="rId3"/>
          <a:stretch>
            <a:fillRect/>
          </a:stretch>
        </p:blipFill>
        <p:spPr>
          <a:xfrm>
            <a:off x="5839202" y="952100"/>
            <a:ext cx="4795186" cy="4795186"/>
          </a:xfrm>
          <a:prstGeom prst="rect">
            <a:avLst/>
          </a:prstGeom>
          <a:noFill/>
          <a:ln cap="flat">
            <a:noFill/>
          </a:ln>
        </p:spPr>
      </p:pic>
      <p:sp>
        <p:nvSpPr>
          <p:cNvPr id="6" name="Graphic 212">
            <a:extLst>
              <a:ext uri="{FF2B5EF4-FFF2-40B4-BE49-F238E27FC236}">
                <a16:creationId xmlns:a16="http://schemas.microsoft.com/office/drawing/2014/main" id="{4A11A85C-D575-1953-5097-C9C3FDF46235}"/>
              </a:ext>
            </a:extLst>
          </p:cNvPr>
          <p:cNvSpPr>
            <a:spLocks noMove="1" noResize="1"/>
          </p:cNvSpPr>
          <p:nvPr/>
        </p:nvSpPr>
        <p:spPr>
          <a:xfrm>
            <a:off x="8610603" y="481486"/>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FFFFFF"/>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7" name="Graphic 212">
            <a:extLst>
              <a:ext uri="{FF2B5EF4-FFF2-40B4-BE49-F238E27FC236}">
                <a16:creationId xmlns:a16="http://schemas.microsoft.com/office/drawing/2014/main" id="{2AF33308-EBB0-965D-E86A-BC96DF0B4014}"/>
              </a:ext>
            </a:extLst>
          </p:cNvPr>
          <p:cNvSpPr>
            <a:spLocks noMove="1" noResize="1"/>
          </p:cNvSpPr>
          <p:nvPr/>
        </p:nvSpPr>
        <p:spPr>
          <a:xfrm>
            <a:off x="8610603" y="481486"/>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4EA72E">
              <a:alpha val="30000"/>
            </a:srgbClr>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nvGrpSpPr>
          <p:cNvPr id="8" name="Group 16">
            <a:extLst>
              <a:ext uri="{FF2B5EF4-FFF2-40B4-BE49-F238E27FC236}">
                <a16:creationId xmlns:a16="http://schemas.microsoft.com/office/drawing/2014/main" id="{97AD3ADD-2CDA-DCBE-55E6-7F0A74548531}"/>
              </a:ext>
            </a:extLst>
          </p:cNvPr>
          <p:cNvGrpSpPr/>
          <p:nvPr/>
        </p:nvGrpSpPr>
        <p:grpSpPr>
          <a:xfrm>
            <a:off x="4362940" y="1898888"/>
            <a:ext cx="1598828" cy="531294"/>
            <a:chOff x="4362940" y="1898888"/>
            <a:chExt cx="1598828" cy="531294"/>
          </a:xfrm>
        </p:grpSpPr>
        <p:grpSp>
          <p:nvGrpSpPr>
            <p:cNvPr id="9" name="Graphic 190">
              <a:extLst>
                <a:ext uri="{FF2B5EF4-FFF2-40B4-BE49-F238E27FC236}">
                  <a16:creationId xmlns:a16="http://schemas.microsoft.com/office/drawing/2014/main" id="{44C43C39-1AC9-BD77-F449-5E0C25636FF8}"/>
                </a:ext>
              </a:extLst>
            </p:cNvPr>
            <p:cNvGrpSpPr/>
            <p:nvPr/>
          </p:nvGrpSpPr>
          <p:grpSpPr>
            <a:xfrm>
              <a:off x="4362940" y="1898888"/>
              <a:ext cx="1598828" cy="531294"/>
              <a:chOff x="4362940" y="1898888"/>
              <a:chExt cx="1598828" cy="531294"/>
            </a:xfrm>
          </p:grpSpPr>
          <p:sp>
            <p:nvSpPr>
              <p:cNvPr id="10" name="Freeform: Shape 21">
                <a:extLst>
                  <a:ext uri="{FF2B5EF4-FFF2-40B4-BE49-F238E27FC236}">
                    <a16:creationId xmlns:a16="http://schemas.microsoft.com/office/drawing/2014/main" id="{BBF0BE8A-E96E-B7BF-8698-7590894A6CCA}"/>
                  </a:ext>
                </a:extLst>
              </p:cNvPr>
              <p:cNvSpPr/>
              <p:nvPr/>
            </p:nvSpPr>
            <p:spPr>
              <a:xfrm>
                <a:off x="4362940" y="2257242"/>
                <a:ext cx="1598618" cy="172940"/>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 name="Freeform: Shape 22">
                <a:extLst>
                  <a:ext uri="{FF2B5EF4-FFF2-40B4-BE49-F238E27FC236}">
                    <a16:creationId xmlns:a16="http://schemas.microsoft.com/office/drawing/2014/main" id="{566A1DD2-1590-A7ED-A5B0-9DB27F281D6E}"/>
                  </a:ext>
                </a:extLst>
              </p:cNvPr>
              <p:cNvSpPr/>
              <p:nvPr/>
            </p:nvSpPr>
            <p:spPr>
              <a:xfrm>
                <a:off x="4362940" y="1898888"/>
                <a:ext cx="1598828" cy="172721"/>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2" name="Graphic 190">
              <a:extLst>
                <a:ext uri="{FF2B5EF4-FFF2-40B4-BE49-F238E27FC236}">
                  <a16:creationId xmlns:a16="http://schemas.microsoft.com/office/drawing/2014/main" id="{17012582-5E08-8A51-6604-E746657CDE83}"/>
                </a:ext>
              </a:extLst>
            </p:cNvPr>
            <p:cNvGrpSpPr/>
            <p:nvPr/>
          </p:nvGrpSpPr>
          <p:grpSpPr>
            <a:xfrm>
              <a:off x="4362940" y="1898888"/>
              <a:ext cx="1598828" cy="531294"/>
              <a:chOff x="4362940" y="1898888"/>
              <a:chExt cx="1598828" cy="531294"/>
            </a:xfrm>
          </p:grpSpPr>
          <p:sp>
            <p:nvSpPr>
              <p:cNvPr id="13" name="Freeform: Shape 19">
                <a:extLst>
                  <a:ext uri="{FF2B5EF4-FFF2-40B4-BE49-F238E27FC236}">
                    <a16:creationId xmlns:a16="http://schemas.microsoft.com/office/drawing/2014/main" id="{F6579B81-BB70-6EF3-C4AA-71DFE87BDED2}"/>
                  </a:ext>
                </a:extLst>
              </p:cNvPr>
              <p:cNvSpPr/>
              <p:nvPr/>
            </p:nvSpPr>
            <p:spPr>
              <a:xfrm>
                <a:off x="4362940" y="2257242"/>
                <a:ext cx="1598618" cy="172940"/>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 name="Freeform: Shape 20">
                <a:extLst>
                  <a:ext uri="{FF2B5EF4-FFF2-40B4-BE49-F238E27FC236}">
                    <a16:creationId xmlns:a16="http://schemas.microsoft.com/office/drawing/2014/main" id="{FF41F474-9E89-C81B-FEFE-ED0F15EF0A74}"/>
                  </a:ext>
                </a:extLst>
              </p:cNvPr>
              <p:cNvSpPr/>
              <p:nvPr/>
            </p:nvSpPr>
            <p:spPr>
              <a:xfrm>
                <a:off x="4362940" y="1898888"/>
                <a:ext cx="1598828" cy="172721"/>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grpSp>
        <p:nvGrpSpPr>
          <p:cNvPr id="15" name="Group 24">
            <a:extLst>
              <a:ext uri="{FF2B5EF4-FFF2-40B4-BE49-F238E27FC236}">
                <a16:creationId xmlns:a16="http://schemas.microsoft.com/office/drawing/2014/main" id="{ACCAFB32-9BC5-6F15-AE53-4CE59BF66933}"/>
              </a:ext>
            </a:extLst>
          </p:cNvPr>
          <p:cNvGrpSpPr/>
          <p:nvPr/>
        </p:nvGrpSpPr>
        <p:grpSpPr>
          <a:xfrm>
            <a:off x="9816678" y="4575282"/>
            <a:ext cx="1781104" cy="1781132"/>
            <a:chOff x="9816678" y="4575282"/>
            <a:chExt cx="1781104" cy="1781132"/>
          </a:xfrm>
        </p:grpSpPr>
        <p:grpSp>
          <p:nvGrpSpPr>
            <p:cNvPr id="16" name="Graphic 4">
              <a:extLst>
                <a:ext uri="{FF2B5EF4-FFF2-40B4-BE49-F238E27FC236}">
                  <a16:creationId xmlns:a16="http://schemas.microsoft.com/office/drawing/2014/main" id="{CE1799A9-1581-C985-AEBD-E6E66DE0CAAE}"/>
                </a:ext>
              </a:extLst>
            </p:cNvPr>
            <p:cNvGrpSpPr/>
            <p:nvPr/>
          </p:nvGrpSpPr>
          <p:grpSpPr>
            <a:xfrm>
              <a:off x="9816678" y="4575282"/>
              <a:ext cx="1781104" cy="1781132"/>
              <a:chOff x="9816678" y="4575282"/>
              <a:chExt cx="1781104" cy="1781132"/>
            </a:xfrm>
          </p:grpSpPr>
          <p:sp>
            <p:nvSpPr>
              <p:cNvPr id="17" name="Freeform: Shape 196">
                <a:extLst>
                  <a:ext uri="{FF2B5EF4-FFF2-40B4-BE49-F238E27FC236}">
                    <a16:creationId xmlns:a16="http://schemas.microsoft.com/office/drawing/2014/main" id="{170AFAEC-598A-ECD4-EC84-69EF6E41CE9C}"/>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 name="Freeform: Shape 197">
                <a:extLst>
                  <a:ext uri="{FF2B5EF4-FFF2-40B4-BE49-F238E27FC236}">
                    <a16:creationId xmlns:a16="http://schemas.microsoft.com/office/drawing/2014/main" id="{CB91FB58-9E10-DA78-8D55-94429CCDF25D}"/>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 name="Freeform: Shape 198">
                <a:extLst>
                  <a:ext uri="{FF2B5EF4-FFF2-40B4-BE49-F238E27FC236}">
                    <a16:creationId xmlns:a16="http://schemas.microsoft.com/office/drawing/2014/main" id="{27289E93-6EC2-CFE4-B639-DEA9F981210B}"/>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 name="Freeform: Shape 199">
                <a:extLst>
                  <a:ext uri="{FF2B5EF4-FFF2-40B4-BE49-F238E27FC236}">
                    <a16:creationId xmlns:a16="http://schemas.microsoft.com/office/drawing/2014/main" id="{396EC1F8-B3E1-AC28-A118-C6FC846CE718}"/>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 name="Freeform: Shape 200">
                <a:extLst>
                  <a:ext uri="{FF2B5EF4-FFF2-40B4-BE49-F238E27FC236}">
                    <a16:creationId xmlns:a16="http://schemas.microsoft.com/office/drawing/2014/main" id="{54F2117E-E88C-D8D5-2BBF-EDE06F79494E}"/>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 name="Freeform: Shape 201">
                <a:extLst>
                  <a:ext uri="{FF2B5EF4-FFF2-40B4-BE49-F238E27FC236}">
                    <a16:creationId xmlns:a16="http://schemas.microsoft.com/office/drawing/2014/main" id="{9EE66838-F930-E8A0-A8E7-EE642CDBCA19}"/>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 name="Freeform: Shape 202">
                <a:extLst>
                  <a:ext uri="{FF2B5EF4-FFF2-40B4-BE49-F238E27FC236}">
                    <a16:creationId xmlns:a16="http://schemas.microsoft.com/office/drawing/2014/main" id="{10ADCC84-90DD-A52F-8DEF-8907DEDD6D0C}"/>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 name="Freeform: Shape 203">
                <a:extLst>
                  <a:ext uri="{FF2B5EF4-FFF2-40B4-BE49-F238E27FC236}">
                    <a16:creationId xmlns:a16="http://schemas.microsoft.com/office/drawing/2014/main" id="{8C67C3E5-3F7E-F4D3-0438-36A40D269D2B}"/>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 name="Freeform: Shape 204">
                <a:extLst>
                  <a:ext uri="{FF2B5EF4-FFF2-40B4-BE49-F238E27FC236}">
                    <a16:creationId xmlns:a16="http://schemas.microsoft.com/office/drawing/2014/main" id="{DADB93E4-0FE5-5843-A179-32DCB3A93834}"/>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 name="Freeform: Shape 205">
                <a:extLst>
                  <a:ext uri="{FF2B5EF4-FFF2-40B4-BE49-F238E27FC236}">
                    <a16:creationId xmlns:a16="http://schemas.microsoft.com/office/drawing/2014/main" id="{7CB31CF9-DF15-91B0-8C00-C5FA44042B25}"/>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 name="Freeform: Shape 206">
                <a:extLst>
                  <a:ext uri="{FF2B5EF4-FFF2-40B4-BE49-F238E27FC236}">
                    <a16:creationId xmlns:a16="http://schemas.microsoft.com/office/drawing/2014/main" id="{3EA7B76A-134F-38FB-3C06-C3A038D32C7F}"/>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 name="Freeform: Shape 207">
                <a:extLst>
                  <a:ext uri="{FF2B5EF4-FFF2-40B4-BE49-F238E27FC236}">
                    <a16:creationId xmlns:a16="http://schemas.microsoft.com/office/drawing/2014/main" id="{4D996A11-D1AB-7E2E-74CD-2B2F15BDCD6B}"/>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 name="Freeform: Shape 208">
                <a:extLst>
                  <a:ext uri="{FF2B5EF4-FFF2-40B4-BE49-F238E27FC236}">
                    <a16:creationId xmlns:a16="http://schemas.microsoft.com/office/drawing/2014/main" id="{5CC513AB-E26F-CBD1-14F4-2AA72B554D5B}"/>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 name="Freeform: Shape 209">
                <a:extLst>
                  <a:ext uri="{FF2B5EF4-FFF2-40B4-BE49-F238E27FC236}">
                    <a16:creationId xmlns:a16="http://schemas.microsoft.com/office/drawing/2014/main" id="{37CE9569-30E3-96AD-990C-89E228A3F3A0}"/>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 name="Freeform: Shape 210">
                <a:extLst>
                  <a:ext uri="{FF2B5EF4-FFF2-40B4-BE49-F238E27FC236}">
                    <a16:creationId xmlns:a16="http://schemas.microsoft.com/office/drawing/2014/main" id="{CBAC8BD5-B917-BFBA-07E1-A1E87470469E}"/>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 name="Freeform: Shape 211">
                <a:extLst>
                  <a:ext uri="{FF2B5EF4-FFF2-40B4-BE49-F238E27FC236}">
                    <a16:creationId xmlns:a16="http://schemas.microsoft.com/office/drawing/2014/main" id="{4F2DA580-DF8D-E242-DEB7-47A3BC98FEF9}"/>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 name="Freeform: Shape 212">
                <a:extLst>
                  <a:ext uri="{FF2B5EF4-FFF2-40B4-BE49-F238E27FC236}">
                    <a16:creationId xmlns:a16="http://schemas.microsoft.com/office/drawing/2014/main" id="{E430613C-0B25-7C1A-24E9-0CA09B581884}"/>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 name="Freeform: Shape 213">
                <a:extLst>
                  <a:ext uri="{FF2B5EF4-FFF2-40B4-BE49-F238E27FC236}">
                    <a16:creationId xmlns:a16="http://schemas.microsoft.com/office/drawing/2014/main" id="{26EBB3BB-B2FF-2F2E-F834-5802F66680FD}"/>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 name="Freeform: Shape 214">
                <a:extLst>
                  <a:ext uri="{FF2B5EF4-FFF2-40B4-BE49-F238E27FC236}">
                    <a16:creationId xmlns:a16="http://schemas.microsoft.com/office/drawing/2014/main" id="{48642075-83E3-79B2-7C34-63FC9951E3B3}"/>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6" name="Freeform: Shape 215">
                <a:extLst>
                  <a:ext uri="{FF2B5EF4-FFF2-40B4-BE49-F238E27FC236}">
                    <a16:creationId xmlns:a16="http://schemas.microsoft.com/office/drawing/2014/main" id="{C59CC9A7-D012-DE7B-610F-ECD2C474FE05}"/>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7" name="Freeform: Shape 216">
                <a:extLst>
                  <a:ext uri="{FF2B5EF4-FFF2-40B4-BE49-F238E27FC236}">
                    <a16:creationId xmlns:a16="http://schemas.microsoft.com/office/drawing/2014/main" id="{2113A9C9-0A64-CD3E-A965-80ADC29584DB}"/>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8" name="Freeform: Shape 217">
                <a:extLst>
                  <a:ext uri="{FF2B5EF4-FFF2-40B4-BE49-F238E27FC236}">
                    <a16:creationId xmlns:a16="http://schemas.microsoft.com/office/drawing/2014/main" id="{E1FA73A3-8CDC-B1D9-84AA-9ABD3BC0C00E}"/>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9" name="Freeform: Shape 218">
                <a:extLst>
                  <a:ext uri="{FF2B5EF4-FFF2-40B4-BE49-F238E27FC236}">
                    <a16:creationId xmlns:a16="http://schemas.microsoft.com/office/drawing/2014/main" id="{CB52B03D-EB57-C7C4-43C5-D7F27C8D5780}"/>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0" name="Freeform: Shape 219">
                <a:extLst>
                  <a:ext uri="{FF2B5EF4-FFF2-40B4-BE49-F238E27FC236}">
                    <a16:creationId xmlns:a16="http://schemas.microsoft.com/office/drawing/2014/main" id="{26330BC4-15ED-E3EF-B5FC-D6CFFDA32AF0}"/>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1" name="Freeform: Shape 220">
                <a:extLst>
                  <a:ext uri="{FF2B5EF4-FFF2-40B4-BE49-F238E27FC236}">
                    <a16:creationId xmlns:a16="http://schemas.microsoft.com/office/drawing/2014/main" id="{A3E2E490-F997-B83F-8CF3-E9D99D005F22}"/>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2" name="Freeform: Shape 221">
                <a:extLst>
                  <a:ext uri="{FF2B5EF4-FFF2-40B4-BE49-F238E27FC236}">
                    <a16:creationId xmlns:a16="http://schemas.microsoft.com/office/drawing/2014/main" id="{CC0A62D8-F3FA-B6C6-046F-B74A7AD161C4}"/>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3" name="Freeform: Shape 222">
                <a:extLst>
                  <a:ext uri="{FF2B5EF4-FFF2-40B4-BE49-F238E27FC236}">
                    <a16:creationId xmlns:a16="http://schemas.microsoft.com/office/drawing/2014/main" id="{4B79FE38-A747-074D-2639-0D6C9F818D33}"/>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4" name="Freeform: Shape 223">
                <a:extLst>
                  <a:ext uri="{FF2B5EF4-FFF2-40B4-BE49-F238E27FC236}">
                    <a16:creationId xmlns:a16="http://schemas.microsoft.com/office/drawing/2014/main" id="{0EECA57D-B95E-C471-7D4C-04D2C991EC59}"/>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5" name="Freeform: Shape 224">
                <a:extLst>
                  <a:ext uri="{FF2B5EF4-FFF2-40B4-BE49-F238E27FC236}">
                    <a16:creationId xmlns:a16="http://schemas.microsoft.com/office/drawing/2014/main" id="{7BE34BD4-B361-762F-876E-2AC7E51FFB2C}"/>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6" name="Freeform: Shape 225">
                <a:extLst>
                  <a:ext uri="{FF2B5EF4-FFF2-40B4-BE49-F238E27FC236}">
                    <a16:creationId xmlns:a16="http://schemas.microsoft.com/office/drawing/2014/main" id="{B4797AEF-17B0-8C89-082C-3F883D28A159}"/>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7" name="Freeform: Shape 226">
                <a:extLst>
                  <a:ext uri="{FF2B5EF4-FFF2-40B4-BE49-F238E27FC236}">
                    <a16:creationId xmlns:a16="http://schemas.microsoft.com/office/drawing/2014/main" id="{93980A5B-3855-763B-99D4-F138613DABBE}"/>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8" name="Freeform: Shape 227">
                <a:extLst>
                  <a:ext uri="{FF2B5EF4-FFF2-40B4-BE49-F238E27FC236}">
                    <a16:creationId xmlns:a16="http://schemas.microsoft.com/office/drawing/2014/main" id="{923152D2-5E20-06BE-5DDC-350CA8C1D34B}"/>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9" name="Freeform: Shape 228">
                <a:extLst>
                  <a:ext uri="{FF2B5EF4-FFF2-40B4-BE49-F238E27FC236}">
                    <a16:creationId xmlns:a16="http://schemas.microsoft.com/office/drawing/2014/main" id="{84CE525E-BF57-174E-2F2C-DD8DFB79E7DE}"/>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0" name="Freeform: Shape 229">
                <a:extLst>
                  <a:ext uri="{FF2B5EF4-FFF2-40B4-BE49-F238E27FC236}">
                    <a16:creationId xmlns:a16="http://schemas.microsoft.com/office/drawing/2014/main" id="{3C468955-FE18-2F03-6B54-F8C313E5C203}"/>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1" name="Freeform: Shape 230">
                <a:extLst>
                  <a:ext uri="{FF2B5EF4-FFF2-40B4-BE49-F238E27FC236}">
                    <a16:creationId xmlns:a16="http://schemas.microsoft.com/office/drawing/2014/main" id="{800AD5C8-A863-7C2B-3202-9ADB2E6248E4}"/>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2" name="Freeform: Shape 231">
                <a:extLst>
                  <a:ext uri="{FF2B5EF4-FFF2-40B4-BE49-F238E27FC236}">
                    <a16:creationId xmlns:a16="http://schemas.microsoft.com/office/drawing/2014/main" id="{99BB1C4E-7799-EA9D-7A08-51028F19A812}"/>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3" name="Freeform: Shape 232">
                <a:extLst>
                  <a:ext uri="{FF2B5EF4-FFF2-40B4-BE49-F238E27FC236}">
                    <a16:creationId xmlns:a16="http://schemas.microsoft.com/office/drawing/2014/main" id="{59346B05-6658-1DFA-B4A0-26962631F1EE}"/>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4" name="Freeform: Shape 233">
                <a:extLst>
                  <a:ext uri="{FF2B5EF4-FFF2-40B4-BE49-F238E27FC236}">
                    <a16:creationId xmlns:a16="http://schemas.microsoft.com/office/drawing/2014/main" id="{048E76D6-C368-E310-381A-4B2B87BE0B41}"/>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5" name="Freeform: Shape 234">
                <a:extLst>
                  <a:ext uri="{FF2B5EF4-FFF2-40B4-BE49-F238E27FC236}">
                    <a16:creationId xmlns:a16="http://schemas.microsoft.com/office/drawing/2014/main" id="{606FB4B5-EDB1-AB92-F1C9-233C65CC0F8B}"/>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6" name="Freeform: Shape 235">
                <a:extLst>
                  <a:ext uri="{FF2B5EF4-FFF2-40B4-BE49-F238E27FC236}">
                    <a16:creationId xmlns:a16="http://schemas.microsoft.com/office/drawing/2014/main" id="{434AA86B-F580-DBC1-0D89-62B32E83CF5B}"/>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7" name="Freeform: Shape 236">
                <a:extLst>
                  <a:ext uri="{FF2B5EF4-FFF2-40B4-BE49-F238E27FC236}">
                    <a16:creationId xmlns:a16="http://schemas.microsoft.com/office/drawing/2014/main" id="{6C0D3497-42D7-B2FC-E4E5-5D7B35CD1D5A}"/>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8" name="Freeform: Shape 237">
                <a:extLst>
                  <a:ext uri="{FF2B5EF4-FFF2-40B4-BE49-F238E27FC236}">
                    <a16:creationId xmlns:a16="http://schemas.microsoft.com/office/drawing/2014/main" id="{98EC76CD-F671-8879-D520-A279BC423F6E}"/>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9" name="Freeform: Shape 238">
                <a:extLst>
                  <a:ext uri="{FF2B5EF4-FFF2-40B4-BE49-F238E27FC236}">
                    <a16:creationId xmlns:a16="http://schemas.microsoft.com/office/drawing/2014/main" id="{20B55C28-6FBD-2C42-853B-294851FD41B9}"/>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0" name="Freeform: Shape 239">
                <a:extLst>
                  <a:ext uri="{FF2B5EF4-FFF2-40B4-BE49-F238E27FC236}">
                    <a16:creationId xmlns:a16="http://schemas.microsoft.com/office/drawing/2014/main" id="{CFDB272E-9E5F-5C86-5BC3-4AF19CC8619C}"/>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1" name="Freeform: Shape 240">
                <a:extLst>
                  <a:ext uri="{FF2B5EF4-FFF2-40B4-BE49-F238E27FC236}">
                    <a16:creationId xmlns:a16="http://schemas.microsoft.com/office/drawing/2014/main" id="{8F44ABC9-AD45-5DD7-D178-20C4DCC9E013}"/>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2" name="Freeform: Shape 241">
                <a:extLst>
                  <a:ext uri="{FF2B5EF4-FFF2-40B4-BE49-F238E27FC236}">
                    <a16:creationId xmlns:a16="http://schemas.microsoft.com/office/drawing/2014/main" id="{FF81AFED-51F1-5F9B-BBA5-5D8E62861BFF}"/>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3" name="Freeform: Shape 242">
                <a:extLst>
                  <a:ext uri="{FF2B5EF4-FFF2-40B4-BE49-F238E27FC236}">
                    <a16:creationId xmlns:a16="http://schemas.microsoft.com/office/drawing/2014/main" id="{A861269B-39D4-08C8-6DD8-C60C8EF0383D}"/>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4" name="Freeform: Shape 243">
                <a:extLst>
                  <a:ext uri="{FF2B5EF4-FFF2-40B4-BE49-F238E27FC236}">
                    <a16:creationId xmlns:a16="http://schemas.microsoft.com/office/drawing/2014/main" id="{68985DF1-A86F-6FEF-421A-69EF35AFEE19}"/>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5" name="Freeform: Shape 244">
                <a:extLst>
                  <a:ext uri="{FF2B5EF4-FFF2-40B4-BE49-F238E27FC236}">
                    <a16:creationId xmlns:a16="http://schemas.microsoft.com/office/drawing/2014/main" id="{F590B8DB-704E-C7DF-4E0A-042BFAC679F7}"/>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6" name="Freeform: Shape 245">
                <a:extLst>
                  <a:ext uri="{FF2B5EF4-FFF2-40B4-BE49-F238E27FC236}">
                    <a16:creationId xmlns:a16="http://schemas.microsoft.com/office/drawing/2014/main" id="{9F29532E-DC1F-798A-21AB-475B76D5F39B}"/>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7" name="Freeform: Shape 246">
                <a:extLst>
                  <a:ext uri="{FF2B5EF4-FFF2-40B4-BE49-F238E27FC236}">
                    <a16:creationId xmlns:a16="http://schemas.microsoft.com/office/drawing/2014/main" id="{4B39D2D0-66F8-FDC9-CE6A-67B77FE53713}"/>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8" name="Freeform: Shape 247">
                <a:extLst>
                  <a:ext uri="{FF2B5EF4-FFF2-40B4-BE49-F238E27FC236}">
                    <a16:creationId xmlns:a16="http://schemas.microsoft.com/office/drawing/2014/main" id="{90D13DFE-19C8-BD35-69D4-8D619576B589}"/>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9" name="Freeform: Shape 248">
                <a:extLst>
                  <a:ext uri="{FF2B5EF4-FFF2-40B4-BE49-F238E27FC236}">
                    <a16:creationId xmlns:a16="http://schemas.microsoft.com/office/drawing/2014/main" id="{357198EC-BDA3-FB2B-53D0-0E1895864DFB}"/>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0" name="Freeform: Shape 249">
                <a:extLst>
                  <a:ext uri="{FF2B5EF4-FFF2-40B4-BE49-F238E27FC236}">
                    <a16:creationId xmlns:a16="http://schemas.microsoft.com/office/drawing/2014/main" id="{BC9DAF4C-A6E7-E8D5-12AB-4C0C5EB19517}"/>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1" name="Freeform: Shape 250">
                <a:extLst>
                  <a:ext uri="{FF2B5EF4-FFF2-40B4-BE49-F238E27FC236}">
                    <a16:creationId xmlns:a16="http://schemas.microsoft.com/office/drawing/2014/main" id="{42BC46AC-1E78-3BDC-CCD7-4F3FF186F67C}"/>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2" name="Freeform: Shape 251">
                <a:extLst>
                  <a:ext uri="{FF2B5EF4-FFF2-40B4-BE49-F238E27FC236}">
                    <a16:creationId xmlns:a16="http://schemas.microsoft.com/office/drawing/2014/main" id="{233FBA07-FD66-CA82-D814-49562F3E2A07}"/>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3" name="Freeform: Shape 252">
                <a:extLst>
                  <a:ext uri="{FF2B5EF4-FFF2-40B4-BE49-F238E27FC236}">
                    <a16:creationId xmlns:a16="http://schemas.microsoft.com/office/drawing/2014/main" id="{84C917D3-CCFA-C26F-00FC-EBE114906D12}"/>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4" name="Freeform: Shape 253">
                <a:extLst>
                  <a:ext uri="{FF2B5EF4-FFF2-40B4-BE49-F238E27FC236}">
                    <a16:creationId xmlns:a16="http://schemas.microsoft.com/office/drawing/2014/main" id="{1D86BC1A-39EE-C808-6C15-E4F0A0111AD8}"/>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5" name="Freeform: Shape 254">
                <a:extLst>
                  <a:ext uri="{FF2B5EF4-FFF2-40B4-BE49-F238E27FC236}">
                    <a16:creationId xmlns:a16="http://schemas.microsoft.com/office/drawing/2014/main" id="{B96218A5-FC46-E2AE-DD29-C84255954AEB}"/>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6" name="Freeform: Shape 255">
                <a:extLst>
                  <a:ext uri="{FF2B5EF4-FFF2-40B4-BE49-F238E27FC236}">
                    <a16:creationId xmlns:a16="http://schemas.microsoft.com/office/drawing/2014/main" id="{5F7C8914-19E5-E8A7-6F03-E6EB1EA82783}"/>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7" name="Freeform: Shape 256">
                <a:extLst>
                  <a:ext uri="{FF2B5EF4-FFF2-40B4-BE49-F238E27FC236}">
                    <a16:creationId xmlns:a16="http://schemas.microsoft.com/office/drawing/2014/main" id="{EA94B1BC-A189-51A9-F019-0C0FD630FCAD}"/>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8" name="Freeform: Shape 257">
                <a:extLst>
                  <a:ext uri="{FF2B5EF4-FFF2-40B4-BE49-F238E27FC236}">
                    <a16:creationId xmlns:a16="http://schemas.microsoft.com/office/drawing/2014/main" id="{081AC31E-7264-E7DD-5347-D86D62ADAAB5}"/>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9" name="Freeform: Shape 258">
                <a:extLst>
                  <a:ext uri="{FF2B5EF4-FFF2-40B4-BE49-F238E27FC236}">
                    <a16:creationId xmlns:a16="http://schemas.microsoft.com/office/drawing/2014/main" id="{098FA2EB-43E6-20D2-DD63-E944B20AFCA9}"/>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0" name="Freeform: Shape 259">
                <a:extLst>
                  <a:ext uri="{FF2B5EF4-FFF2-40B4-BE49-F238E27FC236}">
                    <a16:creationId xmlns:a16="http://schemas.microsoft.com/office/drawing/2014/main" id="{BA50B957-DB73-BFC3-4A50-D8B5C820DFF9}"/>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1" name="Freeform: Shape 260">
                <a:extLst>
                  <a:ext uri="{FF2B5EF4-FFF2-40B4-BE49-F238E27FC236}">
                    <a16:creationId xmlns:a16="http://schemas.microsoft.com/office/drawing/2014/main" id="{C9C044DD-8C3D-9EDD-CFCC-27827AC46F87}"/>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2" name="Freeform: Shape 261">
                <a:extLst>
                  <a:ext uri="{FF2B5EF4-FFF2-40B4-BE49-F238E27FC236}">
                    <a16:creationId xmlns:a16="http://schemas.microsoft.com/office/drawing/2014/main" id="{5913CC47-568D-A116-C875-91F9CDE8DD62}"/>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3" name="Freeform: Shape 262">
                <a:extLst>
                  <a:ext uri="{FF2B5EF4-FFF2-40B4-BE49-F238E27FC236}">
                    <a16:creationId xmlns:a16="http://schemas.microsoft.com/office/drawing/2014/main" id="{86FA7E14-D8C8-22CC-C2FC-9FD8710579A8}"/>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4" name="Freeform: Shape 263">
                <a:extLst>
                  <a:ext uri="{FF2B5EF4-FFF2-40B4-BE49-F238E27FC236}">
                    <a16:creationId xmlns:a16="http://schemas.microsoft.com/office/drawing/2014/main" id="{25843B18-5919-CB65-6888-8F939AFC4CE4}"/>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5" name="Freeform: Shape 264">
                <a:extLst>
                  <a:ext uri="{FF2B5EF4-FFF2-40B4-BE49-F238E27FC236}">
                    <a16:creationId xmlns:a16="http://schemas.microsoft.com/office/drawing/2014/main" id="{120B686F-C32D-FEA9-8AD9-CF0F5E07111A}"/>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6" name="Freeform: Shape 265">
                <a:extLst>
                  <a:ext uri="{FF2B5EF4-FFF2-40B4-BE49-F238E27FC236}">
                    <a16:creationId xmlns:a16="http://schemas.microsoft.com/office/drawing/2014/main" id="{14DAADB5-0286-7EE8-D371-C8D6A7EF39E7}"/>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7" name="Freeform: Shape 266">
                <a:extLst>
                  <a:ext uri="{FF2B5EF4-FFF2-40B4-BE49-F238E27FC236}">
                    <a16:creationId xmlns:a16="http://schemas.microsoft.com/office/drawing/2014/main" id="{D226E385-13CC-32F8-A8A9-9D5204F5C0CA}"/>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8" name="Freeform: Shape 267">
                <a:extLst>
                  <a:ext uri="{FF2B5EF4-FFF2-40B4-BE49-F238E27FC236}">
                    <a16:creationId xmlns:a16="http://schemas.microsoft.com/office/drawing/2014/main" id="{43CABDB4-58AE-1261-EFD5-D4181D3754E4}"/>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9" name="Freeform: Shape 268">
                <a:extLst>
                  <a:ext uri="{FF2B5EF4-FFF2-40B4-BE49-F238E27FC236}">
                    <a16:creationId xmlns:a16="http://schemas.microsoft.com/office/drawing/2014/main" id="{FA09C4F4-A97E-3898-E4DE-BA60E74FEDBE}"/>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0" name="Freeform: Shape 269">
                <a:extLst>
                  <a:ext uri="{FF2B5EF4-FFF2-40B4-BE49-F238E27FC236}">
                    <a16:creationId xmlns:a16="http://schemas.microsoft.com/office/drawing/2014/main" id="{B3296EEC-37D1-79F0-8FFB-E0A3FACD6E51}"/>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1" name="Freeform: Shape 270">
                <a:extLst>
                  <a:ext uri="{FF2B5EF4-FFF2-40B4-BE49-F238E27FC236}">
                    <a16:creationId xmlns:a16="http://schemas.microsoft.com/office/drawing/2014/main" id="{A8CE4CE9-438F-FB0A-C85A-4190545E4287}"/>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2" name="Freeform: Shape 271">
                <a:extLst>
                  <a:ext uri="{FF2B5EF4-FFF2-40B4-BE49-F238E27FC236}">
                    <a16:creationId xmlns:a16="http://schemas.microsoft.com/office/drawing/2014/main" id="{23FF1442-DE61-9C7E-839C-F61CFC250447}"/>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3" name="Freeform: Shape 272">
                <a:extLst>
                  <a:ext uri="{FF2B5EF4-FFF2-40B4-BE49-F238E27FC236}">
                    <a16:creationId xmlns:a16="http://schemas.microsoft.com/office/drawing/2014/main" id="{354EE071-C7B9-C0A6-BA1B-E21804D5F0FC}"/>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4" name="Freeform: Shape 273">
                <a:extLst>
                  <a:ext uri="{FF2B5EF4-FFF2-40B4-BE49-F238E27FC236}">
                    <a16:creationId xmlns:a16="http://schemas.microsoft.com/office/drawing/2014/main" id="{7E6748F3-689D-9563-147A-BE142779986C}"/>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5" name="Freeform: Shape 274">
                <a:extLst>
                  <a:ext uri="{FF2B5EF4-FFF2-40B4-BE49-F238E27FC236}">
                    <a16:creationId xmlns:a16="http://schemas.microsoft.com/office/drawing/2014/main" id="{C772C675-BEF3-7042-EF44-EF2E200A7E9F}"/>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6" name="Freeform: Shape 275">
                <a:extLst>
                  <a:ext uri="{FF2B5EF4-FFF2-40B4-BE49-F238E27FC236}">
                    <a16:creationId xmlns:a16="http://schemas.microsoft.com/office/drawing/2014/main" id="{CC09937E-5A5B-A684-E26E-BEBF83016D65}"/>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7" name="Freeform: Shape 276">
                <a:extLst>
                  <a:ext uri="{FF2B5EF4-FFF2-40B4-BE49-F238E27FC236}">
                    <a16:creationId xmlns:a16="http://schemas.microsoft.com/office/drawing/2014/main" id="{E7AC2408-4734-2067-2845-E7DFAC6A7899}"/>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8" name="Freeform: Shape 277">
                <a:extLst>
                  <a:ext uri="{FF2B5EF4-FFF2-40B4-BE49-F238E27FC236}">
                    <a16:creationId xmlns:a16="http://schemas.microsoft.com/office/drawing/2014/main" id="{A24AC956-C006-43A2-76DD-5C321C2B2E28}"/>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9" name="Freeform: Shape 278">
                <a:extLst>
                  <a:ext uri="{FF2B5EF4-FFF2-40B4-BE49-F238E27FC236}">
                    <a16:creationId xmlns:a16="http://schemas.microsoft.com/office/drawing/2014/main" id="{8B8D734A-0820-BB69-0B13-92638D6D09EA}"/>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0" name="Freeform: Shape 279">
                <a:extLst>
                  <a:ext uri="{FF2B5EF4-FFF2-40B4-BE49-F238E27FC236}">
                    <a16:creationId xmlns:a16="http://schemas.microsoft.com/office/drawing/2014/main" id="{7AE2CABB-05A2-164D-A704-351B8CB28299}"/>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1" name="Freeform: Shape 280">
                <a:extLst>
                  <a:ext uri="{FF2B5EF4-FFF2-40B4-BE49-F238E27FC236}">
                    <a16:creationId xmlns:a16="http://schemas.microsoft.com/office/drawing/2014/main" id="{53556890-3571-4A2F-6B9A-C2D59311A656}"/>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2" name="Freeform: Shape 281">
                <a:extLst>
                  <a:ext uri="{FF2B5EF4-FFF2-40B4-BE49-F238E27FC236}">
                    <a16:creationId xmlns:a16="http://schemas.microsoft.com/office/drawing/2014/main" id="{F4CBC933-3B49-30D1-8CF2-01CCD2CCD694}"/>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3" name="Freeform: Shape 282">
                <a:extLst>
                  <a:ext uri="{FF2B5EF4-FFF2-40B4-BE49-F238E27FC236}">
                    <a16:creationId xmlns:a16="http://schemas.microsoft.com/office/drawing/2014/main" id="{70807700-6E10-7EC0-F6E6-8EF7F2EC073C}"/>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4" name="Freeform: Shape 283">
                <a:extLst>
                  <a:ext uri="{FF2B5EF4-FFF2-40B4-BE49-F238E27FC236}">
                    <a16:creationId xmlns:a16="http://schemas.microsoft.com/office/drawing/2014/main" id="{2F779633-62BA-5C0D-C9A1-BA80A244F70A}"/>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5" name="Freeform: Shape 284">
                <a:extLst>
                  <a:ext uri="{FF2B5EF4-FFF2-40B4-BE49-F238E27FC236}">
                    <a16:creationId xmlns:a16="http://schemas.microsoft.com/office/drawing/2014/main" id="{25F538BA-9E1A-7990-9F70-FB120BD237E5}"/>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6" name="Freeform: Shape 285">
                <a:extLst>
                  <a:ext uri="{FF2B5EF4-FFF2-40B4-BE49-F238E27FC236}">
                    <a16:creationId xmlns:a16="http://schemas.microsoft.com/office/drawing/2014/main" id="{02587B47-CBB3-D418-50FD-DA3D2E644065}"/>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7" name="Freeform: Shape 286">
                <a:extLst>
                  <a:ext uri="{FF2B5EF4-FFF2-40B4-BE49-F238E27FC236}">
                    <a16:creationId xmlns:a16="http://schemas.microsoft.com/office/drawing/2014/main" id="{AB657318-E5ED-1450-A844-9DCD56687A48}"/>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8" name="Freeform: Shape 287">
                <a:extLst>
                  <a:ext uri="{FF2B5EF4-FFF2-40B4-BE49-F238E27FC236}">
                    <a16:creationId xmlns:a16="http://schemas.microsoft.com/office/drawing/2014/main" id="{6B0DF42D-1788-02B8-3D56-EF385E4784A5}"/>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9" name="Freeform: Shape 288">
                <a:extLst>
                  <a:ext uri="{FF2B5EF4-FFF2-40B4-BE49-F238E27FC236}">
                    <a16:creationId xmlns:a16="http://schemas.microsoft.com/office/drawing/2014/main" id="{FB7DA69F-5625-A06F-E730-B63317BE3E57}"/>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0" name="Freeform: Shape 289">
                <a:extLst>
                  <a:ext uri="{FF2B5EF4-FFF2-40B4-BE49-F238E27FC236}">
                    <a16:creationId xmlns:a16="http://schemas.microsoft.com/office/drawing/2014/main" id="{CD832D60-CDCA-FDB2-0FA3-A19B03713EE1}"/>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1" name="Freeform: Shape 290">
                <a:extLst>
                  <a:ext uri="{FF2B5EF4-FFF2-40B4-BE49-F238E27FC236}">
                    <a16:creationId xmlns:a16="http://schemas.microsoft.com/office/drawing/2014/main" id="{0A0668F7-FF07-BABE-5A40-11709F5F68F2}"/>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2" name="Freeform: Shape 291">
                <a:extLst>
                  <a:ext uri="{FF2B5EF4-FFF2-40B4-BE49-F238E27FC236}">
                    <a16:creationId xmlns:a16="http://schemas.microsoft.com/office/drawing/2014/main" id="{DDA47F5E-481F-EC51-26AB-3678BC9958B0}"/>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3" name="Freeform: Shape 292">
                <a:extLst>
                  <a:ext uri="{FF2B5EF4-FFF2-40B4-BE49-F238E27FC236}">
                    <a16:creationId xmlns:a16="http://schemas.microsoft.com/office/drawing/2014/main" id="{4DF9CE71-3DB2-C930-7AA8-46F7FDB99D4F}"/>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4" name="Freeform: Shape 293">
                <a:extLst>
                  <a:ext uri="{FF2B5EF4-FFF2-40B4-BE49-F238E27FC236}">
                    <a16:creationId xmlns:a16="http://schemas.microsoft.com/office/drawing/2014/main" id="{072BD093-4827-ACC1-FF1B-E7F92C4D231A}"/>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5" name="Freeform: Shape 294">
                <a:extLst>
                  <a:ext uri="{FF2B5EF4-FFF2-40B4-BE49-F238E27FC236}">
                    <a16:creationId xmlns:a16="http://schemas.microsoft.com/office/drawing/2014/main" id="{31FDE20D-93EA-6748-E753-33CE374CC286}"/>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6" name="Freeform: Shape 295">
                <a:extLst>
                  <a:ext uri="{FF2B5EF4-FFF2-40B4-BE49-F238E27FC236}">
                    <a16:creationId xmlns:a16="http://schemas.microsoft.com/office/drawing/2014/main" id="{91EC60B8-0062-932C-5EF5-4161533C661D}"/>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7" name="Freeform: Shape 296">
                <a:extLst>
                  <a:ext uri="{FF2B5EF4-FFF2-40B4-BE49-F238E27FC236}">
                    <a16:creationId xmlns:a16="http://schemas.microsoft.com/office/drawing/2014/main" id="{A50E3C30-C493-E638-F630-3B584090236E}"/>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8" name="Freeform: Shape 297">
                <a:extLst>
                  <a:ext uri="{FF2B5EF4-FFF2-40B4-BE49-F238E27FC236}">
                    <a16:creationId xmlns:a16="http://schemas.microsoft.com/office/drawing/2014/main" id="{48CB8BA2-2CD4-1611-DD05-71528FA491A9}"/>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9" name="Freeform: Shape 298">
                <a:extLst>
                  <a:ext uri="{FF2B5EF4-FFF2-40B4-BE49-F238E27FC236}">
                    <a16:creationId xmlns:a16="http://schemas.microsoft.com/office/drawing/2014/main" id="{A59E3F3A-DEC4-E7AF-B9ED-FA6C130A0990}"/>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0" name="Freeform: Shape 299">
                <a:extLst>
                  <a:ext uri="{FF2B5EF4-FFF2-40B4-BE49-F238E27FC236}">
                    <a16:creationId xmlns:a16="http://schemas.microsoft.com/office/drawing/2014/main" id="{979F641B-EA06-B488-19AE-64C72293BAB7}"/>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1" name="Freeform: Shape 300">
                <a:extLst>
                  <a:ext uri="{FF2B5EF4-FFF2-40B4-BE49-F238E27FC236}">
                    <a16:creationId xmlns:a16="http://schemas.microsoft.com/office/drawing/2014/main" id="{B08F1922-B717-5D74-ED02-6AB5C05B8835}"/>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2" name="Freeform: Shape 301">
                <a:extLst>
                  <a:ext uri="{FF2B5EF4-FFF2-40B4-BE49-F238E27FC236}">
                    <a16:creationId xmlns:a16="http://schemas.microsoft.com/office/drawing/2014/main" id="{C7DE3AC5-8D7B-72BD-1543-B4B2A0B8BBDD}"/>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3" name="Freeform: Shape 302">
                <a:extLst>
                  <a:ext uri="{FF2B5EF4-FFF2-40B4-BE49-F238E27FC236}">
                    <a16:creationId xmlns:a16="http://schemas.microsoft.com/office/drawing/2014/main" id="{2E44F1CB-00EB-3C55-FD94-8927D426A9C8}"/>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4" name="Freeform: Shape 303">
                <a:extLst>
                  <a:ext uri="{FF2B5EF4-FFF2-40B4-BE49-F238E27FC236}">
                    <a16:creationId xmlns:a16="http://schemas.microsoft.com/office/drawing/2014/main" id="{CD2793F0-7655-2CA5-2E2A-8E999F6304E8}"/>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5" name="Freeform: Shape 304">
                <a:extLst>
                  <a:ext uri="{FF2B5EF4-FFF2-40B4-BE49-F238E27FC236}">
                    <a16:creationId xmlns:a16="http://schemas.microsoft.com/office/drawing/2014/main" id="{800116E0-665A-0A1D-DA9F-88D394A9EB60}"/>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6" name="Freeform: Shape 305">
                <a:extLst>
                  <a:ext uri="{FF2B5EF4-FFF2-40B4-BE49-F238E27FC236}">
                    <a16:creationId xmlns:a16="http://schemas.microsoft.com/office/drawing/2014/main" id="{598203A0-E4C3-C263-E0CB-286FCEDD0161}"/>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7" name="Freeform: Shape 306">
                <a:extLst>
                  <a:ext uri="{FF2B5EF4-FFF2-40B4-BE49-F238E27FC236}">
                    <a16:creationId xmlns:a16="http://schemas.microsoft.com/office/drawing/2014/main" id="{7E829147-DEA6-BFE3-327C-D6527B87C8B5}"/>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8" name="Freeform: Shape 307">
                <a:extLst>
                  <a:ext uri="{FF2B5EF4-FFF2-40B4-BE49-F238E27FC236}">
                    <a16:creationId xmlns:a16="http://schemas.microsoft.com/office/drawing/2014/main" id="{EC7BD6D1-6D79-D68E-0B67-5C54152D90BE}"/>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9" name="Freeform: Shape 308">
                <a:extLst>
                  <a:ext uri="{FF2B5EF4-FFF2-40B4-BE49-F238E27FC236}">
                    <a16:creationId xmlns:a16="http://schemas.microsoft.com/office/drawing/2014/main" id="{9DB2C607-F9FF-A22B-A459-099C62E35F70}"/>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0" name="Freeform: Shape 309">
                <a:extLst>
                  <a:ext uri="{FF2B5EF4-FFF2-40B4-BE49-F238E27FC236}">
                    <a16:creationId xmlns:a16="http://schemas.microsoft.com/office/drawing/2014/main" id="{42471B50-627F-19A3-DF0C-5166D87690A2}"/>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1" name="Freeform: Shape 310">
                <a:extLst>
                  <a:ext uri="{FF2B5EF4-FFF2-40B4-BE49-F238E27FC236}">
                    <a16:creationId xmlns:a16="http://schemas.microsoft.com/office/drawing/2014/main" id="{CC0B1229-E428-FDB6-DFBE-09D5A3356C96}"/>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2" name="Freeform: Shape 311">
                <a:extLst>
                  <a:ext uri="{FF2B5EF4-FFF2-40B4-BE49-F238E27FC236}">
                    <a16:creationId xmlns:a16="http://schemas.microsoft.com/office/drawing/2014/main" id="{FA002884-DB7C-E400-CB87-879B3CE3460F}"/>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3" name="Freeform: Shape 312">
                <a:extLst>
                  <a:ext uri="{FF2B5EF4-FFF2-40B4-BE49-F238E27FC236}">
                    <a16:creationId xmlns:a16="http://schemas.microsoft.com/office/drawing/2014/main" id="{B2C1E386-1E94-2277-CE4A-A0444150D9BE}"/>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4" name="Freeform: Shape 313">
                <a:extLst>
                  <a:ext uri="{FF2B5EF4-FFF2-40B4-BE49-F238E27FC236}">
                    <a16:creationId xmlns:a16="http://schemas.microsoft.com/office/drawing/2014/main" id="{9E0E0679-6DA9-55A5-142F-064CB769AC36}"/>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5" name="Freeform: Shape 314">
                <a:extLst>
                  <a:ext uri="{FF2B5EF4-FFF2-40B4-BE49-F238E27FC236}">
                    <a16:creationId xmlns:a16="http://schemas.microsoft.com/office/drawing/2014/main" id="{367876B7-B69D-E954-512B-78688C512F83}"/>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6" name="Freeform: Shape 315">
                <a:extLst>
                  <a:ext uri="{FF2B5EF4-FFF2-40B4-BE49-F238E27FC236}">
                    <a16:creationId xmlns:a16="http://schemas.microsoft.com/office/drawing/2014/main" id="{F8E8668E-D423-CF9D-A823-895CC2397DDA}"/>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7" name="Freeform: Shape 316">
                <a:extLst>
                  <a:ext uri="{FF2B5EF4-FFF2-40B4-BE49-F238E27FC236}">
                    <a16:creationId xmlns:a16="http://schemas.microsoft.com/office/drawing/2014/main" id="{34EF9D28-AC83-4383-9974-2919D99A92DE}"/>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8" name="Freeform: Shape 317">
                <a:extLst>
                  <a:ext uri="{FF2B5EF4-FFF2-40B4-BE49-F238E27FC236}">
                    <a16:creationId xmlns:a16="http://schemas.microsoft.com/office/drawing/2014/main" id="{4E321AEB-33C9-58AC-4326-A0A5D7EB43BB}"/>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9" name="Freeform: Shape 318">
                <a:extLst>
                  <a:ext uri="{FF2B5EF4-FFF2-40B4-BE49-F238E27FC236}">
                    <a16:creationId xmlns:a16="http://schemas.microsoft.com/office/drawing/2014/main" id="{A2E00630-B5EA-1AF6-4CF5-79D1EA9274A2}"/>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0" name="Freeform: Shape 319">
                <a:extLst>
                  <a:ext uri="{FF2B5EF4-FFF2-40B4-BE49-F238E27FC236}">
                    <a16:creationId xmlns:a16="http://schemas.microsoft.com/office/drawing/2014/main" id="{E61FBCA1-5320-DB25-ABE1-436EB92D51DC}"/>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1" name="Freeform: Shape 320">
                <a:extLst>
                  <a:ext uri="{FF2B5EF4-FFF2-40B4-BE49-F238E27FC236}">
                    <a16:creationId xmlns:a16="http://schemas.microsoft.com/office/drawing/2014/main" id="{8BE9AC4D-84E4-4A2D-AF91-A4A9296D318B}"/>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2" name="Freeform: Shape 321">
                <a:extLst>
                  <a:ext uri="{FF2B5EF4-FFF2-40B4-BE49-F238E27FC236}">
                    <a16:creationId xmlns:a16="http://schemas.microsoft.com/office/drawing/2014/main" id="{08C9F596-EAED-3C5D-2EA6-DCE05F1386EA}"/>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3" name="Freeform: Shape 322">
                <a:extLst>
                  <a:ext uri="{FF2B5EF4-FFF2-40B4-BE49-F238E27FC236}">
                    <a16:creationId xmlns:a16="http://schemas.microsoft.com/office/drawing/2014/main" id="{D510BDB2-CBC0-1395-04E3-6387DDE2FDC0}"/>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4" name="Freeform: Shape 323">
                <a:extLst>
                  <a:ext uri="{FF2B5EF4-FFF2-40B4-BE49-F238E27FC236}">
                    <a16:creationId xmlns:a16="http://schemas.microsoft.com/office/drawing/2014/main" id="{D04D8477-3676-E8F1-86ED-3B0CF2C991A7}"/>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5" name="Freeform: Shape 324">
                <a:extLst>
                  <a:ext uri="{FF2B5EF4-FFF2-40B4-BE49-F238E27FC236}">
                    <a16:creationId xmlns:a16="http://schemas.microsoft.com/office/drawing/2014/main" id="{4F57ED71-3D76-B4E5-442F-767F6283F601}"/>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6" name="Freeform: Shape 325">
                <a:extLst>
                  <a:ext uri="{FF2B5EF4-FFF2-40B4-BE49-F238E27FC236}">
                    <a16:creationId xmlns:a16="http://schemas.microsoft.com/office/drawing/2014/main" id="{B356A479-51A1-5009-D008-1DD29E3D550A}"/>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7" name="Freeform: Shape 326">
                <a:extLst>
                  <a:ext uri="{FF2B5EF4-FFF2-40B4-BE49-F238E27FC236}">
                    <a16:creationId xmlns:a16="http://schemas.microsoft.com/office/drawing/2014/main" id="{4D5C4B62-8B7E-6D3A-34C3-1852CC2B713C}"/>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8" name="Freeform: Shape 327">
                <a:extLst>
                  <a:ext uri="{FF2B5EF4-FFF2-40B4-BE49-F238E27FC236}">
                    <a16:creationId xmlns:a16="http://schemas.microsoft.com/office/drawing/2014/main" id="{9946A170-FFF0-E3AE-3AA7-9C4F88A9957F}"/>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9" name="Freeform: Shape 328">
                <a:extLst>
                  <a:ext uri="{FF2B5EF4-FFF2-40B4-BE49-F238E27FC236}">
                    <a16:creationId xmlns:a16="http://schemas.microsoft.com/office/drawing/2014/main" id="{D529EFF1-581E-AB1F-B91B-457FB9FB77EB}"/>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0" name="Freeform: Shape 329">
                <a:extLst>
                  <a:ext uri="{FF2B5EF4-FFF2-40B4-BE49-F238E27FC236}">
                    <a16:creationId xmlns:a16="http://schemas.microsoft.com/office/drawing/2014/main" id="{9FBE57FE-3C66-7DF0-522D-23628981F7A5}"/>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1" name="Freeform: Shape 330">
                <a:extLst>
                  <a:ext uri="{FF2B5EF4-FFF2-40B4-BE49-F238E27FC236}">
                    <a16:creationId xmlns:a16="http://schemas.microsoft.com/office/drawing/2014/main" id="{97A9345B-6571-EE81-A2D4-CC25B2BEB5DF}"/>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2" name="Freeform: Shape 331">
                <a:extLst>
                  <a:ext uri="{FF2B5EF4-FFF2-40B4-BE49-F238E27FC236}">
                    <a16:creationId xmlns:a16="http://schemas.microsoft.com/office/drawing/2014/main" id="{DBA8FB2F-3BFB-AAFB-63E5-97D44A727966}"/>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3" name="Freeform: Shape 332">
                <a:extLst>
                  <a:ext uri="{FF2B5EF4-FFF2-40B4-BE49-F238E27FC236}">
                    <a16:creationId xmlns:a16="http://schemas.microsoft.com/office/drawing/2014/main" id="{D6AB1601-6AFB-1278-3548-A361FB8ECDC6}"/>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4" name="Freeform: Shape 333">
                <a:extLst>
                  <a:ext uri="{FF2B5EF4-FFF2-40B4-BE49-F238E27FC236}">
                    <a16:creationId xmlns:a16="http://schemas.microsoft.com/office/drawing/2014/main" id="{20985D3C-6DC8-4400-C80E-799B6686BB9B}"/>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5" name="Freeform: Shape 334">
                <a:extLst>
                  <a:ext uri="{FF2B5EF4-FFF2-40B4-BE49-F238E27FC236}">
                    <a16:creationId xmlns:a16="http://schemas.microsoft.com/office/drawing/2014/main" id="{79C57291-0E20-935E-A5BC-C15985656DC1}"/>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6" name="Freeform: Shape 335">
                <a:extLst>
                  <a:ext uri="{FF2B5EF4-FFF2-40B4-BE49-F238E27FC236}">
                    <a16:creationId xmlns:a16="http://schemas.microsoft.com/office/drawing/2014/main" id="{0D43B346-E438-03A0-10EF-B065560CD9F8}"/>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7" name="Freeform: Shape 336">
                <a:extLst>
                  <a:ext uri="{FF2B5EF4-FFF2-40B4-BE49-F238E27FC236}">
                    <a16:creationId xmlns:a16="http://schemas.microsoft.com/office/drawing/2014/main" id="{F8C3FA36-647B-4167-6FAB-FAE6250351F3}"/>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8" name="Freeform: Shape 337">
                <a:extLst>
                  <a:ext uri="{FF2B5EF4-FFF2-40B4-BE49-F238E27FC236}">
                    <a16:creationId xmlns:a16="http://schemas.microsoft.com/office/drawing/2014/main" id="{DE8E8046-F72D-1C74-177F-1F3236A7899A}"/>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9" name="Freeform: Shape 338">
                <a:extLst>
                  <a:ext uri="{FF2B5EF4-FFF2-40B4-BE49-F238E27FC236}">
                    <a16:creationId xmlns:a16="http://schemas.microsoft.com/office/drawing/2014/main" id="{4AB0CBDD-8BC9-E46A-2D10-75B221B9B7EB}"/>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0" name="Freeform: Shape 339">
                <a:extLst>
                  <a:ext uri="{FF2B5EF4-FFF2-40B4-BE49-F238E27FC236}">
                    <a16:creationId xmlns:a16="http://schemas.microsoft.com/office/drawing/2014/main" id="{AFB6829A-B7AE-0A9B-2338-8548C7739D2B}"/>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1" name="Freeform: Shape 340">
                <a:extLst>
                  <a:ext uri="{FF2B5EF4-FFF2-40B4-BE49-F238E27FC236}">
                    <a16:creationId xmlns:a16="http://schemas.microsoft.com/office/drawing/2014/main" id="{B429E199-E405-CEFD-8377-1CD8C971B16A}"/>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2" name="Freeform: Shape 341">
                <a:extLst>
                  <a:ext uri="{FF2B5EF4-FFF2-40B4-BE49-F238E27FC236}">
                    <a16:creationId xmlns:a16="http://schemas.microsoft.com/office/drawing/2014/main" id="{B499E5FA-3874-6A45-BA66-5C4BD499E382}"/>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3" name="Freeform: Shape 342">
                <a:extLst>
                  <a:ext uri="{FF2B5EF4-FFF2-40B4-BE49-F238E27FC236}">
                    <a16:creationId xmlns:a16="http://schemas.microsoft.com/office/drawing/2014/main" id="{75D30057-3094-1902-1F4F-2CBB44472D7D}"/>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4" name="Freeform: Shape 343">
                <a:extLst>
                  <a:ext uri="{FF2B5EF4-FFF2-40B4-BE49-F238E27FC236}">
                    <a16:creationId xmlns:a16="http://schemas.microsoft.com/office/drawing/2014/main" id="{A31A81D7-DA2D-4058-9578-7D89DF363D85}"/>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5" name="Freeform: Shape 344">
                <a:extLst>
                  <a:ext uri="{FF2B5EF4-FFF2-40B4-BE49-F238E27FC236}">
                    <a16:creationId xmlns:a16="http://schemas.microsoft.com/office/drawing/2014/main" id="{81B76DF4-1609-1F3F-37BE-1BC813B31BE5}"/>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6" name="Freeform: Shape 345">
                <a:extLst>
                  <a:ext uri="{FF2B5EF4-FFF2-40B4-BE49-F238E27FC236}">
                    <a16:creationId xmlns:a16="http://schemas.microsoft.com/office/drawing/2014/main" id="{6C81988C-F8BD-A4A3-FB46-E503631BF27D}"/>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7" name="Freeform: Shape 346">
                <a:extLst>
                  <a:ext uri="{FF2B5EF4-FFF2-40B4-BE49-F238E27FC236}">
                    <a16:creationId xmlns:a16="http://schemas.microsoft.com/office/drawing/2014/main" id="{86888709-64F1-248D-FCB2-6CBDF34992F0}"/>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8" name="Freeform: Shape 347">
                <a:extLst>
                  <a:ext uri="{FF2B5EF4-FFF2-40B4-BE49-F238E27FC236}">
                    <a16:creationId xmlns:a16="http://schemas.microsoft.com/office/drawing/2014/main" id="{81DEF77E-87A8-03B8-0FCB-108422CCB3FA}"/>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9" name="Freeform: Shape 348">
                <a:extLst>
                  <a:ext uri="{FF2B5EF4-FFF2-40B4-BE49-F238E27FC236}">
                    <a16:creationId xmlns:a16="http://schemas.microsoft.com/office/drawing/2014/main" id="{CA251DEB-C044-DE5A-BBB1-928614087C4A}"/>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0" name="Freeform: Shape 349">
                <a:extLst>
                  <a:ext uri="{FF2B5EF4-FFF2-40B4-BE49-F238E27FC236}">
                    <a16:creationId xmlns:a16="http://schemas.microsoft.com/office/drawing/2014/main" id="{190334CB-FC26-1728-42C3-8C4046F4BE76}"/>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1" name="Freeform: Shape 350">
                <a:extLst>
                  <a:ext uri="{FF2B5EF4-FFF2-40B4-BE49-F238E27FC236}">
                    <a16:creationId xmlns:a16="http://schemas.microsoft.com/office/drawing/2014/main" id="{BBA28AFF-B2B8-3DA7-B361-D4B971AF1FA1}"/>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2" name="Freeform: Shape 351">
                <a:extLst>
                  <a:ext uri="{FF2B5EF4-FFF2-40B4-BE49-F238E27FC236}">
                    <a16:creationId xmlns:a16="http://schemas.microsoft.com/office/drawing/2014/main" id="{03837865-9E72-8C92-14AC-27DB1B54E46E}"/>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3" name="Freeform: Shape 352">
                <a:extLst>
                  <a:ext uri="{FF2B5EF4-FFF2-40B4-BE49-F238E27FC236}">
                    <a16:creationId xmlns:a16="http://schemas.microsoft.com/office/drawing/2014/main" id="{55345994-2605-5056-B7A4-FC58C714A22B}"/>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4" name="Freeform: Shape 353">
                <a:extLst>
                  <a:ext uri="{FF2B5EF4-FFF2-40B4-BE49-F238E27FC236}">
                    <a16:creationId xmlns:a16="http://schemas.microsoft.com/office/drawing/2014/main" id="{80932712-4735-2414-AD2C-1A44F0081E12}"/>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5" name="Freeform: Shape 354">
                <a:extLst>
                  <a:ext uri="{FF2B5EF4-FFF2-40B4-BE49-F238E27FC236}">
                    <a16:creationId xmlns:a16="http://schemas.microsoft.com/office/drawing/2014/main" id="{391D6BD1-72DF-0EC3-1A93-7C75C485F2AF}"/>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6" name="Freeform: Shape 355">
                <a:extLst>
                  <a:ext uri="{FF2B5EF4-FFF2-40B4-BE49-F238E27FC236}">
                    <a16:creationId xmlns:a16="http://schemas.microsoft.com/office/drawing/2014/main" id="{61630AEF-85A6-0F15-6679-37101F6E2D0B}"/>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7" name="Freeform: Shape 356">
                <a:extLst>
                  <a:ext uri="{FF2B5EF4-FFF2-40B4-BE49-F238E27FC236}">
                    <a16:creationId xmlns:a16="http://schemas.microsoft.com/office/drawing/2014/main" id="{FD7634F7-E33B-C50A-CCAA-4C5C709E6440}"/>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8" name="Freeform: Shape 357">
                <a:extLst>
                  <a:ext uri="{FF2B5EF4-FFF2-40B4-BE49-F238E27FC236}">
                    <a16:creationId xmlns:a16="http://schemas.microsoft.com/office/drawing/2014/main" id="{B8076DDE-C543-6AFE-BA3D-10AFD5EC2A36}"/>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9" name="Freeform: Shape 358">
                <a:extLst>
                  <a:ext uri="{FF2B5EF4-FFF2-40B4-BE49-F238E27FC236}">
                    <a16:creationId xmlns:a16="http://schemas.microsoft.com/office/drawing/2014/main" id="{B091C012-B554-55BE-A17F-0D9D5B426333}"/>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0" name="Freeform: Shape 359">
                <a:extLst>
                  <a:ext uri="{FF2B5EF4-FFF2-40B4-BE49-F238E27FC236}">
                    <a16:creationId xmlns:a16="http://schemas.microsoft.com/office/drawing/2014/main" id="{02718AE7-60B0-11DB-6697-9C6E41300907}"/>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1" name="Freeform: Shape 360">
                <a:extLst>
                  <a:ext uri="{FF2B5EF4-FFF2-40B4-BE49-F238E27FC236}">
                    <a16:creationId xmlns:a16="http://schemas.microsoft.com/office/drawing/2014/main" id="{97E6190F-4EEF-A885-F29E-337F3D91464F}"/>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2" name="Freeform: Shape 361">
                <a:extLst>
                  <a:ext uri="{FF2B5EF4-FFF2-40B4-BE49-F238E27FC236}">
                    <a16:creationId xmlns:a16="http://schemas.microsoft.com/office/drawing/2014/main" id="{0382C277-81A3-780F-FCD7-30792F4C5F78}"/>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3" name="Freeform: Shape 362">
                <a:extLst>
                  <a:ext uri="{FF2B5EF4-FFF2-40B4-BE49-F238E27FC236}">
                    <a16:creationId xmlns:a16="http://schemas.microsoft.com/office/drawing/2014/main" id="{888C8645-35C8-CD49-4170-427C848D797C}"/>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4" name="Freeform: Shape 363">
                <a:extLst>
                  <a:ext uri="{FF2B5EF4-FFF2-40B4-BE49-F238E27FC236}">
                    <a16:creationId xmlns:a16="http://schemas.microsoft.com/office/drawing/2014/main" id="{CB315C48-871D-D928-2B77-FAB171AE051A}"/>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5" name="Freeform: Shape 364">
                <a:extLst>
                  <a:ext uri="{FF2B5EF4-FFF2-40B4-BE49-F238E27FC236}">
                    <a16:creationId xmlns:a16="http://schemas.microsoft.com/office/drawing/2014/main" id="{080F6963-7219-A239-A234-FFBFFC870BFD}"/>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86" name="Graphic 4">
              <a:extLst>
                <a:ext uri="{FF2B5EF4-FFF2-40B4-BE49-F238E27FC236}">
                  <a16:creationId xmlns:a16="http://schemas.microsoft.com/office/drawing/2014/main" id="{B3F13F4A-87D6-0E08-F6A8-17C5696FC354}"/>
                </a:ext>
              </a:extLst>
            </p:cNvPr>
            <p:cNvGrpSpPr/>
            <p:nvPr/>
          </p:nvGrpSpPr>
          <p:grpSpPr>
            <a:xfrm>
              <a:off x="9816678" y="4575282"/>
              <a:ext cx="1781104" cy="1781132"/>
              <a:chOff x="9816678" y="4575282"/>
              <a:chExt cx="1781104" cy="1781132"/>
            </a:xfrm>
          </p:grpSpPr>
          <p:sp>
            <p:nvSpPr>
              <p:cNvPr id="187" name="Freeform: Shape 27">
                <a:extLst>
                  <a:ext uri="{FF2B5EF4-FFF2-40B4-BE49-F238E27FC236}">
                    <a16:creationId xmlns:a16="http://schemas.microsoft.com/office/drawing/2014/main" id="{C18E2F02-27A3-CA89-73AA-A347729693A2}"/>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8" name="Freeform: Shape 28">
                <a:extLst>
                  <a:ext uri="{FF2B5EF4-FFF2-40B4-BE49-F238E27FC236}">
                    <a16:creationId xmlns:a16="http://schemas.microsoft.com/office/drawing/2014/main" id="{B1DC6292-DFC5-E89E-4D81-D32FFA585153}"/>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9" name="Freeform: Shape 29">
                <a:extLst>
                  <a:ext uri="{FF2B5EF4-FFF2-40B4-BE49-F238E27FC236}">
                    <a16:creationId xmlns:a16="http://schemas.microsoft.com/office/drawing/2014/main" id="{B2FACEE9-49B2-4EB1-69F7-00C95D0356B6}"/>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0" name="Freeform: Shape 30">
                <a:extLst>
                  <a:ext uri="{FF2B5EF4-FFF2-40B4-BE49-F238E27FC236}">
                    <a16:creationId xmlns:a16="http://schemas.microsoft.com/office/drawing/2014/main" id="{C821ABEB-D31B-6E9A-2401-44D604F7FDAD}"/>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1" name="Freeform: Shape 31">
                <a:extLst>
                  <a:ext uri="{FF2B5EF4-FFF2-40B4-BE49-F238E27FC236}">
                    <a16:creationId xmlns:a16="http://schemas.microsoft.com/office/drawing/2014/main" id="{E4E13B37-E817-B394-89F1-3BCDC46A7ED0}"/>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2" name="Freeform: Shape 32">
                <a:extLst>
                  <a:ext uri="{FF2B5EF4-FFF2-40B4-BE49-F238E27FC236}">
                    <a16:creationId xmlns:a16="http://schemas.microsoft.com/office/drawing/2014/main" id="{377A2060-4195-3763-2F75-17A1CBBEF042}"/>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3" name="Freeform: Shape 33">
                <a:extLst>
                  <a:ext uri="{FF2B5EF4-FFF2-40B4-BE49-F238E27FC236}">
                    <a16:creationId xmlns:a16="http://schemas.microsoft.com/office/drawing/2014/main" id="{47359A6C-B8A6-C2DE-C799-033C6F8EE5F4}"/>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4" name="Freeform: Shape 34">
                <a:extLst>
                  <a:ext uri="{FF2B5EF4-FFF2-40B4-BE49-F238E27FC236}">
                    <a16:creationId xmlns:a16="http://schemas.microsoft.com/office/drawing/2014/main" id="{73422D8F-F51C-57D2-588D-EFF5884F427F}"/>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5" name="Freeform: Shape 35">
                <a:extLst>
                  <a:ext uri="{FF2B5EF4-FFF2-40B4-BE49-F238E27FC236}">
                    <a16:creationId xmlns:a16="http://schemas.microsoft.com/office/drawing/2014/main" id="{520E734F-41A4-9B58-1F5D-43301624156D}"/>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6" name="Freeform: Shape 36">
                <a:extLst>
                  <a:ext uri="{FF2B5EF4-FFF2-40B4-BE49-F238E27FC236}">
                    <a16:creationId xmlns:a16="http://schemas.microsoft.com/office/drawing/2014/main" id="{379DA393-A050-F783-27C4-9BB2B5B9C458}"/>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7" name="Freeform: Shape 37">
                <a:extLst>
                  <a:ext uri="{FF2B5EF4-FFF2-40B4-BE49-F238E27FC236}">
                    <a16:creationId xmlns:a16="http://schemas.microsoft.com/office/drawing/2014/main" id="{9811B604-35C4-4A5D-4A0F-E577B656DA01}"/>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8" name="Freeform: Shape 38">
                <a:extLst>
                  <a:ext uri="{FF2B5EF4-FFF2-40B4-BE49-F238E27FC236}">
                    <a16:creationId xmlns:a16="http://schemas.microsoft.com/office/drawing/2014/main" id="{9248135F-26DA-8F0F-9E4E-CB908BA6B16A}"/>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9" name="Freeform: Shape 39">
                <a:extLst>
                  <a:ext uri="{FF2B5EF4-FFF2-40B4-BE49-F238E27FC236}">
                    <a16:creationId xmlns:a16="http://schemas.microsoft.com/office/drawing/2014/main" id="{C036169C-83DB-7765-642A-A5761967AB2E}"/>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0" name="Freeform: Shape 40">
                <a:extLst>
                  <a:ext uri="{FF2B5EF4-FFF2-40B4-BE49-F238E27FC236}">
                    <a16:creationId xmlns:a16="http://schemas.microsoft.com/office/drawing/2014/main" id="{DB2D66C9-548A-E1A0-9D85-5804FE14E052}"/>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1" name="Freeform: Shape 41">
                <a:extLst>
                  <a:ext uri="{FF2B5EF4-FFF2-40B4-BE49-F238E27FC236}">
                    <a16:creationId xmlns:a16="http://schemas.microsoft.com/office/drawing/2014/main" id="{404B1DAB-7106-A1EE-A4FD-20CBEF8FC884}"/>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2" name="Freeform: Shape 42">
                <a:extLst>
                  <a:ext uri="{FF2B5EF4-FFF2-40B4-BE49-F238E27FC236}">
                    <a16:creationId xmlns:a16="http://schemas.microsoft.com/office/drawing/2014/main" id="{17D1C8A2-3FD6-AC86-9219-E7C26BC7A864}"/>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3" name="Freeform: Shape 43">
                <a:extLst>
                  <a:ext uri="{FF2B5EF4-FFF2-40B4-BE49-F238E27FC236}">
                    <a16:creationId xmlns:a16="http://schemas.microsoft.com/office/drawing/2014/main" id="{2D99DCD8-088D-DF0C-370E-B69366FCD2B4}"/>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4" name="Freeform: Shape 44">
                <a:extLst>
                  <a:ext uri="{FF2B5EF4-FFF2-40B4-BE49-F238E27FC236}">
                    <a16:creationId xmlns:a16="http://schemas.microsoft.com/office/drawing/2014/main" id="{CC7518CF-CA20-424D-2CB0-84971AA8BEC6}"/>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5" name="Freeform: Shape 45">
                <a:extLst>
                  <a:ext uri="{FF2B5EF4-FFF2-40B4-BE49-F238E27FC236}">
                    <a16:creationId xmlns:a16="http://schemas.microsoft.com/office/drawing/2014/main" id="{B031D0ED-87F3-2C11-C539-BC5FCD80F03E}"/>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6" name="Freeform: Shape 46">
                <a:extLst>
                  <a:ext uri="{FF2B5EF4-FFF2-40B4-BE49-F238E27FC236}">
                    <a16:creationId xmlns:a16="http://schemas.microsoft.com/office/drawing/2014/main" id="{C88815E1-BCE6-2595-35E3-B59B53054953}"/>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7" name="Freeform: Shape 47">
                <a:extLst>
                  <a:ext uri="{FF2B5EF4-FFF2-40B4-BE49-F238E27FC236}">
                    <a16:creationId xmlns:a16="http://schemas.microsoft.com/office/drawing/2014/main" id="{79A6E36C-5C79-77B1-8D45-8227681F2F55}"/>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8" name="Freeform: Shape 48">
                <a:extLst>
                  <a:ext uri="{FF2B5EF4-FFF2-40B4-BE49-F238E27FC236}">
                    <a16:creationId xmlns:a16="http://schemas.microsoft.com/office/drawing/2014/main" id="{1D551C8C-6225-F633-8D51-96189A4FC642}"/>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9" name="Freeform: Shape 49">
                <a:extLst>
                  <a:ext uri="{FF2B5EF4-FFF2-40B4-BE49-F238E27FC236}">
                    <a16:creationId xmlns:a16="http://schemas.microsoft.com/office/drawing/2014/main" id="{2585465D-323E-9906-8FD4-52B67C3B278C}"/>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0" name="Freeform: Shape 50">
                <a:extLst>
                  <a:ext uri="{FF2B5EF4-FFF2-40B4-BE49-F238E27FC236}">
                    <a16:creationId xmlns:a16="http://schemas.microsoft.com/office/drawing/2014/main" id="{2A899B95-4D77-4DE3-9BD3-8E1244F375C8}"/>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1" name="Freeform: Shape 51">
                <a:extLst>
                  <a:ext uri="{FF2B5EF4-FFF2-40B4-BE49-F238E27FC236}">
                    <a16:creationId xmlns:a16="http://schemas.microsoft.com/office/drawing/2014/main" id="{F4D246C8-607D-76F0-1450-3A8B6EBE8677}"/>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2" name="Freeform: Shape 52">
                <a:extLst>
                  <a:ext uri="{FF2B5EF4-FFF2-40B4-BE49-F238E27FC236}">
                    <a16:creationId xmlns:a16="http://schemas.microsoft.com/office/drawing/2014/main" id="{12C4CE2E-52E7-C132-81C4-EAFC69755846}"/>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3" name="Freeform: Shape 53">
                <a:extLst>
                  <a:ext uri="{FF2B5EF4-FFF2-40B4-BE49-F238E27FC236}">
                    <a16:creationId xmlns:a16="http://schemas.microsoft.com/office/drawing/2014/main" id="{865894B6-0A2A-5DBC-9A66-082685A6CACC}"/>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4" name="Freeform: Shape 54">
                <a:extLst>
                  <a:ext uri="{FF2B5EF4-FFF2-40B4-BE49-F238E27FC236}">
                    <a16:creationId xmlns:a16="http://schemas.microsoft.com/office/drawing/2014/main" id="{555C1BDB-66C1-5705-953C-6F8103DBC972}"/>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5" name="Freeform: Shape 55">
                <a:extLst>
                  <a:ext uri="{FF2B5EF4-FFF2-40B4-BE49-F238E27FC236}">
                    <a16:creationId xmlns:a16="http://schemas.microsoft.com/office/drawing/2014/main" id="{CBBDB633-6BCB-308A-E8EC-EBC2E76CFFD5}"/>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6" name="Freeform: Shape 56">
                <a:extLst>
                  <a:ext uri="{FF2B5EF4-FFF2-40B4-BE49-F238E27FC236}">
                    <a16:creationId xmlns:a16="http://schemas.microsoft.com/office/drawing/2014/main" id="{27661B67-9513-0362-B664-F77E705EAAD3}"/>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7" name="Freeform: Shape 57">
                <a:extLst>
                  <a:ext uri="{FF2B5EF4-FFF2-40B4-BE49-F238E27FC236}">
                    <a16:creationId xmlns:a16="http://schemas.microsoft.com/office/drawing/2014/main" id="{66543CB1-4056-3573-7F1B-82DBCD7C1465}"/>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8" name="Freeform: Shape 58">
                <a:extLst>
                  <a:ext uri="{FF2B5EF4-FFF2-40B4-BE49-F238E27FC236}">
                    <a16:creationId xmlns:a16="http://schemas.microsoft.com/office/drawing/2014/main" id="{1802C80A-D26E-FB90-502E-C66468E7D828}"/>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9" name="Freeform: Shape 59">
                <a:extLst>
                  <a:ext uri="{FF2B5EF4-FFF2-40B4-BE49-F238E27FC236}">
                    <a16:creationId xmlns:a16="http://schemas.microsoft.com/office/drawing/2014/main" id="{FF4157F9-BE30-4295-9FB8-9397449A82A6}"/>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0" name="Freeform: Shape 60">
                <a:extLst>
                  <a:ext uri="{FF2B5EF4-FFF2-40B4-BE49-F238E27FC236}">
                    <a16:creationId xmlns:a16="http://schemas.microsoft.com/office/drawing/2014/main" id="{112CCF9C-2C76-4E79-96C8-10A3F66DB7EF}"/>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1" name="Freeform: Shape 61">
                <a:extLst>
                  <a:ext uri="{FF2B5EF4-FFF2-40B4-BE49-F238E27FC236}">
                    <a16:creationId xmlns:a16="http://schemas.microsoft.com/office/drawing/2014/main" id="{F7F38FE2-561B-3A31-2A38-30CC96EAD103}"/>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2" name="Freeform: Shape 62">
                <a:extLst>
                  <a:ext uri="{FF2B5EF4-FFF2-40B4-BE49-F238E27FC236}">
                    <a16:creationId xmlns:a16="http://schemas.microsoft.com/office/drawing/2014/main" id="{6BD6A7C9-D1B5-D6B9-7EB7-34ADEC86B0D7}"/>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3" name="Freeform: Shape 63">
                <a:extLst>
                  <a:ext uri="{FF2B5EF4-FFF2-40B4-BE49-F238E27FC236}">
                    <a16:creationId xmlns:a16="http://schemas.microsoft.com/office/drawing/2014/main" id="{E3C31181-F493-CCC0-895D-F7A151D365BC}"/>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4" name="Freeform: Shape 64">
                <a:extLst>
                  <a:ext uri="{FF2B5EF4-FFF2-40B4-BE49-F238E27FC236}">
                    <a16:creationId xmlns:a16="http://schemas.microsoft.com/office/drawing/2014/main" id="{A05B9FFB-3BA4-3D3F-9E38-94919DDF9743}"/>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5" name="Freeform: Shape 65">
                <a:extLst>
                  <a:ext uri="{FF2B5EF4-FFF2-40B4-BE49-F238E27FC236}">
                    <a16:creationId xmlns:a16="http://schemas.microsoft.com/office/drawing/2014/main" id="{1313FBB6-82D6-8E4B-8FE4-E9279F27A7D9}"/>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6" name="Freeform: Shape 66">
                <a:extLst>
                  <a:ext uri="{FF2B5EF4-FFF2-40B4-BE49-F238E27FC236}">
                    <a16:creationId xmlns:a16="http://schemas.microsoft.com/office/drawing/2014/main" id="{8766E7C4-6B8B-B747-99FA-94765801D752}"/>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7" name="Freeform: Shape 67">
                <a:extLst>
                  <a:ext uri="{FF2B5EF4-FFF2-40B4-BE49-F238E27FC236}">
                    <a16:creationId xmlns:a16="http://schemas.microsoft.com/office/drawing/2014/main" id="{26352F9A-3337-C119-F5A0-021AA11A2B7B}"/>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8" name="Freeform: Shape 68">
                <a:extLst>
                  <a:ext uri="{FF2B5EF4-FFF2-40B4-BE49-F238E27FC236}">
                    <a16:creationId xmlns:a16="http://schemas.microsoft.com/office/drawing/2014/main" id="{BA084096-A774-7979-3EED-F730C9F612BD}"/>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9" name="Freeform: Shape 69">
                <a:extLst>
                  <a:ext uri="{FF2B5EF4-FFF2-40B4-BE49-F238E27FC236}">
                    <a16:creationId xmlns:a16="http://schemas.microsoft.com/office/drawing/2014/main" id="{1A11D72C-9A3A-14B8-18C0-F8B194DE83DD}"/>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0" name="Freeform: Shape 70">
                <a:extLst>
                  <a:ext uri="{FF2B5EF4-FFF2-40B4-BE49-F238E27FC236}">
                    <a16:creationId xmlns:a16="http://schemas.microsoft.com/office/drawing/2014/main" id="{5AFAB0B1-8B7F-7D54-301E-A7A76F7945C2}"/>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1" name="Freeform: Shape 71">
                <a:extLst>
                  <a:ext uri="{FF2B5EF4-FFF2-40B4-BE49-F238E27FC236}">
                    <a16:creationId xmlns:a16="http://schemas.microsoft.com/office/drawing/2014/main" id="{87EFFC89-EBAA-D60A-A6E1-49E91FDD1636}"/>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2" name="Freeform: Shape 72">
                <a:extLst>
                  <a:ext uri="{FF2B5EF4-FFF2-40B4-BE49-F238E27FC236}">
                    <a16:creationId xmlns:a16="http://schemas.microsoft.com/office/drawing/2014/main" id="{3D5F4EA6-98A2-4B30-D9C8-83E570FE7607}"/>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3" name="Freeform: Shape 73">
                <a:extLst>
                  <a:ext uri="{FF2B5EF4-FFF2-40B4-BE49-F238E27FC236}">
                    <a16:creationId xmlns:a16="http://schemas.microsoft.com/office/drawing/2014/main" id="{9A5E35F3-D80E-BEDD-C503-A326179DA57B}"/>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4" name="Freeform: Shape 74">
                <a:extLst>
                  <a:ext uri="{FF2B5EF4-FFF2-40B4-BE49-F238E27FC236}">
                    <a16:creationId xmlns:a16="http://schemas.microsoft.com/office/drawing/2014/main" id="{668A4B61-AE20-A434-FF6C-C209261813BB}"/>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5" name="Freeform: Shape 75">
                <a:extLst>
                  <a:ext uri="{FF2B5EF4-FFF2-40B4-BE49-F238E27FC236}">
                    <a16:creationId xmlns:a16="http://schemas.microsoft.com/office/drawing/2014/main" id="{37C29D10-5436-EA11-A13F-6EE419CB8CDC}"/>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6" name="Freeform: Shape 76">
                <a:extLst>
                  <a:ext uri="{FF2B5EF4-FFF2-40B4-BE49-F238E27FC236}">
                    <a16:creationId xmlns:a16="http://schemas.microsoft.com/office/drawing/2014/main" id="{84F7F6EF-95E9-F5DE-7099-119C00C476DA}"/>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7" name="Freeform: Shape 77">
                <a:extLst>
                  <a:ext uri="{FF2B5EF4-FFF2-40B4-BE49-F238E27FC236}">
                    <a16:creationId xmlns:a16="http://schemas.microsoft.com/office/drawing/2014/main" id="{CCF510DE-66CC-C500-7127-5F2DC2AB02F8}"/>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8" name="Freeform: Shape 78">
                <a:extLst>
                  <a:ext uri="{FF2B5EF4-FFF2-40B4-BE49-F238E27FC236}">
                    <a16:creationId xmlns:a16="http://schemas.microsoft.com/office/drawing/2014/main" id="{D9A872E1-C63A-2EE8-118C-BA91DC7D2F1C}"/>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9" name="Freeform: Shape 79">
                <a:extLst>
                  <a:ext uri="{FF2B5EF4-FFF2-40B4-BE49-F238E27FC236}">
                    <a16:creationId xmlns:a16="http://schemas.microsoft.com/office/drawing/2014/main" id="{11578709-C275-FD1F-EC80-97A60947BBA4}"/>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0" name="Freeform: Shape 80">
                <a:extLst>
                  <a:ext uri="{FF2B5EF4-FFF2-40B4-BE49-F238E27FC236}">
                    <a16:creationId xmlns:a16="http://schemas.microsoft.com/office/drawing/2014/main" id="{1E64AF05-A78B-DB25-3EDB-CE4AE44E7AB5}"/>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1" name="Freeform: Shape 81">
                <a:extLst>
                  <a:ext uri="{FF2B5EF4-FFF2-40B4-BE49-F238E27FC236}">
                    <a16:creationId xmlns:a16="http://schemas.microsoft.com/office/drawing/2014/main" id="{B32A82E1-E8A3-B35E-A9E6-9685AD003DED}"/>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2" name="Freeform: Shape 82">
                <a:extLst>
                  <a:ext uri="{FF2B5EF4-FFF2-40B4-BE49-F238E27FC236}">
                    <a16:creationId xmlns:a16="http://schemas.microsoft.com/office/drawing/2014/main" id="{3D1BA054-72B9-6094-AECC-386EEC4F80D0}"/>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3" name="Freeform: Shape 83">
                <a:extLst>
                  <a:ext uri="{FF2B5EF4-FFF2-40B4-BE49-F238E27FC236}">
                    <a16:creationId xmlns:a16="http://schemas.microsoft.com/office/drawing/2014/main" id="{71C75004-A4F5-A08B-7359-D8502BB54E38}"/>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4" name="Freeform: Shape 84">
                <a:extLst>
                  <a:ext uri="{FF2B5EF4-FFF2-40B4-BE49-F238E27FC236}">
                    <a16:creationId xmlns:a16="http://schemas.microsoft.com/office/drawing/2014/main" id="{C43E314C-8DB0-C9A9-B863-14A827549968}"/>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5" name="Freeform: Shape 85">
                <a:extLst>
                  <a:ext uri="{FF2B5EF4-FFF2-40B4-BE49-F238E27FC236}">
                    <a16:creationId xmlns:a16="http://schemas.microsoft.com/office/drawing/2014/main" id="{1785AB06-6902-989F-4844-303D0F9CB3F5}"/>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6" name="Freeform: Shape 86">
                <a:extLst>
                  <a:ext uri="{FF2B5EF4-FFF2-40B4-BE49-F238E27FC236}">
                    <a16:creationId xmlns:a16="http://schemas.microsoft.com/office/drawing/2014/main" id="{5E4B7B51-3903-C69D-261F-672D29C91170}"/>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7" name="Freeform: Shape 87">
                <a:extLst>
                  <a:ext uri="{FF2B5EF4-FFF2-40B4-BE49-F238E27FC236}">
                    <a16:creationId xmlns:a16="http://schemas.microsoft.com/office/drawing/2014/main" id="{0BA2A711-1F4F-4D0D-DE86-8EEEC0068E84}"/>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8" name="Freeform: Shape 88">
                <a:extLst>
                  <a:ext uri="{FF2B5EF4-FFF2-40B4-BE49-F238E27FC236}">
                    <a16:creationId xmlns:a16="http://schemas.microsoft.com/office/drawing/2014/main" id="{F0422B1C-D2EC-C4E6-ECD7-6B24062C51F1}"/>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9" name="Freeform: Shape 89">
                <a:extLst>
                  <a:ext uri="{FF2B5EF4-FFF2-40B4-BE49-F238E27FC236}">
                    <a16:creationId xmlns:a16="http://schemas.microsoft.com/office/drawing/2014/main" id="{3D4FA24F-EE3C-0653-36BF-C30634B0178E}"/>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0" name="Freeform: Shape 90">
                <a:extLst>
                  <a:ext uri="{FF2B5EF4-FFF2-40B4-BE49-F238E27FC236}">
                    <a16:creationId xmlns:a16="http://schemas.microsoft.com/office/drawing/2014/main" id="{EC5C4B02-2261-7ADC-9617-E22F121B045D}"/>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1" name="Freeform: Shape 91">
                <a:extLst>
                  <a:ext uri="{FF2B5EF4-FFF2-40B4-BE49-F238E27FC236}">
                    <a16:creationId xmlns:a16="http://schemas.microsoft.com/office/drawing/2014/main" id="{2D2E6C7D-EDDD-3037-9FCE-2D6EC9CCDF3C}"/>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2" name="Freeform: Shape 92">
                <a:extLst>
                  <a:ext uri="{FF2B5EF4-FFF2-40B4-BE49-F238E27FC236}">
                    <a16:creationId xmlns:a16="http://schemas.microsoft.com/office/drawing/2014/main" id="{827C8377-A40B-7F98-0AA6-B714F6B7575C}"/>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3" name="Freeform: Shape 93">
                <a:extLst>
                  <a:ext uri="{FF2B5EF4-FFF2-40B4-BE49-F238E27FC236}">
                    <a16:creationId xmlns:a16="http://schemas.microsoft.com/office/drawing/2014/main" id="{75A677EF-2E29-74F6-038C-7D2FFC28FA14}"/>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4" name="Freeform: Shape 94">
                <a:extLst>
                  <a:ext uri="{FF2B5EF4-FFF2-40B4-BE49-F238E27FC236}">
                    <a16:creationId xmlns:a16="http://schemas.microsoft.com/office/drawing/2014/main" id="{DCF5AD18-75B9-AA15-F714-BA8C2B331CFF}"/>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5" name="Freeform: Shape 95">
                <a:extLst>
                  <a:ext uri="{FF2B5EF4-FFF2-40B4-BE49-F238E27FC236}">
                    <a16:creationId xmlns:a16="http://schemas.microsoft.com/office/drawing/2014/main" id="{81688A51-C92B-B343-CE46-A287372AC50E}"/>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6" name="Freeform: Shape 96">
                <a:extLst>
                  <a:ext uri="{FF2B5EF4-FFF2-40B4-BE49-F238E27FC236}">
                    <a16:creationId xmlns:a16="http://schemas.microsoft.com/office/drawing/2014/main" id="{6E994487-C158-82DA-E07F-7F62F8B5FDDB}"/>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7" name="Freeform: Shape 97">
                <a:extLst>
                  <a:ext uri="{FF2B5EF4-FFF2-40B4-BE49-F238E27FC236}">
                    <a16:creationId xmlns:a16="http://schemas.microsoft.com/office/drawing/2014/main" id="{5B787088-5260-A324-E8EF-E1437D166EF4}"/>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8" name="Freeform: Shape 98">
                <a:extLst>
                  <a:ext uri="{FF2B5EF4-FFF2-40B4-BE49-F238E27FC236}">
                    <a16:creationId xmlns:a16="http://schemas.microsoft.com/office/drawing/2014/main" id="{EE9D7E2B-D239-9DC9-F23D-4BA9500DE3F0}"/>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9" name="Freeform: Shape 99">
                <a:extLst>
                  <a:ext uri="{FF2B5EF4-FFF2-40B4-BE49-F238E27FC236}">
                    <a16:creationId xmlns:a16="http://schemas.microsoft.com/office/drawing/2014/main" id="{4CBF1870-4A85-553E-0AFF-EF7D50A263E6}"/>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0" name="Freeform: Shape 100">
                <a:extLst>
                  <a:ext uri="{FF2B5EF4-FFF2-40B4-BE49-F238E27FC236}">
                    <a16:creationId xmlns:a16="http://schemas.microsoft.com/office/drawing/2014/main" id="{C4FDD007-D8E7-5431-ABD0-757D1AE9DB44}"/>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1" name="Freeform: Shape 101">
                <a:extLst>
                  <a:ext uri="{FF2B5EF4-FFF2-40B4-BE49-F238E27FC236}">
                    <a16:creationId xmlns:a16="http://schemas.microsoft.com/office/drawing/2014/main" id="{2821F222-1CA7-FDA6-6745-EEB26355AD94}"/>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2" name="Freeform: Shape 102">
                <a:extLst>
                  <a:ext uri="{FF2B5EF4-FFF2-40B4-BE49-F238E27FC236}">
                    <a16:creationId xmlns:a16="http://schemas.microsoft.com/office/drawing/2014/main" id="{A8CD3471-9232-2500-554D-532D27907F23}"/>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3" name="Freeform: Shape 103">
                <a:extLst>
                  <a:ext uri="{FF2B5EF4-FFF2-40B4-BE49-F238E27FC236}">
                    <a16:creationId xmlns:a16="http://schemas.microsoft.com/office/drawing/2014/main" id="{3CBBC1B7-D98C-CD1B-23AD-398B52CAD213}"/>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4" name="Freeform: Shape 104">
                <a:extLst>
                  <a:ext uri="{FF2B5EF4-FFF2-40B4-BE49-F238E27FC236}">
                    <a16:creationId xmlns:a16="http://schemas.microsoft.com/office/drawing/2014/main" id="{04CC7D1F-3415-27D2-160C-12E759106E6A}"/>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5" name="Freeform: Shape 105">
                <a:extLst>
                  <a:ext uri="{FF2B5EF4-FFF2-40B4-BE49-F238E27FC236}">
                    <a16:creationId xmlns:a16="http://schemas.microsoft.com/office/drawing/2014/main" id="{27286276-5774-58FF-740C-F819AAA62B04}"/>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6" name="Freeform: Shape 106">
                <a:extLst>
                  <a:ext uri="{FF2B5EF4-FFF2-40B4-BE49-F238E27FC236}">
                    <a16:creationId xmlns:a16="http://schemas.microsoft.com/office/drawing/2014/main" id="{2A3B2B2A-DF4C-0ECC-8A52-08522F5725F7}"/>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7" name="Freeform: Shape 107">
                <a:extLst>
                  <a:ext uri="{FF2B5EF4-FFF2-40B4-BE49-F238E27FC236}">
                    <a16:creationId xmlns:a16="http://schemas.microsoft.com/office/drawing/2014/main" id="{BF4826C0-0F02-85FF-6461-CCEA001C9CB2}"/>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8" name="Freeform: Shape 108">
                <a:extLst>
                  <a:ext uri="{FF2B5EF4-FFF2-40B4-BE49-F238E27FC236}">
                    <a16:creationId xmlns:a16="http://schemas.microsoft.com/office/drawing/2014/main" id="{29413AE8-A51E-9F1D-0366-6D1954A3EE50}"/>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9" name="Freeform: Shape 109">
                <a:extLst>
                  <a:ext uri="{FF2B5EF4-FFF2-40B4-BE49-F238E27FC236}">
                    <a16:creationId xmlns:a16="http://schemas.microsoft.com/office/drawing/2014/main" id="{04A55C3A-BBC4-7325-59F6-5AC4C7AF60A0}"/>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0" name="Freeform: Shape 110">
                <a:extLst>
                  <a:ext uri="{FF2B5EF4-FFF2-40B4-BE49-F238E27FC236}">
                    <a16:creationId xmlns:a16="http://schemas.microsoft.com/office/drawing/2014/main" id="{69E1AE64-96AF-9A6E-5A5C-B21880F7BFF8}"/>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1" name="Freeform: Shape 111">
                <a:extLst>
                  <a:ext uri="{FF2B5EF4-FFF2-40B4-BE49-F238E27FC236}">
                    <a16:creationId xmlns:a16="http://schemas.microsoft.com/office/drawing/2014/main" id="{EEF91FEF-3B63-F1C9-B35D-7DFB38711961}"/>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2" name="Freeform: Shape 112">
                <a:extLst>
                  <a:ext uri="{FF2B5EF4-FFF2-40B4-BE49-F238E27FC236}">
                    <a16:creationId xmlns:a16="http://schemas.microsoft.com/office/drawing/2014/main" id="{0E5F4525-E39E-7A3D-A17E-2AD9D5B763BC}"/>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3" name="Freeform: Shape 113">
                <a:extLst>
                  <a:ext uri="{FF2B5EF4-FFF2-40B4-BE49-F238E27FC236}">
                    <a16:creationId xmlns:a16="http://schemas.microsoft.com/office/drawing/2014/main" id="{52D49380-2657-BE2F-CE2D-262E1B1E4E89}"/>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4" name="Freeform: Shape 114">
                <a:extLst>
                  <a:ext uri="{FF2B5EF4-FFF2-40B4-BE49-F238E27FC236}">
                    <a16:creationId xmlns:a16="http://schemas.microsoft.com/office/drawing/2014/main" id="{1A07FEEE-ACAE-30E9-34AE-5658505050BB}"/>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5" name="Freeform: Shape 115">
                <a:extLst>
                  <a:ext uri="{FF2B5EF4-FFF2-40B4-BE49-F238E27FC236}">
                    <a16:creationId xmlns:a16="http://schemas.microsoft.com/office/drawing/2014/main" id="{E80F11E8-E2DA-B0FD-BC7F-1B64DC8EDEAB}"/>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6" name="Freeform: Shape 116">
                <a:extLst>
                  <a:ext uri="{FF2B5EF4-FFF2-40B4-BE49-F238E27FC236}">
                    <a16:creationId xmlns:a16="http://schemas.microsoft.com/office/drawing/2014/main" id="{2623F701-909B-E9EB-FED8-23CBC85A8108}"/>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7" name="Freeform: Shape 117">
                <a:extLst>
                  <a:ext uri="{FF2B5EF4-FFF2-40B4-BE49-F238E27FC236}">
                    <a16:creationId xmlns:a16="http://schemas.microsoft.com/office/drawing/2014/main" id="{D595B955-0897-C664-7AEF-21BDAA952A78}"/>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8" name="Freeform: Shape 118">
                <a:extLst>
                  <a:ext uri="{FF2B5EF4-FFF2-40B4-BE49-F238E27FC236}">
                    <a16:creationId xmlns:a16="http://schemas.microsoft.com/office/drawing/2014/main" id="{FF544A53-D0D5-5C7B-896F-3FE378572265}"/>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9" name="Freeform: Shape 119">
                <a:extLst>
                  <a:ext uri="{FF2B5EF4-FFF2-40B4-BE49-F238E27FC236}">
                    <a16:creationId xmlns:a16="http://schemas.microsoft.com/office/drawing/2014/main" id="{B7977DF4-57E1-0688-4574-62A06E716F70}"/>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0" name="Freeform: Shape 120">
                <a:extLst>
                  <a:ext uri="{FF2B5EF4-FFF2-40B4-BE49-F238E27FC236}">
                    <a16:creationId xmlns:a16="http://schemas.microsoft.com/office/drawing/2014/main" id="{E40B396E-2039-7A2A-D389-90A775BA2188}"/>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1" name="Freeform: Shape 121">
                <a:extLst>
                  <a:ext uri="{FF2B5EF4-FFF2-40B4-BE49-F238E27FC236}">
                    <a16:creationId xmlns:a16="http://schemas.microsoft.com/office/drawing/2014/main" id="{4229877D-A3F4-AFF0-2BD3-F3414488D793}"/>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2" name="Freeform: Shape 122">
                <a:extLst>
                  <a:ext uri="{FF2B5EF4-FFF2-40B4-BE49-F238E27FC236}">
                    <a16:creationId xmlns:a16="http://schemas.microsoft.com/office/drawing/2014/main" id="{9E76661A-DD01-ACD4-C600-CD9AE6D4B2E0}"/>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3" name="Freeform: Shape 123">
                <a:extLst>
                  <a:ext uri="{FF2B5EF4-FFF2-40B4-BE49-F238E27FC236}">
                    <a16:creationId xmlns:a16="http://schemas.microsoft.com/office/drawing/2014/main" id="{CB18BB12-3C2C-9F39-4943-0B632A1AA989}"/>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4" name="Freeform: Shape 124">
                <a:extLst>
                  <a:ext uri="{FF2B5EF4-FFF2-40B4-BE49-F238E27FC236}">
                    <a16:creationId xmlns:a16="http://schemas.microsoft.com/office/drawing/2014/main" id="{0622C855-ACDE-1F3F-F139-DE33B9670EE0}"/>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5" name="Freeform: Shape 125">
                <a:extLst>
                  <a:ext uri="{FF2B5EF4-FFF2-40B4-BE49-F238E27FC236}">
                    <a16:creationId xmlns:a16="http://schemas.microsoft.com/office/drawing/2014/main" id="{57A5212F-1177-959D-0666-1D6181CB5424}"/>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6" name="Freeform: Shape 126">
                <a:extLst>
                  <a:ext uri="{FF2B5EF4-FFF2-40B4-BE49-F238E27FC236}">
                    <a16:creationId xmlns:a16="http://schemas.microsoft.com/office/drawing/2014/main" id="{2BEE26DA-8413-D0DB-8AC1-6373F28E4336}"/>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7" name="Freeform: Shape 127">
                <a:extLst>
                  <a:ext uri="{FF2B5EF4-FFF2-40B4-BE49-F238E27FC236}">
                    <a16:creationId xmlns:a16="http://schemas.microsoft.com/office/drawing/2014/main" id="{BB71598F-B622-9070-F7A0-9950B2B2B592}"/>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8" name="Freeform: Shape 128">
                <a:extLst>
                  <a:ext uri="{FF2B5EF4-FFF2-40B4-BE49-F238E27FC236}">
                    <a16:creationId xmlns:a16="http://schemas.microsoft.com/office/drawing/2014/main" id="{935F9C9D-37D7-6C4E-B7F0-9DBC1FD08E16}"/>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9" name="Freeform: Shape 129">
                <a:extLst>
                  <a:ext uri="{FF2B5EF4-FFF2-40B4-BE49-F238E27FC236}">
                    <a16:creationId xmlns:a16="http://schemas.microsoft.com/office/drawing/2014/main" id="{7863A328-9A38-5A2D-5F3C-A05BC5E093E1}"/>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0" name="Freeform: Shape 130">
                <a:extLst>
                  <a:ext uri="{FF2B5EF4-FFF2-40B4-BE49-F238E27FC236}">
                    <a16:creationId xmlns:a16="http://schemas.microsoft.com/office/drawing/2014/main" id="{E0CCC483-C4AD-17B9-D508-596B68A0EE0C}"/>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1" name="Freeform: Shape 131">
                <a:extLst>
                  <a:ext uri="{FF2B5EF4-FFF2-40B4-BE49-F238E27FC236}">
                    <a16:creationId xmlns:a16="http://schemas.microsoft.com/office/drawing/2014/main" id="{9CBD0694-A3AA-4E07-6CBD-EB8943EB7107}"/>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2" name="Freeform: Shape 132">
                <a:extLst>
                  <a:ext uri="{FF2B5EF4-FFF2-40B4-BE49-F238E27FC236}">
                    <a16:creationId xmlns:a16="http://schemas.microsoft.com/office/drawing/2014/main" id="{C55A39F3-CC33-C381-3BA4-A7432A79BA96}"/>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3" name="Freeform: Shape 133">
                <a:extLst>
                  <a:ext uri="{FF2B5EF4-FFF2-40B4-BE49-F238E27FC236}">
                    <a16:creationId xmlns:a16="http://schemas.microsoft.com/office/drawing/2014/main" id="{F4C4AD41-2274-A087-AFF5-2305AA775FEB}"/>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4" name="Freeform: Shape 134">
                <a:extLst>
                  <a:ext uri="{FF2B5EF4-FFF2-40B4-BE49-F238E27FC236}">
                    <a16:creationId xmlns:a16="http://schemas.microsoft.com/office/drawing/2014/main" id="{955DB6B2-79D3-8C38-7427-06BA5A2967E7}"/>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5" name="Freeform: Shape 135">
                <a:extLst>
                  <a:ext uri="{FF2B5EF4-FFF2-40B4-BE49-F238E27FC236}">
                    <a16:creationId xmlns:a16="http://schemas.microsoft.com/office/drawing/2014/main" id="{42262096-7E5D-A864-EB9E-E7ABD195CC7F}"/>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6" name="Freeform: Shape 136">
                <a:extLst>
                  <a:ext uri="{FF2B5EF4-FFF2-40B4-BE49-F238E27FC236}">
                    <a16:creationId xmlns:a16="http://schemas.microsoft.com/office/drawing/2014/main" id="{713E92BB-EF10-6D9B-E8B2-52D2575A9F85}"/>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7" name="Freeform: Shape 137">
                <a:extLst>
                  <a:ext uri="{FF2B5EF4-FFF2-40B4-BE49-F238E27FC236}">
                    <a16:creationId xmlns:a16="http://schemas.microsoft.com/office/drawing/2014/main" id="{880EA8D8-E7D3-33AC-96F3-0B805E8D5BAB}"/>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8" name="Freeform: Shape 138">
                <a:extLst>
                  <a:ext uri="{FF2B5EF4-FFF2-40B4-BE49-F238E27FC236}">
                    <a16:creationId xmlns:a16="http://schemas.microsoft.com/office/drawing/2014/main" id="{9A21865E-93E3-7861-7342-A3C0CCF0AAF6}"/>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9" name="Freeform: Shape 139">
                <a:extLst>
                  <a:ext uri="{FF2B5EF4-FFF2-40B4-BE49-F238E27FC236}">
                    <a16:creationId xmlns:a16="http://schemas.microsoft.com/office/drawing/2014/main" id="{ACF3E5DB-499A-6FB1-1E52-94020E6BC31C}"/>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0" name="Freeform: Shape 140">
                <a:extLst>
                  <a:ext uri="{FF2B5EF4-FFF2-40B4-BE49-F238E27FC236}">
                    <a16:creationId xmlns:a16="http://schemas.microsoft.com/office/drawing/2014/main" id="{111550E9-2973-AB2B-F4AA-79B40119B9BB}"/>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1" name="Freeform: Shape 141">
                <a:extLst>
                  <a:ext uri="{FF2B5EF4-FFF2-40B4-BE49-F238E27FC236}">
                    <a16:creationId xmlns:a16="http://schemas.microsoft.com/office/drawing/2014/main" id="{17E5609A-D578-E1DF-7BA1-26356378280D}"/>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2" name="Freeform: Shape 142">
                <a:extLst>
                  <a:ext uri="{FF2B5EF4-FFF2-40B4-BE49-F238E27FC236}">
                    <a16:creationId xmlns:a16="http://schemas.microsoft.com/office/drawing/2014/main" id="{23149200-4473-C297-9D84-B64B27D31D7B}"/>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3" name="Freeform: Shape 143">
                <a:extLst>
                  <a:ext uri="{FF2B5EF4-FFF2-40B4-BE49-F238E27FC236}">
                    <a16:creationId xmlns:a16="http://schemas.microsoft.com/office/drawing/2014/main" id="{E96E519F-39CC-120F-A572-E3D01AB037BB}"/>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4" name="Freeform: Shape 144">
                <a:extLst>
                  <a:ext uri="{FF2B5EF4-FFF2-40B4-BE49-F238E27FC236}">
                    <a16:creationId xmlns:a16="http://schemas.microsoft.com/office/drawing/2014/main" id="{DA65CE24-3050-C683-94E3-6F4BE10F721A}"/>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5" name="Freeform: Shape 145">
                <a:extLst>
                  <a:ext uri="{FF2B5EF4-FFF2-40B4-BE49-F238E27FC236}">
                    <a16:creationId xmlns:a16="http://schemas.microsoft.com/office/drawing/2014/main" id="{DD3A7B43-5EA0-FD29-DE44-A08D50404611}"/>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6" name="Freeform: Shape 146">
                <a:extLst>
                  <a:ext uri="{FF2B5EF4-FFF2-40B4-BE49-F238E27FC236}">
                    <a16:creationId xmlns:a16="http://schemas.microsoft.com/office/drawing/2014/main" id="{B197CD92-FAEA-D612-DC9A-693E2A4D3D19}"/>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7" name="Freeform: Shape 147">
                <a:extLst>
                  <a:ext uri="{FF2B5EF4-FFF2-40B4-BE49-F238E27FC236}">
                    <a16:creationId xmlns:a16="http://schemas.microsoft.com/office/drawing/2014/main" id="{2F44A422-F78E-1E10-C2B0-207C1E9E4324}"/>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8" name="Freeform: Shape 148">
                <a:extLst>
                  <a:ext uri="{FF2B5EF4-FFF2-40B4-BE49-F238E27FC236}">
                    <a16:creationId xmlns:a16="http://schemas.microsoft.com/office/drawing/2014/main" id="{791A3AB5-958F-D1CB-22BD-BB43CB4E1B17}"/>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9" name="Freeform: Shape 149">
                <a:extLst>
                  <a:ext uri="{FF2B5EF4-FFF2-40B4-BE49-F238E27FC236}">
                    <a16:creationId xmlns:a16="http://schemas.microsoft.com/office/drawing/2014/main" id="{3CD15709-CD77-7F36-FFBC-BB2612A9B2A1}"/>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0" name="Freeform: Shape 150">
                <a:extLst>
                  <a:ext uri="{FF2B5EF4-FFF2-40B4-BE49-F238E27FC236}">
                    <a16:creationId xmlns:a16="http://schemas.microsoft.com/office/drawing/2014/main" id="{9D100903-00E7-A9AA-3A27-463897CC41ED}"/>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1" name="Freeform: Shape 151">
                <a:extLst>
                  <a:ext uri="{FF2B5EF4-FFF2-40B4-BE49-F238E27FC236}">
                    <a16:creationId xmlns:a16="http://schemas.microsoft.com/office/drawing/2014/main" id="{471F8DB1-CEEC-2B54-6439-D41E060950F1}"/>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2" name="Freeform: Shape 152">
                <a:extLst>
                  <a:ext uri="{FF2B5EF4-FFF2-40B4-BE49-F238E27FC236}">
                    <a16:creationId xmlns:a16="http://schemas.microsoft.com/office/drawing/2014/main" id="{8E9DCA26-5697-B6E7-A11B-8EF6A563D264}"/>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3" name="Freeform: Shape 153">
                <a:extLst>
                  <a:ext uri="{FF2B5EF4-FFF2-40B4-BE49-F238E27FC236}">
                    <a16:creationId xmlns:a16="http://schemas.microsoft.com/office/drawing/2014/main" id="{65F21806-482F-EA1F-6B1F-C5808482503D}"/>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4" name="Freeform: Shape 154">
                <a:extLst>
                  <a:ext uri="{FF2B5EF4-FFF2-40B4-BE49-F238E27FC236}">
                    <a16:creationId xmlns:a16="http://schemas.microsoft.com/office/drawing/2014/main" id="{16C94399-9115-8D67-0E98-E9EADA48FBA1}"/>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5" name="Freeform: Shape 155">
                <a:extLst>
                  <a:ext uri="{FF2B5EF4-FFF2-40B4-BE49-F238E27FC236}">
                    <a16:creationId xmlns:a16="http://schemas.microsoft.com/office/drawing/2014/main" id="{EC89096F-204D-9DB2-2FE9-F9B732790D30}"/>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6" name="Freeform: Shape 156">
                <a:extLst>
                  <a:ext uri="{FF2B5EF4-FFF2-40B4-BE49-F238E27FC236}">
                    <a16:creationId xmlns:a16="http://schemas.microsoft.com/office/drawing/2014/main" id="{5F02B78D-66F2-6918-E3D3-D07D34A4A36C}"/>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7" name="Freeform: Shape 157">
                <a:extLst>
                  <a:ext uri="{FF2B5EF4-FFF2-40B4-BE49-F238E27FC236}">
                    <a16:creationId xmlns:a16="http://schemas.microsoft.com/office/drawing/2014/main" id="{9F440F27-693B-040F-CA0C-4D405E3C41E4}"/>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8" name="Freeform: Shape 158">
                <a:extLst>
                  <a:ext uri="{FF2B5EF4-FFF2-40B4-BE49-F238E27FC236}">
                    <a16:creationId xmlns:a16="http://schemas.microsoft.com/office/drawing/2014/main" id="{269753AA-94D7-7CB2-7DE7-1A7CE393AE51}"/>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9" name="Freeform: Shape 159">
                <a:extLst>
                  <a:ext uri="{FF2B5EF4-FFF2-40B4-BE49-F238E27FC236}">
                    <a16:creationId xmlns:a16="http://schemas.microsoft.com/office/drawing/2014/main" id="{203B61C0-38A4-3B15-D150-CACF9B9338A7}"/>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0" name="Freeform: Shape 160">
                <a:extLst>
                  <a:ext uri="{FF2B5EF4-FFF2-40B4-BE49-F238E27FC236}">
                    <a16:creationId xmlns:a16="http://schemas.microsoft.com/office/drawing/2014/main" id="{97AC1ABD-2E84-F125-FBFE-C9D06975CD02}"/>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1" name="Freeform: Shape 161">
                <a:extLst>
                  <a:ext uri="{FF2B5EF4-FFF2-40B4-BE49-F238E27FC236}">
                    <a16:creationId xmlns:a16="http://schemas.microsoft.com/office/drawing/2014/main" id="{0321C9F6-9200-7960-D2D3-BC5DC892D05B}"/>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2" name="Freeform: Shape 162">
                <a:extLst>
                  <a:ext uri="{FF2B5EF4-FFF2-40B4-BE49-F238E27FC236}">
                    <a16:creationId xmlns:a16="http://schemas.microsoft.com/office/drawing/2014/main" id="{20A004D5-84C8-9765-1371-52C0C84BFCB8}"/>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3" name="Freeform: Shape 163">
                <a:extLst>
                  <a:ext uri="{FF2B5EF4-FFF2-40B4-BE49-F238E27FC236}">
                    <a16:creationId xmlns:a16="http://schemas.microsoft.com/office/drawing/2014/main" id="{146B4D53-8DC6-E550-9111-76DB69E956A4}"/>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4" name="Freeform: Shape 164">
                <a:extLst>
                  <a:ext uri="{FF2B5EF4-FFF2-40B4-BE49-F238E27FC236}">
                    <a16:creationId xmlns:a16="http://schemas.microsoft.com/office/drawing/2014/main" id="{E3D03F52-BFCF-93B3-B0D4-D8CB7CB30F48}"/>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5" name="Freeform: Shape 165">
                <a:extLst>
                  <a:ext uri="{FF2B5EF4-FFF2-40B4-BE49-F238E27FC236}">
                    <a16:creationId xmlns:a16="http://schemas.microsoft.com/office/drawing/2014/main" id="{3612AB68-E041-7797-0984-E6F39277A024}"/>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6" name="Freeform: Shape 166">
                <a:extLst>
                  <a:ext uri="{FF2B5EF4-FFF2-40B4-BE49-F238E27FC236}">
                    <a16:creationId xmlns:a16="http://schemas.microsoft.com/office/drawing/2014/main" id="{C1035532-8A60-D243-4FE5-A5D670E4F4CD}"/>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7" name="Freeform: Shape 167">
                <a:extLst>
                  <a:ext uri="{FF2B5EF4-FFF2-40B4-BE49-F238E27FC236}">
                    <a16:creationId xmlns:a16="http://schemas.microsoft.com/office/drawing/2014/main" id="{F68600DD-734C-2A74-962F-ECC17A352957}"/>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8" name="Freeform: Shape 168">
                <a:extLst>
                  <a:ext uri="{FF2B5EF4-FFF2-40B4-BE49-F238E27FC236}">
                    <a16:creationId xmlns:a16="http://schemas.microsoft.com/office/drawing/2014/main" id="{987728C8-5502-9ED7-68CC-5701BDB93FBD}"/>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9" name="Freeform: Shape 169">
                <a:extLst>
                  <a:ext uri="{FF2B5EF4-FFF2-40B4-BE49-F238E27FC236}">
                    <a16:creationId xmlns:a16="http://schemas.microsoft.com/office/drawing/2014/main" id="{E339A7B0-1AC4-4167-7D5C-2F92CB13F005}"/>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0" name="Freeform: Shape 170">
                <a:extLst>
                  <a:ext uri="{FF2B5EF4-FFF2-40B4-BE49-F238E27FC236}">
                    <a16:creationId xmlns:a16="http://schemas.microsoft.com/office/drawing/2014/main" id="{E74B34EE-0829-6320-D495-92C1C38D6E56}"/>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1" name="Freeform: Shape 171">
                <a:extLst>
                  <a:ext uri="{FF2B5EF4-FFF2-40B4-BE49-F238E27FC236}">
                    <a16:creationId xmlns:a16="http://schemas.microsoft.com/office/drawing/2014/main" id="{80273AC8-BECE-FA6D-4184-A4EF32B8E3FF}"/>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2" name="Freeform: Shape 172">
                <a:extLst>
                  <a:ext uri="{FF2B5EF4-FFF2-40B4-BE49-F238E27FC236}">
                    <a16:creationId xmlns:a16="http://schemas.microsoft.com/office/drawing/2014/main" id="{383D476C-481E-4229-44A4-BA5AF5DA10D5}"/>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3" name="Freeform: Shape 173">
                <a:extLst>
                  <a:ext uri="{FF2B5EF4-FFF2-40B4-BE49-F238E27FC236}">
                    <a16:creationId xmlns:a16="http://schemas.microsoft.com/office/drawing/2014/main" id="{CD98BAA3-9BBB-F358-3F7B-19711A8382AF}"/>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4" name="Freeform: Shape 174">
                <a:extLst>
                  <a:ext uri="{FF2B5EF4-FFF2-40B4-BE49-F238E27FC236}">
                    <a16:creationId xmlns:a16="http://schemas.microsoft.com/office/drawing/2014/main" id="{4AB044F6-EC26-CED2-4E78-7226D5314FC2}"/>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5" name="Freeform: Shape 175">
                <a:extLst>
                  <a:ext uri="{FF2B5EF4-FFF2-40B4-BE49-F238E27FC236}">
                    <a16:creationId xmlns:a16="http://schemas.microsoft.com/office/drawing/2014/main" id="{DD5260E2-1DB8-8F8C-E686-F1414C3A3F01}"/>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6" name="Freeform: Shape 176">
                <a:extLst>
                  <a:ext uri="{FF2B5EF4-FFF2-40B4-BE49-F238E27FC236}">
                    <a16:creationId xmlns:a16="http://schemas.microsoft.com/office/drawing/2014/main" id="{A3F3733B-F5B8-8B58-32D5-A67CE7ACB68D}"/>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7" name="Freeform: Shape 177">
                <a:extLst>
                  <a:ext uri="{FF2B5EF4-FFF2-40B4-BE49-F238E27FC236}">
                    <a16:creationId xmlns:a16="http://schemas.microsoft.com/office/drawing/2014/main" id="{D2E244A2-A792-98F8-7FEF-FAEC2102DC2C}"/>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8" name="Freeform: Shape 178">
                <a:extLst>
                  <a:ext uri="{FF2B5EF4-FFF2-40B4-BE49-F238E27FC236}">
                    <a16:creationId xmlns:a16="http://schemas.microsoft.com/office/drawing/2014/main" id="{02D8E095-2ACC-69E4-A35F-DA29C1BA8C48}"/>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9" name="Freeform: Shape 179">
                <a:extLst>
                  <a:ext uri="{FF2B5EF4-FFF2-40B4-BE49-F238E27FC236}">
                    <a16:creationId xmlns:a16="http://schemas.microsoft.com/office/drawing/2014/main" id="{4C854EFC-5BDB-C4CF-D7B4-9F2A4162694B}"/>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0" name="Freeform: Shape 180">
                <a:extLst>
                  <a:ext uri="{FF2B5EF4-FFF2-40B4-BE49-F238E27FC236}">
                    <a16:creationId xmlns:a16="http://schemas.microsoft.com/office/drawing/2014/main" id="{C4195F45-28E1-3BE2-A6BC-EBDBF62CE857}"/>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1" name="Freeform: Shape 181">
                <a:extLst>
                  <a:ext uri="{FF2B5EF4-FFF2-40B4-BE49-F238E27FC236}">
                    <a16:creationId xmlns:a16="http://schemas.microsoft.com/office/drawing/2014/main" id="{53F45ACB-FCF7-520E-FEC2-04C78F360240}"/>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2" name="Freeform: Shape 182">
                <a:extLst>
                  <a:ext uri="{FF2B5EF4-FFF2-40B4-BE49-F238E27FC236}">
                    <a16:creationId xmlns:a16="http://schemas.microsoft.com/office/drawing/2014/main" id="{008DA583-98C6-100B-E207-EE2762C975FA}"/>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3" name="Freeform: Shape 183">
                <a:extLst>
                  <a:ext uri="{FF2B5EF4-FFF2-40B4-BE49-F238E27FC236}">
                    <a16:creationId xmlns:a16="http://schemas.microsoft.com/office/drawing/2014/main" id="{03D18A48-682B-793C-89D6-85DD15D54C31}"/>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4" name="Freeform: Shape 184">
                <a:extLst>
                  <a:ext uri="{FF2B5EF4-FFF2-40B4-BE49-F238E27FC236}">
                    <a16:creationId xmlns:a16="http://schemas.microsoft.com/office/drawing/2014/main" id="{B0B1F960-71B9-BC5F-3BCB-79623BD351A1}"/>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5" name="Freeform: Shape 185">
                <a:extLst>
                  <a:ext uri="{FF2B5EF4-FFF2-40B4-BE49-F238E27FC236}">
                    <a16:creationId xmlns:a16="http://schemas.microsoft.com/office/drawing/2014/main" id="{96999520-EE25-4AF2-4D4E-8A4F927BB7CA}"/>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6" name="Freeform: Shape 186">
                <a:extLst>
                  <a:ext uri="{FF2B5EF4-FFF2-40B4-BE49-F238E27FC236}">
                    <a16:creationId xmlns:a16="http://schemas.microsoft.com/office/drawing/2014/main" id="{F54215D8-BC05-58B9-EEFB-70469A52A5EC}"/>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7" name="Freeform: Shape 187">
                <a:extLst>
                  <a:ext uri="{FF2B5EF4-FFF2-40B4-BE49-F238E27FC236}">
                    <a16:creationId xmlns:a16="http://schemas.microsoft.com/office/drawing/2014/main" id="{39639C83-02E0-F1FB-9BF8-BE6B395CE353}"/>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8" name="Freeform: Shape 188">
                <a:extLst>
                  <a:ext uri="{FF2B5EF4-FFF2-40B4-BE49-F238E27FC236}">
                    <a16:creationId xmlns:a16="http://schemas.microsoft.com/office/drawing/2014/main" id="{68A9AC77-5DC6-852E-F4C9-D9D79A521BAE}"/>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9" name="Freeform: Shape 189">
                <a:extLst>
                  <a:ext uri="{FF2B5EF4-FFF2-40B4-BE49-F238E27FC236}">
                    <a16:creationId xmlns:a16="http://schemas.microsoft.com/office/drawing/2014/main" id="{3E43845F-A2FB-55F5-2C1F-F32F309A870A}"/>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0" name="Freeform: Shape 190">
                <a:extLst>
                  <a:ext uri="{FF2B5EF4-FFF2-40B4-BE49-F238E27FC236}">
                    <a16:creationId xmlns:a16="http://schemas.microsoft.com/office/drawing/2014/main" id="{ABA92771-2A76-131D-86DA-7AF139074A42}"/>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1" name="Freeform: Shape 191">
                <a:extLst>
                  <a:ext uri="{FF2B5EF4-FFF2-40B4-BE49-F238E27FC236}">
                    <a16:creationId xmlns:a16="http://schemas.microsoft.com/office/drawing/2014/main" id="{8C4D82D0-E476-AE99-FDD6-AA188E4F53D4}"/>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2" name="Freeform: Shape 192">
                <a:extLst>
                  <a:ext uri="{FF2B5EF4-FFF2-40B4-BE49-F238E27FC236}">
                    <a16:creationId xmlns:a16="http://schemas.microsoft.com/office/drawing/2014/main" id="{78BD97B7-7B41-EC8E-45D8-E6D158038425}"/>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3" name="Freeform: Shape 193">
                <a:extLst>
                  <a:ext uri="{FF2B5EF4-FFF2-40B4-BE49-F238E27FC236}">
                    <a16:creationId xmlns:a16="http://schemas.microsoft.com/office/drawing/2014/main" id="{EE0782E5-7010-6F55-9A0C-2F5A954D5BF4}"/>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4" name="Freeform: Shape 194">
                <a:extLst>
                  <a:ext uri="{FF2B5EF4-FFF2-40B4-BE49-F238E27FC236}">
                    <a16:creationId xmlns:a16="http://schemas.microsoft.com/office/drawing/2014/main" id="{7C041791-0F8F-6183-D17D-D7401CA4327E}"/>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5" name="Freeform: Shape 195">
                <a:extLst>
                  <a:ext uri="{FF2B5EF4-FFF2-40B4-BE49-F238E27FC236}">
                    <a16:creationId xmlns:a16="http://schemas.microsoft.com/office/drawing/2014/main" id="{8B4A93B9-7E14-E320-F430-E295277F14D5}"/>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sp>
        <p:nvSpPr>
          <p:cNvPr id="356" name="TextBox 5">
            <a:extLst>
              <a:ext uri="{FF2B5EF4-FFF2-40B4-BE49-F238E27FC236}">
                <a16:creationId xmlns:a16="http://schemas.microsoft.com/office/drawing/2014/main" id="{07082091-CAB0-C5DA-EFDC-C598BAE6808A}"/>
              </a:ext>
            </a:extLst>
          </p:cNvPr>
          <p:cNvSpPr txBox="1"/>
          <p:nvPr/>
        </p:nvSpPr>
        <p:spPr>
          <a:xfrm>
            <a:off x="8179865" y="5547225"/>
            <a:ext cx="2454514"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Aptos"/>
                <a:hlinkClick r:id="rId4" tooltip="https://www.jofem.org/index.php/jofem/about/submissions"/>
              </a:rPr>
              <a:t>This Photo</a:t>
            </a:r>
            <a:r>
              <a:rPr lang="en-GB" sz="700" b="0" i="0" u="none" strike="noStrike" kern="1200" cap="none" spc="0" baseline="0">
                <a:solidFill>
                  <a:srgbClr val="FFFFFF"/>
                </a:solidFill>
                <a:uFillTx/>
                <a:latin typeface="Aptos"/>
              </a:rPr>
              <a:t> by Unknown Author is licensed under </a:t>
            </a:r>
            <a:r>
              <a:rPr lang="en-GB" sz="700" b="0" i="0" u="none" strike="noStrike" kern="1200" cap="none" spc="0" baseline="0">
                <a:solidFill>
                  <a:srgbClr val="FFFFFF"/>
                </a:solidFill>
                <a:uFillTx/>
                <a:latin typeface="Aptos"/>
                <a:hlinkClick r:id="rId5" tooltip="https://creativecommons.org/licenses/by-nc/3.0/"/>
              </a:rPr>
              <a:t>CC BY-NC</a:t>
            </a:r>
            <a:endParaRPr lang="en-GB" sz="700" b="0" i="0" u="none" strike="noStrike" kern="1200" cap="none" spc="0" baseline="0">
              <a:solidFill>
                <a:srgbClr val="FFFFFF"/>
              </a:solidFill>
              <a:uFillTx/>
              <a:latin typeface="Apto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bg>
      <p:bgPr>
        <a:solidFill>
          <a:srgbClr val="FFFFFF"/>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53D47F9E-9769-533A-B207-18FC427466DC}"/>
              </a:ext>
            </a:extLst>
          </p:cNvPr>
          <p:cNvSpPr>
            <a:spLocks noMove="1" noResize="1"/>
          </p:cNvSpPr>
          <p:nvPr/>
        </p:nvSpPr>
        <p:spPr>
          <a:xfrm>
            <a:off x="0" y="0"/>
            <a:ext cx="12191996" cy="6861739"/>
          </a:xfrm>
          <a:prstGeom prst="rect">
            <a:avLst/>
          </a:pr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631C5FB9-C446-5A21-BB6E-D3A3C7D9EF3C}"/>
              </a:ext>
            </a:extLst>
          </p:cNvPr>
          <p:cNvSpPr txBox="1">
            <a:spLocks noGrp="1"/>
          </p:cNvSpPr>
          <p:nvPr>
            <p:ph type="ctrTitle"/>
          </p:nvPr>
        </p:nvSpPr>
        <p:spPr>
          <a:xfrm>
            <a:off x="4362940" y="-36100"/>
            <a:ext cx="5616711" cy="537731"/>
          </a:xfrm>
        </p:spPr>
        <p:txBody>
          <a:bodyPr anchorCtr="0"/>
          <a:lstStyle/>
          <a:p>
            <a:pPr lvl="0" algn="l"/>
            <a:r>
              <a:rPr lang="en-GB" sz="2000">
                <a:solidFill>
                  <a:srgbClr val="FFFFFF"/>
                </a:solidFill>
                <a:latin typeface="Arial Black" pitchFamily="34"/>
              </a:rPr>
              <a:t>"Measuring Success on Twitter"</a:t>
            </a:r>
          </a:p>
        </p:txBody>
      </p:sp>
      <p:sp>
        <p:nvSpPr>
          <p:cNvPr id="4" name="Subtitle 2">
            <a:extLst>
              <a:ext uri="{FF2B5EF4-FFF2-40B4-BE49-F238E27FC236}">
                <a16:creationId xmlns:a16="http://schemas.microsoft.com/office/drawing/2014/main" id="{EE7F25BF-1118-C4D8-B7E3-C738DBAF3575}"/>
              </a:ext>
            </a:extLst>
          </p:cNvPr>
          <p:cNvSpPr txBox="1">
            <a:spLocks noGrp="1"/>
          </p:cNvSpPr>
          <p:nvPr>
            <p:ph type="subTitle" idx="1"/>
          </p:nvPr>
        </p:nvSpPr>
        <p:spPr>
          <a:xfrm>
            <a:off x="267178" y="729334"/>
            <a:ext cx="4095771" cy="6310384"/>
          </a:xfrm>
        </p:spPr>
        <p:txBody>
          <a:bodyPr anchorCtr="0"/>
          <a:lstStyle/>
          <a:p>
            <a:pPr lvl="0" algn="l">
              <a:lnSpc>
                <a:spcPct val="80000"/>
              </a:lnSpc>
            </a:pPr>
            <a:r>
              <a:rPr lang="en-GB" sz="1600">
                <a:solidFill>
                  <a:srgbClr val="FFFFFF"/>
                </a:solidFill>
                <a:latin typeface="Arial" pitchFamily="34"/>
                <a:cs typeface="Arial" pitchFamily="34"/>
              </a:rPr>
              <a:t>1. </a:t>
            </a:r>
            <a:r>
              <a:rPr lang="en-GB" sz="1600" b="1">
                <a:solidFill>
                  <a:srgbClr val="FFFFFF"/>
                </a:solidFill>
                <a:latin typeface="Arial" pitchFamily="34"/>
                <a:cs typeface="Arial" pitchFamily="34"/>
              </a:rPr>
              <a:t>Metrics and KPIs:</a:t>
            </a:r>
          </a:p>
          <a:p>
            <a:pPr marL="285750" lvl="0" indent="-285750" algn="l">
              <a:lnSpc>
                <a:spcPct val="80000"/>
              </a:lnSpc>
              <a:buChar char="•"/>
            </a:pPr>
            <a:r>
              <a:rPr lang="en-GB" sz="1600">
                <a:solidFill>
                  <a:srgbClr val="FFFFFF"/>
                </a:solidFill>
                <a:latin typeface="Arial" pitchFamily="34"/>
                <a:cs typeface="Arial" pitchFamily="34"/>
              </a:rPr>
              <a:t>Impressions, engagement rate, click-through rate (CTR), and conversion rate.</a:t>
            </a:r>
          </a:p>
          <a:p>
            <a:pPr marL="285750" lvl="0" indent="-285750" algn="l">
              <a:lnSpc>
                <a:spcPct val="80000"/>
              </a:lnSpc>
              <a:buChar char="•"/>
            </a:pPr>
            <a:r>
              <a:rPr lang="en-GB" sz="1600">
                <a:solidFill>
                  <a:srgbClr val="FFFFFF"/>
                </a:solidFill>
                <a:latin typeface="Arial" pitchFamily="34"/>
                <a:cs typeface="Arial" pitchFamily="34"/>
              </a:rPr>
              <a:t>Social media reach, brand mentions, and sentiment analysis.</a:t>
            </a:r>
          </a:p>
          <a:p>
            <a:pPr marL="285750" lvl="0" indent="-285750" algn="l">
              <a:lnSpc>
                <a:spcPct val="80000"/>
              </a:lnSpc>
              <a:buChar char="•"/>
            </a:pPr>
            <a:r>
              <a:rPr lang="en-GB" sz="1600">
                <a:solidFill>
                  <a:srgbClr val="FFFFFF"/>
                </a:solidFill>
                <a:latin typeface="Arial" pitchFamily="34"/>
                <a:cs typeface="Arial" pitchFamily="34"/>
              </a:rPr>
              <a:t>Follower growth and hashtag performance.</a:t>
            </a:r>
          </a:p>
          <a:p>
            <a:pPr lvl="0" algn="l">
              <a:lnSpc>
                <a:spcPct val="80000"/>
              </a:lnSpc>
            </a:pPr>
            <a:r>
              <a:rPr lang="en-GB" sz="1600">
                <a:solidFill>
                  <a:srgbClr val="FFFFFF"/>
                </a:solidFill>
                <a:latin typeface="Arial" pitchFamily="34"/>
                <a:cs typeface="Arial" pitchFamily="34"/>
              </a:rPr>
              <a:t>2. </a:t>
            </a:r>
            <a:r>
              <a:rPr lang="en-GB" sz="1600" b="1">
                <a:solidFill>
                  <a:srgbClr val="FFFFFF"/>
                </a:solidFill>
                <a:latin typeface="Arial" pitchFamily="34"/>
                <a:cs typeface="Arial" pitchFamily="34"/>
              </a:rPr>
              <a:t>Alignment with Objectives:</a:t>
            </a:r>
          </a:p>
          <a:p>
            <a:pPr marL="285750" lvl="0" indent="-285750" algn="l">
              <a:lnSpc>
                <a:spcPct val="80000"/>
              </a:lnSpc>
              <a:buChar char="•"/>
            </a:pPr>
            <a:r>
              <a:rPr lang="en-GB" sz="1600">
                <a:solidFill>
                  <a:srgbClr val="FFFFFF"/>
                </a:solidFill>
                <a:latin typeface="Arial" pitchFamily="34"/>
                <a:cs typeface="Arial" pitchFamily="34"/>
              </a:rPr>
              <a:t>These metrics align with Subway's marketing objectives:</a:t>
            </a:r>
          </a:p>
          <a:p>
            <a:pPr marL="285750" lvl="0" indent="-285750" algn="l">
              <a:lnSpc>
                <a:spcPct val="80000"/>
              </a:lnSpc>
              <a:buChar char="•"/>
            </a:pPr>
            <a:r>
              <a:rPr lang="en-GB" sz="1600">
                <a:solidFill>
                  <a:srgbClr val="FFFFFF"/>
                </a:solidFill>
                <a:latin typeface="Arial" pitchFamily="34"/>
                <a:cs typeface="Arial" pitchFamily="34"/>
              </a:rPr>
              <a:t>Increasing brand awareness through impressions and reach.</a:t>
            </a:r>
          </a:p>
          <a:p>
            <a:pPr marL="285750" lvl="0" indent="-285750" algn="l">
              <a:lnSpc>
                <a:spcPct val="80000"/>
              </a:lnSpc>
              <a:buChar char="•"/>
            </a:pPr>
            <a:r>
              <a:rPr lang="en-GB" sz="1600">
                <a:solidFill>
                  <a:srgbClr val="FFFFFF"/>
                </a:solidFill>
                <a:latin typeface="Arial" pitchFamily="34"/>
                <a:cs typeface="Arial" pitchFamily="34"/>
              </a:rPr>
              <a:t>Enhancing customer engagement and sentiment.</a:t>
            </a:r>
          </a:p>
          <a:p>
            <a:pPr marL="285750" lvl="0" indent="-285750" algn="l">
              <a:lnSpc>
                <a:spcPct val="80000"/>
              </a:lnSpc>
              <a:buChar char="•"/>
            </a:pPr>
            <a:r>
              <a:rPr lang="en-GB" sz="1600">
                <a:solidFill>
                  <a:srgbClr val="FFFFFF"/>
                </a:solidFill>
                <a:latin typeface="Arial" pitchFamily="34"/>
                <a:cs typeface="Arial" pitchFamily="34"/>
              </a:rPr>
              <a:t>Driving website traffic and conversions.</a:t>
            </a:r>
          </a:p>
          <a:p>
            <a:pPr lvl="0" algn="l">
              <a:lnSpc>
                <a:spcPct val="80000"/>
              </a:lnSpc>
            </a:pPr>
            <a:r>
              <a:rPr lang="en-GB" sz="1600">
                <a:solidFill>
                  <a:srgbClr val="FFFFFF"/>
                </a:solidFill>
                <a:latin typeface="Arial" pitchFamily="34"/>
                <a:cs typeface="Arial" pitchFamily="34"/>
              </a:rPr>
              <a:t>3. </a:t>
            </a:r>
            <a:r>
              <a:rPr lang="en-GB" sz="1600" b="1">
                <a:solidFill>
                  <a:srgbClr val="FFFFFF"/>
                </a:solidFill>
                <a:latin typeface="Arial" pitchFamily="34"/>
                <a:cs typeface="Arial" pitchFamily="34"/>
              </a:rPr>
              <a:t>Digital Marketing Analytics:</a:t>
            </a:r>
          </a:p>
          <a:p>
            <a:pPr marL="285750" lvl="0" indent="-285750" algn="l">
              <a:lnSpc>
                <a:spcPct val="80000"/>
              </a:lnSpc>
              <a:buChar char="•"/>
            </a:pPr>
            <a:r>
              <a:rPr lang="en-GB" sz="1600">
                <a:solidFill>
                  <a:srgbClr val="FFFFFF"/>
                </a:solidFill>
                <a:latin typeface="Arial" pitchFamily="34"/>
                <a:cs typeface="Arial" pitchFamily="34"/>
              </a:rPr>
              <a:t>Leveraging digital marketing analytics tools to track and analyse campaign performance.</a:t>
            </a:r>
          </a:p>
          <a:p>
            <a:pPr marL="285750" lvl="0" indent="-285750" algn="l">
              <a:lnSpc>
                <a:spcPct val="80000"/>
              </a:lnSpc>
              <a:buChar char="•"/>
            </a:pPr>
            <a:r>
              <a:rPr lang="en-GB" sz="1600">
                <a:solidFill>
                  <a:srgbClr val="FFFFFF"/>
                </a:solidFill>
                <a:latin typeface="Arial" pitchFamily="34"/>
                <a:cs typeface="Arial" pitchFamily="34"/>
              </a:rPr>
              <a:t>ROI measurement to assess the campaign's overall effectiveness.</a:t>
            </a:r>
          </a:p>
        </p:txBody>
      </p:sp>
      <p:pic>
        <p:nvPicPr>
          <p:cNvPr id="5" name="Picture 4">
            <a:extLst>
              <a:ext uri="{FF2B5EF4-FFF2-40B4-BE49-F238E27FC236}">
                <a16:creationId xmlns:a16="http://schemas.microsoft.com/office/drawing/2014/main" id="{63ADBFE2-EFEF-B69C-2FD4-CA3438DA5626}"/>
              </a:ext>
            </a:extLst>
          </p:cNvPr>
          <p:cNvPicPr>
            <a:picLocks noChangeAspect="1"/>
          </p:cNvPicPr>
          <p:nvPr/>
        </p:nvPicPr>
        <p:blipFill>
          <a:blip r:embed="rId3"/>
          <a:stretch>
            <a:fillRect/>
          </a:stretch>
        </p:blipFill>
        <p:spPr>
          <a:xfrm>
            <a:off x="5839202" y="952100"/>
            <a:ext cx="4795186" cy="4795186"/>
          </a:xfrm>
          <a:prstGeom prst="rect">
            <a:avLst/>
          </a:prstGeom>
          <a:noFill/>
          <a:ln cap="flat">
            <a:noFill/>
          </a:ln>
        </p:spPr>
      </p:pic>
      <p:sp>
        <p:nvSpPr>
          <p:cNvPr id="6" name="Graphic 212">
            <a:extLst>
              <a:ext uri="{FF2B5EF4-FFF2-40B4-BE49-F238E27FC236}">
                <a16:creationId xmlns:a16="http://schemas.microsoft.com/office/drawing/2014/main" id="{F6621182-73C5-D51D-611E-41E8212C6156}"/>
              </a:ext>
            </a:extLst>
          </p:cNvPr>
          <p:cNvSpPr>
            <a:spLocks noMove="1" noResize="1"/>
          </p:cNvSpPr>
          <p:nvPr/>
        </p:nvSpPr>
        <p:spPr>
          <a:xfrm>
            <a:off x="8610603" y="481486"/>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FFFFFF"/>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7" name="Graphic 212">
            <a:extLst>
              <a:ext uri="{FF2B5EF4-FFF2-40B4-BE49-F238E27FC236}">
                <a16:creationId xmlns:a16="http://schemas.microsoft.com/office/drawing/2014/main" id="{E89336A1-C87E-7942-7E39-3286400E49A3}"/>
              </a:ext>
            </a:extLst>
          </p:cNvPr>
          <p:cNvSpPr>
            <a:spLocks noMove="1" noResize="1"/>
          </p:cNvSpPr>
          <p:nvPr/>
        </p:nvSpPr>
        <p:spPr>
          <a:xfrm>
            <a:off x="8610603" y="481486"/>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4EA72E">
              <a:alpha val="30000"/>
            </a:srgbClr>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nvGrpSpPr>
          <p:cNvPr id="8" name="Group 16">
            <a:extLst>
              <a:ext uri="{FF2B5EF4-FFF2-40B4-BE49-F238E27FC236}">
                <a16:creationId xmlns:a16="http://schemas.microsoft.com/office/drawing/2014/main" id="{F2652624-54CD-16C0-738C-E08A83EF1EEA}"/>
              </a:ext>
            </a:extLst>
          </p:cNvPr>
          <p:cNvGrpSpPr/>
          <p:nvPr/>
        </p:nvGrpSpPr>
        <p:grpSpPr>
          <a:xfrm>
            <a:off x="4362940" y="1898888"/>
            <a:ext cx="1598828" cy="531294"/>
            <a:chOff x="4362940" y="1898888"/>
            <a:chExt cx="1598828" cy="531294"/>
          </a:xfrm>
        </p:grpSpPr>
        <p:grpSp>
          <p:nvGrpSpPr>
            <p:cNvPr id="9" name="Graphic 190">
              <a:extLst>
                <a:ext uri="{FF2B5EF4-FFF2-40B4-BE49-F238E27FC236}">
                  <a16:creationId xmlns:a16="http://schemas.microsoft.com/office/drawing/2014/main" id="{3B95B0A6-03C8-D5FB-08E2-4077BD5EFBBC}"/>
                </a:ext>
              </a:extLst>
            </p:cNvPr>
            <p:cNvGrpSpPr/>
            <p:nvPr/>
          </p:nvGrpSpPr>
          <p:grpSpPr>
            <a:xfrm>
              <a:off x="4362940" y="1898888"/>
              <a:ext cx="1598828" cy="531294"/>
              <a:chOff x="4362940" y="1898888"/>
              <a:chExt cx="1598828" cy="531294"/>
            </a:xfrm>
          </p:grpSpPr>
          <p:sp>
            <p:nvSpPr>
              <p:cNvPr id="10" name="Freeform: Shape 21">
                <a:extLst>
                  <a:ext uri="{FF2B5EF4-FFF2-40B4-BE49-F238E27FC236}">
                    <a16:creationId xmlns:a16="http://schemas.microsoft.com/office/drawing/2014/main" id="{C1008709-2F3D-8CCD-4EE3-C43BCA48B84B}"/>
                  </a:ext>
                </a:extLst>
              </p:cNvPr>
              <p:cNvSpPr/>
              <p:nvPr/>
            </p:nvSpPr>
            <p:spPr>
              <a:xfrm>
                <a:off x="4362940" y="2257242"/>
                <a:ext cx="1598618" cy="172940"/>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 name="Freeform: Shape 22">
                <a:extLst>
                  <a:ext uri="{FF2B5EF4-FFF2-40B4-BE49-F238E27FC236}">
                    <a16:creationId xmlns:a16="http://schemas.microsoft.com/office/drawing/2014/main" id="{959829BA-2B91-06BB-651D-4CB1A93B61D9}"/>
                  </a:ext>
                </a:extLst>
              </p:cNvPr>
              <p:cNvSpPr/>
              <p:nvPr/>
            </p:nvSpPr>
            <p:spPr>
              <a:xfrm>
                <a:off x="4362940" y="1898888"/>
                <a:ext cx="1598828" cy="172721"/>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2" name="Graphic 190">
              <a:extLst>
                <a:ext uri="{FF2B5EF4-FFF2-40B4-BE49-F238E27FC236}">
                  <a16:creationId xmlns:a16="http://schemas.microsoft.com/office/drawing/2014/main" id="{2CBEAC38-0FFC-B8A7-CCA5-F38091EA3CF7}"/>
                </a:ext>
              </a:extLst>
            </p:cNvPr>
            <p:cNvGrpSpPr/>
            <p:nvPr/>
          </p:nvGrpSpPr>
          <p:grpSpPr>
            <a:xfrm>
              <a:off x="4362940" y="1898888"/>
              <a:ext cx="1598828" cy="531294"/>
              <a:chOff x="4362940" y="1898888"/>
              <a:chExt cx="1598828" cy="531294"/>
            </a:xfrm>
          </p:grpSpPr>
          <p:sp>
            <p:nvSpPr>
              <p:cNvPr id="13" name="Freeform: Shape 19">
                <a:extLst>
                  <a:ext uri="{FF2B5EF4-FFF2-40B4-BE49-F238E27FC236}">
                    <a16:creationId xmlns:a16="http://schemas.microsoft.com/office/drawing/2014/main" id="{9F3CA4A1-3930-CA0E-930A-590A86DD5483}"/>
                  </a:ext>
                </a:extLst>
              </p:cNvPr>
              <p:cNvSpPr/>
              <p:nvPr/>
            </p:nvSpPr>
            <p:spPr>
              <a:xfrm>
                <a:off x="4362940" y="2257242"/>
                <a:ext cx="1598618" cy="172940"/>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 name="Freeform: Shape 20">
                <a:extLst>
                  <a:ext uri="{FF2B5EF4-FFF2-40B4-BE49-F238E27FC236}">
                    <a16:creationId xmlns:a16="http://schemas.microsoft.com/office/drawing/2014/main" id="{3C2E13C8-56D6-C574-CCD2-D3E1F322CB15}"/>
                  </a:ext>
                </a:extLst>
              </p:cNvPr>
              <p:cNvSpPr/>
              <p:nvPr/>
            </p:nvSpPr>
            <p:spPr>
              <a:xfrm>
                <a:off x="4362940" y="1898888"/>
                <a:ext cx="1598828" cy="172721"/>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grpSp>
        <p:nvGrpSpPr>
          <p:cNvPr id="15" name="Group 24">
            <a:extLst>
              <a:ext uri="{FF2B5EF4-FFF2-40B4-BE49-F238E27FC236}">
                <a16:creationId xmlns:a16="http://schemas.microsoft.com/office/drawing/2014/main" id="{B9CED96B-34EC-F913-5383-A35E5AB391E8}"/>
              </a:ext>
            </a:extLst>
          </p:cNvPr>
          <p:cNvGrpSpPr/>
          <p:nvPr/>
        </p:nvGrpSpPr>
        <p:grpSpPr>
          <a:xfrm>
            <a:off x="9816678" y="4575282"/>
            <a:ext cx="1781104" cy="1781132"/>
            <a:chOff x="9816678" y="4575282"/>
            <a:chExt cx="1781104" cy="1781132"/>
          </a:xfrm>
        </p:grpSpPr>
        <p:grpSp>
          <p:nvGrpSpPr>
            <p:cNvPr id="16" name="Graphic 4">
              <a:extLst>
                <a:ext uri="{FF2B5EF4-FFF2-40B4-BE49-F238E27FC236}">
                  <a16:creationId xmlns:a16="http://schemas.microsoft.com/office/drawing/2014/main" id="{5C6361EC-124F-5458-A237-957966DA3EAA}"/>
                </a:ext>
              </a:extLst>
            </p:cNvPr>
            <p:cNvGrpSpPr/>
            <p:nvPr/>
          </p:nvGrpSpPr>
          <p:grpSpPr>
            <a:xfrm>
              <a:off x="9816678" y="4575282"/>
              <a:ext cx="1781104" cy="1781132"/>
              <a:chOff x="9816678" y="4575282"/>
              <a:chExt cx="1781104" cy="1781132"/>
            </a:xfrm>
          </p:grpSpPr>
          <p:sp>
            <p:nvSpPr>
              <p:cNvPr id="17" name="Freeform: Shape 196">
                <a:extLst>
                  <a:ext uri="{FF2B5EF4-FFF2-40B4-BE49-F238E27FC236}">
                    <a16:creationId xmlns:a16="http://schemas.microsoft.com/office/drawing/2014/main" id="{1FF98342-933F-B7C1-1F63-9BE8549A937B}"/>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 name="Freeform: Shape 197">
                <a:extLst>
                  <a:ext uri="{FF2B5EF4-FFF2-40B4-BE49-F238E27FC236}">
                    <a16:creationId xmlns:a16="http://schemas.microsoft.com/office/drawing/2014/main" id="{A828C05B-DE09-7A51-9EA4-E46A578AC0AF}"/>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 name="Freeform: Shape 198">
                <a:extLst>
                  <a:ext uri="{FF2B5EF4-FFF2-40B4-BE49-F238E27FC236}">
                    <a16:creationId xmlns:a16="http://schemas.microsoft.com/office/drawing/2014/main" id="{98D5B32E-98B1-06FB-FA68-E93AB442B10D}"/>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 name="Freeform: Shape 199">
                <a:extLst>
                  <a:ext uri="{FF2B5EF4-FFF2-40B4-BE49-F238E27FC236}">
                    <a16:creationId xmlns:a16="http://schemas.microsoft.com/office/drawing/2014/main" id="{E70C707D-8DC6-CEB5-5302-CF69D3B58E64}"/>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 name="Freeform: Shape 200">
                <a:extLst>
                  <a:ext uri="{FF2B5EF4-FFF2-40B4-BE49-F238E27FC236}">
                    <a16:creationId xmlns:a16="http://schemas.microsoft.com/office/drawing/2014/main" id="{B23E10CC-47C8-DAA4-E7B7-CC755C97E945}"/>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 name="Freeform: Shape 201">
                <a:extLst>
                  <a:ext uri="{FF2B5EF4-FFF2-40B4-BE49-F238E27FC236}">
                    <a16:creationId xmlns:a16="http://schemas.microsoft.com/office/drawing/2014/main" id="{4F4F3771-1492-3A5A-1826-3C26D8FBCEB0}"/>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 name="Freeform: Shape 202">
                <a:extLst>
                  <a:ext uri="{FF2B5EF4-FFF2-40B4-BE49-F238E27FC236}">
                    <a16:creationId xmlns:a16="http://schemas.microsoft.com/office/drawing/2014/main" id="{8B72200C-8DDA-CC3E-B6F6-734A2B8056A9}"/>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 name="Freeform: Shape 203">
                <a:extLst>
                  <a:ext uri="{FF2B5EF4-FFF2-40B4-BE49-F238E27FC236}">
                    <a16:creationId xmlns:a16="http://schemas.microsoft.com/office/drawing/2014/main" id="{16821F11-63E3-0F9E-9CB5-63FC8AD21D19}"/>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 name="Freeform: Shape 204">
                <a:extLst>
                  <a:ext uri="{FF2B5EF4-FFF2-40B4-BE49-F238E27FC236}">
                    <a16:creationId xmlns:a16="http://schemas.microsoft.com/office/drawing/2014/main" id="{0D4A12AC-4A47-5838-F917-F7D5688B22D3}"/>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 name="Freeform: Shape 205">
                <a:extLst>
                  <a:ext uri="{FF2B5EF4-FFF2-40B4-BE49-F238E27FC236}">
                    <a16:creationId xmlns:a16="http://schemas.microsoft.com/office/drawing/2014/main" id="{93505427-9438-FA4C-4638-15107F3C778B}"/>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 name="Freeform: Shape 206">
                <a:extLst>
                  <a:ext uri="{FF2B5EF4-FFF2-40B4-BE49-F238E27FC236}">
                    <a16:creationId xmlns:a16="http://schemas.microsoft.com/office/drawing/2014/main" id="{CC33F7E1-4A61-AFC8-B79B-DC9E1D4F6F90}"/>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 name="Freeform: Shape 207">
                <a:extLst>
                  <a:ext uri="{FF2B5EF4-FFF2-40B4-BE49-F238E27FC236}">
                    <a16:creationId xmlns:a16="http://schemas.microsoft.com/office/drawing/2014/main" id="{C01695E6-1F35-C463-555B-96A2FEEF67D3}"/>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 name="Freeform: Shape 208">
                <a:extLst>
                  <a:ext uri="{FF2B5EF4-FFF2-40B4-BE49-F238E27FC236}">
                    <a16:creationId xmlns:a16="http://schemas.microsoft.com/office/drawing/2014/main" id="{27A64D9F-BD24-B5EC-2F23-F725AB543DBC}"/>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 name="Freeform: Shape 209">
                <a:extLst>
                  <a:ext uri="{FF2B5EF4-FFF2-40B4-BE49-F238E27FC236}">
                    <a16:creationId xmlns:a16="http://schemas.microsoft.com/office/drawing/2014/main" id="{9FFF62A4-1AE5-EBDF-7093-ED930888C1DD}"/>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 name="Freeform: Shape 210">
                <a:extLst>
                  <a:ext uri="{FF2B5EF4-FFF2-40B4-BE49-F238E27FC236}">
                    <a16:creationId xmlns:a16="http://schemas.microsoft.com/office/drawing/2014/main" id="{3BFAEA75-4A9F-B012-974C-849550ABE459}"/>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 name="Freeform: Shape 211">
                <a:extLst>
                  <a:ext uri="{FF2B5EF4-FFF2-40B4-BE49-F238E27FC236}">
                    <a16:creationId xmlns:a16="http://schemas.microsoft.com/office/drawing/2014/main" id="{7BB6B204-1D1E-0102-F57C-4A4EB016CC0B}"/>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 name="Freeform: Shape 212">
                <a:extLst>
                  <a:ext uri="{FF2B5EF4-FFF2-40B4-BE49-F238E27FC236}">
                    <a16:creationId xmlns:a16="http://schemas.microsoft.com/office/drawing/2014/main" id="{1AE08B2F-CAF2-58A3-A81C-9C5C8DBB5CF0}"/>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 name="Freeform: Shape 213">
                <a:extLst>
                  <a:ext uri="{FF2B5EF4-FFF2-40B4-BE49-F238E27FC236}">
                    <a16:creationId xmlns:a16="http://schemas.microsoft.com/office/drawing/2014/main" id="{A34B7BEC-4093-9C02-64D2-76B707BEC27A}"/>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 name="Freeform: Shape 214">
                <a:extLst>
                  <a:ext uri="{FF2B5EF4-FFF2-40B4-BE49-F238E27FC236}">
                    <a16:creationId xmlns:a16="http://schemas.microsoft.com/office/drawing/2014/main" id="{1669FF48-FEA7-1C21-99C0-6763B6369EC0}"/>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6" name="Freeform: Shape 215">
                <a:extLst>
                  <a:ext uri="{FF2B5EF4-FFF2-40B4-BE49-F238E27FC236}">
                    <a16:creationId xmlns:a16="http://schemas.microsoft.com/office/drawing/2014/main" id="{8E378A6B-49E0-7818-82DC-43C250DCC2D7}"/>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7" name="Freeform: Shape 216">
                <a:extLst>
                  <a:ext uri="{FF2B5EF4-FFF2-40B4-BE49-F238E27FC236}">
                    <a16:creationId xmlns:a16="http://schemas.microsoft.com/office/drawing/2014/main" id="{0A53648E-B262-34EC-6F80-1ACA1345017F}"/>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8" name="Freeform: Shape 217">
                <a:extLst>
                  <a:ext uri="{FF2B5EF4-FFF2-40B4-BE49-F238E27FC236}">
                    <a16:creationId xmlns:a16="http://schemas.microsoft.com/office/drawing/2014/main" id="{D4011FB0-6260-E06F-E65E-BD3BAF48902B}"/>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9" name="Freeform: Shape 218">
                <a:extLst>
                  <a:ext uri="{FF2B5EF4-FFF2-40B4-BE49-F238E27FC236}">
                    <a16:creationId xmlns:a16="http://schemas.microsoft.com/office/drawing/2014/main" id="{9F431C40-B39F-7AE0-9D58-3CD135065A24}"/>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0" name="Freeform: Shape 219">
                <a:extLst>
                  <a:ext uri="{FF2B5EF4-FFF2-40B4-BE49-F238E27FC236}">
                    <a16:creationId xmlns:a16="http://schemas.microsoft.com/office/drawing/2014/main" id="{E082382D-F50E-A181-43AA-32A3AE74A04B}"/>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1" name="Freeform: Shape 220">
                <a:extLst>
                  <a:ext uri="{FF2B5EF4-FFF2-40B4-BE49-F238E27FC236}">
                    <a16:creationId xmlns:a16="http://schemas.microsoft.com/office/drawing/2014/main" id="{B11CE349-595B-838F-B1C1-595820A4955C}"/>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2" name="Freeform: Shape 221">
                <a:extLst>
                  <a:ext uri="{FF2B5EF4-FFF2-40B4-BE49-F238E27FC236}">
                    <a16:creationId xmlns:a16="http://schemas.microsoft.com/office/drawing/2014/main" id="{1AF47400-F2F1-91B8-6EB4-8D64CC8A1781}"/>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3" name="Freeform: Shape 222">
                <a:extLst>
                  <a:ext uri="{FF2B5EF4-FFF2-40B4-BE49-F238E27FC236}">
                    <a16:creationId xmlns:a16="http://schemas.microsoft.com/office/drawing/2014/main" id="{5C9EADC0-14C3-8AE7-6613-9EB91C94BD28}"/>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4" name="Freeform: Shape 223">
                <a:extLst>
                  <a:ext uri="{FF2B5EF4-FFF2-40B4-BE49-F238E27FC236}">
                    <a16:creationId xmlns:a16="http://schemas.microsoft.com/office/drawing/2014/main" id="{E9586048-7E3F-DBC2-F05E-DF9FC3BF753E}"/>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5" name="Freeform: Shape 224">
                <a:extLst>
                  <a:ext uri="{FF2B5EF4-FFF2-40B4-BE49-F238E27FC236}">
                    <a16:creationId xmlns:a16="http://schemas.microsoft.com/office/drawing/2014/main" id="{EE759273-E7DC-1DA8-5813-CF4361E2EB04}"/>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6" name="Freeform: Shape 225">
                <a:extLst>
                  <a:ext uri="{FF2B5EF4-FFF2-40B4-BE49-F238E27FC236}">
                    <a16:creationId xmlns:a16="http://schemas.microsoft.com/office/drawing/2014/main" id="{BC688CE7-53A2-D7E0-72EF-B22A6BBD9B4E}"/>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7" name="Freeform: Shape 226">
                <a:extLst>
                  <a:ext uri="{FF2B5EF4-FFF2-40B4-BE49-F238E27FC236}">
                    <a16:creationId xmlns:a16="http://schemas.microsoft.com/office/drawing/2014/main" id="{A31740B6-A256-A1E0-1226-1C9B486453F2}"/>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8" name="Freeform: Shape 227">
                <a:extLst>
                  <a:ext uri="{FF2B5EF4-FFF2-40B4-BE49-F238E27FC236}">
                    <a16:creationId xmlns:a16="http://schemas.microsoft.com/office/drawing/2014/main" id="{67947386-6CEF-35F0-72B3-7EFD64A1CA8D}"/>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9" name="Freeform: Shape 228">
                <a:extLst>
                  <a:ext uri="{FF2B5EF4-FFF2-40B4-BE49-F238E27FC236}">
                    <a16:creationId xmlns:a16="http://schemas.microsoft.com/office/drawing/2014/main" id="{9402F08B-D8CF-95FB-22AC-0E3A893A4972}"/>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0" name="Freeform: Shape 229">
                <a:extLst>
                  <a:ext uri="{FF2B5EF4-FFF2-40B4-BE49-F238E27FC236}">
                    <a16:creationId xmlns:a16="http://schemas.microsoft.com/office/drawing/2014/main" id="{3F401C05-75FD-D40C-1E5B-5F63ACAD8048}"/>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1" name="Freeform: Shape 230">
                <a:extLst>
                  <a:ext uri="{FF2B5EF4-FFF2-40B4-BE49-F238E27FC236}">
                    <a16:creationId xmlns:a16="http://schemas.microsoft.com/office/drawing/2014/main" id="{F3E01920-664A-3580-9D9B-BD43C517A0F4}"/>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2" name="Freeform: Shape 231">
                <a:extLst>
                  <a:ext uri="{FF2B5EF4-FFF2-40B4-BE49-F238E27FC236}">
                    <a16:creationId xmlns:a16="http://schemas.microsoft.com/office/drawing/2014/main" id="{D691625E-C97B-E24F-672D-9978C82BE160}"/>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3" name="Freeform: Shape 232">
                <a:extLst>
                  <a:ext uri="{FF2B5EF4-FFF2-40B4-BE49-F238E27FC236}">
                    <a16:creationId xmlns:a16="http://schemas.microsoft.com/office/drawing/2014/main" id="{E2BAFD1A-4119-98C2-4CFE-EABDFFC6140E}"/>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4" name="Freeform: Shape 233">
                <a:extLst>
                  <a:ext uri="{FF2B5EF4-FFF2-40B4-BE49-F238E27FC236}">
                    <a16:creationId xmlns:a16="http://schemas.microsoft.com/office/drawing/2014/main" id="{9DD81FA8-8C94-9A1C-6629-B22EC9E32ABA}"/>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5" name="Freeform: Shape 234">
                <a:extLst>
                  <a:ext uri="{FF2B5EF4-FFF2-40B4-BE49-F238E27FC236}">
                    <a16:creationId xmlns:a16="http://schemas.microsoft.com/office/drawing/2014/main" id="{ABC9E55D-A71E-EB18-B84F-3E9849C59280}"/>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6" name="Freeform: Shape 235">
                <a:extLst>
                  <a:ext uri="{FF2B5EF4-FFF2-40B4-BE49-F238E27FC236}">
                    <a16:creationId xmlns:a16="http://schemas.microsoft.com/office/drawing/2014/main" id="{45813DBF-23F9-049C-6163-75EC28D73CEC}"/>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7" name="Freeform: Shape 236">
                <a:extLst>
                  <a:ext uri="{FF2B5EF4-FFF2-40B4-BE49-F238E27FC236}">
                    <a16:creationId xmlns:a16="http://schemas.microsoft.com/office/drawing/2014/main" id="{792B670E-69B3-FECE-990C-818CE5E0EF7C}"/>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8" name="Freeform: Shape 237">
                <a:extLst>
                  <a:ext uri="{FF2B5EF4-FFF2-40B4-BE49-F238E27FC236}">
                    <a16:creationId xmlns:a16="http://schemas.microsoft.com/office/drawing/2014/main" id="{174877C4-0C2C-D733-60C1-8C3E650F4532}"/>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9" name="Freeform: Shape 238">
                <a:extLst>
                  <a:ext uri="{FF2B5EF4-FFF2-40B4-BE49-F238E27FC236}">
                    <a16:creationId xmlns:a16="http://schemas.microsoft.com/office/drawing/2014/main" id="{5110EDE9-2D0E-DDB9-B21F-2E5FA50ED23C}"/>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0" name="Freeform: Shape 239">
                <a:extLst>
                  <a:ext uri="{FF2B5EF4-FFF2-40B4-BE49-F238E27FC236}">
                    <a16:creationId xmlns:a16="http://schemas.microsoft.com/office/drawing/2014/main" id="{31E136E5-B74A-C78E-7716-3E0F0F05F9A5}"/>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1" name="Freeform: Shape 240">
                <a:extLst>
                  <a:ext uri="{FF2B5EF4-FFF2-40B4-BE49-F238E27FC236}">
                    <a16:creationId xmlns:a16="http://schemas.microsoft.com/office/drawing/2014/main" id="{A4F1FE6A-100A-7E8D-46AD-BE4FB9821B89}"/>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2" name="Freeform: Shape 241">
                <a:extLst>
                  <a:ext uri="{FF2B5EF4-FFF2-40B4-BE49-F238E27FC236}">
                    <a16:creationId xmlns:a16="http://schemas.microsoft.com/office/drawing/2014/main" id="{54E9ADB1-1AE2-9C49-11F4-FFC87793F445}"/>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3" name="Freeform: Shape 242">
                <a:extLst>
                  <a:ext uri="{FF2B5EF4-FFF2-40B4-BE49-F238E27FC236}">
                    <a16:creationId xmlns:a16="http://schemas.microsoft.com/office/drawing/2014/main" id="{6EFCF991-19A1-714F-2E05-9DE331D0BC79}"/>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4" name="Freeform: Shape 243">
                <a:extLst>
                  <a:ext uri="{FF2B5EF4-FFF2-40B4-BE49-F238E27FC236}">
                    <a16:creationId xmlns:a16="http://schemas.microsoft.com/office/drawing/2014/main" id="{CE798B2A-90E8-9971-F434-BA61EFCCFF60}"/>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5" name="Freeform: Shape 244">
                <a:extLst>
                  <a:ext uri="{FF2B5EF4-FFF2-40B4-BE49-F238E27FC236}">
                    <a16:creationId xmlns:a16="http://schemas.microsoft.com/office/drawing/2014/main" id="{B5FB41DF-5325-9823-71DD-5108E83EBC95}"/>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6" name="Freeform: Shape 245">
                <a:extLst>
                  <a:ext uri="{FF2B5EF4-FFF2-40B4-BE49-F238E27FC236}">
                    <a16:creationId xmlns:a16="http://schemas.microsoft.com/office/drawing/2014/main" id="{986DE820-18D2-2F32-692B-54BBD68A2301}"/>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7" name="Freeform: Shape 246">
                <a:extLst>
                  <a:ext uri="{FF2B5EF4-FFF2-40B4-BE49-F238E27FC236}">
                    <a16:creationId xmlns:a16="http://schemas.microsoft.com/office/drawing/2014/main" id="{14F5E59D-72F5-22A5-FC87-E51478979172}"/>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8" name="Freeform: Shape 247">
                <a:extLst>
                  <a:ext uri="{FF2B5EF4-FFF2-40B4-BE49-F238E27FC236}">
                    <a16:creationId xmlns:a16="http://schemas.microsoft.com/office/drawing/2014/main" id="{EF6D8F12-4871-B06D-1BDA-E9A49E96E167}"/>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9" name="Freeform: Shape 248">
                <a:extLst>
                  <a:ext uri="{FF2B5EF4-FFF2-40B4-BE49-F238E27FC236}">
                    <a16:creationId xmlns:a16="http://schemas.microsoft.com/office/drawing/2014/main" id="{37EAB412-FB36-7071-39E8-ADB66DCFA855}"/>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0" name="Freeform: Shape 249">
                <a:extLst>
                  <a:ext uri="{FF2B5EF4-FFF2-40B4-BE49-F238E27FC236}">
                    <a16:creationId xmlns:a16="http://schemas.microsoft.com/office/drawing/2014/main" id="{55C63F4A-20C6-865E-2E45-89021F6D508C}"/>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1" name="Freeform: Shape 250">
                <a:extLst>
                  <a:ext uri="{FF2B5EF4-FFF2-40B4-BE49-F238E27FC236}">
                    <a16:creationId xmlns:a16="http://schemas.microsoft.com/office/drawing/2014/main" id="{15C47801-C6F8-61B1-19FB-03BE98AAE0E5}"/>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2" name="Freeform: Shape 251">
                <a:extLst>
                  <a:ext uri="{FF2B5EF4-FFF2-40B4-BE49-F238E27FC236}">
                    <a16:creationId xmlns:a16="http://schemas.microsoft.com/office/drawing/2014/main" id="{A86E9343-A609-D11A-CA54-7531CF8739AE}"/>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3" name="Freeform: Shape 252">
                <a:extLst>
                  <a:ext uri="{FF2B5EF4-FFF2-40B4-BE49-F238E27FC236}">
                    <a16:creationId xmlns:a16="http://schemas.microsoft.com/office/drawing/2014/main" id="{DE536524-D802-DF97-C9A9-C25705DB4E3A}"/>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4" name="Freeform: Shape 253">
                <a:extLst>
                  <a:ext uri="{FF2B5EF4-FFF2-40B4-BE49-F238E27FC236}">
                    <a16:creationId xmlns:a16="http://schemas.microsoft.com/office/drawing/2014/main" id="{950529CE-01DB-67B5-71E2-60076BF93846}"/>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5" name="Freeform: Shape 254">
                <a:extLst>
                  <a:ext uri="{FF2B5EF4-FFF2-40B4-BE49-F238E27FC236}">
                    <a16:creationId xmlns:a16="http://schemas.microsoft.com/office/drawing/2014/main" id="{4230C537-7383-4934-BD93-BE40F24991E9}"/>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6" name="Freeform: Shape 255">
                <a:extLst>
                  <a:ext uri="{FF2B5EF4-FFF2-40B4-BE49-F238E27FC236}">
                    <a16:creationId xmlns:a16="http://schemas.microsoft.com/office/drawing/2014/main" id="{C58E1121-0A21-0A41-CB59-EAC3F1D9C1B2}"/>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7" name="Freeform: Shape 256">
                <a:extLst>
                  <a:ext uri="{FF2B5EF4-FFF2-40B4-BE49-F238E27FC236}">
                    <a16:creationId xmlns:a16="http://schemas.microsoft.com/office/drawing/2014/main" id="{3BC2F315-29D0-C91E-44C3-E8D7B7CDCD03}"/>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8" name="Freeform: Shape 257">
                <a:extLst>
                  <a:ext uri="{FF2B5EF4-FFF2-40B4-BE49-F238E27FC236}">
                    <a16:creationId xmlns:a16="http://schemas.microsoft.com/office/drawing/2014/main" id="{B3B8E860-1BFD-6B2A-B3B8-B93E32F415C4}"/>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9" name="Freeform: Shape 258">
                <a:extLst>
                  <a:ext uri="{FF2B5EF4-FFF2-40B4-BE49-F238E27FC236}">
                    <a16:creationId xmlns:a16="http://schemas.microsoft.com/office/drawing/2014/main" id="{C879745F-2217-A9E7-2B18-08175A0A99C3}"/>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0" name="Freeform: Shape 259">
                <a:extLst>
                  <a:ext uri="{FF2B5EF4-FFF2-40B4-BE49-F238E27FC236}">
                    <a16:creationId xmlns:a16="http://schemas.microsoft.com/office/drawing/2014/main" id="{6CB2BA68-BF0E-C99A-7D3C-6E94B8DB61D2}"/>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1" name="Freeform: Shape 260">
                <a:extLst>
                  <a:ext uri="{FF2B5EF4-FFF2-40B4-BE49-F238E27FC236}">
                    <a16:creationId xmlns:a16="http://schemas.microsoft.com/office/drawing/2014/main" id="{29BAE174-1B6F-C0AD-44B8-5B0FB5C6EB77}"/>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2" name="Freeform: Shape 261">
                <a:extLst>
                  <a:ext uri="{FF2B5EF4-FFF2-40B4-BE49-F238E27FC236}">
                    <a16:creationId xmlns:a16="http://schemas.microsoft.com/office/drawing/2014/main" id="{435DC0C5-AF3D-B49D-E0B4-650DA0D9908C}"/>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3" name="Freeform: Shape 262">
                <a:extLst>
                  <a:ext uri="{FF2B5EF4-FFF2-40B4-BE49-F238E27FC236}">
                    <a16:creationId xmlns:a16="http://schemas.microsoft.com/office/drawing/2014/main" id="{4EA8FD14-A19A-D4D5-47A2-5EA0EFD623FA}"/>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4" name="Freeform: Shape 263">
                <a:extLst>
                  <a:ext uri="{FF2B5EF4-FFF2-40B4-BE49-F238E27FC236}">
                    <a16:creationId xmlns:a16="http://schemas.microsoft.com/office/drawing/2014/main" id="{FF973C99-5B55-AC73-1B81-61F3A75BC97F}"/>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5" name="Freeform: Shape 264">
                <a:extLst>
                  <a:ext uri="{FF2B5EF4-FFF2-40B4-BE49-F238E27FC236}">
                    <a16:creationId xmlns:a16="http://schemas.microsoft.com/office/drawing/2014/main" id="{7671A831-FDAC-63C7-07C4-710B40C91944}"/>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6" name="Freeform: Shape 265">
                <a:extLst>
                  <a:ext uri="{FF2B5EF4-FFF2-40B4-BE49-F238E27FC236}">
                    <a16:creationId xmlns:a16="http://schemas.microsoft.com/office/drawing/2014/main" id="{FDECF675-038D-D57A-C09D-C10E288354CA}"/>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7" name="Freeform: Shape 266">
                <a:extLst>
                  <a:ext uri="{FF2B5EF4-FFF2-40B4-BE49-F238E27FC236}">
                    <a16:creationId xmlns:a16="http://schemas.microsoft.com/office/drawing/2014/main" id="{1FF086D3-C1DD-63DF-BE59-40ED054312E1}"/>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8" name="Freeform: Shape 267">
                <a:extLst>
                  <a:ext uri="{FF2B5EF4-FFF2-40B4-BE49-F238E27FC236}">
                    <a16:creationId xmlns:a16="http://schemas.microsoft.com/office/drawing/2014/main" id="{7769FBC7-A969-B229-6C55-D2B78B979347}"/>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9" name="Freeform: Shape 268">
                <a:extLst>
                  <a:ext uri="{FF2B5EF4-FFF2-40B4-BE49-F238E27FC236}">
                    <a16:creationId xmlns:a16="http://schemas.microsoft.com/office/drawing/2014/main" id="{B7495119-3F8C-8009-C324-D07826C41991}"/>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0" name="Freeform: Shape 269">
                <a:extLst>
                  <a:ext uri="{FF2B5EF4-FFF2-40B4-BE49-F238E27FC236}">
                    <a16:creationId xmlns:a16="http://schemas.microsoft.com/office/drawing/2014/main" id="{B362D716-E4E6-B8F0-7584-4FB6B756BA1E}"/>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1" name="Freeform: Shape 270">
                <a:extLst>
                  <a:ext uri="{FF2B5EF4-FFF2-40B4-BE49-F238E27FC236}">
                    <a16:creationId xmlns:a16="http://schemas.microsoft.com/office/drawing/2014/main" id="{943B4A57-C604-C043-C3F3-01839170F089}"/>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2" name="Freeform: Shape 271">
                <a:extLst>
                  <a:ext uri="{FF2B5EF4-FFF2-40B4-BE49-F238E27FC236}">
                    <a16:creationId xmlns:a16="http://schemas.microsoft.com/office/drawing/2014/main" id="{8C925B14-47AD-C8AE-D018-C5444D4DDC33}"/>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3" name="Freeform: Shape 272">
                <a:extLst>
                  <a:ext uri="{FF2B5EF4-FFF2-40B4-BE49-F238E27FC236}">
                    <a16:creationId xmlns:a16="http://schemas.microsoft.com/office/drawing/2014/main" id="{208F2FA9-A107-7B65-8A41-69989FA7D022}"/>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4" name="Freeform: Shape 273">
                <a:extLst>
                  <a:ext uri="{FF2B5EF4-FFF2-40B4-BE49-F238E27FC236}">
                    <a16:creationId xmlns:a16="http://schemas.microsoft.com/office/drawing/2014/main" id="{A52BF4BF-EEEC-E59E-4378-5C2E4E55F7A9}"/>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5" name="Freeform: Shape 274">
                <a:extLst>
                  <a:ext uri="{FF2B5EF4-FFF2-40B4-BE49-F238E27FC236}">
                    <a16:creationId xmlns:a16="http://schemas.microsoft.com/office/drawing/2014/main" id="{B3B28885-EC1D-3ECF-FEC2-D4B38B2E26B5}"/>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6" name="Freeform: Shape 275">
                <a:extLst>
                  <a:ext uri="{FF2B5EF4-FFF2-40B4-BE49-F238E27FC236}">
                    <a16:creationId xmlns:a16="http://schemas.microsoft.com/office/drawing/2014/main" id="{C68209E9-3584-F3B8-F962-6371E5764D80}"/>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7" name="Freeform: Shape 276">
                <a:extLst>
                  <a:ext uri="{FF2B5EF4-FFF2-40B4-BE49-F238E27FC236}">
                    <a16:creationId xmlns:a16="http://schemas.microsoft.com/office/drawing/2014/main" id="{0A541C27-A085-AE73-8CBB-C412694CD383}"/>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8" name="Freeform: Shape 277">
                <a:extLst>
                  <a:ext uri="{FF2B5EF4-FFF2-40B4-BE49-F238E27FC236}">
                    <a16:creationId xmlns:a16="http://schemas.microsoft.com/office/drawing/2014/main" id="{5EBBD86C-470A-BCFF-B1E2-A288BFFD9B8C}"/>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9" name="Freeform: Shape 278">
                <a:extLst>
                  <a:ext uri="{FF2B5EF4-FFF2-40B4-BE49-F238E27FC236}">
                    <a16:creationId xmlns:a16="http://schemas.microsoft.com/office/drawing/2014/main" id="{8B236A76-D1F8-4565-59C5-00CC2DF85C3F}"/>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0" name="Freeform: Shape 279">
                <a:extLst>
                  <a:ext uri="{FF2B5EF4-FFF2-40B4-BE49-F238E27FC236}">
                    <a16:creationId xmlns:a16="http://schemas.microsoft.com/office/drawing/2014/main" id="{CCC4FF64-4FBB-AC01-FE80-6B344775C6A0}"/>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1" name="Freeform: Shape 280">
                <a:extLst>
                  <a:ext uri="{FF2B5EF4-FFF2-40B4-BE49-F238E27FC236}">
                    <a16:creationId xmlns:a16="http://schemas.microsoft.com/office/drawing/2014/main" id="{93D37149-725B-A9C9-7232-C9D162D68A97}"/>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2" name="Freeform: Shape 281">
                <a:extLst>
                  <a:ext uri="{FF2B5EF4-FFF2-40B4-BE49-F238E27FC236}">
                    <a16:creationId xmlns:a16="http://schemas.microsoft.com/office/drawing/2014/main" id="{E9A7B2D0-EA27-F46B-ECC5-FF8FBCCBFF4F}"/>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3" name="Freeform: Shape 282">
                <a:extLst>
                  <a:ext uri="{FF2B5EF4-FFF2-40B4-BE49-F238E27FC236}">
                    <a16:creationId xmlns:a16="http://schemas.microsoft.com/office/drawing/2014/main" id="{A99E0198-2E35-D2A4-026C-88C6526B4C36}"/>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4" name="Freeform: Shape 283">
                <a:extLst>
                  <a:ext uri="{FF2B5EF4-FFF2-40B4-BE49-F238E27FC236}">
                    <a16:creationId xmlns:a16="http://schemas.microsoft.com/office/drawing/2014/main" id="{B95AC34D-CB6B-16A9-6949-DE0B31CFE16A}"/>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5" name="Freeform: Shape 284">
                <a:extLst>
                  <a:ext uri="{FF2B5EF4-FFF2-40B4-BE49-F238E27FC236}">
                    <a16:creationId xmlns:a16="http://schemas.microsoft.com/office/drawing/2014/main" id="{6A0EEBFC-E595-C9E9-9CBD-A23F000DE676}"/>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6" name="Freeform: Shape 285">
                <a:extLst>
                  <a:ext uri="{FF2B5EF4-FFF2-40B4-BE49-F238E27FC236}">
                    <a16:creationId xmlns:a16="http://schemas.microsoft.com/office/drawing/2014/main" id="{1AB7CA6D-0A34-B013-2277-E92D508FB36F}"/>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7" name="Freeform: Shape 286">
                <a:extLst>
                  <a:ext uri="{FF2B5EF4-FFF2-40B4-BE49-F238E27FC236}">
                    <a16:creationId xmlns:a16="http://schemas.microsoft.com/office/drawing/2014/main" id="{3C85E1DD-C167-066F-344E-064D95C1A284}"/>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8" name="Freeform: Shape 287">
                <a:extLst>
                  <a:ext uri="{FF2B5EF4-FFF2-40B4-BE49-F238E27FC236}">
                    <a16:creationId xmlns:a16="http://schemas.microsoft.com/office/drawing/2014/main" id="{415E16F1-B1E3-B926-5548-FC343C535FD9}"/>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9" name="Freeform: Shape 288">
                <a:extLst>
                  <a:ext uri="{FF2B5EF4-FFF2-40B4-BE49-F238E27FC236}">
                    <a16:creationId xmlns:a16="http://schemas.microsoft.com/office/drawing/2014/main" id="{0FE346C9-40EA-515F-AF28-F9F476AC688B}"/>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0" name="Freeform: Shape 289">
                <a:extLst>
                  <a:ext uri="{FF2B5EF4-FFF2-40B4-BE49-F238E27FC236}">
                    <a16:creationId xmlns:a16="http://schemas.microsoft.com/office/drawing/2014/main" id="{0D0B4506-55C7-E1C6-D674-2ACD1CE0B91C}"/>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1" name="Freeform: Shape 290">
                <a:extLst>
                  <a:ext uri="{FF2B5EF4-FFF2-40B4-BE49-F238E27FC236}">
                    <a16:creationId xmlns:a16="http://schemas.microsoft.com/office/drawing/2014/main" id="{396897D1-81C9-4C7B-D09C-D6E0D90B6BE0}"/>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2" name="Freeform: Shape 291">
                <a:extLst>
                  <a:ext uri="{FF2B5EF4-FFF2-40B4-BE49-F238E27FC236}">
                    <a16:creationId xmlns:a16="http://schemas.microsoft.com/office/drawing/2014/main" id="{5B75D4B6-F872-EC83-370F-09AA1AD8C8C7}"/>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3" name="Freeform: Shape 292">
                <a:extLst>
                  <a:ext uri="{FF2B5EF4-FFF2-40B4-BE49-F238E27FC236}">
                    <a16:creationId xmlns:a16="http://schemas.microsoft.com/office/drawing/2014/main" id="{FCB3DBDB-FC2B-F1D6-1C74-FCE9EB22F357}"/>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4" name="Freeform: Shape 293">
                <a:extLst>
                  <a:ext uri="{FF2B5EF4-FFF2-40B4-BE49-F238E27FC236}">
                    <a16:creationId xmlns:a16="http://schemas.microsoft.com/office/drawing/2014/main" id="{3E6D500F-3F3E-845F-B70B-CD9E31167878}"/>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5" name="Freeform: Shape 294">
                <a:extLst>
                  <a:ext uri="{FF2B5EF4-FFF2-40B4-BE49-F238E27FC236}">
                    <a16:creationId xmlns:a16="http://schemas.microsoft.com/office/drawing/2014/main" id="{B465BD0D-2463-E1FA-80C4-3FE5A16973E9}"/>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6" name="Freeform: Shape 295">
                <a:extLst>
                  <a:ext uri="{FF2B5EF4-FFF2-40B4-BE49-F238E27FC236}">
                    <a16:creationId xmlns:a16="http://schemas.microsoft.com/office/drawing/2014/main" id="{B207ACEE-1543-5ACA-FACC-D0AD90528ECF}"/>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7" name="Freeform: Shape 296">
                <a:extLst>
                  <a:ext uri="{FF2B5EF4-FFF2-40B4-BE49-F238E27FC236}">
                    <a16:creationId xmlns:a16="http://schemas.microsoft.com/office/drawing/2014/main" id="{6343A9E8-7CFD-A9B3-F0D7-FDFC18EACFBC}"/>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8" name="Freeform: Shape 297">
                <a:extLst>
                  <a:ext uri="{FF2B5EF4-FFF2-40B4-BE49-F238E27FC236}">
                    <a16:creationId xmlns:a16="http://schemas.microsoft.com/office/drawing/2014/main" id="{9A81785F-951B-44A6-127E-13366B75A6E2}"/>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9" name="Freeform: Shape 298">
                <a:extLst>
                  <a:ext uri="{FF2B5EF4-FFF2-40B4-BE49-F238E27FC236}">
                    <a16:creationId xmlns:a16="http://schemas.microsoft.com/office/drawing/2014/main" id="{37EA040B-C447-2BC2-5ECD-739846BDB019}"/>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0" name="Freeform: Shape 299">
                <a:extLst>
                  <a:ext uri="{FF2B5EF4-FFF2-40B4-BE49-F238E27FC236}">
                    <a16:creationId xmlns:a16="http://schemas.microsoft.com/office/drawing/2014/main" id="{8546B7DB-1FB8-E72D-9CA4-3D762F4BE286}"/>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1" name="Freeform: Shape 300">
                <a:extLst>
                  <a:ext uri="{FF2B5EF4-FFF2-40B4-BE49-F238E27FC236}">
                    <a16:creationId xmlns:a16="http://schemas.microsoft.com/office/drawing/2014/main" id="{40534894-7647-94DD-8023-E059F36FB15B}"/>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2" name="Freeform: Shape 301">
                <a:extLst>
                  <a:ext uri="{FF2B5EF4-FFF2-40B4-BE49-F238E27FC236}">
                    <a16:creationId xmlns:a16="http://schemas.microsoft.com/office/drawing/2014/main" id="{B0507267-DB7F-0002-EE85-D2DF2749346B}"/>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3" name="Freeform: Shape 302">
                <a:extLst>
                  <a:ext uri="{FF2B5EF4-FFF2-40B4-BE49-F238E27FC236}">
                    <a16:creationId xmlns:a16="http://schemas.microsoft.com/office/drawing/2014/main" id="{21EB6A05-99B8-7D80-0E82-2C5DDE4D6DB3}"/>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4" name="Freeform: Shape 303">
                <a:extLst>
                  <a:ext uri="{FF2B5EF4-FFF2-40B4-BE49-F238E27FC236}">
                    <a16:creationId xmlns:a16="http://schemas.microsoft.com/office/drawing/2014/main" id="{A71870B8-FDE9-B839-15B0-3B8036C780DE}"/>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5" name="Freeform: Shape 304">
                <a:extLst>
                  <a:ext uri="{FF2B5EF4-FFF2-40B4-BE49-F238E27FC236}">
                    <a16:creationId xmlns:a16="http://schemas.microsoft.com/office/drawing/2014/main" id="{635CD985-AB0F-CE64-85D5-4325AB9EDB2F}"/>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6" name="Freeform: Shape 305">
                <a:extLst>
                  <a:ext uri="{FF2B5EF4-FFF2-40B4-BE49-F238E27FC236}">
                    <a16:creationId xmlns:a16="http://schemas.microsoft.com/office/drawing/2014/main" id="{26F65EFC-C508-DB48-F4B5-3DDEC6C07C99}"/>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7" name="Freeform: Shape 306">
                <a:extLst>
                  <a:ext uri="{FF2B5EF4-FFF2-40B4-BE49-F238E27FC236}">
                    <a16:creationId xmlns:a16="http://schemas.microsoft.com/office/drawing/2014/main" id="{11949342-4DDC-741A-590E-9F780217C517}"/>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8" name="Freeform: Shape 307">
                <a:extLst>
                  <a:ext uri="{FF2B5EF4-FFF2-40B4-BE49-F238E27FC236}">
                    <a16:creationId xmlns:a16="http://schemas.microsoft.com/office/drawing/2014/main" id="{32F6C531-3FE6-5C5E-1066-55295A8FA1D2}"/>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9" name="Freeform: Shape 308">
                <a:extLst>
                  <a:ext uri="{FF2B5EF4-FFF2-40B4-BE49-F238E27FC236}">
                    <a16:creationId xmlns:a16="http://schemas.microsoft.com/office/drawing/2014/main" id="{F0F0A55F-4029-43A5-6070-CBCE755E3ED8}"/>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0" name="Freeform: Shape 309">
                <a:extLst>
                  <a:ext uri="{FF2B5EF4-FFF2-40B4-BE49-F238E27FC236}">
                    <a16:creationId xmlns:a16="http://schemas.microsoft.com/office/drawing/2014/main" id="{2DC2679B-2837-760F-EC7A-05CD31274EAA}"/>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1" name="Freeform: Shape 310">
                <a:extLst>
                  <a:ext uri="{FF2B5EF4-FFF2-40B4-BE49-F238E27FC236}">
                    <a16:creationId xmlns:a16="http://schemas.microsoft.com/office/drawing/2014/main" id="{A5AD93F8-7C98-99D0-F8F1-E7CECB1D43D2}"/>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2" name="Freeform: Shape 311">
                <a:extLst>
                  <a:ext uri="{FF2B5EF4-FFF2-40B4-BE49-F238E27FC236}">
                    <a16:creationId xmlns:a16="http://schemas.microsoft.com/office/drawing/2014/main" id="{CED41A28-4DEB-93DF-8203-BB1C14333BCD}"/>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3" name="Freeform: Shape 312">
                <a:extLst>
                  <a:ext uri="{FF2B5EF4-FFF2-40B4-BE49-F238E27FC236}">
                    <a16:creationId xmlns:a16="http://schemas.microsoft.com/office/drawing/2014/main" id="{6C700F38-13F0-0615-3ED9-B1F6B491FB9C}"/>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4" name="Freeform: Shape 313">
                <a:extLst>
                  <a:ext uri="{FF2B5EF4-FFF2-40B4-BE49-F238E27FC236}">
                    <a16:creationId xmlns:a16="http://schemas.microsoft.com/office/drawing/2014/main" id="{34381E58-ACD0-077E-E6B2-CDBD949F58E4}"/>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5" name="Freeform: Shape 314">
                <a:extLst>
                  <a:ext uri="{FF2B5EF4-FFF2-40B4-BE49-F238E27FC236}">
                    <a16:creationId xmlns:a16="http://schemas.microsoft.com/office/drawing/2014/main" id="{1E0DFD67-7BBE-E327-F5EC-C8DEC509E288}"/>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6" name="Freeform: Shape 315">
                <a:extLst>
                  <a:ext uri="{FF2B5EF4-FFF2-40B4-BE49-F238E27FC236}">
                    <a16:creationId xmlns:a16="http://schemas.microsoft.com/office/drawing/2014/main" id="{CE656034-1489-454E-7EFA-DC868AD0C69F}"/>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7" name="Freeform: Shape 316">
                <a:extLst>
                  <a:ext uri="{FF2B5EF4-FFF2-40B4-BE49-F238E27FC236}">
                    <a16:creationId xmlns:a16="http://schemas.microsoft.com/office/drawing/2014/main" id="{642B6AC4-9D6D-D2BB-23FB-383A2CF7DE4A}"/>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8" name="Freeform: Shape 317">
                <a:extLst>
                  <a:ext uri="{FF2B5EF4-FFF2-40B4-BE49-F238E27FC236}">
                    <a16:creationId xmlns:a16="http://schemas.microsoft.com/office/drawing/2014/main" id="{2940BCDE-5E89-70BD-9F69-67E224FE6AB4}"/>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9" name="Freeform: Shape 318">
                <a:extLst>
                  <a:ext uri="{FF2B5EF4-FFF2-40B4-BE49-F238E27FC236}">
                    <a16:creationId xmlns:a16="http://schemas.microsoft.com/office/drawing/2014/main" id="{58CD1424-80C2-D0D5-C338-45917EE72EDE}"/>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0" name="Freeform: Shape 319">
                <a:extLst>
                  <a:ext uri="{FF2B5EF4-FFF2-40B4-BE49-F238E27FC236}">
                    <a16:creationId xmlns:a16="http://schemas.microsoft.com/office/drawing/2014/main" id="{136AC4FF-919E-09FD-F75E-E0C9351AB2B5}"/>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1" name="Freeform: Shape 320">
                <a:extLst>
                  <a:ext uri="{FF2B5EF4-FFF2-40B4-BE49-F238E27FC236}">
                    <a16:creationId xmlns:a16="http://schemas.microsoft.com/office/drawing/2014/main" id="{B40EAE08-BE3E-E17D-E133-92789B05AD66}"/>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2" name="Freeform: Shape 321">
                <a:extLst>
                  <a:ext uri="{FF2B5EF4-FFF2-40B4-BE49-F238E27FC236}">
                    <a16:creationId xmlns:a16="http://schemas.microsoft.com/office/drawing/2014/main" id="{5CDB96C4-4199-2C83-CB56-99FBE7AE6715}"/>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3" name="Freeform: Shape 322">
                <a:extLst>
                  <a:ext uri="{FF2B5EF4-FFF2-40B4-BE49-F238E27FC236}">
                    <a16:creationId xmlns:a16="http://schemas.microsoft.com/office/drawing/2014/main" id="{CC468BED-1B62-FE04-98ED-1541C61480C2}"/>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4" name="Freeform: Shape 323">
                <a:extLst>
                  <a:ext uri="{FF2B5EF4-FFF2-40B4-BE49-F238E27FC236}">
                    <a16:creationId xmlns:a16="http://schemas.microsoft.com/office/drawing/2014/main" id="{F1287F45-BE59-9E0C-33A1-C11FCD3815D7}"/>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5" name="Freeform: Shape 324">
                <a:extLst>
                  <a:ext uri="{FF2B5EF4-FFF2-40B4-BE49-F238E27FC236}">
                    <a16:creationId xmlns:a16="http://schemas.microsoft.com/office/drawing/2014/main" id="{F41D689D-35CD-1DDC-7D84-9A3BB9A3EF09}"/>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6" name="Freeform: Shape 325">
                <a:extLst>
                  <a:ext uri="{FF2B5EF4-FFF2-40B4-BE49-F238E27FC236}">
                    <a16:creationId xmlns:a16="http://schemas.microsoft.com/office/drawing/2014/main" id="{0BAAE142-4905-2B53-1E43-FD9F0BAD32E9}"/>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7" name="Freeform: Shape 326">
                <a:extLst>
                  <a:ext uri="{FF2B5EF4-FFF2-40B4-BE49-F238E27FC236}">
                    <a16:creationId xmlns:a16="http://schemas.microsoft.com/office/drawing/2014/main" id="{25E6ED43-4B11-E4BC-6360-9E76F72DF6F3}"/>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8" name="Freeform: Shape 327">
                <a:extLst>
                  <a:ext uri="{FF2B5EF4-FFF2-40B4-BE49-F238E27FC236}">
                    <a16:creationId xmlns:a16="http://schemas.microsoft.com/office/drawing/2014/main" id="{67A6B487-701A-1846-F518-550ACD9F7AF6}"/>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9" name="Freeform: Shape 328">
                <a:extLst>
                  <a:ext uri="{FF2B5EF4-FFF2-40B4-BE49-F238E27FC236}">
                    <a16:creationId xmlns:a16="http://schemas.microsoft.com/office/drawing/2014/main" id="{9017C238-FB90-A98C-5AC5-C0136B99256A}"/>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0" name="Freeform: Shape 329">
                <a:extLst>
                  <a:ext uri="{FF2B5EF4-FFF2-40B4-BE49-F238E27FC236}">
                    <a16:creationId xmlns:a16="http://schemas.microsoft.com/office/drawing/2014/main" id="{1A2FDD10-E0A6-EDA2-0F6A-8C1285B710E6}"/>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1" name="Freeform: Shape 330">
                <a:extLst>
                  <a:ext uri="{FF2B5EF4-FFF2-40B4-BE49-F238E27FC236}">
                    <a16:creationId xmlns:a16="http://schemas.microsoft.com/office/drawing/2014/main" id="{EBB7734D-4702-2ECA-7157-618F79F97343}"/>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2" name="Freeform: Shape 331">
                <a:extLst>
                  <a:ext uri="{FF2B5EF4-FFF2-40B4-BE49-F238E27FC236}">
                    <a16:creationId xmlns:a16="http://schemas.microsoft.com/office/drawing/2014/main" id="{C6FE9141-2ACE-7502-AB7F-1DDF583D12AC}"/>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3" name="Freeform: Shape 332">
                <a:extLst>
                  <a:ext uri="{FF2B5EF4-FFF2-40B4-BE49-F238E27FC236}">
                    <a16:creationId xmlns:a16="http://schemas.microsoft.com/office/drawing/2014/main" id="{66A59EAE-B478-7AFA-A58E-D06F2D75DBA9}"/>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4" name="Freeform: Shape 333">
                <a:extLst>
                  <a:ext uri="{FF2B5EF4-FFF2-40B4-BE49-F238E27FC236}">
                    <a16:creationId xmlns:a16="http://schemas.microsoft.com/office/drawing/2014/main" id="{F086A9B9-2A8F-17F3-737F-EA7031A79C09}"/>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5" name="Freeform: Shape 334">
                <a:extLst>
                  <a:ext uri="{FF2B5EF4-FFF2-40B4-BE49-F238E27FC236}">
                    <a16:creationId xmlns:a16="http://schemas.microsoft.com/office/drawing/2014/main" id="{B52049E6-5376-0E09-8F26-F63E726B39E5}"/>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6" name="Freeform: Shape 335">
                <a:extLst>
                  <a:ext uri="{FF2B5EF4-FFF2-40B4-BE49-F238E27FC236}">
                    <a16:creationId xmlns:a16="http://schemas.microsoft.com/office/drawing/2014/main" id="{096C3449-2D0F-45EE-7072-8111163C707E}"/>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7" name="Freeform: Shape 336">
                <a:extLst>
                  <a:ext uri="{FF2B5EF4-FFF2-40B4-BE49-F238E27FC236}">
                    <a16:creationId xmlns:a16="http://schemas.microsoft.com/office/drawing/2014/main" id="{345C6A61-B95D-43B4-67FF-75FC0777E0E1}"/>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8" name="Freeform: Shape 337">
                <a:extLst>
                  <a:ext uri="{FF2B5EF4-FFF2-40B4-BE49-F238E27FC236}">
                    <a16:creationId xmlns:a16="http://schemas.microsoft.com/office/drawing/2014/main" id="{7FF31BE1-DC3A-55A3-B948-0B85366B2354}"/>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9" name="Freeform: Shape 338">
                <a:extLst>
                  <a:ext uri="{FF2B5EF4-FFF2-40B4-BE49-F238E27FC236}">
                    <a16:creationId xmlns:a16="http://schemas.microsoft.com/office/drawing/2014/main" id="{5A2C59A7-950B-B528-D343-90810F9C5849}"/>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0" name="Freeform: Shape 339">
                <a:extLst>
                  <a:ext uri="{FF2B5EF4-FFF2-40B4-BE49-F238E27FC236}">
                    <a16:creationId xmlns:a16="http://schemas.microsoft.com/office/drawing/2014/main" id="{86B9B22C-30BA-DEC7-86AB-A298DD4A0103}"/>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1" name="Freeform: Shape 340">
                <a:extLst>
                  <a:ext uri="{FF2B5EF4-FFF2-40B4-BE49-F238E27FC236}">
                    <a16:creationId xmlns:a16="http://schemas.microsoft.com/office/drawing/2014/main" id="{075A2CB8-CA14-2440-A9E9-04CD338F528B}"/>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2" name="Freeform: Shape 341">
                <a:extLst>
                  <a:ext uri="{FF2B5EF4-FFF2-40B4-BE49-F238E27FC236}">
                    <a16:creationId xmlns:a16="http://schemas.microsoft.com/office/drawing/2014/main" id="{D1FF5FE7-C230-3B2A-C0BA-39C754F0FC2D}"/>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3" name="Freeform: Shape 342">
                <a:extLst>
                  <a:ext uri="{FF2B5EF4-FFF2-40B4-BE49-F238E27FC236}">
                    <a16:creationId xmlns:a16="http://schemas.microsoft.com/office/drawing/2014/main" id="{AA53535F-F3B4-C231-2215-9A707B00F664}"/>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4" name="Freeform: Shape 343">
                <a:extLst>
                  <a:ext uri="{FF2B5EF4-FFF2-40B4-BE49-F238E27FC236}">
                    <a16:creationId xmlns:a16="http://schemas.microsoft.com/office/drawing/2014/main" id="{FA7AAEE8-C24A-0415-D97E-4B5F6681E2BB}"/>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5" name="Freeform: Shape 344">
                <a:extLst>
                  <a:ext uri="{FF2B5EF4-FFF2-40B4-BE49-F238E27FC236}">
                    <a16:creationId xmlns:a16="http://schemas.microsoft.com/office/drawing/2014/main" id="{5D693700-E710-ABE8-C015-1EE768E039D9}"/>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6" name="Freeform: Shape 345">
                <a:extLst>
                  <a:ext uri="{FF2B5EF4-FFF2-40B4-BE49-F238E27FC236}">
                    <a16:creationId xmlns:a16="http://schemas.microsoft.com/office/drawing/2014/main" id="{30EC729C-D8F3-D5B1-E3DB-2263FE280947}"/>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7" name="Freeform: Shape 346">
                <a:extLst>
                  <a:ext uri="{FF2B5EF4-FFF2-40B4-BE49-F238E27FC236}">
                    <a16:creationId xmlns:a16="http://schemas.microsoft.com/office/drawing/2014/main" id="{86E6E630-62B5-2489-BF45-1F09E4FD5343}"/>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8" name="Freeform: Shape 347">
                <a:extLst>
                  <a:ext uri="{FF2B5EF4-FFF2-40B4-BE49-F238E27FC236}">
                    <a16:creationId xmlns:a16="http://schemas.microsoft.com/office/drawing/2014/main" id="{76EBA701-9E53-B207-17A5-EDAC754C6227}"/>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9" name="Freeform: Shape 348">
                <a:extLst>
                  <a:ext uri="{FF2B5EF4-FFF2-40B4-BE49-F238E27FC236}">
                    <a16:creationId xmlns:a16="http://schemas.microsoft.com/office/drawing/2014/main" id="{1D2D7EE1-1084-1E2E-839A-412C939295D9}"/>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0" name="Freeform: Shape 349">
                <a:extLst>
                  <a:ext uri="{FF2B5EF4-FFF2-40B4-BE49-F238E27FC236}">
                    <a16:creationId xmlns:a16="http://schemas.microsoft.com/office/drawing/2014/main" id="{E600D6E5-8AD2-92B4-04D2-4FC5764BB246}"/>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1" name="Freeform: Shape 350">
                <a:extLst>
                  <a:ext uri="{FF2B5EF4-FFF2-40B4-BE49-F238E27FC236}">
                    <a16:creationId xmlns:a16="http://schemas.microsoft.com/office/drawing/2014/main" id="{817D775B-702B-AB49-CF0E-74D296E9D487}"/>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2" name="Freeform: Shape 351">
                <a:extLst>
                  <a:ext uri="{FF2B5EF4-FFF2-40B4-BE49-F238E27FC236}">
                    <a16:creationId xmlns:a16="http://schemas.microsoft.com/office/drawing/2014/main" id="{DC5D36E6-52FD-DCFF-F9D2-580AFDE9CAAF}"/>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3" name="Freeform: Shape 352">
                <a:extLst>
                  <a:ext uri="{FF2B5EF4-FFF2-40B4-BE49-F238E27FC236}">
                    <a16:creationId xmlns:a16="http://schemas.microsoft.com/office/drawing/2014/main" id="{32D6B292-3437-B2F8-AE93-E13ECF19BFE3}"/>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4" name="Freeform: Shape 353">
                <a:extLst>
                  <a:ext uri="{FF2B5EF4-FFF2-40B4-BE49-F238E27FC236}">
                    <a16:creationId xmlns:a16="http://schemas.microsoft.com/office/drawing/2014/main" id="{E4E0EB3B-8C0B-C515-3043-BE5315104358}"/>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5" name="Freeform: Shape 354">
                <a:extLst>
                  <a:ext uri="{FF2B5EF4-FFF2-40B4-BE49-F238E27FC236}">
                    <a16:creationId xmlns:a16="http://schemas.microsoft.com/office/drawing/2014/main" id="{AC1CEA84-8608-0BD9-61E8-51AE2783474B}"/>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6" name="Freeform: Shape 355">
                <a:extLst>
                  <a:ext uri="{FF2B5EF4-FFF2-40B4-BE49-F238E27FC236}">
                    <a16:creationId xmlns:a16="http://schemas.microsoft.com/office/drawing/2014/main" id="{6BB14C8D-7CD8-15C7-045A-93D688192B7A}"/>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7" name="Freeform: Shape 356">
                <a:extLst>
                  <a:ext uri="{FF2B5EF4-FFF2-40B4-BE49-F238E27FC236}">
                    <a16:creationId xmlns:a16="http://schemas.microsoft.com/office/drawing/2014/main" id="{D518A0AC-7DFB-8691-8650-7F884E3B9125}"/>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8" name="Freeform: Shape 357">
                <a:extLst>
                  <a:ext uri="{FF2B5EF4-FFF2-40B4-BE49-F238E27FC236}">
                    <a16:creationId xmlns:a16="http://schemas.microsoft.com/office/drawing/2014/main" id="{126210E3-FA21-DD3B-40ED-C79C237CF13D}"/>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9" name="Freeform: Shape 358">
                <a:extLst>
                  <a:ext uri="{FF2B5EF4-FFF2-40B4-BE49-F238E27FC236}">
                    <a16:creationId xmlns:a16="http://schemas.microsoft.com/office/drawing/2014/main" id="{E535D1BD-EB52-BBBB-E188-768AD28EAE6C}"/>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0" name="Freeform: Shape 359">
                <a:extLst>
                  <a:ext uri="{FF2B5EF4-FFF2-40B4-BE49-F238E27FC236}">
                    <a16:creationId xmlns:a16="http://schemas.microsoft.com/office/drawing/2014/main" id="{A840E43C-8D39-B1E5-55FB-B90761595239}"/>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1" name="Freeform: Shape 360">
                <a:extLst>
                  <a:ext uri="{FF2B5EF4-FFF2-40B4-BE49-F238E27FC236}">
                    <a16:creationId xmlns:a16="http://schemas.microsoft.com/office/drawing/2014/main" id="{B4B3F920-7AA1-49B9-2A30-1B7B3C011DD8}"/>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2" name="Freeform: Shape 361">
                <a:extLst>
                  <a:ext uri="{FF2B5EF4-FFF2-40B4-BE49-F238E27FC236}">
                    <a16:creationId xmlns:a16="http://schemas.microsoft.com/office/drawing/2014/main" id="{FBE9A60C-E25A-BFBB-F004-077201D91CAD}"/>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3" name="Freeform: Shape 362">
                <a:extLst>
                  <a:ext uri="{FF2B5EF4-FFF2-40B4-BE49-F238E27FC236}">
                    <a16:creationId xmlns:a16="http://schemas.microsoft.com/office/drawing/2014/main" id="{16BBD95E-F891-54C6-4CE4-AC5F6303C2F0}"/>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4" name="Freeform: Shape 363">
                <a:extLst>
                  <a:ext uri="{FF2B5EF4-FFF2-40B4-BE49-F238E27FC236}">
                    <a16:creationId xmlns:a16="http://schemas.microsoft.com/office/drawing/2014/main" id="{3A293206-BB14-84D6-ED1D-3BB2BBB3055E}"/>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5" name="Freeform: Shape 364">
                <a:extLst>
                  <a:ext uri="{FF2B5EF4-FFF2-40B4-BE49-F238E27FC236}">
                    <a16:creationId xmlns:a16="http://schemas.microsoft.com/office/drawing/2014/main" id="{AB61E439-911F-A190-18C1-75F112006DB6}"/>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86" name="Graphic 4">
              <a:extLst>
                <a:ext uri="{FF2B5EF4-FFF2-40B4-BE49-F238E27FC236}">
                  <a16:creationId xmlns:a16="http://schemas.microsoft.com/office/drawing/2014/main" id="{54A7936E-F3C0-0CAD-1A82-29F6F18D2054}"/>
                </a:ext>
              </a:extLst>
            </p:cNvPr>
            <p:cNvGrpSpPr/>
            <p:nvPr/>
          </p:nvGrpSpPr>
          <p:grpSpPr>
            <a:xfrm>
              <a:off x="9816678" y="4575282"/>
              <a:ext cx="1781104" cy="1781132"/>
              <a:chOff x="9816678" y="4575282"/>
              <a:chExt cx="1781104" cy="1781132"/>
            </a:xfrm>
          </p:grpSpPr>
          <p:sp>
            <p:nvSpPr>
              <p:cNvPr id="187" name="Freeform: Shape 27">
                <a:extLst>
                  <a:ext uri="{FF2B5EF4-FFF2-40B4-BE49-F238E27FC236}">
                    <a16:creationId xmlns:a16="http://schemas.microsoft.com/office/drawing/2014/main" id="{D13E40E9-D8F8-25F4-F5B4-19420F790C7C}"/>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8" name="Freeform: Shape 28">
                <a:extLst>
                  <a:ext uri="{FF2B5EF4-FFF2-40B4-BE49-F238E27FC236}">
                    <a16:creationId xmlns:a16="http://schemas.microsoft.com/office/drawing/2014/main" id="{50B92558-9AB3-3421-FB7C-DDE7371EDE24}"/>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9" name="Freeform: Shape 29">
                <a:extLst>
                  <a:ext uri="{FF2B5EF4-FFF2-40B4-BE49-F238E27FC236}">
                    <a16:creationId xmlns:a16="http://schemas.microsoft.com/office/drawing/2014/main" id="{3A4161F7-721B-846D-C635-79F55C2795D3}"/>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0" name="Freeform: Shape 30">
                <a:extLst>
                  <a:ext uri="{FF2B5EF4-FFF2-40B4-BE49-F238E27FC236}">
                    <a16:creationId xmlns:a16="http://schemas.microsoft.com/office/drawing/2014/main" id="{707C75FE-456D-972F-F878-297F7A930084}"/>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1" name="Freeform: Shape 31">
                <a:extLst>
                  <a:ext uri="{FF2B5EF4-FFF2-40B4-BE49-F238E27FC236}">
                    <a16:creationId xmlns:a16="http://schemas.microsoft.com/office/drawing/2014/main" id="{793E2CE3-A086-FC3A-94C0-ACA4C2B5987C}"/>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2" name="Freeform: Shape 32">
                <a:extLst>
                  <a:ext uri="{FF2B5EF4-FFF2-40B4-BE49-F238E27FC236}">
                    <a16:creationId xmlns:a16="http://schemas.microsoft.com/office/drawing/2014/main" id="{341CC85A-A435-93D6-005B-7E31D8F8328B}"/>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3" name="Freeform: Shape 33">
                <a:extLst>
                  <a:ext uri="{FF2B5EF4-FFF2-40B4-BE49-F238E27FC236}">
                    <a16:creationId xmlns:a16="http://schemas.microsoft.com/office/drawing/2014/main" id="{2590F616-9C1A-3B4A-E097-B776EFD4D933}"/>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4" name="Freeform: Shape 34">
                <a:extLst>
                  <a:ext uri="{FF2B5EF4-FFF2-40B4-BE49-F238E27FC236}">
                    <a16:creationId xmlns:a16="http://schemas.microsoft.com/office/drawing/2014/main" id="{EC7D664C-D5BE-1F71-1472-84610E429897}"/>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5" name="Freeform: Shape 35">
                <a:extLst>
                  <a:ext uri="{FF2B5EF4-FFF2-40B4-BE49-F238E27FC236}">
                    <a16:creationId xmlns:a16="http://schemas.microsoft.com/office/drawing/2014/main" id="{DC472EA1-6251-869E-D5DE-73FF59E0ED73}"/>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6" name="Freeform: Shape 36">
                <a:extLst>
                  <a:ext uri="{FF2B5EF4-FFF2-40B4-BE49-F238E27FC236}">
                    <a16:creationId xmlns:a16="http://schemas.microsoft.com/office/drawing/2014/main" id="{B11249D3-95BA-AC39-2D1A-F68A9B6D323C}"/>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7" name="Freeform: Shape 37">
                <a:extLst>
                  <a:ext uri="{FF2B5EF4-FFF2-40B4-BE49-F238E27FC236}">
                    <a16:creationId xmlns:a16="http://schemas.microsoft.com/office/drawing/2014/main" id="{28318D3E-EC06-7935-3B7D-A6FF6AA1CF34}"/>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8" name="Freeform: Shape 38">
                <a:extLst>
                  <a:ext uri="{FF2B5EF4-FFF2-40B4-BE49-F238E27FC236}">
                    <a16:creationId xmlns:a16="http://schemas.microsoft.com/office/drawing/2014/main" id="{7CEE4675-CBEA-485B-6B63-89BDBCB4EF8E}"/>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9" name="Freeform: Shape 39">
                <a:extLst>
                  <a:ext uri="{FF2B5EF4-FFF2-40B4-BE49-F238E27FC236}">
                    <a16:creationId xmlns:a16="http://schemas.microsoft.com/office/drawing/2014/main" id="{AD6A9FA8-B565-ABC6-BD6F-4D4D23663C00}"/>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0" name="Freeform: Shape 40">
                <a:extLst>
                  <a:ext uri="{FF2B5EF4-FFF2-40B4-BE49-F238E27FC236}">
                    <a16:creationId xmlns:a16="http://schemas.microsoft.com/office/drawing/2014/main" id="{D038374E-1097-D168-D30C-A7DBAF749839}"/>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1" name="Freeform: Shape 41">
                <a:extLst>
                  <a:ext uri="{FF2B5EF4-FFF2-40B4-BE49-F238E27FC236}">
                    <a16:creationId xmlns:a16="http://schemas.microsoft.com/office/drawing/2014/main" id="{F47117F9-BA15-4975-8CF6-155611DDC57B}"/>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2" name="Freeform: Shape 42">
                <a:extLst>
                  <a:ext uri="{FF2B5EF4-FFF2-40B4-BE49-F238E27FC236}">
                    <a16:creationId xmlns:a16="http://schemas.microsoft.com/office/drawing/2014/main" id="{42CCFE9F-B0B6-2278-3D8B-77CD388C3F90}"/>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3" name="Freeform: Shape 43">
                <a:extLst>
                  <a:ext uri="{FF2B5EF4-FFF2-40B4-BE49-F238E27FC236}">
                    <a16:creationId xmlns:a16="http://schemas.microsoft.com/office/drawing/2014/main" id="{21757666-9937-3041-F843-DD9F1113DD23}"/>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4" name="Freeform: Shape 44">
                <a:extLst>
                  <a:ext uri="{FF2B5EF4-FFF2-40B4-BE49-F238E27FC236}">
                    <a16:creationId xmlns:a16="http://schemas.microsoft.com/office/drawing/2014/main" id="{5AB9E88D-DA59-63EA-4386-7A2A1AF99BCF}"/>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5" name="Freeform: Shape 45">
                <a:extLst>
                  <a:ext uri="{FF2B5EF4-FFF2-40B4-BE49-F238E27FC236}">
                    <a16:creationId xmlns:a16="http://schemas.microsoft.com/office/drawing/2014/main" id="{77298D56-51F1-1CC4-14CE-1DBF1B448C49}"/>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6" name="Freeform: Shape 46">
                <a:extLst>
                  <a:ext uri="{FF2B5EF4-FFF2-40B4-BE49-F238E27FC236}">
                    <a16:creationId xmlns:a16="http://schemas.microsoft.com/office/drawing/2014/main" id="{EF0F216C-43B5-1EF9-7AE3-2B6FBEB0C067}"/>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7" name="Freeform: Shape 47">
                <a:extLst>
                  <a:ext uri="{FF2B5EF4-FFF2-40B4-BE49-F238E27FC236}">
                    <a16:creationId xmlns:a16="http://schemas.microsoft.com/office/drawing/2014/main" id="{12135EA3-20B9-C373-837D-E8B64A9882F0}"/>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8" name="Freeform: Shape 48">
                <a:extLst>
                  <a:ext uri="{FF2B5EF4-FFF2-40B4-BE49-F238E27FC236}">
                    <a16:creationId xmlns:a16="http://schemas.microsoft.com/office/drawing/2014/main" id="{5DC7CD2A-3B3B-7EFB-0617-2FEFC28E697D}"/>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9" name="Freeform: Shape 49">
                <a:extLst>
                  <a:ext uri="{FF2B5EF4-FFF2-40B4-BE49-F238E27FC236}">
                    <a16:creationId xmlns:a16="http://schemas.microsoft.com/office/drawing/2014/main" id="{C07B2840-65FB-EBA4-1B19-AAF1DA716FA8}"/>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0" name="Freeform: Shape 50">
                <a:extLst>
                  <a:ext uri="{FF2B5EF4-FFF2-40B4-BE49-F238E27FC236}">
                    <a16:creationId xmlns:a16="http://schemas.microsoft.com/office/drawing/2014/main" id="{25B7E71F-BD69-D299-4087-AE286DC72DA3}"/>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1" name="Freeform: Shape 51">
                <a:extLst>
                  <a:ext uri="{FF2B5EF4-FFF2-40B4-BE49-F238E27FC236}">
                    <a16:creationId xmlns:a16="http://schemas.microsoft.com/office/drawing/2014/main" id="{3031BC49-7051-C2E1-ECF3-0EEC8AF13D49}"/>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2" name="Freeform: Shape 52">
                <a:extLst>
                  <a:ext uri="{FF2B5EF4-FFF2-40B4-BE49-F238E27FC236}">
                    <a16:creationId xmlns:a16="http://schemas.microsoft.com/office/drawing/2014/main" id="{9351935B-B550-9990-D58E-EFAF45C2615E}"/>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3" name="Freeform: Shape 53">
                <a:extLst>
                  <a:ext uri="{FF2B5EF4-FFF2-40B4-BE49-F238E27FC236}">
                    <a16:creationId xmlns:a16="http://schemas.microsoft.com/office/drawing/2014/main" id="{9078C76A-E1F2-8AFB-443E-1824A8342233}"/>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4" name="Freeform: Shape 54">
                <a:extLst>
                  <a:ext uri="{FF2B5EF4-FFF2-40B4-BE49-F238E27FC236}">
                    <a16:creationId xmlns:a16="http://schemas.microsoft.com/office/drawing/2014/main" id="{7D5A9AD8-F535-7E20-1CDA-A554D63F9321}"/>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5" name="Freeform: Shape 55">
                <a:extLst>
                  <a:ext uri="{FF2B5EF4-FFF2-40B4-BE49-F238E27FC236}">
                    <a16:creationId xmlns:a16="http://schemas.microsoft.com/office/drawing/2014/main" id="{AF62E497-2345-DE50-C9BA-D54CA528F41D}"/>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6" name="Freeform: Shape 56">
                <a:extLst>
                  <a:ext uri="{FF2B5EF4-FFF2-40B4-BE49-F238E27FC236}">
                    <a16:creationId xmlns:a16="http://schemas.microsoft.com/office/drawing/2014/main" id="{BB77A10C-4A14-3837-8924-73CEED8A3B5F}"/>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7" name="Freeform: Shape 57">
                <a:extLst>
                  <a:ext uri="{FF2B5EF4-FFF2-40B4-BE49-F238E27FC236}">
                    <a16:creationId xmlns:a16="http://schemas.microsoft.com/office/drawing/2014/main" id="{EA5A5F5F-E13C-267F-7C58-9E36B1493A14}"/>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8" name="Freeform: Shape 58">
                <a:extLst>
                  <a:ext uri="{FF2B5EF4-FFF2-40B4-BE49-F238E27FC236}">
                    <a16:creationId xmlns:a16="http://schemas.microsoft.com/office/drawing/2014/main" id="{5A8FC556-914D-9E54-A513-F252FD596A64}"/>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9" name="Freeform: Shape 59">
                <a:extLst>
                  <a:ext uri="{FF2B5EF4-FFF2-40B4-BE49-F238E27FC236}">
                    <a16:creationId xmlns:a16="http://schemas.microsoft.com/office/drawing/2014/main" id="{024EAD9A-99F5-2B7A-A5C9-DB8142534382}"/>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0" name="Freeform: Shape 60">
                <a:extLst>
                  <a:ext uri="{FF2B5EF4-FFF2-40B4-BE49-F238E27FC236}">
                    <a16:creationId xmlns:a16="http://schemas.microsoft.com/office/drawing/2014/main" id="{4D3049A1-8020-803F-79EB-9E5658C79260}"/>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1" name="Freeform: Shape 61">
                <a:extLst>
                  <a:ext uri="{FF2B5EF4-FFF2-40B4-BE49-F238E27FC236}">
                    <a16:creationId xmlns:a16="http://schemas.microsoft.com/office/drawing/2014/main" id="{EDDBF86C-A15B-8336-78C8-98FD67E7BCA7}"/>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2" name="Freeform: Shape 62">
                <a:extLst>
                  <a:ext uri="{FF2B5EF4-FFF2-40B4-BE49-F238E27FC236}">
                    <a16:creationId xmlns:a16="http://schemas.microsoft.com/office/drawing/2014/main" id="{1A5E33E6-DE5B-C732-BA2E-B1B3DFBCAAAA}"/>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3" name="Freeform: Shape 63">
                <a:extLst>
                  <a:ext uri="{FF2B5EF4-FFF2-40B4-BE49-F238E27FC236}">
                    <a16:creationId xmlns:a16="http://schemas.microsoft.com/office/drawing/2014/main" id="{B1AC0A65-9DC1-CC57-924C-F73CEE7491B1}"/>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4" name="Freeform: Shape 64">
                <a:extLst>
                  <a:ext uri="{FF2B5EF4-FFF2-40B4-BE49-F238E27FC236}">
                    <a16:creationId xmlns:a16="http://schemas.microsoft.com/office/drawing/2014/main" id="{1729EBD9-0F9E-FDA2-1DDD-00B1771430BD}"/>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5" name="Freeform: Shape 65">
                <a:extLst>
                  <a:ext uri="{FF2B5EF4-FFF2-40B4-BE49-F238E27FC236}">
                    <a16:creationId xmlns:a16="http://schemas.microsoft.com/office/drawing/2014/main" id="{30BB6BB7-863B-3C01-F6D4-AF9CDDEC08E6}"/>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6" name="Freeform: Shape 66">
                <a:extLst>
                  <a:ext uri="{FF2B5EF4-FFF2-40B4-BE49-F238E27FC236}">
                    <a16:creationId xmlns:a16="http://schemas.microsoft.com/office/drawing/2014/main" id="{A441877D-FA61-C4CA-0E0B-15DDF5538FF2}"/>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7" name="Freeform: Shape 67">
                <a:extLst>
                  <a:ext uri="{FF2B5EF4-FFF2-40B4-BE49-F238E27FC236}">
                    <a16:creationId xmlns:a16="http://schemas.microsoft.com/office/drawing/2014/main" id="{7FF2389E-EF80-BB02-2CC1-6BA05E92EB5C}"/>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8" name="Freeform: Shape 68">
                <a:extLst>
                  <a:ext uri="{FF2B5EF4-FFF2-40B4-BE49-F238E27FC236}">
                    <a16:creationId xmlns:a16="http://schemas.microsoft.com/office/drawing/2014/main" id="{1DC97CA2-24AE-8E81-0181-DD180C0A6745}"/>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9" name="Freeform: Shape 69">
                <a:extLst>
                  <a:ext uri="{FF2B5EF4-FFF2-40B4-BE49-F238E27FC236}">
                    <a16:creationId xmlns:a16="http://schemas.microsoft.com/office/drawing/2014/main" id="{58BFD3FE-DF23-6B1F-497A-81A08ACB14F9}"/>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0" name="Freeform: Shape 70">
                <a:extLst>
                  <a:ext uri="{FF2B5EF4-FFF2-40B4-BE49-F238E27FC236}">
                    <a16:creationId xmlns:a16="http://schemas.microsoft.com/office/drawing/2014/main" id="{0EAF3655-BBB0-01C0-533F-4572AA30FDEB}"/>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1" name="Freeform: Shape 71">
                <a:extLst>
                  <a:ext uri="{FF2B5EF4-FFF2-40B4-BE49-F238E27FC236}">
                    <a16:creationId xmlns:a16="http://schemas.microsoft.com/office/drawing/2014/main" id="{0AB898BB-FB81-2849-D4AF-03DB8B6BE1D2}"/>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2" name="Freeform: Shape 72">
                <a:extLst>
                  <a:ext uri="{FF2B5EF4-FFF2-40B4-BE49-F238E27FC236}">
                    <a16:creationId xmlns:a16="http://schemas.microsoft.com/office/drawing/2014/main" id="{CE27AC54-02E9-1FCE-CBB1-B13D34653654}"/>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3" name="Freeform: Shape 73">
                <a:extLst>
                  <a:ext uri="{FF2B5EF4-FFF2-40B4-BE49-F238E27FC236}">
                    <a16:creationId xmlns:a16="http://schemas.microsoft.com/office/drawing/2014/main" id="{68FD3DB4-402F-1544-D685-B404FFC714FE}"/>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4" name="Freeform: Shape 74">
                <a:extLst>
                  <a:ext uri="{FF2B5EF4-FFF2-40B4-BE49-F238E27FC236}">
                    <a16:creationId xmlns:a16="http://schemas.microsoft.com/office/drawing/2014/main" id="{BA3FB2BC-19B7-B6A2-C4F8-19F30E46B2E5}"/>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5" name="Freeform: Shape 75">
                <a:extLst>
                  <a:ext uri="{FF2B5EF4-FFF2-40B4-BE49-F238E27FC236}">
                    <a16:creationId xmlns:a16="http://schemas.microsoft.com/office/drawing/2014/main" id="{B6C21A43-008E-C64C-433D-3BD680D7ADBF}"/>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6" name="Freeform: Shape 76">
                <a:extLst>
                  <a:ext uri="{FF2B5EF4-FFF2-40B4-BE49-F238E27FC236}">
                    <a16:creationId xmlns:a16="http://schemas.microsoft.com/office/drawing/2014/main" id="{9FBE76CD-4ADD-94C6-8446-EB4A610B0CC4}"/>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7" name="Freeform: Shape 77">
                <a:extLst>
                  <a:ext uri="{FF2B5EF4-FFF2-40B4-BE49-F238E27FC236}">
                    <a16:creationId xmlns:a16="http://schemas.microsoft.com/office/drawing/2014/main" id="{70B3B87E-87CD-9DBE-4C33-608A72AD897F}"/>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8" name="Freeform: Shape 78">
                <a:extLst>
                  <a:ext uri="{FF2B5EF4-FFF2-40B4-BE49-F238E27FC236}">
                    <a16:creationId xmlns:a16="http://schemas.microsoft.com/office/drawing/2014/main" id="{41634BE5-B0EA-09A1-8FB8-0B5BD85D2886}"/>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9" name="Freeform: Shape 79">
                <a:extLst>
                  <a:ext uri="{FF2B5EF4-FFF2-40B4-BE49-F238E27FC236}">
                    <a16:creationId xmlns:a16="http://schemas.microsoft.com/office/drawing/2014/main" id="{57DD46A7-4F32-8F43-256B-87FB5A72E51F}"/>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0" name="Freeform: Shape 80">
                <a:extLst>
                  <a:ext uri="{FF2B5EF4-FFF2-40B4-BE49-F238E27FC236}">
                    <a16:creationId xmlns:a16="http://schemas.microsoft.com/office/drawing/2014/main" id="{88141CCF-CF50-DEE0-261B-65154DC7060D}"/>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1" name="Freeform: Shape 81">
                <a:extLst>
                  <a:ext uri="{FF2B5EF4-FFF2-40B4-BE49-F238E27FC236}">
                    <a16:creationId xmlns:a16="http://schemas.microsoft.com/office/drawing/2014/main" id="{573900AD-0510-727F-7671-1C357C937566}"/>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2" name="Freeform: Shape 82">
                <a:extLst>
                  <a:ext uri="{FF2B5EF4-FFF2-40B4-BE49-F238E27FC236}">
                    <a16:creationId xmlns:a16="http://schemas.microsoft.com/office/drawing/2014/main" id="{F1BC08C4-6105-AEFC-2DF9-997384A9F6DE}"/>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3" name="Freeform: Shape 83">
                <a:extLst>
                  <a:ext uri="{FF2B5EF4-FFF2-40B4-BE49-F238E27FC236}">
                    <a16:creationId xmlns:a16="http://schemas.microsoft.com/office/drawing/2014/main" id="{CCDDA4ED-BAB5-7D39-1536-CFF21A4C7C0F}"/>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4" name="Freeform: Shape 84">
                <a:extLst>
                  <a:ext uri="{FF2B5EF4-FFF2-40B4-BE49-F238E27FC236}">
                    <a16:creationId xmlns:a16="http://schemas.microsoft.com/office/drawing/2014/main" id="{7344DDA8-6ACB-26AF-30B7-D786A681BAD2}"/>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5" name="Freeform: Shape 85">
                <a:extLst>
                  <a:ext uri="{FF2B5EF4-FFF2-40B4-BE49-F238E27FC236}">
                    <a16:creationId xmlns:a16="http://schemas.microsoft.com/office/drawing/2014/main" id="{01B2A113-8A1D-4346-3A9A-63769C6FC0C9}"/>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6" name="Freeform: Shape 86">
                <a:extLst>
                  <a:ext uri="{FF2B5EF4-FFF2-40B4-BE49-F238E27FC236}">
                    <a16:creationId xmlns:a16="http://schemas.microsoft.com/office/drawing/2014/main" id="{F9CB9B1D-5502-2191-EFD3-BA47E0B51915}"/>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7" name="Freeform: Shape 87">
                <a:extLst>
                  <a:ext uri="{FF2B5EF4-FFF2-40B4-BE49-F238E27FC236}">
                    <a16:creationId xmlns:a16="http://schemas.microsoft.com/office/drawing/2014/main" id="{19423751-0661-D02E-CFFB-69F0CFA8F99C}"/>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8" name="Freeform: Shape 88">
                <a:extLst>
                  <a:ext uri="{FF2B5EF4-FFF2-40B4-BE49-F238E27FC236}">
                    <a16:creationId xmlns:a16="http://schemas.microsoft.com/office/drawing/2014/main" id="{158030A6-74F8-D14F-C8E0-FDA3BCA535EE}"/>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9" name="Freeform: Shape 89">
                <a:extLst>
                  <a:ext uri="{FF2B5EF4-FFF2-40B4-BE49-F238E27FC236}">
                    <a16:creationId xmlns:a16="http://schemas.microsoft.com/office/drawing/2014/main" id="{576C9017-AF26-8F62-FF94-6F14BEA5C561}"/>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0" name="Freeform: Shape 90">
                <a:extLst>
                  <a:ext uri="{FF2B5EF4-FFF2-40B4-BE49-F238E27FC236}">
                    <a16:creationId xmlns:a16="http://schemas.microsoft.com/office/drawing/2014/main" id="{B143723E-CCE1-FAC5-E03E-DF0602D960EA}"/>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1" name="Freeform: Shape 91">
                <a:extLst>
                  <a:ext uri="{FF2B5EF4-FFF2-40B4-BE49-F238E27FC236}">
                    <a16:creationId xmlns:a16="http://schemas.microsoft.com/office/drawing/2014/main" id="{5F699BED-10A6-4124-CCFD-78FFAB409DC5}"/>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2" name="Freeform: Shape 92">
                <a:extLst>
                  <a:ext uri="{FF2B5EF4-FFF2-40B4-BE49-F238E27FC236}">
                    <a16:creationId xmlns:a16="http://schemas.microsoft.com/office/drawing/2014/main" id="{B011BDD7-3E9E-468F-A5E4-9BB8017B39C9}"/>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3" name="Freeform: Shape 93">
                <a:extLst>
                  <a:ext uri="{FF2B5EF4-FFF2-40B4-BE49-F238E27FC236}">
                    <a16:creationId xmlns:a16="http://schemas.microsoft.com/office/drawing/2014/main" id="{DA378A42-FCE5-9354-DB91-8E8F88FE77E0}"/>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4" name="Freeform: Shape 94">
                <a:extLst>
                  <a:ext uri="{FF2B5EF4-FFF2-40B4-BE49-F238E27FC236}">
                    <a16:creationId xmlns:a16="http://schemas.microsoft.com/office/drawing/2014/main" id="{2A5B47B7-690A-3090-2A1C-4102CEA07F4C}"/>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5" name="Freeform: Shape 95">
                <a:extLst>
                  <a:ext uri="{FF2B5EF4-FFF2-40B4-BE49-F238E27FC236}">
                    <a16:creationId xmlns:a16="http://schemas.microsoft.com/office/drawing/2014/main" id="{4E2D3D41-3A05-1ECD-FDE4-52BD32628B1C}"/>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6" name="Freeform: Shape 96">
                <a:extLst>
                  <a:ext uri="{FF2B5EF4-FFF2-40B4-BE49-F238E27FC236}">
                    <a16:creationId xmlns:a16="http://schemas.microsoft.com/office/drawing/2014/main" id="{287CD682-424C-14F2-DFD4-20BE9D756C9E}"/>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7" name="Freeform: Shape 97">
                <a:extLst>
                  <a:ext uri="{FF2B5EF4-FFF2-40B4-BE49-F238E27FC236}">
                    <a16:creationId xmlns:a16="http://schemas.microsoft.com/office/drawing/2014/main" id="{7FFCB84C-BA78-2D30-DA91-7F54971B9CA2}"/>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8" name="Freeform: Shape 98">
                <a:extLst>
                  <a:ext uri="{FF2B5EF4-FFF2-40B4-BE49-F238E27FC236}">
                    <a16:creationId xmlns:a16="http://schemas.microsoft.com/office/drawing/2014/main" id="{B66E57BF-0FC9-76FD-81C8-DDE64B03F394}"/>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9" name="Freeform: Shape 99">
                <a:extLst>
                  <a:ext uri="{FF2B5EF4-FFF2-40B4-BE49-F238E27FC236}">
                    <a16:creationId xmlns:a16="http://schemas.microsoft.com/office/drawing/2014/main" id="{9E8C95DB-2143-7EB9-EF5A-323C3F4DB5CE}"/>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0" name="Freeform: Shape 100">
                <a:extLst>
                  <a:ext uri="{FF2B5EF4-FFF2-40B4-BE49-F238E27FC236}">
                    <a16:creationId xmlns:a16="http://schemas.microsoft.com/office/drawing/2014/main" id="{4C905D4F-091D-8128-5A2E-25A460E639F4}"/>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1" name="Freeform: Shape 101">
                <a:extLst>
                  <a:ext uri="{FF2B5EF4-FFF2-40B4-BE49-F238E27FC236}">
                    <a16:creationId xmlns:a16="http://schemas.microsoft.com/office/drawing/2014/main" id="{BAB6E7DC-CBC9-4034-9980-DC1DB815B926}"/>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2" name="Freeform: Shape 102">
                <a:extLst>
                  <a:ext uri="{FF2B5EF4-FFF2-40B4-BE49-F238E27FC236}">
                    <a16:creationId xmlns:a16="http://schemas.microsoft.com/office/drawing/2014/main" id="{C7ADC176-9876-25B5-62FE-CF7DA5656EA5}"/>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3" name="Freeform: Shape 103">
                <a:extLst>
                  <a:ext uri="{FF2B5EF4-FFF2-40B4-BE49-F238E27FC236}">
                    <a16:creationId xmlns:a16="http://schemas.microsoft.com/office/drawing/2014/main" id="{0701428E-C928-1E32-652B-3742AFF1CF53}"/>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4" name="Freeform: Shape 104">
                <a:extLst>
                  <a:ext uri="{FF2B5EF4-FFF2-40B4-BE49-F238E27FC236}">
                    <a16:creationId xmlns:a16="http://schemas.microsoft.com/office/drawing/2014/main" id="{750D0CC1-A29E-71CC-F85B-4BB3BE0B15A3}"/>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5" name="Freeform: Shape 105">
                <a:extLst>
                  <a:ext uri="{FF2B5EF4-FFF2-40B4-BE49-F238E27FC236}">
                    <a16:creationId xmlns:a16="http://schemas.microsoft.com/office/drawing/2014/main" id="{6365EDB6-2C09-0C85-22EF-746D350C3877}"/>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6" name="Freeform: Shape 106">
                <a:extLst>
                  <a:ext uri="{FF2B5EF4-FFF2-40B4-BE49-F238E27FC236}">
                    <a16:creationId xmlns:a16="http://schemas.microsoft.com/office/drawing/2014/main" id="{76E2DCBF-6AE8-870B-0732-6A60E8810891}"/>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7" name="Freeform: Shape 107">
                <a:extLst>
                  <a:ext uri="{FF2B5EF4-FFF2-40B4-BE49-F238E27FC236}">
                    <a16:creationId xmlns:a16="http://schemas.microsoft.com/office/drawing/2014/main" id="{4CEB8FF3-A8A9-9461-F7C0-17EE96A86F8E}"/>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8" name="Freeform: Shape 108">
                <a:extLst>
                  <a:ext uri="{FF2B5EF4-FFF2-40B4-BE49-F238E27FC236}">
                    <a16:creationId xmlns:a16="http://schemas.microsoft.com/office/drawing/2014/main" id="{E435B7A7-2A55-076A-4C96-C36A89B7C183}"/>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9" name="Freeform: Shape 109">
                <a:extLst>
                  <a:ext uri="{FF2B5EF4-FFF2-40B4-BE49-F238E27FC236}">
                    <a16:creationId xmlns:a16="http://schemas.microsoft.com/office/drawing/2014/main" id="{1D6E3F45-4867-B6C3-E9D0-58F23104DB50}"/>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0" name="Freeform: Shape 110">
                <a:extLst>
                  <a:ext uri="{FF2B5EF4-FFF2-40B4-BE49-F238E27FC236}">
                    <a16:creationId xmlns:a16="http://schemas.microsoft.com/office/drawing/2014/main" id="{B7811627-C79C-34F2-FD15-EB8A227E06D6}"/>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1" name="Freeform: Shape 111">
                <a:extLst>
                  <a:ext uri="{FF2B5EF4-FFF2-40B4-BE49-F238E27FC236}">
                    <a16:creationId xmlns:a16="http://schemas.microsoft.com/office/drawing/2014/main" id="{9A9364E4-620B-6BC1-7A78-7A9CECEF0F89}"/>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2" name="Freeform: Shape 112">
                <a:extLst>
                  <a:ext uri="{FF2B5EF4-FFF2-40B4-BE49-F238E27FC236}">
                    <a16:creationId xmlns:a16="http://schemas.microsoft.com/office/drawing/2014/main" id="{B95E5F8B-F114-82E5-0CDD-1B5D48524674}"/>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3" name="Freeform: Shape 113">
                <a:extLst>
                  <a:ext uri="{FF2B5EF4-FFF2-40B4-BE49-F238E27FC236}">
                    <a16:creationId xmlns:a16="http://schemas.microsoft.com/office/drawing/2014/main" id="{20EB024C-2E75-1B46-CE69-8A1185C40672}"/>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4" name="Freeform: Shape 114">
                <a:extLst>
                  <a:ext uri="{FF2B5EF4-FFF2-40B4-BE49-F238E27FC236}">
                    <a16:creationId xmlns:a16="http://schemas.microsoft.com/office/drawing/2014/main" id="{8F361F60-F43E-3465-3FAC-C44A048FC2F3}"/>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5" name="Freeform: Shape 115">
                <a:extLst>
                  <a:ext uri="{FF2B5EF4-FFF2-40B4-BE49-F238E27FC236}">
                    <a16:creationId xmlns:a16="http://schemas.microsoft.com/office/drawing/2014/main" id="{7019A615-9EC7-4CA2-F129-FAE0BFB1CEB8}"/>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6" name="Freeform: Shape 116">
                <a:extLst>
                  <a:ext uri="{FF2B5EF4-FFF2-40B4-BE49-F238E27FC236}">
                    <a16:creationId xmlns:a16="http://schemas.microsoft.com/office/drawing/2014/main" id="{A0E6E885-2B42-6E6B-0B81-D139CE67B21E}"/>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7" name="Freeform: Shape 117">
                <a:extLst>
                  <a:ext uri="{FF2B5EF4-FFF2-40B4-BE49-F238E27FC236}">
                    <a16:creationId xmlns:a16="http://schemas.microsoft.com/office/drawing/2014/main" id="{E6927FB5-37E1-2012-01B5-2D2BD6B9E354}"/>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8" name="Freeform: Shape 118">
                <a:extLst>
                  <a:ext uri="{FF2B5EF4-FFF2-40B4-BE49-F238E27FC236}">
                    <a16:creationId xmlns:a16="http://schemas.microsoft.com/office/drawing/2014/main" id="{6ADEA27E-0528-9FEE-E213-15B93DAC8FB3}"/>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9" name="Freeform: Shape 119">
                <a:extLst>
                  <a:ext uri="{FF2B5EF4-FFF2-40B4-BE49-F238E27FC236}">
                    <a16:creationId xmlns:a16="http://schemas.microsoft.com/office/drawing/2014/main" id="{1084F05A-0B8B-E207-B4B1-33C250DD593D}"/>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0" name="Freeform: Shape 120">
                <a:extLst>
                  <a:ext uri="{FF2B5EF4-FFF2-40B4-BE49-F238E27FC236}">
                    <a16:creationId xmlns:a16="http://schemas.microsoft.com/office/drawing/2014/main" id="{18C9C1E9-CA57-A8E2-CFA3-80D0E8590F8A}"/>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1" name="Freeform: Shape 121">
                <a:extLst>
                  <a:ext uri="{FF2B5EF4-FFF2-40B4-BE49-F238E27FC236}">
                    <a16:creationId xmlns:a16="http://schemas.microsoft.com/office/drawing/2014/main" id="{74A9816D-B8E7-9A85-1BC1-12845173C691}"/>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2" name="Freeform: Shape 122">
                <a:extLst>
                  <a:ext uri="{FF2B5EF4-FFF2-40B4-BE49-F238E27FC236}">
                    <a16:creationId xmlns:a16="http://schemas.microsoft.com/office/drawing/2014/main" id="{F8E127B2-FA25-A2A1-4C88-D454CC162B25}"/>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3" name="Freeform: Shape 123">
                <a:extLst>
                  <a:ext uri="{FF2B5EF4-FFF2-40B4-BE49-F238E27FC236}">
                    <a16:creationId xmlns:a16="http://schemas.microsoft.com/office/drawing/2014/main" id="{4D1BD3F3-6DF0-20E2-B1BF-2F1C450F82FA}"/>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4" name="Freeform: Shape 124">
                <a:extLst>
                  <a:ext uri="{FF2B5EF4-FFF2-40B4-BE49-F238E27FC236}">
                    <a16:creationId xmlns:a16="http://schemas.microsoft.com/office/drawing/2014/main" id="{6FB20C72-31B9-7BFE-9D26-4951DECB4ED8}"/>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5" name="Freeform: Shape 125">
                <a:extLst>
                  <a:ext uri="{FF2B5EF4-FFF2-40B4-BE49-F238E27FC236}">
                    <a16:creationId xmlns:a16="http://schemas.microsoft.com/office/drawing/2014/main" id="{1B7B5375-34DD-1F4D-E78C-C511209AABEA}"/>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6" name="Freeform: Shape 126">
                <a:extLst>
                  <a:ext uri="{FF2B5EF4-FFF2-40B4-BE49-F238E27FC236}">
                    <a16:creationId xmlns:a16="http://schemas.microsoft.com/office/drawing/2014/main" id="{40737B2D-98BB-E364-68DB-441DEBCCED9D}"/>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7" name="Freeform: Shape 127">
                <a:extLst>
                  <a:ext uri="{FF2B5EF4-FFF2-40B4-BE49-F238E27FC236}">
                    <a16:creationId xmlns:a16="http://schemas.microsoft.com/office/drawing/2014/main" id="{0DA6CCED-166C-B198-04C1-AF250814C42C}"/>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8" name="Freeform: Shape 128">
                <a:extLst>
                  <a:ext uri="{FF2B5EF4-FFF2-40B4-BE49-F238E27FC236}">
                    <a16:creationId xmlns:a16="http://schemas.microsoft.com/office/drawing/2014/main" id="{A38BF5EA-2E01-1F99-2C69-F4CF38C0DBE6}"/>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9" name="Freeform: Shape 129">
                <a:extLst>
                  <a:ext uri="{FF2B5EF4-FFF2-40B4-BE49-F238E27FC236}">
                    <a16:creationId xmlns:a16="http://schemas.microsoft.com/office/drawing/2014/main" id="{04301BD0-2793-98F3-7D45-A026E4DBA23B}"/>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0" name="Freeform: Shape 130">
                <a:extLst>
                  <a:ext uri="{FF2B5EF4-FFF2-40B4-BE49-F238E27FC236}">
                    <a16:creationId xmlns:a16="http://schemas.microsoft.com/office/drawing/2014/main" id="{50245283-97FA-0F31-45D9-C4C1D9B9E361}"/>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1" name="Freeform: Shape 131">
                <a:extLst>
                  <a:ext uri="{FF2B5EF4-FFF2-40B4-BE49-F238E27FC236}">
                    <a16:creationId xmlns:a16="http://schemas.microsoft.com/office/drawing/2014/main" id="{CAF3B1A6-4AFB-81E0-19FE-13308BB3AB10}"/>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2" name="Freeform: Shape 132">
                <a:extLst>
                  <a:ext uri="{FF2B5EF4-FFF2-40B4-BE49-F238E27FC236}">
                    <a16:creationId xmlns:a16="http://schemas.microsoft.com/office/drawing/2014/main" id="{8F079CCD-A64B-3196-159E-D2CD10F08B9A}"/>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3" name="Freeform: Shape 133">
                <a:extLst>
                  <a:ext uri="{FF2B5EF4-FFF2-40B4-BE49-F238E27FC236}">
                    <a16:creationId xmlns:a16="http://schemas.microsoft.com/office/drawing/2014/main" id="{904F6A44-8F66-E60D-C03A-E307D7D68824}"/>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4" name="Freeform: Shape 134">
                <a:extLst>
                  <a:ext uri="{FF2B5EF4-FFF2-40B4-BE49-F238E27FC236}">
                    <a16:creationId xmlns:a16="http://schemas.microsoft.com/office/drawing/2014/main" id="{BBC423ED-390F-8CC2-AE73-4EBD479621AC}"/>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5" name="Freeform: Shape 135">
                <a:extLst>
                  <a:ext uri="{FF2B5EF4-FFF2-40B4-BE49-F238E27FC236}">
                    <a16:creationId xmlns:a16="http://schemas.microsoft.com/office/drawing/2014/main" id="{41059B55-FC0F-C983-9D2E-D31BE6B0D383}"/>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6" name="Freeform: Shape 136">
                <a:extLst>
                  <a:ext uri="{FF2B5EF4-FFF2-40B4-BE49-F238E27FC236}">
                    <a16:creationId xmlns:a16="http://schemas.microsoft.com/office/drawing/2014/main" id="{B56B4A75-E6CE-7AC7-047B-793B40B57EE3}"/>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7" name="Freeform: Shape 137">
                <a:extLst>
                  <a:ext uri="{FF2B5EF4-FFF2-40B4-BE49-F238E27FC236}">
                    <a16:creationId xmlns:a16="http://schemas.microsoft.com/office/drawing/2014/main" id="{A903F755-42A8-3426-8E40-02663653DE4A}"/>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8" name="Freeform: Shape 138">
                <a:extLst>
                  <a:ext uri="{FF2B5EF4-FFF2-40B4-BE49-F238E27FC236}">
                    <a16:creationId xmlns:a16="http://schemas.microsoft.com/office/drawing/2014/main" id="{5AC30971-CF06-CA62-CDFC-738F71DA5183}"/>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9" name="Freeform: Shape 139">
                <a:extLst>
                  <a:ext uri="{FF2B5EF4-FFF2-40B4-BE49-F238E27FC236}">
                    <a16:creationId xmlns:a16="http://schemas.microsoft.com/office/drawing/2014/main" id="{7839731C-2AFD-EB76-932B-C8C2FB12F1A4}"/>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0" name="Freeform: Shape 140">
                <a:extLst>
                  <a:ext uri="{FF2B5EF4-FFF2-40B4-BE49-F238E27FC236}">
                    <a16:creationId xmlns:a16="http://schemas.microsoft.com/office/drawing/2014/main" id="{E893A35E-C787-EFAD-D8AD-EB00C3575924}"/>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1" name="Freeform: Shape 141">
                <a:extLst>
                  <a:ext uri="{FF2B5EF4-FFF2-40B4-BE49-F238E27FC236}">
                    <a16:creationId xmlns:a16="http://schemas.microsoft.com/office/drawing/2014/main" id="{5E2B435E-B9A4-20AE-33EF-3943F6F799A0}"/>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2" name="Freeform: Shape 142">
                <a:extLst>
                  <a:ext uri="{FF2B5EF4-FFF2-40B4-BE49-F238E27FC236}">
                    <a16:creationId xmlns:a16="http://schemas.microsoft.com/office/drawing/2014/main" id="{7C727134-E200-D49E-C353-167FE211AE87}"/>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3" name="Freeform: Shape 143">
                <a:extLst>
                  <a:ext uri="{FF2B5EF4-FFF2-40B4-BE49-F238E27FC236}">
                    <a16:creationId xmlns:a16="http://schemas.microsoft.com/office/drawing/2014/main" id="{FF73FF0E-FFAD-2697-C721-F8345988440F}"/>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4" name="Freeform: Shape 144">
                <a:extLst>
                  <a:ext uri="{FF2B5EF4-FFF2-40B4-BE49-F238E27FC236}">
                    <a16:creationId xmlns:a16="http://schemas.microsoft.com/office/drawing/2014/main" id="{6D4FCA77-C9F8-966C-9664-7EB673654D7D}"/>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5" name="Freeform: Shape 145">
                <a:extLst>
                  <a:ext uri="{FF2B5EF4-FFF2-40B4-BE49-F238E27FC236}">
                    <a16:creationId xmlns:a16="http://schemas.microsoft.com/office/drawing/2014/main" id="{F079180D-9102-129A-8162-A9D8A82AD648}"/>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6" name="Freeform: Shape 146">
                <a:extLst>
                  <a:ext uri="{FF2B5EF4-FFF2-40B4-BE49-F238E27FC236}">
                    <a16:creationId xmlns:a16="http://schemas.microsoft.com/office/drawing/2014/main" id="{496B7FF7-FBB7-3CFD-0B5F-EBD263C80229}"/>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7" name="Freeform: Shape 147">
                <a:extLst>
                  <a:ext uri="{FF2B5EF4-FFF2-40B4-BE49-F238E27FC236}">
                    <a16:creationId xmlns:a16="http://schemas.microsoft.com/office/drawing/2014/main" id="{86ED5EC5-CE41-D32E-620A-781B21543EFF}"/>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8" name="Freeform: Shape 148">
                <a:extLst>
                  <a:ext uri="{FF2B5EF4-FFF2-40B4-BE49-F238E27FC236}">
                    <a16:creationId xmlns:a16="http://schemas.microsoft.com/office/drawing/2014/main" id="{23E870C5-3B25-6133-F470-50DCF7456FA2}"/>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9" name="Freeform: Shape 149">
                <a:extLst>
                  <a:ext uri="{FF2B5EF4-FFF2-40B4-BE49-F238E27FC236}">
                    <a16:creationId xmlns:a16="http://schemas.microsoft.com/office/drawing/2014/main" id="{46FD4915-DE53-7693-D72F-91928D83CADE}"/>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0" name="Freeform: Shape 150">
                <a:extLst>
                  <a:ext uri="{FF2B5EF4-FFF2-40B4-BE49-F238E27FC236}">
                    <a16:creationId xmlns:a16="http://schemas.microsoft.com/office/drawing/2014/main" id="{A8B4B2C6-4778-60B0-DCFC-5FECB5A0AB75}"/>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1" name="Freeform: Shape 151">
                <a:extLst>
                  <a:ext uri="{FF2B5EF4-FFF2-40B4-BE49-F238E27FC236}">
                    <a16:creationId xmlns:a16="http://schemas.microsoft.com/office/drawing/2014/main" id="{1BD93DFB-3989-DA3E-235B-BE08AAF733D9}"/>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2" name="Freeform: Shape 152">
                <a:extLst>
                  <a:ext uri="{FF2B5EF4-FFF2-40B4-BE49-F238E27FC236}">
                    <a16:creationId xmlns:a16="http://schemas.microsoft.com/office/drawing/2014/main" id="{6AB3DD63-DB90-2DF9-2926-AD0C7BE43B45}"/>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3" name="Freeform: Shape 153">
                <a:extLst>
                  <a:ext uri="{FF2B5EF4-FFF2-40B4-BE49-F238E27FC236}">
                    <a16:creationId xmlns:a16="http://schemas.microsoft.com/office/drawing/2014/main" id="{C77A68BD-C1DB-1202-E7A6-1A3285C634BE}"/>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4" name="Freeform: Shape 154">
                <a:extLst>
                  <a:ext uri="{FF2B5EF4-FFF2-40B4-BE49-F238E27FC236}">
                    <a16:creationId xmlns:a16="http://schemas.microsoft.com/office/drawing/2014/main" id="{ABFBCAD6-4576-B374-C4C7-8AC724FF121E}"/>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5" name="Freeform: Shape 155">
                <a:extLst>
                  <a:ext uri="{FF2B5EF4-FFF2-40B4-BE49-F238E27FC236}">
                    <a16:creationId xmlns:a16="http://schemas.microsoft.com/office/drawing/2014/main" id="{9F392D6F-918C-CCF8-CDFD-BBD1A2D9CCE9}"/>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6" name="Freeform: Shape 156">
                <a:extLst>
                  <a:ext uri="{FF2B5EF4-FFF2-40B4-BE49-F238E27FC236}">
                    <a16:creationId xmlns:a16="http://schemas.microsoft.com/office/drawing/2014/main" id="{6962F23D-B69D-D7B8-D1C6-4166FBC0C1B4}"/>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7" name="Freeform: Shape 157">
                <a:extLst>
                  <a:ext uri="{FF2B5EF4-FFF2-40B4-BE49-F238E27FC236}">
                    <a16:creationId xmlns:a16="http://schemas.microsoft.com/office/drawing/2014/main" id="{A0C74581-4CE8-10E9-CD5A-DF8BF0E4BC76}"/>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8" name="Freeform: Shape 158">
                <a:extLst>
                  <a:ext uri="{FF2B5EF4-FFF2-40B4-BE49-F238E27FC236}">
                    <a16:creationId xmlns:a16="http://schemas.microsoft.com/office/drawing/2014/main" id="{70501B15-4C92-D303-1386-0EB241202DD1}"/>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9" name="Freeform: Shape 159">
                <a:extLst>
                  <a:ext uri="{FF2B5EF4-FFF2-40B4-BE49-F238E27FC236}">
                    <a16:creationId xmlns:a16="http://schemas.microsoft.com/office/drawing/2014/main" id="{07916CB1-D284-D55E-4EA5-A6956125E38E}"/>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0" name="Freeform: Shape 160">
                <a:extLst>
                  <a:ext uri="{FF2B5EF4-FFF2-40B4-BE49-F238E27FC236}">
                    <a16:creationId xmlns:a16="http://schemas.microsoft.com/office/drawing/2014/main" id="{38472B69-B984-8472-9D16-618B7F0AB7A3}"/>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1" name="Freeform: Shape 161">
                <a:extLst>
                  <a:ext uri="{FF2B5EF4-FFF2-40B4-BE49-F238E27FC236}">
                    <a16:creationId xmlns:a16="http://schemas.microsoft.com/office/drawing/2014/main" id="{5AD55CD7-3396-DB66-5D93-B2250920C317}"/>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2" name="Freeform: Shape 162">
                <a:extLst>
                  <a:ext uri="{FF2B5EF4-FFF2-40B4-BE49-F238E27FC236}">
                    <a16:creationId xmlns:a16="http://schemas.microsoft.com/office/drawing/2014/main" id="{83D0B95A-9C30-DC14-DC63-7C699CEE27DE}"/>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3" name="Freeform: Shape 163">
                <a:extLst>
                  <a:ext uri="{FF2B5EF4-FFF2-40B4-BE49-F238E27FC236}">
                    <a16:creationId xmlns:a16="http://schemas.microsoft.com/office/drawing/2014/main" id="{66A8A746-70FB-1CD6-B7BF-F08653867667}"/>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4" name="Freeform: Shape 164">
                <a:extLst>
                  <a:ext uri="{FF2B5EF4-FFF2-40B4-BE49-F238E27FC236}">
                    <a16:creationId xmlns:a16="http://schemas.microsoft.com/office/drawing/2014/main" id="{EC8325D7-131A-35EC-0012-F966FD0FAABA}"/>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5" name="Freeform: Shape 165">
                <a:extLst>
                  <a:ext uri="{FF2B5EF4-FFF2-40B4-BE49-F238E27FC236}">
                    <a16:creationId xmlns:a16="http://schemas.microsoft.com/office/drawing/2014/main" id="{70696A8C-FF3D-0C05-5806-9CFC5B7F63B9}"/>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6" name="Freeform: Shape 166">
                <a:extLst>
                  <a:ext uri="{FF2B5EF4-FFF2-40B4-BE49-F238E27FC236}">
                    <a16:creationId xmlns:a16="http://schemas.microsoft.com/office/drawing/2014/main" id="{B3BAC0E7-D2A4-367C-55DA-F5D6ADF696F8}"/>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7" name="Freeform: Shape 167">
                <a:extLst>
                  <a:ext uri="{FF2B5EF4-FFF2-40B4-BE49-F238E27FC236}">
                    <a16:creationId xmlns:a16="http://schemas.microsoft.com/office/drawing/2014/main" id="{C15C85B5-0ABB-F4BB-3869-1C6A615E583C}"/>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8" name="Freeform: Shape 168">
                <a:extLst>
                  <a:ext uri="{FF2B5EF4-FFF2-40B4-BE49-F238E27FC236}">
                    <a16:creationId xmlns:a16="http://schemas.microsoft.com/office/drawing/2014/main" id="{A12C3224-FA40-AC94-2C87-F35469C5ABA0}"/>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9" name="Freeform: Shape 169">
                <a:extLst>
                  <a:ext uri="{FF2B5EF4-FFF2-40B4-BE49-F238E27FC236}">
                    <a16:creationId xmlns:a16="http://schemas.microsoft.com/office/drawing/2014/main" id="{AC5B3176-5544-87E9-78DA-A22BB0D6FC65}"/>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0" name="Freeform: Shape 170">
                <a:extLst>
                  <a:ext uri="{FF2B5EF4-FFF2-40B4-BE49-F238E27FC236}">
                    <a16:creationId xmlns:a16="http://schemas.microsoft.com/office/drawing/2014/main" id="{6EE3CBB7-F004-AF81-CD34-713BE8504D0B}"/>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1" name="Freeform: Shape 171">
                <a:extLst>
                  <a:ext uri="{FF2B5EF4-FFF2-40B4-BE49-F238E27FC236}">
                    <a16:creationId xmlns:a16="http://schemas.microsoft.com/office/drawing/2014/main" id="{4CA94AA8-456A-055B-9D1A-2CEFB2A5C1AB}"/>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2" name="Freeform: Shape 172">
                <a:extLst>
                  <a:ext uri="{FF2B5EF4-FFF2-40B4-BE49-F238E27FC236}">
                    <a16:creationId xmlns:a16="http://schemas.microsoft.com/office/drawing/2014/main" id="{9283EC11-24CA-CF38-EA35-06C407348ABD}"/>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3" name="Freeform: Shape 173">
                <a:extLst>
                  <a:ext uri="{FF2B5EF4-FFF2-40B4-BE49-F238E27FC236}">
                    <a16:creationId xmlns:a16="http://schemas.microsoft.com/office/drawing/2014/main" id="{8ED0519A-A76F-63B5-0170-B66756936865}"/>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4" name="Freeform: Shape 174">
                <a:extLst>
                  <a:ext uri="{FF2B5EF4-FFF2-40B4-BE49-F238E27FC236}">
                    <a16:creationId xmlns:a16="http://schemas.microsoft.com/office/drawing/2014/main" id="{BE870124-8DD3-9CB2-6F6E-D2A4D0498F80}"/>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5" name="Freeform: Shape 175">
                <a:extLst>
                  <a:ext uri="{FF2B5EF4-FFF2-40B4-BE49-F238E27FC236}">
                    <a16:creationId xmlns:a16="http://schemas.microsoft.com/office/drawing/2014/main" id="{0C05FE60-D77F-D327-A533-0C7291809799}"/>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6" name="Freeform: Shape 176">
                <a:extLst>
                  <a:ext uri="{FF2B5EF4-FFF2-40B4-BE49-F238E27FC236}">
                    <a16:creationId xmlns:a16="http://schemas.microsoft.com/office/drawing/2014/main" id="{F52E1364-726A-E2B9-E907-A669029D850E}"/>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7" name="Freeform: Shape 177">
                <a:extLst>
                  <a:ext uri="{FF2B5EF4-FFF2-40B4-BE49-F238E27FC236}">
                    <a16:creationId xmlns:a16="http://schemas.microsoft.com/office/drawing/2014/main" id="{5B9D3B1C-F76C-95DA-CB7D-BD984B03258C}"/>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8" name="Freeform: Shape 178">
                <a:extLst>
                  <a:ext uri="{FF2B5EF4-FFF2-40B4-BE49-F238E27FC236}">
                    <a16:creationId xmlns:a16="http://schemas.microsoft.com/office/drawing/2014/main" id="{658BC901-54BB-932D-92F0-C03208DF7EFB}"/>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9" name="Freeform: Shape 179">
                <a:extLst>
                  <a:ext uri="{FF2B5EF4-FFF2-40B4-BE49-F238E27FC236}">
                    <a16:creationId xmlns:a16="http://schemas.microsoft.com/office/drawing/2014/main" id="{24EFF7F3-90A4-21BB-7133-038AE774B11A}"/>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0" name="Freeform: Shape 180">
                <a:extLst>
                  <a:ext uri="{FF2B5EF4-FFF2-40B4-BE49-F238E27FC236}">
                    <a16:creationId xmlns:a16="http://schemas.microsoft.com/office/drawing/2014/main" id="{0EA236BA-8971-A007-2ABA-53C5174886B3}"/>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1" name="Freeform: Shape 181">
                <a:extLst>
                  <a:ext uri="{FF2B5EF4-FFF2-40B4-BE49-F238E27FC236}">
                    <a16:creationId xmlns:a16="http://schemas.microsoft.com/office/drawing/2014/main" id="{0883FA27-F835-76CB-28FC-472537530BEB}"/>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2" name="Freeform: Shape 182">
                <a:extLst>
                  <a:ext uri="{FF2B5EF4-FFF2-40B4-BE49-F238E27FC236}">
                    <a16:creationId xmlns:a16="http://schemas.microsoft.com/office/drawing/2014/main" id="{05D3958C-9158-4EFB-59E2-4D791F6D70CF}"/>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3" name="Freeform: Shape 183">
                <a:extLst>
                  <a:ext uri="{FF2B5EF4-FFF2-40B4-BE49-F238E27FC236}">
                    <a16:creationId xmlns:a16="http://schemas.microsoft.com/office/drawing/2014/main" id="{CDBEBE0B-0637-5958-C3D8-D88BF5E87CAA}"/>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4" name="Freeform: Shape 184">
                <a:extLst>
                  <a:ext uri="{FF2B5EF4-FFF2-40B4-BE49-F238E27FC236}">
                    <a16:creationId xmlns:a16="http://schemas.microsoft.com/office/drawing/2014/main" id="{65ACF828-14B4-BD8E-4692-BB0086C58814}"/>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5" name="Freeform: Shape 185">
                <a:extLst>
                  <a:ext uri="{FF2B5EF4-FFF2-40B4-BE49-F238E27FC236}">
                    <a16:creationId xmlns:a16="http://schemas.microsoft.com/office/drawing/2014/main" id="{8C3758F6-AC3D-E40A-B570-2A5BC0557400}"/>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6" name="Freeform: Shape 186">
                <a:extLst>
                  <a:ext uri="{FF2B5EF4-FFF2-40B4-BE49-F238E27FC236}">
                    <a16:creationId xmlns:a16="http://schemas.microsoft.com/office/drawing/2014/main" id="{05A1B39A-2456-DCDB-6F67-E9F2D5F4E478}"/>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7" name="Freeform: Shape 187">
                <a:extLst>
                  <a:ext uri="{FF2B5EF4-FFF2-40B4-BE49-F238E27FC236}">
                    <a16:creationId xmlns:a16="http://schemas.microsoft.com/office/drawing/2014/main" id="{8F082C77-FE62-7D26-2A78-446D3CC5BDA3}"/>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8" name="Freeform: Shape 188">
                <a:extLst>
                  <a:ext uri="{FF2B5EF4-FFF2-40B4-BE49-F238E27FC236}">
                    <a16:creationId xmlns:a16="http://schemas.microsoft.com/office/drawing/2014/main" id="{4A544B38-06D3-1C99-B678-D566AA80E075}"/>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9" name="Freeform: Shape 189">
                <a:extLst>
                  <a:ext uri="{FF2B5EF4-FFF2-40B4-BE49-F238E27FC236}">
                    <a16:creationId xmlns:a16="http://schemas.microsoft.com/office/drawing/2014/main" id="{7E6329B7-5ADE-5AA5-E899-F592A5E358AD}"/>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0" name="Freeform: Shape 190">
                <a:extLst>
                  <a:ext uri="{FF2B5EF4-FFF2-40B4-BE49-F238E27FC236}">
                    <a16:creationId xmlns:a16="http://schemas.microsoft.com/office/drawing/2014/main" id="{C074CC71-FB44-2F6C-9EA1-6CB290D6921F}"/>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1" name="Freeform: Shape 191">
                <a:extLst>
                  <a:ext uri="{FF2B5EF4-FFF2-40B4-BE49-F238E27FC236}">
                    <a16:creationId xmlns:a16="http://schemas.microsoft.com/office/drawing/2014/main" id="{928F6546-1329-BFEA-44FE-6D08A9891241}"/>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2" name="Freeform: Shape 192">
                <a:extLst>
                  <a:ext uri="{FF2B5EF4-FFF2-40B4-BE49-F238E27FC236}">
                    <a16:creationId xmlns:a16="http://schemas.microsoft.com/office/drawing/2014/main" id="{BF6FCC35-BF33-D0EF-8D5E-F2D9539D26C3}"/>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3" name="Freeform: Shape 193">
                <a:extLst>
                  <a:ext uri="{FF2B5EF4-FFF2-40B4-BE49-F238E27FC236}">
                    <a16:creationId xmlns:a16="http://schemas.microsoft.com/office/drawing/2014/main" id="{C37DCF36-2976-FA84-2444-7BD6170DEEB5}"/>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4" name="Freeform: Shape 194">
                <a:extLst>
                  <a:ext uri="{FF2B5EF4-FFF2-40B4-BE49-F238E27FC236}">
                    <a16:creationId xmlns:a16="http://schemas.microsoft.com/office/drawing/2014/main" id="{6A0CF45C-F4E4-8AC5-6940-48AEB221D713}"/>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5" name="Freeform: Shape 195">
                <a:extLst>
                  <a:ext uri="{FF2B5EF4-FFF2-40B4-BE49-F238E27FC236}">
                    <a16:creationId xmlns:a16="http://schemas.microsoft.com/office/drawing/2014/main" id="{780FA3E2-D601-DB38-B14F-91956005E6F0}"/>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sp>
        <p:nvSpPr>
          <p:cNvPr id="356" name="TextBox 5">
            <a:extLst>
              <a:ext uri="{FF2B5EF4-FFF2-40B4-BE49-F238E27FC236}">
                <a16:creationId xmlns:a16="http://schemas.microsoft.com/office/drawing/2014/main" id="{182C9266-C816-00F8-94EA-3CE981478F2B}"/>
              </a:ext>
            </a:extLst>
          </p:cNvPr>
          <p:cNvSpPr txBox="1"/>
          <p:nvPr/>
        </p:nvSpPr>
        <p:spPr>
          <a:xfrm>
            <a:off x="8179865" y="5547225"/>
            <a:ext cx="2454514"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Aptos"/>
                <a:hlinkClick r:id="rId4" tooltip="https://www.jofem.org/index.php/jofem/about/submissions"/>
              </a:rPr>
              <a:t>This Photo</a:t>
            </a:r>
            <a:r>
              <a:rPr lang="en-GB" sz="700" b="0" i="0" u="none" strike="noStrike" kern="1200" cap="none" spc="0" baseline="0">
                <a:solidFill>
                  <a:srgbClr val="FFFFFF"/>
                </a:solidFill>
                <a:uFillTx/>
                <a:latin typeface="Aptos"/>
              </a:rPr>
              <a:t> by Unknown Author is licensed under </a:t>
            </a:r>
            <a:r>
              <a:rPr lang="en-GB" sz="700" b="0" i="0" u="none" strike="noStrike" kern="1200" cap="none" spc="0" baseline="0">
                <a:solidFill>
                  <a:srgbClr val="FFFFFF"/>
                </a:solidFill>
                <a:uFillTx/>
                <a:latin typeface="Aptos"/>
                <a:hlinkClick r:id="rId5" tooltip="https://creativecommons.org/licenses/by-nc/3.0/"/>
              </a:rPr>
              <a:t>CC BY-NC</a:t>
            </a:r>
            <a:endParaRPr lang="en-GB" sz="700" b="0" i="0" u="none" strike="noStrike" kern="1200" cap="none" spc="0" baseline="0">
              <a:solidFill>
                <a:srgbClr val="FFFFFF"/>
              </a:solidFill>
              <a:uFillTx/>
              <a:latin typeface="Apto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bg>
      <p:bgPr>
        <a:solidFill>
          <a:srgbClr val="FFFFFF"/>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2B741779-E87E-DB28-C9F2-7A27EC4171E1}"/>
              </a:ext>
            </a:extLst>
          </p:cNvPr>
          <p:cNvSpPr>
            <a:spLocks noMove="1" noResize="1"/>
          </p:cNvSpPr>
          <p:nvPr/>
        </p:nvSpPr>
        <p:spPr>
          <a:xfrm>
            <a:off x="0" y="0"/>
            <a:ext cx="12191996" cy="6861739"/>
          </a:xfrm>
          <a:prstGeom prst="rect">
            <a:avLst/>
          </a:pr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A302EBA4-D7BC-C7F6-15C1-28C84DC8242D}"/>
              </a:ext>
            </a:extLst>
          </p:cNvPr>
          <p:cNvSpPr txBox="1">
            <a:spLocks noGrp="1"/>
          </p:cNvSpPr>
          <p:nvPr>
            <p:ph type="ctrTitle"/>
          </p:nvPr>
        </p:nvSpPr>
        <p:spPr>
          <a:xfrm>
            <a:off x="4362940" y="-36100"/>
            <a:ext cx="5616711" cy="537731"/>
          </a:xfrm>
        </p:spPr>
        <p:txBody>
          <a:bodyPr anchorCtr="0"/>
          <a:lstStyle/>
          <a:p>
            <a:pPr lvl="0" algn="l"/>
            <a:r>
              <a:rPr lang="en-GB" sz="2000">
                <a:solidFill>
                  <a:srgbClr val="FFFFFF"/>
                </a:solidFill>
                <a:latin typeface="Arial Black" pitchFamily="34"/>
              </a:rPr>
              <a:t>"Conclusion and Takeaways"</a:t>
            </a:r>
          </a:p>
        </p:txBody>
      </p:sp>
      <p:sp>
        <p:nvSpPr>
          <p:cNvPr id="4" name="Subtitle 2">
            <a:extLst>
              <a:ext uri="{FF2B5EF4-FFF2-40B4-BE49-F238E27FC236}">
                <a16:creationId xmlns:a16="http://schemas.microsoft.com/office/drawing/2014/main" id="{C288AAC6-BA4B-A281-1BBE-2BA6855393F4}"/>
              </a:ext>
            </a:extLst>
          </p:cNvPr>
          <p:cNvSpPr txBox="1">
            <a:spLocks noGrp="1"/>
          </p:cNvSpPr>
          <p:nvPr>
            <p:ph type="subTitle" idx="1"/>
          </p:nvPr>
        </p:nvSpPr>
        <p:spPr>
          <a:xfrm>
            <a:off x="267178" y="947592"/>
            <a:ext cx="4095771" cy="6310384"/>
          </a:xfrm>
        </p:spPr>
        <p:txBody>
          <a:bodyPr anchorCtr="0"/>
          <a:lstStyle/>
          <a:p>
            <a:pPr lvl="0" algn="l"/>
            <a:r>
              <a:rPr lang="en-GB" sz="1600" b="1">
                <a:solidFill>
                  <a:srgbClr val="FFFFFF"/>
                </a:solidFill>
                <a:latin typeface="Arial" pitchFamily="34"/>
                <a:cs typeface="Arial" pitchFamily="34"/>
              </a:rPr>
              <a:t>1. Summary</a:t>
            </a:r>
          </a:p>
          <a:p>
            <a:pPr marL="285750" lvl="0" indent="-285750" algn="l">
              <a:buChar char="•"/>
            </a:pPr>
            <a:r>
              <a:rPr lang="en-GB" sz="1600">
                <a:solidFill>
                  <a:srgbClr val="FFFFFF"/>
                </a:solidFill>
                <a:latin typeface="Arial" pitchFamily="34"/>
                <a:cs typeface="Arial" pitchFamily="34"/>
              </a:rPr>
              <a:t>Twitter serves as a powerful tool in Subway's digital marketing strategy. </a:t>
            </a:r>
          </a:p>
          <a:p>
            <a:pPr marL="285750" lvl="0" indent="-285750" algn="l">
              <a:buChar char="•"/>
            </a:pPr>
            <a:r>
              <a:rPr lang="en-GB" sz="1600">
                <a:solidFill>
                  <a:srgbClr val="FFFFFF"/>
                </a:solidFill>
                <a:latin typeface="Arial" pitchFamily="34"/>
                <a:cs typeface="Arial" pitchFamily="34"/>
              </a:rPr>
              <a:t>We explored why Twitter was chosen, its key facilities, and an example campaign.</a:t>
            </a:r>
          </a:p>
          <a:p>
            <a:pPr marL="285750" lvl="0" indent="-285750" algn="l">
              <a:buChar char="•"/>
            </a:pPr>
            <a:r>
              <a:rPr lang="en-GB" sz="1600">
                <a:solidFill>
                  <a:srgbClr val="FFFFFF"/>
                </a:solidFill>
                <a:latin typeface="Arial" pitchFamily="34"/>
                <a:cs typeface="Arial" pitchFamily="34"/>
              </a:rPr>
              <a:t> Measuring success through metrics and KPIs ensures data-driven decisions.</a:t>
            </a:r>
          </a:p>
          <a:p>
            <a:pPr lvl="0" algn="l"/>
            <a:r>
              <a:rPr lang="en-GB" sz="1600" b="1">
                <a:solidFill>
                  <a:srgbClr val="FFFFFF"/>
                </a:solidFill>
                <a:latin typeface="Arial" pitchFamily="34"/>
                <a:cs typeface="Arial" pitchFamily="34"/>
              </a:rPr>
              <a:t>2.  Witter's Contribution</a:t>
            </a:r>
          </a:p>
          <a:p>
            <a:pPr marL="285750" lvl="0" indent="-285750" algn="l">
              <a:buChar char="•"/>
            </a:pPr>
            <a:r>
              <a:rPr lang="en-GB" sz="1600">
                <a:solidFill>
                  <a:srgbClr val="FFFFFF"/>
                </a:solidFill>
                <a:latin typeface="Arial" pitchFamily="34"/>
                <a:cs typeface="Arial" pitchFamily="34"/>
              </a:rPr>
              <a:t>Twitter enhances brand engagement, promotes sustainability, and drives online sales. Its dynamic platform aligns perfectly with Subway's objectives. </a:t>
            </a:r>
          </a:p>
          <a:p>
            <a:pPr lvl="0" algn="l"/>
            <a:r>
              <a:rPr lang="en-GB" sz="1600" b="1">
                <a:solidFill>
                  <a:srgbClr val="FFFFFF"/>
                </a:solidFill>
                <a:latin typeface="Arial" pitchFamily="34"/>
                <a:cs typeface="Arial" pitchFamily="34"/>
              </a:rPr>
              <a:t>3. Call to Action</a:t>
            </a:r>
          </a:p>
          <a:p>
            <a:pPr marL="285750" lvl="0" indent="-285750" algn="l">
              <a:buChar char="•"/>
            </a:pPr>
            <a:r>
              <a:rPr lang="en-GB" sz="1600">
                <a:solidFill>
                  <a:srgbClr val="FFFFFF"/>
                </a:solidFill>
                <a:latin typeface="Arial" pitchFamily="34"/>
                <a:cs typeface="Arial" pitchFamily="34"/>
              </a:rPr>
              <a:t>Let's embark on this Twitter journey together and maximize Subway's online presence. </a:t>
            </a:r>
          </a:p>
          <a:p>
            <a:pPr marL="285750" lvl="0" indent="-285750" algn="l">
              <a:buChar char="•"/>
            </a:pPr>
            <a:r>
              <a:rPr lang="en-GB" sz="1600">
                <a:solidFill>
                  <a:srgbClr val="FFFFFF"/>
                </a:solidFill>
                <a:latin typeface="Arial" pitchFamily="34"/>
                <a:cs typeface="Arial" pitchFamily="34"/>
              </a:rPr>
              <a:t>Stay engaged, stay connected, and stay Subway!</a:t>
            </a:r>
          </a:p>
        </p:txBody>
      </p:sp>
      <p:pic>
        <p:nvPicPr>
          <p:cNvPr id="5" name="Picture 4">
            <a:extLst>
              <a:ext uri="{FF2B5EF4-FFF2-40B4-BE49-F238E27FC236}">
                <a16:creationId xmlns:a16="http://schemas.microsoft.com/office/drawing/2014/main" id="{A6315E92-DFD6-7C2A-7897-E79BBDFAD0A8}"/>
              </a:ext>
            </a:extLst>
          </p:cNvPr>
          <p:cNvPicPr>
            <a:picLocks noChangeAspect="1"/>
          </p:cNvPicPr>
          <p:nvPr/>
        </p:nvPicPr>
        <p:blipFill>
          <a:blip r:embed="rId3"/>
          <a:stretch>
            <a:fillRect/>
          </a:stretch>
        </p:blipFill>
        <p:spPr>
          <a:xfrm>
            <a:off x="5839202" y="952100"/>
            <a:ext cx="4795186" cy="4795186"/>
          </a:xfrm>
          <a:prstGeom prst="rect">
            <a:avLst/>
          </a:prstGeom>
          <a:noFill/>
          <a:ln cap="flat">
            <a:noFill/>
          </a:ln>
        </p:spPr>
      </p:pic>
      <p:sp>
        <p:nvSpPr>
          <p:cNvPr id="6" name="Graphic 212">
            <a:extLst>
              <a:ext uri="{FF2B5EF4-FFF2-40B4-BE49-F238E27FC236}">
                <a16:creationId xmlns:a16="http://schemas.microsoft.com/office/drawing/2014/main" id="{3686D41D-D87B-8524-D2B7-1E72EBAC5374}"/>
              </a:ext>
            </a:extLst>
          </p:cNvPr>
          <p:cNvSpPr>
            <a:spLocks noMove="1" noResize="1"/>
          </p:cNvSpPr>
          <p:nvPr/>
        </p:nvSpPr>
        <p:spPr>
          <a:xfrm>
            <a:off x="8610603" y="481486"/>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FFFFFF"/>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7" name="Graphic 212">
            <a:extLst>
              <a:ext uri="{FF2B5EF4-FFF2-40B4-BE49-F238E27FC236}">
                <a16:creationId xmlns:a16="http://schemas.microsoft.com/office/drawing/2014/main" id="{EED2B300-A7FE-C32E-2C9D-8032D9C5B66F}"/>
              </a:ext>
            </a:extLst>
          </p:cNvPr>
          <p:cNvSpPr>
            <a:spLocks noMove="1" noResize="1"/>
          </p:cNvSpPr>
          <p:nvPr/>
        </p:nvSpPr>
        <p:spPr>
          <a:xfrm>
            <a:off x="8610603" y="481486"/>
            <a:ext cx="932203" cy="932203"/>
          </a:xfrm>
          <a:custGeom>
            <a:avLst/>
            <a:gdLst>
              <a:gd name="f0" fmla="val 10800000"/>
              <a:gd name="f1" fmla="val 5400000"/>
              <a:gd name="f2" fmla="val 180"/>
              <a:gd name="f3" fmla="val w"/>
              <a:gd name="f4" fmla="val h"/>
              <a:gd name="f5" fmla="val 0"/>
              <a:gd name="f6" fmla="val 807148"/>
              <a:gd name="f7" fmla="val 403574"/>
              <a:gd name="f8" fmla="val 180689"/>
              <a:gd name="f9" fmla="val 626459"/>
              <a:gd name="f10" fmla="val 807149"/>
              <a:gd name="f11" fmla="val 667988"/>
              <a:gd name="f12" fmla="val 257556"/>
              <a:gd name="f13" fmla="val 139160"/>
              <a:gd name="f14" fmla="val 549593"/>
              <a:gd name="f15" fmla="+- 0 0 -90"/>
              <a:gd name="f16" fmla="*/ f3 1 807148"/>
              <a:gd name="f17" fmla="*/ f4 1 807148"/>
              <a:gd name="f18" fmla="+- f6 0 f5"/>
              <a:gd name="f19" fmla="*/ f15 f0 1"/>
              <a:gd name="f20" fmla="*/ f18 1 807148"/>
              <a:gd name="f21" fmla="*/ 403574 f18 1"/>
              <a:gd name="f22" fmla="*/ 0 f18 1"/>
              <a:gd name="f23" fmla="*/ 807149 f18 1"/>
              <a:gd name="f24" fmla="*/ 667988 f18 1"/>
              <a:gd name="f25" fmla="*/ 139160 f18 1"/>
              <a:gd name="f26" fmla="*/ f19 1 f2"/>
              <a:gd name="f27" fmla="*/ f21 1 807148"/>
              <a:gd name="f28" fmla="*/ f22 1 807148"/>
              <a:gd name="f29" fmla="*/ f23 1 807148"/>
              <a:gd name="f30" fmla="*/ f24 1 807148"/>
              <a:gd name="f31" fmla="*/ f25 1 807148"/>
              <a:gd name="f32" fmla="*/ f5 1 f20"/>
              <a:gd name="f33" fmla="*/ f6 1 f20"/>
              <a:gd name="f34" fmla="+- f26 0 f1"/>
              <a:gd name="f35" fmla="*/ f27 1 f20"/>
              <a:gd name="f36" fmla="*/ f28 1 f20"/>
              <a:gd name="f37" fmla="*/ f29 1 f20"/>
              <a:gd name="f38" fmla="*/ f30 1 f20"/>
              <a:gd name="f39" fmla="*/ f31 1 f20"/>
              <a:gd name="f40" fmla="*/ f32 f16 1"/>
              <a:gd name="f41" fmla="*/ f33 f16 1"/>
              <a:gd name="f42" fmla="*/ f33 f17 1"/>
              <a:gd name="f43" fmla="*/ f32 f17 1"/>
              <a:gd name="f44" fmla="*/ f35 f16 1"/>
              <a:gd name="f45" fmla="*/ f36 f17 1"/>
              <a:gd name="f46" fmla="*/ f36 f16 1"/>
              <a:gd name="f47" fmla="*/ f35 f17 1"/>
              <a:gd name="f48" fmla="*/ f37 f17 1"/>
              <a:gd name="f49" fmla="*/ f37 f16 1"/>
              <a:gd name="f50" fmla="*/ f38 f17 1"/>
              <a:gd name="f51" fmla="*/ f39 f16 1"/>
              <a:gd name="f52" fmla="*/ f39 f17 1"/>
              <a:gd name="f53" fmla="*/ f38 f16 1"/>
            </a:gdLst>
            <a:ahLst/>
            <a:cxnLst>
              <a:cxn ang="3cd4">
                <a:pos x="hc" y="t"/>
              </a:cxn>
              <a:cxn ang="0">
                <a:pos x="r" y="vc"/>
              </a:cxn>
              <a:cxn ang="cd4">
                <a:pos x="hc" y="b"/>
              </a:cxn>
              <a:cxn ang="cd2">
                <a:pos x="l" y="vc"/>
              </a:cxn>
              <a:cxn ang="f34">
                <a:pos x="f44" y="f45"/>
              </a:cxn>
              <a:cxn ang="f34">
                <a:pos x="f46" y="f47"/>
              </a:cxn>
              <a:cxn ang="f34">
                <a:pos x="f44" y="f48"/>
              </a:cxn>
              <a:cxn ang="f34">
                <a:pos x="f49" y="f47"/>
              </a:cxn>
              <a:cxn ang="f34">
                <a:pos x="f44" y="f45"/>
              </a:cxn>
              <a:cxn ang="f34">
                <a:pos x="f44" y="f50"/>
              </a:cxn>
              <a:cxn ang="f34">
                <a:pos x="f51" y="f47"/>
              </a:cxn>
              <a:cxn ang="f34">
                <a:pos x="f44" y="f52"/>
              </a:cxn>
              <a:cxn ang="f34">
                <a:pos x="f53" y="f47"/>
              </a:cxn>
              <a:cxn ang="f34">
                <a:pos x="f44" y="f50"/>
              </a:cxn>
            </a:cxnLst>
            <a:rect l="f40" t="f43" r="f41" b="f42"/>
            <a:pathLst>
              <a:path w="807148" h="807148">
                <a:moveTo>
                  <a:pt x="f7" y="f5"/>
                </a:moveTo>
                <a:cubicBezTo>
                  <a:pt x="f8" y="f5"/>
                  <a:pt x="f5" y="f8"/>
                  <a:pt x="f5" y="f7"/>
                </a:cubicBezTo>
                <a:cubicBezTo>
                  <a:pt x="f5" y="f9"/>
                  <a:pt x="f8" y="f10"/>
                  <a:pt x="f7" y="f10"/>
                </a:cubicBezTo>
                <a:cubicBezTo>
                  <a:pt x="f9" y="f10"/>
                  <a:pt x="f10" y="f9"/>
                  <a:pt x="f10" y="f7"/>
                </a:cubicBezTo>
                <a:cubicBezTo>
                  <a:pt x="f10" y="f8"/>
                  <a:pt x="f9" y="f5"/>
                  <a:pt x="f7" y="f5"/>
                </a:cubicBezTo>
                <a:close/>
                <a:moveTo>
                  <a:pt x="f7" y="f11"/>
                </a:moveTo>
                <a:cubicBezTo>
                  <a:pt x="f12" y="f11"/>
                  <a:pt x="f13" y="f14"/>
                  <a:pt x="f13" y="f7"/>
                </a:cubicBezTo>
                <a:cubicBezTo>
                  <a:pt x="f13" y="f12"/>
                  <a:pt x="f12" y="f13"/>
                  <a:pt x="f7" y="f13"/>
                </a:cubicBezTo>
                <a:cubicBezTo>
                  <a:pt x="f14" y="f13"/>
                  <a:pt x="f11" y="f12"/>
                  <a:pt x="f11" y="f7"/>
                </a:cubicBezTo>
                <a:cubicBezTo>
                  <a:pt x="f11" y="f14"/>
                  <a:pt x="f14" y="f11"/>
                  <a:pt x="f7" y="f11"/>
                </a:cubicBezTo>
                <a:close/>
              </a:path>
            </a:pathLst>
          </a:custGeom>
          <a:solidFill>
            <a:srgbClr val="4EA72E">
              <a:alpha val="30000"/>
            </a:srgbClr>
          </a:solidFill>
          <a:ln w="28575" cap="flat">
            <a:solidFill>
              <a:srgbClr val="FFFFF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grpSp>
        <p:nvGrpSpPr>
          <p:cNvPr id="8" name="Group 16">
            <a:extLst>
              <a:ext uri="{FF2B5EF4-FFF2-40B4-BE49-F238E27FC236}">
                <a16:creationId xmlns:a16="http://schemas.microsoft.com/office/drawing/2014/main" id="{862A533B-ED90-9693-B2E4-2C4C400F426C}"/>
              </a:ext>
            </a:extLst>
          </p:cNvPr>
          <p:cNvGrpSpPr/>
          <p:nvPr/>
        </p:nvGrpSpPr>
        <p:grpSpPr>
          <a:xfrm>
            <a:off x="4362940" y="1898888"/>
            <a:ext cx="1598828" cy="531294"/>
            <a:chOff x="4362940" y="1898888"/>
            <a:chExt cx="1598828" cy="531294"/>
          </a:xfrm>
        </p:grpSpPr>
        <p:grpSp>
          <p:nvGrpSpPr>
            <p:cNvPr id="9" name="Graphic 190">
              <a:extLst>
                <a:ext uri="{FF2B5EF4-FFF2-40B4-BE49-F238E27FC236}">
                  <a16:creationId xmlns:a16="http://schemas.microsoft.com/office/drawing/2014/main" id="{EBAEA00F-9105-D767-8797-13C86C1C5BF1}"/>
                </a:ext>
              </a:extLst>
            </p:cNvPr>
            <p:cNvGrpSpPr/>
            <p:nvPr/>
          </p:nvGrpSpPr>
          <p:grpSpPr>
            <a:xfrm>
              <a:off x="4362940" y="1898888"/>
              <a:ext cx="1598828" cy="531294"/>
              <a:chOff x="4362940" y="1898888"/>
              <a:chExt cx="1598828" cy="531294"/>
            </a:xfrm>
          </p:grpSpPr>
          <p:sp>
            <p:nvSpPr>
              <p:cNvPr id="10" name="Freeform: Shape 21">
                <a:extLst>
                  <a:ext uri="{FF2B5EF4-FFF2-40B4-BE49-F238E27FC236}">
                    <a16:creationId xmlns:a16="http://schemas.microsoft.com/office/drawing/2014/main" id="{E6726AB8-B1DF-7865-DBF2-91895E502067}"/>
                  </a:ext>
                </a:extLst>
              </p:cNvPr>
              <p:cNvSpPr/>
              <p:nvPr/>
            </p:nvSpPr>
            <p:spPr>
              <a:xfrm>
                <a:off x="4362940" y="2257242"/>
                <a:ext cx="1598618" cy="172940"/>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 name="Freeform: Shape 22">
                <a:extLst>
                  <a:ext uri="{FF2B5EF4-FFF2-40B4-BE49-F238E27FC236}">
                    <a16:creationId xmlns:a16="http://schemas.microsoft.com/office/drawing/2014/main" id="{F7C59F78-BE17-1937-FB97-6941237465B7}"/>
                  </a:ext>
                </a:extLst>
              </p:cNvPr>
              <p:cNvSpPr/>
              <p:nvPr/>
            </p:nvSpPr>
            <p:spPr>
              <a:xfrm>
                <a:off x="4362940" y="1898888"/>
                <a:ext cx="1598828" cy="172721"/>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2" name="Graphic 190">
              <a:extLst>
                <a:ext uri="{FF2B5EF4-FFF2-40B4-BE49-F238E27FC236}">
                  <a16:creationId xmlns:a16="http://schemas.microsoft.com/office/drawing/2014/main" id="{85A99EE4-9C29-46EC-45F3-F73BDEBA4087}"/>
                </a:ext>
              </a:extLst>
            </p:cNvPr>
            <p:cNvGrpSpPr/>
            <p:nvPr/>
          </p:nvGrpSpPr>
          <p:grpSpPr>
            <a:xfrm>
              <a:off x="4362940" y="1898888"/>
              <a:ext cx="1598828" cy="531294"/>
              <a:chOff x="4362940" y="1898888"/>
              <a:chExt cx="1598828" cy="531294"/>
            </a:xfrm>
          </p:grpSpPr>
          <p:sp>
            <p:nvSpPr>
              <p:cNvPr id="13" name="Freeform: Shape 19">
                <a:extLst>
                  <a:ext uri="{FF2B5EF4-FFF2-40B4-BE49-F238E27FC236}">
                    <a16:creationId xmlns:a16="http://schemas.microsoft.com/office/drawing/2014/main" id="{3C0C2AFF-9758-0DE0-87A3-CBA3B1E0B4CA}"/>
                  </a:ext>
                </a:extLst>
              </p:cNvPr>
              <p:cNvSpPr/>
              <p:nvPr/>
            </p:nvSpPr>
            <p:spPr>
              <a:xfrm>
                <a:off x="4362940" y="2257242"/>
                <a:ext cx="1598618" cy="172940"/>
              </a:xfrm>
              <a:custGeom>
                <a:avLst/>
                <a:gdLst>
                  <a:gd name="f0" fmla="val 10800000"/>
                  <a:gd name="f1" fmla="val 5400000"/>
                  <a:gd name="f2" fmla="val 180"/>
                  <a:gd name="f3" fmla="val w"/>
                  <a:gd name="f4" fmla="val h"/>
                  <a:gd name="f5" fmla="val 0"/>
                  <a:gd name="f6" fmla="val 1598614"/>
                  <a:gd name="f7" fmla="val 172939"/>
                  <a:gd name="f8" fmla="val 1248648"/>
                  <a:gd name="f9" fmla="val 1194229"/>
                  <a:gd name="f10" fmla="val 1146046"/>
                  <a:gd name="f11" fmla="val 142180"/>
                  <a:gd name="f12" fmla="val 1123031"/>
                  <a:gd name="f13" fmla="val 92708"/>
                  <a:gd name="f14" fmla="val 1104962"/>
                  <a:gd name="f15" fmla="val 53775"/>
                  <a:gd name="f16" fmla="val 1067105"/>
                  <a:gd name="f17" fmla="val 29469"/>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268"/>
                  <a:gd name="f75" fmla="val 969235"/>
                  <a:gd name="f76" fmla="val 1023870"/>
                  <a:gd name="f77" fmla="val 1078505"/>
                  <a:gd name="f78" fmla="val 1126472"/>
                  <a:gd name="f79" fmla="val 1149488"/>
                  <a:gd name="f80" fmla="val 1167556"/>
                  <a:gd name="f81" fmla="val 1205414"/>
                  <a:gd name="f82" fmla="val 1248433"/>
                  <a:gd name="f83" fmla="val 1291453"/>
                  <a:gd name="f84" fmla="val 1329311"/>
                  <a:gd name="f85" fmla="val 1347379"/>
                  <a:gd name="f86" fmla="val 1370394"/>
                  <a:gd name="f87" fmla="val 1418361"/>
                  <a:gd name="f88" fmla="val 1472997"/>
                  <a:gd name="f89" fmla="val 1527632"/>
                  <a:gd name="f90" fmla="val 1575814"/>
                  <a:gd name="f91" fmla="val 1571942"/>
                  <a:gd name="f92" fmla="val 1553874"/>
                  <a:gd name="f93" fmla="val 1515801"/>
                  <a:gd name="f94" fmla="val 1429977"/>
                  <a:gd name="f95" fmla="val 1392119"/>
                  <a:gd name="f96" fmla="val 1374051"/>
                  <a:gd name="f97" fmla="val 1351251"/>
                  <a:gd name="f98" fmla="val 1303069"/>
                  <a:gd name="f99" fmla="+- 0 0 -90"/>
                  <a:gd name="f100" fmla="*/ f3 1 1598614"/>
                  <a:gd name="f101" fmla="*/ f4 1 172939"/>
                  <a:gd name="f102" fmla="+- f7 0 f5"/>
                  <a:gd name="f103" fmla="+- f6 0 f5"/>
                  <a:gd name="f104" fmla="*/ f99 f0 1"/>
                  <a:gd name="f105" fmla="*/ f103 1 1598614"/>
                  <a:gd name="f106" fmla="*/ f102 1 172939"/>
                  <a:gd name="f107" fmla="*/ 1248648 f103 1"/>
                  <a:gd name="f108" fmla="*/ 172939 f102 1"/>
                  <a:gd name="f109" fmla="*/ 1123031 f103 1"/>
                  <a:gd name="f110" fmla="*/ 92708 f102 1"/>
                  <a:gd name="f111" fmla="*/ 1024085 f103 1"/>
                  <a:gd name="f112" fmla="*/ 29469 f102 1"/>
                  <a:gd name="f113" fmla="*/ 925140 f103 1"/>
                  <a:gd name="f114" fmla="*/ 799522 f103 1"/>
                  <a:gd name="f115" fmla="*/ 673905 f103 1"/>
                  <a:gd name="f116" fmla="*/ 574959 f103 1"/>
                  <a:gd name="f117" fmla="*/ 476014 f103 1"/>
                  <a:gd name="f118" fmla="*/ 350396 f103 1"/>
                  <a:gd name="f119" fmla="*/ 224778 f103 1"/>
                  <a:gd name="f120" fmla="*/ 125833 f103 1"/>
                  <a:gd name="f121" fmla="*/ 26887 f103 1"/>
                  <a:gd name="f122" fmla="*/ 0 f103 1"/>
                  <a:gd name="f123" fmla="*/ 80232 f102 1"/>
                  <a:gd name="f124" fmla="*/ 125618 f103 1"/>
                  <a:gd name="f125" fmla="*/ 0 f102 1"/>
                  <a:gd name="f126" fmla="*/ 251235 f103 1"/>
                  <a:gd name="f127" fmla="*/ 350181 f103 1"/>
                  <a:gd name="f128" fmla="*/ 143471 f102 1"/>
                  <a:gd name="f129" fmla="*/ 449126 f103 1"/>
                  <a:gd name="f130" fmla="*/ 574744 f103 1"/>
                  <a:gd name="f131" fmla="*/ 700362 f103 1"/>
                  <a:gd name="f132" fmla="*/ 799307 f103 1"/>
                  <a:gd name="f133" fmla="*/ 898253 f103 1"/>
                  <a:gd name="f134" fmla="*/ 1023870 f103 1"/>
                  <a:gd name="f135" fmla="*/ 1149488 f103 1"/>
                  <a:gd name="f136" fmla="*/ 1248433 f103 1"/>
                  <a:gd name="f137" fmla="*/ 1347379 f103 1"/>
                  <a:gd name="f138" fmla="*/ 1472997 f103 1"/>
                  <a:gd name="f139" fmla="*/ 1598614 f103 1"/>
                  <a:gd name="f140" fmla="*/ 1571942 f103 1"/>
                  <a:gd name="f141" fmla="*/ 1374051 f103 1"/>
                  <a:gd name="f142" fmla="*/ f104 1 f2"/>
                  <a:gd name="f143" fmla="*/ f107 1 1598614"/>
                  <a:gd name="f144" fmla="*/ f108 1 172939"/>
                  <a:gd name="f145" fmla="*/ f109 1 1598614"/>
                  <a:gd name="f146" fmla="*/ f110 1 172939"/>
                  <a:gd name="f147" fmla="*/ f111 1 1598614"/>
                  <a:gd name="f148" fmla="*/ f112 1 172939"/>
                  <a:gd name="f149" fmla="*/ f113 1 1598614"/>
                  <a:gd name="f150" fmla="*/ f114 1 1598614"/>
                  <a:gd name="f151" fmla="*/ f115 1 1598614"/>
                  <a:gd name="f152" fmla="*/ f116 1 1598614"/>
                  <a:gd name="f153" fmla="*/ f117 1 1598614"/>
                  <a:gd name="f154" fmla="*/ f118 1 1598614"/>
                  <a:gd name="f155" fmla="*/ f119 1 1598614"/>
                  <a:gd name="f156" fmla="*/ f120 1 1598614"/>
                  <a:gd name="f157" fmla="*/ f121 1 1598614"/>
                  <a:gd name="f158" fmla="*/ f122 1 1598614"/>
                  <a:gd name="f159" fmla="*/ f123 1 172939"/>
                  <a:gd name="f160" fmla="*/ f124 1 1598614"/>
                  <a:gd name="f161" fmla="*/ f125 1 172939"/>
                  <a:gd name="f162" fmla="*/ f126 1 1598614"/>
                  <a:gd name="f163" fmla="*/ f127 1 1598614"/>
                  <a:gd name="f164" fmla="*/ f128 1 172939"/>
                  <a:gd name="f165" fmla="*/ f129 1 1598614"/>
                  <a:gd name="f166" fmla="*/ f130 1 1598614"/>
                  <a:gd name="f167" fmla="*/ f131 1 1598614"/>
                  <a:gd name="f168" fmla="*/ f132 1 1598614"/>
                  <a:gd name="f169" fmla="*/ f133 1 1598614"/>
                  <a:gd name="f170" fmla="*/ f134 1 1598614"/>
                  <a:gd name="f171" fmla="*/ f135 1 1598614"/>
                  <a:gd name="f172" fmla="*/ f136 1 1598614"/>
                  <a:gd name="f173" fmla="*/ f137 1 1598614"/>
                  <a:gd name="f174" fmla="*/ f138 1 1598614"/>
                  <a:gd name="f175" fmla="*/ f139 1 1598614"/>
                  <a:gd name="f176" fmla="*/ f140 1 1598614"/>
                  <a:gd name="f177" fmla="*/ f141 1 1598614"/>
                  <a:gd name="f178" fmla="*/ f5 1 f105"/>
                  <a:gd name="f179" fmla="*/ f6 1 f105"/>
                  <a:gd name="f180" fmla="*/ f5 1 f106"/>
                  <a:gd name="f181" fmla="*/ f7 1 f106"/>
                  <a:gd name="f182" fmla="+- f142 0 f1"/>
                  <a:gd name="f183" fmla="*/ f143 1 f105"/>
                  <a:gd name="f184" fmla="*/ f144 1 f106"/>
                  <a:gd name="f185" fmla="*/ f145 1 f105"/>
                  <a:gd name="f186" fmla="*/ f146 1 f106"/>
                  <a:gd name="f187" fmla="*/ f147 1 f105"/>
                  <a:gd name="f188" fmla="*/ f148 1 f106"/>
                  <a:gd name="f189" fmla="*/ f149 1 f105"/>
                  <a:gd name="f190" fmla="*/ f150 1 f105"/>
                  <a:gd name="f191" fmla="*/ f151 1 f105"/>
                  <a:gd name="f192" fmla="*/ f152 1 f105"/>
                  <a:gd name="f193" fmla="*/ f153 1 f105"/>
                  <a:gd name="f194" fmla="*/ f154 1 f105"/>
                  <a:gd name="f195" fmla="*/ f155 1 f105"/>
                  <a:gd name="f196" fmla="*/ f156 1 f105"/>
                  <a:gd name="f197" fmla="*/ f157 1 f105"/>
                  <a:gd name="f198" fmla="*/ f158 1 f105"/>
                  <a:gd name="f199" fmla="*/ f159 1 f106"/>
                  <a:gd name="f200" fmla="*/ f160 1 f105"/>
                  <a:gd name="f201" fmla="*/ f161 1 f106"/>
                  <a:gd name="f202" fmla="*/ f162 1 f105"/>
                  <a:gd name="f203" fmla="*/ f163 1 f105"/>
                  <a:gd name="f204" fmla="*/ f164 1 f106"/>
                  <a:gd name="f205" fmla="*/ f165 1 f105"/>
                  <a:gd name="f206" fmla="*/ f166 1 f105"/>
                  <a:gd name="f207" fmla="*/ f167 1 f105"/>
                  <a:gd name="f208" fmla="*/ f168 1 f105"/>
                  <a:gd name="f209" fmla="*/ f169 1 f105"/>
                  <a:gd name="f210" fmla="*/ f170 1 f105"/>
                  <a:gd name="f211" fmla="*/ f171 1 f105"/>
                  <a:gd name="f212" fmla="*/ f172 1 f105"/>
                  <a:gd name="f213" fmla="*/ f173 1 f105"/>
                  <a:gd name="f214" fmla="*/ f174 1 f105"/>
                  <a:gd name="f215" fmla="*/ f175 1 f105"/>
                  <a:gd name="f216" fmla="*/ f176 1 f105"/>
                  <a:gd name="f217" fmla="*/ f177 1 f105"/>
                  <a:gd name="f218" fmla="*/ f178 f100 1"/>
                  <a:gd name="f219" fmla="*/ f179 f100 1"/>
                  <a:gd name="f220" fmla="*/ f181 f101 1"/>
                  <a:gd name="f221" fmla="*/ f180 f101 1"/>
                  <a:gd name="f222" fmla="*/ f183 f100 1"/>
                  <a:gd name="f223" fmla="*/ f184 f101 1"/>
                  <a:gd name="f224" fmla="*/ f185 f100 1"/>
                  <a:gd name="f225" fmla="*/ f186 f101 1"/>
                  <a:gd name="f226" fmla="*/ f187 f100 1"/>
                  <a:gd name="f227" fmla="*/ f188 f101 1"/>
                  <a:gd name="f228" fmla="*/ f189 f100 1"/>
                  <a:gd name="f229" fmla="*/ f190 f100 1"/>
                  <a:gd name="f230" fmla="*/ f191 f100 1"/>
                  <a:gd name="f231" fmla="*/ f192 f100 1"/>
                  <a:gd name="f232" fmla="*/ f193 f100 1"/>
                  <a:gd name="f233" fmla="*/ f194 f100 1"/>
                  <a:gd name="f234" fmla="*/ f195 f100 1"/>
                  <a:gd name="f235" fmla="*/ f196 f100 1"/>
                  <a:gd name="f236" fmla="*/ f197 f100 1"/>
                  <a:gd name="f237" fmla="*/ f198 f100 1"/>
                  <a:gd name="f238" fmla="*/ f199 f101 1"/>
                  <a:gd name="f239" fmla="*/ f200 f100 1"/>
                  <a:gd name="f240" fmla="*/ f201 f101 1"/>
                  <a:gd name="f241" fmla="*/ f202 f100 1"/>
                  <a:gd name="f242" fmla="*/ f203 f100 1"/>
                  <a:gd name="f243" fmla="*/ f204 f101 1"/>
                  <a:gd name="f244" fmla="*/ f205 f100 1"/>
                  <a:gd name="f245" fmla="*/ f206 f100 1"/>
                  <a:gd name="f246" fmla="*/ f207 f100 1"/>
                  <a:gd name="f247" fmla="*/ f208 f100 1"/>
                  <a:gd name="f248" fmla="*/ f209 f100 1"/>
                  <a:gd name="f249" fmla="*/ f210 f100 1"/>
                  <a:gd name="f250" fmla="*/ f211 f100 1"/>
                  <a:gd name="f251" fmla="*/ f212 f100 1"/>
                  <a:gd name="f252" fmla="*/ f213 f100 1"/>
                  <a:gd name="f253" fmla="*/ f214 f100 1"/>
                  <a:gd name="f254" fmla="*/ f215 f100 1"/>
                  <a:gd name="f255" fmla="*/ f216 f100 1"/>
                  <a:gd name="f256" fmla="*/ f217 f100 1"/>
                </a:gdLst>
                <a:ahLst/>
                <a:cxnLst>
                  <a:cxn ang="3cd4">
                    <a:pos x="hc" y="t"/>
                  </a:cxn>
                  <a:cxn ang="0">
                    <a:pos x="r" y="vc"/>
                  </a:cxn>
                  <a:cxn ang="cd4">
                    <a:pos x="hc" y="b"/>
                  </a:cxn>
                  <a:cxn ang="cd2">
                    <a:pos x="l" y="vc"/>
                  </a:cxn>
                  <a:cxn ang="f182">
                    <a:pos x="f222" y="f223"/>
                  </a:cxn>
                  <a:cxn ang="f182">
                    <a:pos x="f224" y="f225"/>
                  </a:cxn>
                  <a:cxn ang="f182">
                    <a:pos x="f226" y="f227"/>
                  </a:cxn>
                  <a:cxn ang="f182">
                    <a:pos x="f228" y="f225"/>
                  </a:cxn>
                  <a:cxn ang="f182">
                    <a:pos x="f229" y="f223"/>
                  </a:cxn>
                  <a:cxn ang="f182">
                    <a:pos x="f229" y="f223"/>
                  </a:cxn>
                  <a:cxn ang="f182">
                    <a:pos x="f230" y="f225"/>
                  </a:cxn>
                  <a:cxn ang="f182">
                    <a:pos x="f231" y="f227"/>
                  </a:cxn>
                  <a:cxn ang="f182">
                    <a:pos x="f232" y="f225"/>
                  </a:cxn>
                  <a:cxn ang="f182">
                    <a:pos x="f233" y="f223"/>
                  </a:cxn>
                  <a:cxn ang="f182">
                    <a:pos x="f234" y="f225"/>
                  </a:cxn>
                  <a:cxn ang="f182">
                    <a:pos x="f235" y="f227"/>
                  </a:cxn>
                  <a:cxn ang="f182">
                    <a:pos x="f236" y="f225"/>
                  </a:cxn>
                  <a:cxn ang="f182">
                    <a:pos x="f237" y="f238"/>
                  </a:cxn>
                  <a:cxn ang="f182">
                    <a:pos x="f239" y="f240"/>
                  </a:cxn>
                  <a:cxn ang="f182">
                    <a:pos x="f241" y="f238"/>
                  </a:cxn>
                  <a:cxn ang="f182">
                    <a:pos x="f242" y="f243"/>
                  </a:cxn>
                  <a:cxn ang="f182">
                    <a:pos x="f244" y="f238"/>
                  </a:cxn>
                  <a:cxn ang="f182">
                    <a:pos x="f245" y="f240"/>
                  </a:cxn>
                  <a:cxn ang="f182">
                    <a:pos x="f246" y="f238"/>
                  </a:cxn>
                  <a:cxn ang="f182">
                    <a:pos x="f247" y="f243"/>
                  </a:cxn>
                  <a:cxn ang="f182">
                    <a:pos x="f247" y="f243"/>
                  </a:cxn>
                  <a:cxn ang="f182">
                    <a:pos x="f248" y="f238"/>
                  </a:cxn>
                  <a:cxn ang="f182">
                    <a:pos x="f249" y="f240"/>
                  </a:cxn>
                  <a:cxn ang="f182">
                    <a:pos x="f250" y="f238"/>
                  </a:cxn>
                  <a:cxn ang="f182">
                    <a:pos x="f251" y="f243"/>
                  </a:cxn>
                  <a:cxn ang="f182">
                    <a:pos x="f252" y="f238"/>
                  </a:cxn>
                  <a:cxn ang="f182">
                    <a:pos x="f253" y="f240"/>
                  </a:cxn>
                  <a:cxn ang="f182">
                    <a:pos x="f254" y="f238"/>
                  </a:cxn>
                  <a:cxn ang="f182">
                    <a:pos x="f255" y="f225"/>
                  </a:cxn>
                  <a:cxn ang="f182">
                    <a:pos x="f253" y="f227"/>
                  </a:cxn>
                  <a:cxn ang="f182">
                    <a:pos x="f256" y="f225"/>
                  </a:cxn>
                  <a:cxn ang="f182">
                    <a:pos x="f222" y="f223"/>
                  </a:cxn>
                </a:cxnLst>
                <a:rect l="f218" t="f221" r="f219" b="f220"/>
                <a:pathLst>
                  <a:path w="1598614" h="172939">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76" y="f5"/>
                    </a:cubicBezTo>
                    <a:cubicBezTo>
                      <a:pt x="f77" y="f5"/>
                      <a:pt x="f78" y="f48"/>
                      <a:pt x="f79" y="f46"/>
                    </a:cubicBezTo>
                    <a:cubicBezTo>
                      <a:pt x="f80" y="f55"/>
                      <a:pt x="f81" y="f57"/>
                      <a:pt x="f82" y="f57"/>
                    </a:cubicBezTo>
                    <a:cubicBezTo>
                      <a:pt x="f83" y="f57"/>
                      <a:pt x="f84" y="f55"/>
                      <a:pt x="f85" y="f46"/>
                    </a:cubicBezTo>
                    <a:cubicBezTo>
                      <a:pt x="f86" y="f48"/>
                      <a:pt x="f87" y="f5"/>
                      <a:pt x="f88" y="f5"/>
                    </a:cubicBezTo>
                    <a:cubicBezTo>
                      <a:pt x="f89" y="f5"/>
                      <a:pt x="f90" y="f48"/>
                      <a:pt x="f6" y="f46"/>
                    </a:cubicBezTo>
                    <a:lnTo>
                      <a:pt x="f91" y="f13"/>
                    </a:lnTo>
                    <a:cubicBezTo>
                      <a:pt x="f92" y="f15"/>
                      <a:pt x="f93" y="f17"/>
                      <a:pt x="f88" y="f17"/>
                    </a:cubicBezTo>
                    <a:cubicBezTo>
                      <a:pt x="f94" y="f17"/>
                      <a:pt x="f95" y="f15"/>
                      <a:pt x="f96" y="f13"/>
                    </a:cubicBezTo>
                    <a:cubicBezTo>
                      <a:pt x="f97" y="f11"/>
                      <a:pt x="f98"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 name="Freeform: Shape 20">
                <a:extLst>
                  <a:ext uri="{FF2B5EF4-FFF2-40B4-BE49-F238E27FC236}">
                    <a16:creationId xmlns:a16="http://schemas.microsoft.com/office/drawing/2014/main" id="{CA6B2A06-ACA7-E945-C8D9-A74051A5C32E}"/>
                  </a:ext>
                </a:extLst>
              </p:cNvPr>
              <p:cNvSpPr/>
              <p:nvPr/>
            </p:nvSpPr>
            <p:spPr>
              <a:xfrm>
                <a:off x="4362940" y="1898888"/>
                <a:ext cx="1598828" cy="172721"/>
              </a:xfrm>
              <a:custGeom>
                <a:avLst/>
                <a:gdLst>
                  <a:gd name="f0" fmla="val 10800000"/>
                  <a:gd name="f1" fmla="val 5400000"/>
                  <a:gd name="f2" fmla="val 180"/>
                  <a:gd name="f3" fmla="val w"/>
                  <a:gd name="f4" fmla="val h"/>
                  <a:gd name="f5" fmla="val 0"/>
                  <a:gd name="f6" fmla="val 1598829"/>
                  <a:gd name="f7" fmla="val 172724"/>
                  <a:gd name="f8" fmla="val 1248648"/>
                  <a:gd name="f9" fmla="val 1194229"/>
                  <a:gd name="f10" fmla="val 1146046"/>
                  <a:gd name="f11" fmla="val 141965"/>
                  <a:gd name="f12" fmla="val 1123031"/>
                  <a:gd name="f13" fmla="val 92492"/>
                  <a:gd name="f14" fmla="val 1104962"/>
                  <a:gd name="f15" fmla="val 53560"/>
                  <a:gd name="f16" fmla="val 1067105"/>
                  <a:gd name="f17" fmla="val 29253"/>
                  <a:gd name="f18" fmla="val 1024085"/>
                  <a:gd name="f19" fmla="val 981066"/>
                  <a:gd name="f20" fmla="val 943208"/>
                  <a:gd name="f21" fmla="val 925140"/>
                  <a:gd name="f22" fmla="val 902124"/>
                  <a:gd name="f23" fmla="val 853942"/>
                  <a:gd name="f24" fmla="val 799522"/>
                  <a:gd name="f25" fmla="val 744887"/>
                  <a:gd name="f26" fmla="val 696920"/>
                  <a:gd name="f27" fmla="val 673905"/>
                  <a:gd name="f28" fmla="val 655836"/>
                  <a:gd name="f29" fmla="val 617979"/>
                  <a:gd name="f30" fmla="val 574959"/>
                  <a:gd name="f31" fmla="val 531939"/>
                  <a:gd name="f32" fmla="val 494082"/>
                  <a:gd name="f33" fmla="val 476014"/>
                  <a:gd name="f34" fmla="val 452998"/>
                  <a:gd name="f35" fmla="val 405031"/>
                  <a:gd name="f36" fmla="val 350396"/>
                  <a:gd name="f37" fmla="val 295976"/>
                  <a:gd name="f38" fmla="val 247794"/>
                  <a:gd name="f39" fmla="val 224778"/>
                  <a:gd name="f40" fmla="val 206710"/>
                  <a:gd name="f41" fmla="val 168853"/>
                  <a:gd name="f42" fmla="val 125833"/>
                  <a:gd name="f43" fmla="val 82813"/>
                  <a:gd name="f44" fmla="val 44956"/>
                  <a:gd name="f45" fmla="val 26887"/>
                  <a:gd name="f46" fmla="val 80232"/>
                  <a:gd name="f47" fmla="val 23016"/>
                  <a:gd name="f48" fmla="val 30759"/>
                  <a:gd name="f49" fmla="val 70983"/>
                  <a:gd name="f50" fmla="val 125618"/>
                  <a:gd name="f51" fmla="val 180253"/>
                  <a:gd name="f52" fmla="val 228220"/>
                  <a:gd name="f53" fmla="val 251235"/>
                  <a:gd name="f54" fmla="val 269304"/>
                  <a:gd name="f55" fmla="val 119165"/>
                  <a:gd name="f56" fmla="val 307376"/>
                  <a:gd name="f57" fmla="val 143471"/>
                  <a:gd name="f58" fmla="val 350181"/>
                  <a:gd name="f59" fmla="val 393201"/>
                  <a:gd name="f60" fmla="val 431058"/>
                  <a:gd name="f61" fmla="val 449126"/>
                  <a:gd name="f62" fmla="val 472142"/>
                  <a:gd name="f63" fmla="val 520324"/>
                  <a:gd name="f64" fmla="val 574744"/>
                  <a:gd name="f65" fmla="val 629164"/>
                  <a:gd name="f66" fmla="val 677346"/>
                  <a:gd name="f67" fmla="val 700362"/>
                  <a:gd name="f68" fmla="val 718430"/>
                  <a:gd name="f69" fmla="val 756287"/>
                  <a:gd name="f70" fmla="val 799307"/>
                  <a:gd name="f71" fmla="val 842327"/>
                  <a:gd name="f72" fmla="val 880184"/>
                  <a:gd name="f73" fmla="val 898253"/>
                  <a:gd name="f74" fmla="val 921483"/>
                  <a:gd name="f75" fmla="val 969450"/>
                  <a:gd name="f76" fmla="val 1078720"/>
                  <a:gd name="f77" fmla="val 1126688"/>
                  <a:gd name="f78" fmla="val 1149703"/>
                  <a:gd name="f79" fmla="val 1167771"/>
                  <a:gd name="f80" fmla="val 1205629"/>
                  <a:gd name="f81" fmla="val 1291668"/>
                  <a:gd name="f82" fmla="val 1329526"/>
                  <a:gd name="f83" fmla="val 1347594"/>
                  <a:gd name="f84" fmla="val 1370610"/>
                  <a:gd name="f85" fmla="val 1418792"/>
                  <a:gd name="f86" fmla="val 1473212"/>
                  <a:gd name="f87" fmla="val 1527847"/>
                  <a:gd name="f88" fmla="val 1576029"/>
                  <a:gd name="f89" fmla="val 1572157"/>
                  <a:gd name="f90" fmla="val 1554089"/>
                  <a:gd name="f91" fmla="val 1516016"/>
                  <a:gd name="f92" fmla="val 1430192"/>
                  <a:gd name="f93" fmla="val 1392335"/>
                  <a:gd name="f94" fmla="val 1374266"/>
                  <a:gd name="f95" fmla="val 1351251"/>
                  <a:gd name="f96" fmla="val 1303069"/>
                  <a:gd name="f97" fmla="+- 0 0 -90"/>
                  <a:gd name="f98" fmla="*/ f3 1 1598829"/>
                  <a:gd name="f99" fmla="*/ f4 1 172724"/>
                  <a:gd name="f100" fmla="+- f7 0 f5"/>
                  <a:gd name="f101" fmla="+- f6 0 f5"/>
                  <a:gd name="f102" fmla="*/ f97 f0 1"/>
                  <a:gd name="f103" fmla="*/ f101 1 1598829"/>
                  <a:gd name="f104" fmla="*/ f100 1 172724"/>
                  <a:gd name="f105" fmla="*/ 1248648 f101 1"/>
                  <a:gd name="f106" fmla="*/ 172724 f100 1"/>
                  <a:gd name="f107" fmla="*/ 1123031 f101 1"/>
                  <a:gd name="f108" fmla="*/ 92492 f100 1"/>
                  <a:gd name="f109" fmla="*/ 1024085 f101 1"/>
                  <a:gd name="f110" fmla="*/ 29253 f100 1"/>
                  <a:gd name="f111" fmla="*/ 925140 f101 1"/>
                  <a:gd name="f112" fmla="*/ 799522 f101 1"/>
                  <a:gd name="f113" fmla="*/ 673905 f101 1"/>
                  <a:gd name="f114" fmla="*/ 574959 f101 1"/>
                  <a:gd name="f115" fmla="*/ 476014 f101 1"/>
                  <a:gd name="f116" fmla="*/ 350396 f101 1"/>
                  <a:gd name="f117" fmla="*/ 224778 f101 1"/>
                  <a:gd name="f118" fmla="*/ 125833 f101 1"/>
                  <a:gd name="f119" fmla="*/ 26887 f101 1"/>
                  <a:gd name="f120" fmla="*/ 0 f101 1"/>
                  <a:gd name="f121" fmla="*/ 80232 f100 1"/>
                  <a:gd name="f122" fmla="*/ 125618 f101 1"/>
                  <a:gd name="f123" fmla="*/ 0 f100 1"/>
                  <a:gd name="f124" fmla="*/ 251235 f101 1"/>
                  <a:gd name="f125" fmla="*/ 350181 f101 1"/>
                  <a:gd name="f126" fmla="*/ 143471 f100 1"/>
                  <a:gd name="f127" fmla="*/ 449126 f101 1"/>
                  <a:gd name="f128" fmla="*/ 574744 f101 1"/>
                  <a:gd name="f129" fmla="*/ 700362 f101 1"/>
                  <a:gd name="f130" fmla="*/ 799307 f101 1"/>
                  <a:gd name="f131" fmla="*/ 898253 f101 1"/>
                  <a:gd name="f132" fmla="*/ 1149703 f101 1"/>
                  <a:gd name="f133" fmla="*/ 1347594 f101 1"/>
                  <a:gd name="f134" fmla="*/ 1473212 f101 1"/>
                  <a:gd name="f135" fmla="*/ 1598829 f101 1"/>
                  <a:gd name="f136" fmla="*/ 1572157 f101 1"/>
                  <a:gd name="f137" fmla="*/ 1374266 f101 1"/>
                  <a:gd name="f138" fmla="*/ f102 1 f2"/>
                  <a:gd name="f139" fmla="*/ f105 1 1598829"/>
                  <a:gd name="f140" fmla="*/ f106 1 172724"/>
                  <a:gd name="f141" fmla="*/ f107 1 1598829"/>
                  <a:gd name="f142" fmla="*/ f108 1 172724"/>
                  <a:gd name="f143" fmla="*/ f109 1 1598829"/>
                  <a:gd name="f144" fmla="*/ f110 1 172724"/>
                  <a:gd name="f145" fmla="*/ f111 1 1598829"/>
                  <a:gd name="f146" fmla="*/ f112 1 1598829"/>
                  <a:gd name="f147" fmla="*/ f113 1 1598829"/>
                  <a:gd name="f148" fmla="*/ f114 1 1598829"/>
                  <a:gd name="f149" fmla="*/ f115 1 1598829"/>
                  <a:gd name="f150" fmla="*/ f116 1 1598829"/>
                  <a:gd name="f151" fmla="*/ f117 1 1598829"/>
                  <a:gd name="f152" fmla="*/ f118 1 1598829"/>
                  <a:gd name="f153" fmla="*/ f119 1 1598829"/>
                  <a:gd name="f154" fmla="*/ f120 1 1598829"/>
                  <a:gd name="f155" fmla="*/ f121 1 172724"/>
                  <a:gd name="f156" fmla="*/ f122 1 1598829"/>
                  <a:gd name="f157" fmla="*/ f123 1 172724"/>
                  <a:gd name="f158" fmla="*/ f124 1 1598829"/>
                  <a:gd name="f159" fmla="*/ f125 1 1598829"/>
                  <a:gd name="f160" fmla="*/ f126 1 172724"/>
                  <a:gd name="f161" fmla="*/ f127 1 1598829"/>
                  <a:gd name="f162" fmla="*/ f128 1 1598829"/>
                  <a:gd name="f163" fmla="*/ f129 1 1598829"/>
                  <a:gd name="f164" fmla="*/ f130 1 1598829"/>
                  <a:gd name="f165" fmla="*/ f131 1 1598829"/>
                  <a:gd name="f166" fmla="*/ f132 1 1598829"/>
                  <a:gd name="f167" fmla="*/ f133 1 1598829"/>
                  <a:gd name="f168" fmla="*/ f134 1 1598829"/>
                  <a:gd name="f169" fmla="*/ f135 1 1598829"/>
                  <a:gd name="f170" fmla="*/ f136 1 1598829"/>
                  <a:gd name="f171" fmla="*/ f137 1 1598829"/>
                  <a:gd name="f172" fmla="*/ f5 1 f103"/>
                  <a:gd name="f173" fmla="*/ f6 1 f103"/>
                  <a:gd name="f174" fmla="*/ f5 1 f104"/>
                  <a:gd name="f175" fmla="*/ f7 1 f104"/>
                  <a:gd name="f176" fmla="+- f138 0 f1"/>
                  <a:gd name="f177" fmla="*/ f139 1 f103"/>
                  <a:gd name="f178" fmla="*/ f140 1 f104"/>
                  <a:gd name="f179" fmla="*/ f141 1 f103"/>
                  <a:gd name="f180" fmla="*/ f142 1 f104"/>
                  <a:gd name="f181" fmla="*/ f143 1 f103"/>
                  <a:gd name="f182" fmla="*/ f144 1 f104"/>
                  <a:gd name="f183" fmla="*/ f145 1 f103"/>
                  <a:gd name="f184" fmla="*/ f146 1 f103"/>
                  <a:gd name="f185" fmla="*/ f147 1 f103"/>
                  <a:gd name="f186" fmla="*/ f148 1 f103"/>
                  <a:gd name="f187" fmla="*/ f149 1 f103"/>
                  <a:gd name="f188" fmla="*/ f150 1 f103"/>
                  <a:gd name="f189" fmla="*/ f151 1 f103"/>
                  <a:gd name="f190" fmla="*/ f152 1 f103"/>
                  <a:gd name="f191" fmla="*/ f153 1 f103"/>
                  <a:gd name="f192" fmla="*/ f154 1 f103"/>
                  <a:gd name="f193" fmla="*/ f155 1 f104"/>
                  <a:gd name="f194" fmla="*/ f156 1 f103"/>
                  <a:gd name="f195" fmla="*/ f157 1 f104"/>
                  <a:gd name="f196" fmla="*/ f158 1 f103"/>
                  <a:gd name="f197" fmla="*/ f159 1 f103"/>
                  <a:gd name="f198" fmla="*/ f160 1 f104"/>
                  <a:gd name="f199" fmla="*/ f161 1 f103"/>
                  <a:gd name="f200" fmla="*/ f162 1 f103"/>
                  <a:gd name="f201" fmla="*/ f163 1 f103"/>
                  <a:gd name="f202" fmla="*/ f164 1 f103"/>
                  <a:gd name="f203" fmla="*/ f165 1 f103"/>
                  <a:gd name="f204" fmla="*/ f166 1 f103"/>
                  <a:gd name="f205" fmla="*/ f167 1 f103"/>
                  <a:gd name="f206" fmla="*/ f168 1 f103"/>
                  <a:gd name="f207" fmla="*/ f169 1 f103"/>
                  <a:gd name="f208" fmla="*/ f170 1 f103"/>
                  <a:gd name="f209" fmla="*/ f171 1 f103"/>
                  <a:gd name="f210" fmla="*/ f172 f98 1"/>
                  <a:gd name="f211" fmla="*/ f173 f98 1"/>
                  <a:gd name="f212" fmla="*/ f175 f99 1"/>
                  <a:gd name="f213" fmla="*/ f174 f99 1"/>
                  <a:gd name="f214" fmla="*/ f177 f98 1"/>
                  <a:gd name="f215" fmla="*/ f178 f99 1"/>
                  <a:gd name="f216" fmla="*/ f179 f98 1"/>
                  <a:gd name="f217" fmla="*/ f180 f99 1"/>
                  <a:gd name="f218" fmla="*/ f181 f98 1"/>
                  <a:gd name="f219" fmla="*/ f182 f99 1"/>
                  <a:gd name="f220" fmla="*/ f183 f98 1"/>
                  <a:gd name="f221" fmla="*/ f184 f98 1"/>
                  <a:gd name="f222" fmla="*/ f185 f98 1"/>
                  <a:gd name="f223" fmla="*/ f186 f98 1"/>
                  <a:gd name="f224" fmla="*/ f187 f98 1"/>
                  <a:gd name="f225" fmla="*/ f188 f98 1"/>
                  <a:gd name="f226" fmla="*/ f189 f98 1"/>
                  <a:gd name="f227" fmla="*/ f190 f98 1"/>
                  <a:gd name="f228" fmla="*/ f191 f98 1"/>
                  <a:gd name="f229" fmla="*/ f192 f98 1"/>
                  <a:gd name="f230" fmla="*/ f193 f99 1"/>
                  <a:gd name="f231" fmla="*/ f194 f98 1"/>
                  <a:gd name="f232" fmla="*/ f195 f99 1"/>
                  <a:gd name="f233" fmla="*/ f196 f98 1"/>
                  <a:gd name="f234" fmla="*/ f197 f98 1"/>
                  <a:gd name="f235" fmla="*/ f198 f99 1"/>
                  <a:gd name="f236" fmla="*/ f199 f98 1"/>
                  <a:gd name="f237" fmla="*/ f200 f98 1"/>
                  <a:gd name="f238" fmla="*/ f201 f98 1"/>
                  <a:gd name="f239" fmla="*/ f202 f98 1"/>
                  <a:gd name="f240" fmla="*/ f203 f98 1"/>
                  <a:gd name="f241" fmla="*/ f204 f98 1"/>
                  <a:gd name="f242" fmla="*/ f205 f98 1"/>
                  <a:gd name="f243" fmla="*/ f206 f98 1"/>
                  <a:gd name="f244" fmla="*/ f207 f98 1"/>
                  <a:gd name="f245" fmla="*/ f208 f98 1"/>
                  <a:gd name="f246" fmla="*/ f209 f98 1"/>
                </a:gdLst>
                <a:ahLst/>
                <a:cxnLst>
                  <a:cxn ang="3cd4">
                    <a:pos x="hc" y="t"/>
                  </a:cxn>
                  <a:cxn ang="0">
                    <a:pos x="r" y="vc"/>
                  </a:cxn>
                  <a:cxn ang="cd4">
                    <a:pos x="hc" y="b"/>
                  </a:cxn>
                  <a:cxn ang="cd2">
                    <a:pos x="l" y="vc"/>
                  </a:cxn>
                  <a:cxn ang="f176">
                    <a:pos x="f214" y="f215"/>
                  </a:cxn>
                  <a:cxn ang="f176">
                    <a:pos x="f216" y="f217"/>
                  </a:cxn>
                  <a:cxn ang="f176">
                    <a:pos x="f218" y="f219"/>
                  </a:cxn>
                  <a:cxn ang="f176">
                    <a:pos x="f220" y="f217"/>
                  </a:cxn>
                  <a:cxn ang="f176">
                    <a:pos x="f221" y="f215"/>
                  </a:cxn>
                  <a:cxn ang="f176">
                    <a:pos x="f221" y="f215"/>
                  </a:cxn>
                  <a:cxn ang="f176">
                    <a:pos x="f222" y="f217"/>
                  </a:cxn>
                  <a:cxn ang="f176">
                    <a:pos x="f223" y="f219"/>
                  </a:cxn>
                  <a:cxn ang="f176">
                    <a:pos x="f224" y="f217"/>
                  </a:cxn>
                  <a:cxn ang="f176">
                    <a:pos x="f225" y="f215"/>
                  </a:cxn>
                  <a:cxn ang="f176">
                    <a:pos x="f226" y="f217"/>
                  </a:cxn>
                  <a:cxn ang="f176">
                    <a:pos x="f227" y="f219"/>
                  </a:cxn>
                  <a:cxn ang="f176">
                    <a:pos x="f228" y="f217"/>
                  </a:cxn>
                  <a:cxn ang="f176">
                    <a:pos x="f229" y="f230"/>
                  </a:cxn>
                  <a:cxn ang="f176">
                    <a:pos x="f231" y="f232"/>
                  </a:cxn>
                  <a:cxn ang="f176">
                    <a:pos x="f233" y="f230"/>
                  </a:cxn>
                  <a:cxn ang="f176">
                    <a:pos x="f234" y="f235"/>
                  </a:cxn>
                  <a:cxn ang="f176">
                    <a:pos x="f236" y="f230"/>
                  </a:cxn>
                  <a:cxn ang="f176">
                    <a:pos x="f237" y="f232"/>
                  </a:cxn>
                  <a:cxn ang="f176">
                    <a:pos x="f238" y="f230"/>
                  </a:cxn>
                  <a:cxn ang="f176">
                    <a:pos x="f239" y="f235"/>
                  </a:cxn>
                  <a:cxn ang="f176">
                    <a:pos x="f239" y="f235"/>
                  </a:cxn>
                  <a:cxn ang="f176">
                    <a:pos x="f240" y="f230"/>
                  </a:cxn>
                  <a:cxn ang="f176">
                    <a:pos x="f218" y="f232"/>
                  </a:cxn>
                  <a:cxn ang="f176">
                    <a:pos x="f241" y="f230"/>
                  </a:cxn>
                  <a:cxn ang="f176">
                    <a:pos x="f214" y="f235"/>
                  </a:cxn>
                  <a:cxn ang="f176">
                    <a:pos x="f242" y="f230"/>
                  </a:cxn>
                  <a:cxn ang="f176">
                    <a:pos x="f243" y="f232"/>
                  </a:cxn>
                  <a:cxn ang="f176">
                    <a:pos x="f244" y="f230"/>
                  </a:cxn>
                  <a:cxn ang="f176">
                    <a:pos x="f245" y="f217"/>
                  </a:cxn>
                  <a:cxn ang="f176">
                    <a:pos x="f243" y="f219"/>
                  </a:cxn>
                  <a:cxn ang="f176">
                    <a:pos x="f246" y="f217"/>
                  </a:cxn>
                  <a:cxn ang="f176">
                    <a:pos x="f214" y="f215"/>
                  </a:cxn>
                </a:cxnLst>
                <a:rect l="f210" t="f213" r="f211" b="f212"/>
                <a:pathLst>
                  <a:path w="1598829" h="172724">
                    <a:moveTo>
                      <a:pt x="f8" y="f7"/>
                    </a:moveTo>
                    <a:cubicBezTo>
                      <a:pt x="f9" y="f7"/>
                      <a:pt x="f10" y="f11"/>
                      <a:pt x="f12" y="f13"/>
                    </a:cubicBezTo>
                    <a:cubicBezTo>
                      <a:pt x="f14" y="f15"/>
                      <a:pt x="f16" y="f17"/>
                      <a:pt x="f18" y="f17"/>
                    </a:cubicBezTo>
                    <a:cubicBezTo>
                      <a:pt x="f19" y="f17"/>
                      <a:pt x="f20" y="f15"/>
                      <a:pt x="f21" y="f13"/>
                    </a:cubicBezTo>
                    <a:cubicBezTo>
                      <a:pt x="f22" y="f11"/>
                      <a:pt x="f23" y="f7"/>
                      <a:pt x="f24" y="f7"/>
                    </a:cubicBezTo>
                    <a:cubicBezTo>
                      <a:pt x="f24" y="f7"/>
                      <a:pt x="f24" y="f7"/>
                      <a:pt x="f24" y="f7"/>
                    </a:cubicBezTo>
                    <a:cubicBezTo>
                      <a:pt x="f25" y="f7"/>
                      <a:pt x="f26" y="f11"/>
                      <a:pt x="f27" y="f13"/>
                    </a:cubicBezTo>
                    <a:cubicBezTo>
                      <a:pt x="f28" y="f15"/>
                      <a:pt x="f29" y="f17"/>
                      <a:pt x="f30" y="f17"/>
                    </a:cubicBezTo>
                    <a:cubicBezTo>
                      <a:pt x="f31" y="f17"/>
                      <a:pt x="f32" y="f15"/>
                      <a:pt x="f33" y="f13"/>
                    </a:cubicBezTo>
                    <a:cubicBezTo>
                      <a:pt x="f34" y="f11"/>
                      <a:pt x="f35" y="f7"/>
                      <a:pt x="f36" y="f7"/>
                    </a:cubicBezTo>
                    <a:cubicBezTo>
                      <a:pt x="f37" y="f7"/>
                      <a:pt x="f38" y="f11"/>
                      <a:pt x="f39" y="f13"/>
                    </a:cubicBezTo>
                    <a:cubicBezTo>
                      <a:pt x="f40" y="f15"/>
                      <a:pt x="f41" y="f17"/>
                      <a:pt x="f42" y="f17"/>
                    </a:cubicBezTo>
                    <a:cubicBezTo>
                      <a:pt x="f43" y="f17"/>
                      <a:pt x="f44" y="f15"/>
                      <a:pt x="f45" y="f13"/>
                    </a:cubicBezTo>
                    <a:lnTo>
                      <a:pt x="f5" y="f46"/>
                    </a:lnTo>
                    <a:cubicBezTo>
                      <a:pt x="f47" y="f48"/>
                      <a:pt x="f49" y="f5"/>
                      <a:pt x="f50" y="f5"/>
                    </a:cubicBezTo>
                    <a:cubicBezTo>
                      <a:pt x="f51" y="f5"/>
                      <a:pt x="f52" y="f48"/>
                      <a:pt x="f53" y="f46"/>
                    </a:cubicBezTo>
                    <a:cubicBezTo>
                      <a:pt x="f54" y="f55"/>
                      <a:pt x="f56" y="f57"/>
                      <a:pt x="f58" y="f57"/>
                    </a:cubicBezTo>
                    <a:cubicBezTo>
                      <a:pt x="f59" y="f57"/>
                      <a:pt x="f60" y="f55"/>
                      <a:pt x="f61" y="f46"/>
                    </a:cubicBezTo>
                    <a:cubicBezTo>
                      <a:pt x="f62" y="f48"/>
                      <a:pt x="f63" y="f5"/>
                      <a:pt x="f64" y="f5"/>
                    </a:cubicBezTo>
                    <a:cubicBezTo>
                      <a:pt x="f65" y="f5"/>
                      <a:pt x="f66" y="f48"/>
                      <a:pt x="f67" y="f46"/>
                    </a:cubicBezTo>
                    <a:cubicBezTo>
                      <a:pt x="f68" y="f55"/>
                      <a:pt x="f69" y="f57"/>
                      <a:pt x="f70" y="f57"/>
                    </a:cubicBezTo>
                    <a:lnTo>
                      <a:pt x="f70" y="f57"/>
                    </a:lnTo>
                    <a:cubicBezTo>
                      <a:pt x="f71" y="f57"/>
                      <a:pt x="f72" y="f55"/>
                      <a:pt x="f73" y="f46"/>
                    </a:cubicBezTo>
                    <a:cubicBezTo>
                      <a:pt x="f74" y="f48"/>
                      <a:pt x="f75" y="f5"/>
                      <a:pt x="f18" y="f5"/>
                    </a:cubicBezTo>
                    <a:cubicBezTo>
                      <a:pt x="f76" y="f5"/>
                      <a:pt x="f77" y="f48"/>
                      <a:pt x="f78" y="f46"/>
                    </a:cubicBezTo>
                    <a:cubicBezTo>
                      <a:pt x="f79" y="f55"/>
                      <a:pt x="f80" y="f57"/>
                      <a:pt x="f8" y="f57"/>
                    </a:cubicBezTo>
                    <a:cubicBezTo>
                      <a:pt x="f81" y="f57"/>
                      <a:pt x="f82" y="f55"/>
                      <a:pt x="f83" y="f46"/>
                    </a:cubicBezTo>
                    <a:cubicBezTo>
                      <a:pt x="f84" y="f48"/>
                      <a:pt x="f85" y="f5"/>
                      <a:pt x="f86" y="f5"/>
                    </a:cubicBezTo>
                    <a:cubicBezTo>
                      <a:pt x="f87" y="f5"/>
                      <a:pt x="f88" y="f48"/>
                      <a:pt x="f6" y="f46"/>
                    </a:cubicBezTo>
                    <a:lnTo>
                      <a:pt x="f89" y="f13"/>
                    </a:lnTo>
                    <a:cubicBezTo>
                      <a:pt x="f90" y="f15"/>
                      <a:pt x="f91" y="f17"/>
                      <a:pt x="f86" y="f17"/>
                    </a:cubicBezTo>
                    <a:cubicBezTo>
                      <a:pt x="f92" y="f17"/>
                      <a:pt x="f93" y="f15"/>
                      <a:pt x="f94" y="f13"/>
                    </a:cubicBezTo>
                    <a:cubicBezTo>
                      <a:pt x="f95" y="f11"/>
                      <a:pt x="f96" y="f7"/>
                      <a:pt x="f8"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grpSp>
        <p:nvGrpSpPr>
          <p:cNvPr id="15" name="Group 24">
            <a:extLst>
              <a:ext uri="{FF2B5EF4-FFF2-40B4-BE49-F238E27FC236}">
                <a16:creationId xmlns:a16="http://schemas.microsoft.com/office/drawing/2014/main" id="{43547B7B-8F49-3FBD-4FD4-3A84B81C0DE5}"/>
              </a:ext>
            </a:extLst>
          </p:cNvPr>
          <p:cNvGrpSpPr/>
          <p:nvPr/>
        </p:nvGrpSpPr>
        <p:grpSpPr>
          <a:xfrm>
            <a:off x="9816678" y="4575282"/>
            <a:ext cx="1781104" cy="1781132"/>
            <a:chOff x="9816678" y="4575282"/>
            <a:chExt cx="1781104" cy="1781132"/>
          </a:xfrm>
        </p:grpSpPr>
        <p:grpSp>
          <p:nvGrpSpPr>
            <p:cNvPr id="16" name="Graphic 4">
              <a:extLst>
                <a:ext uri="{FF2B5EF4-FFF2-40B4-BE49-F238E27FC236}">
                  <a16:creationId xmlns:a16="http://schemas.microsoft.com/office/drawing/2014/main" id="{7E02D566-4F5B-8CB4-1049-7C5DD59EA5B5}"/>
                </a:ext>
              </a:extLst>
            </p:cNvPr>
            <p:cNvGrpSpPr/>
            <p:nvPr/>
          </p:nvGrpSpPr>
          <p:grpSpPr>
            <a:xfrm>
              <a:off x="9816678" y="4575282"/>
              <a:ext cx="1781104" cy="1781132"/>
              <a:chOff x="9816678" y="4575282"/>
              <a:chExt cx="1781104" cy="1781132"/>
            </a:xfrm>
          </p:grpSpPr>
          <p:sp>
            <p:nvSpPr>
              <p:cNvPr id="17" name="Freeform: Shape 196">
                <a:extLst>
                  <a:ext uri="{FF2B5EF4-FFF2-40B4-BE49-F238E27FC236}">
                    <a16:creationId xmlns:a16="http://schemas.microsoft.com/office/drawing/2014/main" id="{548ECBBB-88CE-7E99-EC68-C9BFBBEF705F}"/>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 name="Freeform: Shape 197">
                <a:extLst>
                  <a:ext uri="{FF2B5EF4-FFF2-40B4-BE49-F238E27FC236}">
                    <a16:creationId xmlns:a16="http://schemas.microsoft.com/office/drawing/2014/main" id="{E7F6E8C1-3AFA-DE16-C7A8-0E4061EB97A6}"/>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 name="Freeform: Shape 198">
                <a:extLst>
                  <a:ext uri="{FF2B5EF4-FFF2-40B4-BE49-F238E27FC236}">
                    <a16:creationId xmlns:a16="http://schemas.microsoft.com/office/drawing/2014/main" id="{C715875F-02E7-A58B-DCA7-4EA9DC798E75}"/>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 name="Freeform: Shape 199">
                <a:extLst>
                  <a:ext uri="{FF2B5EF4-FFF2-40B4-BE49-F238E27FC236}">
                    <a16:creationId xmlns:a16="http://schemas.microsoft.com/office/drawing/2014/main" id="{F6CB8403-1755-FBB7-DDCD-22BD89C9E8A6}"/>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 name="Freeform: Shape 200">
                <a:extLst>
                  <a:ext uri="{FF2B5EF4-FFF2-40B4-BE49-F238E27FC236}">
                    <a16:creationId xmlns:a16="http://schemas.microsoft.com/office/drawing/2014/main" id="{FAB54157-EE20-F1A6-7DB1-83EE52F92CE5}"/>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 name="Freeform: Shape 201">
                <a:extLst>
                  <a:ext uri="{FF2B5EF4-FFF2-40B4-BE49-F238E27FC236}">
                    <a16:creationId xmlns:a16="http://schemas.microsoft.com/office/drawing/2014/main" id="{47A05DBB-D136-411E-44F1-B82002764960}"/>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 name="Freeform: Shape 202">
                <a:extLst>
                  <a:ext uri="{FF2B5EF4-FFF2-40B4-BE49-F238E27FC236}">
                    <a16:creationId xmlns:a16="http://schemas.microsoft.com/office/drawing/2014/main" id="{CEB4075E-674F-BBC8-D5A7-1DB9A3CF2E89}"/>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 name="Freeform: Shape 203">
                <a:extLst>
                  <a:ext uri="{FF2B5EF4-FFF2-40B4-BE49-F238E27FC236}">
                    <a16:creationId xmlns:a16="http://schemas.microsoft.com/office/drawing/2014/main" id="{36DFD7B0-0C46-A01D-75E4-73D44796CF9E}"/>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 name="Freeform: Shape 204">
                <a:extLst>
                  <a:ext uri="{FF2B5EF4-FFF2-40B4-BE49-F238E27FC236}">
                    <a16:creationId xmlns:a16="http://schemas.microsoft.com/office/drawing/2014/main" id="{2BA06073-F022-8EA2-4C91-F5C9F7AA74B5}"/>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 name="Freeform: Shape 205">
                <a:extLst>
                  <a:ext uri="{FF2B5EF4-FFF2-40B4-BE49-F238E27FC236}">
                    <a16:creationId xmlns:a16="http://schemas.microsoft.com/office/drawing/2014/main" id="{F74332DB-9F7B-77AA-7700-79B0DCDF9D94}"/>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 name="Freeform: Shape 206">
                <a:extLst>
                  <a:ext uri="{FF2B5EF4-FFF2-40B4-BE49-F238E27FC236}">
                    <a16:creationId xmlns:a16="http://schemas.microsoft.com/office/drawing/2014/main" id="{1E332459-0D59-EB7F-E538-F15620D96D1F}"/>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 name="Freeform: Shape 207">
                <a:extLst>
                  <a:ext uri="{FF2B5EF4-FFF2-40B4-BE49-F238E27FC236}">
                    <a16:creationId xmlns:a16="http://schemas.microsoft.com/office/drawing/2014/main" id="{A741A313-BE88-C372-4B80-EAF74664B097}"/>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 name="Freeform: Shape 208">
                <a:extLst>
                  <a:ext uri="{FF2B5EF4-FFF2-40B4-BE49-F238E27FC236}">
                    <a16:creationId xmlns:a16="http://schemas.microsoft.com/office/drawing/2014/main" id="{7F005C27-CB43-F56A-7300-C07718501D84}"/>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 name="Freeform: Shape 209">
                <a:extLst>
                  <a:ext uri="{FF2B5EF4-FFF2-40B4-BE49-F238E27FC236}">
                    <a16:creationId xmlns:a16="http://schemas.microsoft.com/office/drawing/2014/main" id="{11539B52-96BC-66EC-E3BD-7FA4EFC4BAC9}"/>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 name="Freeform: Shape 210">
                <a:extLst>
                  <a:ext uri="{FF2B5EF4-FFF2-40B4-BE49-F238E27FC236}">
                    <a16:creationId xmlns:a16="http://schemas.microsoft.com/office/drawing/2014/main" id="{94BCF751-8012-5B08-46A7-E280938EFA55}"/>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 name="Freeform: Shape 211">
                <a:extLst>
                  <a:ext uri="{FF2B5EF4-FFF2-40B4-BE49-F238E27FC236}">
                    <a16:creationId xmlns:a16="http://schemas.microsoft.com/office/drawing/2014/main" id="{FFCF9839-A730-21DC-9C19-2F5FDDE215E5}"/>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 name="Freeform: Shape 212">
                <a:extLst>
                  <a:ext uri="{FF2B5EF4-FFF2-40B4-BE49-F238E27FC236}">
                    <a16:creationId xmlns:a16="http://schemas.microsoft.com/office/drawing/2014/main" id="{987AE6B5-5C39-5B5D-BF34-5D3EA0940F84}"/>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 name="Freeform: Shape 213">
                <a:extLst>
                  <a:ext uri="{FF2B5EF4-FFF2-40B4-BE49-F238E27FC236}">
                    <a16:creationId xmlns:a16="http://schemas.microsoft.com/office/drawing/2014/main" id="{2513DE77-1673-27AC-78BF-60BA46239DAB}"/>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 name="Freeform: Shape 214">
                <a:extLst>
                  <a:ext uri="{FF2B5EF4-FFF2-40B4-BE49-F238E27FC236}">
                    <a16:creationId xmlns:a16="http://schemas.microsoft.com/office/drawing/2014/main" id="{50D5ACEF-98E3-E8C9-B539-C88892F04FAA}"/>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6" name="Freeform: Shape 215">
                <a:extLst>
                  <a:ext uri="{FF2B5EF4-FFF2-40B4-BE49-F238E27FC236}">
                    <a16:creationId xmlns:a16="http://schemas.microsoft.com/office/drawing/2014/main" id="{B3D0F1F6-4266-147B-3B81-27CE63012D86}"/>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7" name="Freeform: Shape 216">
                <a:extLst>
                  <a:ext uri="{FF2B5EF4-FFF2-40B4-BE49-F238E27FC236}">
                    <a16:creationId xmlns:a16="http://schemas.microsoft.com/office/drawing/2014/main" id="{4C5EBFE7-C6D0-EB18-69A8-45B10BA8828B}"/>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8" name="Freeform: Shape 217">
                <a:extLst>
                  <a:ext uri="{FF2B5EF4-FFF2-40B4-BE49-F238E27FC236}">
                    <a16:creationId xmlns:a16="http://schemas.microsoft.com/office/drawing/2014/main" id="{AE90CD28-5723-82D3-2CF9-E1F2C985AD5F}"/>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9" name="Freeform: Shape 218">
                <a:extLst>
                  <a:ext uri="{FF2B5EF4-FFF2-40B4-BE49-F238E27FC236}">
                    <a16:creationId xmlns:a16="http://schemas.microsoft.com/office/drawing/2014/main" id="{D964A902-70EE-0890-15AC-E5A509E85110}"/>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0" name="Freeform: Shape 219">
                <a:extLst>
                  <a:ext uri="{FF2B5EF4-FFF2-40B4-BE49-F238E27FC236}">
                    <a16:creationId xmlns:a16="http://schemas.microsoft.com/office/drawing/2014/main" id="{6E302499-2C7D-A191-94AC-4407CAFEF915}"/>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1" name="Freeform: Shape 220">
                <a:extLst>
                  <a:ext uri="{FF2B5EF4-FFF2-40B4-BE49-F238E27FC236}">
                    <a16:creationId xmlns:a16="http://schemas.microsoft.com/office/drawing/2014/main" id="{A49319E8-9BD4-7980-843F-AD772A53B404}"/>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2" name="Freeform: Shape 221">
                <a:extLst>
                  <a:ext uri="{FF2B5EF4-FFF2-40B4-BE49-F238E27FC236}">
                    <a16:creationId xmlns:a16="http://schemas.microsoft.com/office/drawing/2014/main" id="{2C7BA43F-13CC-88AD-5586-7ED9B1DFAFF9}"/>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3" name="Freeform: Shape 222">
                <a:extLst>
                  <a:ext uri="{FF2B5EF4-FFF2-40B4-BE49-F238E27FC236}">
                    <a16:creationId xmlns:a16="http://schemas.microsoft.com/office/drawing/2014/main" id="{792B5AF2-0D08-FBF3-BD21-E3349EEFE968}"/>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4" name="Freeform: Shape 223">
                <a:extLst>
                  <a:ext uri="{FF2B5EF4-FFF2-40B4-BE49-F238E27FC236}">
                    <a16:creationId xmlns:a16="http://schemas.microsoft.com/office/drawing/2014/main" id="{2EB88BFA-6817-315B-E061-D40D638810AC}"/>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5" name="Freeform: Shape 224">
                <a:extLst>
                  <a:ext uri="{FF2B5EF4-FFF2-40B4-BE49-F238E27FC236}">
                    <a16:creationId xmlns:a16="http://schemas.microsoft.com/office/drawing/2014/main" id="{357D6432-A686-4F25-0B15-56DC10843A1D}"/>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6" name="Freeform: Shape 225">
                <a:extLst>
                  <a:ext uri="{FF2B5EF4-FFF2-40B4-BE49-F238E27FC236}">
                    <a16:creationId xmlns:a16="http://schemas.microsoft.com/office/drawing/2014/main" id="{637BE5B9-B7CC-E92C-F169-1143DAF3D29D}"/>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7" name="Freeform: Shape 226">
                <a:extLst>
                  <a:ext uri="{FF2B5EF4-FFF2-40B4-BE49-F238E27FC236}">
                    <a16:creationId xmlns:a16="http://schemas.microsoft.com/office/drawing/2014/main" id="{AB2483EF-467E-47B9-8BBF-C31E866ED33A}"/>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8" name="Freeform: Shape 227">
                <a:extLst>
                  <a:ext uri="{FF2B5EF4-FFF2-40B4-BE49-F238E27FC236}">
                    <a16:creationId xmlns:a16="http://schemas.microsoft.com/office/drawing/2014/main" id="{3F02BEF5-8ED8-C8BA-089C-F0E750434012}"/>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9" name="Freeform: Shape 228">
                <a:extLst>
                  <a:ext uri="{FF2B5EF4-FFF2-40B4-BE49-F238E27FC236}">
                    <a16:creationId xmlns:a16="http://schemas.microsoft.com/office/drawing/2014/main" id="{10CB8CCC-5220-31B1-9874-34892D220720}"/>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0" name="Freeform: Shape 229">
                <a:extLst>
                  <a:ext uri="{FF2B5EF4-FFF2-40B4-BE49-F238E27FC236}">
                    <a16:creationId xmlns:a16="http://schemas.microsoft.com/office/drawing/2014/main" id="{B241892E-C14D-FDE0-3BDA-6D3F1536ADC1}"/>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1" name="Freeform: Shape 230">
                <a:extLst>
                  <a:ext uri="{FF2B5EF4-FFF2-40B4-BE49-F238E27FC236}">
                    <a16:creationId xmlns:a16="http://schemas.microsoft.com/office/drawing/2014/main" id="{EACC4966-C9CF-B20B-FEA3-DF8A6ACDE087}"/>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2" name="Freeform: Shape 231">
                <a:extLst>
                  <a:ext uri="{FF2B5EF4-FFF2-40B4-BE49-F238E27FC236}">
                    <a16:creationId xmlns:a16="http://schemas.microsoft.com/office/drawing/2014/main" id="{A945936E-BDD7-4885-88CF-C562526E23A3}"/>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3" name="Freeform: Shape 232">
                <a:extLst>
                  <a:ext uri="{FF2B5EF4-FFF2-40B4-BE49-F238E27FC236}">
                    <a16:creationId xmlns:a16="http://schemas.microsoft.com/office/drawing/2014/main" id="{71A266D4-1AC9-AAF6-B425-87EAF8FE8DE5}"/>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4" name="Freeform: Shape 233">
                <a:extLst>
                  <a:ext uri="{FF2B5EF4-FFF2-40B4-BE49-F238E27FC236}">
                    <a16:creationId xmlns:a16="http://schemas.microsoft.com/office/drawing/2014/main" id="{605C3244-B6D7-754A-DF09-8F6364626DCC}"/>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5" name="Freeform: Shape 234">
                <a:extLst>
                  <a:ext uri="{FF2B5EF4-FFF2-40B4-BE49-F238E27FC236}">
                    <a16:creationId xmlns:a16="http://schemas.microsoft.com/office/drawing/2014/main" id="{A12CB9E7-F3E1-0B8C-E609-6A41E5C1004B}"/>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6" name="Freeform: Shape 235">
                <a:extLst>
                  <a:ext uri="{FF2B5EF4-FFF2-40B4-BE49-F238E27FC236}">
                    <a16:creationId xmlns:a16="http://schemas.microsoft.com/office/drawing/2014/main" id="{B9B69AF8-B231-004D-10B4-C36FBBE5314B}"/>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7" name="Freeform: Shape 236">
                <a:extLst>
                  <a:ext uri="{FF2B5EF4-FFF2-40B4-BE49-F238E27FC236}">
                    <a16:creationId xmlns:a16="http://schemas.microsoft.com/office/drawing/2014/main" id="{44119428-F518-BB3F-3497-923685C5615A}"/>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8" name="Freeform: Shape 237">
                <a:extLst>
                  <a:ext uri="{FF2B5EF4-FFF2-40B4-BE49-F238E27FC236}">
                    <a16:creationId xmlns:a16="http://schemas.microsoft.com/office/drawing/2014/main" id="{0A901F4A-A189-EC7F-4BA2-2C6176FD12A2}"/>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9" name="Freeform: Shape 238">
                <a:extLst>
                  <a:ext uri="{FF2B5EF4-FFF2-40B4-BE49-F238E27FC236}">
                    <a16:creationId xmlns:a16="http://schemas.microsoft.com/office/drawing/2014/main" id="{73279177-5706-C6F7-0EC3-5DAFF811E44E}"/>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0" name="Freeform: Shape 239">
                <a:extLst>
                  <a:ext uri="{FF2B5EF4-FFF2-40B4-BE49-F238E27FC236}">
                    <a16:creationId xmlns:a16="http://schemas.microsoft.com/office/drawing/2014/main" id="{ADACE375-D5BB-9060-DD30-16DFEAB185E4}"/>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1" name="Freeform: Shape 240">
                <a:extLst>
                  <a:ext uri="{FF2B5EF4-FFF2-40B4-BE49-F238E27FC236}">
                    <a16:creationId xmlns:a16="http://schemas.microsoft.com/office/drawing/2014/main" id="{5596607C-8B92-13B7-4C02-8E0E20F21E50}"/>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2" name="Freeform: Shape 241">
                <a:extLst>
                  <a:ext uri="{FF2B5EF4-FFF2-40B4-BE49-F238E27FC236}">
                    <a16:creationId xmlns:a16="http://schemas.microsoft.com/office/drawing/2014/main" id="{7B48AC5C-9864-A228-2F6B-D9466B7917E2}"/>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3" name="Freeform: Shape 242">
                <a:extLst>
                  <a:ext uri="{FF2B5EF4-FFF2-40B4-BE49-F238E27FC236}">
                    <a16:creationId xmlns:a16="http://schemas.microsoft.com/office/drawing/2014/main" id="{50AEB623-0DA0-0BCD-5DCA-C3C3D7321329}"/>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4" name="Freeform: Shape 243">
                <a:extLst>
                  <a:ext uri="{FF2B5EF4-FFF2-40B4-BE49-F238E27FC236}">
                    <a16:creationId xmlns:a16="http://schemas.microsoft.com/office/drawing/2014/main" id="{6670E7A0-7461-3429-9364-808D63ED179C}"/>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5" name="Freeform: Shape 244">
                <a:extLst>
                  <a:ext uri="{FF2B5EF4-FFF2-40B4-BE49-F238E27FC236}">
                    <a16:creationId xmlns:a16="http://schemas.microsoft.com/office/drawing/2014/main" id="{1740A424-006B-2237-9024-4115E5EE82DA}"/>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6" name="Freeform: Shape 245">
                <a:extLst>
                  <a:ext uri="{FF2B5EF4-FFF2-40B4-BE49-F238E27FC236}">
                    <a16:creationId xmlns:a16="http://schemas.microsoft.com/office/drawing/2014/main" id="{A9C56BCB-EF6B-CB4B-E6AF-431D832F3304}"/>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7" name="Freeform: Shape 246">
                <a:extLst>
                  <a:ext uri="{FF2B5EF4-FFF2-40B4-BE49-F238E27FC236}">
                    <a16:creationId xmlns:a16="http://schemas.microsoft.com/office/drawing/2014/main" id="{320A9515-9809-27EC-B925-7C421754D4DA}"/>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8" name="Freeform: Shape 247">
                <a:extLst>
                  <a:ext uri="{FF2B5EF4-FFF2-40B4-BE49-F238E27FC236}">
                    <a16:creationId xmlns:a16="http://schemas.microsoft.com/office/drawing/2014/main" id="{F1B9051E-624C-E286-3633-E5F2A3E143E6}"/>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9" name="Freeform: Shape 248">
                <a:extLst>
                  <a:ext uri="{FF2B5EF4-FFF2-40B4-BE49-F238E27FC236}">
                    <a16:creationId xmlns:a16="http://schemas.microsoft.com/office/drawing/2014/main" id="{BF4B431F-5159-C197-85E8-2A6D14BE373E}"/>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0" name="Freeform: Shape 249">
                <a:extLst>
                  <a:ext uri="{FF2B5EF4-FFF2-40B4-BE49-F238E27FC236}">
                    <a16:creationId xmlns:a16="http://schemas.microsoft.com/office/drawing/2014/main" id="{F08E34D9-E301-F859-FF69-432582D300E1}"/>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1" name="Freeform: Shape 250">
                <a:extLst>
                  <a:ext uri="{FF2B5EF4-FFF2-40B4-BE49-F238E27FC236}">
                    <a16:creationId xmlns:a16="http://schemas.microsoft.com/office/drawing/2014/main" id="{203AD303-2832-3136-37A4-5D793DEBD98A}"/>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2" name="Freeform: Shape 251">
                <a:extLst>
                  <a:ext uri="{FF2B5EF4-FFF2-40B4-BE49-F238E27FC236}">
                    <a16:creationId xmlns:a16="http://schemas.microsoft.com/office/drawing/2014/main" id="{F0B99480-5F5E-494A-1C48-674301A56092}"/>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3" name="Freeform: Shape 252">
                <a:extLst>
                  <a:ext uri="{FF2B5EF4-FFF2-40B4-BE49-F238E27FC236}">
                    <a16:creationId xmlns:a16="http://schemas.microsoft.com/office/drawing/2014/main" id="{B147DAEF-8505-65A4-553E-8F06D63F6B68}"/>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4" name="Freeform: Shape 253">
                <a:extLst>
                  <a:ext uri="{FF2B5EF4-FFF2-40B4-BE49-F238E27FC236}">
                    <a16:creationId xmlns:a16="http://schemas.microsoft.com/office/drawing/2014/main" id="{8BD8B68E-2041-24C9-6419-AF007EB61D57}"/>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5" name="Freeform: Shape 254">
                <a:extLst>
                  <a:ext uri="{FF2B5EF4-FFF2-40B4-BE49-F238E27FC236}">
                    <a16:creationId xmlns:a16="http://schemas.microsoft.com/office/drawing/2014/main" id="{EDAF26A0-D969-9266-C561-08715363A8BF}"/>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6" name="Freeform: Shape 255">
                <a:extLst>
                  <a:ext uri="{FF2B5EF4-FFF2-40B4-BE49-F238E27FC236}">
                    <a16:creationId xmlns:a16="http://schemas.microsoft.com/office/drawing/2014/main" id="{00342CC9-C1D2-5FAB-4976-4774E212E5F3}"/>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7" name="Freeform: Shape 256">
                <a:extLst>
                  <a:ext uri="{FF2B5EF4-FFF2-40B4-BE49-F238E27FC236}">
                    <a16:creationId xmlns:a16="http://schemas.microsoft.com/office/drawing/2014/main" id="{52E92F2E-9C30-5737-4DFD-D7CC05F44598}"/>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8" name="Freeform: Shape 257">
                <a:extLst>
                  <a:ext uri="{FF2B5EF4-FFF2-40B4-BE49-F238E27FC236}">
                    <a16:creationId xmlns:a16="http://schemas.microsoft.com/office/drawing/2014/main" id="{359D0307-91E8-6D8B-F58D-51C67D2E2330}"/>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9" name="Freeform: Shape 258">
                <a:extLst>
                  <a:ext uri="{FF2B5EF4-FFF2-40B4-BE49-F238E27FC236}">
                    <a16:creationId xmlns:a16="http://schemas.microsoft.com/office/drawing/2014/main" id="{BADB9E1D-7FB4-F507-84D3-EA6A48039851}"/>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0" name="Freeform: Shape 259">
                <a:extLst>
                  <a:ext uri="{FF2B5EF4-FFF2-40B4-BE49-F238E27FC236}">
                    <a16:creationId xmlns:a16="http://schemas.microsoft.com/office/drawing/2014/main" id="{36AE75FD-4593-6E62-4195-6F78130162E6}"/>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1" name="Freeform: Shape 260">
                <a:extLst>
                  <a:ext uri="{FF2B5EF4-FFF2-40B4-BE49-F238E27FC236}">
                    <a16:creationId xmlns:a16="http://schemas.microsoft.com/office/drawing/2014/main" id="{F22C2FAE-93FF-983E-AD2D-5FC7F6745C30}"/>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2" name="Freeform: Shape 261">
                <a:extLst>
                  <a:ext uri="{FF2B5EF4-FFF2-40B4-BE49-F238E27FC236}">
                    <a16:creationId xmlns:a16="http://schemas.microsoft.com/office/drawing/2014/main" id="{3E662975-B057-B70F-6F2E-4911CB0E5F21}"/>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3" name="Freeform: Shape 262">
                <a:extLst>
                  <a:ext uri="{FF2B5EF4-FFF2-40B4-BE49-F238E27FC236}">
                    <a16:creationId xmlns:a16="http://schemas.microsoft.com/office/drawing/2014/main" id="{F0A0C516-997E-35B0-DA3E-571CFBD477A2}"/>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4" name="Freeform: Shape 263">
                <a:extLst>
                  <a:ext uri="{FF2B5EF4-FFF2-40B4-BE49-F238E27FC236}">
                    <a16:creationId xmlns:a16="http://schemas.microsoft.com/office/drawing/2014/main" id="{AE3AB06A-9611-1CB7-339D-066A0FBE0DDB}"/>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5" name="Freeform: Shape 264">
                <a:extLst>
                  <a:ext uri="{FF2B5EF4-FFF2-40B4-BE49-F238E27FC236}">
                    <a16:creationId xmlns:a16="http://schemas.microsoft.com/office/drawing/2014/main" id="{DAC8D82E-57A0-CAC0-6382-F66954C2A0BB}"/>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6" name="Freeform: Shape 265">
                <a:extLst>
                  <a:ext uri="{FF2B5EF4-FFF2-40B4-BE49-F238E27FC236}">
                    <a16:creationId xmlns:a16="http://schemas.microsoft.com/office/drawing/2014/main" id="{42CE442C-E523-33BD-C8E4-D1B31115209E}"/>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7" name="Freeform: Shape 266">
                <a:extLst>
                  <a:ext uri="{FF2B5EF4-FFF2-40B4-BE49-F238E27FC236}">
                    <a16:creationId xmlns:a16="http://schemas.microsoft.com/office/drawing/2014/main" id="{A0B283EB-834F-0813-BAC6-6CC9CF42AB15}"/>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8" name="Freeform: Shape 267">
                <a:extLst>
                  <a:ext uri="{FF2B5EF4-FFF2-40B4-BE49-F238E27FC236}">
                    <a16:creationId xmlns:a16="http://schemas.microsoft.com/office/drawing/2014/main" id="{CD9BB852-6490-4CDF-584A-D99D42745D94}"/>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9" name="Freeform: Shape 268">
                <a:extLst>
                  <a:ext uri="{FF2B5EF4-FFF2-40B4-BE49-F238E27FC236}">
                    <a16:creationId xmlns:a16="http://schemas.microsoft.com/office/drawing/2014/main" id="{E154BCD4-648F-0487-F7DA-C3A8F38D5FA7}"/>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0" name="Freeform: Shape 269">
                <a:extLst>
                  <a:ext uri="{FF2B5EF4-FFF2-40B4-BE49-F238E27FC236}">
                    <a16:creationId xmlns:a16="http://schemas.microsoft.com/office/drawing/2014/main" id="{D10821BB-A06D-632B-80E0-2071823726D2}"/>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1" name="Freeform: Shape 270">
                <a:extLst>
                  <a:ext uri="{FF2B5EF4-FFF2-40B4-BE49-F238E27FC236}">
                    <a16:creationId xmlns:a16="http://schemas.microsoft.com/office/drawing/2014/main" id="{C87D85BB-C7C3-B769-63EE-729916ED4A4B}"/>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2" name="Freeform: Shape 271">
                <a:extLst>
                  <a:ext uri="{FF2B5EF4-FFF2-40B4-BE49-F238E27FC236}">
                    <a16:creationId xmlns:a16="http://schemas.microsoft.com/office/drawing/2014/main" id="{E19C3507-565A-7E7B-199E-E99F5B3285A3}"/>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3" name="Freeform: Shape 272">
                <a:extLst>
                  <a:ext uri="{FF2B5EF4-FFF2-40B4-BE49-F238E27FC236}">
                    <a16:creationId xmlns:a16="http://schemas.microsoft.com/office/drawing/2014/main" id="{B1CE3130-DB21-D653-4D3E-F6AD218F916D}"/>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4" name="Freeform: Shape 273">
                <a:extLst>
                  <a:ext uri="{FF2B5EF4-FFF2-40B4-BE49-F238E27FC236}">
                    <a16:creationId xmlns:a16="http://schemas.microsoft.com/office/drawing/2014/main" id="{85FC7E25-804C-6B37-3A5B-AE5C69670F85}"/>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5" name="Freeform: Shape 274">
                <a:extLst>
                  <a:ext uri="{FF2B5EF4-FFF2-40B4-BE49-F238E27FC236}">
                    <a16:creationId xmlns:a16="http://schemas.microsoft.com/office/drawing/2014/main" id="{4BEE0A4B-62A0-D732-A10C-404AE4DA3F48}"/>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6" name="Freeform: Shape 275">
                <a:extLst>
                  <a:ext uri="{FF2B5EF4-FFF2-40B4-BE49-F238E27FC236}">
                    <a16:creationId xmlns:a16="http://schemas.microsoft.com/office/drawing/2014/main" id="{D59AFC00-4674-B30A-D612-5915B49FFF2D}"/>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7" name="Freeform: Shape 276">
                <a:extLst>
                  <a:ext uri="{FF2B5EF4-FFF2-40B4-BE49-F238E27FC236}">
                    <a16:creationId xmlns:a16="http://schemas.microsoft.com/office/drawing/2014/main" id="{7D8AAC54-0736-0659-6A7B-13D4D11118B5}"/>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8" name="Freeform: Shape 277">
                <a:extLst>
                  <a:ext uri="{FF2B5EF4-FFF2-40B4-BE49-F238E27FC236}">
                    <a16:creationId xmlns:a16="http://schemas.microsoft.com/office/drawing/2014/main" id="{FBBBC2DC-1AFB-5556-FBED-C0ED3574903B}"/>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9" name="Freeform: Shape 278">
                <a:extLst>
                  <a:ext uri="{FF2B5EF4-FFF2-40B4-BE49-F238E27FC236}">
                    <a16:creationId xmlns:a16="http://schemas.microsoft.com/office/drawing/2014/main" id="{EA579810-4E61-8092-E207-B386B6D7EA0E}"/>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0" name="Freeform: Shape 279">
                <a:extLst>
                  <a:ext uri="{FF2B5EF4-FFF2-40B4-BE49-F238E27FC236}">
                    <a16:creationId xmlns:a16="http://schemas.microsoft.com/office/drawing/2014/main" id="{0505FC03-5872-ABFF-4E18-613F2357E6AF}"/>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1" name="Freeform: Shape 280">
                <a:extLst>
                  <a:ext uri="{FF2B5EF4-FFF2-40B4-BE49-F238E27FC236}">
                    <a16:creationId xmlns:a16="http://schemas.microsoft.com/office/drawing/2014/main" id="{01AB455D-299E-AC56-AF96-5ECBC23D3D66}"/>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2" name="Freeform: Shape 281">
                <a:extLst>
                  <a:ext uri="{FF2B5EF4-FFF2-40B4-BE49-F238E27FC236}">
                    <a16:creationId xmlns:a16="http://schemas.microsoft.com/office/drawing/2014/main" id="{0A13ADB7-39EA-01C3-B317-14BBDEB3C9EA}"/>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3" name="Freeform: Shape 282">
                <a:extLst>
                  <a:ext uri="{FF2B5EF4-FFF2-40B4-BE49-F238E27FC236}">
                    <a16:creationId xmlns:a16="http://schemas.microsoft.com/office/drawing/2014/main" id="{438D7712-271E-9041-572C-376DFD7CDDC3}"/>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4" name="Freeform: Shape 283">
                <a:extLst>
                  <a:ext uri="{FF2B5EF4-FFF2-40B4-BE49-F238E27FC236}">
                    <a16:creationId xmlns:a16="http://schemas.microsoft.com/office/drawing/2014/main" id="{578A2495-277F-21C3-3EE4-B5705CE265D1}"/>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5" name="Freeform: Shape 284">
                <a:extLst>
                  <a:ext uri="{FF2B5EF4-FFF2-40B4-BE49-F238E27FC236}">
                    <a16:creationId xmlns:a16="http://schemas.microsoft.com/office/drawing/2014/main" id="{E33A4974-B7EF-E743-6F76-56830B924670}"/>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6" name="Freeform: Shape 285">
                <a:extLst>
                  <a:ext uri="{FF2B5EF4-FFF2-40B4-BE49-F238E27FC236}">
                    <a16:creationId xmlns:a16="http://schemas.microsoft.com/office/drawing/2014/main" id="{CF6C45E6-FD11-9576-7B0E-D3218BE990BC}"/>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7" name="Freeform: Shape 286">
                <a:extLst>
                  <a:ext uri="{FF2B5EF4-FFF2-40B4-BE49-F238E27FC236}">
                    <a16:creationId xmlns:a16="http://schemas.microsoft.com/office/drawing/2014/main" id="{FAA3DEA3-E66B-6297-B181-0293C4835C19}"/>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8" name="Freeform: Shape 287">
                <a:extLst>
                  <a:ext uri="{FF2B5EF4-FFF2-40B4-BE49-F238E27FC236}">
                    <a16:creationId xmlns:a16="http://schemas.microsoft.com/office/drawing/2014/main" id="{3EB95F94-C93D-7049-BF66-B0FBF11D72D5}"/>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9" name="Freeform: Shape 288">
                <a:extLst>
                  <a:ext uri="{FF2B5EF4-FFF2-40B4-BE49-F238E27FC236}">
                    <a16:creationId xmlns:a16="http://schemas.microsoft.com/office/drawing/2014/main" id="{0C96137F-9346-5E8D-72D3-F85D7309CA6B}"/>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0" name="Freeform: Shape 289">
                <a:extLst>
                  <a:ext uri="{FF2B5EF4-FFF2-40B4-BE49-F238E27FC236}">
                    <a16:creationId xmlns:a16="http://schemas.microsoft.com/office/drawing/2014/main" id="{B1A80DA9-F7C4-58B0-9FAF-E1D1A18EE312}"/>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1" name="Freeform: Shape 290">
                <a:extLst>
                  <a:ext uri="{FF2B5EF4-FFF2-40B4-BE49-F238E27FC236}">
                    <a16:creationId xmlns:a16="http://schemas.microsoft.com/office/drawing/2014/main" id="{721C7FD6-08ED-2DCE-4603-D0E962BB5C11}"/>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2" name="Freeform: Shape 291">
                <a:extLst>
                  <a:ext uri="{FF2B5EF4-FFF2-40B4-BE49-F238E27FC236}">
                    <a16:creationId xmlns:a16="http://schemas.microsoft.com/office/drawing/2014/main" id="{45B783CD-44CE-5871-2015-155BB4C756B9}"/>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3" name="Freeform: Shape 292">
                <a:extLst>
                  <a:ext uri="{FF2B5EF4-FFF2-40B4-BE49-F238E27FC236}">
                    <a16:creationId xmlns:a16="http://schemas.microsoft.com/office/drawing/2014/main" id="{E41FA0AE-869E-BF7A-38B0-31FCF476FE5F}"/>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4" name="Freeform: Shape 293">
                <a:extLst>
                  <a:ext uri="{FF2B5EF4-FFF2-40B4-BE49-F238E27FC236}">
                    <a16:creationId xmlns:a16="http://schemas.microsoft.com/office/drawing/2014/main" id="{55BF3007-169F-00BE-D410-36B3E1C3425E}"/>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5" name="Freeform: Shape 294">
                <a:extLst>
                  <a:ext uri="{FF2B5EF4-FFF2-40B4-BE49-F238E27FC236}">
                    <a16:creationId xmlns:a16="http://schemas.microsoft.com/office/drawing/2014/main" id="{90409B20-9C08-3B07-DE29-3ECEF972EE93}"/>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6" name="Freeform: Shape 295">
                <a:extLst>
                  <a:ext uri="{FF2B5EF4-FFF2-40B4-BE49-F238E27FC236}">
                    <a16:creationId xmlns:a16="http://schemas.microsoft.com/office/drawing/2014/main" id="{CD34FD28-6FB4-AC71-4884-7E71A7D39A0B}"/>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7" name="Freeform: Shape 296">
                <a:extLst>
                  <a:ext uri="{FF2B5EF4-FFF2-40B4-BE49-F238E27FC236}">
                    <a16:creationId xmlns:a16="http://schemas.microsoft.com/office/drawing/2014/main" id="{E28B08B4-01EE-7F69-65FA-751EC2FB4848}"/>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8" name="Freeform: Shape 297">
                <a:extLst>
                  <a:ext uri="{FF2B5EF4-FFF2-40B4-BE49-F238E27FC236}">
                    <a16:creationId xmlns:a16="http://schemas.microsoft.com/office/drawing/2014/main" id="{04B24107-AE08-5EF3-AEEA-CE26EFB50BC2}"/>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9" name="Freeform: Shape 298">
                <a:extLst>
                  <a:ext uri="{FF2B5EF4-FFF2-40B4-BE49-F238E27FC236}">
                    <a16:creationId xmlns:a16="http://schemas.microsoft.com/office/drawing/2014/main" id="{770C4418-6D2A-B7D8-D13D-333E1D6EA029}"/>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0" name="Freeform: Shape 299">
                <a:extLst>
                  <a:ext uri="{FF2B5EF4-FFF2-40B4-BE49-F238E27FC236}">
                    <a16:creationId xmlns:a16="http://schemas.microsoft.com/office/drawing/2014/main" id="{9171C5D6-4F28-2E91-9878-2152D0C6FBBD}"/>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1" name="Freeform: Shape 300">
                <a:extLst>
                  <a:ext uri="{FF2B5EF4-FFF2-40B4-BE49-F238E27FC236}">
                    <a16:creationId xmlns:a16="http://schemas.microsoft.com/office/drawing/2014/main" id="{7763A020-4898-B2AA-1D78-D2F258464E3A}"/>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2" name="Freeform: Shape 301">
                <a:extLst>
                  <a:ext uri="{FF2B5EF4-FFF2-40B4-BE49-F238E27FC236}">
                    <a16:creationId xmlns:a16="http://schemas.microsoft.com/office/drawing/2014/main" id="{6D6B8D87-A6D1-0F54-97FE-431709928C5E}"/>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3" name="Freeform: Shape 302">
                <a:extLst>
                  <a:ext uri="{FF2B5EF4-FFF2-40B4-BE49-F238E27FC236}">
                    <a16:creationId xmlns:a16="http://schemas.microsoft.com/office/drawing/2014/main" id="{DA86D1A8-F401-F162-71DE-4D7CB803AC70}"/>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4" name="Freeform: Shape 303">
                <a:extLst>
                  <a:ext uri="{FF2B5EF4-FFF2-40B4-BE49-F238E27FC236}">
                    <a16:creationId xmlns:a16="http://schemas.microsoft.com/office/drawing/2014/main" id="{AE6E6284-6A01-E1E0-1487-4C54AED614BB}"/>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5" name="Freeform: Shape 304">
                <a:extLst>
                  <a:ext uri="{FF2B5EF4-FFF2-40B4-BE49-F238E27FC236}">
                    <a16:creationId xmlns:a16="http://schemas.microsoft.com/office/drawing/2014/main" id="{6D156E8F-EFEA-DFBB-013B-21729866BB13}"/>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6" name="Freeform: Shape 305">
                <a:extLst>
                  <a:ext uri="{FF2B5EF4-FFF2-40B4-BE49-F238E27FC236}">
                    <a16:creationId xmlns:a16="http://schemas.microsoft.com/office/drawing/2014/main" id="{EEE7DE67-8B4A-CB41-A9C9-9B034D9153B4}"/>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7" name="Freeform: Shape 306">
                <a:extLst>
                  <a:ext uri="{FF2B5EF4-FFF2-40B4-BE49-F238E27FC236}">
                    <a16:creationId xmlns:a16="http://schemas.microsoft.com/office/drawing/2014/main" id="{1584AC64-F698-611B-EC3B-040FA512ECCA}"/>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8" name="Freeform: Shape 307">
                <a:extLst>
                  <a:ext uri="{FF2B5EF4-FFF2-40B4-BE49-F238E27FC236}">
                    <a16:creationId xmlns:a16="http://schemas.microsoft.com/office/drawing/2014/main" id="{C0E7EB0D-710B-F5B8-E36F-7526F5BC5EF6}"/>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9" name="Freeform: Shape 308">
                <a:extLst>
                  <a:ext uri="{FF2B5EF4-FFF2-40B4-BE49-F238E27FC236}">
                    <a16:creationId xmlns:a16="http://schemas.microsoft.com/office/drawing/2014/main" id="{4A9FC324-16D0-B659-B512-4B9A821EB499}"/>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0" name="Freeform: Shape 309">
                <a:extLst>
                  <a:ext uri="{FF2B5EF4-FFF2-40B4-BE49-F238E27FC236}">
                    <a16:creationId xmlns:a16="http://schemas.microsoft.com/office/drawing/2014/main" id="{7B70E2D9-9C83-9E79-7680-7D2264CE67D9}"/>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1" name="Freeform: Shape 310">
                <a:extLst>
                  <a:ext uri="{FF2B5EF4-FFF2-40B4-BE49-F238E27FC236}">
                    <a16:creationId xmlns:a16="http://schemas.microsoft.com/office/drawing/2014/main" id="{022C8002-4CB5-4AD7-5180-E57211C5D3AA}"/>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2" name="Freeform: Shape 311">
                <a:extLst>
                  <a:ext uri="{FF2B5EF4-FFF2-40B4-BE49-F238E27FC236}">
                    <a16:creationId xmlns:a16="http://schemas.microsoft.com/office/drawing/2014/main" id="{0057BC57-28F8-981E-6D53-96CACBBEBCAC}"/>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3" name="Freeform: Shape 312">
                <a:extLst>
                  <a:ext uri="{FF2B5EF4-FFF2-40B4-BE49-F238E27FC236}">
                    <a16:creationId xmlns:a16="http://schemas.microsoft.com/office/drawing/2014/main" id="{30862173-2956-171A-3410-499D98219028}"/>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4" name="Freeform: Shape 313">
                <a:extLst>
                  <a:ext uri="{FF2B5EF4-FFF2-40B4-BE49-F238E27FC236}">
                    <a16:creationId xmlns:a16="http://schemas.microsoft.com/office/drawing/2014/main" id="{1DA980D1-22F0-F35B-74B8-FBA33A865B4F}"/>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5" name="Freeform: Shape 314">
                <a:extLst>
                  <a:ext uri="{FF2B5EF4-FFF2-40B4-BE49-F238E27FC236}">
                    <a16:creationId xmlns:a16="http://schemas.microsoft.com/office/drawing/2014/main" id="{94307EC3-5E82-28C4-AC35-9B98CE426AE1}"/>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6" name="Freeform: Shape 315">
                <a:extLst>
                  <a:ext uri="{FF2B5EF4-FFF2-40B4-BE49-F238E27FC236}">
                    <a16:creationId xmlns:a16="http://schemas.microsoft.com/office/drawing/2014/main" id="{EB5DD276-1D9F-DBEB-1390-8CE00C960EAF}"/>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7" name="Freeform: Shape 316">
                <a:extLst>
                  <a:ext uri="{FF2B5EF4-FFF2-40B4-BE49-F238E27FC236}">
                    <a16:creationId xmlns:a16="http://schemas.microsoft.com/office/drawing/2014/main" id="{F86A836E-D6D4-1768-9A7B-22399B55EEEB}"/>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8" name="Freeform: Shape 317">
                <a:extLst>
                  <a:ext uri="{FF2B5EF4-FFF2-40B4-BE49-F238E27FC236}">
                    <a16:creationId xmlns:a16="http://schemas.microsoft.com/office/drawing/2014/main" id="{3032F4DB-E7C7-A5F2-5FA3-34CFDD9F3032}"/>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9" name="Freeform: Shape 318">
                <a:extLst>
                  <a:ext uri="{FF2B5EF4-FFF2-40B4-BE49-F238E27FC236}">
                    <a16:creationId xmlns:a16="http://schemas.microsoft.com/office/drawing/2014/main" id="{12C7DA2F-2168-4E76-301F-CD480DCB2BF5}"/>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0" name="Freeform: Shape 319">
                <a:extLst>
                  <a:ext uri="{FF2B5EF4-FFF2-40B4-BE49-F238E27FC236}">
                    <a16:creationId xmlns:a16="http://schemas.microsoft.com/office/drawing/2014/main" id="{7071FED0-D24B-4A42-7EDF-87ABB109C2B1}"/>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1" name="Freeform: Shape 320">
                <a:extLst>
                  <a:ext uri="{FF2B5EF4-FFF2-40B4-BE49-F238E27FC236}">
                    <a16:creationId xmlns:a16="http://schemas.microsoft.com/office/drawing/2014/main" id="{D88DB348-AFD0-EA55-17F0-04DBBB773409}"/>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2" name="Freeform: Shape 321">
                <a:extLst>
                  <a:ext uri="{FF2B5EF4-FFF2-40B4-BE49-F238E27FC236}">
                    <a16:creationId xmlns:a16="http://schemas.microsoft.com/office/drawing/2014/main" id="{106BB5CD-AE97-0D3B-130D-7C0F7A5D7E0E}"/>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3" name="Freeform: Shape 322">
                <a:extLst>
                  <a:ext uri="{FF2B5EF4-FFF2-40B4-BE49-F238E27FC236}">
                    <a16:creationId xmlns:a16="http://schemas.microsoft.com/office/drawing/2014/main" id="{EA23828D-922C-D3A9-2D66-D92DA7196893}"/>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4" name="Freeform: Shape 323">
                <a:extLst>
                  <a:ext uri="{FF2B5EF4-FFF2-40B4-BE49-F238E27FC236}">
                    <a16:creationId xmlns:a16="http://schemas.microsoft.com/office/drawing/2014/main" id="{51065F21-A7C3-AF43-4160-32DBFC05163E}"/>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5" name="Freeform: Shape 324">
                <a:extLst>
                  <a:ext uri="{FF2B5EF4-FFF2-40B4-BE49-F238E27FC236}">
                    <a16:creationId xmlns:a16="http://schemas.microsoft.com/office/drawing/2014/main" id="{B157FA45-D749-0FE7-E074-CCA4D7EF5D60}"/>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6" name="Freeform: Shape 325">
                <a:extLst>
                  <a:ext uri="{FF2B5EF4-FFF2-40B4-BE49-F238E27FC236}">
                    <a16:creationId xmlns:a16="http://schemas.microsoft.com/office/drawing/2014/main" id="{5FC697A7-D580-E89A-05EC-0BDF116DE06E}"/>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7" name="Freeform: Shape 326">
                <a:extLst>
                  <a:ext uri="{FF2B5EF4-FFF2-40B4-BE49-F238E27FC236}">
                    <a16:creationId xmlns:a16="http://schemas.microsoft.com/office/drawing/2014/main" id="{1587C199-5651-8237-037F-C85467D09749}"/>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8" name="Freeform: Shape 327">
                <a:extLst>
                  <a:ext uri="{FF2B5EF4-FFF2-40B4-BE49-F238E27FC236}">
                    <a16:creationId xmlns:a16="http://schemas.microsoft.com/office/drawing/2014/main" id="{9F0AFB9A-67D8-94B5-0C59-BA560E67C28F}"/>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9" name="Freeform: Shape 328">
                <a:extLst>
                  <a:ext uri="{FF2B5EF4-FFF2-40B4-BE49-F238E27FC236}">
                    <a16:creationId xmlns:a16="http://schemas.microsoft.com/office/drawing/2014/main" id="{3708BAF9-30E4-5A00-B69B-90148F16EC02}"/>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0" name="Freeform: Shape 329">
                <a:extLst>
                  <a:ext uri="{FF2B5EF4-FFF2-40B4-BE49-F238E27FC236}">
                    <a16:creationId xmlns:a16="http://schemas.microsoft.com/office/drawing/2014/main" id="{149E019E-A4D1-80F5-C9DC-4B6C6D55AF97}"/>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1" name="Freeform: Shape 330">
                <a:extLst>
                  <a:ext uri="{FF2B5EF4-FFF2-40B4-BE49-F238E27FC236}">
                    <a16:creationId xmlns:a16="http://schemas.microsoft.com/office/drawing/2014/main" id="{486614DA-081D-8FE7-02D4-FDF8C037EA46}"/>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2" name="Freeform: Shape 331">
                <a:extLst>
                  <a:ext uri="{FF2B5EF4-FFF2-40B4-BE49-F238E27FC236}">
                    <a16:creationId xmlns:a16="http://schemas.microsoft.com/office/drawing/2014/main" id="{81E79DF0-7BA0-D7C6-D02D-B9D3BC0C6A1E}"/>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3" name="Freeform: Shape 332">
                <a:extLst>
                  <a:ext uri="{FF2B5EF4-FFF2-40B4-BE49-F238E27FC236}">
                    <a16:creationId xmlns:a16="http://schemas.microsoft.com/office/drawing/2014/main" id="{A214502E-C7A5-3C68-BE65-F526586C9FB4}"/>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4" name="Freeform: Shape 333">
                <a:extLst>
                  <a:ext uri="{FF2B5EF4-FFF2-40B4-BE49-F238E27FC236}">
                    <a16:creationId xmlns:a16="http://schemas.microsoft.com/office/drawing/2014/main" id="{4EC4D969-D205-F477-73DB-BC730F7B9130}"/>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5" name="Freeform: Shape 334">
                <a:extLst>
                  <a:ext uri="{FF2B5EF4-FFF2-40B4-BE49-F238E27FC236}">
                    <a16:creationId xmlns:a16="http://schemas.microsoft.com/office/drawing/2014/main" id="{FC1508A4-4F57-E35E-EA27-417D348E6B44}"/>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6" name="Freeform: Shape 335">
                <a:extLst>
                  <a:ext uri="{FF2B5EF4-FFF2-40B4-BE49-F238E27FC236}">
                    <a16:creationId xmlns:a16="http://schemas.microsoft.com/office/drawing/2014/main" id="{72EBCBCD-1DE9-58B6-4A51-54C0BA2D8C6A}"/>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7" name="Freeform: Shape 336">
                <a:extLst>
                  <a:ext uri="{FF2B5EF4-FFF2-40B4-BE49-F238E27FC236}">
                    <a16:creationId xmlns:a16="http://schemas.microsoft.com/office/drawing/2014/main" id="{AD9E8641-18FA-CFE1-8D4B-DE189CE17B77}"/>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8" name="Freeform: Shape 337">
                <a:extLst>
                  <a:ext uri="{FF2B5EF4-FFF2-40B4-BE49-F238E27FC236}">
                    <a16:creationId xmlns:a16="http://schemas.microsoft.com/office/drawing/2014/main" id="{426E65AB-0CCF-13C5-1051-D469AC577782}"/>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9" name="Freeform: Shape 338">
                <a:extLst>
                  <a:ext uri="{FF2B5EF4-FFF2-40B4-BE49-F238E27FC236}">
                    <a16:creationId xmlns:a16="http://schemas.microsoft.com/office/drawing/2014/main" id="{835AE180-A0D3-5B3D-FCAB-D232340F7629}"/>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0" name="Freeform: Shape 339">
                <a:extLst>
                  <a:ext uri="{FF2B5EF4-FFF2-40B4-BE49-F238E27FC236}">
                    <a16:creationId xmlns:a16="http://schemas.microsoft.com/office/drawing/2014/main" id="{9BFB913E-7905-5F26-140D-88B893824671}"/>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1" name="Freeform: Shape 340">
                <a:extLst>
                  <a:ext uri="{FF2B5EF4-FFF2-40B4-BE49-F238E27FC236}">
                    <a16:creationId xmlns:a16="http://schemas.microsoft.com/office/drawing/2014/main" id="{ADF9AFE3-7E02-2285-3131-15A79FA42DB6}"/>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2" name="Freeform: Shape 341">
                <a:extLst>
                  <a:ext uri="{FF2B5EF4-FFF2-40B4-BE49-F238E27FC236}">
                    <a16:creationId xmlns:a16="http://schemas.microsoft.com/office/drawing/2014/main" id="{00A3AB37-7221-89F3-5BC8-70AEB3491DCA}"/>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3" name="Freeform: Shape 342">
                <a:extLst>
                  <a:ext uri="{FF2B5EF4-FFF2-40B4-BE49-F238E27FC236}">
                    <a16:creationId xmlns:a16="http://schemas.microsoft.com/office/drawing/2014/main" id="{7AA775F9-A991-4509-6352-6B2E6ED6DBE4}"/>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4" name="Freeform: Shape 343">
                <a:extLst>
                  <a:ext uri="{FF2B5EF4-FFF2-40B4-BE49-F238E27FC236}">
                    <a16:creationId xmlns:a16="http://schemas.microsoft.com/office/drawing/2014/main" id="{3303EABF-01AC-C5E9-F7A7-410F834A2445}"/>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5" name="Freeform: Shape 344">
                <a:extLst>
                  <a:ext uri="{FF2B5EF4-FFF2-40B4-BE49-F238E27FC236}">
                    <a16:creationId xmlns:a16="http://schemas.microsoft.com/office/drawing/2014/main" id="{6940AC8E-397A-BE9F-29F2-E8BC692D059D}"/>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6" name="Freeform: Shape 345">
                <a:extLst>
                  <a:ext uri="{FF2B5EF4-FFF2-40B4-BE49-F238E27FC236}">
                    <a16:creationId xmlns:a16="http://schemas.microsoft.com/office/drawing/2014/main" id="{6B7512C7-C914-9DC3-9BB7-2A6C0201D65F}"/>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7" name="Freeform: Shape 346">
                <a:extLst>
                  <a:ext uri="{FF2B5EF4-FFF2-40B4-BE49-F238E27FC236}">
                    <a16:creationId xmlns:a16="http://schemas.microsoft.com/office/drawing/2014/main" id="{6E089497-F98E-C656-038D-EC7E0DCB14E4}"/>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8" name="Freeform: Shape 347">
                <a:extLst>
                  <a:ext uri="{FF2B5EF4-FFF2-40B4-BE49-F238E27FC236}">
                    <a16:creationId xmlns:a16="http://schemas.microsoft.com/office/drawing/2014/main" id="{71F6357E-3268-F6A2-0AE1-E85F78686977}"/>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9" name="Freeform: Shape 348">
                <a:extLst>
                  <a:ext uri="{FF2B5EF4-FFF2-40B4-BE49-F238E27FC236}">
                    <a16:creationId xmlns:a16="http://schemas.microsoft.com/office/drawing/2014/main" id="{256C5F66-E84A-69F2-B001-860F100E7635}"/>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0" name="Freeform: Shape 349">
                <a:extLst>
                  <a:ext uri="{FF2B5EF4-FFF2-40B4-BE49-F238E27FC236}">
                    <a16:creationId xmlns:a16="http://schemas.microsoft.com/office/drawing/2014/main" id="{3AEC053C-DEA7-5AD0-A702-3DC3CEBF1888}"/>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1" name="Freeform: Shape 350">
                <a:extLst>
                  <a:ext uri="{FF2B5EF4-FFF2-40B4-BE49-F238E27FC236}">
                    <a16:creationId xmlns:a16="http://schemas.microsoft.com/office/drawing/2014/main" id="{C68CE6B9-ADF1-312E-0649-F40B9C1B41F6}"/>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2" name="Freeform: Shape 351">
                <a:extLst>
                  <a:ext uri="{FF2B5EF4-FFF2-40B4-BE49-F238E27FC236}">
                    <a16:creationId xmlns:a16="http://schemas.microsoft.com/office/drawing/2014/main" id="{87DC7555-3E77-316D-CE1B-06BA66793239}"/>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3" name="Freeform: Shape 352">
                <a:extLst>
                  <a:ext uri="{FF2B5EF4-FFF2-40B4-BE49-F238E27FC236}">
                    <a16:creationId xmlns:a16="http://schemas.microsoft.com/office/drawing/2014/main" id="{8FF21CBF-84A6-3A8C-973C-6475A830DE90}"/>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4" name="Freeform: Shape 353">
                <a:extLst>
                  <a:ext uri="{FF2B5EF4-FFF2-40B4-BE49-F238E27FC236}">
                    <a16:creationId xmlns:a16="http://schemas.microsoft.com/office/drawing/2014/main" id="{3AF5FDB7-05FE-6A72-8BBD-1D8DAFC4F2C3}"/>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5" name="Freeform: Shape 354">
                <a:extLst>
                  <a:ext uri="{FF2B5EF4-FFF2-40B4-BE49-F238E27FC236}">
                    <a16:creationId xmlns:a16="http://schemas.microsoft.com/office/drawing/2014/main" id="{4C26491D-701B-CF9A-5D8F-B5543C48A73C}"/>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6" name="Freeform: Shape 355">
                <a:extLst>
                  <a:ext uri="{FF2B5EF4-FFF2-40B4-BE49-F238E27FC236}">
                    <a16:creationId xmlns:a16="http://schemas.microsoft.com/office/drawing/2014/main" id="{5895E8B4-E7FD-9DFE-9BDF-5F91C6DF7974}"/>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7" name="Freeform: Shape 356">
                <a:extLst>
                  <a:ext uri="{FF2B5EF4-FFF2-40B4-BE49-F238E27FC236}">
                    <a16:creationId xmlns:a16="http://schemas.microsoft.com/office/drawing/2014/main" id="{62FEC454-EFB4-4346-01A4-2AC7C2379994}"/>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8" name="Freeform: Shape 357">
                <a:extLst>
                  <a:ext uri="{FF2B5EF4-FFF2-40B4-BE49-F238E27FC236}">
                    <a16:creationId xmlns:a16="http://schemas.microsoft.com/office/drawing/2014/main" id="{F1A9F879-57D9-912C-5259-657A5E93383B}"/>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9" name="Freeform: Shape 358">
                <a:extLst>
                  <a:ext uri="{FF2B5EF4-FFF2-40B4-BE49-F238E27FC236}">
                    <a16:creationId xmlns:a16="http://schemas.microsoft.com/office/drawing/2014/main" id="{80F5A246-9BBD-54A4-03F1-3D4C1060E17C}"/>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0" name="Freeform: Shape 359">
                <a:extLst>
                  <a:ext uri="{FF2B5EF4-FFF2-40B4-BE49-F238E27FC236}">
                    <a16:creationId xmlns:a16="http://schemas.microsoft.com/office/drawing/2014/main" id="{DD67990E-81D5-AB27-AE06-FCEF54C6E89C}"/>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1" name="Freeform: Shape 360">
                <a:extLst>
                  <a:ext uri="{FF2B5EF4-FFF2-40B4-BE49-F238E27FC236}">
                    <a16:creationId xmlns:a16="http://schemas.microsoft.com/office/drawing/2014/main" id="{1B149B50-F062-28BA-8523-AD8566FF9BFE}"/>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2" name="Freeform: Shape 361">
                <a:extLst>
                  <a:ext uri="{FF2B5EF4-FFF2-40B4-BE49-F238E27FC236}">
                    <a16:creationId xmlns:a16="http://schemas.microsoft.com/office/drawing/2014/main" id="{538A38AB-D02C-0FEC-61F2-F18D2EB8539D}"/>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3" name="Freeform: Shape 362">
                <a:extLst>
                  <a:ext uri="{FF2B5EF4-FFF2-40B4-BE49-F238E27FC236}">
                    <a16:creationId xmlns:a16="http://schemas.microsoft.com/office/drawing/2014/main" id="{125B1F58-7244-AD30-7041-E140E6115C65}"/>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4" name="Freeform: Shape 363">
                <a:extLst>
                  <a:ext uri="{FF2B5EF4-FFF2-40B4-BE49-F238E27FC236}">
                    <a16:creationId xmlns:a16="http://schemas.microsoft.com/office/drawing/2014/main" id="{C8256E24-AA48-5D23-3951-C25F55842A41}"/>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5" name="Freeform: Shape 364">
                <a:extLst>
                  <a:ext uri="{FF2B5EF4-FFF2-40B4-BE49-F238E27FC236}">
                    <a16:creationId xmlns:a16="http://schemas.microsoft.com/office/drawing/2014/main" id="{C7287EC1-0531-B0BF-DF02-B56A053AA2CA}"/>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86" name="Graphic 4">
              <a:extLst>
                <a:ext uri="{FF2B5EF4-FFF2-40B4-BE49-F238E27FC236}">
                  <a16:creationId xmlns:a16="http://schemas.microsoft.com/office/drawing/2014/main" id="{A23B80F9-74DE-1856-3A69-F380A5B2030E}"/>
                </a:ext>
              </a:extLst>
            </p:cNvPr>
            <p:cNvGrpSpPr/>
            <p:nvPr/>
          </p:nvGrpSpPr>
          <p:grpSpPr>
            <a:xfrm>
              <a:off x="9816678" y="4575282"/>
              <a:ext cx="1781104" cy="1781132"/>
              <a:chOff x="9816678" y="4575282"/>
              <a:chExt cx="1781104" cy="1781132"/>
            </a:xfrm>
          </p:grpSpPr>
          <p:sp>
            <p:nvSpPr>
              <p:cNvPr id="187" name="Freeform: Shape 27">
                <a:extLst>
                  <a:ext uri="{FF2B5EF4-FFF2-40B4-BE49-F238E27FC236}">
                    <a16:creationId xmlns:a16="http://schemas.microsoft.com/office/drawing/2014/main" id="{85A7885B-1A5E-0AA6-3A89-8A6AA185FD8D}"/>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8" name="Freeform: Shape 28">
                <a:extLst>
                  <a:ext uri="{FF2B5EF4-FFF2-40B4-BE49-F238E27FC236}">
                    <a16:creationId xmlns:a16="http://schemas.microsoft.com/office/drawing/2014/main" id="{65472D28-07E2-6C87-5E0E-7FFA6FCBD1CF}"/>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9" name="Freeform: Shape 29">
                <a:extLst>
                  <a:ext uri="{FF2B5EF4-FFF2-40B4-BE49-F238E27FC236}">
                    <a16:creationId xmlns:a16="http://schemas.microsoft.com/office/drawing/2014/main" id="{455DE705-6BBD-5DFD-DFCC-7354009D62B0}"/>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0" name="Freeform: Shape 30">
                <a:extLst>
                  <a:ext uri="{FF2B5EF4-FFF2-40B4-BE49-F238E27FC236}">
                    <a16:creationId xmlns:a16="http://schemas.microsoft.com/office/drawing/2014/main" id="{8F166F4D-CF0D-EB55-FA9D-F5E0FD33A27B}"/>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1" name="Freeform: Shape 31">
                <a:extLst>
                  <a:ext uri="{FF2B5EF4-FFF2-40B4-BE49-F238E27FC236}">
                    <a16:creationId xmlns:a16="http://schemas.microsoft.com/office/drawing/2014/main" id="{C41351FA-E9F3-C3C0-536B-7D2899AC1F9D}"/>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2" name="Freeform: Shape 32">
                <a:extLst>
                  <a:ext uri="{FF2B5EF4-FFF2-40B4-BE49-F238E27FC236}">
                    <a16:creationId xmlns:a16="http://schemas.microsoft.com/office/drawing/2014/main" id="{801C1AF9-0541-3402-3B08-B2C094F94B4A}"/>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3" name="Freeform: Shape 33">
                <a:extLst>
                  <a:ext uri="{FF2B5EF4-FFF2-40B4-BE49-F238E27FC236}">
                    <a16:creationId xmlns:a16="http://schemas.microsoft.com/office/drawing/2014/main" id="{E5A74144-FC12-E9D4-C7EF-739ED5B1902F}"/>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4" name="Freeform: Shape 34">
                <a:extLst>
                  <a:ext uri="{FF2B5EF4-FFF2-40B4-BE49-F238E27FC236}">
                    <a16:creationId xmlns:a16="http://schemas.microsoft.com/office/drawing/2014/main" id="{B0736F69-0F54-CD4C-8B71-68BD5353D98C}"/>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5" name="Freeform: Shape 35">
                <a:extLst>
                  <a:ext uri="{FF2B5EF4-FFF2-40B4-BE49-F238E27FC236}">
                    <a16:creationId xmlns:a16="http://schemas.microsoft.com/office/drawing/2014/main" id="{EC613B54-02BC-FB45-FF58-E7AB596B18CB}"/>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6" name="Freeform: Shape 36">
                <a:extLst>
                  <a:ext uri="{FF2B5EF4-FFF2-40B4-BE49-F238E27FC236}">
                    <a16:creationId xmlns:a16="http://schemas.microsoft.com/office/drawing/2014/main" id="{C74E4257-3E0B-69F8-CB80-A35FD12666E3}"/>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7" name="Freeform: Shape 37">
                <a:extLst>
                  <a:ext uri="{FF2B5EF4-FFF2-40B4-BE49-F238E27FC236}">
                    <a16:creationId xmlns:a16="http://schemas.microsoft.com/office/drawing/2014/main" id="{2567CF1D-9BD5-CE2E-F013-02B1FC60D0A3}"/>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8" name="Freeform: Shape 38">
                <a:extLst>
                  <a:ext uri="{FF2B5EF4-FFF2-40B4-BE49-F238E27FC236}">
                    <a16:creationId xmlns:a16="http://schemas.microsoft.com/office/drawing/2014/main" id="{298A7BE3-F29E-DC5A-6C4F-4B5DC8CDD3EB}"/>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9" name="Freeform: Shape 39">
                <a:extLst>
                  <a:ext uri="{FF2B5EF4-FFF2-40B4-BE49-F238E27FC236}">
                    <a16:creationId xmlns:a16="http://schemas.microsoft.com/office/drawing/2014/main" id="{5DA90892-DE4C-45DD-F564-AC81DF0F26FF}"/>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0" name="Freeform: Shape 40">
                <a:extLst>
                  <a:ext uri="{FF2B5EF4-FFF2-40B4-BE49-F238E27FC236}">
                    <a16:creationId xmlns:a16="http://schemas.microsoft.com/office/drawing/2014/main" id="{611EDE52-C6BC-A0FB-36EC-B429425F5C90}"/>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1" name="Freeform: Shape 41">
                <a:extLst>
                  <a:ext uri="{FF2B5EF4-FFF2-40B4-BE49-F238E27FC236}">
                    <a16:creationId xmlns:a16="http://schemas.microsoft.com/office/drawing/2014/main" id="{CD326926-C31A-9D54-337B-0798E79E6457}"/>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2" name="Freeform: Shape 42">
                <a:extLst>
                  <a:ext uri="{FF2B5EF4-FFF2-40B4-BE49-F238E27FC236}">
                    <a16:creationId xmlns:a16="http://schemas.microsoft.com/office/drawing/2014/main" id="{9BE0F99B-2D18-EF97-7386-D7793C0E94C2}"/>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3" name="Freeform: Shape 43">
                <a:extLst>
                  <a:ext uri="{FF2B5EF4-FFF2-40B4-BE49-F238E27FC236}">
                    <a16:creationId xmlns:a16="http://schemas.microsoft.com/office/drawing/2014/main" id="{C03200B7-589C-A5A9-8936-D55FEAD7F7F9}"/>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4" name="Freeform: Shape 44">
                <a:extLst>
                  <a:ext uri="{FF2B5EF4-FFF2-40B4-BE49-F238E27FC236}">
                    <a16:creationId xmlns:a16="http://schemas.microsoft.com/office/drawing/2014/main" id="{A7C2F7F3-03B9-EE08-6A31-F7DFCB650A4A}"/>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5" name="Freeform: Shape 45">
                <a:extLst>
                  <a:ext uri="{FF2B5EF4-FFF2-40B4-BE49-F238E27FC236}">
                    <a16:creationId xmlns:a16="http://schemas.microsoft.com/office/drawing/2014/main" id="{D5715474-49F6-A7EC-27E0-DED5F7A07990}"/>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6" name="Freeform: Shape 46">
                <a:extLst>
                  <a:ext uri="{FF2B5EF4-FFF2-40B4-BE49-F238E27FC236}">
                    <a16:creationId xmlns:a16="http://schemas.microsoft.com/office/drawing/2014/main" id="{B784108F-ABB9-0AD1-5CC1-587EB014591C}"/>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7" name="Freeform: Shape 47">
                <a:extLst>
                  <a:ext uri="{FF2B5EF4-FFF2-40B4-BE49-F238E27FC236}">
                    <a16:creationId xmlns:a16="http://schemas.microsoft.com/office/drawing/2014/main" id="{E424EF13-50B9-1A66-1A12-7C53DB50A527}"/>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8" name="Freeform: Shape 48">
                <a:extLst>
                  <a:ext uri="{FF2B5EF4-FFF2-40B4-BE49-F238E27FC236}">
                    <a16:creationId xmlns:a16="http://schemas.microsoft.com/office/drawing/2014/main" id="{612E7ED2-5976-7CFE-8563-2A2436AE8A91}"/>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9" name="Freeform: Shape 49">
                <a:extLst>
                  <a:ext uri="{FF2B5EF4-FFF2-40B4-BE49-F238E27FC236}">
                    <a16:creationId xmlns:a16="http://schemas.microsoft.com/office/drawing/2014/main" id="{5B37A0FC-D725-1132-AB8D-3A5792D0511A}"/>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0" name="Freeform: Shape 50">
                <a:extLst>
                  <a:ext uri="{FF2B5EF4-FFF2-40B4-BE49-F238E27FC236}">
                    <a16:creationId xmlns:a16="http://schemas.microsoft.com/office/drawing/2014/main" id="{08B33EF8-6995-6567-5D2D-E7B464265E9D}"/>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1" name="Freeform: Shape 51">
                <a:extLst>
                  <a:ext uri="{FF2B5EF4-FFF2-40B4-BE49-F238E27FC236}">
                    <a16:creationId xmlns:a16="http://schemas.microsoft.com/office/drawing/2014/main" id="{4ED03AA4-400C-C629-9794-844D6E1F8AB9}"/>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2" name="Freeform: Shape 52">
                <a:extLst>
                  <a:ext uri="{FF2B5EF4-FFF2-40B4-BE49-F238E27FC236}">
                    <a16:creationId xmlns:a16="http://schemas.microsoft.com/office/drawing/2014/main" id="{268B541F-EBE9-A178-2B41-06B128A77AC7}"/>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3" name="Freeform: Shape 53">
                <a:extLst>
                  <a:ext uri="{FF2B5EF4-FFF2-40B4-BE49-F238E27FC236}">
                    <a16:creationId xmlns:a16="http://schemas.microsoft.com/office/drawing/2014/main" id="{D973592B-06D9-DE93-C2BE-A310182FCE58}"/>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4" name="Freeform: Shape 54">
                <a:extLst>
                  <a:ext uri="{FF2B5EF4-FFF2-40B4-BE49-F238E27FC236}">
                    <a16:creationId xmlns:a16="http://schemas.microsoft.com/office/drawing/2014/main" id="{AE2EDED6-7A3A-B4F4-6F12-599850A69DCE}"/>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5" name="Freeform: Shape 55">
                <a:extLst>
                  <a:ext uri="{FF2B5EF4-FFF2-40B4-BE49-F238E27FC236}">
                    <a16:creationId xmlns:a16="http://schemas.microsoft.com/office/drawing/2014/main" id="{72977CA0-450C-0D80-ED32-36B9C2E0D5E3}"/>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6" name="Freeform: Shape 56">
                <a:extLst>
                  <a:ext uri="{FF2B5EF4-FFF2-40B4-BE49-F238E27FC236}">
                    <a16:creationId xmlns:a16="http://schemas.microsoft.com/office/drawing/2014/main" id="{B2B0C364-C8EE-599D-605D-6EAA03FD90E7}"/>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7" name="Freeform: Shape 57">
                <a:extLst>
                  <a:ext uri="{FF2B5EF4-FFF2-40B4-BE49-F238E27FC236}">
                    <a16:creationId xmlns:a16="http://schemas.microsoft.com/office/drawing/2014/main" id="{B6B50E37-3FD9-F22B-9B32-41413B621E40}"/>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8" name="Freeform: Shape 58">
                <a:extLst>
                  <a:ext uri="{FF2B5EF4-FFF2-40B4-BE49-F238E27FC236}">
                    <a16:creationId xmlns:a16="http://schemas.microsoft.com/office/drawing/2014/main" id="{8F4F151D-160E-D607-F8F1-BC9E3322D45D}"/>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9" name="Freeform: Shape 59">
                <a:extLst>
                  <a:ext uri="{FF2B5EF4-FFF2-40B4-BE49-F238E27FC236}">
                    <a16:creationId xmlns:a16="http://schemas.microsoft.com/office/drawing/2014/main" id="{99326C9F-2538-1A20-FD79-C9533FBCE76F}"/>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0" name="Freeform: Shape 60">
                <a:extLst>
                  <a:ext uri="{FF2B5EF4-FFF2-40B4-BE49-F238E27FC236}">
                    <a16:creationId xmlns:a16="http://schemas.microsoft.com/office/drawing/2014/main" id="{78CCA7B5-ED01-1CC2-990F-CD0A58733819}"/>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1" name="Freeform: Shape 61">
                <a:extLst>
                  <a:ext uri="{FF2B5EF4-FFF2-40B4-BE49-F238E27FC236}">
                    <a16:creationId xmlns:a16="http://schemas.microsoft.com/office/drawing/2014/main" id="{BAE31FF5-D5DF-2EBE-7F55-C4BF02B24DE0}"/>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2" name="Freeform: Shape 62">
                <a:extLst>
                  <a:ext uri="{FF2B5EF4-FFF2-40B4-BE49-F238E27FC236}">
                    <a16:creationId xmlns:a16="http://schemas.microsoft.com/office/drawing/2014/main" id="{71CE1DDB-B530-9BA7-7618-9B50220C24C7}"/>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3" name="Freeform: Shape 63">
                <a:extLst>
                  <a:ext uri="{FF2B5EF4-FFF2-40B4-BE49-F238E27FC236}">
                    <a16:creationId xmlns:a16="http://schemas.microsoft.com/office/drawing/2014/main" id="{B8E7EBF5-EB06-0292-AD06-A2EFE65B028A}"/>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4" name="Freeform: Shape 64">
                <a:extLst>
                  <a:ext uri="{FF2B5EF4-FFF2-40B4-BE49-F238E27FC236}">
                    <a16:creationId xmlns:a16="http://schemas.microsoft.com/office/drawing/2014/main" id="{F0553C53-3D46-C802-6494-EC947BFD653F}"/>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5" name="Freeform: Shape 65">
                <a:extLst>
                  <a:ext uri="{FF2B5EF4-FFF2-40B4-BE49-F238E27FC236}">
                    <a16:creationId xmlns:a16="http://schemas.microsoft.com/office/drawing/2014/main" id="{25DB0642-F4A6-8A6A-0E06-0972E19EA203}"/>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6" name="Freeform: Shape 66">
                <a:extLst>
                  <a:ext uri="{FF2B5EF4-FFF2-40B4-BE49-F238E27FC236}">
                    <a16:creationId xmlns:a16="http://schemas.microsoft.com/office/drawing/2014/main" id="{627F28DD-79E4-BB01-00AE-C7F56E717A61}"/>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7" name="Freeform: Shape 67">
                <a:extLst>
                  <a:ext uri="{FF2B5EF4-FFF2-40B4-BE49-F238E27FC236}">
                    <a16:creationId xmlns:a16="http://schemas.microsoft.com/office/drawing/2014/main" id="{F68DB516-6DE5-F271-3C9B-1097BFCFC8EA}"/>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8" name="Freeform: Shape 68">
                <a:extLst>
                  <a:ext uri="{FF2B5EF4-FFF2-40B4-BE49-F238E27FC236}">
                    <a16:creationId xmlns:a16="http://schemas.microsoft.com/office/drawing/2014/main" id="{FDE1D42D-93A4-E205-71B7-D0E6C0E51CBB}"/>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9" name="Freeform: Shape 69">
                <a:extLst>
                  <a:ext uri="{FF2B5EF4-FFF2-40B4-BE49-F238E27FC236}">
                    <a16:creationId xmlns:a16="http://schemas.microsoft.com/office/drawing/2014/main" id="{C369AD61-90C0-5E33-0FB2-0D37ECA149A2}"/>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0" name="Freeform: Shape 70">
                <a:extLst>
                  <a:ext uri="{FF2B5EF4-FFF2-40B4-BE49-F238E27FC236}">
                    <a16:creationId xmlns:a16="http://schemas.microsoft.com/office/drawing/2014/main" id="{65C5BDB1-58BA-EAC1-0BC7-7A2DEC740710}"/>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1" name="Freeform: Shape 71">
                <a:extLst>
                  <a:ext uri="{FF2B5EF4-FFF2-40B4-BE49-F238E27FC236}">
                    <a16:creationId xmlns:a16="http://schemas.microsoft.com/office/drawing/2014/main" id="{732132BC-75CC-FB70-54BC-589E65C6D193}"/>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2" name="Freeform: Shape 72">
                <a:extLst>
                  <a:ext uri="{FF2B5EF4-FFF2-40B4-BE49-F238E27FC236}">
                    <a16:creationId xmlns:a16="http://schemas.microsoft.com/office/drawing/2014/main" id="{1C643F5A-5B6B-948B-E5F4-26493FBF9309}"/>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3" name="Freeform: Shape 73">
                <a:extLst>
                  <a:ext uri="{FF2B5EF4-FFF2-40B4-BE49-F238E27FC236}">
                    <a16:creationId xmlns:a16="http://schemas.microsoft.com/office/drawing/2014/main" id="{D67D9B65-8409-84CD-C96A-FEA0802083B0}"/>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4" name="Freeform: Shape 74">
                <a:extLst>
                  <a:ext uri="{FF2B5EF4-FFF2-40B4-BE49-F238E27FC236}">
                    <a16:creationId xmlns:a16="http://schemas.microsoft.com/office/drawing/2014/main" id="{888CA765-A78C-882E-162E-A843DBB8C948}"/>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5" name="Freeform: Shape 75">
                <a:extLst>
                  <a:ext uri="{FF2B5EF4-FFF2-40B4-BE49-F238E27FC236}">
                    <a16:creationId xmlns:a16="http://schemas.microsoft.com/office/drawing/2014/main" id="{0EAAF991-AC9E-20CC-A53F-976ACD7DF423}"/>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6" name="Freeform: Shape 76">
                <a:extLst>
                  <a:ext uri="{FF2B5EF4-FFF2-40B4-BE49-F238E27FC236}">
                    <a16:creationId xmlns:a16="http://schemas.microsoft.com/office/drawing/2014/main" id="{9B8E3ADF-57D6-689D-D1AC-B68B50F25FB9}"/>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7" name="Freeform: Shape 77">
                <a:extLst>
                  <a:ext uri="{FF2B5EF4-FFF2-40B4-BE49-F238E27FC236}">
                    <a16:creationId xmlns:a16="http://schemas.microsoft.com/office/drawing/2014/main" id="{48B411CB-C469-A71E-3F24-1646E65FCE30}"/>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8" name="Freeform: Shape 78">
                <a:extLst>
                  <a:ext uri="{FF2B5EF4-FFF2-40B4-BE49-F238E27FC236}">
                    <a16:creationId xmlns:a16="http://schemas.microsoft.com/office/drawing/2014/main" id="{88B6AB0D-0FC7-5B9A-3C40-095C0D1AD48E}"/>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9" name="Freeform: Shape 79">
                <a:extLst>
                  <a:ext uri="{FF2B5EF4-FFF2-40B4-BE49-F238E27FC236}">
                    <a16:creationId xmlns:a16="http://schemas.microsoft.com/office/drawing/2014/main" id="{09DB1F32-262D-D8BF-BB97-C13176F9DDDA}"/>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0" name="Freeform: Shape 80">
                <a:extLst>
                  <a:ext uri="{FF2B5EF4-FFF2-40B4-BE49-F238E27FC236}">
                    <a16:creationId xmlns:a16="http://schemas.microsoft.com/office/drawing/2014/main" id="{5D0FB8E8-9B46-DE57-E7E5-B389BD3F2FD4}"/>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1" name="Freeform: Shape 81">
                <a:extLst>
                  <a:ext uri="{FF2B5EF4-FFF2-40B4-BE49-F238E27FC236}">
                    <a16:creationId xmlns:a16="http://schemas.microsoft.com/office/drawing/2014/main" id="{F0CE335B-C469-01CD-BCCC-A84064C21E25}"/>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2" name="Freeform: Shape 82">
                <a:extLst>
                  <a:ext uri="{FF2B5EF4-FFF2-40B4-BE49-F238E27FC236}">
                    <a16:creationId xmlns:a16="http://schemas.microsoft.com/office/drawing/2014/main" id="{7A8C68AE-363B-5063-797C-0E14CEE0F4C0}"/>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3" name="Freeform: Shape 83">
                <a:extLst>
                  <a:ext uri="{FF2B5EF4-FFF2-40B4-BE49-F238E27FC236}">
                    <a16:creationId xmlns:a16="http://schemas.microsoft.com/office/drawing/2014/main" id="{820037E4-6D03-CFAC-E024-74CDDD5A73D3}"/>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4" name="Freeform: Shape 84">
                <a:extLst>
                  <a:ext uri="{FF2B5EF4-FFF2-40B4-BE49-F238E27FC236}">
                    <a16:creationId xmlns:a16="http://schemas.microsoft.com/office/drawing/2014/main" id="{346AFEB9-371D-9906-62BB-E35059A4F0B8}"/>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5" name="Freeform: Shape 85">
                <a:extLst>
                  <a:ext uri="{FF2B5EF4-FFF2-40B4-BE49-F238E27FC236}">
                    <a16:creationId xmlns:a16="http://schemas.microsoft.com/office/drawing/2014/main" id="{3B32ECED-E056-D186-C90F-1FDBDCEADA29}"/>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6" name="Freeform: Shape 86">
                <a:extLst>
                  <a:ext uri="{FF2B5EF4-FFF2-40B4-BE49-F238E27FC236}">
                    <a16:creationId xmlns:a16="http://schemas.microsoft.com/office/drawing/2014/main" id="{5938C679-0349-DE13-FBA9-E94E0D6CEBE2}"/>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7" name="Freeform: Shape 87">
                <a:extLst>
                  <a:ext uri="{FF2B5EF4-FFF2-40B4-BE49-F238E27FC236}">
                    <a16:creationId xmlns:a16="http://schemas.microsoft.com/office/drawing/2014/main" id="{2D974E00-DF5F-75CC-16AE-405CCAA3277E}"/>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8" name="Freeform: Shape 88">
                <a:extLst>
                  <a:ext uri="{FF2B5EF4-FFF2-40B4-BE49-F238E27FC236}">
                    <a16:creationId xmlns:a16="http://schemas.microsoft.com/office/drawing/2014/main" id="{EA853D67-F9D7-129B-49E2-A043D2B680F1}"/>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9" name="Freeform: Shape 89">
                <a:extLst>
                  <a:ext uri="{FF2B5EF4-FFF2-40B4-BE49-F238E27FC236}">
                    <a16:creationId xmlns:a16="http://schemas.microsoft.com/office/drawing/2014/main" id="{593FDBD7-00D6-EA95-1DDB-CB62AAB88226}"/>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0" name="Freeform: Shape 90">
                <a:extLst>
                  <a:ext uri="{FF2B5EF4-FFF2-40B4-BE49-F238E27FC236}">
                    <a16:creationId xmlns:a16="http://schemas.microsoft.com/office/drawing/2014/main" id="{01A60AEB-EC2E-7127-E0FC-C67FE7AE2C69}"/>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1" name="Freeform: Shape 91">
                <a:extLst>
                  <a:ext uri="{FF2B5EF4-FFF2-40B4-BE49-F238E27FC236}">
                    <a16:creationId xmlns:a16="http://schemas.microsoft.com/office/drawing/2014/main" id="{E9F07EC7-1555-2804-15F7-D60E364D92C5}"/>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2" name="Freeform: Shape 92">
                <a:extLst>
                  <a:ext uri="{FF2B5EF4-FFF2-40B4-BE49-F238E27FC236}">
                    <a16:creationId xmlns:a16="http://schemas.microsoft.com/office/drawing/2014/main" id="{74A85764-A023-14A1-39F2-E95BC9BBCDFA}"/>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3" name="Freeform: Shape 93">
                <a:extLst>
                  <a:ext uri="{FF2B5EF4-FFF2-40B4-BE49-F238E27FC236}">
                    <a16:creationId xmlns:a16="http://schemas.microsoft.com/office/drawing/2014/main" id="{11784167-8EB7-16E5-D7B2-1A133B7210B9}"/>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4" name="Freeform: Shape 94">
                <a:extLst>
                  <a:ext uri="{FF2B5EF4-FFF2-40B4-BE49-F238E27FC236}">
                    <a16:creationId xmlns:a16="http://schemas.microsoft.com/office/drawing/2014/main" id="{E4EDD718-7216-4E64-8134-B58C333E2E1A}"/>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5" name="Freeform: Shape 95">
                <a:extLst>
                  <a:ext uri="{FF2B5EF4-FFF2-40B4-BE49-F238E27FC236}">
                    <a16:creationId xmlns:a16="http://schemas.microsoft.com/office/drawing/2014/main" id="{FD379A79-2CD3-2E02-75EE-47063825DE52}"/>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6" name="Freeform: Shape 96">
                <a:extLst>
                  <a:ext uri="{FF2B5EF4-FFF2-40B4-BE49-F238E27FC236}">
                    <a16:creationId xmlns:a16="http://schemas.microsoft.com/office/drawing/2014/main" id="{0A49E6F9-F36A-043D-7DC3-C696BA7C8504}"/>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7" name="Freeform: Shape 97">
                <a:extLst>
                  <a:ext uri="{FF2B5EF4-FFF2-40B4-BE49-F238E27FC236}">
                    <a16:creationId xmlns:a16="http://schemas.microsoft.com/office/drawing/2014/main" id="{1E6C4272-0AB1-29FA-F94C-CB0EDF0B5C20}"/>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8" name="Freeform: Shape 98">
                <a:extLst>
                  <a:ext uri="{FF2B5EF4-FFF2-40B4-BE49-F238E27FC236}">
                    <a16:creationId xmlns:a16="http://schemas.microsoft.com/office/drawing/2014/main" id="{1969EB1F-C3A6-EED2-FB60-A8B8CF72568F}"/>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9" name="Freeform: Shape 99">
                <a:extLst>
                  <a:ext uri="{FF2B5EF4-FFF2-40B4-BE49-F238E27FC236}">
                    <a16:creationId xmlns:a16="http://schemas.microsoft.com/office/drawing/2014/main" id="{080A1C3C-7C2A-119D-63DB-B8DB7E3069F8}"/>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0" name="Freeform: Shape 100">
                <a:extLst>
                  <a:ext uri="{FF2B5EF4-FFF2-40B4-BE49-F238E27FC236}">
                    <a16:creationId xmlns:a16="http://schemas.microsoft.com/office/drawing/2014/main" id="{403384C0-0E84-80C8-7B77-E7E9E6FD1F3C}"/>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1" name="Freeform: Shape 101">
                <a:extLst>
                  <a:ext uri="{FF2B5EF4-FFF2-40B4-BE49-F238E27FC236}">
                    <a16:creationId xmlns:a16="http://schemas.microsoft.com/office/drawing/2014/main" id="{BA1C48B6-AE07-2941-E934-0E3F6B6FE21E}"/>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2" name="Freeform: Shape 102">
                <a:extLst>
                  <a:ext uri="{FF2B5EF4-FFF2-40B4-BE49-F238E27FC236}">
                    <a16:creationId xmlns:a16="http://schemas.microsoft.com/office/drawing/2014/main" id="{CB6AA09D-6DB3-5BAD-9ECC-2024EBE8FEF0}"/>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3" name="Freeform: Shape 103">
                <a:extLst>
                  <a:ext uri="{FF2B5EF4-FFF2-40B4-BE49-F238E27FC236}">
                    <a16:creationId xmlns:a16="http://schemas.microsoft.com/office/drawing/2014/main" id="{4C42C4E7-3864-C07D-9B6C-41F3CEFE424E}"/>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4" name="Freeform: Shape 104">
                <a:extLst>
                  <a:ext uri="{FF2B5EF4-FFF2-40B4-BE49-F238E27FC236}">
                    <a16:creationId xmlns:a16="http://schemas.microsoft.com/office/drawing/2014/main" id="{DBE5CFD8-D519-4CB4-2BD5-43E27670A21E}"/>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5" name="Freeform: Shape 105">
                <a:extLst>
                  <a:ext uri="{FF2B5EF4-FFF2-40B4-BE49-F238E27FC236}">
                    <a16:creationId xmlns:a16="http://schemas.microsoft.com/office/drawing/2014/main" id="{FD8A1119-5025-1420-696C-8C5E7B75AA1A}"/>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6" name="Freeform: Shape 106">
                <a:extLst>
                  <a:ext uri="{FF2B5EF4-FFF2-40B4-BE49-F238E27FC236}">
                    <a16:creationId xmlns:a16="http://schemas.microsoft.com/office/drawing/2014/main" id="{1824A5D9-1CF2-58AD-5374-8AED10A1A746}"/>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7" name="Freeform: Shape 107">
                <a:extLst>
                  <a:ext uri="{FF2B5EF4-FFF2-40B4-BE49-F238E27FC236}">
                    <a16:creationId xmlns:a16="http://schemas.microsoft.com/office/drawing/2014/main" id="{B3B9AD80-E9CD-D10F-0FFB-4728B02FAA46}"/>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8" name="Freeform: Shape 108">
                <a:extLst>
                  <a:ext uri="{FF2B5EF4-FFF2-40B4-BE49-F238E27FC236}">
                    <a16:creationId xmlns:a16="http://schemas.microsoft.com/office/drawing/2014/main" id="{BCD112E9-7487-A674-00D2-88957013B075}"/>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9" name="Freeform: Shape 109">
                <a:extLst>
                  <a:ext uri="{FF2B5EF4-FFF2-40B4-BE49-F238E27FC236}">
                    <a16:creationId xmlns:a16="http://schemas.microsoft.com/office/drawing/2014/main" id="{CF79EBF1-51A7-A60E-4F1F-3D8DDC9476F3}"/>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0" name="Freeform: Shape 110">
                <a:extLst>
                  <a:ext uri="{FF2B5EF4-FFF2-40B4-BE49-F238E27FC236}">
                    <a16:creationId xmlns:a16="http://schemas.microsoft.com/office/drawing/2014/main" id="{3BEB73E2-4B97-F4F6-93E1-FBBF269EC1B4}"/>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1" name="Freeform: Shape 111">
                <a:extLst>
                  <a:ext uri="{FF2B5EF4-FFF2-40B4-BE49-F238E27FC236}">
                    <a16:creationId xmlns:a16="http://schemas.microsoft.com/office/drawing/2014/main" id="{7EB25DCB-F119-0B90-EA16-C470E9B87E11}"/>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2" name="Freeform: Shape 112">
                <a:extLst>
                  <a:ext uri="{FF2B5EF4-FFF2-40B4-BE49-F238E27FC236}">
                    <a16:creationId xmlns:a16="http://schemas.microsoft.com/office/drawing/2014/main" id="{9D5C73C4-A749-500B-F305-9133549628E4}"/>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3" name="Freeform: Shape 113">
                <a:extLst>
                  <a:ext uri="{FF2B5EF4-FFF2-40B4-BE49-F238E27FC236}">
                    <a16:creationId xmlns:a16="http://schemas.microsoft.com/office/drawing/2014/main" id="{DFA364EF-2B04-E3C5-EAAF-879C974CAF76}"/>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4" name="Freeform: Shape 114">
                <a:extLst>
                  <a:ext uri="{FF2B5EF4-FFF2-40B4-BE49-F238E27FC236}">
                    <a16:creationId xmlns:a16="http://schemas.microsoft.com/office/drawing/2014/main" id="{BF3BA3FF-B1FB-8D77-9F13-32F8481B2DB9}"/>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5" name="Freeform: Shape 115">
                <a:extLst>
                  <a:ext uri="{FF2B5EF4-FFF2-40B4-BE49-F238E27FC236}">
                    <a16:creationId xmlns:a16="http://schemas.microsoft.com/office/drawing/2014/main" id="{AD7963AA-D453-D5BF-6769-7FA5C82F252F}"/>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6" name="Freeform: Shape 116">
                <a:extLst>
                  <a:ext uri="{FF2B5EF4-FFF2-40B4-BE49-F238E27FC236}">
                    <a16:creationId xmlns:a16="http://schemas.microsoft.com/office/drawing/2014/main" id="{0E46B4CB-0AB5-B76C-0438-2FEE4FB0EB6B}"/>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7" name="Freeform: Shape 117">
                <a:extLst>
                  <a:ext uri="{FF2B5EF4-FFF2-40B4-BE49-F238E27FC236}">
                    <a16:creationId xmlns:a16="http://schemas.microsoft.com/office/drawing/2014/main" id="{4D541992-F85E-F954-D840-F3F07F42C0AE}"/>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8" name="Freeform: Shape 118">
                <a:extLst>
                  <a:ext uri="{FF2B5EF4-FFF2-40B4-BE49-F238E27FC236}">
                    <a16:creationId xmlns:a16="http://schemas.microsoft.com/office/drawing/2014/main" id="{B3DAF1C0-2ED4-E8F3-2884-9D02862F9815}"/>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9" name="Freeform: Shape 119">
                <a:extLst>
                  <a:ext uri="{FF2B5EF4-FFF2-40B4-BE49-F238E27FC236}">
                    <a16:creationId xmlns:a16="http://schemas.microsoft.com/office/drawing/2014/main" id="{0D22276C-A8CD-2471-09A3-2BD4F0AE3400}"/>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0" name="Freeform: Shape 120">
                <a:extLst>
                  <a:ext uri="{FF2B5EF4-FFF2-40B4-BE49-F238E27FC236}">
                    <a16:creationId xmlns:a16="http://schemas.microsoft.com/office/drawing/2014/main" id="{D0D0F733-8CD2-0484-9898-EDB3F9569682}"/>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1" name="Freeform: Shape 121">
                <a:extLst>
                  <a:ext uri="{FF2B5EF4-FFF2-40B4-BE49-F238E27FC236}">
                    <a16:creationId xmlns:a16="http://schemas.microsoft.com/office/drawing/2014/main" id="{140DEAD7-A7F8-2287-D0AB-D691D9B69874}"/>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2" name="Freeform: Shape 122">
                <a:extLst>
                  <a:ext uri="{FF2B5EF4-FFF2-40B4-BE49-F238E27FC236}">
                    <a16:creationId xmlns:a16="http://schemas.microsoft.com/office/drawing/2014/main" id="{87B5F0A3-1E0F-9849-604E-046DBE165291}"/>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3" name="Freeform: Shape 123">
                <a:extLst>
                  <a:ext uri="{FF2B5EF4-FFF2-40B4-BE49-F238E27FC236}">
                    <a16:creationId xmlns:a16="http://schemas.microsoft.com/office/drawing/2014/main" id="{6CC4D0A9-C5E6-5BB2-AC8C-2E0ED818727C}"/>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4" name="Freeform: Shape 124">
                <a:extLst>
                  <a:ext uri="{FF2B5EF4-FFF2-40B4-BE49-F238E27FC236}">
                    <a16:creationId xmlns:a16="http://schemas.microsoft.com/office/drawing/2014/main" id="{6B610623-1792-151D-9337-3BC533D92EA2}"/>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5" name="Freeform: Shape 125">
                <a:extLst>
                  <a:ext uri="{FF2B5EF4-FFF2-40B4-BE49-F238E27FC236}">
                    <a16:creationId xmlns:a16="http://schemas.microsoft.com/office/drawing/2014/main" id="{E102D49A-A3A5-E9E7-2D85-5A1F5C5F0358}"/>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6" name="Freeform: Shape 126">
                <a:extLst>
                  <a:ext uri="{FF2B5EF4-FFF2-40B4-BE49-F238E27FC236}">
                    <a16:creationId xmlns:a16="http://schemas.microsoft.com/office/drawing/2014/main" id="{5E1AA7A8-C957-5970-41A0-0ABD7008FC72}"/>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7" name="Freeform: Shape 127">
                <a:extLst>
                  <a:ext uri="{FF2B5EF4-FFF2-40B4-BE49-F238E27FC236}">
                    <a16:creationId xmlns:a16="http://schemas.microsoft.com/office/drawing/2014/main" id="{82AAE1F3-C14D-2468-FECF-1F161DC5AB07}"/>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8" name="Freeform: Shape 128">
                <a:extLst>
                  <a:ext uri="{FF2B5EF4-FFF2-40B4-BE49-F238E27FC236}">
                    <a16:creationId xmlns:a16="http://schemas.microsoft.com/office/drawing/2014/main" id="{46200775-0E9C-083F-8A2E-17E0C8DA53CB}"/>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9" name="Freeform: Shape 129">
                <a:extLst>
                  <a:ext uri="{FF2B5EF4-FFF2-40B4-BE49-F238E27FC236}">
                    <a16:creationId xmlns:a16="http://schemas.microsoft.com/office/drawing/2014/main" id="{7337E06D-25F5-CD40-F5BE-A0950D0A1C31}"/>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0" name="Freeform: Shape 130">
                <a:extLst>
                  <a:ext uri="{FF2B5EF4-FFF2-40B4-BE49-F238E27FC236}">
                    <a16:creationId xmlns:a16="http://schemas.microsoft.com/office/drawing/2014/main" id="{D3518F01-15A4-6132-05F5-97B847F89A95}"/>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1" name="Freeform: Shape 131">
                <a:extLst>
                  <a:ext uri="{FF2B5EF4-FFF2-40B4-BE49-F238E27FC236}">
                    <a16:creationId xmlns:a16="http://schemas.microsoft.com/office/drawing/2014/main" id="{FB7B2F17-BE0A-ABAF-26D9-6B0993EACCF8}"/>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2" name="Freeform: Shape 132">
                <a:extLst>
                  <a:ext uri="{FF2B5EF4-FFF2-40B4-BE49-F238E27FC236}">
                    <a16:creationId xmlns:a16="http://schemas.microsoft.com/office/drawing/2014/main" id="{B51FF654-3479-8BAD-491F-F9D68B0E05E0}"/>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3" name="Freeform: Shape 133">
                <a:extLst>
                  <a:ext uri="{FF2B5EF4-FFF2-40B4-BE49-F238E27FC236}">
                    <a16:creationId xmlns:a16="http://schemas.microsoft.com/office/drawing/2014/main" id="{F99E2CA4-CDDB-947B-F5A0-3D3605EDD2E1}"/>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4" name="Freeform: Shape 134">
                <a:extLst>
                  <a:ext uri="{FF2B5EF4-FFF2-40B4-BE49-F238E27FC236}">
                    <a16:creationId xmlns:a16="http://schemas.microsoft.com/office/drawing/2014/main" id="{372A8BFF-E1FC-6A2A-674C-EBC1BE5A685F}"/>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5" name="Freeform: Shape 135">
                <a:extLst>
                  <a:ext uri="{FF2B5EF4-FFF2-40B4-BE49-F238E27FC236}">
                    <a16:creationId xmlns:a16="http://schemas.microsoft.com/office/drawing/2014/main" id="{CE5B82FD-8D94-BF46-64CC-5284685F6DE9}"/>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6" name="Freeform: Shape 136">
                <a:extLst>
                  <a:ext uri="{FF2B5EF4-FFF2-40B4-BE49-F238E27FC236}">
                    <a16:creationId xmlns:a16="http://schemas.microsoft.com/office/drawing/2014/main" id="{7B6ABC6D-080F-59C6-0B54-6234CE11A776}"/>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7" name="Freeform: Shape 137">
                <a:extLst>
                  <a:ext uri="{FF2B5EF4-FFF2-40B4-BE49-F238E27FC236}">
                    <a16:creationId xmlns:a16="http://schemas.microsoft.com/office/drawing/2014/main" id="{421949D6-D526-B7F5-F656-E48BC5BB0FB4}"/>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8" name="Freeform: Shape 138">
                <a:extLst>
                  <a:ext uri="{FF2B5EF4-FFF2-40B4-BE49-F238E27FC236}">
                    <a16:creationId xmlns:a16="http://schemas.microsoft.com/office/drawing/2014/main" id="{50B5D326-0777-3504-0D13-F32AA8FDB08D}"/>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9" name="Freeform: Shape 139">
                <a:extLst>
                  <a:ext uri="{FF2B5EF4-FFF2-40B4-BE49-F238E27FC236}">
                    <a16:creationId xmlns:a16="http://schemas.microsoft.com/office/drawing/2014/main" id="{DD28A1A5-617D-FD8A-BDDD-911A55A01242}"/>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0" name="Freeform: Shape 140">
                <a:extLst>
                  <a:ext uri="{FF2B5EF4-FFF2-40B4-BE49-F238E27FC236}">
                    <a16:creationId xmlns:a16="http://schemas.microsoft.com/office/drawing/2014/main" id="{67BB6685-DEE6-B817-C42B-6D74CCF7F5C8}"/>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1" name="Freeform: Shape 141">
                <a:extLst>
                  <a:ext uri="{FF2B5EF4-FFF2-40B4-BE49-F238E27FC236}">
                    <a16:creationId xmlns:a16="http://schemas.microsoft.com/office/drawing/2014/main" id="{B1D909CF-B651-003A-B2AC-9FAFD4A69ACF}"/>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2" name="Freeform: Shape 142">
                <a:extLst>
                  <a:ext uri="{FF2B5EF4-FFF2-40B4-BE49-F238E27FC236}">
                    <a16:creationId xmlns:a16="http://schemas.microsoft.com/office/drawing/2014/main" id="{48AE7FAE-4E10-9DEE-F3DA-7A55976B85B5}"/>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3" name="Freeform: Shape 143">
                <a:extLst>
                  <a:ext uri="{FF2B5EF4-FFF2-40B4-BE49-F238E27FC236}">
                    <a16:creationId xmlns:a16="http://schemas.microsoft.com/office/drawing/2014/main" id="{1B919CB7-DA32-F684-EE7A-42B6B2BB5426}"/>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4" name="Freeform: Shape 144">
                <a:extLst>
                  <a:ext uri="{FF2B5EF4-FFF2-40B4-BE49-F238E27FC236}">
                    <a16:creationId xmlns:a16="http://schemas.microsoft.com/office/drawing/2014/main" id="{93B0E553-3DE2-FC5C-43AB-A0B92A9BC49B}"/>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5" name="Freeform: Shape 145">
                <a:extLst>
                  <a:ext uri="{FF2B5EF4-FFF2-40B4-BE49-F238E27FC236}">
                    <a16:creationId xmlns:a16="http://schemas.microsoft.com/office/drawing/2014/main" id="{6B079F88-3D2B-A0A8-1113-1484C40A663A}"/>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6" name="Freeform: Shape 146">
                <a:extLst>
                  <a:ext uri="{FF2B5EF4-FFF2-40B4-BE49-F238E27FC236}">
                    <a16:creationId xmlns:a16="http://schemas.microsoft.com/office/drawing/2014/main" id="{3D78C863-1DC4-CE0F-CF8D-2BFBD0D8022D}"/>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7" name="Freeform: Shape 147">
                <a:extLst>
                  <a:ext uri="{FF2B5EF4-FFF2-40B4-BE49-F238E27FC236}">
                    <a16:creationId xmlns:a16="http://schemas.microsoft.com/office/drawing/2014/main" id="{3AFDAC4E-3421-2EAB-009D-3040221CCA12}"/>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8" name="Freeform: Shape 148">
                <a:extLst>
                  <a:ext uri="{FF2B5EF4-FFF2-40B4-BE49-F238E27FC236}">
                    <a16:creationId xmlns:a16="http://schemas.microsoft.com/office/drawing/2014/main" id="{03FE8CB1-A5AE-E08D-9D40-B6183FC0C0A6}"/>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9" name="Freeform: Shape 149">
                <a:extLst>
                  <a:ext uri="{FF2B5EF4-FFF2-40B4-BE49-F238E27FC236}">
                    <a16:creationId xmlns:a16="http://schemas.microsoft.com/office/drawing/2014/main" id="{A88DABA4-0745-642A-D701-604C097ADCA4}"/>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0" name="Freeform: Shape 150">
                <a:extLst>
                  <a:ext uri="{FF2B5EF4-FFF2-40B4-BE49-F238E27FC236}">
                    <a16:creationId xmlns:a16="http://schemas.microsoft.com/office/drawing/2014/main" id="{88A6D7EE-37E1-1D88-29AB-7CC37E9A13F8}"/>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1" name="Freeform: Shape 151">
                <a:extLst>
                  <a:ext uri="{FF2B5EF4-FFF2-40B4-BE49-F238E27FC236}">
                    <a16:creationId xmlns:a16="http://schemas.microsoft.com/office/drawing/2014/main" id="{F6163C34-55B6-CD17-0A44-901E1110A86B}"/>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2" name="Freeform: Shape 152">
                <a:extLst>
                  <a:ext uri="{FF2B5EF4-FFF2-40B4-BE49-F238E27FC236}">
                    <a16:creationId xmlns:a16="http://schemas.microsoft.com/office/drawing/2014/main" id="{F915657D-11AF-F6CF-122B-052B99166A44}"/>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3" name="Freeform: Shape 153">
                <a:extLst>
                  <a:ext uri="{FF2B5EF4-FFF2-40B4-BE49-F238E27FC236}">
                    <a16:creationId xmlns:a16="http://schemas.microsoft.com/office/drawing/2014/main" id="{82E3DE3F-1E1C-C279-F4C7-A4DC56426F21}"/>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4" name="Freeform: Shape 154">
                <a:extLst>
                  <a:ext uri="{FF2B5EF4-FFF2-40B4-BE49-F238E27FC236}">
                    <a16:creationId xmlns:a16="http://schemas.microsoft.com/office/drawing/2014/main" id="{C8A08E05-B55D-C5C3-0E6B-42B0B48F3635}"/>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5" name="Freeform: Shape 155">
                <a:extLst>
                  <a:ext uri="{FF2B5EF4-FFF2-40B4-BE49-F238E27FC236}">
                    <a16:creationId xmlns:a16="http://schemas.microsoft.com/office/drawing/2014/main" id="{A629544A-EB13-55A4-33CE-F08F82B86213}"/>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6" name="Freeform: Shape 156">
                <a:extLst>
                  <a:ext uri="{FF2B5EF4-FFF2-40B4-BE49-F238E27FC236}">
                    <a16:creationId xmlns:a16="http://schemas.microsoft.com/office/drawing/2014/main" id="{6B8C8DED-2DFA-682F-DFED-E9CBD5563440}"/>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7" name="Freeform: Shape 157">
                <a:extLst>
                  <a:ext uri="{FF2B5EF4-FFF2-40B4-BE49-F238E27FC236}">
                    <a16:creationId xmlns:a16="http://schemas.microsoft.com/office/drawing/2014/main" id="{17B2668C-70A6-85A8-2C9F-289A905CB735}"/>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8" name="Freeform: Shape 158">
                <a:extLst>
                  <a:ext uri="{FF2B5EF4-FFF2-40B4-BE49-F238E27FC236}">
                    <a16:creationId xmlns:a16="http://schemas.microsoft.com/office/drawing/2014/main" id="{C6C3DE48-9917-08A1-228F-1672529C23D4}"/>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9" name="Freeform: Shape 159">
                <a:extLst>
                  <a:ext uri="{FF2B5EF4-FFF2-40B4-BE49-F238E27FC236}">
                    <a16:creationId xmlns:a16="http://schemas.microsoft.com/office/drawing/2014/main" id="{CFFC2B05-F175-1F00-66B9-785A7B21ACEE}"/>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0" name="Freeform: Shape 160">
                <a:extLst>
                  <a:ext uri="{FF2B5EF4-FFF2-40B4-BE49-F238E27FC236}">
                    <a16:creationId xmlns:a16="http://schemas.microsoft.com/office/drawing/2014/main" id="{FDDD06D3-606A-52D6-AB26-01F9C1C4395D}"/>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1" name="Freeform: Shape 161">
                <a:extLst>
                  <a:ext uri="{FF2B5EF4-FFF2-40B4-BE49-F238E27FC236}">
                    <a16:creationId xmlns:a16="http://schemas.microsoft.com/office/drawing/2014/main" id="{1FE13162-D353-B49F-8CD9-1032C24F1407}"/>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2" name="Freeform: Shape 162">
                <a:extLst>
                  <a:ext uri="{FF2B5EF4-FFF2-40B4-BE49-F238E27FC236}">
                    <a16:creationId xmlns:a16="http://schemas.microsoft.com/office/drawing/2014/main" id="{74B23CB6-C4FE-3FBD-96D4-E615DBE41175}"/>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3" name="Freeform: Shape 163">
                <a:extLst>
                  <a:ext uri="{FF2B5EF4-FFF2-40B4-BE49-F238E27FC236}">
                    <a16:creationId xmlns:a16="http://schemas.microsoft.com/office/drawing/2014/main" id="{E4930FAE-0250-6804-6436-AC6D420F5151}"/>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4" name="Freeform: Shape 164">
                <a:extLst>
                  <a:ext uri="{FF2B5EF4-FFF2-40B4-BE49-F238E27FC236}">
                    <a16:creationId xmlns:a16="http://schemas.microsoft.com/office/drawing/2014/main" id="{20E4A33F-ADBE-9E80-3C62-EA9E732EA25A}"/>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5" name="Freeform: Shape 165">
                <a:extLst>
                  <a:ext uri="{FF2B5EF4-FFF2-40B4-BE49-F238E27FC236}">
                    <a16:creationId xmlns:a16="http://schemas.microsoft.com/office/drawing/2014/main" id="{7084687E-D9C6-1FFE-C2ED-5442F142C8B2}"/>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6" name="Freeform: Shape 166">
                <a:extLst>
                  <a:ext uri="{FF2B5EF4-FFF2-40B4-BE49-F238E27FC236}">
                    <a16:creationId xmlns:a16="http://schemas.microsoft.com/office/drawing/2014/main" id="{E9B88A27-6C0D-46BC-E6EC-5B7919B07ECA}"/>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7" name="Freeform: Shape 167">
                <a:extLst>
                  <a:ext uri="{FF2B5EF4-FFF2-40B4-BE49-F238E27FC236}">
                    <a16:creationId xmlns:a16="http://schemas.microsoft.com/office/drawing/2014/main" id="{382E1CCA-3109-005A-F162-D59502FF9300}"/>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8" name="Freeform: Shape 168">
                <a:extLst>
                  <a:ext uri="{FF2B5EF4-FFF2-40B4-BE49-F238E27FC236}">
                    <a16:creationId xmlns:a16="http://schemas.microsoft.com/office/drawing/2014/main" id="{26A65198-9AE3-3ABC-5968-F8AB2A2B4FCE}"/>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9" name="Freeform: Shape 169">
                <a:extLst>
                  <a:ext uri="{FF2B5EF4-FFF2-40B4-BE49-F238E27FC236}">
                    <a16:creationId xmlns:a16="http://schemas.microsoft.com/office/drawing/2014/main" id="{5F1BC753-1FB4-C2FE-05F6-DB186676E3C6}"/>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0" name="Freeform: Shape 170">
                <a:extLst>
                  <a:ext uri="{FF2B5EF4-FFF2-40B4-BE49-F238E27FC236}">
                    <a16:creationId xmlns:a16="http://schemas.microsoft.com/office/drawing/2014/main" id="{B0735C39-ABD1-35E3-F753-66FFAF8DE3CD}"/>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1" name="Freeform: Shape 171">
                <a:extLst>
                  <a:ext uri="{FF2B5EF4-FFF2-40B4-BE49-F238E27FC236}">
                    <a16:creationId xmlns:a16="http://schemas.microsoft.com/office/drawing/2014/main" id="{B395EE55-869A-B751-21CD-E42D7255F76D}"/>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2" name="Freeform: Shape 172">
                <a:extLst>
                  <a:ext uri="{FF2B5EF4-FFF2-40B4-BE49-F238E27FC236}">
                    <a16:creationId xmlns:a16="http://schemas.microsoft.com/office/drawing/2014/main" id="{4DE2E3BD-E49D-D8E1-6CC1-1D9E6D4717A2}"/>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3" name="Freeform: Shape 173">
                <a:extLst>
                  <a:ext uri="{FF2B5EF4-FFF2-40B4-BE49-F238E27FC236}">
                    <a16:creationId xmlns:a16="http://schemas.microsoft.com/office/drawing/2014/main" id="{5F8FE727-1E21-B715-923E-F1CC989F8E9A}"/>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4" name="Freeform: Shape 174">
                <a:extLst>
                  <a:ext uri="{FF2B5EF4-FFF2-40B4-BE49-F238E27FC236}">
                    <a16:creationId xmlns:a16="http://schemas.microsoft.com/office/drawing/2014/main" id="{9A702277-B0D7-F97F-815A-399F77A4BA55}"/>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5" name="Freeform: Shape 175">
                <a:extLst>
                  <a:ext uri="{FF2B5EF4-FFF2-40B4-BE49-F238E27FC236}">
                    <a16:creationId xmlns:a16="http://schemas.microsoft.com/office/drawing/2014/main" id="{90557CC9-09C6-C65D-E2AC-17A7D43D5C4B}"/>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6" name="Freeform: Shape 176">
                <a:extLst>
                  <a:ext uri="{FF2B5EF4-FFF2-40B4-BE49-F238E27FC236}">
                    <a16:creationId xmlns:a16="http://schemas.microsoft.com/office/drawing/2014/main" id="{4FE12430-0C5F-2C04-8D45-BF183C11C799}"/>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7" name="Freeform: Shape 177">
                <a:extLst>
                  <a:ext uri="{FF2B5EF4-FFF2-40B4-BE49-F238E27FC236}">
                    <a16:creationId xmlns:a16="http://schemas.microsoft.com/office/drawing/2014/main" id="{3C0DB4CD-8D19-215F-28FF-491B4FA1D99B}"/>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8" name="Freeform: Shape 178">
                <a:extLst>
                  <a:ext uri="{FF2B5EF4-FFF2-40B4-BE49-F238E27FC236}">
                    <a16:creationId xmlns:a16="http://schemas.microsoft.com/office/drawing/2014/main" id="{FEC591D2-3C01-8D4D-ECA4-2DD558A4B7F6}"/>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9" name="Freeform: Shape 179">
                <a:extLst>
                  <a:ext uri="{FF2B5EF4-FFF2-40B4-BE49-F238E27FC236}">
                    <a16:creationId xmlns:a16="http://schemas.microsoft.com/office/drawing/2014/main" id="{86BF166E-8E64-9829-72C5-048930B1B968}"/>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0" name="Freeform: Shape 180">
                <a:extLst>
                  <a:ext uri="{FF2B5EF4-FFF2-40B4-BE49-F238E27FC236}">
                    <a16:creationId xmlns:a16="http://schemas.microsoft.com/office/drawing/2014/main" id="{C8894A38-D2D2-F2B0-EDF6-42DD78E6D205}"/>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1" name="Freeform: Shape 181">
                <a:extLst>
                  <a:ext uri="{FF2B5EF4-FFF2-40B4-BE49-F238E27FC236}">
                    <a16:creationId xmlns:a16="http://schemas.microsoft.com/office/drawing/2014/main" id="{5B5F96A1-8517-091E-DBF9-4816D2F885C5}"/>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2" name="Freeform: Shape 182">
                <a:extLst>
                  <a:ext uri="{FF2B5EF4-FFF2-40B4-BE49-F238E27FC236}">
                    <a16:creationId xmlns:a16="http://schemas.microsoft.com/office/drawing/2014/main" id="{7D068E4A-6D4A-CBFD-AAA8-5EE5949B278F}"/>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3" name="Freeform: Shape 183">
                <a:extLst>
                  <a:ext uri="{FF2B5EF4-FFF2-40B4-BE49-F238E27FC236}">
                    <a16:creationId xmlns:a16="http://schemas.microsoft.com/office/drawing/2014/main" id="{D10676ED-9B91-0E63-F953-D328DCB50331}"/>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4" name="Freeform: Shape 184">
                <a:extLst>
                  <a:ext uri="{FF2B5EF4-FFF2-40B4-BE49-F238E27FC236}">
                    <a16:creationId xmlns:a16="http://schemas.microsoft.com/office/drawing/2014/main" id="{E7834426-6445-B132-4D3C-1A015D51BDFE}"/>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5" name="Freeform: Shape 185">
                <a:extLst>
                  <a:ext uri="{FF2B5EF4-FFF2-40B4-BE49-F238E27FC236}">
                    <a16:creationId xmlns:a16="http://schemas.microsoft.com/office/drawing/2014/main" id="{561AD3EB-EB3B-B171-F18E-139FFE116966}"/>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6" name="Freeform: Shape 186">
                <a:extLst>
                  <a:ext uri="{FF2B5EF4-FFF2-40B4-BE49-F238E27FC236}">
                    <a16:creationId xmlns:a16="http://schemas.microsoft.com/office/drawing/2014/main" id="{BA5A63FA-7CAF-EB9A-10AD-9D5FA760279A}"/>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7" name="Freeform: Shape 187">
                <a:extLst>
                  <a:ext uri="{FF2B5EF4-FFF2-40B4-BE49-F238E27FC236}">
                    <a16:creationId xmlns:a16="http://schemas.microsoft.com/office/drawing/2014/main" id="{E0FDE457-A9CC-667A-1B47-CB92EEEC6BC4}"/>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8" name="Freeform: Shape 188">
                <a:extLst>
                  <a:ext uri="{FF2B5EF4-FFF2-40B4-BE49-F238E27FC236}">
                    <a16:creationId xmlns:a16="http://schemas.microsoft.com/office/drawing/2014/main" id="{02B8D8D2-E31E-E217-5724-5DF6093C8EDB}"/>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9" name="Freeform: Shape 189">
                <a:extLst>
                  <a:ext uri="{FF2B5EF4-FFF2-40B4-BE49-F238E27FC236}">
                    <a16:creationId xmlns:a16="http://schemas.microsoft.com/office/drawing/2014/main" id="{5CF32446-FCD4-B5DC-AE53-CCC0161BFA64}"/>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0" name="Freeform: Shape 190">
                <a:extLst>
                  <a:ext uri="{FF2B5EF4-FFF2-40B4-BE49-F238E27FC236}">
                    <a16:creationId xmlns:a16="http://schemas.microsoft.com/office/drawing/2014/main" id="{28CFA943-8C5B-1ACC-E1EC-98EF6C2A2101}"/>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1" name="Freeform: Shape 191">
                <a:extLst>
                  <a:ext uri="{FF2B5EF4-FFF2-40B4-BE49-F238E27FC236}">
                    <a16:creationId xmlns:a16="http://schemas.microsoft.com/office/drawing/2014/main" id="{82A4DAA0-1FE5-C3B8-7BE4-4FEBF1832AC2}"/>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2" name="Freeform: Shape 192">
                <a:extLst>
                  <a:ext uri="{FF2B5EF4-FFF2-40B4-BE49-F238E27FC236}">
                    <a16:creationId xmlns:a16="http://schemas.microsoft.com/office/drawing/2014/main" id="{5C92F1F5-305D-F0E3-E44D-E2A8E025B9A6}"/>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3" name="Freeform: Shape 193">
                <a:extLst>
                  <a:ext uri="{FF2B5EF4-FFF2-40B4-BE49-F238E27FC236}">
                    <a16:creationId xmlns:a16="http://schemas.microsoft.com/office/drawing/2014/main" id="{FE0BE80C-E884-80DA-1020-9685DDA95601}"/>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4" name="Freeform: Shape 194">
                <a:extLst>
                  <a:ext uri="{FF2B5EF4-FFF2-40B4-BE49-F238E27FC236}">
                    <a16:creationId xmlns:a16="http://schemas.microsoft.com/office/drawing/2014/main" id="{AA0D8B5F-B218-C5A9-72AB-1D61AA5F3132}"/>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5" name="Freeform: Shape 195">
                <a:extLst>
                  <a:ext uri="{FF2B5EF4-FFF2-40B4-BE49-F238E27FC236}">
                    <a16:creationId xmlns:a16="http://schemas.microsoft.com/office/drawing/2014/main" id="{9A14C358-7531-8E0C-B358-858B1C4AAB30}"/>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sp>
        <p:nvSpPr>
          <p:cNvPr id="356" name="TextBox 5">
            <a:extLst>
              <a:ext uri="{FF2B5EF4-FFF2-40B4-BE49-F238E27FC236}">
                <a16:creationId xmlns:a16="http://schemas.microsoft.com/office/drawing/2014/main" id="{1C6F74CA-BFF0-973C-045E-0282A5988CF3}"/>
              </a:ext>
            </a:extLst>
          </p:cNvPr>
          <p:cNvSpPr txBox="1"/>
          <p:nvPr/>
        </p:nvSpPr>
        <p:spPr>
          <a:xfrm>
            <a:off x="8179865" y="5547225"/>
            <a:ext cx="2454514"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Aptos"/>
                <a:hlinkClick r:id="rId4" tooltip="https://www.jofem.org/index.php/jofem/about/submissions"/>
              </a:rPr>
              <a:t>This Photo</a:t>
            </a:r>
            <a:r>
              <a:rPr lang="en-GB" sz="700" b="0" i="0" u="none" strike="noStrike" kern="1200" cap="none" spc="0" baseline="0">
                <a:solidFill>
                  <a:srgbClr val="FFFFFF"/>
                </a:solidFill>
                <a:uFillTx/>
                <a:latin typeface="Aptos"/>
              </a:rPr>
              <a:t> by Unknown Author is licensed under </a:t>
            </a:r>
            <a:r>
              <a:rPr lang="en-GB" sz="700" b="0" i="0" u="none" strike="noStrike" kern="1200" cap="none" spc="0" baseline="0">
                <a:solidFill>
                  <a:srgbClr val="FFFFFF"/>
                </a:solidFill>
                <a:uFillTx/>
                <a:latin typeface="Aptos"/>
                <a:hlinkClick r:id="rId5" tooltip="https://creativecommons.org/licenses/by-nc/3.0/"/>
              </a:rPr>
              <a:t>CC BY-NC</a:t>
            </a:r>
            <a:endParaRPr lang="en-GB" sz="700" b="0" i="0" u="none" strike="noStrike" kern="1200" cap="none" spc="0" baseline="0">
              <a:solidFill>
                <a:srgbClr val="FFFFFF"/>
              </a:solidFill>
              <a:uFillTx/>
              <a:latin typeface="Apto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Rectangle 15">
            <a:extLst>
              <a:ext uri="{FF2B5EF4-FFF2-40B4-BE49-F238E27FC236}">
                <a16:creationId xmlns:a16="http://schemas.microsoft.com/office/drawing/2014/main" id="{F1F5F3EC-724E-E0D2-AC4E-D6A4BC751B57}"/>
              </a:ext>
            </a:extLst>
          </p:cNvPr>
          <p:cNvSpPr>
            <a:spLocks noMove="1" noResize="1"/>
          </p:cNvSpPr>
          <p:nvPr/>
        </p:nvSpPr>
        <p:spPr>
          <a:xfrm>
            <a:off x="0" y="0"/>
            <a:ext cx="12191996" cy="6861739"/>
          </a:xfrm>
          <a:prstGeom prst="rect">
            <a:avLst/>
          </a:prstGeom>
          <a:solidFill>
            <a:srgbClr val="000000"/>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3" name="Title 1">
            <a:extLst>
              <a:ext uri="{FF2B5EF4-FFF2-40B4-BE49-F238E27FC236}">
                <a16:creationId xmlns:a16="http://schemas.microsoft.com/office/drawing/2014/main" id="{99444934-7D60-454C-D5CF-4CE92A367B1A}"/>
              </a:ext>
            </a:extLst>
          </p:cNvPr>
          <p:cNvSpPr txBox="1">
            <a:spLocks noGrp="1"/>
          </p:cNvSpPr>
          <p:nvPr>
            <p:ph type="ctrTitle"/>
          </p:nvPr>
        </p:nvSpPr>
        <p:spPr>
          <a:xfrm>
            <a:off x="5162254" y="193587"/>
            <a:ext cx="1808756" cy="575797"/>
          </a:xfrm>
        </p:spPr>
        <p:txBody>
          <a:bodyPr anchorCtr="0"/>
          <a:lstStyle/>
          <a:p>
            <a:pPr lvl="0" algn="l"/>
            <a:r>
              <a:rPr lang="en-GB" sz="1800">
                <a:solidFill>
                  <a:srgbClr val="FFFFFF"/>
                </a:solidFill>
                <a:latin typeface="Arial Black" pitchFamily="34"/>
              </a:rPr>
              <a:t>References</a:t>
            </a:r>
            <a:r>
              <a:rPr lang="en-GB" sz="4900">
                <a:solidFill>
                  <a:srgbClr val="FFFFFF"/>
                </a:solidFill>
              </a:rPr>
              <a:t> </a:t>
            </a:r>
          </a:p>
        </p:txBody>
      </p:sp>
      <p:sp>
        <p:nvSpPr>
          <p:cNvPr id="4" name="Subtitle 2">
            <a:extLst>
              <a:ext uri="{FF2B5EF4-FFF2-40B4-BE49-F238E27FC236}">
                <a16:creationId xmlns:a16="http://schemas.microsoft.com/office/drawing/2014/main" id="{DB79C885-B78B-2B92-EF9D-0285ADA84A47}"/>
              </a:ext>
            </a:extLst>
          </p:cNvPr>
          <p:cNvSpPr txBox="1">
            <a:spLocks noGrp="1"/>
          </p:cNvSpPr>
          <p:nvPr>
            <p:ph type="subTitle" idx="1"/>
          </p:nvPr>
        </p:nvSpPr>
        <p:spPr>
          <a:xfrm>
            <a:off x="355280" y="670895"/>
            <a:ext cx="9268971" cy="5993517"/>
          </a:xfrm>
        </p:spPr>
        <p:txBody>
          <a:bodyPr anchorCtr="0">
            <a:noAutofit/>
          </a:bodyPr>
          <a:lstStyle/>
          <a:p>
            <a:pPr lvl="0" algn="l"/>
            <a:r>
              <a:rPr lang="en-GB" sz="1600">
                <a:solidFill>
                  <a:srgbClr val="FFFFFF"/>
                </a:solidFill>
                <a:latin typeface="Arial" pitchFamily="34"/>
                <a:cs typeface="Arial" pitchFamily="34"/>
              </a:rPr>
              <a:t>Ahrefs. (2019</a:t>
            </a:r>
            <a:r>
              <a:rPr lang="en-GB" sz="1600" i="1">
                <a:solidFill>
                  <a:srgbClr val="FFFFFF"/>
                </a:solidFill>
                <a:latin typeface="Arial" pitchFamily="34"/>
                <a:cs typeface="Arial" pitchFamily="34"/>
              </a:rPr>
              <a:t>). Digital marketing for beginners: 7 strategies that work</a:t>
            </a:r>
            <a:r>
              <a:rPr lang="en-GB" sz="1600">
                <a:solidFill>
                  <a:srgbClr val="FFFFFF"/>
                </a:solidFill>
                <a:latin typeface="Arial" pitchFamily="34"/>
                <a:cs typeface="Arial" pitchFamily="34"/>
              </a:rPr>
              <a:t>. [Video]. YouTube. </a:t>
            </a:r>
            <a:r>
              <a:rPr lang="en-GB" sz="1600">
                <a:solidFill>
                  <a:srgbClr val="FFFFFF"/>
                </a:solidFill>
                <a:latin typeface="Arial" pitchFamily="34"/>
                <a:cs typeface="Arial" pitchFamily="34"/>
                <a:hlinkClick r:id="rId2"/>
              </a:rPr>
              <a:t>https://www.youtube.com/watch?v=wZZnxXyES80</a:t>
            </a:r>
            <a:endParaRPr lang="en-GB" sz="1600">
              <a:solidFill>
                <a:srgbClr val="FFFFFF"/>
              </a:solidFill>
              <a:latin typeface="Arial" pitchFamily="34"/>
              <a:cs typeface="Arial" pitchFamily="34"/>
            </a:endParaRPr>
          </a:p>
          <a:p>
            <a:pPr lvl="0" algn="l"/>
            <a:r>
              <a:rPr lang="en-GB" sz="1600">
                <a:solidFill>
                  <a:srgbClr val="FFFFFF"/>
                </a:solidFill>
                <a:latin typeface="Arial" pitchFamily="34"/>
                <a:cs typeface="Arial" pitchFamily="34"/>
              </a:rPr>
              <a:t>Commonwealth of Australia. (2021). </a:t>
            </a:r>
            <a:r>
              <a:rPr lang="en-GB" sz="1600" i="1">
                <a:solidFill>
                  <a:srgbClr val="FFFFFF"/>
                </a:solidFill>
                <a:latin typeface="Arial" pitchFamily="34"/>
                <a:cs typeface="Arial" pitchFamily="34"/>
              </a:rPr>
              <a:t>Develop your marketing plan | business.gov.au</a:t>
            </a:r>
            <a:r>
              <a:rPr lang="en-GB" sz="1600">
                <a:solidFill>
                  <a:srgbClr val="FFFFFF"/>
                </a:solidFill>
                <a:latin typeface="Arial" pitchFamily="34"/>
                <a:cs typeface="Arial" pitchFamily="34"/>
              </a:rPr>
              <a:t>. Support for Businesses in Australia. </a:t>
            </a:r>
            <a:r>
              <a:rPr lang="en-GB" sz="1600">
                <a:solidFill>
                  <a:srgbClr val="FFFFFF"/>
                </a:solidFill>
                <a:latin typeface="Arial" pitchFamily="34"/>
                <a:cs typeface="Arial" pitchFamily="34"/>
                <a:hlinkClick r:id="rId3"/>
              </a:rPr>
              <a:t>https://business.gov.au/planning/business-plans/develop-your-marketing-plan</a:t>
            </a:r>
            <a:endParaRPr lang="en-GB" sz="1600">
              <a:solidFill>
                <a:srgbClr val="FFFFFF"/>
              </a:solidFill>
              <a:latin typeface="Arial" pitchFamily="34"/>
              <a:cs typeface="Arial" pitchFamily="34"/>
            </a:endParaRPr>
          </a:p>
          <a:p>
            <a:pPr lvl="0" algn="l"/>
            <a:r>
              <a:rPr lang="en-GB" sz="1600">
                <a:solidFill>
                  <a:srgbClr val="FFFFFF"/>
                </a:solidFill>
                <a:latin typeface="Arial" pitchFamily="34"/>
                <a:cs typeface="Arial" pitchFamily="34"/>
              </a:rPr>
              <a:t>Luther, W. (2011</a:t>
            </a:r>
            <a:r>
              <a:rPr lang="en-GB" sz="1600" i="1">
                <a:solidFill>
                  <a:srgbClr val="FFFFFF"/>
                </a:solidFill>
                <a:latin typeface="Arial" pitchFamily="34"/>
                <a:cs typeface="Arial" pitchFamily="34"/>
              </a:rPr>
              <a:t>). The marketing plan: How to prepare and implement it </a:t>
            </a:r>
            <a:r>
              <a:rPr lang="en-GB" sz="1600">
                <a:solidFill>
                  <a:srgbClr val="FFFFFF"/>
                </a:solidFill>
                <a:latin typeface="Arial" pitchFamily="34"/>
                <a:cs typeface="Arial" pitchFamily="34"/>
              </a:rPr>
              <a:t>(4th ed.). AMACOM. </a:t>
            </a:r>
            <a:r>
              <a:rPr lang="en-GB" sz="1600">
                <a:solidFill>
                  <a:srgbClr val="FFFFFF"/>
                </a:solidFill>
                <a:latin typeface="Arial" pitchFamily="34"/>
                <a:cs typeface="Arial" pitchFamily="34"/>
                <a:hlinkClick r:id="rId4"/>
              </a:rPr>
              <a:t>https://learning.oreilly.com/library/view/the-marketing-plan/9780814416938/xhtml/ch01.html</a:t>
            </a:r>
            <a:endParaRPr lang="en-GB" sz="1600">
              <a:solidFill>
                <a:srgbClr val="FFFFFF"/>
              </a:solidFill>
              <a:latin typeface="Arial" pitchFamily="34"/>
              <a:cs typeface="Arial" pitchFamily="34"/>
            </a:endParaRPr>
          </a:p>
          <a:p>
            <a:pPr lvl="0" algn="l"/>
            <a:r>
              <a:rPr lang="en-GB" sz="1600">
                <a:solidFill>
                  <a:srgbClr val="FFFFFF"/>
                </a:solidFill>
                <a:latin typeface="Arial" pitchFamily="34"/>
                <a:cs typeface="Arial" pitchFamily="34"/>
              </a:rPr>
              <a:t>McDonald, M., &amp; Wilson, H. (2011</a:t>
            </a:r>
            <a:r>
              <a:rPr lang="en-GB" sz="1600" i="1">
                <a:solidFill>
                  <a:srgbClr val="FFFFFF"/>
                </a:solidFill>
                <a:latin typeface="Arial" pitchFamily="34"/>
                <a:cs typeface="Arial" pitchFamily="34"/>
              </a:rPr>
              <a:t>). Marketing plans: How to prepare them, how to use them</a:t>
            </a:r>
            <a:r>
              <a:rPr lang="en-GB" sz="1600">
                <a:solidFill>
                  <a:srgbClr val="FFFFFF"/>
                </a:solidFill>
                <a:latin typeface="Arial" pitchFamily="34"/>
                <a:cs typeface="Arial" pitchFamily="34"/>
              </a:rPr>
              <a:t> (7th ed.). Wiley. </a:t>
            </a:r>
            <a:r>
              <a:rPr lang="en-GB" sz="1600">
                <a:solidFill>
                  <a:srgbClr val="FFFFFF"/>
                </a:solidFill>
                <a:latin typeface="Arial" pitchFamily="34"/>
                <a:cs typeface="Arial" pitchFamily="34"/>
                <a:hlinkClick r:id="rId5"/>
              </a:rPr>
              <a:t>https://learning.oreilly.com/library/view/marketing-plans-how/9780470670125/</a:t>
            </a:r>
            <a:endParaRPr lang="en-GB" sz="1600">
              <a:solidFill>
                <a:srgbClr val="FFFFFF"/>
              </a:solidFill>
              <a:latin typeface="Arial" pitchFamily="34"/>
              <a:cs typeface="Arial" pitchFamily="34"/>
            </a:endParaRPr>
          </a:p>
          <a:p>
            <a:pPr lvl="0" algn="l"/>
            <a:r>
              <a:rPr lang="en-GB" sz="1600">
                <a:solidFill>
                  <a:srgbClr val="FFFFFF"/>
                </a:solidFill>
                <a:latin typeface="Arial" pitchFamily="34"/>
                <a:cs typeface="Arial" pitchFamily="34"/>
              </a:rPr>
              <a:t>McGraw Hill Higher Education. (2015). </a:t>
            </a:r>
            <a:r>
              <a:rPr lang="en-GB" sz="1600" i="1">
                <a:solidFill>
                  <a:srgbClr val="FFFFFF"/>
                </a:solidFill>
                <a:latin typeface="Arial" pitchFamily="34"/>
                <a:cs typeface="Arial" pitchFamily="34"/>
              </a:rPr>
              <a:t>The marketing plan</a:t>
            </a:r>
            <a:r>
              <a:rPr lang="en-GB" sz="1600">
                <a:solidFill>
                  <a:srgbClr val="FFFFFF"/>
                </a:solidFill>
                <a:latin typeface="Arial" pitchFamily="34"/>
                <a:cs typeface="Arial" pitchFamily="34"/>
              </a:rPr>
              <a:t>. [Video]. YouTube. </a:t>
            </a:r>
            <a:r>
              <a:rPr lang="en-GB" sz="1600">
                <a:solidFill>
                  <a:srgbClr val="FFFFFF"/>
                </a:solidFill>
                <a:latin typeface="Arial" pitchFamily="34"/>
                <a:cs typeface="Arial" pitchFamily="34"/>
                <a:hlinkClick r:id="rId6"/>
              </a:rPr>
              <a:t>https://www.youtube.com/watch?v=kmawakthUsw</a:t>
            </a:r>
            <a:endParaRPr lang="en-GB" sz="1600">
              <a:solidFill>
                <a:srgbClr val="FFFFFF"/>
              </a:solidFill>
              <a:latin typeface="Arial" pitchFamily="34"/>
              <a:cs typeface="Arial" pitchFamily="34"/>
            </a:endParaRPr>
          </a:p>
          <a:p>
            <a:pPr lvl="0" algn="l"/>
            <a:r>
              <a:rPr lang="en-GB" sz="1600">
                <a:solidFill>
                  <a:srgbClr val="FFFFFF"/>
                </a:solidFill>
                <a:latin typeface="Arial" pitchFamily="34"/>
                <a:cs typeface="Arial" pitchFamily="34"/>
              </a:rPr>
              <a:t>Moderandi Inc. (2013). </a:t>
            </a:r>
            <a:r>
              <a:rPr lang="en-GB" sz="1600" i="1">
                <a:solidFill>
                  <a:srgbClr val="FFFFFF"/>
                </a:solidFill>
                <a:latin typeface="Arial" pitchFamily="34"/>
                <a:cs typeface="Arial" pitchFamily="34"/>
              </a:rPr>
              <a:t>The strategic marketing process</a:t>
            </a:r>
            <a:r>
              <a:rPr lang="en-GB" sz="1600">
                <a:solidFill>
                  <a:srgbClr val="FFFFFF"/>
                </a:solidFill>
                <a:latin typeface="Arial" pitchFamily="34"/>
                <a:cs typeface="Arial" pitchFamily="34"/>
              </a:rPr>
              <a:t> (2nd ed.). Moderandi Inc.</a:t>
            </a:r>
          </a:p>
          <a:p>
            <a:pPr lvl="0" algn="l"/>
            <a:r>
              <a:rPr lang="en-GB" sz="1600">
                <a:solidFill>
                  <a:srgbClr val="FFFFFF"/>
                </a:solidFill>
                <a:latin typeface="Arial" pitchFamily="34"/>
                <a:cs typeface="Arial" pitchFamily="34"/>
              </a:rPr>
              <a:t>Singh, S., &amp; Diamond, S. (2020</a:t>
            </a:r>
            <a:r>
              <a:rPr lang="en-GB" sz="1600" i="1">
                <a:solidFill>
                  <a:srgbClr val="FFFFFF"/>
                </a:solidFill>
                <a:latin typeface="Arial" pitchFamily="34"/>
                <a:cs typeface="Arial" pitchFamily="34"/>
              </a:rPr>
              <a:t>). Social media marketing </a:t>
            </a:r>
            <a:r>
              <a:rPr lang="en-GB" sz="1600">
                <a:solidFill>
                  <a:srgbClr val="FFFFFF"/>
                </a:solidFill>
                <a:latin typeface="Arial" pitchFamily="34"/>
                <a:cs typeface="Arial" pitchFamily="34"/>
              </a:rPr>
              <a:t>(Fourth edition). For Dummies. </a:t>
            </a:r>
            <a:r>
              <a:rPr lang="en-GB" sz="1600">
                <a:solidFill>
                  <a:srgbClr val="FFFFFF"/>
                </a:solidFill>
                <a:latin typeface="Arial" pitchFamily="34"/>
                <a:cs typeface="Arial" pitchFamily="34"/>
                <a:hlinkClick r:id="rId7"/>
              </a:rPr>
              <a:t>https://search.ebscohost.com/login.aspx?direct=true&amp;db=cat02172a&amp;AN=tup.b5950251&amp;site=eds-live&amp;scope=site</a:t>
            </a:r>
            <a:endParaRPr lang="en-GB" sz="1600">
              <a:solidFill>
                <a:srgbClr val="FFFFFF"/>
              </a:solidFill>
              <a:latin typeface="Arial" pitchFamily="34"/>
              <a:cs typeface="Arial" pitchFamily="34"/>
            </a:endParaRPr>
          </a:p>
          <a:p>
            <a:pPr lvl="0" algn="l"/>
            <a:r>
              <a:rPr lang="en-GB" sz="1600">
                <a:solidFill>
                  <a:srgbClr val="FFFFFF"/>
                </a:solidFill>
                <a:latin typeface="Arial" pitchFamily="34"/>
                <a:cs typeface="Arial" pitchFamily="34"/>
              </a:rPr>
              <a:t>Tangelo. (2021). </a:t>
            </a:r>
            <a:r>
              <a:rPr lang="en-GB" sz="1600" i="1">
                <a:solidFill>
                  <a:srgbClr val="FFFFFF"/>
                </a:solidFill>
                <a:latin typeface="Arial" pitchFamily="34"/>
                <a:cs typeface="Arial" pitchFamily="34"/>
              </a:rPr>
              <a:t>Digital marketing strategy</a:t>
            </a:r>
            <a:r>
              <a:rPr lang="en-GB" sz="1600">
                <a:solidFill>
                  <a:srgbClr val="FFFFFF"/>
                </a:solidFill>
                <a:latin typeface="Arial" pitchFamily="34"/>
                <a:cs typeface="Arial" pitchFamily="34"/>
              </a:rPr>
              <a:t>. Tangelo Creative. </a:t>
            </a:r>
            <a:r>
              <a:rPr lang="en-GB" sz="1600">
                <a:solidFill>
                  <a:srgbClr val="FFFFFF"/>
                </a:solidFill>
                <a:latin typeface="Arial" pitchFamily="34"/>
                <a:cs typeface="Arial" pitchFamily="34"/>
                <a:hlinkClick r:id="rId8"/>
              </a:rPr>
              <a:t>https://tangelocreative.com.au/wp-content/uploads/2015/07/Tangelo-Digital-Marketing-Strategy.pdf</a:t>
            </a:r>
            <a:endParaRPr lang="en-GB" sz="1600">
              <a:solidFill>
                <a:srgbClr val="FFFFFF"/>
              </a:solidFill>
              <a:latin typeface="Arial" pitchFamily="34"/>
              <a:cs typeface="Arial" pitchFamily="34"/>
            </a:endParaRPr>
          </a:p>
          <a:p>
            <a:pPr lvl="0" algn="l"/>
            <a:r>
              <a:rPr lang="en-GB" sz="1600">
                <a:solidFill>
                  <a:srgbClr val="FFFFFF"/>
                </a:solidFill>
                <a:latin typeface="Arial" pitchFamily="34"/>
                <a:cs typeface="Arial" pitchFamily="34"/>
              </a:rPr>
              <a:t>Veleva, S. S., &amp; Tsvetanova, A. I. (2020). </a:t>
            </a:r>
            <a:r>
              <a:rPr lang="en-GB" sz="1600" i="1">
                <a:solidFill>
                  <a:srgbClr val="FFFFFF"/>
                </a:solidFill>
                <a:latin typeface="Arial" pitchFamily="34"/>
                <a:cs typeface="Arial" pitchFamily="34"/>
              </a:rPr>
              <a:t>Characteristics of the digital marketing advantages and disadvantages.</a:t>
            </a:r>
            <a:r>
              <a:rPr lang="en-GB" sz="1600">
                <a:solidFill>
                  <a:srgbClr val="FFFFFF"/>
                </a:solidFill>
                <a:latin typeface="Arial" pitchFamily="34"/>
                <a:cs typeface="Arial" pitchFamily="34"/>
              </a:rPr>
              <a:t> IOP Conference Series: Materials Science and Engineering, 940, 012065. </a:t>
            </a:r>
            <a:r>
              <a:rPr lang="en-GB" sz="1600">
                <a:solidFill>
                  <a:srgbClr val="FFFFFF"/>
                </a:solidFill>
                <a:latin typeface="Arial" pitchFamily="34"/>
                <a:cs typeface="Arial" pitchFamily="34"/>
                <a:hlinkClick r:id="rId9"/>
              </a:rPr>
              <a:t>https://doi.org/10.1088/1757-899X/940/1/012065</a:t>
            </a:r>
            <a:endParaRPr lang="en-GB" sz="1600">
              <a:solidFill>
                <a:srgbClr val="FFFFFF"/>
              </a:solidFill>
              <a:latin typeface="Arial" pitchFamily="34"/>
              <a:cs typeface="Arial" pitchFamily="34"/>
            </a:endParaRPr>
          </a:p>
          <a:p>
            <a:pPr lvl="0" algn="l"/>
            <a:endParaRPr lang="en-GB" sz="1600">
              <a:solidFill>
                <a:srgbClr val="FFFFFF"/>
              </a:solidFill>
              <a:latin typeface="Arial" pitchFamily="34"/>
              <a:cs typeface="Arial" pitchFamily="34"/>
            </a:endParaRPr>
          </a:p>
        </p:txBody>
      </p:sp>
      <p:grpSp>
        <p:nvGrpSpPr>
          <p:cNvPr id="5" name="Group 24">
            <a:extLst>
              <a:ext uri="{FF2B5EF4-FFF2-40B4-BE49-F238E27FC236}">
                <a16:creationId xmlns:a16="http://schemas.microsoft.com/office/drawing/2014/main" id="{A4AD2368-79BC-9863-5C4E-BD6BB1762983}"/>
              </a:ext>
            </a:extLst>
          </p:cNvPr>
          <p:cNvGrpSpPr/>
          <p:nvPr/>
        </p:nvGrpSpPr>
        <p:grpSpPr>
          <a:xfrm>
            <a:off x="9816678" y="4575282"/>
            <a:ext cx="1781104" cy="1781132"/>
            <a:chOff x="9816678" y="4575282"/>
            <a:chExt cx="1781104" cy="1781132"/>
          </a:xfrm>
        </p:grpSpPr>
        <p:grpSp>
          <p:nvGrpSpPr>
            <p:cNvPr id="6" name="Graphic 4">
              <a:extLst>
                <a:ext uri="{FF2B5EF4-FFF2-40B4-BE49-F238E27FC236}">
                  <a16:creationId xmlns:a16="http://schemas.microsoft.com/office/drawing/2014/main" id="{75CDCCB8-8A99-5E9A-4210-5F253D0B61B1}"/>
                </a:ext>
              </a:extLst>
            </p:cNvPr>
            <p:cNvGrpSpPr/>
            <p:nvPr/>
          </p:nvGrpSpPr>
          <p:grpSpPr>
            <a:xfrm>
              <a:off x="9816678" y="4575282"/>
              <a:ext cx="1781104" cy="1781132"/>
              <a:chOff x="9816678" y="4575282"/>
              <a:chExt cx="1781104" cy="1781132"/>
            </a:xfrm>
          </p:grpSpPr>
          <p:sp>
            <p:nvSpPr>
              <p:cNvPr id="7" name="Freeform: Shape 196">
                <a:extLst>
                  <a:ext uri="{FF2B5EF4-FFF2-40B4-BE49-F238E27FC236}">
                    <a16:creationId xmlns:a16="http://schemas.microsoft.com/office/drawing/2014/main" id="{00B22198-4677-C9B7-DE8A-143166F12241}"/>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 name="Freeform: Shape 197">
                <a:extLst>
                  <a:ext uri="{FF2B5EF4-FFF2-40B4-BE49-F238E27FC236}">
                    <a16:creationId xmlns:a16="http://schemas.microsoft.com/office/drawing/2014/main" id="{1248AC7C-4183-5B3D-549E-C4B887F46439}"/>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 name="Freeform: Shape 198">
                <a:extLst>
                  <a:ext uri="{FF2B5EF4-FFF2-40B4-BE49-F238E27FC236}">
                    <a16:creationId xmlns:a16="http://schemas.microsoft.com/office/drawing/2014/main" id="{39EBA579-C4AF-82DD-7EBC-24DA83CA3B73}"/>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 name="Freeform: Shape 199">
                <a:extLst>
                  <a:ext uri="{FF2B5EF4-FFF2-40B4-BE49-F238E27FC236}">
                    <a16:creationId xmlns:a16="http://schemas.microsoft.com/office/drawing/2014/main" id="{017A91AC-57FE-9F91-CE1A-EFE907F0BFF0}"/>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 name="Freeform: Shape 200">
                <a:extLst>
                  <a:ext uri="{FF2B5EF4-FFF2-40B4-BE49-F238E27FC236}">
                    <a16:creationId xmlns:a16="http://schemas.microsoft.com/office/drawing/2014/main" id="{02458F7B-353A-DB60-0238-9A2ADC07FA82}"/>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 name="Freeform: Shape 201">
                <a:extLst>
                  <a:ext uri="{FF2B5EF4-FFF2-40B4-BE49-F238E27FC236}">
                    <a16:creationId xmlns:a16="http://schemas.microsoft.com/office/drawing/2014/main" id="{0B9269B1-1D91-134D-B90E-B2D1F7E27D70}"/>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 name="Freeform: Shape 202">
                <a:extLst>
                  <a:ext uri="{FF2B5EF4-FFF2-40B4-BE49-F238E27FC236}">
                    <a16:creationId xmlns:a16="http://schemas.microsoft.com/office/drawing/2014/main" id="{8C282BBE-D3C4-6F94-82E7-DBE19616E201}"/>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 name="Freeform: Shape 203">
                <a:extLst>
                  <a:ext uri="{FF2B5EF4-FFF2-40B4-BE49-F238E27FC236}">
                    <a16:creationId xmlns:a16="http://schemas.microsoft.com/office/drawing/2014/main" id="{F31F3783-AB8F-DF1E-5A80-3B4D323FE5CD}"/>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 name="Freeform: Shape 204">
                <a:extLst>
                  <a:ext uri="{FF2B5EF4-FFF2-40B4-BE49-F238E27FC236}">
                    <a16:creationId xmlns:a16="http://schemas.microsoft.com/office/drawing/2014/main" id="{550F6F12-C7F4-5D9B-2B71-257134C17054}"/>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 name="Freeform: Shape 205">
                <a:extLst>
                  <a:ext uri="{FF2B5EF4-FFF2-40B4-BE49-F238E27FC236}">
                    <a16:creationId xmlns:a16="http://schemas.microsoft.com/office/drawing/2014/main" id="{3F3F94AF-6AFF-08E8-4D2A-C6D3DDC2265E}"/>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 name="Freeform: Shape 206">
                <a:extLst>
                  <a:ext uri="{FF2B5EF4-FFF2-40B4-BE49-F238E27FC236}">
                    <a16:creationId xmlns:a16="http://schemas.microsoft.com/office/drawing/2014/main" id="{2CCDD3A3-D679-FB62-1FE4-CEDA99C9E150}"/>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 name="Freeform: Shape 207">
                <a:extLst>
                  <a:ext uri="{FF2B5EF4-FFF2-40B4-BE49-F238E27FC236}">
                    <a16:creationId xmlns:a16="http://schemas.microsoft.com/office/drawing/2014/main" id="{9566A86B-B763-E499-F617-B74E0A7DCDB4}"/>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 name="Freeform: Shape 208">
                <a:extLst>
                  <a:ext uri="{FF2B5EF4-FFF2-40B4-BE49-F238E27FC236}">
                    <a16:creationId xmlns:a16="http://schemas.microsoft.com/office/drawing/2014/main" id="{B8851D3E-990F-0FE4-817A-470771D6987F}"/>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 name="Freeform: Shape 209">
                <a:extLst>
                  <a:ext uri="{FF2B5EF4-FFF2-40B4-BE49-F238E27FC236}">
                    <a16:creationId xmlns:a16="http://schemas.microsoft.com/office/drawing/2014/main" id="{5708A846-3887-BF67-6B07-FBCD2A8F1610}"/>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 name="Freeform: Shape 210">
                <a:extLst>
                  <a:ext uri="{FF2B5EF4-FFF2-40B4-BE49-F238E27FC236}">
                    <a16:creationId xmlns:a16="http://schemas.microsoft.com/office/drawing/2014/main" id="{5105996A-4A3D-970B-76D8-134381E5A426}"/>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 name="Freeform: Shape 211">
                <a:extLst>
                  <a:ext uri="{FF2B5EF4-FFF2-40B4-BE49-F238E27FC236}">
                    <a16:creationId xmlns:a16="http://schemas.microsoft.com/office/drawing/2014/main" id="{34A0112C-312B-7F16-70A5-CA26C415774F}"/>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 name="Freeform: Shape 212">
                <a:extLst>
                  <a:ext uri="{FF2B5EF4-FFF2-40B4-BE49-F238E27FC236}">
                    <a16:creationId xmlns:a16="http://schemas.microsoft.com/office/drawing/2014/main" id="{57AB3321-406D-A10B-DBEB-006FF1A8A276}"/>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 name="Freeform: Shape 213">
                <a:extLst>
                  <a:ext uri="{FF2B5EF4-FFF2-40B4-BE49-F238E27FC236}">
                    <a16:creationId xmlns:a16="http://schemas.microsoft.com/office/drawing/2014/main" id="{F54BB472-3A58-9866-D626-4607C5E71A29}"/>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 name="Freeform: Shape 214">
                <a:extLst>
                  <a:ext uri="{FF2B5EF4-FFF2-40B4-BE49-F238E27FC236}">
                    <a16:creationId xmlns:a16="http://schemas.microsoft.com/office/drawing/2014/main" id="{65D01D9B-0DE3-FF59-8B0D-4D15E423624E}"/>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 name="Freeform: Shape 215">
                <a:extLst>
                  <a:ext uri="{FF2B5EF4-FFF2-40B4-BE49-F238E27FC236}">
                    <a16:creationId xmlns:a16="http://schemas.microsoft.com/office/drawing/2014/main" id="{2410CE0B-0EF7-CE32-9853-7FF9EAA61AA9}"/>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 name="Freeform: Shape 216">
                <a:extLst>
                  <a:ext uri="{FF2B5EF4-FFF2-40B4-BE49-F238E27FC236}">
                    <a16:creationId xmlns:a16="http://schemas.microsoft.com/office/drawing/2014/main" id="{8914D157-FD2F-A6A0-3AA2-BB831134E64E}"/>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 name="Freeform: Shape 217">
                <a:extLst>
                  <a:ext uri="{FF2B5EF4-FFF2-40B4-BE49-F238E27FC236}">
                    <a16:creationId xmlns:a16="http://schemas.microsoft.com/office/drawing/2014/main" id="{3A583BA7-26AC-6551-9140-202E89578CBE}"/>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 name="Freeform: Shape 218">
                <a:extLst>
                  <a:ext uri="{FF2B5EF4-FFF2-40B4-BE49-F238E27FC236}">
                    <a16:creationId xmlns:a16="http://schemas.microsoft.com/office/drawing/2014/main" id="{9FA28643-558D-106D-ED76-E0A3FABA2B9D}"/>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 name="Freeform: Shape 219">
                <a:extLst>
                  <a:ext uri="{FF2B5EF4-FFF2-40B4-BE49-F238E27FC236}">
                    <a16:creationId xmlns:a16="http://schemas.microsoft.com/office/drawing/2014/main" id="{474E09A1-6B7B-CC77-4124-748ECD243155}"/>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 name="Freeform: Shape 220">
                <a:extLst>
                  <a:ext uri="{FF2B5EF4-FFF2-40B4-BE49-F238E27FC236}">
                    <a16:creationId xmlns:a16="http://schemas.microsoft.com/office/drawing/2014/main" id="{C54AF4EF-B10C-7C5C-D6E1-DCE6D39D3EFC}"/>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 name="Freeform: Shape 221">
                <a:extLst>
                  <a:ext uri="{FF2B5EF4-FFF2-40B4-BE49-F238E27FC236}">
                    <a16:creationId xmlns:a16="http://schemas.microsoft.com/office/drawing/2014/main" id="{77530834-1FAC-AA17-6080-FE367A1E921E}"/>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 name="Freeform: Shape 222">
                <a:extLst>
                  <a:ext uri="{FF2B5EF4-FFF2-40B4-BE49-F238E27FC236}">
                    <a16:creationId xmlns:a16="http://schemas.microsoft.com/office/drawing/2014/main" id="{E741A51F-E3AD-53F4-6211-BA96F9DB747B}"/>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 name="Freeform: Shape 223">
                <a:extLst>
                  <a:ext uri="{FF2B5EF4-FFF2-40B4-BE49-F238E27FC236}">
                    <a16:creationId xmlns:a16="http://schemas.microsoft.com/office/drawing/2014/main" id="{A24F0A45-C3B6-52AD-793F-8F89D40F0783}"/>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5" name="Freeform: Shape 224">
                <a:extLst>
                  <a:ext uri="{FF2B5EF4-FFF2-40B4-BE49-F238E27FC236}">
                    <a16:creationId xmlns:a16="http://schemas.microsoft.com/office/drawing/2014/main" id="{79C91391-C4F4-A07B-CD27-636255ACA874}"/>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6" name="Freeform: Shape 225">
                <a:extLst>
                  <a:ext uri="{FF2B5EF4-FFF2-40B4-BE49-F238E27FC236}">
                    <a16:creationId xmlns:a16="http://schemas.microsoft.com/office/drawing/2014/main" id="{49A18CF2-9135-E092-A8AC-E16D87222965}"/>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7" name="Freeform: Shape 226">
                <a:extLst>
                  <a:ext uri="{FF2B5EF4-FFF2-40B4-BE49-F238E27FC236}">
                    <a16:creationId xmlns:a16="http://schemas.microsoft.com/office/drawing/2014/main" id="{5E6318AB-6528-56D1-9B46-47B160D083C1}"/>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8" name="Freeform: Shape 227">
                <a:extLst>
                  <a:ext uri="{FF2B5EF4-FFF2-40B4-BE49-F238E27FC236}">
                    <a16:creationId xmlns:a16="http://schemas.microsoft.com/office/drawing/2014/main" id="{FE995846-D01C-DEB9-2C27-81162B980255}"/>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9" name="Freeform: Shape 228">
                <a:extLst>
                  <a:ext uri="{FF2B5EF4-FFF2-40B4-BE49-F238E27FC236}">
                    <a16:creationId xmlns:a16="http://schemas.microsoft.com/office/drawing/2014/main" id="{2DA550E3-5375-7F2E-FEDF-AEBB7A424C1A}"/>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0" name="Freeform: Shape 229">
                <a:extLst>
                  <a:ext uri="{FF2B5EF4-FFF2-40B4-BE49-F238E27FC236}">
                    <a16:creationId xmlns:a16="http://schemas.microsoft.com/office/drawing/2014/main" id="{7A4F43AD-8803-9CDB-C3C6-F2FE26C13E1A}"/>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1" name="Freeform: Shape 230">
                <a:extLst>
                  <a:ext uri="{FF2B5EF4-FFF2-40B4-BE49-F238E27FC236}">
                    <a16:creationId xmlns:a16="http://schemas.microsoft.com/office/drawing/2014/main" id="{3C870E34-E1D7-AC63-6520-37251E704214}"/>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2" name="Freeform: Shape 231">
                <a:extLst>
                  <a:ext uri="{FF2B5EF4-FFF2-40B4-BE49-F238E27FC236}">
                    <a16:creationId xmlns:a16="http://schemas.microsoft.com/office/drawing/2014/main" id="{CC0360E2-CC76-92DC-939F-6103CF048FF1}"/>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3" name="Freeform: Shape 232">
                <a:extLst>
                  <a:ext uri="{FF2B5EF4-FFF2-40B4-BE49-F238E27FC236}">
                    <a16:creationId xmlns:a16="http://schemas.microsoft.com/office/drawing/2014/main" id="{0A652FFB-B8E2-280A-94FE-5C582850CD70}"/>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4" name="Freeform: Shape 233">
                <a:extLst>
                  <a:ext uri="{FF2B5EF4-FFF2-40B4-BE49-F238E27FC236}">
                    <a16:creationId xmlns:a16="http://schemas.microsoft.com/office/drawing/2014/main" id="{C9705625-E9E0-6B42-6DCA-36D9BCD45E60}"/>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5" name="Freeform: Shape 234">
                <a:extLst>
                  <a:ext uri="{FF2B5EF4-FFF2-40B4-BE49-F238E27FC236}">
                    <a16:creationId xmlns:a16="http://schemas.microsoft.com/office/drawing/2014/main" id="{AAA6E0B5-C11B-21C8-2565-E6A0EBEABF8E}"/>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6" name="Freeform: Shape 235">
                <a:extLst>
                  <a:ext uri="{FF2B5EF4-FFF2-40B4-BE49-F238E27FC236}">
                    <a16:creationId xmlns:a16="http://schemas.microsoft.com/office/drawing/2014/main" id="{660045C1-3F7A-D7A0-1646-0CDD29FD8B1B}"/>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7" name="Freeform: Shape 236">
                <a:extLst>
                  <a:ext uri="{FF2B5EF4-FFF2-40B4-BE49-F238E27FC236}">
                    <a16:creationId xmlns:a16="http://schemas.microsoft.com/office/drawing/2014/main" id="{B71195CD-25B0-386E-ED46-4316444B6933}"/>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8" name="Freeform: Shape 237">
                <a:extLst>
                  <a:ext uri="{FF2B5EF4-FFF2-40B4-BE49-F238E27FC236}">
                    <a16:creationId xmlns:a16="http://schemas.microsoft.com/office/drawing/2014/main" id="{3956B8FF-DCBE-A432-39AB-BA8C33A4528A}"/>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49" name="Freeform: Shape 238">
                <a:extLst>
                  <a:ext uri="{FF2B5EF4-FFF2-40B4-BE49-F238E27FC236}">
                    <a16:creationId xmlns:a16="http://schemas.microsoft.com/office/drawing/2014/main" id="{D4EA366B-53EE-027C-10CE-E7B64068E4E6}"/>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0" name="Freeform: Shape 239">
                <a:extLst>
                  <a:ext uri="{FF2B5EF4-FFF2-40B4-BE49-F238E27FC236}">
                    <a16:creationId xmlns:a16="http://schemas.microsoft.com/office/drawing/2014/main" id="{4E0E946B-B650-E837-E835-DD0A21858D6C}"/>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1" name="Freeform: Shape 240">
                <a:extLst>
                  <a:ext uri="{FF2B5EF4-FFF2-40B4-BE49-F238E27FC236}">
                    <a16:creationId xmlns:a16="http://schemas.microsoft.com/office/drawing/2014/main" id="{E6634BA1-137C-BB3D-72E1-24FCF94704B4}"/>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2" name="Freeform: Shape 241">
                <a:extLst>
                  <a:ext uri="{FF2B5EF4-FFF2-40B4-BE49-F238E27FC236}">
                    <a16:creationId xmlns:a16="http://schemas.microsoft.com/office/drawing/2014/main" id="{F094A963-4649-2F71-B2EA-F354F812FC99}"/>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3" name="Freeform: Shape 242">
                <a:extLst>
                  <a:ext uri="{FF2B5EF4-FFF2-40B4-BE49-F238E27FC236}">
                    <a16:creationId xmlns:a16="http://schemas.microsoft.com/office/drawing/2014/main" id="{AA02D68B-BB33-51B2-FFC3-723BE3121A06}"/>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4" name="Freeform: Shape 243">
                <a:extLst>
                  <a:ext uri="{FF2B5EF4-FFF2-40B4-BE49-F238E27FC236}">
                    <a16:creationId xmlns:a16="http://schemas.microsoft.com/office/drawing/2014/main" id="{55911194-6101-4D88-C1F4-FFB6D296EAEF}"/>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5" name="Freeform: Shape 244">
                <a:extLst>
                  <a:ext uri="{FF2B5EF4-FFF2-40B4-BE49-F238E27FC236}">
                    <a16:creationId xmlns:a16="http://schemas.microsoft.com/office/drawing/2014/main" id="{FDA7BBE3-415D-8345-CEAF-6F8B0D94CB58}"/>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6" name="Freeform: Shape 245">
                <a:extLst>
                  <a:ext uri="{FF2B5EF4-FFF2-40B4-BE49-F238E27FC236}">
                    <a16:creationId xmlns:a16="http://schemas.microsoft.com/office/drawing/2014/main" id="{D55CA086-3059-4FEF-8CB8-A3260FDF6718}"/>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7" name="Freeform: Shape 246">
                <a:extLst>
                  <a:ext uri="{FF2B5EF4-FFF2-40B4-BE49-F238E27FC236}">
                    <a16:creationId xmlns:a16="http://schemas.microsoft.com/office/drawing/2014/main" id="{1BCD972C-F107-2BCE-10FA-BDAC114A0577}"/>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8" name="Freeform: Shape 247">
                <a:extLst>
                  <a:ext uri="{FF2B5EF4-FFF2-40B4-BE49-F238E27FC236}">
                    <a16:creationId xmlns:a16="http://schemas.microsoft.com/office/drawing/2014/main" id="{0F74521E-5A85-75B7-98DC-EA3D3EE65953}"/>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59" name="Freeform: Shape 248">
                <a:extLst>
                  <a:ext uri="{FF2B5EF4-FFF2-40B4-BE49-F238E27FC236}">
                    <a16:creationId xmlns:a16="http://schemas.microsoft.com/office/drawing/2014/main" id="{7122A25D-769F-C14D-D40C-C97AB22470CA}"/>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0" name="Freeform: Shape 249">
                <a:extLst>
                  <a:ext uri="{FF2B5EF4-FFF2-40B4-BE49-F238E27FC236}">
                    <a16:creationId xmlns:a16="http://schemas.microsoft.com/office/drawing/2014/main" id="{79AFA1F5-CBA2-8955-718E-E885EA69B330}"/>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1" name="Freeform: Shape 250">
                <a:extLst>
                  <a:ext uri="{FF2B5EF4-FFF2-40B4-BE49-F238E27FC236}">
                    <a16:creationId xmlns:a16="http://schemas.microsoft.com/office/drawing/2014/main" id="{C7E580BD-C87D-A7FD-50DD-8F79EDD6084D}"/>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2" name="Freeform: Shape 251">
                <a:extLst>
                  <a:ext uri="{FF2B5EF4-FFF2-40B4-BE49-F238E27FC236}">
                    <a16:creationId xmlns:a16="http://schemas.microsoft.com/office/drawing/2014/main" id="{83DC34DD-19F6-9581-20CC-78C2DE0D29A1}"/>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3" name="Freeform: Shape 252">
                <a:extLst>
                  <a:ext uri="{FF2B5EF4-FFF2-40B4-BE49-F238E27FC236}">
                    <a16:creationId xmlns:a16="http://schemas.microsoft.com/office/drawing/2014/main" id="{A4EDA2E9-1F7F-7709-D4DC-AFB5D890A6B3}"/>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4" name="Freeform: Shape 253">
                <a:extLst>
                  <a:ext uri="{FF2B5EF4-FFF2-40B4-BE49-F238E27FC236}">
                    <a16:creationId xmlns:a16="http://schemas.microsoft.com/office/drawing/2014/main" id="{D984775D-503F-A6EC-2CF7-E0E261E3F41B}"/>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5" name="Freeform: Shape 254">
                <a:extLst>
                  <a:ext uri="{FF2B5EF4-FFF2-40B4-BE49-F238E27FC236}">
                    <a16:creationId xmlns:a16="http://schemas.microsoft.com/office/drawing/2014/main" id="{E9F75E91-840A-567B-EEEE-F49C9856DBD7}"/>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6" name="Freeform: Shape 255">
                <a:extLst>
                  <a:ext uri="{FF2B5EF4-FFF2-40B4-BE49-F238E27FC236}">
                    <a16:creationId xmlns:a16="http://schemas.microsoft.com/office/drawing/2014/main" id="{BB77E993-9E67-737B-52B5-D847E14B322F}"/>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7" name="Freeform: Shape 256">
                <a:extLst>
                  <a:ext uri="{FF2B5EF4-FFF2-40B4-BE49-F238E27FC236}">
                    <a16:creationId xmlns:a16="http://schemas.microsoft.com/office/drawing/2014/main" id="{65126128-8A4F-56A0-7E07-995E8D6DABB4}"/>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8" name="Freeform: Shape 257">
                <a:extLst>
                  <a:ext uri="{FF2B5EF4-FFF2-40B4-BE49-F238E27FC236}">
                    <a16:creationId xmlns:a16="http://schemas.microsoft.com/office/drawing/2014/main" id="{5EFD640A-39C0-D597-204D-8D50CB5074EC}"/>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69" name="Freeform: Shape 258">
                <a:extLst>
                  <a:ext uri="{FF2B5EF4-FFF2-40B4-BE49-F238E27FC236}">
                    <a16:creationId xmlns:a16="http://schemas.microsoft.com/office/drawing/2014/main" id="{7966A760-59C2-A781-2CDF-DEF255503076}"/>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0" name="Freeform: Shape 259">
                <a:extLst>
                  <a:ext uri="{FF2B5EF4-FFF2-40B4-BE49-F238E27FC236}">
                    <a16:creationId xmlns:a16="http://schemas.microsoft.com/office/drawing/2014/main" id="{F2DEFA4E-0E19-4B0D-C33B-721429FA2040}"/>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1" name="Freeform: Shape 260">
                <a:extLst>
                  <a:ext uri="{FF2B5EF4-FFF2-40B4-BE49-F238E27FC236}">
                    <a16:creationId xmlns:a16="http://schemas.microsoft.com/office/drawing/2014/main" id="{35D25F69-56DB-9E3D-37E7-B9F6440D4387}"/>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2" name="Freeform: Shape 261">
                <a:extLst>
                  <a:ext uri="{FF2B5EF4-FFF2-40B4-BE49-F238E27FC236}">
                    <a16:creationId xmlns:a16="http://schemas.microsoft.com/office/drawing/2014/main" id="{2C6AD2A2-F29B-C5A9-3A3A-8920A739DD6F}"/>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3" name="Freeform: Shape 262">
                <a:extLst>
                  <a:ext uri="{FF2B5EF4-FFF2-40B4-BE49-F238E27FC236}">
                    <a16:creationId xmlns:a16="http://schemas.microsoft.com/office/drawing/2014/main" id="{D85C367F-1122-4B88-A600-B2214045E95F}"/>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4" name="Freeform: Shape 263">
                <a:extLst>
                  <a:ext uri="{FF2B5EF4-FFF2-40B4-BE49-F238E27FC236}">
                    <a16:creationId xmlns:a16="http://schemas.microsoft.com/office/drawing/2014/main" id="{FF879562-50EB-8D6B-F865-3C836602C655}"/>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5" name="Freeform: Shape 264">
                <a:extLst>
                  <a:ext uri="{FF2B5EF4-FFF2-40B4-BE49-F238E27FC236}">
                    <a16:creationId xmlns:a16="http://schemas.microsoft.com/office/drawing/2014/main" id="{D9922650-DE1A-0EDE-518F-06B761BC261C}"/>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6" name="Freeform: Shape 265">
                <a:extLst>
                  <a:ext uri="{FF2B5EF4-FFF2-40B4-BE49-F238E27FC236}">
                    <a16:creationId xmlns:a16="http://schemas.microsoft.com/office/drawing/2014/main" id="{064874F6-D866-1215-898A-02B60D3D1D2F}"/>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7" name="Freeform: Shape 266">
                <a:extLst>
                  <a:ext uri="{FF2B5EF4-FFF2-40B4-BE49-F238E27FC236}">
                    <a16:creationId xmlns:a16="http://schemas.microsoft.com/office/drawing/2014/main" id="{C8947463-4600-C126-2A62-F8418DF65950}"/>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8" name="Freeform: Shape 267">
                <a:extLst>
                  <a:ext uri="{FF2B5EF4-FFF2-40B4-BE49-F238E27FC236}">
                    <a16:creationId xmlns:a16="http://schemas.microsoft.com/office/drawing/2014/main" id="{E0DEA8FB-87BC-4E1A-DC95-D62AD685EB8F}"/>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79" name="Freeform: Shape 268">
                <a:extLst>
                  <a:ext uri="{FF2B5EF4-FFF2-40B4-BE49-F238E27FC236}">
                    <a16:creationId xmlns:a16="http://schemas.microsoft.com/office/drawing/2014/main" id="{01C27B0B-BD6E-5903-5CF5-465F86DA497A}"/>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0" name="Freeform: Shape 269">
                <a:extLst>
                  <a:ext uri="{FF2B5EF4-FFF2-40B4-BE49-F238E27FC236}">
                    <a16:creationId xmlns:a16="http://schemas.microsoft.com/office/drawing/2014/main" id="{CB70E558-B50D-C04A-7699-269198486166}"/>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1" name="Freeform: Shape 270">
                <a:extLst>
                  <a:ext uri="{FF2B5EF4-FFF2-40B4-BE49-F238E27FC236}">
                    <a16:creationId xmlns:a16="http://schemas.microsoft.com/office/drawing/2014/main" id="{FB9AE781-7A24-5520-12F7-672AB3071F43}"/>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2" name="Freeform: Shape 271">
                <a:extLst>
                  <a:ext uri="{FF2B5EF4-FFF2-40B4-BE49-F238E27FC236}">
                    <a16:creationId xmlns:a16="http://schemas.microsoft.com/office/drawing/2014/main" id="{0EE93342-6C43-2B0C-3983-6DC7C4D648D8}"/>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3" name="Freeform: Shape 272">
                <a:extLst>
                  <a:ext uri="{FF2B5EF4-FFF2-40B4-BE49-F238E27FC236}">
                    <a16:creationId xmlns:a16="http://schemas.microsoft.com/office/drawing/2014/main" id="{E53EF3A3-D40D-E8BE-DBD3-8CDBFA9D8FDC}"/>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4" name="Freeform: Shape 273">
                <a:extLst>
                  <a:ext uri="{FF2B5EF4-FFF2-40B4-BE49-F238E27FC236}">
                    <a16:creationId xmlns:a16="http://schemas.microsoft.com/office/drawing/2014/main" id="{C2F4D74A-5FBC-8DC6-A7F5-8FEAAA863BCE}"/>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5" name="Freeform: Shape 274">
                <a:extLst>
                  <a:ext uri="{FF2B5EF4-FFF2-40B4-BE49-F238E27FC236}">
                    <a16:creationId xmlns:a16="http://schemas.microsoft.com/office/drawing/2014/main" id="{BA3F7F82-8D86-936B-10B6-F9146CE99661}"/>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6" name="Freeform: Shape 275">
                <a:extLst>
                  <a:ext uri="{FF2B5EF4-FFF2-40B4-BE49-F238E27FC236}">
                    <a16:creationId xmlns:a16="http://schemas.microsoft.com/office/drawing/2014/main" id="{8A4E9F9D-FA08-538F-4FC2-4512CD4C9B19}"/>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7" name="Freeform: Shape 276">
                <a:extLst>
                  <a:ext uri="{FF2B5EF4-FFF2-40B4-BE49-F238E27FC236}">
                    <a16:creationId xmlns:a16="http://schemas.microsoft.com/office/drawing/2014/main" id="{087DCB87-D664-4441-2256-16C2DBAB21B9}"/>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8" name="Freeform: Shape 277">
                <a:extLst>
                  <a:ext uri="{FF2B5EF4-FFF2-40B4-BE49-F238E27FC236}">
                    <a16:creationId xmlns:a16="http://schemas.microsoft.com/office/drawing/2014/main" id="{42C1D6C6-FCA4-277B-17F7-81CAD0AA0BB4}"/>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89" name="Freeform: Shape 278">
                <a:extLst>
                  <a:ext uri="{FF2B5EF4-FFF2-40B4-BE49-F238E27FC236}">
                    <a16:creationId xmlns:a16="http://schemas.microsoft.com/office/drawing/2014/main" id="{F5F3566D-A91C-79B5-83C5-D8CDEE928C1C}"/>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0" name="Freeform: Shape 279">
                <a:extLst>
                  <a:ext uri="{FF2B5EF4-FFF2-40B4-BE49-F238E27FC236}">
                    <a16:creationId xmlns:a16="http://schemas.microsoft.com/office/drawing/2014/main" id="{8C2DEE12-47A3-BF3C-1AF1-8EF8B4569AD0}"/>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1" name="Freeform: Shape 280">
                <a:extLst>
                  <a:ext uri="{FF2B5EF4-FFF2-40B4-BE49-F238E27FC236}">
                    <a16:creationId xmlns:a16="http://schemas.microsoft.com/office/drawing/2014/main" id="{AF2803E0-C633-B74B-ED9C-B01B21DDDB83}"/>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2" name="Freeform: Shape 281">
                <a:extLst>
                  <a:ext uri="{FF2B5EF4-FFF2-40B4-BE49-F238E27FC236}">
                    <a16:creationId xmlns:a16="http://schemas.microsoft.com/office/drawing/2014/main" id="{FB3ECE22-2C45-2911-522B-F723B512AEA3}"/>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3" name="Freeform: Shape 282">
                <a:extLst>
                  <a:ext uri="{FF2B5EF4-FFF2-40B4-BE49-F238E27FC236}">
                    <a16:creationId xmlns:a16="http://schemas.microsoft.com/office/drawing/2014/main" id="{1D5CF7A6-76A2-16B5-2005-152642D23579}"/>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4" name="Freeform: Shape 283">
                <a:extLst>
                  <a:ext uri="{FF2B5EF4-FFF2-40B4-BE49-F238E27FC236}">
                    <a16:creationId xmlns:a16="http://schemas.microsoft.com/office/drawing/2014/main" id="{1A920570-11D2-3859-E571-4C6EA4BEF7A3}"/>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5" name="Freeform: Shape 284">
                <a:extLst>
                  <a:ext uri="{FF2B5EF4-FFF2-40B4-BE49-F238E27FC236}">
                    <a16:creationId xmlns:a16="http://schemas.microsoft.com/office/drawing/2014/main" id="{A11D81F6-2544-DBBA-38A2-3AAA020A8208}"/>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6" name="Freeform: Shape 285">
                <a:extLst>
                  <a:ext uri="{FF2B5EF4-FFF2-40B4-BE49-F238E27FC236}">
                    <a16:creationId xmlns:a16="http://schemas.microsoft.com/office/drawing/2014/main" id="{2D7C4026-90FC-AC93-DDDE-39D3C35FF0A5}"/>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7" name="Freeform: Shape 286">
                <a:extLst>
                  <a:ext uri="{FF2B5EF4-FFF2-40B4-BE49-F238E27FC236}">
                    <a16:creationId xmlns:a16="http://schemas.microsoft.com/office/drawing/2014/main" id="{A1918E83-991C-A93F-E12C-E8AD55FCA8B8}"/>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8" name="Freeform: Shape 287">
                <a:extLst>
                  <a:ext uri="{FF2B5EF4-FFF2-40B4-BE49-F238E27FC236}">
                    <a16:creationId xmlns:a16="http://schemas.microsoft.com/office/drawing/2014/main" id="{2827AF75-DDA2-7FE4-B702-4BAE6F980745}"/>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99" name="Freeform: Shape 288">
                <a:extLst>
                  <a:ext uri="{FF2B5EF4-FFF2-40B4-BE49-F238E27FC236}">
                    <a16:creationId xmlns:a16="http://schemas.microsoft.com/office/drawing/2014/main" id="{2E538FDB-538F-E06C-FA49-1E913C871FAA}"/>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0" name="Freeform: Shape 289">
                <a:extLst>
                  <a:ext uri="{FF2B5EF4-FFF2-40B4-BE49-F238E27FC236}">
                    <a16:creationId xmlns:a16="http://schemas.microsoft.com/office/drawing/2014/main" id="{88EE6229-4867-4BEE-16F9-D70524AA1AB6}"/>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1" name="Freeform: Shape 290">
                <a:extLst>
                  <a:ext uri="{FF2B5EF4-FFF2-40B4-BE49-F238E27FC236}">
                    <a16:creationId xmlns:a16="http://schemas.microsoft.com/office/drawing/2014/main" id="{F7FBE894-9CF9-77CA-18F9-DE328F60C105}"/>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2" name="Freeform: Shape 291">
                <a:extLst>
                  <a:ext uri="{FF2B5EF4-FFF2-40B4-BE49-F238E27FC236}">
                    <a16:creationId xmlns:a16="http://schemas.microsoft.com/office/drawing/2014/main" id="{5E058697-D191-EF85-EE48-924F848BD043}"/>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3" name="Freeform: Shape 292">
                <a:extLst>
                  <a:ext uri="{FF2B5EF4-FFF2-40B4-BE49-F238E27FC236}">
                    <a16:creationId xmlns:a16="http://schemas.microsoft.com/office/drawing/2014/main" id="{72831295-CF52-0FC4-F91D-C42D4D070828}"/>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4" name="Freeform: Shape 293">
                <a:extLst>
                  <a:ext uri="{FF2B5EF4-FFF2-40B4-BE49-F238E27FC236}">
                    <a16:creationId xmlns:a16="http://schemas.microsoft.com/office/drawing/2014/main" id="{8D8D7573-9441-7987-82E2-4662CC926B0E}"/>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5" name="Freeform: Shape 294">
                <a:extLst>
                  <a:ext uri="{FF2B5EF4-FFF2-40B4-BE49-F238E27FC236}">
                    <a16:creationId xmlns:a16="http://schemas.microsoft.com/office/drawing/2014/main" id="{0F758930-F78B-6DAB-7DEB-302D47A01B34}"/>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6" name="Freeform: Shape 295">
                <a:extLst>
                  <a:ext uri="{FF2B5EF4-FFF2-40B4-BE49-F238E27FC236}">
                    <a16:creationId xmlns:a16="http://schemas.microsoft.com/office/drawing/2014/main" id="{1B7228F7-EAC4-A125-08F5-330157AE3DC1}"/>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7" name="Freeform: Shape 296">
                <a:extLst>
                  <a:ext uri="{FF2B5EF4-FFF2-40B4-BE49-F238E27FC236}">
                    <a16:creationId xmlns:a16="http://schemas.microsoft.com/office/drawing/2014/main" id="{C3CBEC4D-FBA5-9CC2-B240-CBDFFDF605AE}"/>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8" name="Freeform: Shape 297">
                <a:extLst>
                  <a:ext uri="{FF2B5EF4-FFF2-40B4-BE49-F238E27FC236}">
                    <a16:creationId xmlns:a16="http://schemas.microsoft.com/office/drawing/2014/main" id="{14CB2040-C7F1-6074-2B86-7EB35A2ED5E0}"/>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09" name="Freeform: Shape 298">
                <a:extLst>
                  <a:ext uri="{FF2B5EF4-FFF2-40B4-BE49-F238E27FC236}">
                    <a16:creationId xmlns:a16="http://schemas.microsoft.com/office/drawing/2014/main" id="{ADBFC975-98B3-246A-B15B-D4DD5294DDAE}"/>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0" name="Freeform: Shape 299">
                <a:extLst>
                  <a:ext uri="{FF2B5EF4-FFF2-40B4-BE49-F238E27FC236}">
                    <a16:creationId xmlns:a16="http://schemas.microsoft.com/office/drawing/2014/main" id="{0C3A6466-3F2E-17FA-1C30-78E61B44A426}"/>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1" name="Freeform: Shape 300">
                <a:extLst>
                  <a:ext uri="{FF2B5EF4-FFF2-40B4-BE49-F238E27FC236}">
                    <a16:creationId xmlns:a16="http://schemas.microsoft.com/office/drawing/2014/main" id="{E4D3312A-0B75-65A8-4ABF-4D07C81AC4B4}"/>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2" name="Freeform: Shape 301">
                <a:extLst>
                  <a:ext uri="{FF2B5EF4-FFF2-40B4-BE49-F238E27FC236}">
                    <a16:creationId xmlns:a16="http://schemas.microsoft.com/office/drawing/2014/main" id="{1149088C-2E89-04E4-B686-704FF0DC85DE}"/>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3" name="Freeform: Shape 302">
                <a:extLst>
                  <a:ext uri="{FF2B5EF4-FFF2-40B4-BE49-F238E27FC236}">
                    <a16:creationId xmlns:a16="http://schemas.microsoft.com/office/drawing/2014/main" id="{B3B13D25-4A7B-4701-75CF-0FCF2635BE97}"/>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4" name="Freeform: Shape 303">
                <a:extLst>
                  <a:ext uri="{FF2B5EF4-FFF2-40B4-BE49-F238E27FC236}">
                    <a16:creationId xmlns:a16="http://schemas.microsoft.com/office/drawing/2014/main" id="{3A3DBF5C-1D45-C1F2-6F3B-FB9CBEDE980D}"/>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5" name="Freeform: Shape 304">
                <a:extLst>
                  <a:ext uri="{FF2B5EF4-FFF2-40B4-BE49-F238E27FC236}">
                    <a16:creationId xmlns:a16="http://schemas.microsoft.com/office/drawing/2014/main" id="{1BECA13D-7695-C5D7-1653-0D4879D358FD}"/>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6" name="Freeform: Shape 305">
                <a:extLst>
                  <a:ext uri="{FF2B5EF4-FFF2-40B4-BE49-F238E27FC236}">
                    <a16:creationId xmlns:a16="http://schemas.microsoft.com/office/drawing/2014/main" id="{974A8381-37F3-078C-DBE4-D35C618BBC46}"/>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7" name="Freeform: Shape 306">
                <a:extLst>
                  <a:ext uri="{FF2B5EF4-FFF2-40B4-BE49-F238E27FC236}">
                    <a16:creationId xmlns:a16="http://schemas.microsoft.com/office/drawing/2014/main" id="{D077674E-8423-0B9C-9D8A-055A1BCD6909}"/>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8" name="Freeform: Shape 307">
                <a:extLst>
                  <a:ext uri="{FF2B5EF4-FFF2-40B4-BE49-F238E27FC236}">
                    <a16:creationId xmlns:a16="http://schemas.microsoft.com/office/drawing/2014/main" id="{674BD792-E3E2-2EAB-E88B-339932B3117E}"/>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19" name="Freeform: Shape 308">
                <a:extLst>
                  <a:ext uri="{FF2B5EF4-FFF2-40B4-BE49-F238E27FC236}">
                    <a16:creationId xmlns:a16="http://schemas.microsoft.com/office/drawing/2014/main" id="{8D198B45-F996-DD1F-9EF4-C0A47FBA0A7D}"/>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0" name="Freeform: Shape 309">
                <a:extLst>
                  <a:ext uri="{FF2B5EF4-FFF2-40B4-BE49-F238E27FC236}">
                    <a16:creationId xmlns:a16="http://schemas.microsoft.com/office/drawing/2014/main" id="{2BB04598-4944-9261-FA69-85A1C10AC5AB}"/>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1" name="Freeform: Shape 310">
                <a:extLst>
                  <a:ext uri="{FF2B5EF4-FFF2-40B4-BE49-F238E27FC236}">
                    <a16:creationId xmlns:a16="http://schemas.microsoft.com/office/drawing/2014/main" id="{C404E5AE-298E-EEA7-936B-E363D48316FF}"/>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2" name="Freeform: Shape 311">
                <a:extLst>
                  <a:ext uri="{FF2B5EF4-FFF2-40B4-BE49-F238E27FC236}">
                    <a16:creationId xmlns:a16="http://schemas.microsoft.com/office/drawing/2014/main" id="{4EDFCC70-AA4E-12CC-F750-9FF34E89CD66}"/>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3" name="Freeform: Shape 312">
                <a:extLst>
                  <a:ext uri="{FF2B5EF4-FFF2-40B4-BE49-F238E27FC236}">
                    <a16:creationId xmlns:a16="http://schemas.microsoft.com/office/drawing/2014/main" id="{5BEE30E3-6528-6261-9C74-A463A66DE4DC}"/>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4" name="Freeform: Shape 313">
                <a:extLst>
                  <a:ext uri="{FF2B5EF4-FFF2-40B4-BE49-F238E27FC236}">
                    <a16:creationId xmlns:a16="http://schemas.microsoft.com/office/drawing/2014/main" id="{F7C8946A-E830-43D8-F5F2-4CCD75685620}"/>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5" name="Freeform: Shape 314">
                <a:extLst>
                  <a:ext uri="{FF2B5EF4-FFF2-40B4-BE49-F238E27FC236}">
                    <a16:creationId xmlns:a16="http://schemas.microsoft.com/office/drawing/2014/main" id="{7091DB80-0B8E-3AE1-95E0-2B782DED23B2}"/>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6" name="Freeform: Shape 315">
                <a:extLst>
                  <a:ext uri="{FF2B5EF4-FFF2-40B4-BE49-F238E27FC236}">
                    <a16:creationId xmlns:a16="http://schemas.microsoft.com/office/drawing/2014/main" id="{F4C861D2-DA4B-2A52-C138-C8301B76DAAC}"/>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7" name="Freeform: Shape 316">
                <a:extLst>
                  <a:ext uri="{FF2B5EF4-FFF2-40B4-BE49-F238E27FC236}">
                    <a16:creationId xmlns:a16="http://schemas.microsoft.com/office/drawing/2014/main" id="{1B917458-C40C-680B-3D65-FCA1F2773B7C}"/>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8" name="Freeform: Shape 317">
                <a:extLst>
                  <a:ext uri="{FF2B5EF4-FFF2-40B4-BE49-F238E27FC236}">
                    <a16:creationId xmlns:a16="http://schemas.microsoft.com/office/drawing/2014/main" id="{515BEA6F-C90F-3ACD-27EE-B7C0BC6810D3}"/>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29" name="Freeform: Shape 318">
                <a:extLst>
                  <a:ext uri="{FF2B5EF4-FFF2-40B4-BE49-F238E27FC236}">
                    <a16:creationId xmlns:a16="http://schemas.microsoft.com/office/drawing/2014/main" id="{E9A3027D-B02A-8714-E741-8C30944F37F9}"/>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0" name="Freeform: Shape 319">
                <a:extLst>
                  <a:ext uri="{FF2B5EF4-FFF2-40B4-BE49-F238E27FC236}">
                    <a16:creationId xmlns:a16="http://schemas.microsoft.com/office/drawing/2014/main" id="{04343181-C465-A6C4-C763-A90627C252AE}"/>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1" name="Freeform: Shape 320">
                <a:extLst>
                  <a:ext uri="{FF2B5EF4-FFF2-40B4-BE49-F238E27FC236}">
                    <a16:creationId xmlns:a16="http://schemas.microsoft.com/office/drawing/2014/main" id="{BB97E4CC-BD1C-6E1F-E948-5028EDC4F5AE}"/>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2" name="Freeform: Shape 321">
                <a:extLst>
                  <a:ext uri="{FF2B5EF4-FFF2-40B4-BE49-F238E27FC236}">
                    <a16:creationId xmlns:a16="http://schemas.microsoft.com/office/drawing/2014/main" id="{580EB2C9-A688-8530-285A-0A41C201FE41}"/>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3" name="Freeform: Shape 322">
                <a:extLst>
                  <a:ext uri="{FF2B5EF4-FFF2-40B4-BE49-F238E27FC236}">
                    <a16:creationId xmlns:a16="http://schemas.microsoft.com/office/drawing/2014/main" id="{C540841F-73A4-A202-4582-6DA9776B632B}"/>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4" name="Freeform: Shape 323">
                <a:extLst>
                  <a:ext uri="{FF2B5EF4-FFF2-40B4-BE49-F238E27FC236}">
                    <a16:creationId xmlns:a16="http://schemas.microsoft.com/office/drawing/2014/main" id="{18BD0676-6551-65A9-6F61-0C872F570BB4}"/>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5" name="Freeform: Shape 324">
                <a:extLst>
                  <a:ext uri="{FF2B5EF4-FFF2-40B4-BE49-F238E27FC236}">
                    <a16:creationId xmlns:a16="http://schemas.microsoft.com/office/drawing/2014/main" id="{348E63D1-36FD-82D5-5125-DE265DC0E043}"/>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6" name="Freeform: Shape 325">
                <a:extLst>
                  <a:ext uri="{FF2B5EF4-FFF2-40B4-BE49-F238E27FC236}">
                    <a16:creationId xmlns:a16="http://schemas.microsoft.com/office/drawing/2014/main" id="{3819F200-09AD-9B5F-6799-878BF36917A1}"/>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7" name="Freeform: Shape 326">
                <a:extLst>
                  <a:ext uri="{FF2B5EF4-FFF2-40B4-BE49-F238E27FC236}">
                    <a16:creationId xmlns:a16="http://schemas.microsoft.com/office/drawing/2014/main" id="{26B2D2C0-ACD4-FD13-68F6-BBEEFB5069BF}"/>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8" name="Freeform: Shape 327">
                <a:extLst>
                  <a:ext uri="{FF2B5EF4-FFF2-40B4-BE49-F238E27FC236}">
                    <a16:creationId xmlns:a16="http://schemas.microsoft.com/office/drawing/2014/main" id="{9A109998-BF97-8E77-F3CF-3D569C0EA53B}"/>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39" name="Freeform: Shape 328">
                <a:extLst>
                  <a:ext uri="{FF2B5EF4-FFF2-40B4-BE49-F238E27FC236}">
                    <a16:creationId xmlns:a16="http://schemas.microsoft.com/office/drawing/2014/main" id="{EBD86FBC-B3BF-D5AE-175B-933350B6B8A0}"/>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0" name="Freeform: Shape 329">
                <a:extLst>
                  <a:ext uri="{FF2B5EF4-FFF2-40B4-BE49-F238E27FC236}">
                    <a16:creationId xmlns:a16="http://schemas.microsoft.com/office/drawing/2014/main" id="{2107941A-F737-D4D5-9902-E83691FBC337}"/>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1" name="Freeform: Shape 330">
                <a:extLst>
                  <a:ext uri="{FF2B5EF4-FFF2-40B4-BE49-F238E27FC236}">
                    <a16:creationId xmlns:a16="http://schemas.microsoft.com/office/drawing/2014/main" id="{A87BEA9F-664E-BC86-C6FE-9BCA05F2808A}"/>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2" name="Freeform: Shape 331">
                <a:extLst>
                  <a:ext uri="{FF2B5EF4-FFF2-40B4-BE49-F238E27FC236}">
                    <a16:creationId xmlns:a16="http://schemas.microsoft.com/office/drawing/2014/main" id="{30290DD7-53CF-7782-7305-2BE3646DC937}"/>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3" name="Freeform: Shape 332">
                <a:extLst>
                  <a:ext uri="{FF2B5EF4-FFF2-40B4-BE49-F238E27FC236}">
                    <a16:creationId xmlns:a16="http://schemas.microsoft.com/office/drawing/2014/main" id="{263ED09E-7F31-24B8-3340-9E4BD0C446A7}"/>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4" name="Freeform: Shape 333">
                <a:extLst>
                  <a:ext uri="{FF2B5EF4-FFF2-40B4-BE49-F238E27FC236}">
                    <a16:creationId xmlns:a16="http://schemas.microsoft.com/office/drawing/2014/main" id="{D46E6A1D-3361-8ADE-E336-7E088C2AB2DD}"/>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5" name="Freeform: Shape 334">
                <a:extLst>
                  <a:ext uri="{FF2B5EF4-FFF2-40B4-BE49-F238E27FC236}">
                    <a16:creationId xmlns:a16="http://schemas.microsoft.com/office/drawing/2014/main" id="{741774A3-5004-6777-828A-BF94DE90CB75}"/>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6" name="Freeform: Shape 335">
                <a:extLst>
                  <a:ext uri="{FF2B5EF4-FFF2-40B4-BE49-F238E27FC236}">
                    <a16:creationId xmlns:a16="http://schemas.microsoft.com/office/drawing/2014/main" id="{59F458CE-0C50-351D-640D-D72A31FA6C24}"/>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7" name="Freeform: Shape 336">
                <a:extLst>
                  <a:ext uri="{FF2B5EF4-FFF2-40B4-BE49-F238E27FC236}">
                    <a16:creationId xmlns:a16="http://schemas.microsoft.com/office/drawing/2014/main" id="{43D4D0EA-7C6F-EA2A-3CFF-765BEC98C23D}"/>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8" name="Freeform: Shape 337">
                <a:extLst>
                  <a:ext uri="{FF2B5EF4-FFF2-40B4-BE49-F238E27FC236}">
                    <a16:creationId xmlns:a16="http://schemas.microsoft.com/office/drawing/2014/main" id="{54C026C3-DAE9-A390-AA93-23C10B4C7B44}"/>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49" name="Freeform: Shape 338">
                <a:extLst>
                  <a:ext uri="{FF2B5EF4-FFF2-40B4-BE49-F238E27FC236}">
                    <a16:creationId xmlns:a16="http://schemas.microsoft.com/office/drawing/2014/main" id="{FC8AA6E4-358F-3A2C-A3CC-F4F7B9E6B023}"/>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0" name="Freeform: Shape 339">
                <a:extLst>
                  <a:ext uri="{FF2B5EF4-FFF2-40B4-BE49-F238E27FC236}">
                    <a16:creationId xmlns:a16="http://schemas.microsoft.com/office/drawing/2014/main" id="{B69BE2E1-C2C3-9D36-9F5D-795AB68E0235}"/>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1" name="Freeform: Shape 340">
                <a:extLst>
                  <a:ext uri="{FF2B5EF4-FFF2-40B4-BE49-F238E27FC236}">
                    <a16:creationId xmlns:a16="http://schemas.microsoft.com/office/drawing/2014/main" id="{E3417370-D49D-A008-854F-BED524A88E71}"/>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2" name="Freeform: Shape 341">
                <a:extLst>
                  <a:ext uri="{FF2B5EF4-FFF2-40B4-BE49-F238E27FC236}">
                    <a16:creationId xmlns:a16="http://schemas.microsoft.com/office/drawing/2014/main" id="{EE89D3AA-3FD6-E1D9-E716-F326A151A069}"/>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3" name="Freeform: Shape 342">
                <a:extLst>
                  <a:ext uri="{FF2B5EF4-FFF2-40B4-BE49-F238E27FC236}">
                    <a16:creationId xmlns:a16="http://schemas.microsoft.com/office/drawing/2014/main" id="{785AE48C-699C-D378-E25C-D2F22D4F4B5D}"/>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4" name="Freeform: Shape 343">
                <a:extLst>
                  <a:ext uri="{FF2B5EF4-FFF2-40B4-BE49-F238E27FC236}">
                    <a16:creationId xmlns:a16="http://schemas.microsoft.com/office/drawing/2014/main" id="{5E9FCF91-78F0-5018-DFBD-EAB2B79BE075}"/>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5" name="Freeform: Shape 344">
                <a:extLst>
                  <a:ext uri="{FF2B5EF4-FFF2-40B4-BE49-F238E27FC236}">
                    <a16:creationId xmlns:a16="http://schemas.microsoft.com/office/drawing/2014/main" id="{923E4171-EAAB-0E61-101B-FF18BE4EF01D}"/>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6" name="Freeform: Shape 345">
                <a:extLst>
                  <a:ext uri="{FF2B5EF4-FFF2-40B4-BE49-F238E27FC236}">
                    <a16:creationId xmlns:a16="http://schemas.microsoft.com/office/drawing/2014/main" id="{5A74B08E-5EE0-A96C-B13D-3AB8148CD4F6}"/>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7" name="Freeform: Shape 346">
                <a:extLst>
                  <a:ext uri="{FF2B5EF4-FFF2-40B4-BE49-F238E27FC236}">
                    <a16:creationId xmlns:a16="http://schemas.microsoft.com/office/drawing/2014/main" id="{5F5F599C-A653-33F3-05C3-C5DE52C381C9}"/>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8" name="Freeform: Shape 347">
                <a:extLst>
                  <a:ext uri="{FF2B5EF4-FFF2-40B4-BE49-F238E27FC236}">
                    <a16:creationId xmlns:a16="http://schemas.microsoft.com/office/drawing/2014/main" id="{CD4E64FA-F30C-C083-5333-6ACEF3761E98}"/>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59" name="Freeform: Shape 348">
                <a:extLst>
                  <a:ext uri="{FF2B5EF4-FFF2-40B4-BE49-F238E27FC236}">
                    <a16:creationId xmlns:a16="http://schemas.microsoft.com/office/drawing/2014/main" id="{06D53F15-C6FB-6D52-73A0-784E49627C9A}"/>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0" name="Freeform: Shape 349">
                <a:extLst>
                  <a:ext uri="{FF2B5EF4-FFF2-40B4-BE49-F238E27FC236}">
                    <a16:creationId xmlns:a16="http://schemas.microsoft.com/office/drawing/2014/main" id="{2D0E5401-A7B4-2AEB-17B6-28AE97101E1B}"/>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1" name="Freeform: Shape 350">
                <a:extLst>
                  <a:ext uri="{FF2B5EF4-FFF2-40B4-BE49-F238E27FC236}">
                    <a16:creationId xmlns:a16="http://schemas.microsoft.com/office/drawing/2014/main" id="{0C1CCE64-AB8E-F4CB-0363-D4890A09B817}"/>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2" name="Freeform: Shape 351">
                <a:extLst>
                  <a:ext uri="{FF2B5EF4-FFF2-40B4-BE49-F238E27FC236}">
                    <a16:creationId xmlns:a16="http://schemas.microsoft.com/office/drawing/2014/main" id="{3C91D9B3-32E5-A879-6DDD-67CE32FCCE4C}"/>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3" name="Freeform: Shape 352">
                <a:extLst>
                  <a:ext uri="{FF2B5EF4-FFF2-40B4-BE49-F238E27FC236}">
                    <a16:creationId xmlns:a16="http://schemas.microsoft.com/office/drawing/2014/main" id="{E09AE004-1D51-964F-21FF-B1E3FB006F68}"/>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4" name="Freeform: Shape 353">
                <a:extLst>
                  <a:ext uri="{FF2B5EF4-FFF2-40B4-BE49-F238E27FC236}">
                    <a16:creationId xmlns:a16="http://schemas.microsoft.com/office/drawing/2014/main" id="{B5ECAF2B-1958-4696-A5C7-C2EECC9549A5}"/>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5" name="Freeform: Shape 354">
                <a:extLst>
                  <a:ext uri="{FF2B5EF4-FFF2-40B4-BE49-F238E27FC236}">
                    <a16:creationId xmlns:a16="http://schemas.microsoft.com/office/drawing/2014/main" id="{97C1AB51-C985-4BF9-118A-9AC3575A55F3}"/>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6" name="Freeform: Shape 355">
                <a:extLst>
                  <a:ext uri="{FF2B5EF4-FFF2-40B4-BE49-F238E27FC236}">
                    <a16:creationId xmlns:a16="http://schemas.microsoft.com/office/drawing/2014/main" id="{F1B69FC3-09D2-BA24-FFBB-6566B0732479}"/>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7" name="Freeform: Shape 356">
                <a:extLst>
                  <a:ext uri="{FF2B5EF4-FFF2-40B4-BE49-F238E27FC236}">
                    <a16:creationId xmlns:a16="http://schemas.microsoft.com/office/drawing/2014/main" id="{A1291D9B-D347-9687-3ABE-4244F5D1C773}"/>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8" name="Freeform: Shape 357">
                <a:extLst>
                  <a:ext uri="{FF2B5EF4-FFF2-40B4-BE49-F238E27FC236}">
                    <a16:creationId xmlns:a16="http://schemas.microsoft.com/office/drawing/2014/main" id="{605E8AFB-AAA1-F4CF-4210-B866CAEEEE80}"/>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69" name="Freeform: Shape 358">
                <a:extLst>
                  <a:ext uri="{FF2B5EF4-FFF2-40B4-BE49-F238E27FC236}">
                    <a16:creationId xmlns:a16="http://schemas.microsoft.com/office/drawing/2014/main" id="{234542A3-1969-8170-0520-06C23F7C6F77}"/>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0" name="Freeform: Shape 359">
                <a:extLst>
                  <a:ext uri="{FF2B5EF4-FFF2-40B4-BE49-F238E27FC236}">
                    <a16:creationId xmlns:a16="http://schemas.microsoft.com/office/drawing/2014/main" id="{F823F22E-BB22-0852-FF38-676D613F80B7}"/>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1" name="Freeform: Shape 360">
                <a:extLst>
                  <a:ext uri="{FF2B5EF4-FFF2-40B4-BE49-F238E27FC236}">
                    <a16:creationId xmlns:a16="http://schemas.microsoft.com/office/drawing/2014/main" id="{5D669AE1-362B-77A8-4566-0388698B99AF}"/>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2" name="Freeform: Shape 361">
                <a:extLst>
                  <a:ext uri="{FF2B5EF4-FFF2-40B4-BE49-F238E27FC236}">
                    <a16:creationId xmlns:a16="http://schemas.microsoft.com/office/drawing/2014/main" id="{4726A304-4E72-4F84-D7C2-B4F9A48C8AE8}"/>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3" name="Freeform: Shape 362">
                <a:extLst>
                  <a:ext uri="{FF2B5EF4-FFF2-40B4-BE49-F238E27FC236}">
                    <a16:creationId xmlns:a16="http://schemas.microsoft.com/office/drawing/2014/main" id="{866662B5-00CF-CCA4-71FA-CEF98E530AF9}"/>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4" name="Freeform: Shape 363">
                <a:extLst>
                  <a:ext uri="{FF2B5EF4-FFF2-40B4-BE49-F238E27FC236}">
                    <a16:creationId xmlns:a16="http://schemas.microsoft.com/office/drawing/2014/main" id="{347CCE72-E463-EC0A-ECFE-050EE15AFF9E}"/>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5" name="Freeform: Shape 364">
                <a:extLst>
                  <a:ext uri="{FF2B5EF4-FFF2-40B4-BE49-F238E27FC236}">
                    <a16:creationId xmlns:a16="http://schemas.microsoft.com/office/drawing/2014/main" id="{942421B3-8FE3-7CC3-24FB-3753E0DF01B9}"/>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nvGrpSpPr>
            <p:cNvPr id="176" name="Graphic 4">
              <a:extLst>
                <a:ext uri="{FF2B5EF4-FFF2-40B4-BE49-F238E27FC236}">
                  <a16:creationId xmlns:a16="http://schemas.microsoft.com/office/drawing/2014/main" id="{7AEC19F7-1775-B82C-23A4-9150B9847BEC}"/>
                </a:ext>
              </a:extLst>
            </p:cNvPr>
            <p:cNvGrpSpPr/>
            <p:nvPr/>
          </p:nvGrpSpPr>
          <p:grpSpPr>
            <a:xfrm>
              <a:off x="9816678" y="4575282"/>
              <a:ext cx="1781104" cy="1781132"/>
              <a:chOff x="9816678" y="4575282"/>
              <a:chExt cx="1781104" cy="1781132"/>
            </a:xfrm>
          </p:grpSpPr>
          <p:sp>
            <p:nvSpPr>
              <p:cNvPr id="177" name="Freeform: Shape 27">
                <a:extLst>
                  <a:ext uri="{FF2B5EF4-FFF2-40B4-BE49-F238E27FC236}">
                    <a16:creationId xmlns:a16="http://schemas.microsoft.com/office/drawing/2014/main" id="{73B4DFDF-2FB5-4D21-87B0-FB262F622C14}"/>
                  </a:ext>
                </a:extLst>
              </p:cNvPr>
              <p:cNvSpPr/>
              <p:nvPr/>
            </p:nvSpPr>
            <p:spPr>
              <a:xfrm>
                <a:off x="9816678" y="4575282"/>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8" name="Freeform: Shape 28">
                <a:extLst>
                  <a:ext uri="{FF2B5EF4-FFF2-40B4-BE49-F238E27FC236}">
                    <a16:creationId xmlns:a16="http://schemas.microsoft.com/office/drawing/2014/main" id="{2BCF0FDB-2D14-A2A0-C33F-C085074D3B9E}"/>
                  </a:ext>
                </a:extLst>
              </p:cNvPr>
              <p:cNvSpPr/>
              <p:nvPr/>
            </p:nvSpPr>
            <p:spPr>
              <a:xfrm>
                <a:off x="9962333"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79" name="Freeform: Shape 29">
                <a:extLst>
                  <a:ext uri="{FF2B5EF4-FFF2-40B4-BE49-F238E27FC236}">
                    <a16:creationId xmlns:a16="http://schemas.microsoft.com/office/drawing/2014/main" id="{CEB8C87F-5D05-46FB-9307-C79143417190}"/>
                  </a:ext>
                </a:extLst>
              </p:cNvPr>
              <p:cNvSpPr/>
              <p:nvPr/>
            </p:nvSpPr>
            <p:spPr>
              <a:xfrm>
                <a:off x="1010775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0" name="Freeform: Shape 30">
                <a:extLst>
                  <a:ext uri="{FF2B5EF4-FFF2-40B4-BE49-F238E27FC236}">
                    <a16:creationId xmlns:a16="http://schemas.microsoft.com/office/drawing/2014/main" id="{3193AFD7-0F0D-AA2D-440F-A222895A0FF5}"/>
                  </a:ext>
                </a:extLst>
              </p:cNvPr>
              <p:cNvSpPr/>
              <p:nvPr/>
            </p:nvSpPr>
            <p:spPr>
              <a:xfrm>
                <a:off x="10253395"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1" name="Freeform: Shape 31">
                <a:extLst>
                  <a:ext uri="{FF2B5EF4-FFF2-40B4-BE49-F238E27FC236}">
                    <a16:creationId xmlns:a16="http://schemas.microsoft.com/office/drawing/2014/main" id="{405BF337-D174-5B5F-F286-EACD64F3B417}"/>
                  </a:ext>
                </a:extLst>
              </p:cNvPr>
              <p:cNvSpPr/>
              <p:nvPr/>
            </p:nvSpPr>
            <p:spPr>
              <a:xfrm>
                <a:off x="10398812"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2" name="Freeform: Shape 32">
                <a:extLst>
                  <a:ext uri="{FF2B5EF4-FFF2-40B4-BE49-F238E27FC236}">
                    <a16:creationId xmlns:a16="http://schemas.microsoft.com/office/drawing/2014/main" id="{7BE6D1BC-BF8F-36B0-30FC-DAC7C22EB04C}"/>
                  </a:ext>
                </a:extLst>
              </p:cNvPr>
              <p:cNvSpPr/>
              <p:nvPr/>
            </p:nvSpPr>
            <p:spPr>
              <a:xfrm>
                <a:off x="10544467" y="4575282"/>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3" name="Freeform: Shape 33">
                <a:extLst>
                  <a:ext uri="{FF2B5EF4-FFF2-40B4-BE49-F238E27FC236}">
                    <a16:creationId xmlns:a16="http://schemas.microsoft.com/office/drawing/2014/main" id="{A56BE692-B614-5458-82D1-69B7A63C41FA}"/>
                  </a:ext>
                </a:extLst>
              </p:cNvPr>
              <p:cNvSpPr/>
              <p:nvPr/>
            </p:nvSpPr>
            <p:spPr>
              <a:xfrm>
                <a:off x="10689884"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4" name="Freeform: Shape 34">
                <a:extLst>
                  <a:ext uri="{FF2B5EF4-FFF2-40B4-BE49-F238E27FC236}">
                    <a16:creationId xmlns:a16="http://schemas.microsoft.com/office/drawing/2014/main" id="{3A5FFA2D-BC16-CEE4-FDEC-83F1C8CE0F31}"/>
                  </a:ext>
                </a:extLst>
              </p:cNvPr>
              <p:cNvSpPr/>
              <p:nvPr/>
            </p:nvSpPr>
            <p:spPr>
              <a:xfrm>
                <a:off x="9816678" y="4720928"/>
                <a:ext cx="34893" cy="34655"/>
              </a:xfrm>
              <a:custGeom>
                <a:avLst/>
                <a:gdLst>
                  <a:gd name="f0" fmla="val 10800000"/>
                  <a:gd name="f1" fmla="val 5400000"/>
                  <a:gd name="f2" fmla="val 180"/>
                  <a:gd name="f3" fmla="val w"/>
                  <a:gd name="f4" fmla="val h"/>
                  <a:gd name="f5" fmla="val 0"/>
                  <a:gd name="f6" fmla="val 14192"/>
                  <a:gd name="f7" fmla="val 14097"/>
                  <a:gd name="f8" fmla="val 7049"/>
                  <a:gd name="f9" fmla="val 10954"/>
                  <a:gd name="f10" fmla="val 11049"/>
                  <a:gd name="f11" fmla="val 7144"/>
                  <a:gd name="f12" fmla="val 3239"/>
                  <a:gd name="f13" fmla="val 3143"/>
                  <a:gd name="f14" fmla="+- 0 0 -90"/>
                  <a:gd name="f15" fmla="*/ f3 1 14192"/>
                  <a:gd name="f16" fmla="*/ f4 1 14097"/>
                  <a:gd name="f17" fmla="+- f7 0 f5"/>
                  <a:gd name="f18" fmla="+- f6 0 f5"/>
                  <a:gd name="f19" fmla="*/ f14 f0 1"/>
                  <a:gd name="f20" fmla="*/ f18 1 14192"/>
                  <a:gd name="f21" fmla="*/ f17 1 14097"/>
                  <a:gd name="f22" fmla="*/ 14192 f18 1"/>
                  <a:gd name="f23" fmla="*/ 7049 f17 1"/>
                  <a:gd name="f24" fmla="*/ 7144 f18 1"/>
                  <a:gd name="f25" fmla="*/ 14097 f17 1"/>
                  <a:gd name="f26" fmla="*/ 0 f18 1"/>
                  <a:gd name="f27" fmla="*/ 7049 f18 1"/>
                  <a:gd name="f28" fmla="*/ 0 f17 1"/>
                  <a:gd name="f29" fmla="*/ f19 1 f2"/>
                  <a:gd name="f30" fmla="*/ f22 1 14192"/>
                  <a:gd name="f31" fmla="*/ f23 1 14097"/>
                  <a:gd name="f32" fmla="*/ f24 1 14192"/>
                  <a:gd name="f33" fmla="*/ f25 1 14097"/>
                  <a:gd name="f34" fmla="*/ f26 1 14192"/>
                  <a:gd name="f35" fmla="*/ f27 1 14192"/>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192" h="14097">
                    <a:moveTo>
                      <a:pt x="f6" y="f8"/>
                    </a:moveTo>
                    <a:cubicBezTo>
                      <a:pt x="f6" y="f9"/>
                      <a:pt x="f10" y="f7"/>
                      <a:pt x="f11" y="f7"/>
                    </a:cubicBezTo>
                    <a:cubicBezTo>
                      <a:pt x="f12" y="f7"/>
                      <a:pt x="f5" y="f9"/>
                      <a:pt x="f5" y="f8"/>
                    </a:cubicBezTo>
                    <a:cubicBezTo>
                      <a:pt x="f5" y="f13"/>
                      <a:pt x="f13" y="f5"/>
                      <a:pt x="f8"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5" name="Freeform: Shape 35">
                <a:extLst>
                  <a:ext uri="{FF2B5EF4-FFF2-40B4-BE49-F238E27FC236}">
                    <a16:creationId xmlns:a16="http://schemas.microsoft.com/office/drawing/2014/main" id="{1902BC18-681E-318E-ADBC-B3905FFF672F}"/>
                  </a:ext>
                </a:extLst>
              </p:cNvPr>
              <p:cNvSpPr/>
              <p:nvPr/>
            </p:nvSpPr>
            <p:spPr>
              <a:xfrm>
                <a:off x="9962333"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6" name="Freeform: Shape 36">
                <a:extLst>
                  <a:ext uri="{FF2B5EF4-FFF2-40B4-BE49-F238E27FC236}">
                    <a16:creationId xmlns:a16="http://schemas.microsoft.com/office/drawing/2014/main" id="{820FC558-2D7E-2B48-C40B-E58A089FDABB}"/>
                  </a:ext>
                </a:extLst>
              </p:cNvPr>
              <p:cNvSpPr/>
              <p:nvPr/>
            </p:nvSpPr>
            <p:spPr>
              <a:xfrm>
                <a:off x="10107750"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7" name="Freeform: Shape 37">
                <a:extLst>
                  <a:ext uri="{FF2B5EF4-FFF2-40B4-BE49-F238E27FC236}">
                    <a16:creationId xmlns:a16="http://schemas.microsoft.com/office/drawing/2014/main" id="{D03C41D4-A5C3-A1AF-E36A-0D586900AC84}"/>
                  </a:ext>
                </a:extLst>
              </p:cNvPr>
              <p:cNvSpPr/>
              <p:nvPr/>
            </p:nvSpPr>
            <p:spPr>
              <a:xfrm>
                <a:off x="10253395"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8" name="Freeform: Shape 38">
                <a:extLst>
                  <a:ext uri="{FF2B5EF4-FFF2-40B4-BE49-F238E27FC236}">
                    <a16:creationId xmlns:a16="http://schemas.microsoft.com/office/drawing/2014/main" id="{5D073B39-9186-A8BF-C321-4FADFBB51A1F}"/>
                  </a:ext>
                </a:extLst>
              </p:cNvPr>
              <p:cNvSpPr/>
              <p:nvPr/>
            </p:nvSpPr>
            <p:spPr>
              <a:xfrm>
                <a:off x="10398812"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89" name="Freeform: Shape 39">
                <a:extLst>
                  <a:ext uri="{FF2B5EF4-FFF2-40B4-BE49-F238E27FC236}">
                    <a16:creationId xmlns:a16="http://schemas.microsoft.com/office/drawing/2014/main" id="{A97C7FB3-6F13-9FB1-7AAD-493B4B1E6CD2}"/>
                  </a:ext>
                </a:extLst>
              </p:cNvPr>
              <p:cNvSpPr/>
              <p:nvPr/>
            </p:nvSpPr>
            <p:spPr>
              <a:xfrm>
                <a:off x="10544467" y="4720928"/>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7048"/>
                  <a:gd name="f10" fmla="val 3143"/>
                  <a:gd name="f11" fmla="+- 0 0 -90"/>
                  <a:gd name="f12" fmla="*/ f3 1 14097"/>
                  <a:gd name="f13" fmla="*/ f4 1 14097"/>
                  <a:gd name="f14" fmla="+- f6 0 f5"/>
                  <a:gd name="f15" fmla="*/ f11 f0 1"/>
                  <a:gd name="f16" fmla="*/ f14 1 14097"/>
                  <a:gd name="f17" fmla="*/ 14097 f14 1"/>
                  <a:gd name="f18" fmla="*/ 7049 f14 1"/>
                  <a:gd name="f19" fmla="*/ 7048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0" name="Freeform: Shape 40">
                <a:extLst>
                  <a:ext uri="{FF2B5EF4-FFF2-40B4-BE49-F238E27FC236}">
                    <a16:creationId xmlns:a16="http://schemas.microsoft.com/office/drawing/2014/main" id="{C5D6E97D-4C52-AB6E-FAD6-821D4B8F1940}"/>
                  </a:ext>
                </a:extLst>
              </p:cNvPr>
              <p:cNvSpPr/>
              <p:nvPr/>
            </p:nvSpPr>
            <p:spPr>
              <a:xfrm>
                <a:off x="10689884"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1" name="Freeform: Shape 41">
                <a:extLst>
                  <a:ext uri="{FF2B5EF4-FFF2-40B4-BE49-F238E27FC236}">
                    <a16:creationId xmlns:a16="http://schemas.microsoft.com/office/drawing/2014/main" id="{A98D6C9A-4F3E-CC6E-5F35-6940A31BDC05}"/>
                  </a:ext>
                </a:extLst>
              </p:cNvPr>
              <p:cNvSpPr/>
              <p:nvPr/>
            </p:nvSpPr>
            <p:spPr>
              <a:xfrm>
                <a:off x="9816678" y="486635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2" name="Freeform: Shape 42">
                <a:extLst>
                  <a:ext uri="{FF2B5EF4-FFF2-40B4-BE49-F238E27FC236}">
                    <a16:creationId xmlns:a16="http://schemas.microsoft.com/office/drawing/2014/main" id="{C79C77FE-3FCE-68C4-3655-FFBE1F35CB47}"/>
                  </a:ext>
                </a:extLst>
              </p:cNvPr>
              <p:cNvSpPr/>
              <p:nvPr/>
            </p:nvSpPr>
            <p:spPr>
              <a:xfrm>
                <a:off x="9962333"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3" name="Freeform: Shape 43">
                <a:extLst>
                  <a:ext uri="{FF2B5EF4-FFF2-40B4-BE49-F238E27FC236}">
                    <a16:creationId xmlns:a16="http://schemas.microsoft.com/office/drawing/2014/main" id="{9BF3F69F-5E9F-E3D2-AB8C-8C2B540ED843}"/>
                  </a:ext>
                </a:extLst>
              </p:cNvPr>
              <p:cNvSpPr/>
              <p:nvPr/>
            </p:nvSpPr>
            <p:spPr>
              <a:xfrm>
                <a:off x="10107750"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4" name="Freeform: Shape 44">
                <a:extLst>
                  <a:ext uri="{FF2B5EF4-FFF2-40B4-BE49-F238E27FC236}">
                    <a16:creationId xmlns:a16="http://schemas.microsoft.com/office/drawing/2014/main" id="{796122FC-4638-CB9F-8642-3D3CEC563E98}"/>
                  </a:ext>
                </a:extLst>
              </p:cNvPr>
              <p:cNvSpPr/>
              <p:nvPr/>
            </p:nvSpPr>
            <p:spPr>
              <a:xfrm>
                <a:off x="10253395"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5" name="Freeform: Shape 45">
                <a:extLst>
                  <a:ext uri="{FF2B5EF4-FFF2-40B4-BE49-F238E27FC236}">
                    <a16:creationId xmlns:a16="http://schemas.microsoft.com/office/drawing/2014/main" id="{80515821-4179-A69E-D78B-80F3163B3FAC}"/>
                  </a:ext>
                </a:extLst>
              </p:cNvPr>
              <p:cNvSpPr/>
              <p:nvPr/>
            </p:nvSpPr>
            <p:spPr>
              <a:xfrm>
                <a:off x="10398812"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6" name="Freeform: Shape 46">
                <a:extLst>
                  <a:ext uri="{FF2B5EF4-FFF2-40B4-BE49-F238E27FC236}">
                    <a16:creationId xmlns:a16="http://schemas.microsoft.com/office/drawing/2014/main" id="{B1F3DC72-DD4D-CB5A-A851-1B6FB80421A4}"/>
                  </a:ext>
                </a:extLst>
              </p:cNvPr>
              <p:cNvSpPr/>
              <p:nvPr/>
            </p:nvSpPr>
            <p:spPr>
              <a:xfrm>
                <a:off x="10544467" y="4866354"/>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7" name="Freeform: Shape 47">
                <a:extLst>
                  <a:ext uri="{FF2B5EF4-FFF2-40B4-BE49-F238E27FC236}">
                    <a16:creationId xmlns:a16="http://schemas.microsoft.com/office/drawing/2014/main" id="{44C4374D-9BC9-D9CA-BF1F-FD403269D23A}"/>
                  </a:ext>
                </a:extLst>
              </p:cNvPr>
              <p:cNvSpPr/>
              <p:nvPr/>
            </p:nvSpPr>
            <p:spPr>
              <a:xfrm>
                <a:off x="10689884" y="486635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8" name="Freeform: Shape 48">
                <a:extLst>
                  <a:ext uri="{FF2B5EF4-FFF2-40B4-BE49-F238E27FC236}">
                    <a16:creationId xmlns:a16="http://schemas.microsoft.com/office/drawing/2014/main" id="{75B3E5AC-3361-FBB6-A8EC-FCDC2BD864C0}"/>
                  </a:ext>
                </a:extLst>
              </p:cNvPr>
              <p:cNvSpPr/>
              <p:nvPr/>
            </p:nvSpPr>
            <p:spPr>
              <a:xfrm>
                <a:off x="9816678" y="5012000"/>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199" name="Freeform: Shape 49">
                <a:extLst>
                  <a:ext uri="{FF2B5EF4-FFF2-40B4-BE49-F238E27FC236}">
                    <a16:creationId xmlns:a16="http://schemas.microsoft.com/office/drawing/2014/main" id="{8C425BC5-53BD-00DA-B3A8-5F372D7C147D}"/>
                  </a:ext>
                </a:extLst>
              </p:cNvPr>
              <p:cNvSpPr/>
              <p:nvPr/>
            </p:nvSpPr>
            <p:spPr>
              <a:xfrm>
                <a:off x="9962333"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0" name="Freeform: Shape 50">
                <a:extLst>
                  <a:ext uri="{FF2B5EF4-FFF2-40B4-BE49-F238E27FC236}">
                    <a16:creationId xmlns:a16="http://schemas.microsoft.com/office/drawing/2014/main" id="{62DCABEA-5828-263E-A937-6C68B99C5470}"/>
                  </a:ext>
                </a:extLst>
              </p:cNvPr>
              <p:cNvSpPr/>
              <p:nvPr/>
            </p:nvSpPr>
            <p:spPr>
              <a:xfrm>
                <a:off x="10107750"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1" name="Freeform: Shape 51">
                <a:extLst>
                  <a:ext uri="{FF2B5EF4-FFF2-40B4-BE49-F238E27FC236}">
                    <a16:creationId xmlns:a16="http://schemas.microsoft.com/office/drawing/2014/main" id="{AF8AD1D1-E266-56EC-80DE-C84A818CF175}"/>
                  </a:ext>
                </a:extLst>
              </p:cNvPr>
              <p:cNvSpPr/>
              <p:nvPr/>
            </p:nvSpPr>
            <p:spPr>
              <a:xfrm>
                <a:off x="10253395"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2" name="Freeform: Shape 52">
                <a:extLst>
                  <a:ext uri="{FF2B5EF4-FFF2-40B4-BE49-F238E27FC236}">
                    <a16:creationId xmlns:a16="http://schemas.microsoft.com/office/drawing/2014/main" id="{52CEBFA4-FEBF-3CA6-9DF7-19688DE8ED4E}"/>
                  </a:ext>
                </a:extLst>
              </p:cNvPr>
              <p:cNvSpPr/>
              <p:nvPr/>
            </p:nvSpPr>
            <p:spPr>
              <a:xfrm>
                <a:off x="10398812"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3" name="Freeform: Shape 53">
                <a:extLst>
                  <a:ext uri="{FF2B5EF4-FFF2-40B4-BE49-F238E27FC236}">
                    <a16:creationId xmlns:a16="http://schemas.microsoft.com/office/drawing/2014/main" id="{87D6ED44-3DC6-A1A6-136A-07176D7D130D}"/>
                  </a:ext>
                </a:extLst>
              </p:cNvPr>
              <p:cNvSpPr/>
              <p:nvPr/>
            </p:nvSpPr>
            <p:spPr>
              <a:xfrm>
                <a:off x="10544467" y="501200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4" name="Freeform: Shape 54">
                <a:extLst>
                  <a:ext uri="{FF2B5EF4-FFF2-40B4-BE49-F238E27FC236}">
                    <a16:creationId xmlns:a16="http://schemas.microsoft.com/office/drawing/2014/main" id="{B417BB6E-B160-0AC2-121C-11A4E4A0ACB4}"/>
                  </a:ext>
                </a:extLst>
              </p:cNvPr>
              <p:cNvSpPr/>
              <p:nvPr/>
            </p:nvSpPr>
            <p:spPr>
              <a:xfrm>
                <a:off x="10689884"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5" name="Freeform: Shape 55">
                <a:extLst>
                  <a:ext uri="{FF2B5EF4-FFF2-40B4-BE49-F238E27FC236}">
                    <a16:creationId xmlns:a16="http://schemas.microsoft.com/office/drawing/2014/main" id="{232C0F10-CBA1-E714-B7A2-F8E7F9498E88}"/>
                  </a:ext>
                </a:extLst>
              </p:cNvPr>
              <p:cNvSpPr/>
              <p:nvPr/>
            </p:nvSpPr>
            <p:spPr>
              <a:xfrm>
                <a:off x="9816678" y="515742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6" name="Freeform: Shape 56">
                <a:extLst>
                  <a:ext uri="{FF2B5EF4-FFF2-40B4-BE49-F238E27FC236}">
                    <a16:creationId xmlns:a16="http://schemas.microsoft.com/office/drawing/2014/main" id="{079A6435-50C7-BD65-25D0-C3889DC6E139}"/>
                  </a:ext>
                </a:extLst>
              </p:cNvPr>
              <p:cNvSpPr/>
              <p:nvPr/>
            </p:nvSpPr>
            <p:spPr>
              <a:xfrm>
                <a:off x="9962333"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7" name="Freeform: Shape 57">
                <a:extLst>
                  <a:ext uri="{FF2B5EF4-FFF2-40B4-BE49-F238E27FC236}">
                    <a16:creationId xmlns:a16="http://schemas.microsoft.com/office/drawing/2014/main" id="{7D77C59C-C6E9-7A9F-D9A3-4A8E5F08D570}"/>
                  </a:ext>
                </a:extLst>
              </p:cNvPr>
              <p:cNvSpPr/>
              <p:nvPr/>
            </p:nvSpPr>
            <p:spPr>
              <a:xfrm>
                <a:off x="1010775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8" name="Freeform: Shape 58">
                <a:extLst>
                  <a:ext uri="{FF2B5EF4-FFF2-40B4-BE49-F238E27FC236}">
                    <a16:creationId xmlns:a16="http://schemas.microsoft.com/office/drawing/2014/main" id="{F3DE77F8-6EE9-3C84-A0A5-7F6CC1DFEFD1}"/>
                  </a:ext>
                </a:extLst>
              </p:cNvPr>
              <p:cNvSpPr/>
              <p:nvPr/>
            </p:nvSpPr>
            <p:spPr>
              <a:xfrm>
                <a:off x="10253395"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09" name="Freeform: Shape 59">
                <a:extLst>
                  <a:ext uri="{FF2B5EF4-FFF2-40B4-BE49-F238E27FC236}">
                    <a16:creationId xmlns:a16="http://schemas.microsoft.com/office/drawing/2014/main" id="{D845351F-CB8F-3F2D-0FC8-65A73D759BD9}"/>
                  </a:ext>
                </a:extLst>
              </p:cNvPr>
              <p:cNvSpPr/>
              <p:nvPr/>
            </p:nvSpPr>
            <p:spPr>
              <a:xfrm>
                <a:off x="10398812"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0" name="Freeform: Shape 60">
                <a:extLst>
                  <a:ext uri="{FF2B5EF4-FFF2-40B4-BE49-F238E27FC236}">
                    <a16:creationId xmlns:a16="http://schemas.microsoft.com/office/drawing/2014/main" id="{A4B817AC-C2D0-ECC3-A623-62032A92D3C3}"/>
                  </a:ext>
                </a:extLst>
              </p:cNvPr>
              <p:cNvSpPr/>
              <p:nvPr/>
            </p:nvSpPr>
            <p:spPr>
              <a:xfrm>
                <a:off x="10544467"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1" name="Freeform: Shape 61">
                <a:extLst>
                  <a:ext uri="{FF2B5EF4-FFF2-40B4-BE49-F238E27FC236}">
                    <a16:creationId xmlns:a16="http://schemas.microsoft.com/office/drawing/2014/main" id="{16AF47B8-4D29-211F-067E-9306910DD4D2}"/>
                  </a:ext>
                </a:extLst>
              </p:cNvPr>
              <p:cNvSpPr/>
              <p:nvPr/>
            </p:nvSpPr>
            <p:spPr>
              <a:xfrm>
                <a:off x="10689884"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2" name="Freeform: Shape 62">
                <a:extLst>
                  <a:ext uri="{FF2B5EF4-FFF2-40B4-BE49-F238E27FC236}">
                    <a16:creationId xmlns:a16="http://schemas.microsoft.com/office/drawing/2014/main" id="{56CD1AD7-08CE-1C1A-2090-43D4344390AD}"/>
                  </a:ext>
                </a:extLst>
              </p:cNvPr>
              <p:cNvSpPr/>
              <p:nvPr/>
            </p:nvSpPr>
            <p:spPr>
              <a:xfrm>
                <a:off x="9816678" y="5303071"/>
                <a:ext cx="34893" cy="34655"/>
              </a:xfrm>
              <a:custGeom>
                <a:avLst/>
                <a:gdLst>
                  <a:gd name="f0" fmla="val 10800000"/>
                  <a:gd name="f1" fmla="val 5400000"/>
                  <a:gd name="f2" fmla="val 180"/>
                  <a:gd name="f3" fmla="val w"/>
                  <a:gd name="f4" fmla="val h"/>
                  <a:gd name="f5" fmla="val 0"/>
                  <a:gd name="f6" fmla="val 14192"/>
                  <a:gd name="f7" fmla="val 14097"/>
                  <a:gd name="f8" fmla="val 7048"/>
                  <a:gd name="f9" fmla="val 10954"/>
                  <a:gd name="f10" fmla="val 11049"/>
                  <a:gd name="f11" fmla="val 7144"/>
                  <a:gd name="f12" fmla="val 3239"/>
                  <a:gd name="f13" fmla="val 3143"/>
                  <a:gd name="f14" fmla="val 7049"/>
                  <a:gd name="f15" fmla="+- 0 0 -90"/>
                  <a:gd name="f16" fmla="*/ f3 1 14192"/>
                  <a:gd name="f17" fmla="*/ f4 1 14097"/>
                  <a:gd name="f18" fmla="+- f7 0 f5"/>
                  <a:gd name="f19" fmla="+- f6 0 f5"/>
                  <a:gd name="f20" fmla="*/ f15 f0 1"/>
                  <a:gd name="f21" fmla="*/ f19 1 14192"/>
                  <a:gd name="f22" fmla="*/ f18 1 14097"/>
                  <a:gd name="f23" fmla="*/ 14192 f19 1"/>
                  <a:gd name="f24" fmla="*/ 7048 f18 1"/>
                  <a:gd name="f25" fmla="*/ 7144 f19 1"/>
                  <a:gd name="f26" fmla="*/ 14097 f18 1"/>
                  <a:gd name="f27" fmla="*/ 0 f19 1"/>
                  <a:gd name="f28" fmla="*/ 7049 f19 1"/>
                  <a:gd name="f29" fmla="*/ 0 f18 1"/>
                  <a:gd name="f30" fmla="*/ f20 1 f2"/>
                  <a:gd name="f31" fmla="*/ f23 1 14192"/>
                  <a:gd name="f32" fmla="*/ f24 1 14097"/>
                  <a:gd name="f33" fmla="*/ f25 1 14192"/>
                  <a:gd name="f34" fmla="*/ f26 1 14097"/>
                  <a:gd name="f35" fmla="*/ f27 1 14192"/>
                  <a:gd name="f36" fmla="*/ f28 1 14192"/>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192" h="14097">
                    <a:moveTo>
                      <a:pt x="f6" y="f8"/>
                    </a:moveTo>
                    <a:cubicBezTo>
                      <a:pt x="f6" y="f9"/>
                      <a:pt x="f10" y="f7"/>
                      <a:pt x="f11" y="f7"/>
                    </a:cubicBezTo>
                    <a:cubicBezTo>
                      <a:pt x="f12" y="f7"/>
                      <a:pt x="f5" y="f9"/>
                      <a:pt x="f5" y="f8"/>
                    </a:cubicBezTo>
                    <a:cubicBezTo>
                      <a:pt x="f5" y="f13"/>
                      <a:pt x="f13" y="f5"/>
                      <a:pt x="f14" y="f5"/>
                    </a:cubicBezTo>
                    <a:cubicBezTo>
                      <a:pt x="f9" y="f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3" name="Freeform: Shape 63">
                <a:extLst>
                  <a:ext uri="{FF2B5EF4-FFF2-40B4-BE49-F238E27FC236}">
                    <a16:creationId xmlns:a16="http://schemas.microsoft.com/office/drawing/2014/main" id="{D0FA80A2-2576-FBFD-AB24-C6952CC0685C}"/>
                  </a:ext>
                </a:extLst>
              </p:cNvPr>
              <p:cNvSpPr/>
              <p:nvPr/>
            </p:nvSpPr>
            <p:spPr>
              <a:xfrm>
                <a:off x="9962333"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4" name="Freeform: Shape 64">
                <a:extLst>
                  <a:ext uri="{FF2B5EF4-FFF2-40B4-BE49-F238E27FC236}">
                    <a16:creationId xmlns:a16="http://schemas.microsoft.com/office/drawing/2014/main" id="{3A007879-015A-84D0-E50A-3E0619F1EA0C}"/>
                  </a:ext>
                </a:extLst>
              </p:cNvPr>
              <p:cNvSpPr/>
              <p:nvPr/>
            </p:nvSpPr>
            <p:spPr>
              <a:xfrm>
                <a:off x="10107750"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5" name="Freeform: Shape 65">
                <a:extLst>
                  <a:ext uri="{FF2B5EF4-FFF2-40B4-BE49-F238E27FC236}">
                    <a16:creationId xmlns:a16="http://schemas.microsoft.com/office/drawing/2014/main" id="{727C1038-266B-BE84-419E-EB5BC192F764}"/>
                  </a:ext>
                </a:extLst>
              </p:cNvPr>
              <p:cNvSpPr/>
              <p:nvPr/>
            </p:nvSpPr>
            <p:spPr>
              <a:xfrm>
                <a:off x="10253395"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6" name="Freeform: Shape 66">
                <a:extLst>
                  <a:ext uri="{FF2B5EF4-FFF2-40B4-BE49-F238E27FC236}">
                    <a16:creationId xmlns:a16="http://schemas.microsoft.com/office/drawing/2014/main" id="{EFB8CF3A-156D-D3DE-CC71-72D2FFA37766}"/>
                  </a:ext>
                </a:extLst>
              </p:cNvPr>
              <p:cNvSpPr/>
              <p:nvPr/>
            </p:nvSpPr>
            <p:spPr>
              <a:xfrm>
                <a:off x="10398812"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7" name="Freeform: Shape 67">
                <a:extLst>
                  <a:ext uri="{FF2B5EF4-FFF2-40B4-BE49-F238E27FC236}">
                    <a16:creationId xmlns:a16="http://schemas.microsoft.com/office/drawing/2014/main" id="{B4ED356B-E51E-8FB6-95A8-E0AB1A507D89}"/>
                  </a:ext>
                </a:extLst>
              </p:cNvPr>
              <p:cNvSpPr/>
              <p:nvPr/>
            </p:nvSpPr>
            <p:spPr>
              <a:xfrm>
                <a:off x="10544467" y="5303071"/>
                <a:ext cx="34655" cy="34655"/>
              </a:xfrm>
              <a:custGeom>
                <a:avLst/>
                <a:gdLst>
                  <a:gd name="f0" fmla="val 10800000"/>
                  <a:gd name="f1" fmla="val 5400000"/>
                  <a:gd name="f2" fmla="val 180"/>
                  <a:gd name="f3" fmla="val w"/>
                  <a:gd name="f4" fmla="val h"/>
                  <a:gd name="f5" fmla="val 0"/>
                  <a:gd name="f6" fmla="val 14097"/>
                  <a:gd name="f7" fmla="val 7048"/>
                  <a:gd name="f8" fmla="val 10954"/>
                  <a:gd name="f9" fmla="val 3143"/>
                  <a:gd name="f10" fmla="+- 0 0 -90"/>
                  <a:gd name="f11" fmla="*/ f3 1 14097"/>
                  <a:gd name="f12" fmla="*/ f4 1 14097"/>
                  <a:gd name="f13" fmla="+- f6 0 f5"/>
                  <a:gd name="f14" fmla="*/ f10 f0 1"/>
                  <a:gd name="f15" fmla="*/ f13 1 14097"/>
                  <a:gd name="f16" fmla="*/ 14097 f13 1"/>
                  <a:gd name="f17" fmla="*/ 7048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8" name="Freeform: Shape 68">
                <a:extLst>
                  <a:ext uri="{FF2B5EF4-FFF2-40B4-BE49-F238E27FC236}">
                    <a16:creationId xmlns:a16="http://schemas.microsoft.com/office/drawing/2014/main" id="{98B00C51-86CB-2341-CA0C-65CAD62F284A}"/>
                  </a:ext>
                </a:extLst>
              </p:cNvPr>
              <p:cNvSpPr/>
              <p:nvPr/>
            </p:nvSpPr>
            <p:spPr>
              <a:xfrm>
                <a:off x="10689884"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19" name="Freeform: Shape 69">
                <a:extLst>
                  <a:ext uri="{FF2B5EF4-FFF2-40B4-BE49-F238E27FC236}">
                    <a16:creationId xmlns:a16="http://schemas.microsoft.com/office/drawing/2014/main" id="{8E97C926-ED70-B732-5880-2ECEA798AF7E}"/>
                  </a:ext>
                </a:extLst>
              </p:cNvPr>
              <p:cNvSpPr/>
              <p:nvPr/>
            </p:nvSpPr>
            <p:spPr>
              <a:xfrm>
                <a:off x="9816678" y="544849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0" name="Freeform: Shape 70">
                <a:extLst>
                  <a:ext uri="{FF2B5EF4-FFF2-40B4-BE49-F238E27FC236}">
                    <a16:creationId xmlns:a16="http://schemas.microsoft.com/office/drawing/2014/main" id="{64E4E3E6-87C2-AD67-6ED8-9163F02FF421}"/>
                  </a:ext>
                </a:extLst>
              </p:cNvPr>
              <p:cNvSpPr/>
              <p:nvPr/>
            </p:nvSpPr>
            <p:spPr>
              <a:xfrm>
                <a:off x="9962333"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1" name="Freeform: Shape 71">
                <a:extLst>
                  <a:ext uri="{FF2B5EF4-FFF2-40B4-BE49-F238E27FC236}">
                    <a16:creationId xmlns:a16="http://schemas.microsoft.com/office/drawing/2014/main" id="{4FDF3613-B11A-E3F4-AAC3-E70236F5B97D}"/>
                  </a:ext>
                </a:extLst>
              </p:cNvPr>
              <p:cNvSpPr/>
              <p:nvPr/>
            </p:nvSpPr>
            <p:spPr>
              <a:xfrm>
                <a:off x="10107750"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2" name="Freeform: Shape 72">
                <a:extLst>
                  <a:ext uri="{FF2B5EF4-FFF2-40B4-BE49-F238E27FC236}">
                    <a16:creationId xmlns:a16="http://schemas.microsoft.com/office/drawing/2014/main" id="{2D5B0E2F-02A9-DC77-FC16-6CFEB53DF1CD}"/>
                  </a:ext>
                </a:extLst>
              </p:cNvPr>
              <p:cNvSpPr/>
              <p:nvPr/>
            </p:nvSpPr>
            <p:spPr>
              <a:xfrm>
                <a:off x="10253395"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3" name="Freeform: Shape 73">
                <a:extLst>
                  <a:ext uri="{FF2B5EF4-FFF2-40B4-BE49-F238E27FC236}">
                    <a16:creationId xmlns:a16="http://schemas.microsoft.com/office/drawing/2014/main" id="{EB42C5F3-B803-A8B4-A2AD-292C2137C222}"/>
                  </a:ext>
                </a:extLst>
              </p:cNvPr>
              <p:cNvSpPr/>
              <p:nvPr/>
            </p:nvSpPr>
            <p:spPr>
              <a:xfrm>
                <a:off x="10398812"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4" name="Freeform: Shape 74">
                <a:extLst>
                  <a:ext uri="{FF2B5EF4-FFF2-40B4-BE49-F238E27FC236}">
                    <a16:creationId xmlns:a16="http://schemas.microsoft.com/office/drawing/2014/main" id="{E34A6B34-E916-4ACE-E9F0-213F5DB5FA93}"/>
                  </a:ext>
                </a:extLst>
              </p:cNvPr>
              <p:cNvSpPr/>
              <p:nvPr/>
            </p:nvSpPr>
            <p:spPr>
              <a:xfrm>
                <a:off x="10544467"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5" name="Freeform: Shape 75">
                <a:extLst>
                  <a:ext uri="{FF2B5EF4-FFF2-40B4-BE49-F238E27FC236}">
                    <a16:creationId xmlns:a16="http://schemas.microsoft.com/office/drawing/2014/main" id="{5DCD8EC6-0A58-96A6-1B90-E19FBCA7A127}"/>
                  </a:ext>
                </a:extLst>
              </p:cNvPr>
              <p:cNvSpPr/>
              <p:nvPr/>
            </p:nvSpPr>
            <p:spPr>
              <a:xfrm>
                <a:off x="10689884"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6" name="Freeform: Shape 76">
                <a:extLst>
                  <a:ext uri="{FF2B5EF4-FFF2-40B4-BE49-F238E27FC236}">
                    <a16:creationId xmlns:a16="http://schemas.microsoft.com/office/drawing/2014/main" id="{4FD6D8FD-6218-8BC7-1128-F19B01DA0D45}"/>
                  </a:ext>
                </a:extLst>
              </p:cNvPr>
              <p:cNvSpPr/>
              <p:nvPr/>
            </p:nvSpPr>
            <p:spPr>
              <a:xfrm>
                <a:off x="10835539" y="4575282"/>
                <a:ext cx="34655" cy="34655"/>
              </a:xfrm>
              <a:custGeom>
                <a:avLst/>
                <a:gdLst>
                  <a:gd name="f0" fmla="val 10800000"/>
                  <a:gd name="f1" fmla="val 5400000"/>
                  <a:gd name="f2" fmla="val 180"/>
                  <a:gd name="f3" fmla="val w"/>
                  <a:gd name="f4" fmla="val h"/>
                  <a:gd name="f5" fmla="val 0"/>
                  <a:gd name="f6" fmla="val 14097"/>
                  <a:gd name="f7" fmla="val 7049"/>
                  <a:gd name="f8" fmla="val 10954"/>
                  <a:gd name="f9" fmla="val 3143"/>
                  <a:gd name="f10" fmla="val 3048"/>
                  <a:gd name="f11" fmla="val 6953"/>
                  <a:gd name="f12" fmla="+- 0 0 -90"/>
                  <a:gd name="f13" fmla="*/ f3 1 14097"/>
                  <a:gd name="f14" fmla="*/ f4 1 14097"/>
                  <a:gd name="f15" fmla="+- f6 0 f5"/>
                  <a:gd name="f16" fmla="*/ f12 f0 1"/>
                  <a:gd name="f17" fmla="*/ f15 1 14097"/>
                  <a:gd name="f18" fmla="*/ 14097 f15 1"/>
                  <a:gd name="f19" fmla="*/ 7049 f15 1"/>
                  <a:gd name="f20" fmla="*/ 0 f15 1"/>
                  <a:gd name="f21" fmla="*/ 6953 f15 1"/>
                  <a:gd name="f22" fmla="*/ f16 1 f2"/>
                  <a:gd name="f23" fmla="*/ f18 1 14097"/>
                  <a:gd name="f24" fmla="*/ f19 1 14097"/>
                  <a:gd name="f25" fmla="*/ f20 1 14097"/>
                  <a:gd name="f26" fmla="*/ f21 1 14097"/>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1 f13 1"/>
                  <a:gd name="f41" fmla="*/ f30 f14 1"/>
                  <a:gd name="f42" fmla="*/ f32 f13 1"/>
                  <a:gd name="f43" fmla="*/ f33 f13 1"/>
                  <a:gd name="f44" fmla="*/ f32 f14 1"/>
                </a:gdLst>
                <a:ahLst/>
                <a:cxnLst>
                  <a:cxn ang="3cd4">
                    <a:pos x="hc" y="t"/>
                  </a:cxn>
                  <a:cxn ang="0">
                    <a:pos x="r" y="vc"/>
                  </a:cxn>
                  <a:cxn ang="cd4">
                    <a:pos x="hc" y="b"/>
                  </a:cxn>
                  <a:cxn ang="cd2">
                    <a:pos x="l" y="vc"/>
                  </a:cxn>
                  <a:cxn ang="f29">
                    <a:pos x="f38" y="f39"/>
                  </a:cxn>
                  <a:cxn ang="f29">
                    <a:pos x="f40" y="f41"/>
                  </a:cxn>
                  <a:cxn ang="f29">
                    <a:pos x="f42" y="f39"/>
                  </a:cxn>
                  <a:cxn ang="f29">
                    <a:pos x="f43" y="f44"/>
                  </a:cxn>
                  <a:cxn ang="f29">
                    <a:pos x="f38" y="f39"/>
                  </a:cxn>
                </a:cxnLst>
                <a:rect l="f34" t="f37" r="f35" b="f36"/>
                <a:pathLst>
                  <a:path w="14097" h="14097">
                    <a:moveTo>
                      <a:pt x="f6" y="f7"/>
                    </a:moveTo>
                    <a:cubicBezTo>
                      <a:pt x="f6" y="f8"/>
                      <a:pt x="f8" y="f6"/>
                      <a:pt x="f7" y="f6"/>
                    </a:cubicBezTo>
                    <a:cubicBezTo>
                      <a:pt x="f9" y="f6"/>
                      <a:pt x="f5" y="f8"/>
                      <a:pt x="f5" y="f7"/>
                    </a:cubicBezTo>
                    <a:cubicBezTo>
                      <a:pt x="f5" y="f9"/>
                      <a:pt x="f10" y="f5"/>
                      <a:pt x="f11"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7" name="Freeform: Shape 77">
                <a:extLst>
                  <a:ext uri="{FF2B5EF4-FFF2-40B4-BE49-F238E27FC236}">
                    <a16:creationId xmlns:a16="http://schemas.microsoft.com/office/drawing/2014/main" id="{4A2B23EF-9A33-9D74-E364-63DC14E3EFE5}"/>
                  </a:ext>
                </a:extLst>
              </p:cNvPr>
              <p:cNvSpPr/>
              <p:nvPr/>
            </p:nvSpPr>
            <p:spPr>
              <a:xfrm>
                <a:off x="10980956"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8" name="Freeform: Shape 78">
                <a:extLst>
                  <a:ext uri="{FF2B5EF4-FFF2-40B4-BE49-F238E27FC236}">
                    <a16:creationId xmlns:a16="http://schemas.microsoft.com/office/drawing/2014/main" id="{C56D4DE8-0755-300A-30A2-9B1D9DBEA261}"/>
                  </a:ext>
                </a:extLst>
              </p:cNvPr>
              <p:cNvSpPr/>
              <p:nvPr/>
            </p:nvSpPr>
            <p:spPr>
              <a:xfrm>
                <a:off x="11126611"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3048"/>
                  <a:gd name="f12" fmla="val 6953"/>
                  <a:gd name="f13" fmla="val 10859"/>
                  <a:gd name="f14" fmla="+- 0 0 -90"/>
                  <a:gd name="f15" fmla="*/ f3 1 14096"/>
                  <a:gd name="f16" fmla="*/ f4 1 14097"/>
                  <a:gd name="f17" fmla="+- f7 0 f5"/>
                  <a:gd name="f18" fmla="+- f6 0 f5"/>
                  <a:gd name="f19" fmla="*/ f14 f0 1"/>
                  <a:gd name="f20" fmla="*/ f18 1 14096"/>
                  <a:gd name="f21" fmla="*/ f17 1 14097"/>
                  <a:gd name="f22" fmla="*/ 14097 f18 1"/>
                  <a:gd name="f23" fmla="*/ 7049 f17 1"/>
                  <a:gd name="f24" fmla="*/ 7049 f18 1"/>
                  <a:gd name="f25" fmla="*/ 14097 f17 1"/>
                  <a:gd name="f26" fmla="*/ 0 f18 1"/>
                  <a:gd name="f27" fmla="*/ 6953 f18 1"/>
                  <a:gd name="f28" fmla="*/ 0 f17 1"/>
                  <a:gd name="f29" fmla="*/ f19 1 f2"/>
                  <a:gd name="f30" fmla="*/ f22 1 14096"/>
                  <a:gd name="f31" fmla="*/ f23 1 14097"/>
                  <a:gd name="f32" fmla="*/ f24 1 14096"/>
                  <a:gd name="f33" fmla="*/ f25 1 14097"/>
                  <a:gd name="f34" fmla="*/ f26 1 14096"/>
                  <a:gd name="f35" fmla="*/ f27 1 14096"/>
                  <a:gd name="f36" fmla="*/ f28 1 14097"/>
                  <a:gd name="f37" fmla="*/ f5 1 f20"/>
                  <a:gd name="f38" fmla="*/ f6 1 f20"/>
                  <a:gd name="f39" fmla="*/ f5 1 f21"/>
                  <a:gd name="f40" fmla="*/ f7 1 f21"/>
                  <a:gd name="f41" fmla="+- f29 0 f1"/>
                  <a:gd name="f42" fmla="*/ f30 1 f20"/>
                  <a:gd name="f43" fmla="*/ f31 1 f21"/>
                  <a:gd name="f44" fmla="*/ f32 1 f20"/>
                  <a:gd name="f45" fmla="*/ f33 1 f21"/>
                  <a:gd name="f46" fmla="*/ f34 1 f20"/>
                  <a:gd name="f47" fmla="*/ f35 1 f20"/>
                  <a:gd name="f48" fmla="*/ f36 1 f21"/>
                  <a:gd name="f49" fmla="*/ f37 f15 1"/>
                  <a:gd name="f50" fmla="*/ f38 f15 1"/>
                  <a:gd name="f51" fmla="*/ f40 f16 1"/>
                  <a:gd name="f52" fmla="*/ f39 f16 1"/>
                  <a:gd name="f53" fmla="*/ f42 f15 1"/>
                  <a:gd name="f54" fmla="*/ f43 f16 1"/>
                  <a:gd name="f55" fmla="*/ f44 f15 1"/>
                  <a:gd name="f56" fmla="*/ f45 f16 1"/>
                  <a:gd name="f57" fmla="*/ f46 f15 1"/>
                  <a:gd name="f58" fmla="*/ f47 f15 1"/>
                  <a:gd name="f59" fmla="*/ f48 f16 1"/>
                </a:gdLst>
                <a:ahLst/>
                <a:cxnLst>
                  <a:cxn ang="3cd4">
                    <a:pos x="hc" y="t"/>
                  </a:cxn>
                  <a:cxn ang="0">
                    <a:pos x="r" y="vc"/>
                  </a:cxn>
                  <a:cxn ang="cd4">
                    <a:pos x="hc" y="b"/>
                  </a:cxn>
                  <a:cxn ang="cd2">
                    <a:pos x="l" y="vc"/>
                  </a:cxn>
                  <a:cxn ang="f41">
                    <a:pos x="f53" y="f54"/>
                  </a:cxn>
                  <a:cxn ang="f41">
                    <a:pos x="f55" y="f56"/>
                  </a:cxn>
                  <a:cxn ang="f41">
                    <a:pos x="f57" y="f54"/>
                  </a:cxn>
                  <a:cxn ang="f41">
                    <a:pos x="f58" y="f59"/>
                  </a:cxn>
                  <a:cxn ang="f41">
                    <a:pos x="f53" y="f54"/>
                  </a:cxn>
                </a:cxnLst>
                <a:rect l="f49" t="f52" r="f50" b="f51"/>
                <a:pathLst>
                  <a:path w="14096" h="14097">
                    <a:moveTo>
                      <a:pt x="f7" y="f8"/>
                    </a:moveTo>
                    <a:cubicBezTo>
                      <a:pt x="f7" y="f9"/>
                      <a:pt x="f9" y="f7"/>
                      <a:pt x="f8" y="f7"/>
                    </a:cubicBezTo>
                    <a:cubicBezTo>
                      <a:pt x="f10" y="f7"/>
                      <a:pt x="f5" y="f9"/>
                      <a:pt x="f5" y="f8"/>
                    </a:cubicBezTo>
                    <a:cubicBezTo>
                      <a:pt x="f5" y="f10"/>
                      <a:pt x="f11" y="f5"/>
                      <a:pt x="f12" y="f5"/>
                    </a:cubicBezTo>
                    <a:cubicBezTo>
                      <a:pt x="f13"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29" name="Freeform: Shape 79">
                <a:extLst>
                  <a:ext uri="{FF2B5EF4-FFF2-40B4-BE49-F238E27FC236}">
                    <a16:creationId xmlns:a16="http://schemas.microsoft.com/office/drawing/2014/main" id="{56925F9F-F46B-2ED5-D2EF-00E7E35E5528}"/>
                  </a:ext>
                </a:extLst>
              </p:cNvPr>
              <p:cNvSpPr/>
              <p:nvPr/>
            </p:nvSpPr>
            <p:spPr>
              <a:xfrm>
                <a:off x="11272019"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0" name="Freeform: Shape 80">
                <a:extLst>
                  <a:ext uri="{FF2B5EF4-FFF2-40B4-BE49-F238E27FC236}">
                    <a16:creationId xmlns:a16="http://schemas.microsoft.com/office/drawing/2014/main" id="{E762841F-AA0D-E85D-3143-1ECA16485E8B}"/>
                  </a:ext>
                </a:extLst>
              </p:cNvPr>
              <p:cNvSpPr/>
              <p:nvPr/>
            </p:nvSpPr>
            <p:spPr>
              <a:xfrm>
                <a:off x="11417673"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3048"/>
                  <a:gd name="f13" fmla="val 6953"/>
                  <a:gd name="f14" fmla="val 10858"/>
                  <a:gd name="f15" fmla="+- 0 0 -90"/>
                  <a:gd name="f16" fmla="*/ f3 1 14096"/>
                  <a:gd name="f17" fmla="*/ f4 1 14097"/>
                  <a:gd name="f18" fmla="+- f7 0 f5"/>
                  <a:gd name="f19" fmla="+- f6 0 f5"/>
                  <a:gd name="f20" fmla="*/ f15 f0 1"/>
                  <a:gd name="f21" fmla="*/ f19 1 14096"/>
                  <a:gd name="f22" fmla="*/ f18 1 14097"/>
                  <a:gd name="f23" fmla="*/ 14097 f19 1"/>
                  <a:gd name="f24" fmla="*/ 7049 f18 1"/>
                  <a:gd name="f25" fmla="*/ 7048 f19 1"/>
                  <a:gd name="f26" fmla="*/ 14097 f18 1"/>
                  <a:gd name="f27" fmla="*/ 0 f19 1"/>
                  <a:gd name="f28" fmla="*/ 6953 f19 1"/>
                  <a:gd name="f29" fmla="*/ 0 f18 1"/>
                  <a:gd name="f30" fmla="*/ f20 1 f2"/>
                  <a:gd name="f31" fmla="*/ f23 1 14096"/>
                  <a:gd name="f32" fmla="*/ f24 1 14097"/>
                  <a:gd name="f33" fmla="*/ f25 1 14096"/>
                  <a:gd name="f34" fmla="*/ f26 1 14097"/>
                  <a:gd name="f35" fmla="*/ f27 1 14096"/>
                  <a:gd name="f36" fmla="*/ f28 1 14096"/>
                  <a:gd name="f37" fmla="*/ f29 1 14097"/>
                  <a:gd name="f38" fmla="*/ f5 1 f21"/>
                  <a:gd name="f39" fmla="*/ f6 1 f21"/>
                  <a:gd name="f40" fmla="*/ f5 1 f22"/>
                  <a:gd name="f41" fmla="*/ f7 1 f22"/>
                  <a:gd name="f42" fmla="+- f30 0 f1"/>
                  <a:gd name="f43" fmla="*/ f31 1 f21"/>
                  <a:gd name="f44" fmla="*/ f32 1 f22"/>
                  <a:gd name="f45" fmla="*/ f33 1 f21"/>
                  <a:gd name="f46" fmla="*/ f34 1 f22"/>
                  <a:gd name="f47" fmla="*/ f35 1 f21"/>
                  <a:gd name="f48" fmla="*/ f36 1 f21"/>
                  <a:gd name="f49" fmla="*/ f37 1 f22"/>
                  <a:gd name="f50" fmla="*/ f38 f16 1"/>
                  <a:gd name="f51" fmla="*/ f39 f16 1"/>
                  <a:gd name="f52" fmla="*/ f41 f17 1"/>
                  <a:gd name="f53" fmla="*/ f40 f17 1"/>
                  <a:gd name="f54" fmla="*/ f43 f16 1"/>
                  <a:gd name="f55" fmla="*/ f44 f17 1"/>
                  <a:gd name="f56" fmla="*/ f45 f16 1"/>
                  <a:gd name="f57" fmla="*/ f46 f17 1"/>
                  <a:gd name="f58" fmla="*/ f47 f16 1"/>
                  <a:gd name="f59" fmla="*/ f48 f16 1"/>
                  <a:gd name="f60" fmla="*/ f49 f17 1"/>
                </a:gdLst>
                <a:ahLst/>
                <a:cxnLst>
                  <a:cxn ang="3cd4">
                    <a:pos x="hc" y="t"/>
                  </a:cxn>
                  <a:cxn ang="0">
                    <a:pos x="r" y="vc"/>
                  </a:cxn>
                  <a:cxn ang="cd4">
                    <a:pos x="hc" y="b"/>
                  </a:cxn>
                  <a:cxn ang="cd2">
                    <a:pos x="l" y="vc"/>
                  </a:cxn>
                  <a:cxn ang="f42">
                    <a:pos x="f54" y="f55"/>
                  </a:cxn>
                  <a:cxn ang="f42">
                    <a:pos x="f56" y="f57"/>
                  </a:cxn>
                  <a:cxn ang="f42">
                    <a:pos x="f58" y="f55"/>
                  </a:cxn>
                  <a:cxn ang="f42">
                    <a:pos x="f59" y="f60"/>
                  </a:cxn>
                  <a:cxn ang="f42">
                    <a:pos x="f54" y="f55"/>
                  </a:cxn>
                </a:cxnLst>
                <a:rect l="f50" t="f53" r="f51" b="f52"/>
                <a:pathLst>
                  <a:path w="14096" h="14097">
                    <a:moveTo>
                      <a:pt x="f7" y="f8"/>
                    </a:moveTo>
                    <a:cubicBezTo>
                      <a:pt x="f7" y="f9"/>
                      <a:pt x="f9" y="f7"/>
                      <a:pt x="f10" y="f7"/>
                    </a:cubicBezTo>
                    <a:cubicBezTo>
                      <a:pt x="f11" y="f7"/>
                      <a:pt x="f5" y="f9"/>
                      <a:pt x="f5" y="f8"/>
                    </a:cubicBezTo>
                    <a:cubicBezTo>
                      <a:pt x="f5" y="f11"/>
                      <a:pt x="f12" y="f5"/>
                      <a:pt x="f13" y="f5"/>
                    </a:cubicBezTo>
                    <a:cubicBezTo>
                      <a:pt x="f14"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1" name="Freeform: Shape 81">
                <a:extLst>
                  <a:ext uri="{FF2B5EF4-FFF2-40B4-BE49-F238E27FC236}">
                    <a16:creationId xmlns:a16="http://schemas.microsoft.com/office/drawing/2014/main" id="{6FE42FE2-1DCF-0C55-BA62-D7D51B0D25AF}"/>
                  </a:ext>
                </a:extLst>
              </p:cNvPr>
              <p:cNvSpPr/>
              <p:nvPr/>
            </p:nvSpPr>
            <p:spPr>
              <a:xfrm>
                <a:off x="11563090" y="4575282"/>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2" name="Freeform: Shape 82">
                <a:extLst>
                  <a:ext uri="{FF2B5EF4-FFF2-40B4-BE49-F238E27FC236}">
                    <a16:creationId xmlns:a16="http://schemas.microsoft.com/office/drawing/2014/main" id="{FE4FEF3E-7CA1-EC2D-8809-733C86E3F202}"/>
                  </a:ext>
                </a:extLst>
              </p:cNvPr>
              <p:cNvSpPr/>
              <p:nvPr/>
            </p:nvSpPr>
            <p:spPr>
              <a:xfrm>
                <a:off x="10835539" y="4720928"/>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3" name="Freeform: Shape 83">
                <a:extLst>
                  <a:ext uri="{FF2B5EF4-FFF2-40B4-BE49-F238E27FC236}">
                    <a16:creationId xmlns:a16="http://schemas.microsoft.com/office/drawing/2014/main" id="{C6A838E7-FF05-1362-2B78-F548A2090D37}"/>
                  </a:ext>
                </a:extLst>
              </p:cNvPr>
              <p:cNvSpPr/>
              <p:nvPr/>
            </p:nvSpPr>
            <p:spPr>
              <a:xfrm>
                <a:off x="10980956"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4" name="Freeform: Shape 84">
                <a:extLst>
                  <a:ext uri="{FF2B5EF4-FFF2-40B4-BE49-F238E27FC236}">
                    <a16:creationId xmlns:a16="http://schemas.microsoft.com/office/drawing/2014/main" id="{9386D08A-31A6-180A-5A80-338A1304ECEF}"/>
                  </a:ext>
                </a:extLst>
              </p:cNvPr>
              <p:cNvSpPr/>
              <p:nvPr/>
            </p:nvSpPr>
            <p:spPr>
              <a:xfrm>
                <a:off x="11126611"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5" name="Freeform: Shape 85">
                <a:extLst>
                  <a:ext uri="{FF2B5EF4-FFF2-40B4-BE49-F238E27FC236}">
                    <a16:creationId xmlns:a16="http://schemas.microsoft.com/office/drawing/2014/main" id="{1C3B4C45-F55C-4ED1-A34B-BAF3A29F98B9}"/>
                  </a:ext>
                </a:extLst>
              </p:cNvPr>
              <p:cNvSpPr/>
              <p:nvPr/>
            </p:nvSpPr>
            <p:spPr>
              <a:xfrm>
                <a:off x="11272019"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6" name="Freeform: Shape 86">
                <a:extLst>
                  <a:ext uri="{FF2B5EF4-FFF2-40B4-BE49-F238E27FC236}">
                    <a16:creationId xmlns:a16="http://schemas.microsoft.com/office/drawing/2014/main" id="{0DA2CE2A-66E4-2773-7A60-DD178F106C52}"/>
                  </a:ext>
                </a:extLst>
              </p:cNvPr>
              <p:cNvSpPr/>
              <p:nvPr/>
            </p:nvSpPr>
            <p:spPr>
              <a:xfrm>
                <a:off x="11417673" y="4720928"/>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7" name="Freeform: Shape 87">
                <a:extLst>
                  <a:ext uri="{FF2B5EF4-FFF2-40B4-BE49-F238E27FC236}">
                    <a16:creationId xmlns:a16="http://schemas.microsoft.com/office/drawing/2014/main" id="{26D9C656-9EC2-3402-B290-56EFE9C0D9CB}"/>
                  </a:ext>
                </a:extLst>
              </p:cNvPr>
              <p:cNvSpPr/>
              <p:nvPr/>
            </p:nvSpPr>
            <p:spPr>
              <a:xfrm>
                <a:off x="11563090" y="4720928"/>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8" name="Freeform: Shape 88">
                <a:extLst>
                  <a:ext uri="{FF2B5EF4-FFF2-40B4-BE49-F238E27FC236}">
                    <a16:creationId xmlns:a16="http://schemas.microsoft.com/office/drawing/2014/main" id="{380BFE9B-90D3-361B-7352-BAF2C5323B84}"/>
                  </a:ext>
                </a:extLst>
              </p:cNvPr>
              <p:cNvSpPr/>
              <p:nvPr/>
            </p:nvSpPr>
            <p:spPr>
              <a:xfrm>
                <a:off x="10835539" y="4866345"/>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39" name="Freeform: Shape 89">
                <a:extLst>
                  <a:ext uri="{FF2B5EF4-FFF2-40B4-BE49-F238E27FC236}">
                    <a16:creationId xmlns:a16="http://schemas.microsoft.com/office/drawing/2014/main" id="{EC2A428B-9493-79CC-581F-9BC67F452335}"/>
                  </a:ext>
                </a:extLst>
              </p:cNvPr>
              <p:cNvSpPr/>
              <p:nvPr/>
            </p:nvSpPr>
            <p:spPr>
              <a:xfrm>
                <a:off x="10980956"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0" name="Freeform: Shape 90">
                <a:extLst>
                  <a:ext uri="{FF2B5EF4-FFF2-40B4-BE49-F238E27FC236}">
                    <a16:creationId xmlns:a16="http://schemas.microsoft.com/office/drawing/2014/main" id="{26985518-1A50-5145-B4A1-528847B0984C}"/>
                  </a:ext>
                </a:extLst>
              </p:cNvPr>
              <p:cNvSpPr/>
              <p:nvPr/>
            </p:nvSpPr>
            <p:spPr>
              <a:xfrm>
                <a:off x="11126611"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1" name="Freeform: Shape 91">
                <a:extLst>
                  <a:ext uri="{FF2B5EF4-FFF2-40B4-BE49-F238E27FC236}">
                    <a16:creationId xmlns:a16="http://schemas.microsoft.com/office/drawing/2014/main" id="{40BCC0BA-344B-8FDC-85C0-8CE3461A9002}"/>
                  </a:ext>
                </a:extLst>
              </p:cNvPr>
              <p:cNvSpPr/>
              <p:nvPr/>
            </p:nvSpPr>
            <p:spPr>
              <a:xfrm>
                <a:off x="11272019"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2" name="Freeform: Shape 92">
                <a:extLst>
                  <a:ext uri="{FF2B5EF4-FFF2-40B4-BE49-F238E27FC236}">
                    <a16:creationId xmlns:a16="http://schemas.microsoft.com/office/drawing/2014/main" id="{0C3D5EC7-937B-5DA6-3809-8387895D83EC}"/>
                  </a:ext>
                </a:extLst>
              </p:cNvPr>
              <p:cNvSpPr/>
              <p:nvPr/>
            </p:nvSpPr>
            <p:spPr>
              <a:xfrm>
                <a:off x="11417673" y="486634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3" name="Freeform: Shape 93">
                <a:extLst>
                  <a:ext uri="{FF2B5EF4-FFF2-40B4-BE49-F238E27FC236}">
                    <a16:creationId xmlns:a16="http://schemas.microsoft.com/office/drawing/2014/main" id="{4BD362B8-A862-0040-A744-6017B314C7EC}"/>
                  </a:ext>
                </a:extLst>
              </p:cNvPr>
              <p:cNvSpPr/>
              <p:nvPr/>
            </p:nvSpPr>
            <p:spPr>
              <a:xfrm>
                <a:off x="11563090" y="486634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4" name="Freeform: Shape 94">
                <a:extLst>
                  <a:ext uri="{FF2B5EF4-FFF2-40B4-BE49-F238E27FC236}">
                    <a16:creationId xmlns:a16="http://schemas.microsoft.com/office/drawing/2014/main" id="{786993E3-5891-E986-B16F-98057E29F482}"/>
                  </a:ext>
                </a:extLst>
              </p:cNvPr>
              <p:cNvSpPr/>
              <p:nvPr/>
            </p:nvSpPr>
            <p:spPr>
              <a:xfrm>
                <a:off x="10835539" y="5012000"/>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5" name="Freeform: Shape 95">
                <a:extLst>
                  <a:ext uri="{FF2B5EF4-FFF2-40B4-BE49-F238E27FC236}">
                    <a16:creationId xmlns:a16="http://schemas.microsoft.com/office/drawing/2014/main" id="{1BE56D3A-5005-1FC8-D016-AB1864FDC4EE}"/>
                  </a:ext>
                </a:extLst>
              </p:cNvPr>
              <p:cNvSpPr/>
              <p:nvPr/>
            </p:nvSpPr>
            <p:spPr>
              <a:xfrm>
                <a:off x="10980956"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6" name="Freeform: Shape 96">
                <a:extLst>
                  <a:ext uri="{FF2B5EF4-FFF2-40B4-BE49-F238E27FC236}">
                    <a16:creationId xmlns:a16="http://schemas.microsoft.com/office/drawing/2014/main" id="{943B56B7-9FD2-8293-D889-57C4774DCFC3}"/>
                  </a:ext>
                </a:extLst>
              </p:cNvPr>
              <p:cNvSpPr/>
              <p:nvPr/>
            </p:nvSpPr>
            <p:spPr>
              <a:xfrm>
                <a:off x="11126611"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7" name="Freeform: Shape 97">
                <a:extLst>
                  <a:ext uri="{FF2B5EF4-FFF2-40B4-BE49-F238E27FC236}">
                    <a16:creationId xmlns:a16="http://schemas.microsoft.com/office/drawing/2014/main" id="{69BC1963-A9BB-7FF4-AEFA-38EF92C7B18E}"/>
                  </a:ext>
                </a:extLst>
              </p:cNvPr>
              <p:cNvSpPr/>
              <p:nvPr/>
            </p:nvSpPr>
            <p:spPr>
              <a:xfrm>
                <a:off x="11272019"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8" name="Freeform: Shape 98">
                <a:extLst>
                  <a:ext uri="{FF2B5EF4-FFF2-40B4-BE49-F238E27FC236}">
                    <a16:creationId xmlns:a16="http://schemas.microsoft.com/office/drawing/2014/main" id="{7D20D07E-918C-A4EF-B52A-4D17EE7B49DD}"/>
                  </a:ext>
                </a:extLst>
              </p:cNvPr>
              <p:cNvSpPr/>
              <p:nvPr/>
            </p:nvSpPr>
            <p:spPr>
              <a:xfrm>
                <a:off x="11417673" y="501200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49" name="Freeform: Shape 99">
                <a:extLst>
                  <a:ext uri="{FF2B5EF4-FFF2-40B4-BE49-F238E27FC236}">
                    <a16:creationId xmlns:a16="http://schemas.microsoft.com/office/drawing/2014/main" id="{B93822DC-7708-1B5D-EC48-A8A6235634DA}"/>
                  </a:ext>
                </a:extLst>
              </p:cNvPr>
              <p:cNvSpPr/>
              <p:nvPr/>
            </p:nvSpPr>
            <p:spPr>
              <a:xfrm>
                <a:off x="11563090" y="501200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0" name="Freeform: Shape 100">
                <a:extLst>
                  <a:ext uri="{FF2B5EF4-FFF2-40B4-BE49-F238E27FC236}">
                    <a16:creationId xmlns:a16="http://schemas.microsoft.com/office/drawing/2014/main" id="{7AFEF6DB-826C-B99D-FF5B-256D302F6C00}"/>
                  </a:ext>
                </a:extLst>
              </p:cNvPr>
              <p:cNvSpPr/>
              <p:nvPr/>
            </p:nvSpPr>
            <p:spPr>
              <a:xfrm>
                <a:off x="10835539" y="515742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1" name="Freeform: Shape 101">
                <a:extLst>
                  <a:ext uri="{FF2B5EF4-FFF2-40B4-BE49-F238E27FC236}">
                    <a16:creationId xmlns:a16="http://schemas.microsoft.com/office/drawing/2014/main" id="{1DF4731A-D512-6E10-3C6F-2F106C82F915}"/>
                  </a:ext>
                </a:extLst>
              </p:cNvPr>
              <p:cNvSpPr/>
              <p:nvPr/>
            </p:nvSpPr>
            <p:spPr>
              <a:xfrm>
                <a:off x="10980956"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2" name="Freeform: Shape 102">
                <a:extLst>
                  <a:ext uri="{FF2B5EF4-FFF2-40B4-BE49-F238E27FC236}">
                    <a16:creationId xmlns:a16="http://schemas.microsoft.com/office/drawing/2014/main" id="{9D3D707A-499F-28E8-DEC1-22C90CD8A9B6}"/>
                  </a:ext>
                </a:extLst>
              </p:cNvPr>
              <p:cNvSpPr/>
              <p:nvPr/>
            </p:nvSpPr>
            <p:spPr>
              <a:xfrm>
                <a:off x="11126611"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3" name="Freeform: Shape 103">
                <a:extLst>
                  <a:ext uri="{FF2B5EF4-FFF2-40B4-BE49-F238E27FC236}">
                    <a16:creationId xmlns:a16="http://schemas.microsoft.com/office/drawing/2014/main" id="{86DD4A5A-CF88-288F-401D-73FAB78A2392}"/>
                  </a:ext>
                </a:extLst>
              </p:cNvPr>
              <p:cNvSpPr/>
              <p:nvPr/>
            </p:nvSpPr>
            <p:spPr>
              <a:xfrm>
                <a:off x="11272019"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4" name="Freeform: Shape 104">
                <a:extLst>
                  <a:ext uri="{FF2B5EF4-FFF2-40B4-BE49-F238E27FC236}">
                    <a16:creationId xmlns:a16="http://schemas.microsoft.com/office/drawing/2014/main" id="{5E533CC2-C5D2-EF20-720B-A5105812C357}"/>
                  </a:ext>
                </a:extLst>
              </p:cNvPr>
              <p:cNvSpPr/>
              <p:nvPr/>
            </p:nvSpPr>
            <p:spPr>
              <a:xfrm>
                <a:off x="11417673"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5" name="Freeform: Shape 105">
                <a:extLst>
                  <a:ext uri="{FF2B5EF4-FFF2-40B4-BE49-F238E27FC236}">
                    <a16:creationId xmlns:a16="http://schemas.microsoft.com/office/drawing/2014/main" id="{431CAD4E-657F-71E9-A3DC-CEF7BF81EB24}"/>
                  </a:ext>
                </a:extLst>
              </p:cNvPr>
              <p:cNvSpPr/>
              <p:nvPr/>
            </p:nvSpPr>
            <p:spPr>
              <a:xfrm>
                <a:off x="11563090" y="515742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6" name="Freeform: Shape 106">
                <a:extLst>
                  <a:ext uri="{FF2B5EF4-FFF2-40B4-BE49-F238E27FC236}">
                    <a16:creationId xmlns:a16="http://schemas.microsoft.com/office/drawing/2014/main" id="{B1C13949-713A-3A12-5E8D-DDE8ABA49EDB}"/>
                  </a:ext>
                </a:extLst>
              </p:cNvPr>
              <p:cNvSpPr/>
              <p:nvPr/>
            </p:nvSpPr>
            <p:spPr>
              <a:xfrm>
                <a:off x="10835539" y="530307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7" name="Freeform: Shape 107">
                <a:extLst>
                  <a:ext uri="{FF2B5EF4-FFF2-40B4-BE49-F238E27FC236}">
                    <a16:creationId xmlns:a16="http://schemas.microsoft.com/office/drawing/2014/main" id="{55DA0A52-F2F3-DA10-AC3F-AA54B410F665}"/>
                  </a:ext>
                </a:extLst>
              </p:cNvPr>
              <p:cNvSpPr/>
              <p:nvPr/>
            </p:nvSpPr>
            <p:spPr>
              <a:xfrm>
                <a:off x="10980956"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8" name="Freeform: Shape 108">
                <a:extLst>
                  <a:ext uri="{FF2B5EF4-FFF2-40B4-BE49-F238E27FC236}">
                    <a16:creationId xmlns:a16="http://schemas.microsoft.com/office/drawing/2014/main" id="{FAFB49A1-D3E7-93C7-8C6A-7ED1F884ECAD}"/>
                  </a:ext>
                </a:extLst>
              </p:cNvPr>
              <p:cNvSpPr/>
              <p:nvPr/>
            </p:nvSpPr>
            <p:spPr>
              <a:xfrm>
                <a:off x="11126611"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59" name="Freeform: Shape 109">
                <a:extLst>
                  <a:ext uri="{FF2B5EF4-FFF2-40B4-BE49-F238E27FC236}">
                    <a16:creationId xmlns:a16="http://schemas.microsoft.com/office/drawing/2014/main" id="{BF25E80D-3850-A9DA-1268-81802ADDBCF6}"/>
                  </a:ext>
                </a:extLst>
              </p:cNvPr>
              <p:cNvSpPr/>
              <p:nvPr/>
            </p:nvSpPr>
            <p:spPr>
              <a:xfrm>
                <a:off x="11272019"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0" name="Freeform: Shape 110">
                <a:extLst>
                  <a:ext uri="{FF2B5EF4-FFF2-40B4-BE49-F238E27FC236}">
                    <a16:creationId xmlns:a16="http://schemas.microsoft.com/office/drawing/2014/main" id="{CB824720-EA00-513F-6161-8400E6C9D252}"/>
                  </a:ext>
                </a:extLst>
              </p:cNvPr>
              <p:cNvSpPr/>
              <p:nvPr/>
            </p:nvSpPr>
            <p:spPr>
              <a:xfrm>
                <a:off x="11417673" y="530307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1" name="Freeform: Shape 111">
                <a:extLst>
                  <a:ext uri="{FF2B5EF4-FFF2-40B4-BE49-F238E27FC236}">
                    <a16:creationId xmlns:a16="http://schemas.microsoft.com/office/drawing/2014/main" id="{AC4BF9C3-EA4C-D978-9D7B-F533EC38AE19}"/>
                  </a:ext>
                </a:extLst>
              </p:cNvPr>
              <p:cNvSpPr/>
              <p:nvPr/>
            </p:nvSpPr>
            <p:spPr>
              <a:xfrm>
                <a:off x="11563090" y="5303071"/>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2" name="Freeform: Shape 112">
                <a:extLst>
                  <a:ext uri="{FF2B5EF4-FFF2-40B4-BE49-F238E27FC236}">
                    <a16:creationId xmlns:a16="http://schemas.microsoft.com/office/drawing/2014/main" id="{D99DEBD9-212F-7E5B-A81D-789646C2E1F1}"/>
                  </a:ext>
                </a:extLst>
              </p:cNvPr>
              <p:cNvSpPr/>
              <p:nvPr/>
            </p:nvSpPr>
            <p:spPr>
              <a:xfrm>
                <a:off x="10835539" y="544849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3" name="Freeform: Shape 113">
                <a:extLst>
                  <a:ext uri="{FF2B5EF4-FFF2-40B4-BE49-F238E27FC236}">
                    <a16:creationId xmlns:a16="http://schemas.microsoft.com/office/drawing/2014/main" id="{89E39337-8080-A018-E4A3-5407AA982413}"/>
                  </a:ext>
                </a:extLst>
              </p:cNvPr>
              <p:cNvSpPr/>
              <p:nvPr/>
            </p:nvSpPr>
            <p:spPr>
              <a:xfrm>
                <a:off x="10980956"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4" name="Freeform: Shape 114">
                <a:extLst>
                  <a:ext uri="{FF2B5EF4-FFF2-40B4-BE49-F238E27FC236}">
                    <a16:creationId xmlns:a16="http://schemas.microsoft.com/office/drawing/2014/main" id="{1E1F4229-13CD-8729-FB14-41A09D69ED02}"/>
                  </a:ext>
                </a:extLst>
              </p:cNvPr>
              <p:cNvSpPr/>
              <p:nvPr/>
            </p:nvSpPr>
            <p:spPr>
              <a:xfrm>
                <a:off x="11126611"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5" name="Freeform: Shape 115">
                <a:extLst>
                  <a:ext uri="{FF2B5EF4-FFF2-40B4-BE49-F238E27FC236}">
                    <a16:creationId xmlns:a16="http://schemas.microsoft.com/office/drawing/2014/main" id="{1754A8DB-A2BD-E089-30CA-135E6A38E4D9}"/>
                  </a:ext>
                </a:extLst>
              </p:cNvPr>
              <p:cNvSpPr/>
              <p:nvPr/>
            </p:nvSpPr>
            <p:spPr>
              <a:xfrm>
                <a:off x="11272019"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6" name="Freeform: Shape 116">
                <a:extLst>
                  <a:ext uri="{FF2B5EF4-FFF2-40B4-BE49-F238E27FC236}">
                    <a16:creationId xmlns:a16="http://schemas.microsoft.com/office/drawing/2014/main" id="{9866F822-5A04-0646-E2D3-80293F3E7800}"/>
                  </a:ext>
                </a:extLst>
              </p:cNvPr>
              <p:cNvSpPr/>
              <p:nvPr/>
            </p:nvSpPr>
            <p:spPr>
              <a:xfrm>
                <a:off x="11417673" y="544849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7" name="Freeform: Shape 117">
                <a:extLst>
                  <a:ext uri="{FF2B5EF4-FFF2-40B4-BE49-F238E27FC236}">
                    <a16:creationId xmlns:a16="http://schemas.microsoft.com/office/drawing/2014/main" id="{AA95664D-6AB8-79AC-14C4-905F1BA22BD3}"/>
                  </a:ext>
                </a:extLst>
              </p:cNvPr>
              <p:cNvSpPr/>
              <p:nvPr/>
            </p:nvSpPr>
            <p:spPr>
              <a:xfrm>
                <a:off x="11563090" y="54484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8" name="Freeform: Shape 118">
                <a:extLst>
                  <a:ext uri="{FF2B5EF4-FFF2-40B4-BE49-F238E27FC236}">
                    <a16:creationId xmlns:a16="http://schemas.microsoft.com/office/drawing/2014/main" id="{E6113726-E481-3DDE-D860-29686ACD3FF5}"/>
                  </a:ext>
                </a:extLst>
              </p:cNvPr>
              <p:cNvSpPr/>
              <p:nvPr/>
            </p:nvSpPr>
            <p:spPr>
              <a:xfrm>
                <a:off x="9816678" y="5593915"/>
                <a:ext cx="34893" cy="34655"/>
              </a:xfrm>
              <a:custGeom>
                <a:avLst/>
                <a:gdLst>
                  <a:gd name="f0" fmla="val 10800000"/>
                  <a:gd name="f1" fmla="val 5400000"/>
                  <a:gd name="f2" fmla="val 180"/>
                  <a:gd name="f3" fmla="val w"/>
                  <a:gd name="f4" fmla="val h"/>
                  <a:gd name="f5" fmla="val 0"/>
                  <a:gd name="f6" fmla="val 14192"/>
                  <a:gd name="f7" fmla="val 14096"/>
                  <a:gd name="f8" fmla="val 7049"/>
                  <a:gd name="f9" fmla="val 10954"/>
                  <a:gd name="f10" fmla="val 11049"/>
                  <a:gd name="f11" fmla="val 14097"/>
                  <a:gd name="f12" fmla="val 7144"/>
                  <a:gd name="f13" fmla="val 3239"/>
                  <a:gd name="f14" fmla="val 3048"/>
                  <a:gd name="f15" fmla="val 3143"/>
                  <a:gd name="f16" fmla="+- 0 0 -90"/>
                  <a:gd name="f17" fmla="*/ f3 1 14192"/>
                  <a:gd name="f18" fmla="*/ f4 1 14096"/>
                  <a:gd name="f19" fmla="+- f7 0 f5"/>
                  <a:gd name="f20" fmla="+- f6 0 f5"/>
                  <a:gd name="f21" fmla="*/ f16 f0 1"/>
                  <a:gd name="f22" fmla="*/ f20 1 14192"/>
                  <a:gd name="f23" fmla="*/ f19 1 14096"/>
                  <a:gd name="f24" fmla="*/ 14192 f20 1"/>
                  <a:gd name="f25" fmla="*/ 7049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10"/>
                      <a:pt x="f5" y="f8"/>
                    </a:cubicBezTo>
                    <a:cubicBezTo>
                      <a:pt x="f5" y="f14"/>
                      <a:pt x="f15" y="f5"/>
                      <a:pt x="f8" y="f5"/>
                    </a:cubicBezTo>
                    <a:cubicBezTo>
                      <a:pt x="f9" y="f5"/>
                      <a:pt x="f6" y="f15"/>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69" name="Freeform: Shape 119">
                <a:extLst>
                  <a:ext uri="{FF2B5EF4-FFF2-40B4-BE49-F238E27FC236}">
                    <a16:creationId xmlns:a16="http://schemas.microsoft.com/office/drawing/2014/main" id="{DB896652-048C-995C-A984-88EAF1FE7CC7}"/>
                  </a:ext>
                </a:extLst>
              </p:cNvPr>
              <p:cNvSpPr/>
              <p:nvPr/>
            </p:nvSpPr>
            <p:spPr>
              <a:xfrm>
                <a:off x="9962333"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0" name="Freeform: Shape 120">
                <a:extLst>
                  <a:ext uri="{FF2B5EF4-FFF2-40B4-BE49-F238E27FC236}">
                    <a16:creationId xmlns:a16="http://schemas.microsoft.com/office/drawing/2014/main" id="{240CF5AF-2D35-1BE8-B0EB-C4358E2B7BE0}"/>
                  </a:ext>
                </a:extLst>
              </p:cNvPr>
              <p:cNvSpPr/>
              <p:nvPr/>
            </p:nvSpPr>
            <p:spPr>
              <a:xfrm>
                <a:off x="1010775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1" name="Freeform: Shape 121">
                <a:extLst>
                  <a:ext uri="{FF2B5EF4-FFF2-40B4-BE49-F238E27FC236}">
                    <a16:creationId xmlns:a16="http://schemas.microsoft.com/office/drawing/2014/main" id="{AF731303-2044-B789-F6BE-0A361DBFB3D7}"/>
                  </a:ext>
                </a:extLst>
              </p:cNvPr>
              <p:cNvSpPr/>
              <p:nvPr/>
            </p:nvSpPr>
            <p:spPr>
              <a:xfrm>
                <a:off x="10253395"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2" name="Freeform: Shape 122">
                <a:extLst>
                  <a:ext uri="{FF2B5EF4-FFF2-40B4-BE49-F238E27FC236}">
                    <a16:creationId xmlns:a16="http://schemas.microsoft.com/office/drawing/2014/main" id="{86E71306-694B-9D1E-17D9-D2003E1188F4}"/>
                  </a:ext>
                </a:extLst>
              </p:cNvPr>
              <p:cNvSpPr/>
              <p:nvPr/>
            </p:nvSpPr>
            <p:spPr>
              <a:xfrm>
                <a:off x="1039881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3" name="Freeform: Shape 123">
                <a:extLst>
                  <a:ext uri="{FF2B5EF4-FFF2-40B4-BE49-F238E27FC236}">
                    <a16:creationId xmlns:a16="http://schemas.microsoft.com/office/drawing/2014/main" id="{07627F54-14BE-2235-6A26-89FA75977C8F}"/>
                  </a:ext>
                </a:extLst>
              </p:cNvPr>
              <p:cNvSpPr/>
              <p:nvPr/>
            </p:nvSpPr>
            <p:spPr>
              <a:xfrm>
                <a:off x="10544467" y="5593915"/>
                <a:ext cx="34655" cy="34655"/>
              </a:xfrm>
              <a:custGeom>
                <a:avLst/>
                <a:gdLst>
                  <a:gd name="f0" fmla="val 10800000"/>
                  <a:gd name="f1" fmla="val 5400000"/>
                  <a:gd name="f2" fmla="val 180"/>
                  <a:gd name="f3" fmla="val w"/>
                  <a:gd name="f4" fmla="val h"/>
                  <a:gd name="f5" fmla="val 0"/>
                  <a:gd name="f6" fmla="val 14097"/>
                  <a:gd name="f7" fmla="val 7049"/>
                  <a:gd name="f8" fmla="val 10941"/>
                  <a:gd name="f9" fmla="val 3156"/>
                  <a:gd name="f10" fmla="+- 0 0 -90"/>
                  <a:gd name="f11" fmla="*/ f3 1 14097"/>
                  <a:gd name="f12" fmla="*/ f4 1 14097"/>
                  <a:gd name="f13" fmla="+- f6 0 f5"/>
                  <a:gd name="f14" fmla="*/ f10 f0 1"/>
                  <a:gd name="f15" fmla="*/ f13 1 14097"/>
                  <a:gd name="f16" fmla="*/ 14097 f13 1"/>
                  <a:gd name="f17" fmla="*/ 7049 f13 1"/>
                  <a:gd name="f18" fmla="*/ 0 f13 1"/>
                  <a:gd name="f19" fmla="*/ f14 1 f2"/>
                  <a:gd name="f20" fmla="*/ f16 1 14097"/>
                  <a:gd name="f21" fmla="*/ f17 1 14097"/>
                  <a:gd name="f22" fmla="*/ f18 1 14097"/>
                  <a:gd name="f23" fmla="*/ f5 1 f15"/>
                  <a:gd name="f24" fmla="*/ f6 1 f15"/>
                  <a:gd name="f25" fmla="+- f19 0 f1"/>
                  <a:gd name="f26" fmla="*/ f20 1 f15"/>
                  <a:gd name="f27" fmla="*/ f21 1 f15"/>
                  <a:gd name="f28" fmla="*/ f22 1 f15"/>
                  <a:gd name="f29" fmla="*/ f23 f11 1"/>
                  <a:gd name="f30" fmla="*/ f24 f11 1"/>
                  <a:gd name="f31" fmla="*/ f24 f12 1"/>
                  <a:gd name="f32" fmla="*/ f23 f12 1"/>
                  <a:gd name="f33" fmla="*/ f26 f11 1"/>
                  <a:gd name="f34" fmla="*/ f27 f12 1"/>
                  <a:gd name="f35" fmla="*/ f27 f11 1"/>
                  <a:gd name="f36" fmla="*/ f26 f12 1"/>
                  <a:gd name="f37" fmla="*/ f28 f11 1"/>
                  <a:gd name="f38" fmla="*/ f28 f12 1"/>
                </a:gdLst>
                <a:ahLst/>
                <a:cxnLst>
                  <a:cxn ang="3cd4">
                    <a:pos x="hc" y="t"/>
                  </a:cxn>
                  <a:cxn ang="0">
                    <a:pos x="r" y="vc"/>
                  </a:cxn>
                  <a:cxn ang="cd4">
                    <a:pos x="hc" y="b"/>
                  </a:cxn>
                  <a:cxn ang="cd2">
                    <a:pos x="l" y="vc"/>
                  </a:cxn>
                  <a:cxn ang="f25">
                    <a:pos x="f33" y="f34"/>
                  </a:cxn>
                  <a:cxn ang="f25">
                    <a:pos x="f35" y="f36"/>
                  </a:cxn>
                  <a:cxn ang="f25">
                    <a:pos x="f37" y="f34"/>
                  </a:cxn>
                  <a:cxn ang="f25">
                    <a:pos x="f35" y="f38"/>
                  </a:cxn>
                  <a:cxn ang="f25">
                    <a:pos x="f33" y="f34"/>
                  </a:cxn>
                </a:cxnLst>
                <a:rect l="f29" t="f32" r="f30" b="f31"/>
                <a:pathLst>
                  <a:path w="14097" h="14097">
                    <a:moveTo>
                      <a:pt x="f6" y="f7"/>
                    </a:moveTo>
                    <a:cubicBezTo>
                      <a:pt x="f6" y="f8"/>
                      <a:pt x="f8" y="f6"/>
                      <a:pt x="f7" y="f6"/>
                    </a:cubicBezTo>
                    <a:cubicBezTo>
                      <a:pt x="f9" y="f6"/>
                      <a:pt x="f5" y="f8"/>
                      <a:pt x="f5" y="f7"/>
                    </a:cubicBezTo>
                    <a:cubicBezTo>
                      <a:pt x="f5" y="f9"/>
                      <a:pt x="f9" y="f5"/>
                      <a:pt x="f7" y="f5"/>
                    </a:cubicBezTo>
                    <a:cubicBezTo>
                      <a:pt x="f8" y="f5"/>
                      <a:pt x="f6" y="f9"/>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4" name="Freeform: Shape 124">
                <a:extLst>
                  <a:ext uri="{FF2B5EF4-FFF2-40B4-BE49-F238E27FC236}">
                    <a16:creationId xmlns:a16="http://schemas.microsoft.com/office/drawing/2014/main" id="{8796261E-B78E-931E-FCCD-46F35150EDDA}"/>
                  </a:ext>
                </a:extLst>
              </p:cNvPr>
              <p:cNvSpPr/>
              <p:nvPr/>
            </p:nvSpPr>
            <p:spPr>
              <a:xfrm>
                <a:off x="1068988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5" name="Freeform: Shape 125">
                <a:extLst>
                  <a:ext uri="{FF2B5EF4-FFF2-40B4-BE49-F238E27FC236}">
                    <a16:creationId xmlns:a16="http://schemas.microsoft.com/office/drawing/2014/main" id="{9ACB0BBD-B0ED-A990-2910-51EDFED88BE5}"/>
                  </a:ext>
                </a:extLst>
              </p:cNvPr>
              <p:cNvSpPr/>
              <p:nvPr/>
            </p:nvSpPr>
            <p:spPr>
              <a:xfrm>
                <a:off x="9816678" y="5739569"/>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6" name="Freeform: Shape 126">
                <a:extLst>
                  <a:ext uri="{FF2B5EF4-FFF2-40B4-BE49-F238E27FC236}">
                    <a16:creationId xmlns:a16="http://schemas.microsoft.com/office/drawing/2014/main" id="{629A03C0-C054-BCB1-5F83-2902734F8AE4}"/>
                  </a:ext>
                </a:extLst>
              </p:cNvPr>
              <p:cNvSpPr/>
              <p:nvPr/>
            </p:nvSpPr>
            <p:spPr>
              <a:xfrm>
                <a:off x="9962333"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7" name="Freeform: Shape 127">
                <a:extLst>
                  <a:ext uri="{FF2B5EF4-FFF2-40B4-BE49-F238E27FC236}">
                    <a16:creationId xmlns:a16="http://schemas.microsoft.com/office/drawing/2014/main" id="{8BBBF35F-8712-CBF4-BF78-F049ACEF7EAF}"/>
                  </a:ext>
                </a:extLst>
              </p:cNvPr>
              <p:cNvSpPr/>
              <p:nvPr/>
            </p:nvSpPr>
            <p:spPr>
              <a:xfrm>
                <a:off x="10107750"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8" name="Freeform: Shape 128">
                <a:extLst>
                  <a:ext uri="{FF2B5EF4-FFF2-40B4-BE49-F238E27FC236}">
                    <a16:creationId xmlns:a16="http://schemas.microsoft.com/office/drawing/2014/main" id="{BCA68676-DE89-27F0-22A3-D354041FFAAD}"/>
                  </a:ext>
                </a:extLst>
              </p:cNvPr>
              <p:cNvSpPr/>
              <p:nvPr/>
            </p:nvSpPr>
            <p:spPr>
              <a:xfrm>
                <a:off x="10253395"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79" name="Freeform: Shape 129">
                <a:extLst>
                  <a:ext uri="{FF2B5EF4-FFF2-40B4-BE49-F238E27FC236}">
                    <a16:creationId xmlns:a16="http://schemas.microsoft.com/office/drawing/2014/main" id="{EC6CD38E-E6E7-8DA8-1D70-24EFA1ED1751}"/>
                  </a:ext>
                </a:extLst>
              </p:cNvPr>
              <p:cNvSpPr/>
              <p:nvPr/>
            </p:nvSpPr>
            <p:spPr>
              <a:xfrm>
                <a:off x="10398812"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0" name="Freeform: Shape 130">
                <a:extLst>
                  <a:ext uri="{FF2B5EF4-FFF2-40B4-BE49-F238E27FC236}">
                    <a16:creationId xmlns:a16="http://schemas.microsoft.com/office/drawing/2014/main" id="{842BFD8C-F461-F47A-C4B5-672F8A4FB819}"/>
                  </a:ext>
                </a:extLst>
              </p:cNvPr>
              <p:cNvSpPr/>
              <p:nvPr/>
            </p:nvSpPr>
            <p:spPr>
              <a:xfrm>
                <a:off x="10544467" y="5739569"/>
                <a:ext cx="34655" cy="34655"/>
              </a:xfrm>
              <a:custGeom>
                <a:avLst/>
                <a:gdLst>
                  <a:gd name="f0" fmla="val 10800000"/>
                  <a:gd name="f1" fmla="val 5400000"/>
                  <a:gd name="f2" fmla="val 180"/>
                  <a:gd name="f3" fmla="val w"/>
                  <a:gd name="f4" fmla="val h"/>
                  <a:gd name="f5" fmla="val 0"/>
                  <a:gd name="f6" fmla="val 14097"/>
                  <a:gd name="f7" fmla="val 7048"/>
                  <a:gd name="f8" fmla="val 10941"/>
                  <a:gd name="f9" fmla="val 7049"/>
                  <a:gd name="f10" fmla="val 3156"/>
                  <a:gd name="f11" fmla="+- 0 0 -90"/>
                  <a:gd name="f12" fmla="*/ f3 1 14097"/>
                  <a:gd name="f13" fmla="*/ f4 1 14097"/>
                  <a:gd name="f14" fmla="+- f6 0 f5"/>
                  <a:gd name="f15" fmla="*/ f11 f0 1"/>
                  <a:gd name="f16" fmla="*/ f14 1 14097"/>
                  <a:gd name="f17" fmla="*/ 14097 f14 1"/>
                  <a:gd name="f18" fmla="*/ 7048 f14 1"/>
                  <a:gd name="f19" fmla="*/ 7049 f14 1"/>
                  <a:gd name="f20" fmla="*/ 0 f14 1"/>
                  <a:gd name="f21" fmla="*/ f15 1 f2"/>
                  <a:gd name="f22" fmla="*/ f17 1 14097"/>
                  <a:gd name="f23" fmla="*/ f18 1 14097"/>
                  <a:gd name="f24" fmla="*/ f19 1 14097"/>
                  <a:gd name="f25" fmla="*/ f20 1 14097"/>
                  <a:gd name="f26" fmla="*/ f5 1 f16"/>
                  <a:gd name="f27" fmla="*/ f6 1 f16"/>
                  <a:gd name="f28" fmla="+- f21 0 f1"/>
                  <a:gd name="f29" fmla="*/ f22 1 f16"/>
                  <a:gd name="f30" fmla="*/ f23 1 f16"/>
                  <a:gd name="f31" fmla="*/ f24 1 f16"/>
                  <a:gd name="f32" fmla="*/ f25 1 f16"/>
                  <a:gd name="f33" fmla="*/ f26 f12 1"/>
                  <a:gd name="f34" fmla="*/ f27 f12 1"/>
                  <a:gd name="f35" fmla="*/ f27 f13 1"/>
                  <a:gd name="f36" fmla="*/ f26 f13 1"/>
                  <a:gd name="f37" fmla="*/ f29 f12 1"/>
                  <a:gd name="f38" fmla="*/ f30 f13 1"/>
                  <a:gd name="f39" fmla="*/ f31 f12 1"/>
                  <a:gd name="f40" fmla="*/ f29 f13 1"/>
                  <a:gd name="f41" fmla="*/ f32 f12 1"/>
                  <a:gd name="f42" fmla="*/ f32 f13 1"/>
                </a:gdLst>
                <a:ahLst/>
                <a:cxnLst>
                  <a:cxn ang="3cd4">
                    <a:pos x="hc" y="t"/>
                  </a:cxn>
                  <a:cxn ang="0">
                    <a:pos x="r" y="vc"/>
                  </a:cxn>
                  <a:cxn ang="cd4">
                    <a:pos x="hc" y="b"/>
                  </a:cxn>
                  <a:cxn ang="cd2">
                    <a:pos x="l" y="vc"/>
                  </a:cxn>
                  <a:cxn ang="f28">
                    <a:pos x="f37" y="f38"/>
                  </a:cxn>
                  <a:cxn ang="f28">
                    <a:pos x="f39" y="f40"/>
                  </a:cxn>
                  <a:cxn ang="f28">
                    <a:pos x="f41" y="f38"/>
                  </a:cxn>
                  <a:cxn ang="f28">
                    <a:pos x="f39" y="f42"/>
                  </a:cxn>
                  <a:cxn ang="f28">
                    <a:pos x="f37" y="f38"/>
                  </a:cxn>
                </a:cxnLst>
                <a:rect l="f33" t="f36" r="f34" b="f35"/>
                <a:pathLst>
                  <a:path w="14097" h="14097">
                    <a:moveTo>
                      <a:pt x="f6" y="f7"/>
                    </a:moveTo>
                    <a:cubicBezTo>
                      <a:pt x="f6" y="f8"/>
                      <a:pt x="f8" y="f6"/>
                      <a:pt x="f9" y="f6"/>
                    </a:cubicBezTo>
                    <a:cubicBezTo>
                      <a:pt x="f10" y="f6"/>
                      <a:pt x="f5" y="f8"/>
                      <a:pt x="f5" y="f7"/>
                    </a:cubicBezTo>
                    <a:cubicBezTo>
                      <a:pt x="f5" y="f10"/>
                      <a:pt x="f10" y="f5"/>
                      <a:pt x="f9" y="f5"/>
                    </a:cubicBezTo>
                    <a:cubicBezTo>
                      <a:pt x="f8" y="f5"/>
                      <a:pt x="f6" y="f10"/>
                      <a:pt x="f6" y="f7"/>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1" name="Freeform: Shape 131">
                <a:extLst>
                  <a:ext uri="{FF2B5EF4-FFF2-40B4-BE49-F238E27FC236}">
                    <a16:creationId xmlns:a16="http://schemas.microsoft.com/office/drawing/2014/main" id="{A2E96567-4503-45C4-0195-00C121294E2A}"/>
                  </a:ext>
                </a:extLst>
              </p:cNvPr>
              <p:cNvSpPr/>
              <p:nvPr/>
            </p:nvSpPr>
            <p:spPr>
              <a:xfrm>
                <a:off x="1068988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2" name="Freeform: Shape 132">
                <a:extLst>
                  <a:ext uri="{FF2B5EF4-FFF2-40B4-BE49-F238E27FC236}">
                    <a16:creationId xmlns:a16="http://schemas.microsoft.com/office/drawing/2014/main" id="{B1A6E02E-5D06-E5E8-8694-DA5AF5DC971E}"/>
                  </a:ext>
                </a:extLst>
              </p:cNvPr>
              <p:cNvSpPr/>
              <p:nvPr/>
            </p:nvSpPr>
            <p:spPr>
              <a:xfrm>
                <a:off x="9816678" y="5884986"/>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3" name="Freeform: Shape 133">
                <a:extLst>
                  <a:ext uri="{FF2B5EF4-FFF2-40B4-BE49-F238E27FC236}">
                    <a16:creationId xmlns:a16="http://schemas.microsoft.com/office/drawing/2014/main" id="{A095A7D1-C898-17F7-BE11-B610B23F5449}"/>
                  </a:ext>
                </a:extLst>
              </p:cNvPr>
              <p:cNvSpPr/>
              <p:nvPr/>
            </p:nvSpPr>
            <p:spPr>
              <a:xfrm>
                <a:off x="9962333"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4" name="Freeform: Shape 134">
                <a:extLst>
                  <a:ext uri="{FF2B5EF4-FFF2-40B4-BE49-F238E27FC236}">
                    <a16:creationId xmlns:a16="http://schemas.microsoft.com/office/drawing/2014/main" id="{668DE12A-26CE-04DC-62C6-2BC37516A0DB}"/>
                  </a:ext>
                </a:extLst>
              </p:cNvPr>
              <p:cNvSpPr/>
              <p:nvPr/>
            </p:nvSpPr>
            <p:spPr>
              <a:xfrm>
                <a:off x="10107750"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5" name="Freeform: Shape 135">
                <a:extLst>
                  <a:ext uri="{FF2B5EF4-FFF2-40B4-BE49-F238E27FC236}">
                    <a16:creationId xmlns:a16="http://schemas.microsoft.com/office/drawing/2014/main" id="{77CC2235-6858-B91D-171F-8AC67003E989}"/>
                  </a:ext>
                </a:extLst>
              </p:cNvPr>
              <p:cNvSpPr/>
              <p:nvPr/>
            </p:nvSpPr>
            <p:spPr>
              <a:xfrm>
                <a:off x="10253395"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6" name="Freeform: Shape 136">
                <a:extLst>
                  <a:ext uri="{FF2B5EF4-FFF2-40B4-BE49-F238E27FC236}">
                    <a16:creationId xmlns:a16="http://schemas.microsoft.com/office/drawing/2014/main" id="{DB48D9C8-3986-3A7E-AB91-CED87B552172}"/>
                  </a:ext>
                </a:extLst>
              </p:cNvPr>
              <p:cNvSpPr/>
              <p:nvPr/>
            </p:nvSpPr>
            <p:spPr>
              <a:xfrm>
                <a:off x="10398812"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7" name="Freeform: Shape 137">
                <a:extLst>
                  <a:ext uri="{FF2B5EF4-FFF2-40B4-BE49-F238E27FC236}">
                    <a16:creationId xmlns:a16="http://schemas.microsoft.com/office/drawing/2014/main" id="{5D26E3ED-6A4C-45F7-1EB8-A1F667A7ED2B}"/>
                  </a:ext>
                </a:extLst>
              </p:cNvPr>
              <p:cNvSpPr/>
              <p:nvPr/>
            </p:nvSpPr>
            <p:spPr>
              <a:xfrm>
                <a:off x="10544467" y="58849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8" name="Freeform: Shape 138">
                <a:extLst>
                  <a:ext uri="{FF2B5EF4-FFF2-40B4-BE49-F238E27FC236}">
                    <a16:creationId xmlns:a16="http://schemas.microsoft.com/office/drawing/2014/main" id="{520A690C-73E6-95CB-4282-199C29069763}"/>
                  </a:ext>
                </a:extLst>
              </p:cNvPr>
              <p:cNvSpPr/>
              <p:nvPr/>
            </p:nvSpPr>
            <p:spPr>
              <a:xfrm>
                <a:off x="10689884" y="58849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89" name="Freeform: Shape 139">
                <a:extLst>
                  <a:ext uri="{FF2B5EF4-FFF2-40B4-BE49-F238E27FC236}">
                    <a16:creationId xmlns:a16="http://schemas.microsoft.com/office/drawing/2014/main" id="{01F1BA4A-BFC5-55A2-E66D-D577D4451A43}"/>
                  </a:ext>
                </a:extLst>
              </p:cNvPr>
              <p:cNvSpPr/>
              <p:nvPr/>
            </p:nvSpPr>
            <p:spPr>
              <a:xfrm>
                <a:off x="9816678" y="6030632"/>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0" name="Freeform: Shape 140">
                <a:extLst>
                  <a:ext uri="{FF2B5EF4-FFF2-40B4-BE49-F238E27FC236}">
                    <a16:creationId xmlns:a16="http://schemas.microsoft.com/office/drawing/2014/main" id="{659176E4-D53A-9F7E-7F68-9381ED1DADC6}"/>
                  </a:ext>
                </a:extLst>
              </p:cNvPr>
              <p:cNvSpPr/>
              <p:nvPr/>
            </p:nvSpPr>
            <p:spPr>
              <a:xfrm>
                <a:off x="9962323"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1" name="Freeform: Shape 141">
                <a:extLst>
                  <a:ext uri="{FF2B5EF4-FFF2-40B4-BE49-F238E27FC236}">
                    <a16:creationId xmlns:a16="http://schemas.microsoft.com/office/drawing/2014/main" id="{C8DCCB52-8AAE-7DBE-E138-20869614D8B7}"/>
                  </a:ext>
                </a:extLst>
              </p:cNvPr>
              <p:cNvSpPr/>
              <p:nvPr/>
            </p:nvSpPr>
            <p:spPr>
              <a:xfrm>
                <a:off x="10107741"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2" name="Freeform: Shape 142">
                <a:extLst>
                  <a:ext uri="{FF2B5EF4-FFF2-40B4-BE49-F238E27FC236}">
                    <a16:creationId xmlns:a16="http://schemas.microsoft.com/office/drawing/2014/main" id="{3A542AF4-E2BE-9ADD-B3A5-F63902CCC5EE}"/>
                  </a:ext>
                </a:extLst>
              </p:cNvPr>
              <p:cNvSpPr/>
              <p:nvPr/>
            </p:nvSpPr>
            <p:spPr>
              <a:xfrm>
                <a:off x="10253395"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3" name="Freeform: Shape 143">
                <a:extLst>
                  <a:ext uri="{FF2B5EF4-FFF2-40B4-BE49-F238E27FC236}">
                    <a16:creationId xmlns:a16="http://schemas.microsoft.com/office/drawing/2014/main" id="{E7ED529F-9F44-E006-FEBA-B75B0A2C1B95}"/>
                  </a:ext>
                </a:extLst>
              </p:cNvPr>
              <p:cNvSpPr/>
              <p:nvPr/>
            </p:nvSpPr>
            <p:spPr>
              <a:xfrm>
                <a:off x="10398812"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4" name="Freeform: Shape 144">
                <a:extLst>
                  <a:ext uri="{FF2B5EF4-FFF2-40B4-BE49-F238E27FC236}">
                    <a16:creationId xmlns:a16="http://schemas.microsoft.com/office/drawing/2014/main" id="{C1507F0F-1F50-CF83-6513-107793C9BE81}"/>
                  </a:ext>
                </a:extLst>
              </p:cNvPr>
              <p:cNvSpPr/>
              <p:nvPr/>
            </p:nvSpPr>
            <p:spPr>
              <a:xfrm>
                <a:off x="10544467" y="6030632"/>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5" name="Freeform: Shape 145">
                <a:extLst>
                  <a:ext uri="{FF2B5EF4-FFF2-40B4-BE49-F238E27FC236}">
                    <a16:creationId xmlns:a16="http://schemas.microsoft.com/office/drawing/2014/main" id="{D014C305-6C0E-1061-3258-42A6D7EC40FA}"/>
                  </a:ext>
                </a:extLst>
              </p:cNvPr>
              <p:cNvSpPr/>
              <p:nvPr/>
            </p:nvSpPr>
            <p:spPr>
              <a:xfrm>
                <a:off x="10689884" y="6030632"/>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6" name="Freeform: Shape 146">
                <a:extLst>
                  <a:ext uri="{FF2B5EF4-FFF2-40B4-BE49-F238E27FC236}">
                    <a16:creationId xmlns:a16="http://schemas.microsoft.com/office/drawing/2014/main" id="{0C4B8780-E129-BF75-5FED-B17188057662}"/>
                  </a:ext>
                </a:extLst>
              </p:cNvPr>
              <p:cNvSpPr/>
              <p:nvPr/>
            </p:nvSpPr>
            <p:spPr>
              <a:xfrm>
                <a:off x="9816678" y="6176058"/>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7" name="Freeform: Shape 147">
                <a:extLst>
                  <a:ext uri="{FF2B5EF4-FFF2-40B4-BE49-F238E27FC236}">
                    <a16:creationId xmlns:a16="http://schemas.microsoft.com/office/drawing/2014/main" id="{EA540AB1-35E1-AD90-CFB0-5FAA9F99940C}"/>
                  </a:ext>
                </a:extLst>
              </p:cNvPr>
              <p:cNvSpPr/>
              <p:nvPr/>
            </p:nvSpPr>
            <p:spPr>
              <a:xfrm>
                <a:off x="9962333"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8" name="Freeform: Shape 148">
                <a:extLst>
                  <a:ext uri="{FF2B5EF4-FFF2-40B4-BE49-F238E27FC236}">
                    <a16:creationId xmlns:a16="http://schemas.microsoft.com/office/drawing/2014/main" id="{0A47E87E-D737-78F1-9A74-1E739A7D0080}"/>
                  </a:ext>
                </a:extLst>
              </p:cNvPr>
              <p:cNvSpPr/>
              <p:nvPr/>
            </p:nvSpPr>
            <p:spPr>
              <a:xfrm>
                <a:off x="10107750"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299" name="Freeform: Shape 149">
                <a:extLst>
                  <a:ext uri="{FF2B5EF4-FFF2-40B4-BE49-F238E27FC236}">
                    <a16:creationId xmlns:a16="http://schemas.microsoft.com/office/drawing/2014/main" id="{0B279E34-DC20-0B8E-010D-AAEE3564D50D}"/>
                  </a:ext>
                </a:extLst>
              </p:cNvPr>
              <p:cNvSpPr/>
              <p:nvPr/>
            </p:nvSpPr>
            <p:spPr>
              <a:xfrm>
                <a:off x="10253395"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0" name="Freeform: Shape 150">
                <a:extLst>
                  <a:ext uri="{FF2B5EF4-FFF2-40B4-BE49-F238E27FC236}">
                    <a16:creationId xmlns:a16="http://schemas.microsoft.com/office/drawing/2014/main" id="{C1F8CD9A-8C67-8C62-A665-91DD8C289837}"/>
                  </a:ext>
                </a:extLst>
              </p:cNvPr>
              <p:cNvSpPr/>
              <p:nvPr/>
            </p:nvSpPr>
            <p:spPr>
              <a:xfrm>
                <a:off x="10398812"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1" name="Freeform: Shape 151">
                <a:extLst>
                  <a:ext uri="{FF2B5EF4-FFF2-40B4-BE49-F238E27FC236}">
                    <a16:creationId xmlns:a16="http://schemas.microsoft.com/office/drawing/2014/main" id="{36528705-DDF4-2CDA-FC11-A0F5FE519E7E}"/>
                  </a:ext>
                </a:extLst>
              </p:cNvPr>
              <p:cNvSpPr/>
              <p:nvPr/>
            </p:nvSpPr>
            <p:spPr>
              <a:xfrm>
                <a:off x="10544467" y="6176058"/>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8 f14 1"/>
                  <a:gd name="f21" fmla="*/ 7048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2" name="Freeform: Shape 152">
                <a:extLst>
                  <a:ext uri="{FF2B5EF4-FFF2-40B4-BE49-F238E27FC236}">
                    <a16:creationId xmlns:a16="http://schemas.microsoft.com/office/drawing/2014/main" id="{A730F4F8-DEC2-481E-09DF-97CDB8255019}"/>
                  </a:ext>
                </a:extLst>
              </p:cNvPr>
              <p:cNvSpPr/>
              <p:nvPr/>
            </p:nvSpPr>
            <p:spPr>
              <a:xfrm>
                <a:off x="10689884" y="617605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3" name="Freeform: Shape 153">
                <a:extLst>
                  <a:ext uri="{FF2B5EF4-FFF2-40B4-BE49-F238E27FC236}">
                    <a16:creationId xmlns:a16="http://schemas.microsoft.com/office/drawing/2014/main" id="{B46DC0F9-AC58-52EB-95F8-A308F8217302}"/>
                  </a:ext>
                </a:extLst>
              </p:cNvPr>
              <p:cNvSpPr/>
              <p:nvPr/>
            </p:nvSpPr>
            <p:spPr>
              <a:xfrm>
                <a:off x="9816687" y="6321704"/>
                <a:ext cx="34893" cy="34655"/>
              </a:xfrm>
              <a:custGeom>
                <a:avLst/>
                <a:gdLst>
                  <a:gd name="f0" fmla="val 10800000"/>
                  <a:gd name="f1" fmla="val 5400000"/>
                  <a:gd name="f2" fmla="val 180"/>
                  <a:gd name="f3" fmla="val w"/>
                  <a:gd name="f4" fmla="val h"/>
                  <a:gd name="f5" fmla="val 0"/>
                  <a:gd name="f6" fmla="val 14192"/>
                  <a:gd name="f7" fmla="val 14096"/>
                  <a:gd name="f8" fmla="val 7048"/>
                  <a:gd name="f9" fmla="val 10954"/>
                  <a:gd name="f10" fmla="val 11049"/>
                  <a:gd name="f11" fmla="val 14097"/>
                  <a:gd name="f12" fmla="val 7144"/>
                  <a:gd name="f13" fmla="val 3239"/>
                  <a:gd name="f14" fmla="val 3143"/>
                  <a:gd name="f15" fmla="val 7049"/>
                  <a:gd name="f16" fmla="+- 0 0 -90"/>
                  <a:gd name="f17" fmla="*/ f3 1 14192"/>
                  <a:gd name="f18" fmla="*/ f4 1 14096"/>
                  <a:gd name="f19" fmla="+- f7 0 f5"/>
                  <a:gd name="f20" fmla="+- f6 0 f5"/>
                  <a:gd name="f21" fmla="*/ f16 f0 1"/>
                  <a:gd name="f22" fmla="*/ f20 1 14192"/>
                  <a:gd name="f23" fmla="*/ f19 1 14096"/>
                  <a:gd name="f24" fmla="*/ 14192 f20 1"/>
                  <a:gd name="f25" fmla="*/ 7048 f19 1"/>
                  <a:gd name="f26" fmla="*/ 7144 f20 1"/>
                  <a:gd name="f27" fmla="*/ 14097 f19 1"/>
                  <a:gd name="f28" fmla="*/ 0 f20 1"/>
                  <a:gd name="f29" fmla="*/ 7049 f20 1"/>
                  <a:gd name="f30" fmla="*/ 0 f19 1"/>
                  <a:gd name="f31" fmla="*/ f21 1 f2"/>
                  <a:gd name="f32" fmla="*/ f24 1 14192"/>
                  <a:gd name="f33" fmla="*/ f25 1 14096"/>
                  <a:gd name="f34" fmla="*/ f26 1 14192"/>
                  <a:gd name="f35" fmla="*/ f27 1 14096"/>
                  <a:gd name="f36" fmla="*/ f28 1 14192"/>
                  <a:gd name="f37" fmla="*/ f29 1 14192"/>
                  <a:gd name="f38" fmla="*/ f30 1 14096"/>
                  <a:gd name="f39" fmla="*/ f5 1 f22"/>
                  <a:gd name="f40" fmla="*/ f6 1 f22"/>
                  <a:gd name="f41" fmla="*/ f5 1 f23"/>
                  <a:gd name="f42" fmla="*/ f7 1 f23"/>
                  <a:gd name="f43" fmla="+- f31 0 f1"/>
                  <a:gd name="f44" fmla="*/ f32 1 f22"/>
                  <a:gd name="f45" fmla="*/ f33 1 f23"/>
                  <a:gd name="f46" fmla="*/ f34 1 f22"/>
                  <a:gd name="f47" fmla="*/ f35 1 f23"/>
                  <a:gd name="f48" fmla="*/ f36 1 f22"/>
                  <a:gd name="f49" fmla="*/ f37 1 f22"/>
                  <a:gd name="f50" fmla="*/ f38 1 f23"/>
                  <a:gd name="f51" fmla="*/ f39 f17 1"/>
                  <a:gd name="f52" fmla="*/ f40 f17 1"/>
                  <a:gd name="f53" fmla="*/ f42 f18 1"/>
                  <a:gd name="f54" fmla="*/ f41 f18 1"/>
                  <a:gd name="f55" fmla="*/ f44 f17 1"/>
                  <a:gd name="f56" fmla="*/ f45 f18 1"/>
                  <a:gd name="f57" fmla="*/ f46 f17 1"/>
                  <a:gd name="f58" fmla="*/ f47 f18 1"/>
                  <a:gd name="f59" fmla="*/ f48 f17 1"/>
                  <a:gd name="f60" fmla="*/ f49 f17 1"/>
                  <a:gd name="f61" fmla="*/ f50 f18 1"/>
                </a:gdLst>
                <a:ahLst/>
                <a:cxnLst>
                  <a:cxn ang="3cd4">
                    <a:pos x="hc" y="t"/>
                  </a:cxn>
                  <a:cxn ang="0">
                    <a:pos x="r" y="vc"/>
                  </a:cxn>
                  <a:cxn ang="cd4">
                    <a:pos x="hc" y="b"/>
                  </a:cxn>
                  <a:cxn ang="cd2">
                    <a:pos x="l" y="vc"/>
                  </a:cxn>
                  <a:cxn ang="f43">
                    <a:pos x="f55" y="f56"/>
                  </a:cxn>
                  <a:cxn ang="f43">
                    <a:pos x="f57" y="f58"/>
                  </a:cxn>
                  <a:cxn ang="f43">
                    <a:pos x="f59" y="f56"/>
                  </a:cxn>
                  <a:cxn ang="f43">
                    <a:pos x="f60" y="f61"/>
                  </a:cxn>
                  <a:cxn ang="f43">
                    <a:pos x="f55" y="f56"/>
                  </a:cxn>
                </a:cxnLst>
                <a:rect l="f51" t="f54" r="f52" b="f53"/>
                <a:pathLst>
                  <a:path w="14192" h="14096">
                    <a:moveTo>
                      <a:pt x="f6" y="f8"/>
                    </a:moveTo>
                    <a:cubicBezTo>
                      <a:pt x="f6" y="f9"/>
                      <a:pt x="f10" y="f11"/>
                      <a:pt x="f12" y="f11"/>
                    </a:cubicBezTo>
                    <a:cubicBezTo>
                      <a:pt x="f13" y="f11"/>
                      <a:pt x="f5" y="f9"/>
                      <a:pt x="f5" y="f8"/>
                    </a:cubicBezTo>
                    <a:cubicBezTo>
                      <a:pt x="f5" y="f14"/>
                      <a:pt x="f14" y="f5"/>
                      <a:pt x="f15" y="f5"/>
                    </a:cubicBezTo>
                    <a:cubicBezTo>
                      <a:pt x="f9" y="f5"/>
                      <a:pt x="f6" y="f14"/>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4" name="Freeform: Shape 154">
                <a:extLst>
                  <a:ext uri="{FF2B5EF4-FFF2-40B4-BE49-F238E27FC236}">
                    <a16:creationId xmlns:a16="http://schemas.microsoft.com/office/drawing/2014/main" id="{4C975A38-E007-BC87-28A6-0E7809B66872}"/>
                  </a:ext>
                </a:extLst>
              </p:cNvPr>
              <p:cNvSpPr/>
              <p:nvPr/>
            </p:nvSpPr>
            <p:spPr>
              <a:xfrm>
                <a:off x="9962333"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5" name="Freeform: Shape 155">
                <a:extLst>
                  <a:ext uri="{FF2B5EF4-FFF2-40B4-BE49-F238E27FC236}">
                    <a16:creationId xmlns:a16="http://schemas.microsoft.com/office/drawing/2014/main" id="{DFDC6795-F36F-67FB-B4D6-0A1CB8B5A84E}"/>
                  </a:ext>
                </a:extLst>
              </p:cNvPr>
              <p:cNvSpPr/>
              <p:nvPr/>
            </p:nvSpPr>
            <p:spPr>
              <a:xfrm>
                <a:off x="10107750"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6" name="Freeform: Shape 156">
                <a:extLst>
                  <a:ext uri="{FF2B5EF4-FFF2-40B4-BE49-F238E27FC236}">
                    <a16:creationId xmlns:a16="http://schemas.microsoft.com/office/drawing/2014/main" id="{F74C656A-A829-9ED1-B0E6-06F827FB750A}"/>
                  </a:ext>
                </a:extLst>
              </p:cNvPr>
              <p:cNvSpPr/>
              <p:nvPr/>
            </p:nvSpPr>
            <p:spPr>
              <a:xfrm>
                <a:off x="10253414"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7" name="Freeform: Shape 157">
                <a:extLst>
                  <a:ext uri="{FF2B5EF4-FFF2-40B4-BE49-F238E27FC236}">
                    <a16:creationId xmlns:a16="http://schemas.microsoft.com/office/drawing/2014/main" id="{86F75761-22AD-9B19-09B1-AB4E6BF59920}"/>
                  </a:ext>
                </a:extLst>
              </p:cNvPr>
              <p:cNvSpPr/>
              <p:nvPr/>
            </p:nvSpPr>
            <p:spPr>
              <a:xfrm>
                <a:off x="10398831"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8" name="Freeform: Shape 158">
                <a:extLst>
                  <a:ext uri="{FF2B5EF4-FFF2-40B4-BE49-F238E27FC236}">
                    <a16:creationId xmlns:a16="http://schemas.microsoft.com/office/drawing/2014/main" id="{5478E883-D473-F3B0-F6AD-ACE3BBAC6AAB}"/>
                  </a:ext>
                </a:extLst>
              </p:cNvPr>
              <p:cNvSpPr/>
              <p:nvPr/>
            </p:nvSpPr>
            <p:spPr>
              <a:xfrm>
                <a:off x="10544485" y="632170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41"/>
                  <a:gd name="f10" fmla="val 7049"/>
                  <a:gd name="f11" fmla="val 3156"/>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09" name="Freeform: Shape 159">
                <a:extLst>
                  <a:ext uri="{FF2B5EF4-FFF2-40B4-BE49-F238E27FC236}">
                    <a16:creationId xmlns:a16="http://schemas.microsoft.com/office/drawing/2014/main" id="{44DE287F-15BC-D8C0-877A-278820DA6F80}"/>
                  </a:ext>
                </a:extLst>
              </p:cNvPr>
              <p:cNvSpPr/>
              <p:nvPr/>
            </p:nvSpPr>
            <p:spPr>
              <a:xfrm>
                <a:off x="10689902" y="6321704"/>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0" name="Freeform: Shape 160">
                <a:extLst>
                  <a:ext uri="{FF2B5EF4-FFF2-40B4-BE49-F238E27FC236}">
                    <a16:creationId xmlns:a16="http://schemas.microsoft.com/office/drawing/2014/main" id="{9884B493-2300-D9D0-22F1-C648BD0B4957}"/>
                  </a:ext>
                </a:extLst>
              </p:cNvPr>
              <p:cNvSpPr/>
              <p:nvPr/>
            </p:nvSpPr>
            <p:spPr>
              <a:xfrm>
                <a:off x="10835548" y="5593915"/>
                <a:ext cx="34655" cy="34655"/>
              </a:xfrm>
              <a:custGeom>
                <a:avLst/>
                <a:gdLst>
                  <a:gd name="f0" fmla="val 10800000"/>
                  <a:gd name="f1" fmla="val 5400000"/>
                  <a:gd name="f2" fmla="val 180"/>
                  <a:gd name="f3" fmla="val w"/>
                  <a:gd name="f4" fmla="val h"/>
                  <a:gd name="f5" fmla="val 0"/>
                  <a:gd name="f6" fmla="val 14097"/>
                  <a:gd name="f7" fmla="val 14096"/>
                  <a:gd name="f8" fmla="val 7049"/>
                  <a:gd name="f9" fmla="val 10954"/>
                  <a:gd name="f10" fmla="val 3143"/>
                  <a:gd name="f11" fmla="+- 0 0 -90"/>
                  <a:gd name="f12" fmla="*/ f3 1 14097"/>
                  <a:gd name="f13" fmla="*/ f4 1 14096"/>
                  <a:gd name="f14" fmla="+- f7 0 f5"/>
                  <a:gd name="f15" fmla="+- f6 0 f5"/>
                  <a:gd name="f16" fmla="*/ f11 f0 1"/>
                  <a:gd name="f17" fmla="*/ f15 1 14097"/>
                  <a:gd name="f18" fmla="*/ f14 1 14096"/>
                  <a:gd name="f19" fmla="*/ 14097 f15 1"/>
                  <a:gd name="f20" fmla="*/ 7049 f14 1"/>
                  <a:gd name="f21" fmla="*/ 7049 f15 1"/>
                  <a:gd name="f22" fmla="*/ 14097 f14 1"/>
                  <a:gd name="f23" fmla="*/ 0 f15 1"/>
                  <a:gd name="f24" fmla="*/ 0 f14 1"/>
                  <a:gd name="f25" fmla="*/ f16 1 f2"/>
                  <a:gd name="f26" fmla="*/ f19 1 14097"/>
                  <a:gd name="f27" fmla="*/ f20 1 14096"/>
                  <a:gd name="f28" fmla="*/ f21 1 14097"/>
                  <a:gd name="f29" fmla="*/ f22 1 14096"/>
                  <a:gd name="f30" fmla="*/ f23 1 14097"/>
                  <a:gd name="f31" fmla="*/ f24 1 14096"/>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7" h="14096">
                    <a:moveTo>
                      <a:pt x="f6" y="f8"/>
                    </a:moveTo>
                    <a:cubicBezTo>
                      <a:pt x="f6" y="f9"/>
                      <a:pt x="f9" y="f6"/>
                      <a:pt x="f8" y="f6"/>
                    </a:cubicBezTo>
                    <a:cubicBezTo>
                      <a:pt x="f10" y="f6"/>
                      <a:pt x="f5" y="f9"/>
                      <a:pt x="f5" y="f8"/>
                    </a:cubicBezTo>
                    <a:cubicBezTo>
                      <a:pt x="f5" y="f10"/>
                      <a:pt x="f10" y="f5"/>
                      <a:pt x="f8" y="f5"/>
                    </a:cubicBezTo>
                    <a:cubicBezTo>
                      <a:pt x="f9" y="f5"/>
                      <a:pt x="f6" y="f10"/>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1" name="Freeform: Shape 161">
                <a:extLst>
                  <a:ext uri="{FF2B5EF4-FFF2-40B4-BE49-F238E27FC236}">
                    <a16:creationId xmlns:a16="http://schemas.microsoft.com/office/drawing/2014/main" id="{1A032A10-A0D7-EE46-333E-02EEDA1EEDDA}"/>
                  </a:ext>
                </a:extLst>
              </p:cNvPr>
              <p:cNvSpPr/>
              <p:nvPr/>
            </p:nvSpPr>
            <p:spPr>
              <a:xfrm>
                <a:off x="10980974"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2" name="Freeform: Shape 162">
                <a:extLst>
                  <a:ext uri="{FF2B5EF4-FFF2-40B4-BE49-F238E27FC236}">
                    <a16:creationId xmlns:a16="http://schemas.microsoft.com/office/drawing/2014/main" id="{6108BF11-4C4B-C14F-4F0D-C0A016B11B05}"/>
                  </a:ext>
                </a:extLst>
              </p:cNvPr>
              <p:cNvSpPr/>
              <p:nvPr/>
            </p:nvSpPr>
            <p:spPr>
              <a:xfrm>
                <a:off x="11126620"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3143"/>
                  <a:gd name="f11" fmla="val 10859"/>
                  <a:gd name="f12" fmla="+- 0 0 -90"/>
                  <a:gd name="f13" fmla="*/ f3 1 14096"/>
                  <a:gd name="f14" fmla="*/ f4 1 14096"/>
                  <a:gd name="f15" fmla="+- f6 0 f5"/>
                  <a:gd name="f16" fmla="*/ f12 f0 1"/>
                  <a:gd name="f17" fmla="*/ f15 1 14096"/>
                  <a:gd name="f18" fmla="*/ 14097 f15 1"/>
                  <a:gd name="f19" fmla="*/ 7049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3" name="Freeform: Shape 163">
                <a:extLst>
                  <a:ext uri="{FF2B5EF4-FFF2-40B4-BE49-F238E27FC236}">
                    <a16:creationId xmlns:a16="http://schemas.microsoft.com/office/drawing/2014/main" id="{80182067-183C-9A35-4AE6-A7F220A4FD1B}"/>
                  </a:ext>
                </a:extLst>
              </p:cNvPr>
              <p:cNvSpPr/>
              <p:nvPr/>
            </p:nvSpPr>
            <p:spPr>
              <a:xfrm>
                <a:off x="11272037"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 0 0 -90"/>
                  <a:gd name="f13" fmla="*/ f3 1 14096"/>
                  <a:gd name="f14" fmla="*/ f4 1 14096"/>
                  <a:gd name="f15" fmla="+- f6 0 f5"/>
                  <a:gd name="f16" fmla="*/ f12 f0 1"/>
                  <a:gd name="f17" fmla="*/ f15 1 14096"/>
                  <a:gd name="f18" fmla="*/ 14097 f15 1"/>
                  <a:gd name="f19" fmla="*/ 7049 f15 1"/>
                  <a:gd name="f20" fmla="*/ 7048 f15 1"/>
                  <a:gd name="f21" fmla="*/ 0 f15 1"/>
                  <a:gd name="f22" fmla="*/ f16 1 f2"/>
                  <a:gd name="f23" fmla="*/ f18 1 14096"/>
                  <a:gd name="f24" fmla="*/ f19 1 14096"/>
                  <a:gd name="f25" fmla="*/ f20 1 14096"/>
                  <a:gd name="f26" fmla="*/ f21 1 14096"/>
                  <a:gd name="f27" fmla="*/ f5 1 f17"/>
                  <a:gd name="f28" fmla="*/ f6 1 f17"/>
                  <a:gd name="f29" fmla="+- f22 0 f1"/>
                  <a:gd name="f30" fmla="*/ f23 1 f17"/>
                  <a:gd name="f31" fmla="*/ f24 1 f17"/>
                  <a:gd name="f32" fmla="*/ f25 1 f17"/>
                  <a:gd name="f33" fmla="*/ f26 1 f17"/>
                  <a:gd name="f34" fmla="*/ f27 f13 1"/>
                  <a:gd name="f35" fmla="*/ f28 f13 1"/>
                  <a:gd name="f36" fmla="*/ f28 f14 1"/>
                  <a:gd name="f37" fmla="*/ f27 f14 1"/>
                  <a:gd name="f38" fmla="*/ f30 f13 1"/>
                  <a:gd name="f39" fmla="*/ f31 f14 1"/>
                  <a:gd name="f40" fmla="*/ f32 f13 1"/>
                  <a:gd name="f41" fmla="*/ f30 f14 1"/>
                  <a:gd name="f42" fmla="*/ f33 f13 1"/>
                  <a:gd name="f43" fmla="*/ f33 f14 1"/>
                </a:gdLst>
                <a:ahLst/>
                <a:cxnLst>
                  <a:cxn ang="3cd4">
                    <a:pos x="hc" y="t"/>
                  </a:cxn>
                  <a:cxn ang="0">
                    <a:pos x="r" y="vc"/>
                  </a:cxn>
                  <a:cxn ang="cd4">
                    <a:pos x="hc" y="b"/>
                  </a:cxn>
                  <a:cxn ang="cd2">
                    <a:pos x="l" y="vc"/>
                  </a:cxn>
                  <a:cxn ang="f29">
                    <a:pos x="f38" y="f39"/>
                  </a:cxn>
                  <a:cxn ang="f29">
                    <a:pos x="f40" y="f41"/>
                  </a:cxn>
                  <a:cxn ang="f29">
                    <a:pos x="f42" y="f39"/>
                  </a:cxn>
                  <a:cxn ang="f29">
                    <a:pos x="f40" y="f43"/>
                  </a:cxn>
                  <a:cxn ang="f29">
                    <a:pos x="f38" y="f39"/>
                  </a:cxn>
                </a:cxnLst>
                <a:rect l="f34" t="f37" r="f35" b="f36"/>
                <a:pathLst>
                  <a:path w="14096" h="14096">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4" name="Freeform: Shape 164">
                <a:extLst>
                  <a:ext uri="{FF2B5EF4-FFF2-40B4-BE49-F238E27FC236}">
                    <a16:creationId xmlns:a16="http://schemas.microsoft.com/office/drawing/2014/main" id="{969A5D62-3328-BA5D-0444-299975830347}"/>
                  </a:ext>
                </a:extLst>
              </p:cNvPr>
              <p:cNvSpPr/>
              <p:nvPr/>
            </p:nvSpPr>
            <p:spPr>
              <a:xfrm>
                <a:off x="11417692" y="5593915"/>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54"/>
                  <a:gd name="f10" fmla="val 7048"/>
                  <a:gd name="f11" fmla="val 3143"/>
                  <a:gd name="f12" fmla="val 10858"/>
                  <a:gd name="f13" fmla="+- 0 0 -90"/>
                  <a:gd name="f14" fmla="*/ f3 1 14096"/>
                  <a:gd name="f15" fmla="*/ f4 1 14096"/>
                  <a:gd name="f16" fmla="+- f6 0 f5"/>
                  <a:gd name="f17" fmla="*/ f13 f0 1"/>
                  <a:gd name="f18" fmla="*/ f16 1 14096"/>
                  <a:gd name="f19" fmla="*/ 14097 f16 1"/>
                  <a:gd name="f20" fmla="*/ 7049 f16 1"/>
                  <a:gd name="f21" fmla="*/ 7048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5" name="Freeform: Shape 165">
                <a:extLst>
                  <a:ext uri="{FF2B5EF4-FFF2-40B4-BE49-F238E27FC236}">
                    <a16:creationId xmlns:a16="http://schemas.microsoft.com/office/drawing/2014/main" id="{C54DB2BD-FD3C-AF0B-1F59-22E6F6C1481E}"/>
                  </a:ext>
                </a:extLst>
              </p:cNvPr>
              <p:cNvSpPr/>
              <p:nvPr/>
            </p:nvSpPr>
            <p:spPr>
              <a:xfrm>
                <a:off x="11563109" y="5593906"/>
                <a:ext cx="34655" cy="34655"/>
              </a:xfrm>
              <a:custGeom>
                <a:avLst/>
                <a:gdLst>
                  <a:gd name="f0" fmla="val 10800000"/>
                  <a:gd name="f1" fmla="val 5400000"/>
                  <a:gd name="f2" fmla="val 180"/>
                  <a:gd name="f3" fmla="val w"/>
                  <a:gd name="f4" fmla="val h"/>
                  <a:gd name="f5" fmla="val 0"/>
                  <a:gd name="f6" fmla="val 14096"/>
                  <a:gd name="f7" fmla="val 14097"/>
                  <a:gd name="f8" fmla="val 7049"/>
                  <a:gd name="f9" fmla="val 10941"/>
                  <a:gd name="f10" fmla="val 7048"/>
                  <a:gd name="f11" fmla="val 3156"/>
                  <a:gd name="f12" fmla="+- 0 0 -90"/>
                  <a:gd name="f13" fmla="*/ f3 1 14096"/>
                  <a:gd name="f14" fmla="*/ f4 1 14097"/>
                  <a:gd name="f15" fmla="+- f7 0 f5"/>
                  <a:gd name="f16" fmla="+- f6 0 f5"/>
                  <a:gd name="f17" fmla="*/ f12 f0 1"/>
                  <a:gd name="f18" fmla="*/ f16 1 14096"/>
                  <a:gd name="f19" fmla="*/ f15 1 14097"/>
                  <a:gd name="f20" fmla="*/ 14097 f16 1"/>
                  <a:gd name="f21" fmla="*/ 7049 f15 1"/>
                  <a:gd name="f22" fmla="*/ 7048 f16 1"/>
                  <a:gd name="f23" fmla="*/ 14097 f15 1"/>
                  <a:gd name="f24" fmla="*/ 0 f16 1"/>
                  <a:gd name="f25" fmla="*/ 0 f15 1"/>
                  <a:gd name="f26" fmla="*/ f17 1 f2"/>
                  <a:gd name="f27" fmla="*/ f20 1 14096"/>
                  <a:gd name="f28" fmla="*/ f21 1 14097"/>
                  <a:gd name="f29" fmla="*/ f22 1 14096"/>
                  <a:gd name="f30" fmla="*/ f23 1 14097"/>
                  <a:gd name="f31" fmla="*/ f24 1 14096"/>
                  <a:gd name="f32" fmla="*/ f25 1 14097"/>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6" h="14097">
                    <a:moveTo>
                      <a:pt x="f7" y="f8"/>
                    </a:moveTo>
                    <a:cubicBezTo>
                      <a:pt x="f7" y="f9"/>
                      <a:pt x="f9" y="f7"/>
                      <a:pt x="f10" y="f7"/>
                    </a:cubicBezTo>
                    <a:cubicBezTo>
                      <a:pt x="f11" y="f7"/>
                      <a:pt x="f5" y="f9"/>
                      <a:pt x="f5" y="f8"/>
                    </a:cubicBezTo>
                    <a:cubicBezTo>
                      <a:pt x="f5" y="f11"/>
                      <a:pt x="f11" y="f5"/>
                      <a:pt x="f10" y="f5"/>
                    </a:cubicBezTo>
                    <a:cubicBezTo>
                      <a:pt x="f9"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6" name="Freeform: Shape 166">
                <a:extLst>
                  <a:ext uri="{FF2B5EF4-FFF2-40B4-BE49-F238E27FC236}">
                    <a16:creationId xmlns:a16="http://schemas.microsoft.com/office/drawing/2014/main" id="{4BEBA5AB-8F07-5F61-ABC4-BB88E79DDC36}"/>
                  </a:ext>
                </a:extLst>
              </p:cNvPr>
              <p:cNvSpPr/>
              <p:nvPr/>
            </p:nvSpPr>
            <p:spPr>
              <a:xfrm>
                <a:off x="10835548" y="5739569"/>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7" name="Freeform: Shape 167">
                <a:extLst>
                  <a:ext uri="{FF2B5EF4-FFF2-40B4-BE49-F238E27FC236}">
                    <a16:creationId xmlns:a16="http://schemas.microsoft.com/office/drawing/2014/main" id="{FEE4C52C-4F50-8805-73E4-046F8431398C}"/>
                  </a:ext>
                </a:extLst>
              </p:cNvPr>
              <p:cNvSpPr/>
              <p:nvPr/>
            </p:nvSpPr>
            <p:spPr>
              <a:xfrm>
                <a:off x="10980974" y="573956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8" name="Freeform: Shape 168">
                <a:extLst>
                  <a:ext uri="{FF2B5EF4-FFF2-40B4-BE49-F238E27FC236}">
                    <a16:creationId xmlns:a16="http://schemas.microsoft.com/office/drawing/2014/main" id="{F764831B-259B-80D6-5001-3E153F065F7B}"/>
                  </a:ext>
                </a:extLst>
              </p:cNvPr>
              <p:cNvSpPr/>
              <p:nvPr/>
            </p:nvSpPr>
            <p:spPr>
              <a:xfrm>
                <a:off x="11126620"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19" name="Freeform: Shape 169">
                <a:extLst>
                  <a:ext uri="{FF2B5EF4-FFF2-40B4-BE49-F238E27FC236}">
                    <a16:creationId xmlns:a16="http://schemas.microsoft.com/office/drawing/2014/main" id="{076B9A34-737C-B69D-2BF4-CC909DC218B1}"/>
                  </a:ext>
                </a:extLst>
              </p:cNvPr>
              <p:cNvSpPr/>
              <p:nvPr/>
            </p:nvSpPr>
            <p:spPr>
              <a:xfrm>
                <a:off x="11272037" y="5739579"/>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0" name="Freeform: Shape 170">
                <a:extLst>
                  <a:ext uri="{FF2B5EF4-FFF2-40B4-BE49-F238E27FC236}">
                    <a16:creationId xmlns:a16="http://schemas.microsoft.com/office/drawing/2014/main" id="{FC409845-DABA-1D32-E36D-7B11B6A5DE58}"/>
                  </a:ext>
                </a:extLst>
              </p:cNvPr>
              <p:cNvSpPr/>
              <p:nvPr/>
            </p:nvSpPr>
            <p:spPr>
              <a:xfrm>
                <a:off x="11417692" y="5739588"/>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1" name="Freeform: Shape 171">
                <a:extLst>
                  <a:ext uri="{FF2B5EF4-FFF2-40B4-BE49-F238E27FC236}">
                    <a16:creationId xmlns:a16="http://schemas.microsoft.com/office/drawing/2014/main" id="{CEBE5378-15E8-157C-762A-8915E607BB6E}"/>
                  </a:ext>
                </a:extLst>
              </p:cNvPr>
              <p:cNvSpPr/>
              <p:nvPr/>
            </p:nvSpPr>
            <p:spPr>
              <a:xfrm>
                <a:off x="11563109" y="573959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7"/>
                  <a:gd name="f14" fmla="+- f7 0 f5"/>
                  <a:gd name="f15" fmla="+- f6 0 f5"/>
                  <a:gd name="f16" fmla="*/ f11 f0 1"/>
                  <a:gd name="f17" fmla="*/ f15 1 14096"/>
                  <a:gd name="f18" fmla="*/ f14 1 14097"/>
                  <a:gd name="f19" fmla="*/ 14097 f15 1"/>
                  <a:gd name="f20" fmla="*/ 7048 f14 1"/>
                  <a:gd name="f21" fmla="*/ 7048 f15 1"/>
                  <a:gd name="f22" fmla="*/ 14097 f14 1"/>
                  <a:gd name="f23" fmla="*/ 0 f15 1"/>
                  <a:gd name="f24" fmla="*/ 0 f14 1"/>
                  <a:gd name="f25" fmla="*/ f16 1 f2"/>
                  <a:gd name="f26" fmla="*/ f19 1 14096"/>
                  <a:gd name="f27" fmla="*/ f20 1 14097"/>
                  <a:gd name="f28" fmla="*/ f21 1 14096"/>
                  <a:gd name="f29" fmla="*/ f22 1 14097"/>
                  <a:gd name="f30" fmla="*/ f23 1 14096"/>
                  <a:gd name="f31" fmla="*/ f24 1 14097"/>
                  <a:gd name="f32" fmla="*/ f5 1 f17"/>
                  <a:gd name="f33" fmla="*/ f6 1 f17"/>
                  <a:gd name="f34" fmla="*/ f5 1 f18"/>
                  <a:gd name="f35" fmla="*/ f7 1 f18"/>
                  <a:gd name="f36" fmla="+- f25 0 f1"/>
                  <a:gd name="f37" fmla="*/ f26 1 f17"/>
                  <a:gd name="f38" fmla="*/ f27 1 f18"/>
                  <a:gd name="f39" fmla="*/ f28 1 f17"/>
                  <a:gd name="f40" fmla="*/ f29 1 f18"/>
                  <a:gd name="f41" fmla="*/ f30 1 f17"/>
                  <a:gd name="f42" fmla="*/ f31 1 f18"/>
                  <a:gd name="f43" fmla="*/ f32 f12 1"/>
                  <a:gd name="f44" fmla="*/ f33 f12 1"/>
                  <a:gd name="f45" fmla="*/ f35 f13 1"/>
                  <a:gd name="f46" fmla="*/ f34 f13 1"/>
                  <a:gd name="f47" fmla="*/ f37 f12 1"/>
                  <a:gd name="f48" fmla="*/ f38 f13 1"/>
                  <a:gd name="f49" fmla="*/ f39 f12 1"/>
                  <a:gd name="f50" fmla="*/ f40 f13 1"/>
                  <a:gd name="f51" fmla="*/ f41 f12 1"/>
                  <a:gd name="f52" fmla="*/ f42 f13 1"/>
                </a:gdLst>
                <a:ahLst/>
                <a:cxnLst>
                  <a:cxn ang="3cd4">
                    <a:pos x="hc" y="t"/>
                  </a:cxn>
                  <a:cxn ang="0">
                    <a:pos x="r" y="vc"/>
                  </a:cxn>
                  <a:cxn ang="cd4">
                    <a:pos x="hc" y="b"/>
                  </a:cxn>
                  <a:cxn ang="cd2">
                    <a:pos x="l" y="vc"/>
                  </a:cxn>
                  <a:cxn ang="f36">
                    <a:pos x="f47" y="f48"/>
                  </a:cxn>
                  <a:cxn ang="f36">
                    <a:pos x="f49" y="f50"/>
                  </a:cxn>
                  <a:cxn ang="f36">
                    <a:pos x="f51" y="f48"/>
                  </a:cxn>
                  <a:cxn ang="f36">
                    <a:pos x="f49" y="f52"/>
                  </a:cxn>
                  <a:cxn ang="f36">
                    <a:pos x="f47" y="f48"/>
                  </a:cxn>
                </a:cxnLst>
                <a:rect l="f43" t="f46" r="f44" b="f45"/>
                <a:pathLst>
                  <a:path w="14096" h="14097">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2" name="Freeform: Shape 172">
                <a:extLst>
                  <a:ext uri="{FF2B5EF4-FFF2-40B4-BE49-F238E27FC236}">
                    <a16:creationId xmlns:a16="http://schemas.microsoft.com/office/drawing/2014/main" id="{B7C8D2B3-000E-0A81-5489-0FD5A0D257ED}"/>
                  </a:ext>
                </a:extLst>
              </p:cNvPr>
              <p:cNvSpPr/>
              <p:nvPr/>
            </p:nvSpPr>
            <p:spPr>
              <a:xfrm>
                <a:off x="10835548" y="5885014"/>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3" name="Freeform: Shape 173">
                <a:extLst>
                  <a:ext uri="{FF2B5EF4-FFF2-40B4-BE49-F238E27FC236}">
                    <a16:creationId xmlns:a16="http://schemas.microsoft.com/office/drawing/2014/main" id="{9BD63D85-08E7-A25E-C4B5-527216FBE193}"/>
                  </a:ext>
                </a:extLst>
              </p:cNvPr>
              <p:cNvSpPr/>
              <p:nvPr/>
            </p:nvSpPr>
            <p:spPr>
              <a:xfrm>
                <a:off x="10980974"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4" name="Freeform: Shape 174">
                <a:extLst>
                  <a:ext uri="{FF2B5EF4-FFF2-40B4-BE49-F238E27FC236}">
                    <a16:creationId xmlns:a16="http://schemas.microsoft.com/office/drawing/2014/main" id="{08D4E6BD-8D60-3BD2-8FD0-3646733D32D0}"/>
                  </a:ext>
                </a:extLst>
              </p:cNvPr>
              <p:cNvSpPr/>
              <p:nvPr/>
            </p:nvSpPr>
            <p:spPr>
              <a:xfrm>
                <a:off x="11126620"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5" name="Freeform: Shape 175">
                <a:extLst>
                  <a:ext uri="{FF2B5EF4-FFF2-40B4-BE49-F238E27FC236}">
                    <a16:creationId xmlns:a16="http://schemas.microsoft.com/office/drawing/2014/main" id="{7B52CCC1-3883-CE12-F66C-CBA47D4BFE7D}"/>
                  </a:ext>
                </a:extLst>
              </p:cNvPr>
              <p:cNvSpPr/>
              <p:nvPr/>
            </p:nvSpPr>
            <p:spPr>
              <a:xfrm>
                <a:off x="11272037"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6" name="Freeform: Shape 176">
                <a:extLst>
                  <a:ext uri="{FF2B5EF4-FFF2-40B4-BE49-F238E27FC236}">
                    <a16:creationId xmlns:a16="http://schemas.microsoft.com/office/drawing/2014/main" id="{ED327114-3594-23B5-8356-95667B50CD05}"/>
                  </a:ext>
                </a:extLst>
              </p:cNvPr>
              <p:cNvSpPr/>
              <p:nvPr/>
            </p:nvSpPr>
            <p:spPr>
              <a:xfrm>
                <a:off x="11417692" y="5885005"/>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7" name="Freeform: Shape 177">
                <a:extLst>
                  <a:ext uri="{FF2B5EF4-FFF2-40B4-BE49-F238E27FC236}">
                    <a16:creationId xmlns:a16="http://schemas.microsoft.com/office/drawing/2014/main" id="{77D702E7-BC53-9324-2D9D-EEA898B44DD3}"/>
                  </a:ext>
                </a:extLst>
              </p:cNvPr>
              <p:cNvSpPr/>
              <p:nvPr/>
            </p:nvSpPr>
            <p:spPr>
              <a:xfrm>
                <a:off x="11563109" y="5885014"/>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8" name="Freeform: Shape 178">
                <a:extLst>
                  <a:ext uri="{FF2B5EF4-FFF2-40B4-BE49-F238E27FC236}">
                    <a16:creationId xmlns:a16="http://schemas.microsoft.com/office/drawing/2014/main" id="{F13613AD-63C6-BBA9-35AE-9F762DB434EB}"/>
                  </a:ext>
                </a:extLst>
              </p:cNvPr>
              <p:cNvSpPr/>
              <p:nvPr/>
            </p:nvSpPr>
            <p:spPr>
              <a:xfrm>
                <a:off x="10835548" y="6030660"/>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29" name="Freeform: Shape 179">
                <a:extLst>
                  <a:ext uri="{FF2B5EF4-FFF2-40B4-BE49-F238E27FC236}">
                    <a16:creationId xmlns:a16="http://schemas.microsoft.com/office/drawing/2014/main" id="{5E3F5C6F-7F65-142A-6B0A-C54777E3A996}"/>
                  </a:ext>
                </a:extLst>
              </p:cNvPr>
              <p:cNvSpPr/>
              <p:nvPr/>
            </p:nvSpPr>
            <p:spPr>
              <a:xfrm>
                <a:off x="10980974"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0" name="Freeform: Shape 180">
                <a:extLst>
                  <a:ext uri="{FF2B5EF4-FFF2-40B4-BE49-F238E27FC236}">
                    <a16:creationId xmlns:a16="http://schemas.microsoft.com/office/drawing/2014/main" id="{2E402947-3A31-0D2C-17CA-92FCCADFA97C}"/>
                  </a:ext>
                </a:extLst>
              </p:cNvPr>
              <p:cNvSpPr/>
              <p:nvPr/>
            </p:nvSpPr>
            <p:spPr>
              <a:xfrm>
                <a:off x="11126620"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1" name="Freeform: Shape 181">
                <a:extLst>
                  <a:ext uri="{FF2B5EF4-FFF2-40B4-BE49-F238E27FC236}">
                    <a16:creationId xmlns:a16="http://schemas.microsoft.com/office/drawing/2014/main" id="{F7787DE4-A31E-7BF0-1CC0-12EF98F70878}"/>
                  </a:ext>
                </a:extLst>
              </p:cNvPr>
              <p:cNvSpPr/>
              <p:nvPr/>
            </p:nvSpPr>
            <p:spPr>
              <a:xfrm>
                <a:off x="11272037"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2" name="Freeform: Shape 182">
                <a:extLst>
                  <a:ext uri="{FF2B5EF4-FFF2-40B4-BE49-F238E27FC236}">
                    <a16:creationId xmlns:a16="http://schemas.microsoft.com/office/drawing/2014/main" id="{CBC0E855-2C6C-3AC8-825A-EFA68579EB5F}"/>
                  </a:ext>
                </a:extLst>
              </p:cNvPr>
              <p:cNvSpPr/>
              <p:nvPr/>
            </p:nvSpPr>
            <p:spPr>
              <a:xfrm>
                <a:off x="11417692"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3" name="Freeform: Shape 183">
                <a:extLst>
                  <a:ext uri="{FF2B5EF4-FFF2-40B4-BE49-F238E27FC236}">
                    <a16:creationId xmlns:a16="http://schemas.microsoft.com/office/drawing/2014/main" id="{83B8C1CF-F69A-4869-63CA-0601EA95050A}"/>
                  </a:ext>
                </a:extLst>
              </p:cNvPr>
              <p:cNvSpPr/>
              <p:nvPr/>
            </p:nvSpPr>
            <p:spPr>
              <a:xfrm>
                <a:off x="11563109" y="603066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4" name="Freeform: Shape 184">
                <a:extLst>
                  <a:ext uri="{FF2B5EF4-FFF2-40B4-BE49-F238E27FC236}">
                    <a16:creationId xmlns:a16="http://schemas.microsoft.com/office/drawing/2014/main" id="{E2337860-00A6-A4DC-65DD-D7BCB6C8D460}"/>
                  </a:ext>
                </a:extLst>
              </p:cNvPr>
              <p:cNvSpPr/>
              <p:nvPr/>
            </p:nvSpPr>
            <p:spPr>
              <a:xfrm>
                <a:off x="10835548" y="6176086"/>
                <a:ext cx="34655" cy="34655"/>
              </a:xfrm>
              <a:custGeom>
                <a:avLst/>
                <a:gdLst>
                  <a:gd name="f0" fmla="val 10800000"/>
                  <a:gd name="f1" fmla="val 5400000"/>
                  <a:gd name="f2" fmla="val 180"/>
                  <a:gd name="f3" fmla="val w"/>
                  <a:gd name="f4" fmla="val h"/>
                  <a:gd name="f5" fmla="val 0"/>
                  <a:gd name="f6" fmla="val 14097"/>
                  <a:gd name="f7" fmla="val 14096"/>
                  <a:gd name="f8" fmla="val 7048"/>
                  <a:gd name="f9" fmla="val 10954"/>
                  <a:gd name="f10" fmla="val 7049"/>
                  <a:gd name="f11" fmla="val 3143"/>
                  <a:gd name="f12" fmla="+- 0 0 -90"/>
                  <a:gd name="f13" fmla="*/ f3 1 14097"/>
                  <a:gd name="f14" fmla="*/ f4 1 14096"/>
                  <a:gd name="f15" fmla="+- f7 0 f5"/>
                  <a:gd name="f16" fmla="+- f6 0 f5"/>
                  <a:gd name="f17" fmla="*/ f12 f0 1"/>
                  <a:gd name="f18" fmla="*/ f16 1 14097"/>
                  <a:gd name="f19" fmla="*/ f15 1 14096"/>
                  <a:gd name="f20" fmla="*/ 14097 f16 1"/>
                  <a:gd name="f21" fmla="*/ 7048 f15 1"/>
                  <a:gd name="f22" fmla="*/ 7049 f16 1"/>
                  <a:gd name="f23" fmla="*/ 14097 f15 1"/>
                  <a:gd name="f24" fmla="*/ 0 f16 1"/>
                  <a:gd name="f25" fmla="*/ 0 f15 1"/>
                  <a:gd name="f26" fmla="*/ f17 1 f2"/>
                  <a:gd name="f27" fmla="*/ f20 1 14097"/>
                  <a:gd name="f28" fmla="*/ f21 1 14096"/>
                  <a:gd name="f29" fmla="*/ f22 1 14097"/>
                  <a:gd name="f30" fmla="*/ f23 1 14096"/>
                  <a:gd name="f31" fmla="*/ f24 1 14097"/>
                  <a:gd name="f32" fmla="*/ f25 1 14096"/>
                  <a:gd name="f33" fmla="*/ f5 1 f18"/>
                  <a:gd name="f34" fmla="*/ f6 1 f18"/>
                  <a:gd name="f35" fmla="*/ f5 1 f19"/>
                  <a:gd name="f36" fmla="*/ f7 1 f19"/>
                  <a:gd name="f37" fmla="+- f26 0 f1"/>
                  <a:gd name="f38" fmla="*/ f27 1 f18"/>
                  <a:gd name="f39" fmla="*/ f28 1 f19"/>
                  <a:gd name="f40" fmla="*/ f29 1 f18"/>
                  <a:gd name="f41" fmla="*/ f30 1 f19"/>
                  <a:gd name="f42" fmla="*/ f31 1 f18"/>
                  <a:gd name="f43" fmla="*/ f32 1 f19"/>
                  <a:gd name="f44" fmla="*/ f33 f13 1"/>
                  <a:gd name="f45" fmla="*/ f34 f13 1"/>
                  <a:gd name="f46" fmla="*/ f36 f14 1"/>
                  <a:gd name="f47" fmla="*/ f35 f14 1"/>
                  <a:gd name="f48" fmla="*/ f38 f13 1"/>
                  <a:gd name="f49" fmla="*/ f39 f14 1"/>
                  <a:gd name="f50" fmla="*/ f40 f13 1"/>
                  <a:gd name="f51" fmla="*/ f41 f14 1"/>
                  <a:gd name="f52" fmla="*/ f42 f13 1"/>
                  <a:gd name="f53" fmla="*/ f43 f14 1"/>
                </a:gdLst>
                <a:ahLst/>
                <a:cxnLst>
                  <a:cxn ang="3cd4">
                    <a:pos x="hc" y="t"/>
                  </a:cxn>
                  <a:cxn ang="0">
                    <a:pos x="r" y="vc"/>
                  </a:cxn>
                  <a:cxn ang="cd4">
                    <a:pos x="hc" y="b"/>
                  </a:cxn>
                  <a:cxn ang="cd2">
                    <a:pos x="l" y="vc"/>
                  </a:cxn>
                  <a:cxn ang="f37">
                    <a:pos x="f48" y="f49"/>
                  </a:cxn>
                  <a:cxn ang="f37">
                    <a:pos x="f50" y="f51"/>
                  </a:cxn>
                  <a:cxn ang="f37">
                    <a:pos x="f52" y="f49"/>
                  </a:cxn>
                  <a:cxn ang="f37">
                    <a:pos x="f50" y="f53"/>
                  </a:cxn>
                  <a:cxn ang="f37">
                    <a:pos x="f48" y="f49"/>
                  </a:cxn>
                </a:cxnLst>
                <a:rect l="f44" t="f47" r="f45" b="f46"/>
                <a:pathLst>
                  <a:path w="14097" h="14096">
                    <a:moveTo>
                      <a:pt x="f6" y="f8"/>
                    </a:moveTo>
                    <a:cubicBezTo>
                      <a:pt x="f6" y="f9"/>
                      <a:pt x="f9" y="f6"/>
                      <a:pt x="f10" y="f6"/>
                    </a:cubicBezTo>
                    <a:cubicBezTo>
                      <a:pt x="f11" y="f6"/>
                      <a:pt x="f5" y="f9"/>
                      <a:pt x="f5" y="f8"/>
                    </a:cubicBezTo>
                    <a:cubicBezTo>
                      <a:pt x="f5" y="f11"/>
                      <a:pt x="f11" y="f5"/>
                      <a:pt x="f10" y="f5"/>
                    </a:cubicBezTo>
                    <a:cubicBezTo>
                      <a:pt x="f9" y="f5"/>
                      <a:pt x="f6" y="f11"/>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5" name="Freeform: Shape 185">
                <a:extLst>
                  <a:ext uri="{FF2B5EF4-FFF2-40B4-BE49-F238E27FC236}">
                    <a16:creationId xmlns:a16="http://schemas.microsoft.com/office/drawing/2014/main" id="{C886CD9E-451E-0DE1-2956-637E6A07D37A}"/>
                  </a:ext>
                </a:extLst>
              </p:cNvPr>
              <p:cNvSpPr/>
              <p:nvPr/>
            </p:nvSpPr>
            <p:spPr>
              <a:xfrm>
                <a:off x="10980974"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6" name="Freeform: Shape 186">
                <a:extLst>
                  <a:ext uri="{FF2B5EF4-FFF2-40B4-BE49-F238E27FC236}">
                    <a16:creationId xmlns:a16="http://schemas.microsoft.com/office/drawing/2014/main" id="{710408BF-5191-5DE8-A455-FE8F19D7B7EB}"/>
                  </a:ext>
                </a:extLst>
              </p:cNvPr>
              <p:cNvSpPr/>
              <p:nvPr/>
            </p:nvSpPr>
            <p:spPr>
              <a:xfrm>
                <a:off x="11126620"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7049"/>
                  <a:gd name="f11" fmla="val 3143"/>
                  <a:gd name="f12" fmla="val 10859"/>
                  <a:gd name="f13" fmla="+- 0 0 -90"/>
                  <a:gd name="f14" fmla="*/ f3 1 14096"/>
                  <a:gd name="f15" fmla="*/ f4 1 14096"/>
                  <a:gd name="f16" fmla="+- f6 0 f5"/>
                  <a:gd name="f17" fmla="*/ f13 f0 1"/>
                  <a:gd name="f18" fmla="*/ f16 1 14096"/>
                  <a:gd name="f19" fmla="*/ 14097 f16 1"/>
                  <a:gd name="f20" fmla="*/ 7048 f16 1"/>
                  <a:gd name="f21" fmla="*/ 7049 f16 1"/>
                  <a:gd name="f22" fmla="*/ 0 f16 1"/>
                  <a:gd name="f23" fmla="*/ f17 1 f2"/>
                  <a:gd name="f24" fmla="*/ f19 1 14096"/>
                  <a:gd name="f25" fmla="*/ f20 1 14096"/>
                  <a:gd name="f26" fmla="*/ f21 1 14096"/>
                  <a:gd name="f27" fmla="*/ f22 1 14096"/>
                  <a:gd name="f28" fmla="*/ f5 1 f18"/>
                  <a:gd name="f29" fmla="*/ f6 1 f18"/>
                  <a:gd name="f30" fmla="+- f23 0 f1"/>
                  <a:gd name="f31" fmla="*/ f24 1 f18"/>
                  <a:gd name="f32" fmla="*/ f25 1 f18"/>
                  <a:gd name="f33" fmla="*/ f26 1 f18"/>
                  <a:gd name="f34" fmla="*/ f27 1 f18"/>
                  <a:gd name="f35" fmla="*/ f28 f14 1"/>
                  <a:gd name="f36" fmla="*/ f29 f14 1"/>
                  <a:gd name="f37" fmla="*/ f29 f15 1"/>
                  <a:gd name="f38" fmla="*/ f28 f15 1"/>
                  <a:gd name="f39" fmla="*/ f31 f14 1"/>
                  <a:gd name="f40" fmla="*/ f32 f15 1"/>
                  <a:gd name="f41" fmla="*/ f33 f14 1"/>
                  <a:gd name="f42" fmla="*/ f31 f15 1"/>
                  <a:gd name="f43" fmla="*/ f34 f14 1"/>
                  <a:gd name="f44" fmla="*/ f34 f15 1"/>
                </a:gdLst>
                <a:ahLst/>
                <a:cxnLst>
                  <a:cxn ang="3cd4">
                    <a:pos x="hc" y="t"/>
                  </a:cxn>
                  <a:cxn ang="0">
                    <a:pos x="r" y="vc"/>
                  </a:cxn>
                  <a:cxn ang="cd4">
                    <a:pos x="hc" y="b"/>
                  </a:cxn>
                  <a:cxn ang="cd2">
                    <a:pos x="l" y="vc"/>
                  </a:cxn>
                  <a:cxn ang="f30">
                    <a:pos x="f39" y="f40"/>
                  </a:cxn>
                  <a:cxn ang="f30">
                    <a:pos x="f41" y="f42"/>
                  </a:cxn>
                  <a:cxn ang="f30">
                    <a:pos x="f43" y="f40"/>
                  </a:cxn>
                  <a:cxn ang="f30">
                    <a:pos x="f41" y="f44"/>
                  </a:cxn>
                  <a:cxn ang="f30">
                    <a:pos x="f39" y="f40"/>
                  </a:cxn>
                </a:cxnLst>
                <a:rect l="f35" t="f38" r="f36" b="f37"/>
                <a:pathLst>
                  <a:path w="14096" h="14096">
                    <a:moveTo>
                      <a:pt x="f7" y="f8"/>
                    </a:moveTo>
                    <a:cubicBezTo>
                      <a:pt x="f7" y="f9"/>
                      <a:pt x="f9" y="f7"/>
                      <a:pt x="f10" y="f7"/>
                    </a:cubicBezTo>
                    <a:cubicBezTo>
                      <a:pt x="f11" y="f7"/>
                      <a:pt x="f5" y="f9"/>
                      <a:pt x="f5" y="f8"/>
                    </a:cubicBezTo>
                    <a:cubicBezTo>
                      <a:pt x="f5" y="f11"/>
                      <a:pt x="f11" y="f5"/>
                      <a:pt x="f10" y="f5"/>
                    </a:cubicBezTo>
                    <a:cubicBezTo>
                      <a:pt x="f12" y="f5"/>
                      <a:pt x="f7" y="f11"/>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7" name="Freeform: Shape 187">
                <a:extLst>
                  <a:ext uri="{FF2B5EF4-FFF2-40B4-BE49-F238E27FC236}">
                    <a16:creationId xmlns:a16="http://schemas.microsoft.com/office/drawing/2014/main" id="{4CEAE2BD-DA00-9548-B320-C2FA6854A587}"/>
                  </a:ext>
                </a:extLst>
              </p:cNvPr>
              <p:cNvSpPr/>
              <p:nvPr/>
            </p:nvSpPr>
            <p:spPr>
              <a:xfrm>
                <a:off x="11272037"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8" name="Freeform: Shape 188">
                <a:extLst>
                  <a:ext uri="{FF2B5EF4-FFF2-40B4-BE49-F238E27FC236}">
                    <a16:creationId xmlns:a16="http://schemas.microsoft.com/office/drawing/2014/main" id="{A54CB8DA-C994-0F13-1BD6-467F3043886B}"/>
                  </a:ext>
                </a:extLst>
              </p:cNvPr>
              <p:cNvSpPr/>
              <p:nvPr/>
            </p:nvSpPr>
            <p:spPr>
              <a:xfrm>
                <a:off x="11417692" y="6176067"/>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val 10858"/>
                  <a:gd name="f12" fmla="+- 0 0 -90"/>
                  <a:gd name="f13" fmla="*/ f3 1 14096"/>
                  <a:gd name="f14" fmla="*/ f4 1 14096"/>
                  <a:gd name="f15" fmla="+- f6 0 f5"/>
                  <a:gd name="f16" fmla="*/ f12 f0 1"/>
                  <a:gd name="f17" fmla="*/ f15 1 14096"/>
                  <a:gd name="f18" fmla="*/ 14097 f15 1"/>
                  <a:gd name="f19" fmla="*/ 7048 f15 1"/>
                  <a:gd name="f20" fmla="*/ 0 f15 1"/>
                  <a:gd name="f21" fmla="*/ f16 1 f2"/>
                  <a:gd name="f22" fmla="*/ f18 1 14096"/>
                  <a:gd name="f23" fmla="*/ f19 1 14096"/>
                  <a:gd name="f24" fmla="*/ f20 1 14096"/>
                  <a:gd name="f25" fmla="*/ f5 1 f17"/>
                  <a:gd name="f26" fmla="*/ f6 1 f17"/>
                  <a:gd name="f27" fmla="+- f21 0 f1"/>
                  <a:gd name="f28" fmla="*/ f22 1 f17"/>
                  <a:gd name="f29" fmla="*/ f23 1 f17"/>
                  <a:gd name="f30" fmla="*/ f24 1 f17"/>
                  <a:gd name="f31" fmla="*/ f25 f13 1"/>
                  <a:gd name="f32" fmla="*/ f26 f13 1"/>
                  <a:gd name="f33" fmla="*/ f26 f14 1"/>
                  <a:gd name="f34" fmla="*/ f25 f14 1"/>
                  <a:gd name="f35" fmla="*/ f28 f13 1"/>
                  <a:gd name="f36" fmla="*/ f29 f14 1"/>
                  <a:gd name="f37" fmla="*/ f29 f13 1"/>
                  <a:gd name="f38" fmla="*/ f28 f14 1"/>
                  <a:gd name="f39" fmla="*/ f30 f13 1"/>
                  <a:gd name="f40" fmla="*/ f30 f14 1"/>
                </a:gdLst>
                <a:ahLst/>
                <a:cxnLst>
                  <a:cxn ang="3cd4">
                    <a:pos x="hc" y="t"/>
                  </a:cxn>
                  <a:cxn ang="0">
                    <a:pos x="r" y="vc"/>
                  </a:cxn>
                  <a:cxn ang="cd4">
                    <a:pos x="hc" y="b"/>
                  </a:cxn>
                  <a:cxn ang="cd2">
                    <a:pos x="l" y="vc"/>
                  </a:cxn>
                  <a:cxn ang="f27">
                    <a:pos x="f35" y="f36"/>
                  </a:cxn>
                  <a:cxn ang="f27">
                    <a:pos x="f37" y="f38"/>
                  </a:cxn>
                  <a:cxn ang="f27">
                    <a:pos x="f39" y="f36"/>
                  </a:cxn>
                  <a:cxn ang="f27">
                    <a:pos x="f37" y="f40"/>
                  </a:cxn>
                  <a:cxn ang="f27">
                    <a:pos x="f35" y="f36"/>
                  </a:cxn>
                </a:cxnLst>
                <a:rect l="f31" t="f34" r="f32" b="f33"/>
                <a:pathLst>
                  <a:path w="14096" h="14096">
                    <a:moveTo>
                      <a:pt x="f7" y="f8"/>
                    </a:moveTo>
                    <a:cubicBezTo>
                      <a:pt x="f7" y="f9"/>
                      <a:pt x="f9" y="f7"/>
                      <a:pt x="f8" y="f7"/>
                    </a:cubicBezTo>
                    <a:cubicBezTo>
                      <a:pt x="f10" y="f7"/>
                      <a:pt x="f5" y="f9"/>
                      <a:pt x="f5" y="f8"/>
                    </a:cubicBezTo>
                    <a:cubicBezTo>
                      <a:pt x="f5" y="f10"/>
                      <a:pt x="f10" y="f5"/>
                      <a:pt x="f8" y="f5"/>
                    </a:cubicBezTo>
                    <a:cubicBezTo>
                      <a:pt x="f11"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39" name="Freeform: Shape 189">
                <a:extLst>
                  <a:ext uri="{FF2B5EF4-FFF2-40B4-BE49-F238E27FC236}">
                    <a16:creationId xmlns:a16="http://schemas.microsoft.com/office/drawing/2014/main" id="{CA5895D1-B98E-EDAB-14AD-BDF5B07470D7}"/>
                  </a:ext>
                </a:extLst>
              </p:cNvPr>
              <p:cNvSpPr/>
              <p:nvPr/>
            </p:nvSpPr>
            <p:spPr>
              <a:xfrm>
                <a:off x="11563109" y="6176086"/>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54"/>
                  <a:gd name="f10" fmla="val 3143"/>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0" name="Freeform: Shape 190">
                <a:extLst>
                  <a:ext uri="{FF2B5EF4-FFF2-40B4-BE49-F238E27FC236}">
                    <a16:creationId xmlns:a16="http://schemas.microsoft.com/office/drawing/2014/main" id="{9173BFB7-1800-DB06-06DC-637A2CB45D47}"/>
                  </a:ext>
                </a:extLst>
              </p:cNvPr>
              <p:cNvSpPr/>
              <p:nvPr/>
            </p:nvSpPr>
            <p:spPr>
              <a:xfrm>
                <a:off x="10835548" y="6321731"/>
                <a:ext cx="34655" cy="34664"/>
              </a:xfrm>
              <a:custGeom>
                <a:avLst/>
                <a:gdLst>
                  <a:gd name="f0" fmla="val 10800000"/>
                  <a:gd name="f1" fmla="val 5400000"/>
                  <a:gd name="f2" fmla="val 180"/>
                  <a:gd name="f3" fmla="val w"/>
                  <a:gd name="f4" fmla="val h"/>
                  <a:gd name="f5" fmla="val 0"/>
                  <a:gd name="f6" fmla="val 14097"/>
                  <a:gd name="f7" fmla="val 14099"/>
                  <a:gd name="f8" fmla="val 7051"/>
                  <a:gd name="f9" fmla="val 10956"/>
                  <a:gd name="f10" fmla="val 10954"/>
                  <a:gd name="f11" fmla="val 7049"/>
                  <a:gd name="f12" fmla="val 3143"/>
                  <a:gd name="f13" fmla="val 3145"/>
                  <a:gd name="f14" fmla="val 2"/>
                  <a:gd name="f15" fmla="+- 0 0 93"/>
                  <a:gd name="f16" fmla="+- 0 0 -90"/>
                  <a:gd name="f17" fmla="*/ f3 1 14097"/>
                  <a:gd name="f18" fmla="*/ f4 1 14099"/>
                  <a:gd name="f19" fmla="+- f7 0 f5"/>
                  <a:gd name="f20" fmla="+- f6 0 f5"/>
                  <a:gd name="f21" fmla="*/ f16 f0 1"/>
                  <a:gd name="f22" fmla="*/ f20 1 14097"/>
                  <a:gd name="f23" fmla="*/ f19 1 14099"/>
                  <a:gd name="f24" fmla="*/ 14097 f20 1"/>
                  <a:gd name="f25" fmla="*/ 7051 f19 1"/>
                  <a:gd name="f26" fmla="*/ 7049 f20 1"/>
                  <a:gd name="f27" fmla="*/ 14099 f19 1"/>
                  <a:gd name="f28" fmla="*/ 0 f20 1"/>
                  <a:gd name="f29" fmla="*/ 2 f19 1"/>
                  <a:gd name="f30" fmla="*/ f21 1 f2"/>
                  <a:gd name="f31" fmla="*/ f24 1 14097"/>
                  <a:gd name="f32" fmla="*/ f25 1 14099"/>
                  <a:gd name="f33" fmla="*/ f26 1 14097"/>
                  <a:gd name="f34" fmla="*/ f27 1 14099"/>
                  <a:gd name="f35" fmla="*/ f28 1 14097"/>
                  <a:gd name="f36" fmla="*/ f29 1 14099"/>
                  <a:gd name="f37" fmla="*/ f5 1 f22"/>
                  <a:gd name="f38" fmla="*/ f6 1 f22"/>
                  <a:gd name="f39" fmla="*/ f5 1 f23"/>
                  <a:gd name="f40" fmla="*/ f7 1 f23"/>
                  <a:gd name="f41" fmla="+- f30 0 f1"/>
                  <a:gd name="f42" fmla="*/ f31 1 f22"/>
                  <a:gd name="f43" fmla="*/ f32 1 f23"/>
                  <a:gd name="f44" fmla="*/ f33 1 f22"/>
                  <a:gd name="f45" fmla="*/ f34 1 f23"/>
                  <a:gd name="f46" fmla="*/ f35 1 f22"/>
                  <a:gd name="f47" fmla="*/ f36 1 f23"/>
                  <a:gd name="f48" fmla="*/ f37 f17 1"/>
                  <a:gd name="f49" fmla="*/ f38 f17 1"/>
                  <a:gd name="f50" fmla="*/ f40 f18 1"/>
                  <a:gd name="f51" fmla="*/ f39 f18 1"/>
                  <a:gd name="f52" fmla="*/ f42 f17 1"/>
                  <a:gd name="f53" fmla="*/ f43 f18 1"/>
                  <a:gd name="f54" fmla="*/ f44 f17 1"/>
                  <a:gd name="f55" fmla="*/ f45 f18 1"/>
                  <a:gd name="f56" fmla="*/ f46 f17 1"/>
                  <a:gd name="f57" fmla="*/ f47 f18 1"/>
                </a:gdLst>
                <a:ahLst/>
                <a:cxnLst>
                  <a:cxn ang="3cd4">
                    <a:pos x="hc" y="t"/>
                  </a:cxn>
                  <a:cxn ang="0">
                    <a:pos x="r" y="vc"/>
                  </a:cxn>
                  <a:cxn ang="cd4">
                    <a:pos x="hc" y="b"/>
                  </a:cxn>
                  <a:cxn ang="cd2">
                    <a:pos x="l" y="vc"/>
                  </a:cxn>
                  <a:cxn ang="f41">
                    <a:pos x="f52" y="f53"/>
                  </a:cxn>
                  <a:cxn ang="f41">
                    <a:pos x="f54" y="f55"/>
                  </a:cxn>
                  <a:cxn ang="f41">
                    <a:pos x="f56" y="f53"/>
                  </a:cxn>
                  <a:cxn ang="f41">
                    <a:pos x="f54" y="f57"/>
                  </a:cxn>
                  <a:cxn ang="f41">
                    <a:pos x="f52" y="f53"/>
                  </a:cxn>
                </a:cxnLst>
                <a:rect l="f48" t="f51" r="f49" b="f50"/>
                <a:pathLst>
                  <a:path w="14097" h="14099">
                    <a:moveTo>
                      <a:pt x="f6" y="f8"/>
                    </a:moveTo>
                    <a:cubicBezTo>
                      <a:pt x="f6" y="f9"/>
                      <a:pt x="f10" y="f7"/>
                      <a:pt x="f11" y="f7"/>
                    </a:cubicBezTo>
                    <a:cubicBezTo>
                      <a:pt x="f12" y="f7"/>
                      <a:pt x="f5" y="f9"/>
                      <a:pt x="f5" y="f8"/>
                    </a:cubicBezTo>
                    <a:cubicBezTo>
                      <a:pt x="f5" y="f13"/>
                      <a:pt x="f12" y="f14"/>
                      <a:pt x="f11" y="f14"/>
                    </a:cubicBezTo>
                    <a:cubicBezTo>
                      <a:pt x="f10" y="f15"/>
                      <a:pt x="f6" y="f13"/>
                      <a:pt x="f6"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1" name="Freeform: Shape 191">
                <a:extLst>
                  <a:ext uri="{FF2B5EF4-FFF2-40B4-BE49-F238E27FC236}">
                    <a16:creationId xmlns:a16="http://schemas.microsoft.com/office/drawing/2014/main" id="{E9B7B442-7D17-743F-6749-58C10CB0C03A}"/>
                  </a:ext>
                </a:extLst>
              </p:cNvPr>
              <p:cNvSpPr/>
              <p:nvPr/>
            </p:nvSpPr>
            <p:spPr>
              <a:xfrm>
                <a:off x="10980956"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2" name="Freeform: Shape 192">
                <a:extLst>
                  <a:ext uri="{FF2B5EF4-FFF2-40B4-BE49-F238E27FC236}">
                    <a16:creationId xmlns:a16="http://schemas.microsoft.com/office/drawing/2014/main" id="{224A2BD0-7DF6-E655-60FC-3D9CE233CB7A}"/>
                  </a:ext>
                </a:extLst>
              </p:cNvPr>
              <p:cNvSpPr/>
              <p:nvPr/>
            </p:nvSpPr>
            <p:spPr>
              <a:xfrm>
                <a:off x="11126611" y="6321731"/>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9"/>
                  <a:gd name="f13" fmla="val 3143"/>
                  <a:gd name="f14" fmla="val 3145"/>
                  <a:gd name="f15" fmla="val 2"/>
                  <a:gd name="f16" fmla="val 10859"/>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9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3" name="Freeform: Shape 193">
                <a:extLst>
                  <a:ext uri="{FF2B5EF4-FFF2-40B4-BE49-F238E27FC236}">
                    <a16:creationId xmlns:a16="http://schemas.microsoft.com/office/drawing/2014/main" id="{0FF1E914-DF94-E5D1-2E02-524C52811F5D}"/>
                  </a:ext>
                </a:extLst>
              </p:cNvPr>
              <p:cNvSpPr/>
              <p:nvPr/>
            </p:nvSpPr>
            <p:spPr>
              <a:xfrm>
                <a:off x="11272046" y="632164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 0 0 93"/>
                  <a:gd name="f17" fmla="+- 0 0 -90"/>
                  <a:gd name="f18" fmla="*/ f3 1 14096"/>
                  <a:gd name="f19" fmla="*/ f4 1 14099"/>
                  <a:gd name="f20" fmla="+- f7 0 f5"/>
                  <a:gd name="f21" fmla="+- f6 0 f5"/>
                  <a:gd name="f22" fmla="*/ f17 f0 1"/>
                  <a:gd name="f23" fmla="*/ f21 1 14096"/>
                  <a:gd name="f24" fmla="*/ f20 1 14099"/>
                  <a:gd name="f25" fmla="*/ 14097 f21 1"/>
                  <a:gd name="f26" fmla="*/ 7051 f20 1"/>
                  <a:gd name="f27" fmla="*/ 7048 f21 1"/>
                  <a:gd name="f28" fmla="*/ 14099 f20 1"/>
                  <a:gd name="f29" fmla="*/ 0 f21 1"/>
                  <a:gd name="f30" fmla="*/ 2 f20 1"/>
                  <a:gd name="f31" fmla="*/ f22 1 f2"/>
                  <a:gd name="f32" fmla="*/ f25 1 14096"/>
                  <a:gd name="f33" fmla="*/ f26 1 14099"/>
                  <a:gd name="f34" fmla="*/ f27 1 14096"/>
                  <a:gd name="f35" fmla="*/ f28 1 14099"/>
                  <a:gd name="f36" fmla="*/ f29 1 14096"/>
                  <a:gd name="f37" fmla="*/ f30 1 14099"/>
                  <a:gd name="f38" fmla="*/ f5 1 f23"/>
                  <a:gd name="f39" fmla="*/ f6 1 f23"/>
                  <a:gd name="f40" fmla="*/ f5 1 f24"/>
                  <a:gd name="f41" fmla="*/ f7 1 f24"/>
                  <a:gd name="f42" fmla="+- f31 0 f1"/>
                  <a:gd name="f43" fmla="*/ f32 1 f23"/>
                  <a:gd name="f44" fmla="*/ f33 1 f24"/>
                  <a:gd name="f45" fmla="*/ f34 1 f23"/>
                  <a:gd name="f46" fmla="*/ f35 1 f24"/>
                  <a:gd name="f47" fmla="*/ f36 1 f23"/>
                  <a:gd name="f48" fmla="*/ f37 1 f24"/>
                  <a:gd name="f49" fmla="*/ f38 f18 1"/>
                  <a:gd name="f50" fmla="*/ f39 f18 1"/>
                  <a:gd name="f51" fmla="*/ f41 f19 1"/>
                  <a:gd name="f52" fmla="*/ f40 f19 1"/>
                  <a:gd name="f53" fmla="*/ f43 f18 1"/>
                  <a:gd name="f54" fmla="*/ f44 f19 1"/>
                  <a:gd name="f55" fmla="*/ f45 f18 1"/>
                  <a:gd name="f56" fmla="*/ f46 f19 1"/>
                  <a:gd name="f57" fmla="*/ f47 f18 1"/>
                  <a:gd name="f58" fmla="*/ f48 f19 1"/>
                </a:gdLst>
                <a:ahLst/>
                <a:cxnLst>
                  <a:cxn ang="3cd4">
                    <a:pos x="hc" y="t"/>
                  </a:cxn>
                  <a:cxn ang="0">
                    <a:pos x="r" y="vc"/>
                  </a:cxn>
                  <a:cxn ang="cd4">
                    <a:pos x="hc" y="b"/>
                  </a:cxn>
                  <a:cxn ang="cd2">
                    <a:pos x="l" y="vc"/>
                  </a:cxn>
                  <a:cxn ang="f42">
                    <a:pos x="f53" y="f54"/>
                  </a:cxn>
                  <a:cxn ang="f42">
                    <a:pos x="f55" y="f56"/>
                  </a:cxn>
                  <a:cxn ang="f42">
                    <a:pos x="f57" y="f54"/>
                  </a:cxn>
                  <a:cxn ang="f42">
                    <a:pos x="f55" y="f58"/>
                  </a:cxn>
                  <a:cxn ang="f42">
                    <a:pos x="f53" y="f54"/>
                  </a:cxn>
                </a:cxnLst>
                <a:rect l="f49" t="f52" r="f50" b="f51"/>
                <a:pathLst>
                  <a:path w="14096" h="14099">
                    <a:moveTo>
                      <a:pt x="f8" y="f9"/>
                    </a:moveTo>
                    <a:cubicBezTo>
                      <a:pt x="f8" y="f10"/>
                      <a:pt x="f11" y="f7"/>
                      <a:pt x="f12" y="f7"/>
                    </a:cubicBezTo>
                    <a:cubicBezTo>
                      <a:pt x="f13" y="f7"/>
                      <a:pt x="f5" y="f10"/>
                      <a:pt x="f5" y="f9"/>
                    </a:cubicBezTo>
                    <a:cubicBezTo>
                      <a:pt x="f5" y="f14"/>
                      <a:pt x="f13" y="f15"/>
                      <a:pt x="f12" y="f15"/>
                    </a:cubicBezTo>
                    <a:cubicBezTo>
                      <a:pt x="f11" y="f16"/>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4" name="Freeform: Shape 194">
                <a:extLst>
                  <a:ext uri="{FF2B5EF4-FFF2-40B4-BE49-F238E27FC236}">
                    <a16:creationId xmlns:a16="http://schemas.microsoft.com/office/drawing/2014/main" id="{4FA7380F-ED38-5B00-CB1B-D492B4FEEDD9}"/>
                  </a:ext>
                </a:extLst>
              </p:cNvPr>
              <p:cNvSpPr/>
              <p:nvPr/>
            </p:nvSpPr>
            <p:spPr>
              <a:xfrm>
                <a:off x="11417737" y="6321750"/>
                <a:ext cx="34655" cy="34664"/>
              </a:xfrm>
              <a:custGeom>
                <a:avLst/>
                <a:gdLst>
                  <a:gd name="f0" fmla="val 10800000"/>
                  <a:gd name="f1" fmla="val 5400000"/>
                  <a:gd name="f2" fmla="val 180"/>
                  <a:gd name="f3" fmla="val w"/>
                  <a:gd name="f4" fmla="val h"/>
                  <a:gd name="f5" fmla="val 0"/>
                  <a:gd name="f6" fmla="val 14096"/>
                  <a:gd name="f7" fmla="val 14099"/>
                  <a:gd name="f8" fmla="val 14097"/>
                  <a:gd name="f9" fmla="val 7051"/>
                  <a:gd name="f10" fmla="val 10956"/>
                  <a:gd name="f11" fmla="val 10954"/>
                  <a:gd name="f12" fmla="val 7048"/>
                  <a:gd name="f13" fmla="val 3143"/>
                  <a:gd name="f14" fmla="val 3145"/>
                  <a:gd name="f15" fmla="val 2"/>
                  <a:gd name="f16" fmla="val 10858"/>
                  <a:gd name="f17" fmla="+- 0 0 93"/>
                  <a:gd name="f18" fmla="+- 0 0 -90"/>
                  <a:gd name="f19" fmla="*/ f3 1 14096"/>
                  <a:gd name="f20" fmla="*/ f4 1 14099"/>
                  <a:gd name="f21" fmla="+- f7 0 f5"/>
                  <a:gd name="f22" fmla="+- f6 0 f5"/>
                  <a:gd name="f23" fmla="*/ f18 f0 1"/>
                  <a:gd name="f24" fmla="*/ f22 1 14096"/>
                  <a:gd name="f25" fmla="*/ f21 1 14099"/>
                  <a:gd name="f26" fmla="*/ 14097 f22 1"/>
                  <a:gd name="f27" fmla="*/ 7051 f21 1"/>
                  <a:gd name="f28" fmla="*/ 7048 f22 1"/>
                  <a:gd name="f29" fmla="*/ 14099 f21 1"/>
                  <a:gd name="f30" fmla="*/ 0 f22 1"/>
                  <a:gd name="f31" fmla="*/ 2 f21 1"/>
                  <a:gd name="f32" fmla="*/ f23 1 f2"/>
                  <a:gd name="f33" fmla="*/ f26 1 14096"/>
                  <a:gd name="f34" fmla="*/ f27 1 14099"/>
                  <a:gd name="f35" fmla="*/ f28 1 14096"/>
                  <a:gd name="f36" fmla="*/ f29 1 14099"/>
                  <a:gd name="f37" fmla="*/ f30 1 14096"/>
                  <a:gd name="f38" fmla="*/ f31 1 14099"/>
                  <a:gd name="f39" fmla="*/ f5 1 f24"/>
                  <a:gd name="f40" fmla="*/ f6 1 f24"/>
                  <a:gd name="f41" fmla="*/ f5 1 f25"/>
                  <a:gd name="f42" fmla="*/ f7 1 f25"/>
                  <a:gd name="f43" fmla="+- f32 0 f1"/>
                  <a:gd name="f44" fmla="*/ f33 1 f24"/>
                  <a:gd name="f45" fmla="*/ f34 1 f25"/>
                  <a:gd name="f46" fmla="*/ f35 1 f24"/>
                  <a:gd name="f47" fmla="*/ f36 1 f25"/>
                  <a:gd name="f48" fmla="*/ f37 1 f24"/>
                  <a:gd name="f49" fmla="*/ f38 1 f25"/>
                  <a:gd name="f50" fmla="*/ f39 f19 1"/>
                  <a:gd name="f51" fmla="*/ f40 f19 1"/>
                  <a:gd name="f52" fmla="*/ f42 f20 1"/>
                  <a:gd name="f53" fmla="*/ f41 f20 1"/>
                  <a:gd name="f54" fmla="*/ f44 f19 1"/>
                  <a:gd name="f55" fmla="*/ f45 f20 1"/>
                  <a:gd name="f56" fmla="*/ f46 f19 1"/>
                  <a:gd name="f57" fmla="*/ f47 f20 1"/>
                  <a:gd name="f58" fmla="*/ f48 f19 1"/>
                  <a:gd name="f59" fmla="*/ f49 f20 1"/>
                </a:gdLst>
                <a:ahLst/>
                <a:cxnLst>
                  <a:cxn ang="3cd4">
                    <a:pos x="hc" y="t"/>
                  </a:cxn>
                  <a:cxn ang="0">
                    <a:pos x="r" y="vc"/>
                  </a:cxn>
                  <a:cxn ang="cd4">
                    <a:pos x="hc" y="b"/>
                  </a:cxn>
                  <a:cxn ang="cd2">
                    <a:pos x="l" y="vc"/>
                  </a:cxn>
                  <a:cxn ang="f43">
                    <a:pos x="f54" y="f55"/>
                  </a:cxn>
                  <a:cxn ang="f43">
                    <a:pos x="f56" y="f57"/>
                  </a:cxn>
                  <a:cxn ang="f43">
                    <a:pos x="f58" y="f55"/>
                  </a:cxn>
                  <a:cxn ang="f43">
                    <a:pos x="f56" y="f59"/>
                  </a:cxn>
                  <a:cxn ang="f43">
                    <a:pos x="f54" y="f55"/>
                  </a:cxn>
                </a:cxnLst>
                <a:rect l="f50" t="f53" r="f51" b="f52"/>
                <a:pathLst>
                  <a:path w="14096" h="14099">
                    <a:moveTo>
                      <a:pt x="f8" y="f9"/>
                    </a:moveTo>
                    <a:cubicBezTo>
                      <a:pt x="f8" y="f10"/>
                      <a:pt x="f11" y="f7"/>
                      <a:pt x="f12" y="f7"/>
                    </a:cubicBezTo>
                    <a:cubicBezTo>
                      <a:pt x="f13" y="f7"/>
                      <a:pt x="f5" y="f10"/>
                      <a:pt x="f5" y="f9"/>
                    </a:cubicBezTo>
                    <a:cubicBezTo>
                      <a:pt x="f5" y="f14"/>
                      <a:pt x="f13" y="f15"/>
                      <a:pt x="f12" y="f15"/>
                    </a:cubicBezTo>
                    <a:cubicBezTo>
                      <a:pt x="f16" y="f17"/>
                      <a:pt x="f8" y="f14"/>
                      <a:pt x="f8" y="f9"/>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sp>
            <p:nvSpPr>
              <p:cNvPr id="345" name="Freeform: Shape 195">
                <a:extLst>
                  <a:ext uri="{FF2B5EF4-FFF2-40B4-BE49-F238E27FC236}">
                    <a16:creationId xmlns:a16="http://schemas.microsoft.com/office/drawing/2014/main" id="{2C086AE3-0446-B442-BC07-8B20D0FB3334}"/>
                  </a:ext>
                </a:extLst>
              </p:cNvPr>
              <p:cNvSpPr/>
              <p:nvPr/>
            </p:nvSpPr>
            <p:spPr>
              <a:xfrm>
                <a:off x="11563127" y="6321740"/>
                <a:ext cx="34655" cy="34655"/>
              </a:xfrm>
              <a:custGeom>
                <a:avLst/>
                <a:gdLst>
                  <a:gd name="f0" fmla="val 10800000"/>
                  <a:gd name="f1" fmla="val 5400000"/>
                  <a:gd name="f2" fmla="val 180"/>
                  <a:gd name="f3" fmla="val w"/>
                  <a:gd name="f4" fmla="val h"/>
                  <a:gd name="f5" fmla="val 0"/>
                  <a:gd name="f6" fmla="val 14096"/>
                  <a:gd name="f7" fmla="val 14097"/>
                  <a:gd name="f8" fmla="val 7048"/>
                  <a:gd name="f9" fmla="val 10941"/>
                  <a:gd name="f10" fmla="val 3156"/>
                  <a:gd name="f11" fmla="+- 0 0 -90"/>
                  <a:gd name="f12" fmla="*/ f3 1 14096"/>
                  <a:gd name="f13" fmla="*/ f4 1 14096"/>
                  <a:gd name="f14" fmla="+- f6 0 f5"/>
                  <a:gd name="f15" fmla="*/ f11 f0 1"/>
                  <a:gd name="f16" fmla="*/ f14 1 14096"/>
                  <a:gd name="f17" fmla="*/ 14097 f14 1"/>
                  <a:gd name="f18" fmla="*/ 7048 f14 1"/>
                  <a:gd name="f19" fmla="*/ 0 f14 1"/>
                  <a:gd name="f20" fmla="*/ f15 1 f2"/>
                  <a:gd name="f21" fmla="*/ f17 1 14096"/>
                  <a:gd name="f22" fmla="*/ f18 1 14096"/>
                  <a:gd name="f23" fmla="*/ f19 1 14096"/>
                  <a:gd name="f24" fmla="*/ f5 1 f16"/>
                  <a:gd name="f25" fmla="*/ f6 1 f16"/>
                  <a:gd name="f26" fmla="+- f20 0 f1"/>
                  <a:gd name="f27" fmla="*/ f21 1 f16"/>
                  <a:gd name="f28" fmla="*/ f22 1 f16"/>
                  <a:gd name="f29" fmla="*/ f23 1 f16"/>
                  <a:gd name="f30" fmla="*/ f24 f12 1"/>
                  <a:gd name="f31" fmla="*/ f25 f12 1"/>
                  <a:gd name="f32" fmla="*/ f25 f13 1"/>
                  <a:gd name="f33" fmla="*/ f24 f13 1"/>
                  <a:gd name="f34" fmla="*/ f27 f12 1"/>
                  <a:gd name="f35" fmla="*/ f28 f13 1"/>
                  <a:gd name="f36" fmla="*/ f28 f12 1"/>
                  <a:gd name="f37" fmla="*/ f27 f13 1"/>
                  <a:gd name="f38" fmla="*/ f29 f12 1"/>
                  <a:gd name="f39" fmla="*/ f29 f13 1"/>
                </a:gdLst>
                <a:ahLst/>
                <a:cxnLst>
                  <a:cxn ang="3cd4">
                    <a:pos x="hc" y="t"/>
                  </a:cxn>
                  <a:cxn ang="0">
                    <a:pos x="r" y="vc"/>
                  </a:cxn>
                  <a:cxn ang="cd4">
                    <a:pos x="hc" y="b"/>
                  </a:cxn>
                  <a:cxn ang="cd2">
                    <a:pos x="l" y="vc"/>
                  </a:cxn>
                  <a:cxn ang="f26">
                    <a:pos x="f34" y="f35"/>
                  </a:cxn>
                  <a:cxn ang="f26">
                    <a:pos x="f36" y="f37"/>
                  </a:cxn>
                  <a:cxn ang="f26">
                    <a:pos x="f38" y="f35"/>
                  </a:cxn>
                  <a:cxn ang="f26">
                    <a:pos x="f36" y="f39"/>
                  </a:cxn>
                  <a:cxn ang="f26">
                    <a:pos x="f34" y="f35"/>
                  </a:cxn>
                </a:cxnLst>
                <a:rect l="f30" t="f33" r="f31" b="f32"/>
                <a:pathLst>
                  <a:path w="14096" h="14096">
                    <a:moveTo>
                      <a:pt x="f7" y="f8"/>
                    </a:moveTo>
                    <a:cubicBezTo>
                      <a:pt x="f7" y="f9"/>
                      <a:pt x="f9" y="f7"/>
                      <a:pt x="f8" y="f7"/>
                    </a:cubicBezTo>
                    <a:cubicBezTo>
                      <a:pt x="f10" y="f7"/>
                      <a:pt x="f5" y="f9"/>
                      <a:pt x="f5" y="f8"/>
                    </a:cubicBezTo>
                    <a:cubicBezTo>
                      <a:pt x="f5" y="f10"/>
                      <a:pt x="f10" y="f5"/>
                      <a:pt x="f8" y="f5"/>
                    </a:cubicBezTo>
                    <a:cubicBezTo>
                      <a:pt x="f9" y="f5"/>
                      <a:pt x="f7" y="f10"/>
                      <a:pt x="f7" y="f8"/>
                    </a:cubicBezTo>
                    <a:close/>
                  </a:path>
                </a:pathLst>
              </a:custGeom>
              <a:solidFill>
                <a:srgbClr val="FFFFFF"/>
              </a:solidFill>
              <a:ln cap="flat">
                <a:noFill/>
                <a:prstDash val="solid"/>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ptos"/>
                </a:endParaRPr>
              </a:p>
            </p:txBody>
          </p:sp>
        </p:gr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1418</Words>
  <Application>Microsoft Office PowerPoint</Application>
  <PresentationFormat>Widescreen</PresentationFormat>
  <Paragraphs>77</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Aptos</vt:lpstr>
      <vt:lpstr>Aptos Display</vt:lpstr>
      <vt:lpstr>Arial</vt:lpstr>
      <vt:lpstr>Arial Black</vt:lpstr>
      <vt:lpstr>Office Theme</vt:lpstr>
      <vt:lpstr>Twitter as Subway's Key Marketing Ally</vt:lpstr>
      <vt:lpstr>"Why Twitter?"</vt:lpstr>
      <vt:lpstr> "Twitter's Key Facilities"</vt:lpstr>
      <vt:lpstr>"Sample Twitter Campaign"</vt:lpstr>
      <vt:lpstr>"Measuring Success on Twitter"</vt:lpstr>
      <vt:lpstr>"Conclusion and Takeaways"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"Twitter as Subway's Key Marketing Ally"</dc:title>
  <dc:creator>Mirabela Voican (1907947)</dc:creator>
  <cp:lastModifiedBy>Mirabela Voican (1907947)</cp:lastModifiedBy>
  <cp:revision>1</cp:revision>
  <dcterms:created xsi:type="dcterms:W3CDTF">2024-01-20T22:47:54Z</dcterms:created>
  <dcterms:modified xsi:type="dcterms:W3CDTF">2024-02-01T18:52:23Z</dcterms:modified>
</cp:coreProperties>
</file>