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C00C10-D194-4DE5-8F84-8425818352F8}" v="37" dt="2024-09-30T13:20:11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Davies (Guilsfield CP School)" userId="f12b56a8-f181-4ab8-8b33-583f91f1a10a" providerId="ADAL" clId="{F5C00C10-D194-4DE5-8F84-8425818352F8}"/>
    <pc:docChg chg="undo redo custSel addSld delSld modSld">
      <pc:chgData name="S Davies (Guilsfield CP School)" userId="f12b56a8-f181-4ab8-8b33-583f91f1a10a" providerId="ADAL" clId="{F5C00C10-D194-4DE5-8F84-8425818352F8}" dt="2024-09-30T13:36:42.198" v="1725" actId="20577"/>
      <pc:docMkLst>
        <pc:docMk/>
      </pc:docMkLst>
      <pc:sldChg chg="addSp delSp modSp mod">
        <pc:chgData name="S Davies (Guilsfield CP School)" userId="f12b56a8-f181-4ab8-8b33-583f91f1a10a" providerId="ADAL" clId="{F5C00C10-D194-4DE5-8F84-8425818352F8}" dt="2024-09-30T13:22:28.068" v="1678"/>
        <pc:sldMkLst>
          <pc:docMk/>
          <pc:sldMk cId="3038254054" sldId="256"/>
        </pc:sldMkLst>
        <pc:spChg chg="add mod">
          <ac:chgData name="S Davies (Guilsfield CP School)" userId="f12b56a8-f181-4ab8-8b33-583f91f1a10a" providerId="ADAL" clId="{F5C00C10-D194-4DE5-8F84-8425818352F8}" dt="2024-09-20T10:20:25.188" v="407" actId="21"/>
          <ac:spMkLst>
            <pc:docMk/>
            <pc:sldMk cId="3038254054" sldId="256"/>
            <ac:spMk id="2" creationId="{4FBCD9FD-233F-59A1-8794-515530E8BC93}"/>
          </ac:spMkLst>
        </pc:spChg>
        <pc:spChg chg="add mod">
          <ac:chgData name="S Davies (Guilsfield CP School)" userId="f12b56a8-f181-4ab8-8b33-583f91f1a10a" providerId="ADAL" clId="{F5C00C10-D194-4DE5-8F84-8425818352F8}" dt="2024-09-30T13:20:49.707" v="1676" actId="20577"/>
          <ac:spMkLst>
            <pc:docMk/>
            <pc:sldMk cId="3038254054" sldId="256"/>
            <ac:spMk id="3" creationId="{54E76765-EF28-5E21-AB2F-A504BA4BBBBB}"/>
          </ac:spMkLst>
        </pc:spChg>
        <pc:spChg chg="add del">
          <ac:chgData name="S Davies (Guilsfield CP School)" userId="f12b56a8-f181-4ab8-8b33-583f91f1a10a" providerId="ADAL" clId="{F5C00C10-D194-4DE5-8F84-8425818352F8}" dt="2024-09-25T13:18:14.590" v="1643" actId="478"/>
          <ac:spMkLst>
            <pc:docMk/>
            <pc:sldMk cId="3038254054" sldId="256"/>
            <ac:spMk id="4" creationId="{8A17B4BD-ADE5-8E09-1784-B10577053FEC}"/>
          </ac:spMkLst>
        </pc:spChg>
        <pc:spChg chg="del mod">
          <ac:chgData name="S Davies (Guilsfield CP School)" userId="f12b56a8-f181-4ab8-8b33-583f91f1a10a" providerId="ADAL" clId="{F5C00C10-D194-4DE5-8F84-8425818352F8}" dt="2024-09-20T10:25:54.111" v="415" actId="478"/>
          <ac:spMkLst>
            <pc:docMk/>
            <pc:sldMk cId="3038254054" sldId="256"/>
            <ac:spMk id="4" creationId="{AEAF02D9-A79E-B571-1F46-D4031A500C8D}"/>
          </ac:spMkLst>
        </pc:spChg>
        <pc:spChg chg="add del">
          <ac:chgData name="S Davies (Guilsfield CP School)" userId="f12b56a8-f181-4ab8-8b33-583f91f1a10a" providerId="ADAL" clId="{F5C00C10-D194-4DE5-8F84-8425818352F8}" dt="2024-09-20T10:28:11.877" v="441" actId="478"/>
          <ac:spMkLst>
            <pc:docMk/>
            <pc:sldMk cId="3038254054" sldId="256"/>
            <ac:spMk id="5" creationId="{4906876D-1E4C-CD7B-CDA8-4F5FFB131A93}"/>
          </ac:spMkLst>
        </pc:spChg>
        <pc:spChg chg="del mod">
          <ac:chgData name="S Davies (Guilsfield CP School)" userId="f12b56a8-f181-4ab8-8b33-583f91f1a10a" providerId="ADAL" clId="{F5C00C10-D194-4DE5-8F84-8425818352F8}" dt="2024-09-20T11:22:27.523" v="1136"/>
          <ac:spMkLst>
            <pc:docMk/>
            <pc:sldMk cId="3038254054" sldId="256"/>
            <ac:spMk id="6" creationId="{F884A5E7-5A5C-A494-3744-2A1D0A001896}"/>
          </ac:spMkLst>
        </pc:spChg>
        <pc:spChg chg="add mod">
          <ac:chgData name="S Davies (Guilsfield CP School)" userId="f12b56a8-f181-4ab8-8b33-583f91f1a10a" providerId="ADAL" clId="{F5C00C10-D194-4DE5-8F84-8425818352F8}" dt="2024-09-30T13:22:28.068" v="1678"/>
          <ac:spMkLst>
            <pc:docMk/>
            <pc:sldMk cId="3038254054" sldId="256"/>
            <ac:spMk id="7" creationId="{0FC45421-3D52-03C0-16F6-6436E8A0FC7B}"/>
          </ac:spMkLst>
        </pc:spChg>
        <pc:spChg chg="add mod">
          <ac:chgData name="S Davies (Guilsfield CP School)" userId="f12b56a8-f181-4ab8-8b33-583f91f1a10a" providerId="ADAL" clId="{F5C00C10-D194-4DE5-8F84-8425818352F8}" dt="2024-09-25T13:20:09.365" v="1662" actId="1076"/>
          <ac:spMkLst>
            <pc:docMk/>
            <pc:sldMk cId="3038254054" sldId="256"/>
            <ac:spMk id="8" creationId="{FB924998-F938-57A3-18C8-DF116605F190}"/>
          </ac:spMkLst>
        </pc:spChg>
        <pc:picChg chg="mod">
          <ac:chgData name="S Davies (Guilsfield CP School)" userId="f12b56a8-f181-4ab8-8b33-583f91f1a10a" providerId="ADAL" clId="{F5C00C10-D194-4DE5-8F84-8425818352F8}" dt="2024-09-25T13:20:15.099" v="1665" actId="1076"/>
          <ac:picMkLst>
            <pc:docMk/>
            <pc:sldMk cId="3038254054" sldId="256"/>
            <ac:picMk id="10" creationId="{D9D24446-734B-F825-EA42-6E7E3D936E03}"/>
          </ac:picMkLst>
        </pc:picChg>
        <pc:picChg chg="add del mod">
          <ac:chgData name="S Davies (Guilsfield CP School)" userId="f12b56a8-f181-4ab8-8b33-583f91f1a10a" providerId="ADAL" clId="{F5C00C10-D194-4DE5-8F84-8425818352F8}" dt="2024-09-17T13:52:31.050" v="174" actId="478"/>
          <ac:picMkLst>
            <pc:docMk/>
            <pc:sldMk cId="3038254054" sldId="256"/>
            <ac:picMk id="12" creationId="{8B5FC7CB-1FE4-106F-0DB8-627ED1399EFE}"/>
          </ac:picMkLst>
        </pc:picChg>
      </pc:sldChg>
      <pc:sldChg chg="addSp delSp modSp mod">
        <pc:chgData name="S Davies (Guilsfield CP School)" userId="f12b56a8-f181-4ab8-8b33-583f91f1a10a" providerId="ADAL" clId="{F5C00C10-D194-4DE5-8F84-8425818352F8}" dt="2024-09-30T13:36:42.198" v="1725" actId="20577"/>
        <pc:sldMkLst>
          <pc:docMk/>
          <pc:sldMk cId="3120384275" sldId="257"/>
        </pc:sldMkLst>
        <pc:spChg chg="add mod">
          <ac:chgData name="S Davies (Guilsfield CP School)" userId="f12b56a8-f181-4ab8-8b33-583f91f1a10a" providerId="ADAL" clId="{F5C00C10-D194-4DE5-8F84-8425818352F8}" dt="2024-09-30T13:27:37.294" v="1695" actId="20577"/>
          <ac:spMkLst>
            <pc:docMk/>
            <pc:sldMk cId="3120384275" sldId="257"/>
            <ac:spMk id="3" creationId="{54E76765-EF28-5E21-AB2F-A504BA4BBBBB}"/>
          </ac:spMkLst>
        </pc:spChg>
        <pc:spChg chg="mod">
          <ac:chgData name="S Davies (Guilsfield CP School)" userId="f12b56a8-f181-4ab8-8b33-583f91f1a10a" providerId="ADAL" clId="{F5C00C10-D194-4DE5-8F84-8425818352F8}" dt="2024-09-25T13:20:49.427" v="1667" actId="115"/>
          <ac:spMkLst>
            <pc:docMk/>
            <pc:sldMk cId="3120384275" sldId="257"/>
            <ac:spMk id="4" creationId="{3FEFB40F-8DDF-9B1B-A284-F7E975D92064}"/>
          </ac:spMkLst>
        </pc:spChg>
        <pc:spChg chg="mod">
          <ac:chgData name="S Davies (Guilsfield CP School)" userId="f12b56a8-f181-4ab8-8b33-583f91f1a10a" providerId="ADAL" clId="{F5C00C10-D194-4DE5-8F84-8425818352F8}" dt="2024-09-30T13:36:42.198" v="1725" actId="20577"/>
          <ac:spMkLst>
            <pc:docMk/>
            <pc:sldMk cId="3120384275" sldId="257"/>
            <ac:spMk id="6" creationId="{1B9DBE20-78C7-C6A5-8022-5BA5DC1E03E8}"/>
          </ac:spMkLst>
        </pc:spChg>
        <pc:spChg chg="mod">
          <ac:chgData name="S Davies (Guilsfield CP School)" userId="f12b56a8-f181-4ab8-8b33-583f91f1a10a" providerId="ADAL" clId="{F5C00C10-D194-4DE5-8F84-8425818352F8}" dt="2024-09-23T12:47:53.287" v="1523" actId="14100"/>
          <ac:spMkLst>
            <pc:docMk/>
            <pc:sldMk cId="3120384275" sldId="257"/>
            <ac:spMk id="7" creationId="{CD4E2810-8484-4B18-7DBB-D14FFD389338}"/>
          </ac:spMkLst>
        </pc:spChg>
        <pc:spChg chg="mod">
          <ac:chgData name="S Davies (Guilsfield CP School)" userId="f12b56a8-f181-4ab8-8b33-583f91f1a10a" providerId="ADAL" clId="{F5C00C10-D194-4DE5-8F84-8425818352F8}" dt="2024-09-30T13:29:17.399" v="1699" actId="14100"/>
          <ac:spMkLst>
            <pc:docMk/>
            <pc:sldMk cId="3120384275" sldId="257"/>
            <ac:spMk id="9" creationId="{F070A35E-81E3-DC7C-F285-088B7780BC52}"/>
          </ac:spMkLst>
        </pc:spChg>
        <pc:spChg chg="mod">
          <ac:chgData name="S Davies (Guilsfield CP School)" userId="f12b56a8-f181-4ab8-8b33-583f91f1a10a" providerId="ADAL" clId="{F5C00C10-D194-4DE5-8F84-8425818352F8}" dt="2024-09-30T13:34:39.465" v="1724" actId="1076"/>
          <ac:spMkLst>
            <pc:docMk/>
            <pc:sldMk cId="3120384275" sldId="257"/>
            <ac:spMk id="17" creationId="{DC0665AB-ACFD-F1F1-FF67-D4D73B279840}"/>
          </ac:spMkLst>
        </pc:spChg>
        <pc:spChg chg="mod">
          <ac:chgData name="S Davies (Guilsfield CP School)" userId="f12b56a8-f181-4ab8-8b33-583f91f1a10a" providerId="ADAL" clId="{F5C00C10-D194-4DE5-8F84-8425818352F8}" dt="2024-09-20T11:56:38.261" v="1323" actId="1076"/>
          <ac:spMkLst>
            <pc:docMk/>
            <pc:sldMk cId="3120384275" sldId="257"/>
            <ac:spMk id="18" creationId="{EBB2E307-D793-D216-2850-39E69F10DBFC}"/>
          </ac:spMkLst>
        </pc:spChg>
        <pc:spChg chg="add mod">
          <ac:chgData name="S Davies (Guilsfield CP School)" userId="f12b56a8-f181-4ab8-8b33-583f91f1a10a" providerId="ADAL" clId="{F5C00C10-D194-4DE5-8F84-8425818352F8}" dt="2024-09-30T13:32:39.319" v="1718" actId="20577"/>
          <ac:spMkLst>
            <pc:docMk/>
            <pc:sldMk cId="3120384275" sldId="257"/>
            <ac:spMk id="22" creationId="{8A35F794-82B3-EFBD-4087-EB36A6CDDFD0}"/>
          </ac:spMkLst>
        </pc:spChg>
        <pc:picChg chg="mod">
          <ac:chgData name="S Davies (Guilsfield CP School)" userId="f12b56a8-f181-4ab8-8b33-583f91f1a10a" providerId="ADAL" clId="{F5C00C10-D194-4DE5-8F84-8425818352F8}" dt="2024-09-20T11:56:00.548" v="1317" actId="1076"/>
          <ac:picMkLst>
            <pc:docMk/>
            <pc:sldMk cId="3120384275" sldId="257"/>
            <ac:picMk id="13" creationId="{CB3F7C48-A960-5008-C7AE-01843E65DAF0}"/>
          </ac:picMkLst>
        </pc:picChg>
        <pc:picChg chg="mod">
          <ac:chgData name="S Davies (Guilsfield CP School)" userId="f12b56a8-f181-4ab8-8b33-583f91f1a10a" providerId="ADAL" clId="{F5C00C10-D194-4DE5-8F84-8425818352F8}" dt="2024-09-20T11:56:03.509" v="1318" actId="1076"/>
          <ac:picMkLst>
            <pc:docMk/>
            <pc:sldMk cId="3120384275" sldId="257"/>
            <ac:picMk id="15" creationId="{20157CC9-2A6D-CED3-E093-69BB08CC4D96}"/>
          </ac:picMkLst>
        </pc:picChg>
        <pc:picChg chg="mod">
          <ac:chgData name="S Davies (Guilsfield CP School)" userId="f12b56a8-f181-4ab8-8b33-583f91f1a10a" providerId="ADAL" clId="{F5C00C10-D194-4DE5-8F84-8425818352F8}" dt="2024-09-20T11:58:44.658" v="1388" actId="14100"/>
          <ac:picMkLst>
            <pc:docMk/>
            <pc:sldMk cId="3120384275" sldId="257"/>
            <ac:picMk id="19" creationId="{08D18987-D41E-4E1C-4E48-213BC7DCEB0F}"/>
          </ac:picMkLst>
        </pc:picChg>
        <pc:picChg chg="mod">
          <ac:chgData name="S Davies (Guilsfield CP School)" userId="f12b56a8-f181-4ab8-8b33-583f91f1a10a" providerId="ADAL" clId="{F5C00C10-D194-4DE5-8F84-8425818352F8}" dt="2024-09-20T11:48:42.302" v="1245" actId="1076"/>
          <ac:picMkLst>
            <pc:docMk/>
            <pc:sldMk cId="3120384275" sldId="257"/>
            <ac:picMk id="21" creationId="{4D136050-FAAB-225F-0158-DD1F91AAB929}"/>
          </ac:picMkLst>
        </pc:picChg>
        <pc:picChg chg="add del mod">
          <ac:chgData name="S Davies (Guilsfield CP School)" userId="f12b56a8-f181-4ab8-8b33-583f91f1a10a" providerId="ADAL" clId="{F5C00C10-D194-4DE5-8F84-8425818352F8}" dt="2024-09-17T13:53:15.837" v="191" actId="22"/>
          <ac:picMkLst>
            <pc:docMk/>
            <pc:sldMk cId="3120384275" sldId="257"/>
            <ac:picMk id="24" creationId="{F0A3A8D2-94B1-30EE-377F-62A30DC45682}"/>
          </ac:picMkLst>
        </pc:picChg>
      </pc:sldChg>
      <pc:sldChg chg="delSp modSp add del mod">
        <pc:chgData name="S Davies (Guilsfield CP School)" userId="f12b56a8-f181-4ab8-8b33-583f91f1a10a" providerId="ADAL" clId="{F5C00C10-D194-4DE5-8F84-8425818352F8}" dt="2024-09-20T11:21:26.686" v="1126" actId="2696"/>
        <pc:sldMkLst>
          <pc:docMk/>
          <pc:sldMk cId="4078050192" sldId="258"/>
        </pc:sldMkLst>
        <pc:spChg chg="del mod">
          <ac:chgData name="S Davies (Guilsfield CP School)" userId="f12b56a8-f181-4ab8-8b33-583f91f1a10a" providerId="ADAL" clId="{F5C00C10-D194-4DE5-8F84-8425818352F8}" dt="2024-09-20T11:11:15.107" v="969" actId="21"/>
          <ac:spMkLst>
            <pc:docMk/>
            <pc:sldMk cId="4078050192" sldId="258"/>
            <ac:spMk id="3" creationId="{54E76765-EF28-5E21-AB2F-A504BA4BBBBB}"/>
          </ac:spMkLst>
        </pc:spChg>
      </pc:sldChg>
      <pc:sldChg chg="add del">
        <pc:chgData name="S Davies (Guilsfield CP School)" userId="f12b56a8-f181-4ab8-8b33-583f91f1a10a" providerId="ADAL" clId="{F5C00C10-D194-4DE5-8F84-8425818352F8}" dt="2024-09-20T08:40:44.371" v="259" actId="2696"/>
        <pc:sldMkLst>
          <pc:docMk/>
          <pc:sldMk cId="56740759" sldId="557"/>
        </pc:sldMkLst>
      </pc:sldChg>
      <pc:sldChg chg="add del">
        <pc:chgData name="S Davies (Guilsfield CP School)" userId="f12b56a8-f181-4ab8-8b33-583f91f1a10a" providerId="ADAL" clId="{F5C00C10-D194-4DE5-8F84-8425818352F8}" dt="2024-09-20T08:40:44.371" v="259" actId="2696"/>
        <pc:sldMkLst>
          <pc:docMk/>
          <pc:sldMk cId="1025874498" sldId="5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CA60A-1782-FF38-49CE-A0D34791F8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384E59-5DD4-FED8-6322-4AFCBB831C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55DDB7-A136-EF4B-5ABE-C1E759E20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E5DDBE-E189-584D-4B9F-AE4F8F15A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47023-DCCA-F280-E2EE-4DE319EF5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86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0E1AA-5B19-8EC1-8E80-5428655B4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7672A-82EF-1573-049F-696F7E763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B5CA1-781E-56D7-9E43-0C838AFF3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6B66A-2F1B-CC10-D904-990EEE428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FB077-14E0-5F0E-E8A9-CFC683C9D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58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042BE-565F-27C0-DE1B-90AEA5E4E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281E3-397C-D7C2-79B4-B566142633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7E24B-41E6-C375-BAB2-D825FE59A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EA172-79F6-7DF8-5551-ABC44B3B7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E8924-2342-B311-7DCD-E15CD83D8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571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495FB-80B6-6A51-D20C-50F100206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297BE5-DE9D-F894-8DD0-87B2BD645B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3F742D-AE62-0381-A8A3-B0EE0D3E1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ACF1A8-D6D1-0E7D-BCF8-B47F5DDC1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CB090B-B8C6-FC9F-F757-B39B593D9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00B58D-81C5-D6FA-F88F-DF354AA86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624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C603E-C962-9F01-7F5E-6BA784826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B4E34A-D851-297E-30DE-F7F8AC6B45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CE8B22-4AB9-16E2-C964-44ED466326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5EAF3C-7CAB-BD20-CFFB-8C1CBCD804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99F318-FD76-48B7-8B0E-E2335DEF92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19428B-8701-9DEE-F39F-ABC6C9318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155D5C-1D76-DCEC-BCC5-00FA4B580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493C25-575D-48B6-039D-6136223E7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949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C9EC9-8E6B-3D65-FB3A-D32D8F369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087E64-EE4E-6682-4494-354EE789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FCFD85-513F-D0B9-BDEE-82DC1B8FD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6731E6-6D61-E9A6-BB36-C64F7DFDF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66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676539-D432-BDB0-9288-58FA09E9B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6C2813-5242-9549-E4E9-28D7B0062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B865BE-6782-7E8C-0E8B-7972E375C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992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CE559-5430-56A7-F333-6E01D3521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0A3AE-7EEC-995A-55D8-FEDE6B0250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3F019B-CF0C-02B6-420A-4CDF1129E0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5332FD-E5A6-4508-C09F-D3D1311CD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39CA3-A593-339F-BB5B-6BD28A144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42594B-735E-1D2F-0112-EC9E28D35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714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A9A80-C2CC-D2C5-8E9C-702F11E9B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11764A-E29B-0B42-D92B-0B1C94F9EF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2A734D-0CC4-705F-DE2C-11338212A7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E1B658-9A3F-FAC8-6F54-CF39D3CE8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79D52B-921A-67A0-11CC-45D268DEF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A8E479-98C4-BD87-9FF8-E5DA598A9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464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AB4E2-228A-C537-BB84-B5817F33E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22D47A-EC32-E470-679B-07EC9050FF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7CDD1-996B-6996-71AF-7AD37B437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2C2AE-6E22-CCB6-AE30-49AB95D0C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BEE97-83FC-7AAC-6C38-5E5A74272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06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486AF0-99B6-254C-6475-F1F23E411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14584C-58D7-9C89-2F65-928B94A6BF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9392A-D371-6D12-0B8D-E44987376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B7A2C1-B9B9-E879-B934-575F6C7BC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51651-2405-680C-B610-5D3FD7421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92C5D5-FAE0-FFA7-42F3-D9D0C399D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75D710-936D-5A23-4D3F-067434E30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E6E799-2105-B216-AD95-64070360A8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88015A-3A73-48E0-85A2-A04C0B0DEB82}" type="datetimeFigureOut">
              <a:rPr lang="en-GB" smtClean="0"/>
              <a:t>30/09/2024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42892E-8C63-B0E6-6CEA-6C6CE7C8A2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975349-8263-5CD3-7139-E6A145A96A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8D3A3C-1DEC-4EF3-AE20-DC02855654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1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openclipart.org/detail/96115/dice-3d" TargetMode="External"/><Relationship Id="rId3" Type="http://schemas.openxmlformats.org/officeDocument/2006/relationships/hyperlink" Target="https://www.pngall.com/green-tick-png/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s://www.pngall.com/tl/red-cross-mark-png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9D24446-734B-F825-EA42-6E7E3D936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8604" y="3428999"/>
            <a:ext cx="3910757" cy="272167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FBCD9FD-233F-59A1-8794-515530E8B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9864"/>
            <a:ext cx="20840" cy="9747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y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y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E76765-EF28-5E21-AB2F-A504BA4BBBBB}"/>
              </a:ext>
            </a:extLst>
          </p:cNvPr>
          <p:cNvSpPr txBox="1"/>
          <p:nvPr/>
        </p:nvSpPr>
        <p:spPr>
          <a:xfrm>
            <a:off x="366044" y="209670"/>
            <a:ext cx="3459266" cy="5958041"/>
          </a:xfrm>
          <a:prstGeom prst="rect">
            <a:avLst/>
          </a:prstGeom>
          <a:noFill/>
          <a:ln w="349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Bore da, Mrs White. </a:t>
            </a:r>
          </a:p>
          <a:p>
            <a:endParaRPr lang="en-GB" sz="1400" dirty="0"/>
          </a:p>
          <a:p>
            <a:pPr>
              <a:lnSpc>
                <a:spcPts val="1680"/>
              </a:lnSpc>
            </a:pPr>
            <a:r>
              <a:rPr lang="en-GB" sz="1400" dirty="0"/>
              <a:t>Heddiw, </a:t>
            </a:r>
            <a:r>
              <a:rPr lang="en-GB" sz="1400" dirty="0" err="1"/>
              <a:t>dw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</a:t>
            </a:r>
            <a:r>
              <a:rPr lang="en-GB" sz="1400" dirty="0" err="1"/>
              <a:t>eisiau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</a:t>
            </a:r>
            <a:r>
              <a:rPr lang="en-GB" sz="1400" dirty="0" err="1"/>
              <a:t>ti</a:t>
            </a:r>
            <a:r>
              <a:rPr lang="en-GB" sz="1400" dirty="0"/>
              <a:t> </a:t>
            </a:r>
            <a:r>
              <a:rPr lang="en-GB" sz="1400" dirty="0" err="1"/>
              <a:t>gweithia</a:t>
            </a:r>
            <a:r>
              <a:rPr lang="en-GB" sz="1400" dirty="0"/>
              <a:t> </a:t>
            </a:r>
            <a:r>
              <a:rPr lang="en-GB" sz="1400" dirty="0" err="1"/>
              <a:t>gyda’r</a:t>
            </a:r>
            <a:r>
              <a:rPr lang="en-GB" sz="1400" dirty="0"/>
              <a:t> plant. </a:t>
            </a:r>
            <a:r>
              <a:rPr lang="en-GB" sz="1400" dirty="0" err="1"/>
              <a:t>Bydd</a:t>
            </a:r>
            <a:r>
              <a:rPr lang="en-GB" sz="1400" dirty="0"/>
              <a:t> y plant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chwarae</a:t>
            </a:r>
            <a:r>
              <a:rPr lang="en-GB" sz="1400" dirty="0"/>
              <a:t> </a:t>
            </a:r>
            <a:r>
              <a:rPr lang="en-GB" sz="1400" dirty="0" err="1"/>
              <a:t>mewn</a:t>
            </a:r>
            <a:r>
              <a:rPr lang="en-GB" sz="1400" dirty="0"/>
              <a:t> </a:t>
            </a:r>
            <a:r>
              <a:rPr kumimoji="0" lang="cy-GB" altLang="en-US" sz="1400" b="0" i="0" u="none" strike="noStrike" cap="none" normalizeH="0" baseline="0" dirty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grŵp o dri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 (</a:t>
            </a:r>
            <a:r>
              <a:rPr lang="en-GB" sz="1400" dirty="0"/>
              <a:t>Ben, Cadi ac Owen). </a:t>
            </a:r>
          </a:p>
          <a:p>
            <a:pPr>
              <a:lnSpc>
                <a:spcPts val="1680"/>
              </a:lnSpc>
            </a:pPr>
            <a:endParaRPr lang="en-GB" sz="1400" dirty="0"/>
          </a:p>
          <a:p>
            <a:r>
              <a:rPr lang="en-GB" sz="1400" dirty="0"/>
              <a:t>-Yn </a:t>
            </a:r>
            <a:r>
              <a:rPr lang="en-GB" sz="1400" dirty="0" err="1"/>
              <a:t>gyntaf</a:t>
            </a:r>
            <a:r>
              <a:rPr lang="en-GB" sz="1400" dirty="0"/>
              <a:t>: </a:t>
            </a:r>
            <a:r>
              <a:rPr lang="en-GB" sz="1400" dirty="0">
                <a:solidFill>
                  <a:srgbClr val="0070C0"/>
                </a:solidFill>
              </a:rPr>
              <a:t>Bore da, </a:t>
            </a:r>
            <a:r>
              <a:rPr lang="cy-GB" sz="1400" dirty="0">
                <a:solidFill>
                  <a:srgbClr val="0070C0"/>
                </a:solidFill>
              </a:rPr>
              <a:t>blant</a:t>
            </a:r>
            <a:r>
              <a:rPr lang="en-GB" sz="1400" dirty="0">
                <a:solidFill>
                  <a:srgbClr val="0070C0"/>
                </a:solidFill>
              </a:rPr>
              <a:t>. Heddiw, </a:t>
            </a:r>
            <a:r>
              <a:rPr lang="en-GB" sz="1400" dirty="0" err="1">
                <a:solidFill>
                  <a:srgbClr val="0070C0"/>
                </a:solidFill>
              </a:rPr>
              <a:t>dw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i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eisiau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i</a:t>
            </a:r>
            <a:r>
              <a:rPr lang="en-GB" sz="1400" dirty="0">
                <a:solidFill>
                  <a:srgbClr val="0070C0"/>
                </a:solidFill>
              </a:rPr>
              <a:t> chi </a:t>
            </a:r>
            <a:r>
              <a:rPr lang="en-GB" sz="1400" dirty="0" err="1">
                <a:solidFill>
                  <a:srgbClr val="0070C0"/>
                </a:solidFill>
              </a:rPr>
              <a:t>chware</a:t>
            </a:r>
            <a:r>
              <a:rPr lang="en-GB" sz="1400" dirty="0">
                <a:solidFill>
                  <a:srgbClr val="0070C0"/>
                </a:solidFill>
              </a:rPr>
              <a:t> g</a:t>
            </a:r>
            <a:r>
              <a:rPr kumimoji="0" lang="cy-GB" altLang="en-US" sz="1400" b="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inherit"/>
              </a:rPr>
              <a:t>ê</a:t>
            </a:r>
            <a:r>
              <a:rPr lang="en-GB" sz="1400" dirty="0">
                <a:solidFill>
                  <a:srgbClr val="0070C0"/>
                </a:solidFill>
              </a:rPr>
              <a:t>m ‘</a:t>
            </a:r>
            <a:r>
              <a:rPr lang="en-GB" sz="1400" i="1" dirty="0" err="1">
                <a:solidFill>
                  <a:srgbClr val="0070C0"/>
                </a:solidFill>
              </a:rPr>
              <a:t>Bwyd</a:t>
            </a:r>
            <a:r>
              <a:rPr lang="en-GB" sz="1400" i="1" dirty="0">
                <a:solidFill>
                  <a:srgbClr val="0070C0"/>
                </a:solidFill>
              </a:rPr>
              <a:t> a </a:t>
            </a:r>
            <a:r>
              <a:rPr lang="en-GB" sz="1400" i="1" dirty="0" err="1">
                <a:solidFill>
                  <a:srgbClr val="0070C0"/>
                </a:solidFill>
              </a:rPr>
              <a:t>Diod</a:t>
            </a:r>
            <a:r>
              <a:rPr lang="en-GB" sz="1400" dirty="0">
                <a:solidFill>
                  <a:srgbClr val="0070C0"/>
                </a:solidFill>
              </a:rPr>
              <a:t>’. </a:t>
            </a:r>
            <a:r>
              <a:rPr lang="en-GB" sz="1400" dirty="0" err="1">
                <a:solidFill>
                  <a:srgbClr val="0070C0"/>
                </a:solidFill>
              </a:rPr>
              <a:t>Gwrandewch</a:t>
            </a:r>
            <a:r>
              <a:rPr lang="en-GB" sz="1400" dirty="0">
                <a:solidFill>
                  <a:srgbClr val="0070C0"/>
                </a:solidFill>
              </a:rPr>
              <a:t> ac </a:t>
            </a:r>
            <a:r>
              <a:rPr lang="en-GB" sz="1400" dirty="0" err="1">
                <a:solidFill>
                  <a:srgbClr val="0070C0"/>
                </a:solidFill>
              </a:rPr>
              <a:t>edrychwch</a:t>
            </a:r>
            <a:r>
              <a:rPr lang="en-GB" sz="1400" dirty="0">
                <a:solidFill>
                  <a:srgbClr val="0070C0"/>
                </a:solidFill>
              </a:rPr>
              <a:t> arna </a:t>
            </a:r>
            <a:r>
              <a:rPr lang="en-GB" sz="1400" dirty="0" err="1">
                <a:solidFill>
                  <a:srgbClr val="0070C0"/>
                </a:solidFill>
              </a:rPr>
              <a:t>i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yn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ofalus</a:t>
            </a:r>
            <a:r>
              <a:rPr lang="en-GB" sz="1400" dirty="0">
                <a:solidFill>
                  <a:srgbClr val="0070C0"/>
                </a:solidFill>
              </a:rPr>
              <a:t>. </a:t>
            </a:r>
            <a:r>
              <a:rPr lang="en-GB" sz="1400" dirty="0"/>
              <a:t> </a:t>
            </a:r>
          </a:p>
          <a:p>
            <a:pPr>
              <a:lnSpc>
                <a:spcPts val="1680"/>
              </a:lnSpc>
            </a:pPr>
            <a:endParaRPr lang="en-GB" sz="1400" dirty="0"/>
          </a:p>
          <a:p>
            <a:pPr>
              <a:lnSpc>
                <a:spcPts val="1680"/>
              </a:lnSpc>
            </a:pPr>
            <a:r>
              <a:rPr lang="en-GB" sz="1400" dirty="0"/>
              <a:t>-Yn ai, </a:t>
            </a:r>
            <a:r>
              <a:rPr lang="en-GB" sz="1400" dirty="0" err="1"/>
              <a:t>drilla</a:t>
            </a:r>
            <a:r>
              <a:rPr lang="en-GB" sz="1400" dirty="0"/>
              <a:t>  </a:t>
            </a:r>
            <a:r>
              <a:rPr lang="en-GB" sz="1400" dirty="0" err="1"/>
              <a:t>geirfa</a:t>
            </a:r>
            <a:r>
              <a:rPr lang="en-GB" sz="1400" dirty="0"/>
              <a:t> </a:t>
            </a:r>
            <a:r>
              <a:rPr lang="en-GB" sz="1400" dirty="0" err="1"/>
              <a:t>ar</a:t>
            </a:r>
            <a:r>
              <a:rPr lang="en-GB" sz="1400" dirty="0"/>
              <a:t> y mat </a:t>
            </a:r>
            <a:r>
              <a:rPr lang="en-GB" sz="1400" dirty="0" err="1"/>
              <a:t>iaith</a:t>
            </a:r>
            <a:r>
              <a:rPr lang="en-GB" sz="1400" dirty="0"/>
              <a:t>. </a:t>
            </a:r>
            <a:r>
              <a:rPr lang="en-GB" sz="1400" dirty="0" err="1"/>
              <a:t>Defnydda</a:t>
            </a:r>
            <a:r>
              <a:rPr lang="en-GB" sz="1400" dirty="0"/>
              <a:t> </a:t>
            </a:r>
            <a:r>
              <a:rPr lang="en-GB" sz="1400" dirty="0" err="1"/>
              <a:t>brawddeg</a:t>
            </a:r>
            <a:r>
              <a:rPr lang="en-GB" sz="1400" dirty="0"/>
              <a:t>:</a:t>
            </a:r>
          </a:p>
          <a:p>
            <a:pPr>
              <a:lnSpc>
                <a:spcPts val="1680"/>
              </a:lnSpc>
            </a:pPr>
            <a:r>
              <a:rPr lang="en-GB" sz="1400" dirty="0">
                <a:solidFill>
                  <a:srgbClr val="0070C0"/>
                </a:solidFill>
              </a:rPr>
              <a:t> “</a:t>
            </a:r>
            <a:r>
              <a:rPr lang="en-GB" sz="1400" dirty="0" err="1">
                <a:solidFill>
                  <a:srgbClr val="0070C0"/>
                </a:solidFill>
              </a:rPr>
              <a:t>Ailadroddwch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ar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fy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ôl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i</a:t>
            </a:r>
            <a:r>
              <a:rPr lang="en-GB" sz="1400" dirty="0">
                <a:solidFill>
                  <a:srgbClr val="0070C0"/>
                </a:solidFill>
              </a:rPr>
              <a:t>_______”</a:t>
            </a:r>
          </a:p>
          <a:p>
            <a:pPr>
              <a:lnSpc>
                <a:spcPts val="1680"/>
              </a:lnSpc>
            </a:pPr>
            <a:endParaRPr lang="en-GB" sz="1400" dirty="0"/>
          </a:p>
          <a:p>
            <a:pPr>
              <a:lnSpc>
                <a:spcPts val="1680"/>
              </a:lnSpc>
            </a:pPr>
            <a:r>
              <a:rPr lang="en-GB" sz="1400" dirty="0"/>
              <a:t>-</a:t>
            </a:r>
            <a:r>
              <a:rPr lang="en-GB" sz="1400" dirty="0" err="1"/>
              <a:t>Nesaf</a:t>
            </a:r>
            <a:r>
              <a:rPr lang="en-GB" sz="1400" dirty="0"/>
              <a:t>, </a:t>
            </a:r>
            <a:r>
              <a:rPr lang="en-GB" sz="1400" dirty="0" err="1"/>
              <a:t>edrycha</a:t>
            </a:r>
            <a:r>
              <a:rPr lang="en-GB" sz="1400" dirty="0"/>
              <a:t> </a:t>
            </a:r>
            <a:r>
              <a:rPr lang="en-GB" sz="1400" dirty="0" err="1"/>
              <a:t>ar</a:t>
            </a:r>
            <a:r>
              <a:rPr lang="en-GB" sz="1400" dirty="0"/>
              <a:t> y </a:t>
            </a:r>
            <a:r>
              <a:rPr lang="en-GB" sz="1400" dirty="0" err="1"/>
              <a:t>patrymau</a:t>
            </a:r>
            <a:r>
              <a:rPr lang="en-GB" sz="1400" dirty="0"/>
              <a:t> </a:t>
            </a:r>
            <a:r>
              <a:rPr lang="en-GB" sz="1400" dirty="0" err="1"/>
              <a:t>gyda</a:t>
            </a:r>
            <a:r>
              <a:rPr lang="en-GB" sz="1400" dirty="0"/>
              <a:t> </a:t>
            </a:r>
            <a:r>
              <a:rPr lang="en-GB" sz="1400" dirty="0" err="1"/>
              <a:t>grŵp</a:t>
            </a:r>
            <a:r>
              <a:rPr lang="en-GB" sz="1400" dirty="0"/>
              <a:t>.</a:t>
            </a:r>
          </a:p>
          <a:p>
            <a:pPr>
              <a:lnSpc>
                <a:spcPts val="1680"/>
              </a:lnSpc>
            </a:pPr>
            <a:endParaRPr lang="en-GB" sz="1400" dirty="0">
              <a:solidFill>
                <a:srgbClr val="0070C0"/>
              </a:solidFill>
            </a:endParaRPr>
          </a:p>
          <a:p>
            <a:pPr>
              <a:lnSpc>
                <a:spcPts val="1680"/>
              </a:lnSpc>
            </a:pPr>
            <a:r>
              <a:rPr lang="en-GB" sz="1400" dirty="0"/>
              <a:t>-</a:t>
            </a:r>
            <a:r>
              <a:rPr lang="en-GB" sz="1400" dirty="0" err="1"/>
              <a:t>Wedyn</a:t>
            </a:r>
            <a:r>
              <a:rPr lang="en-GB" sz="1400" dirty="0"/>
              <a:t>, </a:t>
            </a:r>
            <a:r>
              <a:rPr lang="en-GB" sz="1400" dirty="0" err="1"/>
              <a:t>esbonia</a:t>
            </a:r>
            <a:r>
              <a:rPr lang="en-GB" sz="1400" dirty="0"/>
              <a:t> mat Iaith </a:t>
            </a:r>
            <a:r>
              <a:rPr lang="en-GB" sz="1400" dirty="0" err="1"/>
              <a:t>gyda’r</a:t>
            </a:r>
            <a:r>
              <a:rPr lang="en-GB" sz="1400" dirty="0"/>
              <a:t> plant.“</a:t>
            </a:r>
            <a:r>
              <a:rPr lang="en-GB" sz="1400" dirty="0" err="1">
                <a:solidFill>
                  <a:srgbClr val="0070C0"/>
                </a:solidFill>
              </a:rPr>
              <a:t>Ydych</a:t>
            </a:r>
            <a:r>
              <a:rPr lang="en-GB" sz="1400" dirty="0">
                <a:solidFill>
                  <a:srgbClr val="0070C0"/>
                </a:solidFill>
              </a:rPr>
              <a:t> chi </a:t>
            </a:r>
            <a:r>
              <a:rPr lang="en-GB" sz="1400" dirty="0" err="1">
                <a:solidFill>
                  <a:srgbClr val="0070C0"/>
                </a:solidFill>
              </a:rPr>
              <a:t>bawb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yn</a:t>
            </a:r>
            <a:r>
              <a:rPr lang="en-GB" sz="1400" dirty="0">
                <a:solidFill>
                  <a:srgbClr val="0070C0"/>
                </a:solidFill>
              </a:rPr>
              <a:t> </a:t>
            </a:r>
            <a:r>
              <a:rPr lang="en-GB" sz="1400" dirty="0" err="1">
                <a:solidFill>
                  <a:srgbClr val="0070C0"/>
                </a:solidFill>
              </a:rPr>
              <a:t>deall</a:t>
            </a:r>
            <a:r>
              <a:rPr lang="en-GB" sz="1400" dirty="0">
                <a:solidFill>
                  <a:srgbClr val="0070C0"/>
                </a:solidFill>
              </a:rPr>
              <a:t>?”</a:t>
            </a:r>
            <a:endParaRPr lang="en-GB" sz="1400" dirty="0"/>
          </a:p>
          <a:p>
            <a:pPr>
              <a:lnSpc>
                <a:spcPts val="1680"/>
              </a:lnSpc>
            </a:pPr>
            <a:endParaRPr lang="en-GB" sz="1400" dirty="0"/>
          </a:p>
          <a:p>
            <a:pPr>
              <a:lnSpc>
                <a:spcPts val="1680"/>
              </a:lnSpc>
            </a:pPr>
            <a:r>
              <a:rPr lang="en-GB" sz="1400" dirty="0"/>
              <a:t>-</a:t>
            </a:r>
            <a:r>
              <a:rPr lang="en-GB" sz="1400" dirty="0" err="1"/>
              <a:t>Nawr</a:t>
            </a:r>
            <a:r>
              <a:rPr lang="en-GB" sz="1400" dirty="0"/>
              <a:t> </a:t>
            </a:r>
            <a:r>
              <a:rPr lang="en-GB" sz="1400" dirty="0" err="1"/>
              <a:t>chwarea</a:t>
            </a:r>
            <a:r>
              <a:rPr lang="en-GB" sz="1400" dirty="0"/>
              <a:t> g</a:t>
            </a:r>
            <a:r>
              <a:rPr kumimoji="0" lang="cy-GB" altLang="en-US" sz="1400" b="0" i="0" u="none" strike="noStrike" cap="none" normalizeH="0" baseline="0" dirty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ê</a:t>
            </a:r>
            <a:r>
              <a:rPr lang="en-GB" sz="1400" dirty="0"/>
              <a:t>m ‘</a:t>
            </a:r>
            <a:r>
              <a:rPr lang="en-GB" sz="1400" i="1" dirty="0" err="1"/>
              <a:t>Bwyd</a:t>
            </a:r>
            <a:r>
              <a:rPr lang="en-GB" sz="1400" i="1" dirty="0"/>
              <a:t> a </a:t>
            </a:r>
            <a:r>
              <a:rPr lang="en-GB" sz="1400" i="1" dirty="0" err="1"/>
              <a:t>Diod</a:t>
            </a:r>
            <a:r>
              <a:rPr lang="en-GB" sz="1400" dirty="0"/>
              <a:t>’. </a:t>
            </a:r>
          </a:p>
          <a:p>
            <a:pPr>
              <a:lnSpc>
                <a:spcPts val="1680"/>
              </a:lnSpc>
            </a:pPr>
            <a:endParaRPr lang="en-GB" sz="1400" dirty="0"/>
          </a:p>
          <a:p>
            <a:pPr>
              <a:lnSpc>
                <a:spcPts val="1680"/>
              </a:lnSpc>
            </a:pPr>
            <a:r>
              <a:rPr lang="en-GB" sz="1400" dirty="0"/>
              <a:t>-</a:t>
            </a:r>
            <a:r>
              <a:rPr lang="en-GB" sz="1400" dirty="0" err="1"/>
              <a:t>Cofia</a:t>
            </a:r>
            <a:r>
              <a:rPr lang="en-GB" sz="1400" dirty="0"/>
              <a:t>, </a:t>
            </a:r>
            <a:r>
              <a:rPr lang="en-GB" sz="1400" dirty="0" err="1"/>
              <a:t>dydy</a:t>
            </a:r>
            <a:r>
              <a:rPr lang="en-GB" sz="1400" dirty="0"/>
              <a:t> Ben </a:t>
            </a:r>
            <a:r>
              <a:rPr lang="en-GB" sz="1400" dirty="0" err="1"/>
              <a:t>ddim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hoffi</a:t>
            </a:r>
            <a:r>
              <a:rPr lang="en-GB" sz="1400" dirty="0"/>
              <a:t> colli!</a:t>
            </a:r>
          </a:p>
          <a:p>
            <a:pPr>
              <a:lnSpc>
                <a:spcPts val="1680"/>
              </a:lnSpc>
            </a:pPr>
            <a:endParaRPr lang="en-GB" sz="1400" dirty="0"/>
          </a:p>
          <a:p>
            <a:pPr>
              <a:lnSpc>
                <a:spcPts val="1680"/>
              </a:lnSpc>
            </a:pPr>
            <a:r>
              <a:rPr lang="en-GB" sz="1400" dirty="0"/>
              <a:t>-</a:t>
            </a:r>
            <a:r>
              <a:rPr lang="en-GB" sz="1400" dirty="0" err="1"/>
              <a:t>Mwynha</a:t>
            </a:r>
            <a:r>
              <a:rPr lang="en-GB" sz="1400" dirty="0"/>
              <a:t>! </a:t>
            </a:r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C45421-3D52-03C0-16F6-6436E8A0FC7B}"/>
              </a:ext>
            </a:extLst>
          </p:cNvPr>
          <p:cNvSpPr txBox="1"/>
          <p:nvPr/>
        </p:nvSpPr>
        <p:spPr>
          <a:xfrm>
            <a:off x="4973783" y="669946"/>
            <a:ext cx="2855700" cy="20313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Gorchmynion</a:t>
            </a:r>
            <a:r>
              <a:rPr lang="en-GB" sz="1400" b="1" u="sng" dirty="0"/>
              <a:t>:</a:t>
            </a:r>
          </a:p>
          <a:p>
            <a:endParaRPr lang="en-GB" sz="1400" dirty="0"/>
          </a:p>
          <a:p>
            <a:r>
              <a:rPr lang="en-GB" sz="1400" dirty="0" err="1"/>
              <a:t>Eistedda</a:t>
            </a:r>
            <a:r>
              <a:rPr lang="en-GB" sz="1400" dirty="0"/>
              <a:t> / </a:t>
            </a:r>
            <a:r>
              <a:rPr lang="en-GB" sz="1400" dirty="0" err="1"/>
              <a:t>Eisteddwch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dawel</a:t>
            </a:r>
            <a:r>
              <a:rPr lang="en-GB" sz="1400" dirty="0"/>
              <a:t>. </a:t>
            </a:r>
          </a:p>
          <a:p>
            <a:r>
              <a:rPr lang="en-GB" sz="1400" dirty="0" err="1"/>
              <a:t>Gwranda</a:t>
            </a:r>
            <a:r>
              <a:rPr lang="en-GB" sz="1400" dirty="0"/>
              <a:t> / </a:t>
            </a:r>
            <a:r>
              <a:rPr lang="en-GB" sz="1400" dirty="0" err="1"/>
              <a:t>Gwrandewch</a:t>
            </a:r>
            <a:r>
              <a:rPr lang="en-GB" sz="1400" dirty="0"/>
              <a:t> arna </a:t>
            </a:r>
            <a:r>
              <a:rPr lang="en-GB" sz="1400" dirty="0" err="1"/>
              <a:t>i</a:t>
            </a:r>
            <a:r>
              <a:rPr lang="en-GB" sz="1400" dirty="0"/>
              <a:t>. </a:t>
            </a:r>
          </a:p>
          <a:p>
            <a:r>
              <a:rPr lang="en-GB" sz="1400" dirty="0" err="1"/>
              <a:t>Siarada</a:t>
            </a:r>
            <a:r>
              <a:rPr lang="en-GB" sz="1400" dirty="0"/>
              <a:t> / </a:t>
            </a:r>
            <a:r>
              <a:rPr lang="en-GB" sz="1400" dirty="0" err="1"/>
              <a:t>Siaradwch</a:t>
            </a:r>
            <a:r>
              <a:rPr lang="en-GB" sz="1400" dirty="0"/>
              <a:t> </a:t>
            </a:r>
            <a:r>
              <a:rPr lang="en-GB" sz="1400" dirty="0" err="1"/>
              <a:t>gyda</a:t>
            </a:r>
            <a:r>
              <a:rPr lang="en-GB" sz="1400" dirty="0"/>
              <a:t> </a:t>
            </a:r>
            <a:r>
              <a:rPr lang="en-GB" sz="1400" dirty="0" err="1"/>
              <a:t>grŵp</a:t>
            </a:r>
            <a:r>
              <a:rPr lang="en-GB" sz="1400" dirty="0"/>
              <a:t>. </a:t>
            </a:r>
          </a:p>
          <a:p>
            <a:r>
              <a:rPr lang="en-GB" sz="1400" dirty="0" err="1"/>
              <a:t>Tafla</a:t>
            </a:r>
            <a:r>
              <a:rPr lang="en-GB" sz="1400" dirty="0"/>
              <a:t>/</a:t>
            </a:r>
            <a:r>
              <a:rPr lang="en-GB" sz="1400" dirty="0" err="1"/>
              <a:t>Taflwch</a:t>
            </a:r>
            <a:r>
              <a:rPr lang="en-GB" sz="1400" dirty="0"/>
              <a:t> y dis.</a:t>
            </a:r>
          </a:p>
          <a:p>
            <a:r>
              <a:rPr lang="en-GB" sz="1400" dirty="0" err="1"/>
              <a:t>Symuda</a:t>
            </a:r>
            <a:r>
              <a:rPr lang="en-GB" sz="1400" dirty="0"/>
              <a:t>/</a:t>
            </a:r>
            <a:r>
              <a:rPr lang="en-GB" sz="1400" dirty="0" err="1"/>
              <a:t>Symudwch</a:t>
            </a:r>
            <a:r>
              <a:rPr lang="en-GB" sz="1400" dirty="0"/>
              <a:t> y </a:t>
            </a:r>
            <a:r>
              <a:rPr lang="en-GB" sz="1400" dirty="0" err="1"/>
              <a:t>cownter</a:t>
            </a:r>
            <a:r>
              <a:rPr lang="en-GB" sz="1400" dirty="0"/>
              <a:t>.</a:t>
            </a:r>
          </a:p>
          <a:p>
            <a:endParaRPr lang="en-GB" sz="1400" dirty="0"/>
          </a:p>
          <a:p>
            <a:pPr algn="ctr"/>
            <a:endParaRPr lang="en-GB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924998-F938-57A3-18C8-DF116605F190}"/>
              </a:ext>
            </a:extLst>
          </p:cNvPr>
          <p:cNvSpPr txBox="1"/>
          <p:nvPr/>
        </p:nvSpPr>
        <p:spPr>
          <a:xfrm>
            <a:off x="8489240" y="2413337"/>
            <a:ext cx="2855700" cy="20313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Deyfnydda’r</a:t>
            </a:r>
            <a:r>
              <a:rPr lang="en-GB" sz="1400" b="1" u="sng" dirty="0"/>
              <a:t> </a:t>
            </a:r>
            <a:r>
              <a:rPr lang="en-GB" sz="1400" b="1" u="sng" dirty="0" err="1"/>
              <a:t>patrymau</a:t>
            </a:r>
            <a:r>
              <a:rPr lang="en-GB" sz="1400" b="1" u="sng" dirty="0"/>
              <a:t> </a:t>
            </a:r>
            <a:r>
              <a:rPr lang="en-GB" sz="1400" b="1" u="sng" dirty="0" err="1"/>
              <a:t>gyda</a:t>
            </a:r>
            <a:r>
              <a:rPr lang="en-GB" sz="1400" b="1" u="sng" dirty="0"/>
              <a:t> </a:t>
            </a:r>
            <a:r>
              <a:rPr lang="en-GB" sz="1400" b="1" u="sng" dirty="0" err="1"/>
              <a:t>blant</a:t>
            </a:r>
            <a:r>
              <a:rPr lang="en-GB" sz="1400" b="1" u="sng" dirty="0"/>
              <a:t>:</a:t>
            </a:r>
          </a:p>
          <a:p>
            <a:endParaRPr lang="en-GB" sz="1400" dirty="0"/>
          </a:p>
          <a:p>
            <a:r>
              <a:rPr lang="en-GB" sz="1400" dirty="0" err="1"/>
              <a:t>Tro</a:t>
            </a:r>
            <a:r>
              <a:rPr lang="en-GB" sz="1400" dirty="0"/>
              <a:t> </a:t>
            </a:r>
            <a:r>
              <a:rPr lang="en-GB" sz="1400" dirty="0" err="1"/>
              <a:t>pwy</a:t>
            </a:r>
            <a:r>
              <a:rPr lang="en-GB" sz="1400" dirty="0"/>
              <a:t> </a:t>
            </a:r>
            <a:r>
              <a:rPr lang="en-GB" sz="1400" dirty="0" err="1"/>
              <a:t>sy</a:t>
            </a:r>
            <a:r>
              <a:rPr lang="en-GB" sz="1400" dirty="0"/>
              <a:t> </a:t>
            </a:r>
            <a:r>
              <a:rPr lang="en-GB" sz="1400" dirty="0" err="1"/>
              <a:t>nesaf</a:t>
            </a:r>
            <a:r>
              <a:rPr lang="en-GB" sz="1400" dirty="0"/>
              <a:t>?</a:t>
            </a:r>
          </a:p>
          <a:p>
            <a:r>
              <a:rPr lang="en-GB" sz="1400" dirty="0" err="1"/>
              <a:t>Tro</a:t>
            </a:r>
            <a:r>
              <a:rPr lang="en-GB" sz="1400" dirty="0"/>
              <a:t> ____ </a:t>
            </a:r>
            <a:r>
              <a:rPr lang="en-GB" sz="1400" dirty="0" err="1"/>
              <a:t>sy</a:t>
            </a:r>
            <a:r>
              <a:rPr lang="en-GB" sz="1400" dirty="0"/>
              <a:t> </a:t>
            </a:r>
            <a:r>
              <a:rPr lang="en-GB" sz="1400" dirty="0" err="1"/>
              <a:t>nesaf</a:t>
            </a:r>
            <a:r>
              <a:rPr lang="en-GB" sz="1400" dirty="0"/>
              <a:t>. </a:t>
            </a:r>
          </a:p>
          <a:p>
            <a:r>
              <a:rPr lang="en-GB" sz="1400" dirty="0"/>
              <a:t>Dy </a:t>
            </a:r>
            <a:r>
              <a:rPr lang="en-GB" sz="1400" dirty="0" err="1"/>
              <a:t>dro</a:t>
            </a:r>
            <a:r>
              <a:rPr lang="en-GB" sz="1400" dirty="0"/>
              <a:t> di </a:t>
            </a:r>
            <a:r>
              <a:rPr lang="en-GB" sz="1400" dirty="0" err="1"/>
              <a:t>nawr</a:t>
            </a:r>
            <a:r>
              <a:rPr lang="en-GB" sz="1400" dirty="0"/>
              <a:t>.</a:t>
            </a:r>
          </a:p>
          <a:p>
            <a:r>
              <a:rPr lang="en-GB" sz="1400" dirty="0" err="1"/>
              <a:t>Gwna</a:t>
            </a:r>
            <a:r>
              <a:rPr lang="en-GB" sz="1400" dirty="0"/>
              <a:t> </a:t>
            </a:r>
            <a:r>
              <a:rPr lang="en-GB" sz="1400" dirty="0" err="1"/>
              <a:t>dy</a:t>
            </a:r>
            <a:r>
              <a:rPr lang="en-GB" sz="1400" dirty="0"/>
              <a:t> </a:t>
            </a:r>
            <a:r>
              <a:rPr lang="en-GB" sz="1400" dirty="0" err="1"/>
              <a:t>orau</a:t>
            </a:r>
            <a:r>
              <a:rPr lang="en-GB" sz="1400" dirty="0"/>
              <a:t>.</a:t>
            </a:r>
          </a:p>
          <a:p>
            <a:r>
              <a:rPr lang="en-GB" sz="1400" dirty="0" err="1"/>
              <a:t>Gwnewch</a:t>
            </a:r>
            <a:r>
              <a:rPr lang="en-GB" sz="1400" dirty="0"/>
              <a:t> </a:t>
            </a:r>
            <a:r>
              <a:rPr lang="en-GB" sz="1400" dirty="0" err="1"/>
              <a:t>eich</a:t>
            </a:r>
            <a:r>
              <a:rPr lang="en-GB" sz="1400" dirty="0"/>
              <a:t> </a:t>
            </a:r>
            <a:r>
              <a:rPr lang="en-GB" sz="1400" dirty="0" err="1"/>
              <a:t>gorau</a:t>
            </a:r>
            <a:r>
              <a:rPr lang="en-GB" sz="1400" dirty="0"/>
              <a:t>.  </a:t>
            </a:r>
          </a:p>
          <a:p>
            <a:pPr algn="ctr"/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038254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FEFB40F-8DDF-9B1B-A284-F7E975D92064}"/>
              </a:ext>
            </a:extLst>
          </p:cNvPr>
          <p:cNvSpPr txBox="1"/>
          <p:nvPr/>
        </p:nvSpPr>
        <p:spPr>
          <a:xfrm>
            <a:off x="4416426" y="-16928"/>
            <a:ext cx="13291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Mat Iaith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9DBE20-78C7-C6A5-8022-5BA5DC1E03E8}"/>
              </a:ext>
            </a:extLst>
          </p:cNvPr>
          <p:cNvSpPr txBox="1"/>
          <p:nvPr/>
        </p:nvSpPr>
        <p:spPr>
          <a:xfrm>
            <a:off x="3095206" y="1546647"/>
            <a:ext cx="1297224" cy="397031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err="1"/>
              <a:t>Geirfa</a:t>
            </a:r>
            <a:endParaRPr lang="en-GB" sz="1400" b="1" u="sng" dirty="0"/>
          </a:p>
          <a:p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Losin</a:t>
            </a:r>
            <a:endParaRPr lang="en-GB" sz="1400" dirty="0"/>
          </a:p>
          <a:p>
            <a:r>
              <a:rPr lang="en-GB" sz="1400" dirty="0"/>
              <a:t>-Caws</a:t>
            </a:r>
          </a:p>
          <a:p>
            <a:r>
              <a:rPr lang="en-GB" sz="1400" dirty="0"/>
              <a:t>-</a:t>
            </a:r>
            <a:r>
              <a:rPr lang="en-GB" sz="1400" dirty="0" err="1"/>
              <a:t>Tatws</a:t>
            </a:r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Brechdanu</a:t>
            </a:r>
            <a:endParaRPr lang="en-GB" sz="1400" dirty="0"/>
          </a:p>
          <a:p>
            <a:r>
              <a:rPr lang="en-GB" sz="1400" dirty="0"/>
              <a:t>-Banana</a:t>
            </a:r>
          </a:p>
          <a:p>
            <a:r>
              <a:rPr lang="en-GB" sz="1400" dirty="0"/>
              <a:t>-Sudd </a:t>
            </a:r>
            <a:r>
              <a:rPr lang="en-GB" sz="1400" dirty="0" err="1"/>
              <a:t>afal</a:t>
            </a:r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Bisgedi</a:t>
            </a:r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Grawnwin</a:t>
            </a:r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Cacen</a:t>
            </a:r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Llysiau</a:t>
            </a:r>
            <a:endParaRPr lang="en-GB" sz="1400" dirty="0"/>
          </a:p>
          <a:p>
            <a:r>
              <a:rPr lang="en-GB" sz="1400" dirty="0"/>
              <a:t>-Moron</a:t>
            </a:r>
          </a:p>
          <a:p>
            <a:r>
              <a:rPr lang="en-GB" sz="1400" dirty="0"/>
              <a:t>-Pasta</a:t>
            </a:r>
          </a:p>
          <a:p>
            <a:r>
              <a:rPr lang="en-GB" sz="1400" dirty="0"/>
              <a:t>-</a:t>
            </a:r>
            <a:r>
              <a:rPr lang="en-GB" sz="1400" dirty="0" err="1"/>
              <a:t>Mefus</a:t>
            </a:r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Dwr</a:t>
            </a:r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Pysgod</a:t>
            </a:r>
            <a:endParaRPr lang="en-GB" sz="1400" dirty="0"/>
          </a:p>
          <a:p>
            <a:r>
              <a:rPr lang="en-GB" sz="1400" dirty="0"/>
              <a:t>-</a:t>
            </a:r>
            <a:r>
              <a:rPr lang="en-GB" sz="1400" dirty="0" err="1"/>
              <a:t>Ysgytlaeth</a:t>
            </a:r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4E2810-8484-4B18-7DBB-D14FFD389338}"/>
              </a:ext>
            </a:extLst>
          </p:cNvPr>
          <p:cNvSpPr txBox="1"/>
          <p:nvPr/>
        </p:nvSpPr>
        <p:spPr>
          <a:xfrm>
            <a:off x="126432" y="2898649"/>
            <a:ext cx="2877281" cy="181588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err="1"/>
              <a:t>Patrymau</a:t>
            </a:r>
            <a:endParaRPr lang="en-GB" sz="1400" b="1" u="sng" dirty="0"/>
          </a:p>
          <a:p>
            <a:pPr algn="ctr"/>
            <a:endParaRPr lang="en-GB" sz="1400" b="1" u="sng" dirty="0"/>
          </a:p>
          <a:p>
            <a:r>
              <a:rPr lang="en-GB" sz="1400" dirty="0" err="1"/>
              <a:t>Rydw</a:t>
            </a:r>
            <a:r>
              <a:rPr lang="en-GB" sz="1400" dirty="0"/>
              <a:t> </a:t>
            </a:r>
            <a:r>
              <a:rPr lang="en-GB" sz="1400" dirty="0" err="1"/>
              <a:t>i’n</a:t>
            </a:r>
            <a:r>
              <a:rPr lang="en-GB" sz="1400" dirty="0"/>
              <a:t> </a:t>
            </a:r>
            <a:r>
              <a:rPr lang="en-GB" sz="1400" dirty="0" err="1"/>
              <a:t>hoffi</a:t>
            </a:r>
            <a:r>
              <a:rPr lang="en-GB" sz="1400" dirty="0"/>
              <a:t> </a:t>
            </a:r>
            <a:r>
              <a:rPr lang="en-GB" sz="1400" dirty="0" err="1"/>
              <a:t>bwyta</a:t>
            </a:r>
            <a:r>
              <a:rPr lang="en-GB" sz="1400" dirty="0"/>
              <a:t> / </a:t>
            </a:r>
            <a:r>
              <a:rPr lang="en-GB" sz="1400" dirty="0" err="1"/>
              <a:t>yfed</a:t>
            </a:r>
            <a:r>
              <a:rPr lang="en-GB" sz="1400" dirty="0"/>
              <a:t> …</a:t>
            </a:r>
          </a:p>
          <a:p>
            <a:endParaRPr lang="en-GB" sz="1400" dirty="0"/>
          </a:p>
          <a:p>
            <a:r>
              <a:rPr lang="en-GB" sz="1400" dirty="0" err="1"/>
              <a:t>Dydw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</a:t>
            </a:r>
            <a:r>
              <a:rPr lang="en-GB" sz="1400" dirty="0" err="1"/>
              <a:t>ddim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hoffi</a:t>
            </a:r>
            <a:r>
              <a:rPr lang="en-GB" sz="1400" dirty="0"/>
              <a:t> </a:t>
            </a:r>
            <a:r>
              <a:rPr lang="en-GB" sz="1400" dirty="0" err="1"/>
              <a:t>bwyta</a:t>
            </a:r>
            <a:r>
              <a:rPr lang="en-GB" sz="1400" dirty="0"/>
              <a:t> / </a:t>
            </a:r>
            <a:r>
              <a:rPr lang="en-GB" sz="1400" dirty="0" err="1"/>
              <a:t>yfed</a:t>
            </a:r>
            <a:r>
              <a:rPr lang="en-GB" sz="1400" dirty="0"/>
              <a:t>…</a:t>
            </a:r>
          </a:p>
          <a:p>
            <a:endParaRPr lang="en-GB" sz="1400" dirty="0"/>
          </a:p>
          <a:p>
            <a:r>
              <a:rPr lang="en-GB" sz="1400" dirty="0" err="1"/>
              <a:t>Fy</a:t>
            </a:r>
            <a:r>
              <a:rPr lang="en-GB" sz="1400" dirty="0"/>
              <a:t> </a:t>
            </a:r>
            <a:r>
              <a:rPr lang="en-GB" sz="1400" dirty="0" err="1"/>
              <a:t>hoff</a:t>
            </a:r>
            <a:r>
              <a:rPr lang="en-GB" sz="1400" dirty="0"/>
              <a:t> </a:t>
            </a:r>
            <a:r>
              <a:rPr lang="en-GB" sz="1400" dirty="0" err="1"/>
              <a:t>fwyd</a:t>
            </a:r>
            <a:r>
              <a:rPr lang="en-GB" sz="1400" dirty="0"/>
              <a:t> /</a:t>
            </a:r>
            <a:r>
              <a:rPr lang="en-GB" sz="1400" dirty="0" err="1"/>
              <a:t>yfed</a:t>
            </a:r>
            <a:r>
              <a:rPr lang="en-GB" sz="1400" dirty="0"/>
              <a:t> </a:t>
            </a:r>
            <a:r>
              <a:rPr lang="en-GB" sz="1400" dirty="0" err="1"/>
              <a:t>ydy</a:t>
            </a:r>
            <a:r>
              <a:rPr lang="en-GB" sz="1400" dirty="0"/>
              <a:t>…</a:t>
            </a:r>
          </a:p>
          <a:p>
            <a:endParaRPr lang="en-GB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70A35E-81E3-DC7C-F285-088B7780BC52}"/>
              </a:ext>
            </a:extLst>
          </p:cNvPr>
          <p:cNvSpPr txBox="1"/>
          <p:nvPr/>
        </p:nvSpPr>
        <p:spPr>
          <a:xfrm>
            <a:off x="4628068" y="1580502"/>
            <a:ext cx="3654258" cy="372409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…</a:t>
            </a:r>
            <a:r>
              <a:rPr lang="en-GB" sz="1400" b="1" u="sng" dirty="0" err="1"/>
              <a:t>achos</a:t>
            </a:r>
            <a:r>
              <a:rPr lang="en-GB" sz="1400" b="1" u="sng" dirty="0"/>
              <a:t>…</a:t>
            </a:r>
          </a:p>
          <a:p>
            <a:r>
              <a:rPr lang="en-GB" sz="1400" b="1" u="sng" dirty="0"/>
              <a:t>                </a:t>
            </a:r>
          </a:p>
          <a:p>
            <a:r>
              <a:rPr lang="en-GB" sz="1400" b="1" dirty="0"/>
              <a:t>	</a:t>
            </a:r>
            <a:r>
              <a:rPr lang="en-GB" sz="1400" dirty="0"/>
              <a:t>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mae’n</a:t>
            </a:r>
            <a:r>
              <a:rPr lang="en-GB" sz="1400" dirty="0"/>
              <a:t> </a:t>
            </a:r>
            <a:r>
              <a:rPr lang="en-GB" sz="1400" dirty="0" err="1">
                <a:highlight>
                  <a:srgbClr val="FFFF00"/>
                </a:highlight>
              </a:rPr>
              <a:t>f</a:t>
            </a:r>
            <a:r>
              <a:rPr lang="en-GB" sz="1400" dirty="0" err="1"/>
              <a:t>lasus</a:t>
            </a:r>
            <a:r>
              <a:rPr lang="en-GB" sz="1400" dirty="0"/>
              <a:t>.</a:t>
            </a:r>
          </a:p>
          <a:p>
            <a:r>
              <a:rPr lang="en-GB" sz="1400" dirty="0"/>
              <a:t>	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mae’n</a:t>
            </a:r>
            <a:r>
              <a:rPr lang="en-GB" sz="1400" dirty="0"/>
              <a:t> </a:t>
            </a:r>
            <a:r>
              <a:rPr lang="en-GB" sz="1400" dirty="0" err="1">
                <a:highlight>
                  <a:srgbClr val="FFFF00"/>
                </a:highlight>
              </a:rPr>
              <a:t>f</a:t>
            </a:r>
            <a:r>
              <a:rPr lang="en-GB" sz="1400" dirty="0" err="1"/>
              <a:t>elys</a:t>
            </a:r>
            <a:r>
              <a:rPr lang="en-GB" sz="1400" dirty="0"/>
              <a:t>.</a:t>
            </a:r>
          </a:p>
          <a:p>
            <a:r>
              <a:rPr lang="en-GB" sz="1400" dirty="0"/>
              <a:t>	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mae’n</a:t>
            </a:r>
            <a:r>
              <a:rPr lang="en-GB" sz="1400" dirty="0"/>
              <a:t> </a:t>
            </a:r>
            <a:r>
              <a:rPr lang="en-GB" sz="1400" dirty="0" err="1"/>
              <a:t>hyfryd</a:t>
            </a:r>
            <a:r>
              <a:rPr lang="en-GB" sz="1400" dirty="0"/>
              <a:t>.</a:t>
            </a:r>
          </a:p>
          <a:p>
            <a:r>
              <a:rPr lang="en-GB" sz="1400" dirty="0"/>
              <a:t>	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maen</a:t>
            </a:r>
            <a:r>
              <a:rPr lang="en-GB" sz="1400" dirty="0"/>
              <a:t> </a:t>
            </a:r>
            <a:r>
              <a:rPr lang="en-GB" sz="1400" dirty="0" err="1"/>
              <a:t>nhw’n</a:t>
            </a:r>
            <a:r>
              <a:rPr lang="en-GB" sz="1400" dirty="0"/>
              <a:t> </a:t>
            </a:r>
            <a:r>
              <a:rPr lang="en-GB" sz="1400" dirty="0" err="1"/>
              <a:t>iachus</a:t>
            </a:r>
            <a:r>
              <a:rPr lang="en-GB" sz="1400" dirty="0"/>
              <a:t>.</a:t>
            </a:r>
          </a:p>
          <a:p>
            <a:r>
              <a:rPr lang="en-GB" sz="1400" dirty="0"/>
              <a:t>	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maen</a:t>
            </a:r>
            <a:r>
              <a:rPr lang="en-GB" sz="1400" dirty="0"/>
              <a:t> </a:t>
            </a:r>
            <a:r>
              <a:rPr lang="en-GB" sz="1400" dirty="0" err="1"/>
              <a:t>nhw’n</a:t>
            </a:r>
            <a:r>
              <a:rPr lang="en-GB" sz="1400" dirty="0"/>
              <a:t> </a:t>
            </a:r>
            <a:r>
              <a:rPr lang="en-GB" sz="1400" dirty="0" err="1">
                <a:highlight>
                  <a:srgbClr val="FFFF00"/>
                </a:highlight>
              </a:rPr>
              <a:t>dd</a:t>
            </a:r>
            <a:r>
              <a:rPr lang="en-GB" sz="1400" dirty="0" err="1"/>
              <a:t>a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chi.</a:t>
            </a:r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dirty="0"/>
              <a:t>  	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mae’n</a:t>
            </a:r>
            <a:r>
              <a:rPr lang="en-GB" sz="1400" dirty="0"/>
              <a:t> </a:t>
            </a:r>
            <a:r>
              <a:rPr lang="en-GB" sz="1400" dirty="0" err="1">
                <a:highlight>
                  <a:srgbClr val="FFFF00"/>
                </a:highlight>
              </a:rPr>
              <a:t>dd</a:t>
            </a:r>
            <a:r>
              <a:rPr lang="en-GB" sz="1400" dirty="0" err="1"/>
              <a:t>i-flas</a:t>
            </a:r>
            <a:r>
              <a:rPr lang="en-GB" sz="1400" dirty="0"/>
              <a:t>. </a:t>
            </a:r>
          </a:p>
          <a:p>
            <a:r>
              <a:rPr lang="en-GB" sz="1400" dirty="0"/>
              <a:t>	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mae’n</a:t>
            </a:r>
            <a:r>
              <a:rPr lang="en-GB" sz="1400" dirty="0"/>
              <a:t> </a:t>
            </a:r>
            <a:r>
              <a:rPr lang="en-GB" sz="1400" dirty="0" err="1"/>
              <a:t>ych</a:t>
            </a:r>
            <a:r>
              <a:rPr lang="en-GB" sz="1400" dirty="0"/>
              <a:t> a fi!</a:t>
            </a:r>
          </a:p>
          <a:p>
            <a:r>
              <a:rPr lang="en-GB" sz="1400" dirty="0"/>
              <a:t>	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mae’n</a:t>
            </a:r>
            <a:r>
              <a:rPr lang="en-GB" sz="1400" dirty="0"/>
              <a:t> </a:t>
            </a:r>
            <a:r>
              <a:rPr lang="en-GB" sz="1400" dirty="0" err="1"/>
              <a:t>ofnadwy</a:t>
            </a:r>
            <a:r>
              <a:rPr lang="en-GB" sz="1400" dirty="0"/>
              <a:t>.</a:t>
            </a:r>
          </a:p>
          <a:p>
            <a:r>
              <a:rPr lang="en-GB" sz="1400" dirty="0"/>
              <a:t>	…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maen</a:t>
            </a:r>
            <a:r>
              <a:rPr lang="en-GB" sz="1400" dirty="0"/>
              <a:t> </a:t>
            </a:r>
            <a:r>
              <a:rPr lang="en-GB" sz="1400" dirty="0" err="1"/>
              <a:t>nhw’n</a:t>
            </a:r>
            <a:r>
              <a:rPr lang="en-GB" sz="1400" dirty="0"/>
              <a:t> </a:t>
            </a:r>
            <a:r>
              <a:rPr lang="en-GB" sz="1400" dirty="0" err="1">
                <a:highlight>
                  <a:srgbClr val="FFFF00"/>
                </a:highlight>
              </a:rPr>
              <a:t>dd</a:t>
            </a:r>
            <a:r>
              <a:rPr lang="en-GB" sz="1400" dirty="0" err="1"/>
              <a:t>rwg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chi.</a:t>
            </a:r>
          </a:p>
          <a:p>
            <a:endParaRPr lang="en-GB" b="1" u="sng" dirty="0"/>
          </a:p>
          <a:p>
            <a:r>
              <a:rPr lang="en-GB" b="1" dirty="0"/>
              <a:t>         </a:t>
            </a:r>
            <a:r>
              <a:rPr lang="en-GB" b="1" u="sng" dirty="0" err="1">
                <a:highlight>
                  <a:srgbClr val="FFFF00"/>
                </a:highlight>
              </a:rPr>
              <a:t>Cofiwch</a:t>
            </a:r>
            <a:r>
              <a:rPr lang="en-GB" b="1" u="sng" dirty="0">
                <a:highlight>
                  <a:srgbClr val="FFFF00"/>
                </a:highlight>
              </a:rPr>
              <a:t>, </a:t>
            </a:r>
            <a:r>
              <a:rPr lang="en-GB" b="1" u="sng" dirty="0" err="1">
                <a:highlight>
                  <a:srgbClr val="FFFF00"/>
                </a:highlight>
              </a:rPr>
              <a:t>treiglad</a:t>
            </a:r>
            <a:r>
              <a:rPr lang="en-GB" b="1" u="sng" dirty="0">
                <a:highlight>
                  <a:srgbClr val="FFFF00"/>
                </a:highlight>
              </a:rPr>
              <a:t> </a:t>
            </a:r>
            <a:r>
              <a:rPr lang="en-GB" b="1" u="sng" dirty="0" err="1">
                <a:highlight>
                  <a:srgbClr val="FFFF00"/>
                </a:highlight>
              </a:rPr>
              <a:t>meddal</a:t>
            </a:r>
            <a:r>
              <a:rPr lang="en-GB" b="1" u="sng" dirty="0">
                <a:highlight>
                  <a:srgbClr val="FFFF00"/>
                </a:highlight>
              </a:rPr>
              <a:t>!</a:t>
            </a:r>
          </a:p>
          <a:p>
            <a:endParaRPr lang="en-GB" dirty="0"/>
          </a:p>
        </p:txBody>
      </p:sp>
      <p:pic>
        <p:nvPicPr>
          <p:cNvPr id="13" name="Picture 12" descr="A green check mark on a black background&#10;&#10;Description automatically generated">
            <a:extLst>
              <a:ext uri="{FF2B5EF4-FFF2-40B4-BE49-F238E27FC236}">
                <a16:creationId xmlns:a16="http://schemas.microsoft.com/office/drawing/2014/main" id="{CB3F7C48-A960-5008-C7AE-01843E65DA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820252" y="2547170"/>
            <a:ext cx="521526" cy="455668"/>
          </a:xfrm>
          <a:prstGeom prst="rect">
            <a:avLst/>
          </a:prstGeom>
        </p:spPr>
      </p:pic>
      <p:pic>
        <p:nvPicPr>
          <p:cNvPr id="15" name="Picture 14" descr="A red x on a black background&#10;&#10;Description automatically generated">
            <a:extLst>
              <a:ext uri="{FF2B5EF4-FFF2-40B4-BE49-F238E27FC236}">
                <a16:creationId xmlns:a16="http://schemas.microsoft.com/office/drawing/2014/main" id="{20157CC9-2A6D-CED3-E093-69BB08CC4D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835788" y="3899624"/>
            <a:ext cx="484453" cy="48445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C0665AB-ACFD-F1F1-FF67-D4D73B279840}"/>
              </a:ext>
            </a:extLst>
          </p:cNvPr>
          <p:cNvSpPr txBox="1"/>
          <p:nvPr/>
        </p:nvSpPr>
        <p:spPr>
          <a:xfrm>
            <a:off x="3152045" y="5660943"/>
            <a:ext cx="5187120" cy="95410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err="1"/>
              <a:t>E.e</a:t>
            </a:r>
            <a:endParaRPr lang="en-GB" sz="1400" b="1" u="sng" dirty="0"/>
          </a:p>
          <a:p>
            <a:r>
              <a:rPr lang="en-GB" sz="1400" dirty="0" err="1"/>
              <a:t>Rydw</a:t>
            </a:r>
            <a:r>
              <a:rPr lang="en-GB" sz="1400" dirty="0"/>
              <a:t> </a:t>
            </a:r>
            <a:r>
              <a:rPr lang="en-GB" sz="1400" dirty="0" err="1"/>
              <a:t>i’n</a:t>
            </a:r>
            <a:r>
              <a:rPr lang="en-GB" sz="1400" dirty="0"/>
              <a:t> </a:t>
            </a:r>
            <a:r>
              <a:rPr lang="en-GB" sz="1400" dirty="0" err="1"/>
              <a:t>hoffi</a:t>
            </a:r>
            <a:r>
              <a:rPr lang="en-GB" sz="1400" dirty="0"/>
              <a:t> </a:t>
            </a:r>
            <a:r>
              <a:rPr lang="en-GB" sz="1400" dirty="0" err="1"/>
              <a:t>bwyta</a:t>
            </a:r>
            <a:r>
              <a:rPr lang="en-GB" sz="1400" dirty="0"/>
              <a:t> </a:t>
            </a:r>
            <a:r>
              <a:rPr lang="en-GB" sz="1400" dirty="0" err="1"/>
              <a:t>mefus</a:t>
            </a:r>
            <a:r>
              <a:rPr lang="en-GB" sz="1400" dirty="0"/>
              <a:t> 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maen</a:t>
            </a:r>
            <a:r>
              <a:rPr lang="en-GB" sz="1400" dirty="0"/>
              <a:t> </a:t>
            </a:r>
            <a:r>
              <a:rPr lang="en-GB" sz="1400" dirty="0" err="1"/>
              <a:t>nhw’n</a:t>
            </a:r>
            <a:r>
              <a:rPr lang="en-GB" sz="1400" dirty="0"/>
              <a:t> </a:t>
            </a:r>
            <a:r>
              <a:rPr lang="en-GB" sz="1400" dirty="0" err="1"/>
              <a:t>flasus</a:t>
            </a:r>
            <a:r>
              <a:rPr lang="en-GB" sz="1400" dirty="0"/>
              <a:t>. </a:t>
            </a:r>
          </a:p>
          <a:p>
            <a:r>
              <a:rPr lang="en-GB" sz="1400" dirty="0" err="1"/>
              <a:t>Dydw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</a:t>
            </a:r>
            <a:r>
              <a:rPr lang="en-GB" sz="1400" dirty="0" err="1"/>
              <a:t>ddim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hoffi</a:t>
            </a:r>
            <a:r>
              <a:rPr lang="en-GB" sz="1400" dirty="0"/>
              <a:t> </a:t>
            </a:r>
            <a:r>
              <a:rPr lang="en-GB" sz="1400" dirty="0" err="1"/>
              <a:t>yfed</a:t>
            </a:r>
            <a:r>
              <a:rPr lang="en-GB" sz="1400" dirty="0"/>
              <a:t> sudd </a:t>
            </a:r>
            <a:r>
              <a:rPr lang="en-GB" sz="1400" dirty="0" err="1"/>
              <a:t>oren</a:t>
            </a:r>
            <a:r>
              <a:rPr lang="en-GB" sz="1400" dirty="0"/>
              <a:t> </a:t>
            </a:r>
            <a:r>
              <a:rPr lang="en-GB" sz="1400" dirty="0" err="1"/>
              <a:t>achos</a:t>
            </a:r>
            <a:r>
              <a:rPr lang="en-GB" sz="1400" dirty="0"/>
              <a:t> </a:t>
            </a:r>
            <a:r>
              <a:rPr lang="en-GB" sz="1400" dirty="0" err="1"/>
              <a:t>mae’n</a:t>
            </a:r>
            <a:r>
              <a:rPr lang="en-GB" sz="1400" dirty="0"/>
              <a:t> </a:t>
            </a:r>
            <a:r>
              <a:rPr lang="en-GB" sz="1400" dirty="0" err="1"/>
              <a:t>ddi-flas</a:t>
            </a:r>
            <a:r>
              <a:rPr lang="en-GB" sz="1400" dirty="0"/>
              <a:t>.</a:t>
            </a:r>
          </a:p>
          <a:p>
            <a:endParaRPr lang="en-GB" sz="1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B2E307-D793-D216-2850-39E69F10DBFC}"/>
              </a:ext>
            </a:extLst>
          </p:cNvPr>
          <p:cNvSpPr txBox="1"/>
          <p:nvPr/>
        </p:nvSpPr>
        <p:spPr>
          <a:xfrm>
            <a:off x="8672851" y="32523"/>
            <a:ext cx="33927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/>
              <a:t>Gorchmynion</a:t>
            </a:r>
            <a:r>
              <a:rPr lang="en-GB" sz="1400" b="1" u="sng" dirty="0"/>
              <a:t>:</a:t>
            </a:r>
          </a:p>
          <a:p>
            <a:endParaRPr lang="en-GB" sz="1400" dirty="0"/>
          </a:p>
          <a:p>
            <a:r>
              <a:rPr lang="en-GB" sz="1400" dirty="0" err="1"/>
              <a:t>Taflwch</a:t>
            </a:r>
            <a:r>
              <a:rPr lang="en-GB" sz="1400" dirty="0"/>
              <a:t> y dis.	</a:t>
            </a:r>
          </a:p>
          <a:p>
            <a:r>
              <a:rPr lang="en-GB" sz="1400" dirty="0" err="1"/>
              <a:t>Cyfrwch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Gymraeg</a:t>
            </a:r>
            <a:r>
              <a:rPr lang="en-GB" sz="1400" dirty="0"/>
              <a:t>. </a:t>
            </a:r>
          </a:p>
          <a:p>
            <a:r>
              <a:rPr lang="en-GB" sz="1400" dirty="0" err="1"/>
              <a:t>Symudwch</a:t>
            </a:r>
            <a:r>
              <a:rPr lang="en-GB" sz="1400" dirty="0"/>
              <a:t> y </a:t>
            </a:r>
            <a:r>
              <a:rPr lang="en-GB" sz="1400" dirty="0" err="1"/>
              <a:t>cownter</a:t>
            </a:r>
            <a:r>
              <a:rPr lang="en-GB" sz="1400" dirty="0"/>
              <a:t>.	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8D18987-D41E-4E1C-4E48-213BC7DCEB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72574" y="4689734"/>
            <a:ext cx="2766473" cy="1925316"/>
          </a:xfrm>
          <a:prstGeom prst="rect">
            <a:avLst/>
          </a:prstGeom>
        </p:spPr>
      </p:pic>
      <p:pic>
        <p:nvPicPr>
          <p:cNvPr id="21" name="Picture 20" descr="A white dice with red dots&#10;&#10;Description automatically generated">
            <a:extLst>
              <a:ext uri="{FF2B5EF4-FFF2-40B4-BE49-F238E27FC236}">
                <a16:creationId xmlns:a16="http://schemas.microsoft.com/office/drawing/2014/main" id="{4D136050-FAAB-225F-0158-DD1F91AAB9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76721" y="5030541"/>
            <a:ext cx="1835574" cy="1502877"/>
          </a:xfrm>
          <a:prstGeom prst="rect">
            <a:avLst/>
          </a:prstGeom>
        </p:spPr>
      </p:pic>
      <p:sp>
        <p:nvSpPr>
          <p:cNvPr id="22" name="Explosion: 14 Points 21">
            <a:extLst>
              <a:ext uri="{FF2B5EF4-FFF2-40B4-BE49-F238E27FC236}">
                <a16:creationId xmlns:a16="http://schemas.microsoft.com/office/drawing/2014/main" id="{8A35F794-82B3-EFBD-4087-EB36A6CDDFD0}"/>
              </a:ext>
            </a:extLst>
          </p:cNvPr>
          <p:cNvSpPr/>
          <p:nvPr/>
        </p:nvSpPr>
        <p:spPr>
          <a:xfrm>
            <a:off x="8352491" y="1123950"/>
            <a:ext cx="3783242" cy="3565784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/>
          </a:p>
          <a:p>
            <a:r>
              <a:rPr lang="en-GB" sz="1400" b="1" u="sng" dirty="0"/>
              <a:t>Her</a:t>
            </a:r>
          </a:p>
          <a:p>
            <a:r>
              <a:rPr lang="en-GB" sz="1400" i="1" dirty="0" err="1"/>
              <a:t>Defnyddiwch</a:t>
            </a:r>
            <a:r>
              <a:rPr lang="en-GB" sz="1400" i="1" dirty="0"/>
              <a:t> </a:t>
            </a:r>
            <a:r>
              <a:rPr lang="en-GB" sz="1400" i="1" dirty="0" err="1"/>
              <a:t>patrymau</a:t>
            </a:r>
            <a:r>
              <a:rPr lang="en-GB" sz="1400" i="1" dirty="0"/>
              <a:t> </a:t>
            </a:r>
            <a:r>
              <a:rPr lang="en-GB" sz="1400" i="1" dirty="0" err="1"/>
              <a:t>trydydd</a:t>
            </a:r>
            <a:r>
              <a:rPr lang="en-GB" sz="1400" i="1" dirty="0"/>
              <a:t> </a:t>
            </a:r>
            <a:r>
              <a:rPr lang="en-GB" sz="1400" i="1" dirty="0" err="1"/>
              <a:t>berson</a:t>
            </a:r>
            <a:r>
              <a:rPr lang="en-GB" sz="1400" i="1" dirty="0"/>
              <a:t>. </a:t>
            </a:r>
          </a:p>
          <a:p>
            <a:endParaRPr lang="en-GB" sz="1400" i="1" dirty="0"/>
          </a:p>
          <a:p>
            <a:r>
              <a:rPr lang="en-GB" sz="1400" i="1" dirty="0"/>
              <a:t>Mae </a:t>
            </a:r>
            <a:r>
              <a:rPr lang="en-GB" sz="1400" i="1" dirty="0" err="1"/>
              <a:t>hi’n</a:t>
            </a:r>
            <a:r>
              <a:rPr lang="en-GB" sz="1400" i="1" dirty="0"/>
              <a:t> / </a:t>
            </a:r>
            <a:r>
              <a:rPr lang="en-GB" sz="1400" i="1" dirty="0" err="1"/>
              <a:t>e’n</a:t>
            </a:r>
            <a:r>
              <a:rPr lang="en-GB" sz="1400" i="1" dirty="0"/>
              <a:t> </a:t>
            </a:r>
            <a:r>
              <a:rPr lang="en-GB" sz="1400" i="1" dirty="0" err="1"/>
              <a:t>hoffi</a:t>
            </a:r>
            <a:r>
              <a:rPr lang="en-GB" sz="1400" i="1" dirty="0"/>
              <a:t> </a:t>
            </a:r>
            <a:r>
              <a:rPr lang="en-GB" sz="1400" i="1" dirty="0" err="1"/>
              <a:t>bwyta</a:t>
            </a:r>
            <a:r>
              <a:rPr lang="en-GB" sz="1400" i="1" dirty="0"/>
              <a:t>…</a:t>
            </a:r>
          </a:p>
          <a:p>
            <a:r>
              <a:rPr lang="en-GB" sz="1400" i="1" dirty="0" err="1"/>
              <a:t>Dydy</a:t>
            </a:r>
            <a:r>
              <a:rPr lang="en-GB" sz="1400" i="1" dirty="0"/>
              <a:t> hi/e </a:t>
            </a:r>
            <a:r>
              <a:rPr lang="en-GB" sz="1400" i="1" dirty="0" err="1"/>
              <a:t>ddim</a:t>
            </a:r>
            <a:r>
              <a:rPr lang="en-GB" sz="1400" i="1" dirty="0"/>
              <a:t> </a:t>
            </a:r>
            <a:r>
              <a:rPr lang="en-GB" sz="1400" i="1" dirty="0" err="1"/>
              <a:t>yn</a:t>
            </a:r>
            <a:r>
              <a:rPr lang="en-GB" sz="1400" i="1" dirty="0"/>
              <a:t> </a:t>
            </a:r>
            <a:r>
              <a:rPr lang="en-GB" sz="1400" i="1" dirty="0" err="1"/>
              <a:t>hoffi</a:t>
            </a:r>
            <a:r>
              <a:rPr lang="en-GB" sz="1400" i="1" dirty="0"/>
              <a:t> </a:t>
            </a:r>
            <a:r>
              <a:rPr lang="en-GB" sz="1400" i="1" dirty="0" err="1"/>
              <a:t>bwyta</a:t>
            </a:r>
            <a:r>
              <a:rPr lang="en-GB" sz="1400" i="1" dirty="0"/>
              <a:t> ______.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E76765-EF28-5E21-AB2F-A504BA4BBBBB}"/>
              </a:ext>
            </a:extLst>
          </p:cNvPr>
          <p:cNvSpPr txBox="1"/>
          <p:nvPr/>
        </p:nvSpPr>
        <p:spPr>
          <a:xfrm>
            <a:off x="126432" y="156483"/>
            <a:ext cx="7198293" cy="226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80"/>
              </a:lnSpc>
            </a:pPr>
            <a:endParaRPr lang="en-GB" sz="1400" dirty="0"/>
          </a:p>
          <a:p>
            <a:pPr>
              <a:lnSpc>
                <a:spcPts val="1680"/>
              </a:lnSpc>
            </a:pPr>
            <a:r>
              <a:rPr lang="en-GB" sz="1400" b="1" u="sng" dirty="0"/>
              <a:t>Sut </a:t>
            </a:r>
            <a:r>
              <a:rPr lang="en-GB" sz="1400" b="1" u="sng" dirty="0" err="1"/>
              <a:t>i</a:t>
            </a:r>
            <a:r>
              <a:rPr lang="en-GB" sz="1400" b="1" u="sng" dirty="0"/>
              <a:t> </a:t>
            </a:r>
            <a:r>
              <a:rPr lang="en-GB" sz="1400" b="1" u="sng" dirty="0" err="1"/>
              <a:t>Chwarae</a:t>
            </a:r>
            <a:r>
              <a:rPr lang="en-GB" sz="1400" b="1" u="sng" dirty="0"/>
              <a:t>?</a:t>
            </a:r>
          </a:p>
          <a:p>
            <a:pPr algn="ctr">
              <a:lnSpc>
                <a:spcPts val="1680"/>
              </a:lnSpc>
            </a:pPr>
            <a:endParaRPr lang="en-GB" sz="1400" b="1" u="sng" dirty="0"/>
          </a:p>
          <a:p>
            <a:pPr>
              <a:lnSpc>
                <a:spcPts val="1680"/>
              </a:lnSpc>
            </a:pPr>
            <a:r>
              <a:rPr lang="en-GB" sz="1400" dirty="0"/>
              <a:t>Yn </a:t>
            </a:r>
            <a:r>
              <a:rPr lang="en-GB" sz="1400" dirty="0" err="1"/>
              <a:t>gyntaf</a:t>
            </a:r>
            <a:r>
              <a:rPr lang="en-GB" sz="1400" dirty="0"/>
              <a:t>, </a:t>
            </a:r>
            <a:r>
              <a:rPr lang="en-GB" sz="1400" dirty="0" err="1"/>
              <a:t>dw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</a:t>
            </a:r>
            <a:r>
              <a:rPr lang="en-GB" sz="1400" dirty="0" err="1"/>
              <a:t>eisiau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chi </a:t>
            </a:r>
            <a:r>
              <a:rPr lang="en-GB" sz="1400" dirty="0" err="1"/>
              <a:t>tafla’r</a:t>
            </a:r>
            <a:r>
              <a:rPr lang="en-GB" sz="1400" dirty="0"/>
              <a:t> dis. Yn ail, </a:t>
            </a:r>
            <a:r>
              <a:rPr lang="en-GB" sz="1400" dirty="0" err="1"/>
              <a:t>symudwch</a:t>
            </a:r>
            <a:r>
              <a:rPr lang="en-GB" sz="1400" dirty="0"/>
              <a:t> y </a:t>
            </a:r>
            <a:r>
              <a:rPr lang="en-GB" sz="1400" dirty="0" err="1"/>
              <a:t>cownter</a:t>
            </a:r>
            <a:r>
              <a:rPr lang="en-GB" sz="1400" dirty="0"/>
              <a:t>. </a:t>
            </a:r>
            <a:r>
              <a:rPr lang="en-GB" sz="1400" dirty="0" err="1"/>
              <a:t>Cyrwch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Gymraeg</a:t>
            </a:r>
            <a:r>
              <a:rPr lang="en-GB" sz="1400" dirty="0"/>
              <a:t>. </a:t>
            </a:r>
            <a:r>
              <a:rPr lang="en-GB" sz="1400" dirty="0" err="1"/>
              <a:t>Pediwch</a:t>
            </a:r>
            <a:r>
              <a:rPr lang="en-GB" sz="1400" dirty="0"/>
              <a:t> â </a:t>
            </a:r>
            <a:r>
              <a:rPr lang="en-GB" sz="1400" dirty="0" err="1"/>
              <a:t>siarad</a:t>
            </a:r>
            <a:r>
              <a:rPr lang="en-GB" sz="1400" dirty="0"/>
              <a:t> </a:t>
            </a:r>
            <a:r>
              <a:rPr lang="en-GB" sz="1400" dirty="0" err="1"/>
              <a:t>Saesneg</a:t>
            </a:r>
            <a:r>
              <a:rPr lang="en-GB" sz="1400" dirty="0"/>
              <a:t>. </a:t>
            </a:r>
            <a:r>
              <a:rPr lang="en-GB" sz="1400" dirty="0" err="1"/>
              <a:t>Nesaf</a:t>
            </a:r>
            <a:r>
              <a:rPr lang="en-GB" sz="1400" dirty="0"/>
              <a:t>, </a:t>
            </a:r>
            <a:r>
              <a:rPr lang="en-GB" sz="1400" dirty="0" err="1"/>
              <a:t>edrychwch</a:t>
            </a:r>
            <a:r>
              <a:rPr lang="en-GB" sz="1400" dirty="0"/>
              <a:t> </a:t>
            </a:r>
            <a:r>
              <a:rPr lang="en-GB" sz="1400" dirty="0" err="1"/>
              <a:t>ar</a:t>
            </a:r>
            <a:r>
              <a:rPr lang="en-GB" sz="1400" dirty="0"/>
              <a:t> y </a:t>
            </a:r>
            <a:r>
              <a:rPr lang="en-GB" sz="1400" dirty="0" err="1"/>
              <a:t>sgwâr</a:t>
            </a:r>
            <a:r>
              <a:rPr lang="en-GB" sz="1400" dirty="0"/>
              <a:t>. </a:t>
            </a:r>
            <a:r>
              <a:rPr lang="en-GB" sz="1400" dirty="0" err="1"/>
              <a:t>Defnyddiwch</a:t>
            </a:r>
            <a:r>
              <a:rPr lang="en-GB" sz="1400" dirty="0"/>
              <a:t> y </a:t>
            </a:r>
            <a:r>
              <a:rPr lang="en-GB" sz="1400" dirty="0" err="1"/>
              <a:t>patrymau</a:t>
            </a:r>
            <a:r>
              <a:rPr lang="en-GB" sz="1400" dirty="0"/>
              <a:t> </a:t>
            </a:r>
            <a:r>
              <a:rPr lang="en-GB" sz="1400" dirty="0" err="1"/>
              <a:t>ar</a:t>
            </a:r>
            <a:r>
              <a:rPr lang="en-GB" sz="1400" dirty="0"/>
              <a:t> y mat </a:t>
            </a:r>
            <a:r>
              <a:rPr lang="en-GB" sz="1400" dirty="0" err="1"/>
              <a:t>iaith</a:t>
            </a:r>
            <a:r>
              <a:rPr lang="en-GB" sz="1400" dirty="0"/>
              <a:t>. </a:t>
            </a:r>
            <a:r>
              <a:rPr lang="en-GB" sz="1400" dirty="0" err="1"/>
              <a:t>Os</a:t>
            </a:r>
            <a:r>
              <a:rPr lang="en-GB" sz="1400" dirty="0"/>
              <a:t> </a:t>
            </a:r>
            <a:r>
              <a:rPr lang="cy-GB" sz="1400" dirty="0"/>
              <a:t>stopiwch</a:t>
            </a:r>
            <a:r>
              <a:rPr lang="en-GB" sz="1400" dirty="0"/>
              <a:t> </a:t>
            </a:r>
            <a:r>
              <a:rPr lang="en-GB" sz="1400" dirty="0" err="1"/>
              <a:t>ar</a:t>
            </a:r>
            <a:r>
              <a:rPr lang="en-GB" sz="1400" dirty="0"/>
              <a:t> y </a:t>
            </a:r>
            <a:r>
              <a:rPr lang="en-GB" sz="1400" dirty="0" err="1"/>
              <a:t>sgwâr</a:t>
            </a:r>
            <a:r>
              <a:rPr lang="en-GB" sz="1400" dirty="0"/>
              <a:t> </a:t>
            </a:r>
            <a:r>
              <a:rPr lang="en-GB" sz="1400" dirty="0" err="1"/>
              <a:t>gwenu</a:t>
            </a:r>
            <a:r>
              <a:rPr lang="en-GB" sz="1400" dirty="0"/>
              <a:t>, </a:t>
            </a:r>
            <a:r>
              <a:rPr lang="en-GB" sz="1400" dirty="0" err="1"/>
              <a:t>ddeud</a:t>
            </a:r>
            <a:r>
              <a:rPr lang="en-GB" sz="1400" dirty="0"/>
              <a:t> </a:t>
            </a:r>
            <a:r>
              <a:rPr lang="en-GB" sz="1400" dirty="0" err="1"/>
              <a:t>beth</a:t>
            </a:r>
            <a:r>
              <a:rPr lang="en-GB" sz="1400" dirty="0"/>
              <a:t> </a:t>
            </a:r>
            <a:r>
              <a:rPr lang="en-GB" sz="1400" dirty="0" err="1"/>
              <a:t>ydy</a:t>
            </a:r>
            <a:r>
              <a:rPr lang="en-GB" sz="1400" dirty="0"/>
              <a:t> </a:t>
            </a:r>
            <a:r>
              <a:rPr lang="en-GB" sz="1400" dirty="0" err="1"/>
              <a:t>dy</a:t>
            </a:r>
            <a:r>
              <a:rPr lang="en-GB" sz="1400" dirty="0"/>
              <a:t> </a:t>
            </a:r>
            <a:r>
              <a:rPr lang="en-GB" sz="1400" dirty="0" err="1"/>
              <a:t>hoff</a:t>
            </a:r>
            <a:r>
              <a:rPr lang="en-GB" sz="1400" dirty="0"/>
              <a:t> </a:t>
            </a:r>
            <a:r>
              <a:rPr lang="en-GB" sz="1400" dirty="0" err="1"/>
              <a:t>fwyd</a:t>
            </a:r>
            <a:r>
              <a:rPr lang="en-GB" sz="1400" dirty="0"/>
              <a:t> neu </a:t>
            </a:r>
            <a:r>
              <a:rPr lang="en-GB" sz="1400" dirty="0" err="1"/>
              <a:t>ddiod</a:t>
            </a:r>
            <a:r>
              <a:rPr lang="en-GB" sz="1400" dirty="0"/>
              <a:t>. </a:t>
            </a:r>
            <a:r>
              <a:rPr lang="en-GB" sz="1400" dirty="0" err="1"/>
              <a:t>Ar</a:t>
            </a:r>
            <a:r>
              <a:rPr lang="en-GB" sz="1400" dirty="0"/>
              <a:t> </a:t>
            </a:r>
            <a:r>
              <a:rPr lang="en-GB" sz="1400" dirty="0" err="1"/>
              <a:t>ôl</a:t>
            </a:r>
            <a:r>
              <a:rPr lang="en-GB" sz="1400" dirty="0"/>
              <a:t> </a:t>
            </a:r>
            <a:r>
              <a:rPr lang="en-GB" sz="1400" dirty="0" err="1"/>
              <a:t>gêm</a:t>
            </a:r>
            <a:r>
              <a:rPr lang="en-GB" sz="1400" dirty="0"/>
              <a:t>, </a:t>
            </a:r>
            <a:r>
              <a:rPr lang="en-GB" sz="1400" dirty="0" err="1"/>
              <a:t>tacluswch</a:t>
            </a:r>
            <a:r>
              <a:rPr lang="en-GB" sz="1400" dirty="0"/>
              <a:t> y g</a:t>
            </a:r>
            <a:r>
              <a:rPr kumimoji="0" lang="cy-GB" altLang="en-US" sz="1400" b="0" i="0" u="none" strike="noStrike" cap="none" normalizeH="0" baseline="0" dirty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ê</a:t>
            </a:r>
            <a:r>
              <a:rPr lang="en-GB" sz="1400" dirty="0"/>
              <a:t>m.  </a:t>
            </a:r>
          </a:p>
          <a:p>
            <a:pPr>
              <a:lnSpc>
                <a:spcPts val="1680"/>
              </a:lnSpc>
            </a:pPr>
            <a:r>
              <a:rPr lang="en-GB" sz="1400" dirty="0" err="1"/>
              <a:t>Pwy</a:t>
            </a:r>
            <a:r>
              <a:rPr lang="en-GB" sz="1400" dirty="0"/>
              <a:t> </a:t>
            </a:r>
            <a:r>
              <a:rPr lang="en-GB" sz="1400" dirty="0" err="1"/>
              <a:t>fydd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/>
              <a:t>ennill</a:t>
            </a:r>
            <a:r>
              <a:rPr lang="en-GB" sz="1400" dirty="0"/>
              <a:t>? </a:t>
            </a:r>
            <a:r>
              <a:rPr lang="en-GB" sz="1400" dirty="0" err="1"/>
              <a:t>Mwynhewch</a:t>
            </a:r>
            <a:r>
              <a:rPr lang="en-GB" sz="1400" dirty="0"/>
              <a:t>! </a:t>
            </a:r>
          </a:p>
          <a:p>
            <a:endParaRPr lang="en-GB" sz="1400" dirty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120384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474</Words>
  <Application>Microsoft Office PowerPoint</Application>
  <PresentationFormat>Widescreen</PresentationFormat>
  <Paragraphs>93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inherit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 Davies (Guilsfield CP School)</dc:creator>
  <cp:lastModifiedBy>S Davies (Guilsfield CP School)</cp:lastModifiedBy>
  <cp:revision>1</cp:revision>
  <dcterms:created xsi:type="dcterms:W3CDTF">2024-09-17T12:13:54Z</dcterms:created>
  <dcterms:modified xsi:type="dcterms:W3CDTF">2024-09-30T13:36:51Z</dcterms:modified>
</cp:coreProperties>
</file>