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8.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24"/>
  </p:notesMasterIdLst>
  <p:sldIdLst>
    <p:sldId id="256" r:id="rId4"/>
    <p:sldId id="413" r:id="rId5"/>
    <p:sldId id="448" r:id="rId6"/>
    <p:sldId id="420" r:id="rId7"/>
    <p:sldId id="440" r:id="rId8"/>
    <p:sldId id="441" r:id="rId9"/>
    <p:sldId id="439" r:id="rId10"/>
    <p:sldId id="443" r:id="rId11"/>
    <p:sldId id="380" r:id="rId12"/>
    <p:sldId id="445" r:id="rId13"/>
    <p:sldId id="446" r:id="rId14"/>
    <p:sldId id="447" r:id="rId15"/>
    <p:sldId id="282" r:id="rId16"/>
    <p:sldId id="450" r:id="rId17"/>
    <p:sldId id="449" r:id="rId18"/>
    <p:sldId id="451" r:id="rId19"/>
    <p:sldId id="442" r:id="rId20"/>
    <p:sldId id="452" r:id="rId21"/>
    <p:sldId id="422" r:id="rId22"/>
    <p:sldId id="44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5571C0-30B6-49B4-9AFF-A51347DA6F53}" v="50" dt="2026-04-29T09:53:10.3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1958" autoAdjust="0"/>
  </p:normalViewPr>
  <p:slideViewPr>
    <p:cSldViewPr snapToGrid="0">
      <p:cViewPr varScale="1">
        <p:scale>
          <a:sx n="56" d="100"/>
          <a:sy n="56" d="100"/>
        </p:scale>
        <p:origin x="402" y="39"/>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6-04-29T09:53:14.973" v="2625" actId="26606"/>
      <pc:docMkLst>
        <pc:docMk/>
      </pc:docMkLst>
      <pc:sldChg chg="del">
        <pc:chgData name="Rhiannon Akers" userId="fb3c9d12-5c8c-42d7-8dc7-d872d7a3d202" providerId="ADAL" clId="{80AABDCA-A693-4F09-99FD-F26609E442FC}" dt="2026-04-29T08:37:21.786" v="138" actId="47"/>
        <pc:sldMkLst>
          <pc:docMk/>
          <pc:sldMk cId="4189394526" sldId="273"/>
        </pc:sldMkLst>
      </pc:sldChg>
      <pc:sldChg chg="del">
        <pc:chgData name="Rhiannon Akers" userId="fb3c9d12-5c8c-42d7-8dc7-d872d7a3d202" providerId="ADAL" clId="{80AABDCA-A693-4F09-99FD-F26609E442FC}" dt="2026-04-29T08:37:22.734" v="139" actId="47"/>
        <pc:sldMkLst>
          <pc:docMk/>
          <pc:sldMk cId="1255942448" sldId="276"/>
        </pc:sldMkLst>
      </pc:sldChg>
      <pc:sldChg chg="add del">
        <pc:chgData name="Rhiannon Akers" userId="fb3c9d12-5c8c-42d7-8dc7-d872d7a3d202" providerId="ADAL" clId="{80AABDCA-A693-4F09-99FD-F26609E442FC}" dt="2026-04-29T08:36:45.106" v="133" actId="47"/>
        <pc:sldMkLst>
          <pc:docMk/>
          <pc:sldMk cId="796866385" sldId="277"/>
        </pc:sldMkLst>
      </pc:sldChg>
      <pc:sldChg chg="modSp mod">
        <pc:chgData name="Rhiannon Akers" userId="fb3c9d12-5c8c-42d7-8dc7-d872d7a3d202" providerId="ADAL" clId="{80AABDCA-A693-4F09-99FD-F26609E442FC}" dt="2026-04-29T09:24:22.623" v="1531" actId="1076"/>
        <pc:sldMkLst>
          <pc:docMk/>
          <pc:sldMk cId="2190309221" sldId="282"/>
        </pc:sldMkLst>
        <pc:graphicFrameChg chg="mod">
          <ac:chgData name="Rhiannon Akers" userId="fb3c9d12-5c8c-42d7-8dc7-d872d7a3d202" providerId="ADAL" clId="{80AABDCA-A693-4F09-99FD-F26609E442FC}" dt="2026-04-29T09:24:22.623" v="1531" actId="1076"/>
          <ac:graphicFrameMkLst>
            <pc:docMk/>
            <pc:sldMk cId="2190309221" sldId="282"/>
            <ac:graphicFrameMk id="29" creationId="{0A4465F9-6BD5-183C-ED2F-3B67F5905096}"/>
          </ac:graphicFrameMkLst>
        </pc:graphicFrameChg>
      </pc:sldChg>
      <pc:sldChg chg="del">
        <pc:chgData name="Rhiannon Akers" userId="fb3c9d12-5c8c-42d7-8dc7-d872d7a3d202" providerId="ADAL" clId="{80AABDCA-A693-4F09-99FD-F26609E442FC}" dt="2026-04-29T09:08:09.266" v="707" actId="47"/>
        <pc:sldMkLst>
          <pc:docMk/>
          <pc:sldMk cId="220363150" sldId="283"/>
        </pc:sldMkLst>
      </pc:sldChg>
      <pc:sldChg chg="del">
        <pc:chgData name="Rhiannon Akers" userId="fb3c9d12-5c8c-42d7-8dc7-d872d7a3d202" providerId="ADAL" clId="{80AABDCA-A693-4F09-99FD-F26609E442FC}" dt="2026-04-29T08:37:31.849" v="145" actId="47"/>
        <pc:sldMkLst>
          <pc:docMk/>
          <pc:sldMk cId="2167872293" sldId="286"/>
        </pc:sldMkLst>
      </pc:sldChg>
      <pc:sldChg chg="del">
        <pc:chgData name="Rhiannon Akers" userId="fb3c9d12-5c8c-42d7-8dc7-d872d7a3d202" providerId="ADAL" clId="{80AABDCA-A693-4F09-99FD-F26609E442FC}" dt="2026-04-29T08:34:28.377" v="130" actId="47"/>
        <pc:sldMkLst>
          <pc:docMk/>
          <pc:sldMk cId="1423073388" sldId="323"/>
        </pc:sldMkLst>
      </pc:sldChg>
      <pc:sldChg chg="del">
        <pc:chgData name="Rhiannon Akers" userId="fb3c9d12-5c8c-42d7-8dc7-d872d7a3d202" providerId="ADAL" clId="{80AABDCA-A693-4F09-99FD-F26609E442FC}" dt="2026-04-29T08:34:26.986" v="128" actId="47"/>
        <pc:sldMkLst>
          <pc:docMk/>
          <pc:sldMk cId="3271773059" sldId="328"/>
        </pc:sldMkLst>
      </pc:sldChg>
      <pc:sldChg chg="del">
        <pc:chgData name="Rhiannon Akers" userId="fb3c9d12-5c8c-42d7-8dc7-d872d7a3d202" providerId="ADAL" clId="{80AABDCA-A693-4F09-99FD-F26609E442FC}" dt="2026-04-29T08:37:17.773" v="136" actId="47"/>
        <pc:sldMkLst>
          <pc:docMk/>
          <pc:sldMk cId="1913974642" sldId="373"/>
        </pc:sldMkLst>
      </pc:sldChg>
      <pc:sldChg chg="del">
        <pc:chgData name="Rhiannon Akers" userId="fb3c9d12-5c8c-42d7-8dc7-d872d7a3d202" providerId="ADAL" clId="{80AABDCA-A693-4F09-99FD-F26609E442FC}" dt="2026-04-29T08:37:16.701" v="135" actId="47"/>
        <pc:sldMkLst>
          <pc:docMk/>
          <pc:sldMk cId="1920543843" sldId="379"/>
        </pc:sldMkLst>
      </pc:sldChg>
      <pc:sldChg chg="modSp mod">
        <pc:chgData name="Rhiannon Akers" userId="fb3c9d12-5c8c-42d7-8dc7-d872d7a3d202" providerId="ADAL" clId="{80AABDCA-A693-4F09-99FD-F26609E442FC}" dt="2026-04-29T09:07:46.683" v="706" actId="20577"/>
        <pc:sldMkLst>
          <pc:docMk/>
          <pc:sldMk cId="3966377589" sldId="380"/>
        </pc:sldMkLst>
        <pc:graphicFrameChg chg="mod modGraphic">
          <ac:chgData name="Rhiannon Akers" userId="fb3c9d12-5c8c-42d7-8dc7-d872d7a3d202" providerId="ADAL" clId="{80AABDCA-A693-4F09-99FD-F26609E442FC}" dt="2026-04-29T09:07:46.683" v="706" actId="20577"/>
          <ac:graphicFrameMkLst>
            <pc:docMk/>
            <pc:sldMk cId="3966377589" sldId="380"/>
            <ac:graphicFrameMk id="5" creationId="{82D3DDC3-9AEC-376C-8A6B-FF4B4B9ABAD1}"/>
          </ac:graphicFrameMkLst>
        </pc:graphicFrameChg>
      </pc:sldChg>
      <pc:sldChg chg="del">
        <pc:chgData name="Rhiannon Akers" userId="fb3c9d12-5c8c-42d7-8dc7-d872d7a3d202" providerId="ADAL" clId="{80AABDCA-A693-4F09-99FD-F26609E442FC}" dt="2026-04-29T09:08:12.002" v="708" actId="47"/>
        <pc:sldMkLst>
          <pc:docMk/>
          <pc:sldMk cId="551890787" sldId="384"/>
        </pc:sldMkLst>
      </pc:sldChg>
      <pc:sldChg chg="del">
        <pc:chgData name="Rhiannon Akers" userId="fb3c9d12-5c8c-42d7-8dc7-d872d7a3d202" providerId="ADAL" clId="{80AABDCA-A693-4F09-99FD-F26609E442FC}" dt="2026-04-29T08:37:29.043" v="143" actId="47"/>
        <pc:sldMkLst>
          <pc:docMk/>
          <pc:sldMk cId="2411037474" sldId="385"/>
        </pc:sldMkLst>
      </pc:sldChg>
      <pc:sldChg chg="modSp mod">
        <pc:chgData name="Rhiannon Akers" userId="fb3c9d12-5c8c-42d7-8dc7-d872d7a3d202" providerId="ADAL" clId="{80AABDCA-A693-4F09-99FD-F26609E442FC}" dt="2026-04-29T08:42:21.800" v="225" actId="15"/>
        <pc:sldMkLst>
          <pc:docMk/>
          <pc:sldMk cId="1934429610" sldId="413"/>
        </pc:sldMkLst>
        <pc:spChg chg="mod">
          <ac:chgData name="Rhiannon Akers" userId="fb3c9d12-5c8c-42d7-8dc7-d872d7a3d202" providerId="ADAL" clId="{80AABDCA-A693-4F09-99FD-F26609E442FC}" dt="2026-04-29T08:42:21.800" v="225" actId="15"/>
          <ac:spMkLst>
            <pc:docMk/>
            <pc:sldMk cId="1934429610" sldId="413"/>
            <ac:spMk id="6" creationId="{00000000-0000-0000-0000-000000000000}"/>
          </ac:spMkLst>
        </pc:spChg>
      </pc:sldChg>
      <pc:sldChg chg="addSp delSp modSp mod">
        <pc:chgData name="Rhiannon Akers" userId="fb3c9d12-5c8c-42d7-8dc7-d872d7a3d202" providerId="ADAL" clId="{80AABDCA-A693-4F09-99FD-F26609E442FC}" dt="2026-04-29T09:01:45.166" v="298"/>
        <pc:sldMkLst>
          <pc:docMk/>
          <pc:sldMk cId="3930630698" sldId="420"/>
        </pc:sldMkLst>
        <pc:picChg chg="del">
          <ac:chgData name="Rhiannon Akers" userId="fb3c9d12-5c8c-42d7-8dc7-d872d7a3d202" providerId="ADAL" clId="{80AABDCA-A693-4F09-99FD-F26609E442FC}" dt="2026-04-29T08:57:46.447" v="246" actId="478"/>
          <ac:picMkLst>
            <pc:docMk/>
            <pc:sldMk cId="3930630698" sldId="420"/>
            <ac:picMk id="13" creationId="{8D76ACE3-C541-D273-8493-86A47A165609}"/>
          </ac:picMkLst>
        </pc:picChg>
        <pc:picChg chg="add del mod">
          <ac:chgData name="Rhiannon Akers" userId="fb3c9d12-5c8c-42d7-8dc7-d872d7a3d202" providerId="ADAL" clId="{80AABDCA-A693-4F09-99FD-F26609E442FC}" dt="2026-04-29T09:01:44.186" v="297" actId="478"/>
          <ac:picMkLst>
            <pc:docMk/>
            <pc:sldMk cId="3930630698" sldId="420"/>
            <ac:picMk id="1026" creationId="{8BED71B6-CDE1-F499-4153-C943489CF030}"/>
          </ac:picMkLst>
        </pc:picChg>
        <pc:picChg chg="add">
          <ac:chgData name="Rhiannon Akers" userId="fb3c9d12-5c8c-42d7-8dc7-d872d7a3d202" providerId="ADAL" clId="{80AABDCA-A693-4F09-99FD-F26609E442FC}" dt="2026-04-29T09:01:45.166" v="298"/>
          <ac:picMkLst>
            <pc:docMk/>
            <pc:sldMk cId="3930630698" sldId="420"/>
            <ac:picMk id="1028" creationId="{AFC3BB07-5F2D-BDEB-9D7D-ACDEA6D02CB3}"/>
          </ac:picMkLst>
        </pc:picChg>
      </pc:sldChg>
      <pc:sldChg chg="del">
        <pc:chgData name="Rhiannon Akers" userId="fb3c9d12-5c8c-42d7-8dc7-d872d7a3d202" providerId="ADAL" clId="{80AABDCA-A693-4F09-99FD-F26609E442FC}" dt="2026-04-29T08:37:30.176" v="144" actId="47"/>
        <pc:sldMkLst>
          <pc:docMk/>
          <pc:sldMk cId="3898357038" sldId="423"/>
        </pc:sldMkLst>
      </pc:sldChg>
      <pc:sldChg chg="del">
        <pc:chgData name="Rhiannon Akers" userId="fb3c9d12-5c8c-42d7-8dc7-d872d7a3d202" providerId="ADAL" clId="{80AABDCA-A693-4F09-99FD-F26609E442FC}" dt="2026-04-29T08:37:25.869" v="141" actId="47"/>
        <pc:sldMkLst>
          <pc:docMk/>
          <pc:sldMk cId="717680518" sldId="424"/>
        </pc:sldMkLst>
      </pc:sldChg>
      <pc:sldChg chg="del">
        <pc:chgData name="Rhiannon Akers" userId="fb3c9d12-5c8c-42d7-8dc7-d872d7a3d202" providerId="ADAL" clId="{80AABDCA-A693-4F09-99FD-F26609E442FC}" dt="2026-04-29T09:08:15.708" v="709" actId="47"/>
        <pc:sldMkLst>
          <pc:docMk/>
          <pc:sldMk cId="3062687362" sldId="425"/>
        </pc:sldMkLst>
      </pc:sldChg>
      <pc:sldChg chg="del">
        <pc:chgData name="Rhiannon Akers" userId="fb3c9d12-5c8c-42d7-8dc7-d872d7a3d202" providerId="ADAL" clId="{80AABDCA-A693-4F09-99FD-F26609E442FC}" dt="2026-04-29T08:37:27.071" v="142" actId="47"/>
        <pc:sldMkLst>
          <pc:docMk/>
          <pc:sldMk cId="3169973286" sldId="426"/>
        </pc:sldMkLst>
      </pc:sldChg>
      <pc:sldChg chg="del">
        <pc:chgData name="Rhiannon Akers" userId="fb3c9d12-5c8c-42d7-8dc7-d872d7a3d202" providerId="ADAL" clId="{80AABDCA-A693-4F09-99FD-F26609E442FC}" dt="2026-04-29T08:37:33.769" v="146" actId="47"/>
        <pc:sldMkLst>
          <pc:docMk/>
          <pc:sldMk cId="592501753" sldId="429"/>
        </pc:sldMkLst>
      </pc:sldChg>
      <pc:sldChg chg="del">
        <pc:chgData name="Rhiannon Akers" userId="fb3c9d12-5c8c-42d7-8dc7-d872d7a3d202" providerId="ADAL" clId="{80AABDCA-A693-4F09-99FD-F26609E442FC}" dt="2026-04-29T08:37:36.207" v="147" actId="47"/>
        <pc:sldMkLst>
          <pc:docMk/>
          <pc:sldMk cId="3249429514" sldId="430"/>
        </pc:sldMkLst>
      </pc:sldChg>
      <pc:sldChg chg="del">
        <pc:chgData name="Rhiannon Akers" userId="fb3c9d12-5c8c-42d7-8dc7-d872d7a3d202" providerId="ADAL" clId="{80AABDCA-A693-4F09-99FD-F26609E442FC}" dt="2026-04-29T08:37:24.513" v="140" actId="47"/>
        <pc:sldMkLst>
          <pc:docMk/>
          <pc:sldMk cId="2645066794" sldId="435"/>
        </pc:sldMkLst>
      </pc:sldChg>
      <pc:sldChg chg="del">
        <pc:chgData name="Rhiannon Akers" userId="fb3c9d12-5c8c-42d7-8dc7-d872d7a3d202" providerId="ADAL" clId="{80AABDCA-A693-4F09-99FD-F26609E442FC}" dt="2026-04-29T08:37:19.985" v="137" actId="47"/>
        <pc:sldMkLst>
          <pc:docMk/>
          <pc:sldMk cId="158734166" sldId="436"/>
        </pc:sldMkLst>
      </pc:sldChg>
      <pc:sldChg chg="ord">
        <pc:chgData name="Rhiannon Akers" userId="fb3c9d12-5c8c-42d7-8dc7-d872d7a3d202" providerId="ADAL" clId="{80AABDCA-A693-4F09-99FD-F26609E442FC}" dt="2026-04-29T09:05:46.978" v="677"/>
        <pc:sldMkLst>
          <pc:docMk/>
          <pc:sldMk cId="3904709746" sldId="439"/>
        </pc:sldMkLst>
      </pc:sldChg>
      <pc:sldChg chg="modSp mod ord">
        <pc:chgData name="Rhiannon Akers" userId="fb3c9d12-5c8c-42d7-8dc7-d872d7a3d202" providerId="ADAL" clId="{80AABDCA-A693-4F09-99FD-F26609E442FC}" dt="2026-04-29T09:06:36.154" v="682" actId="207"/>
        <pc:sldMkLst>
          <pc:docMk/>
          <pc:sldMk cId="1284970649" sldId="440"/>
        </pc:sldMkLst>
        <pc:graphicFrameChg chg="mod">
          <ac:chgData name="Rhiannon Akers" userId="fb3c9d12-5c8c-42d7-8dc7-d872d7a3d202" providerId="ADAL" clId="{80AABDCA-A693-4F09-99FD-F26609E442FC}" dt="2026-04-29T09:06:36.154" v="682" actId="207"/>
          <ac:graphicFrameMkLst>
            <pc:docMk/>
            <pc:sldMk cId="1284970649" sldId="440"/>
            <ac:graphicFrameMk id="5" creationId="{A0D3DAA5-9361-6FDF-B13A-33D64D6F12DA}"/>
          </ac:graphicFrameMkLst>
        </pc:graphicFrameChg>
      </pc:sldChg>
      <pc:sldChg chg="addSp delSp modSp new del mod modClrScheme chgLayout">
        <pc:chgData name="Rhiannon Akers" userId="fb3c9d12-5c8c-42d7-8dc7-d872d7a3d202" providerId="ADAL" clId="{80AABDCA-A693-4F09-99FD-F26609E442FC}" dt="2026-04-29T08:42:23.427" v="226" actId="47"/>
        <pc:sldMkLst>
          <pc:docMk/>
          <pc:sldMk cId="1293889996" sldId="441"/>
        </pc:sldMkLst>
        <pc:spChg chg="del mod ord">
          <ac:chgData name="Rhiannon Akers" userId="fb3c9d12-5c8c-42d7-8dc7-d872d7a3d202" providerId="ADAL" clId="{80AABDCA-A693-4F09-99FD-F26609E442FC}" dt="2026-04-29T08:39:23.472" v="152" actId="700"/>
          <ac:spMkLst>
            <pc:docMk/>
            <pc:sldMk cId="1293889996" sldId="441"/>
            <ac:spMk id="2" creationId="{62BAB953-2F73-540C-B64A-2BD9394FBAD8}"/>
          </ac:spMkLst>
        </pc:spChg>
        <pc:spChg chg="del mod ord">
          <ac:chgData name="Rhiannon Akers" userId="fb3c9d12-5c8c-42d7-8dc7-d872d7a3d202" providerId="ADAL" clId="{80AABDCA-A693-4F09-99FD-F26609E442FC}" dt="2026-04-29T08:39:23.472" v="152" actId="700"/>
          <ac:spMkLst>
            <pc:docMk/>
            <pc:sldMk cId="1293889996" sldId="441"/>
            <ac:spMk id="3" creationId="{A1E30D42-B5B9-013D-B605-5C936319F18E}"/>
          </ac:spMkLst>
        </pc:spChg>
        <pc:spChg chg="add mod ord">
          <ac:chgData name="Rhiannon Akers" userId="fb3c9d12-5c8c-42d7-8dc7-d872d7a3d202" providerId="ADAL" clId="{80AABDCA-A693-4F09-99FD-F26609E442FC}" dt="2026-04-29T08:41:24.157" v="160" actId="20577"/>
          <ac:spMkLst>
            <pc:docMk/>
            <pc:sldMk cId="1293889996" sldId="441"/>
            <ac:spMk id="4" creationId="{FF7B0B23-EC83-3E38-2A08-220DDE7F6F0D}"/>
          </ac:spMkLst>
        </pc:spChg>
        <pc:spChg chg="add mod ord">
          <ac:chgData name="Rhiannon Akers" userId="fb3c9d12-5c8c-42d7-8dc7-d872d7a3d202" providerId="ADAL" clId="{80AABDCA-A693-4F09-99FD-F26609E442FC}" dt="2026-04-29T08:41:57.519" v="215" actId="20577"/>
          <ac:spMkLst>
            <pc:docMk/>
            <pc:sldMk cId="1293889996" sldId="441"/>
            <ac:spMk id="5" creationId="{84E1C7F7-B04A-02D1-1580-73A72933DD54}"/>
          </ac:spMkLst>
        </pc:spChg>
      </pc:sldChg>
      <pc:sldChg chg="addSp delSp modSp new mod modClrScheme chgLayout">
        <pc:chgData name="Rhiannon Akers" userId="fb3c9d12-5c8c-42d7-8dc7-d872d7a3d202" providerId="ADAL" clId="{80AABDCA-A693-4F09-99FD-F26609E442FC}" dt="2026-04-29T09:05:32.011" v="675" actId="26606"/>
        <pc:sldMkLst>
          <pc:docMk/>
          <pc:sldMk cId="1428366694" sldId="441"/>
        </pc:sldMkLst>
        <pc:spChg chg="mod">
          <ac:chgData name="Rhiannon Akers" userId="fb3c9d12-5c8c-42d7-8dc7-d872d7a3d202" providerId="ADAL" clId="{80AABDCA-A693-4F09-99FD-F26609E442FC}" dt="2026-04-29T09:05:32.011" v="675" actId="26606"/>
          <ac:spMkLst>
            <pc:docMk/>
            <pc:sldMk cId="1428366694" sldId="441"/>
            <ac:spMk id="2" creationId="{5DD70969-E79F-E14E-057E-D265154D4BD8}"/>
          </ac:spMkLst>
        </pc:spChg>
        <pc:spChg chg="add del mod">
          <ac:chgData name="Rhiannon Akers" userId="fb3c9d12-5c8c-42d7-8dc7-d872d7a3d202" providerId="ADAL" clId="{80AABDCA-A693-4F09-99FD-F26609E442FC}" dt="2026-04-29T09:05:32.011" v="675" actId="26606"/>
          <ac:spMkLst>
            <pc:docMk/>
            <pc:sldMk cId="1428366694" sldId="441"/>
            <ac:spMk id="3" creationId="{5A830DB5-321C-33D1-444F-67A3BD8C2EB2}"/>
          </ac:spMkLst>
        </pc:spChg>
        <pc:graphicFrameChg chg="add mod">
          <ac:chgData name="Rhiannon Akers" userId="fb3c9d12-5c8c-42d7-8dc7-d872d7a3d202" providerId="ADAL" clId="{80AABDCA-A693-4F09-99FD-F26609E442FC}" dt="2026-04-29T08:58:37.718" v="251"/>
          <ac:graphicFrameMkLst>
            <pc:docMk/>
            <pc:sldMk cId="1428366694" sldId="441"/>
            <ac:graphicFrameMk id="4" creationId="{5A55C429-C68F-70D5-8DD7-7872ED152A87}"/>
          </ac:graphicFrameMkLst>
        </pc:graphicFrameChg>
        <pc:graphicFrameChg chg="add mod">
          <ac:chgData name="Rhiannon Akers" userId="fb3c9d12-5c8c-42d7-8dc7-d872d7a3d202" providerId="ADAL" clId="{80AABDCA-A693-4F09-99FD-F26609E442FC}" dt="2026-04-29T09:05:32.011" v="675" actId="26606"/>
          <ac:graphicFrameMkLst>
            <pc:docMk/>
            <pc:sldMk cId="1428366694" sldId="441"/>
            <ac:graphicFrameMk id="5" creationId="{689499F1-DC42-A72F-B583-6CE837E17091}"/>
          </ac:graphicFrameMkLst>
        </pc:graphicFrameChg>
      </pc:sldChg>
      <pc:sldChg chg="new del">
        <pc:chgData name="Rhiannon Akers" userId="fb3c9d12-5c8c-42d7-8dc7-d872d7a3d202" providerId="ADAL" clId="{80AABDCA-A693-4F09-99FD-F26609E442FC}" dt="2026-04-29T08:38:55.622" v="150" actId="680"/>
        <pc:sldMkLst>
          <pc:docMk/>
          <pc:sldMk cId="2091092753" sldId="441"/>
        </pc:sldMkLst>
      </pc:sldChg>
      <pc:sldChg chg="addSp delSp modSp new mod modClrScheme chgLayout">
        <pc:chgData name="Rhiannon Akers" userId="fb3c9d12-5c8c-42d7-8dc7-d872d7a3d202" providerId="ADAL" clId="{80AABDCA-A693-4F09-99FD-F26609E442FC}" dt="2026-04-29T09:49:07.491" v="2196" actId="26606"/>
        <pc:sldMkLst>
          <pc:docMk/>
          <pc:sldMk cId="4287469348" sldId="442"/>
        </pc:sldMkLst>
        <pc:spChg chg="mod">
          <ac:chgData name="Rhiannon Akers" userId="fb3c9d12-5c8c-42d7-8dc7-d872d7a3d202" providerId="ADAL" clId="{80AABDCA-A693-4F09-99FD-F26609E442FC}" dt="2026-04-29T09:49:07.491" v="2196" actId="26606"/>
          <ac:spMkLst>
            <pc:docMk/>
            <pc:sldMk cId="4287469348" sldId="442"/>
            <ac:spMk id="2" creationId="{8410571B-1C8F-EE0C-8D5F-620D6E0E9DCA}"/>
          </ac:spMkLst>
        </pc:spChg>
        <pc:spChg chg="add del mod">
          <ac:chgData name="Rhiannon Akers" userId="fb3c9d12-5c8c-42d7-8dc7-d872d7a3d202" providerId="ADAL" clId="{80AABDCA-A693-4F09-99FD-F26609E442FC}" dt="2026-04-29T09:49:07.491" v="2196" actId="26606"/>
          <ac:spMkLst>
            <pc:docMk/>
            <pc:sldMk cId="4287469348" sldId="442"/>
            <ac:spMk id="3" creationId="{52142FAC-E3F9-679E-5C0B-25EB59F23D73}"/>
          </ac:spMkLst>
        </pc:spChg>
        <pc:graphicFrameChg chg="add del mod">
          <ac:chgData name="Rhiannon Akers" userId="fb3c9d12-5c8c-42d7-8dc7-d872d7a3d202" providerId="ADAL" clId="{80AABDCA-A693-4F09-99FD-F26609E442FC}" dt="2026-04-29T09:48:15.457" v="2191" actId="478"/>
          <ac:graphicFrameMkLst>
            <pc:docMk/>
            <pc:sldMk cId="4287469348" sldId="442"/>
            <ac:graphicFrameMk id="4" creationId="{842169ED-C0D2-308D-05A3-E44716C422BA}"/>
          </ac:graphicFrameMkLst>
        </pc:graphicFrameChg>
        <pc:graphicFrameChg chg="add del mod">
          <ac:chgData name="Rhiannon Akers" userId="fb3c9d12-5c8c-42d7-8dc7-d872d7a3d202" providerId="ADAL" clId="{80AABDCA-A693-4F09-99FD-F26609E442FC}" dt="2026-04-29T09:49:07.460" v="2195" actId="26606"/>
          <ac:graphicFrameMkLst>
            <pc:docMk/>
            <pc:sldMk cId="4287469348" sldId="442"/>
            <ac:graphicFrameMk id="5" creationId="{FF906136-C0F0-7926-A917-C1CB30B21D0F}"/>
          </ac:graphicFrameMkLst>
        </pc:graphicFrameChg>
        <pc:graphicFrameChg chg="add">
          <ac:chgData name="Rhiannon Akers" userId="fb3c9d12-5c8c-42d7-8dc7-d872d7a3d202" providerId="ADAL" clId="{80AABDCA-A693-4F09-99FD-F26609E442FC}" dt="2026-04-29T09:49:07.491" v="2196" actId="26606"/>
          <ac:graphicFrameMkLst>
            <pc:docMk/>
            <pc:sldMk cId="4287469348" sldId="442"/>
            <ac:graphicFrameMk id="7" creationId="{B7FEF162-60A0-1B1E-C1F5-91633299E671}"/>
          </ac:graphicFrameMkLst>
        </pc:graphicFrameChg>
      </pc:sldChg>
      <pc:sldChg chg="addSp delSp modSp new mod modClrScheme chgLayout">
        <pc:chgData name="Rhiannon Akers" userId="fb3c9d12-5c8c-42d7-8dc7-d872d7a3d202" providerId="ADAL" clId="{80AABDCA-A693-4F09-99FD-F26609E442FC}" dt="2026-04-29T09:12:21.860" v="1161" actId="26606"/>
        <pc:sldMkLst>
          <pc:docMk/>
          <pc:sldMk cId="2256696053" sldId="443"/>
        </pc:sldMkLst>
        <pc:spChg chg="mod">
          <ac:chgData name="Rhiannon Akers" userId="fb3c9d12-5c8c-42d7-8dc7-d872d7a3d202" providerId="ADAL" clId="{80AABDCA-A693-4F09-99FD-F26609E442FC}" dt="2026-04-29T09:12:21.860" v="1161" actId="26606"/>
          <ac:spMkLst>
            <pc:docMk/>
            <pc:sldMk cId="2256696053" sldId="443"/>
            <ac:spMk id="2" creationId="{D9FF4A02-0BDF-B48C-32EC-802D42715780}"/>
          </ac:spMkLst>
        </pc:spChg>
        <pc:spChg chg="del mod">
          <ac:chgData name="Rhiannon Akers" userId="fb3c9d12-5c8c-42d7-8dc7-d872d7a3d202" providerId="ADAL" clId="{80AABDCA-A693-4F09-99FD-F26609E442FC}" dt="2026-04-29T09:12:21.860" v="1161" actId="26606"/>
          <ac:spMkLst>
            <pc:docMk/>
            <pc:sldMk cId="2256696053" sldId="443"/>
            <ac:spMk id="3" creationId="{C8413269-6A69-72B1-C946-E1E611C8CD7E}"/>
          </ac:spMkLst>
        </pc:spChg>
        <pc:graphicFrameChg chg="add mod">
          <ac:chgData name="Rhiannon Akers" userId="fb3c9d12-5c8c-42d7-8dc7-d872d7a3d202" providerId="ADAL" clId="{80AABDCA-A693-4F09-99FD-F26609E442FC}" dt="2026-04-29T09:12:21.860" v="1161" actId="26606"/>
          <ac:graphicFrameMkLst>
            <pc:docMk/>
            <pc:sldMk cId="2256696053" sldId="443"/>
            <ac:graphicFrameMk id="5" creationId="{034BAC41-C902-3EBE-97B0-7CD04751504A}"/>
          </ac:graphicFrameMkLst>
        </pc:graphicFrameChg>
      </pc:sldChg>
      <pc:sldChg chg="modSp new mod">
        <pc:chgData name="Rhiannon Akers" userId="fb3c9d12-5c8c-42d7-8dc7-d872d7a3d202" providerId="ADAL" clId="{80AABDCA-A693-4F09-99FD-F26609E442FC}" dt="2026-04-29T09:41:59.408" v="2076" actId="313"/>
        <pc:sldMkLst>
          <pc:docMk/>
          <pc:sldMk cId="3348592168" sldId="444"/>
        </pc:sldMkLst>
        <pc:spChg chg="mod">
          <ac:chgData name="Rhiannon Akers" userId="fb3c9d12-5c8c-42d7-8dc7-d872d7a3d202" providerId="ADAL" clId="{80AABDCA-A693-4F09-99FD-F26609E442FC}" dt="2026-04-29T09:15:02.946" v="1176" actId="20577"/>
          <ac:spMkLst>
            <pc:docMk/>
            <pc:sldMk cId="3348592168" sldId="444"/>
            <ac:spMk id="2" creationId="{28E31179-4502-3B39-397A-FDC520FB00AB}"/>
          </ac:spMkLst>
        </pc:spChg>
        <pc:spChg chg="mod">
          <ac:chgData name="Rhiannon Akers" userId="fb3c9d12-5c8c-42d7-8dc7-d872d7a3d202" providerId="ADAL" clId="{80AABDCA-A693-4F09-99FD-F26609E442FC}" dt="2026-04-29T09:41:59.408" v="2076" actId="313"/>
          <ac:spMkLst>
            <pc:docMk/>
            <pc:sldMk cId="3348592168" sldId="444"/>
            <ac:spMk id="3" creationId="{B72AE8F3-1F2C-93DC-AAA5-B2CC0D53FA31}"/>
          </ac:spMkLst>
        </pc:spChg>
      </pc:sldChg>
      <pc:sldChg chg="addSp delSp modSp new mod">
        <pc:chgData name="Rhiannon Akers" userId="fb3c9d12-5c8c-42d7-8dc7-d872d7a3d202" providerId="ADAL" clId="{80AABDCA-A693-4F09-99FD-F26609E442FC}" dt="2026-04-29T09:16:34.141" v="1203" actId="26606"/>
        <pc:sldMkLst>
          <pc:docMk/>
          <pc:sldMk cId="2866763640" sldId="445"/>
        </pc:sldMkLst>
        <pc:spChg chg="mod">
          <ac:chgData name="Rhiannon Akers" userId="fb3c9d12-5c8c-42d7-8dc7-d872d7a3d202" providerId="ADAL" clId="{80AABDCA-A693-4F09-99FD-F26609E442FC}" dt="2026-04-29T09:16:34.141" v="1203" actId="26606"/>
          <ac:spMkLst>
            <pc:docMk/>
            <pc:sldMk cId="2866763640" sldId="445"/>
            <ac:spMk id="2" creationId="{8A85FE8F-303C-96D1-37AD-1968359A526E}"/>
          </ac:spMkLst>
        </pc:spChg>
        <pc:spChg chg="add del mod">
          <ac:chgData name="Rhiannon Akers" userId="fb3c9d12-5c8c-42d7-8dc7-d872d7a3d202" providerId="ADAL" clId="{80AABDCA-A693-4F09-99FD-F26609E442FC}" dt="2026-04-29T09:16:34.141" v="1203" actId="26606"/>
          <ac:spMkLst>
            <pc:docMk/>
            <pc:sldMk cId="2866763640" sldId="445"/>
            <ac:spMk id="3" creationId="{ACF4C648-31ED-5221-B3D1-99BBDBE4CA7D}"/>
          </ac:spMkLst>
        </pc:spChg>
        <pc:graphicFrameChg chg="add mod">
          <ac:chgData name="Rhiannon Akers" userId="fb3c9d12-5c8c-42d7-8dc7-d872d7a3d202" providerId="ADAL" clId="{80AABDCA-A693-4F09-99FD-F26609E442FC}" dt="2026-04-29T09:15:58.169" v="1197"/>
          <ac:graphicFrameMkLst>
            <pc:docMk/>
            <pc:sldMk cId="2866763640" sldId="445"/>
            <ac:graphicFrameMk id="4" creationId="{002BFF0A-1A1B-60AC-4D58-C7E6CE23800E}"/>
          </ac:graphicFrameMkLst>
        </pc:graphicFrameChg>
        <pc:graphicFrameChg chg="add">
          <ac:chgData name="Rhiannon Akers" userId="fb3c9d12-5c8c-42d7-8dc7-d872d7a3d202" providerId="ADAL" clId="{80AABDCA-A693-4F09-99FD-F26609E442FC}" dt="2026-04-29T09:16:34.141" v="1203" actId="26606"/>
          <ac:graphicFrameMkLst>
            <pc:docMk/>
            <pc:sldMk cId="2866763640" sldId="445"/>
            <ac:graphicFrameMk id="5" creationId="{4DFCE594-2F10-4A79-CDD7-56DD3C2A873F}"/>
          </ac:graphicFrameMkLst>
        </pc:graphicFrameChg>
      </pc:sldChg>
      <pc:sldChg chg="addSp delSp modSp new mod modNotesTx">
        <pc:chgData name="Rhiannon Akers" userId="fb3c9d12-5c8c-42d7-8dc7-d872d7a3d202" providerId="ADAL" clId="{80AABDCA-A693-4F09-99FD-F26609E442FC}" dt="2026-04-29T09:18:47.966" v="1295" actId="20577"/>
        <pc:sldMkLst>
          <pc:docMk/>
          <pc:sldMk cId="3954587766" sldId="446"/>
        </pc:sldMkLst>
        <pc:spChg chg="mod">
          <ac:chgData name="Rhiannon Akers" userId="fb3c9d12-5c8c-42d7-8dc7-d872d7a3d202" providerId="ADAL" clId="{80AABDCA-A693-4F09-99FD-F26609E442FC}" dt="2026-04-29T09:18:01.799" v="1291" actId="26606"/>
          <ac:spMkLst>
            <pc:docMk/>
            <pc:sldMk cId="3954587766" sldId="446"/>
            <ac:spMk id="2" creationId="{F9CB1631-6F4E-9814-456F-024D702FA40A}"/>
          </ac:spMkLst>
        </pc:spChg>
        <pc:spChg chg="del mod">
          <ac:chgData name="Rhiannon Akers" userId="fb3c9d12-5c8c-42d7-8dc7-d872d7a3d202" providerId="ADAL" clId="{80AABDCA-A693-4F09-99FD-F26609E442FC}" dt="2026-04-29T09:18:01.799" v="1291" actId="26606"/>
          <ac:spMkLst>
            <pc:docMk/>
            <pc:sldMk cId="3954587766" sldId="446"/>
            <ac:spMk id="3" creationId="{C0A34B37-6B2F-A6CC-23DE-637127779C3D}"/>
          </ac:spMkLst>
        </pc:spChg>
        <pc:graphicFrameChg chg="add">
          <ac:chgData name="Rhiannon Akers" userId="fb3c9d12-5c8c-42d7-8dc7-d872d7a3d202" providerId="ADAL" clId="{80AABDCA-A693-4F09-99FD-F26609E442FC}" dt="2026-04-29T09:18:01.799" v="1291" actId="26606"/>
          <ac:graphicFrameMkLst>
            <pc:docMk/>
            <pc:sldMk cId="3954587766" sldId="446"/>
            <ac:graphicFrameMk id="5" creationId="{1B177AB9-2418-E013-0067-83B7C3429214}"/>
          </ac:graphicFrameMkLst>
        </pc:graphicFrameChg>
      </pc:sldChg>
      <pc:sldChg chg="addSp delSp modSp new mod modClrScheme chgLayout">
        <pc:chgData name="Rhiannon Akers" userId="fb3c9d12-5c8c-42d7-8dc7-d872d7a3d202" providerId="ADAL" clId="{80AABDCA-A693-4F09-99FD-F26609E442FC}" dt="2026-04-29T09:29:35.186" v="1732" actId="20577"/>
        <pc:sldMkLst>
          <pc:docMk/>
          <pc:sldMk cId="3088489847" sldId="447"/>
        </pc:sldMkLst>
        <pc:spChg chg="mod ord">
          <ac:chgData name="Rhiannon Akers" userId="fb3c9d12-5c8c-42d7-8dc7-d872d7a3d202" providerId="ADAL" clId="{80AABDCA-A693-4F09-99FD-F26609E442FC}" dt="2026-04-29T09:29:35.186" v="1732" actId="20577"/>
          <ac:spMkLst>
            <pc:docMk/>
            <pc:sldMk cId="3088489847" sldId="447"/>
            <ac:spMk id="2" creationId="{039C5B9E-C47C-BEDC-BF5B-44523F329DF2}"/>
          </ac:spMkLst>
        </pc:spChg>
        <pc:spChg chg="del mod">
          <ac:chgData name="Rhiannon Akers" userId="fb3c9d12-5c8c-42d7-8dc7-d872d7a3d202" providerId="ADAL" clId="{80AABDCA-A693-4F09-99FD-F26609E442FC}" dt="2026-04-29T09:19:56.882" v="1345" actId="26606"/>
          <ac:spMkLst>
            <pc:docMk/>
            <pc:sldMk cId="3088489847" sldId="447"/>
            <ac:spMk id="3" creationId="{E88BAD6D-BCF2-C162-8DAC-F031DC6E2513}"/>
          </ac:spMkLst>
        </pc:spChg>
        <pc:graphicFrameChg chg="add mod ord modGraphic">
          <ac:chgData name="Rhiannon Akers" userId="fb3c9d12-5c8c-42d7-8dc7-d872d7a3d202" providerId="ADAL" clId="{80AABDCA-A693-4F09-99FD-F26609E442FC}" dt="2026-04-29T09:24:14.969" v="1530" actId="700"/>
          <ac:graphicFrameMkLst>
            <pc:docMk/>
            <pc:sldMk cId="3088489847" sldId="447"/>
            <ac:graphicFrameMk id="5" creationId="{EFB81252-F06F-AA31-ADFA-B1D7E02D63CB}"/>
          </ac:graphicFrameMkLst>
        </pc:graphicFrameChg>
      </pc:sldChg>
      <pc:sldChg chg="addSp delSp modSp new mod modClrScheme chgLayout">
        <pc:chgData name="Rhiannon Akers" userId="fb3c9d12-5c8c-42d7-8dc7-d872d7a3d202" providerId="ADAL" clId="{80AABDCA-A693-4F09-99FD-F26609E442FC}" dt="2026-04-29T09:53:14.973" v="2625" actId="26606"/>
        <pc:sldMkLst>
          <pc:docMk/>
          <pc:sldMk cId="1209606958" sldId="448"/>
        </pc:sldMkLst>
        <pc:spChg chg="del mod ord">
          <ac:chgData name="Rhiannon Akers" userId="fb3c9d12-5c8c-42d7-8dc7-d872d7a3d202" providerId="ADAL" clId="{80AABDCA-A693-4F09-99FD-F26609E442FC}" dt="2026-04-29T09:26:54.368" v="1533" actId="700"/>
          <ac:spMkLst>
            <pc:docMk/>
            <pc:sldMk cId="1209606958" sldId="448"/>
            <ac:spMk id="2" creationId="{5A1B8AB9-3D69-4E53-6412-285826E43015}"/>
          </ac:spMkLst>
        </pc:spChg>
        <pc:spChg chg="del mod ord">
          <ac:chgData name="Rhiannon Akers" userId="fb3c9d12-5c8c-42d7-8dc7-d872d7a3d202" providerId="ADAL" clId="{80AABDCA-A693-4F09-99FD-F26609E442FC}" dt="2026-04-29T09:26:54.368" v="1533" actId="700"/>
          <ac:spMkLst>
            <pc:docMk/>
            <pc:sldMk cId="1209606958" sldId="448"/>
            <ac:spMk id="3" creationId="{49BEC8EA-1866-3614-EE87-2CEDDA4BDD1E}"/>
          </ac:spMkLst>
        </pc:spChg>
        <pc:spChg chg="add mod ord">
          <ac:chgData name="Rhiannon Akers" userId="fb3c9d12-5c8c-42d7-8dc7-d872d7a3d202" providerId="ADAL" clId="{80AABDCA-A693-4F09-99FD-F26609E442FC}" dt="2026-04-29T09:53:14.973" v="2625" actId="26606"/>
          <ac:spMkLst>
            <pc:docMk/>
            <pc:sldMk cId="1209606958" sldId="448"/>
            <ac:spMk id="4" creationId="{9DD86380-A85E-EB05-1530-BA223F23A234}"/>
          </ac:spMkLst>
        </pc:spChg>
        <pc:spChg chg="add mod ord">
          <ac:chgData name="Rhiannon Akers" userId="fb3c9d12-5c8c-42d7-8dc7-d872d7a3d202" providerId="ADAL" clId="{80AABDCA-A693-4F09-99FD-F26609E442FC}" dt="2026-04-29T09:53:14.973" v="2625" actId="26606"/>
          <ac:spMkLst>
            <pc:docMk/>
            <pc:sldMk cId="1209606958" sldId="448"/>
            <ac:spMk id="5" creationId="{6AB9A451-6397-5E4A-149D-DE234093F6FF}"/>
          </ac:spMkLst>
        </pc:spChg>
        <pc:picChg chg="add mod">
          <ac:chgData name="Rhiannon Akers" userId="fb3c9d12-5c8c-42d7-8dc7-d872d7a3d202" providerId="ADAL" clId="{80AABDCA-A693-4F09-99FD-F26609E442FC}" dt="2026-04-29T09:53:14.973" v="2625" actId="26606"/>
          <ac:picMkLst>
            <pc:docMk/>
            <pc:sldMk cId="1209606958" sldId="448"/>
            <ac:picMk id="3" creationId="{4FD8AA2B-27C3-0F1F-D58B-02D87DBF7270}"/>
          </ac:picMkLst>
        </pc:picChg>
      </pc:sldChg>
      <pc:sldChg chg="addSp delSp modSp new mod modClrScheme chgLayout">
        <pc:chgData name="Rhiannon Akers" userId="fb3c9d12-5c8c-42d7-8dc7-d872d7a3d202" providerId="ADAL" clId="{80AABDCA-A693-4F09-99FD-F26609E442FC}" dt="2026-04-29T09:44:04.872" v="2134" actId="700"/>
        <pc:sldMkLst>
          <pc:docMk/>
          <pc:sldMk cId="2404609857" sldId="449"/>
        </pc:sldMkLst>
        <pc:spChg chg="mod ord">
          <ac:chgData name="Rhiannon Akers" userId="fb3c9d12-5c8c-42d7-8dc7-d872d7a3d202" providerId="ADAL" clId="{80AABDCA-A693-4F09-99FD-F26609E442FC}" dt="2026-04-29T09:44:04.872" v="2134" actId="700"/>
          <ac:spMkLst>
            <pc:docMk/>
            <pc:sldMk cId="2404609857" sldId="449"/>
            <ac:spMk id="2" creationId="{E52EE563-E0AA-9F1E-24EA-7F227A2DF50E}"/>
          </ac:spMkLst>
        </pc:spChg>
        <pc:spChg chg="del mod">
          <ac:chgData name="Rhiannon Akers" userId="fb3c9d12-5c8c-42d7-8dc7-d872d7a3d202" providerId="ADAL" clId="{80AABDCA-A693-4F09-99FD-F26609E442FC}" dt="2026-04-29T09:44:00.342" v="2133" actId="26606"/>
          <ac:spMkLst>
            <pc:docMk/>
            <pc:sldMk cId="2404609857" sldId="449"/>
            <ac:spMk id="3" creationId="{807B6DDA-1B95-3B2F-D96C-3C9AC1020754}"/>
          </ac:spMkLst>
        </pc:spChg>
        <pc:graphicFrameChg chg="add mod ord">
          <ac:chgData name="Rhiannon Akers" userId="fb3c9d12-5c8c-42d7-8dc7-d872d7a3d202" providerId="ADAL" clId="{80AABDCA-A693-4F09-99FD-F26609E442FC}" dt="2026-04-29T09:44:04.872" v="2134" actId="700"/>
          <ac:graphicFrameMkLst>
            <pc:docMk/>
            <pc:sldMk cId="2404609857" sldId="449"/>
            <ac:graphicFrameMk id="5" creationId="{0792DDD6-7B8A-FAF1-ABEE-AAE2313DCA03}"/>
          </ac:graphicFrameMkLst>
        </pc:graphicFrameChg>
      </pc:sldChg>
      <pc:sldChg chg="addSp delSp modSp new mod">
        <pc:chgData name="Rhiannon Akers" userId="fb3c9d12-5c8c-42d7-8dc7-d872d7a3d202" providerId="ADAL" clId="{80AABDCA-A693-4F09-99FD-F26609E442FC}" dt="2026-04-29T09:35:58.461" v="2046" actId="26606"/>
        <pc:sldMkLst>
          <pc:docMk/>
          <pc:sldMk cId="3783375514" sldId="450"/>
        </pc:sldMkLst>
        <pc:spChg chg="mod">
          <ac:chgData name="Rhiannon Akers" userId="fb3c9d12-5c8c-42d7-8dc7-d872d7a3d202" providerId="ADAL" clId="{80AABDCA-A693-4F09-99FD-F26609E442FC}" dt="2026-04-29T09:35:58.461" v="2046" actId="26606"/>
          <ac:spMkLst>
            <pc:docMk/>
            <pc:sldMk cId="3783375514" sldId="450"/>
            <ac:spMk id="2" creationId="{4D4E98DC-9530-A746-4C0E-E85E1AB066F5}"/>
          </ac:spMkLst>
        </pc:spChg>
        <pc:spChg chg="add del mod">
          <ac:chgData name="Rhiannon Akers" userId="fb3c9d12-5c8c-42d7-8dc7-d872d7a3d202" providerId="ADAL" clId="{80AABDCA-A693-4F09-99FD-F26609E442FC}" dt="2026-04-29T09:35:58.461" v="2046" actId="26606"/>
          <ac:spMkLst>
            <pc:docMk/>
            <pc:sldMk cId="3783375514" sldId="450"/>
            <ac:spMk id="3" creationId="{E458D258-6B20-10F1-3557-B47489B7CA54}"/>
          </ac:spMkLst>
        </pc:spChg>
        <pc:graphicFrameChg chg="add mod">
          <ac:chgData name="Rhiannon Akers" userId="fb3c9d12-5c8c-42d7-8dc7-d872d7a3d202" providerId="ADAL" clId="{80AABDCA-A693-4F09-99FD-F26609E442FC}" dt="2026-04-29T09:34:19.068" v="1930"/>
          <ac:graphicFrameMkLst>
            <pc:docMk/>
            <pc:sldMk cId="3783375514" sldId="450"/>
            <ac:graphicFrameMk id="4" creationId="{9613EBAB-950A-C7AE-163C-AD03261860D5}"/>
          </ac:graphicFrameMkLst>
        </pc:graphicFrameChg>
        <pc:graphicFrameChg chg="add mod">
          <ac:chgData name="Rhiannon Akers" userId="fb3c9d12-5c8c-42d7-8dc7-d872d7a3d202" providerId="ADAL" clId="{80AABDCA-A693-4F09-99FD-F26609E442FC}" dt="2026-04-29T09:34:23.632" v="1932"/>
          <ac:graphicFrameMkLst>
            <pc:docMk/>
            <pc:sldMk cId="3783375514" sldId="450"/>
            <ac:graphicFrameMk id="5" creationId="{8335BB7A-F9A9-E329-9B71-D9F574AAD15D}"/>
          </ac:graphicFrameMkLst>
        </pc:graphicFrameChg>
        <pc:graphicFrameChg chg="add">
          <ac:chgData name="Rhiannon Akers" userId="fb3c9d12-5c8c-42d7-8dc7-d872d7a3d202" providerId="ADAL" clId="{80AABDCA-A693-4F09-99FD-F26609E442FC}" dt="2026-04-29T09:35:58.461" v="2046" actId="26606"/>
          <ac:graphicFrameMkLst>
            <pc:docMk/>
            <pc:sldMk cId="3783375514" sldId="450"/>
            <ac:graphicFrameMk id="6" creationId="{F9C9ED27-F8C9-478E-5AF0-6B79022C1FB2}"/>
          </ac:graphicFrameMkLst>
        </pc:graphicFrameChg>
      </pc:sldChg>
      <pc:sldChg chg="addSp delSp modSp new mod modClrScheme chgLayout">
        <pc:chgData name="Rhiannon Akers" userId="fb3c9d12-5c8c-42d7-8dc7-d872d7a3d202" providerId="ADAL" clId="{80AABDCA-A693-4F09-99FD-F26609E442FC}" dt="2026-04-29T09:46:27.087" v="2189" actId="20577"/>
        <pc:sldMkLst>
          <pc:docMk/>
          <pc:sldMk cId="4249442930" sldId="451"/>
        </pc:sldMkLst>
        <pc:spChg chg="mod ord">
          <ac:chgData name="Rhiannon Akers" userId="fb3c9d12-5c8c-42d7-8dc7-d872d7a3d202" providerId="ADAL" clId="{80AABDCA-A693-4F09-99FD-F26609E442FC}" dt="2026-04-29T09:44:52.782" v="2169" actId="26606"/>
          <ac:spMkLst>
            <pc:docMk/>
            <pc:sldMk cId="4249442930" sldId="451"/>
            <ac:spMk id="2" creationId="{393CFE10-1885-CB56-16ED-43AED5AB57E9}"/>
          </ac:spMkLst>
        </pc:spChg>
        <pc:spChg chg="del mod ord">
          <ac:chgData name="Rhiannon Akers" userId="fb3c9d12-5c8c-42d7-8dc7-d872d7a3d202" providerId="ADAL" clId="{80AABDCA-A693-4F09-99FD-F26609E442FC}" dt="2026-04-29T09:44:52.782" v="2169" actId="26606"/>
          <ac:spMkLst>
            <pc:docMk/>
            <pc:sldMk cId="4249442930" sldId="451"/>
            <ac:spMk id="3" creationId="{5F4BD5FD-5818-242A-9302-B6132432663C}"/>
          </ac:spMkLst>
        </pc:spChg>
        <pc:graphicFrameChg chg="add mod modGraphic">
          <ac:chgData name="Rhiannon Akers" userId="fb3c9d12-5c8c-42d7-8dc7-d872d7a3d202" providerId="ADAL" clId="{80AABDCA-A693-4F09-99FD-F26609E442FC}" dt="2026-04-29T09:46:27.087" v="2189" actId="20577"/>
          <ac:graphicFrameMkLst>
            <pc:docMk/>
            <pc:sldMk cId="4249442930" sldId="451"/>
            <ac:graphicFrameMk id="5" creationId="{6B5C32AC-C717-F027-6D2E-7025C456F29B}"/>
          </ac:graphicFrameMkLst>
        </pc:graphicFrameChg>
      </pc:sldChg>
      <pc:sldChg chg="addSp delSp modSp new mod">
        <pc:chgData name="Rhiannon Akers" userId="fb3c9d12-5c8c-42d7-8dc7-d872d7a3d202" providerId="ADAL" clId="{80AABDCA-A693-4F09-99FD-F26609E442FC}" dt="2026-04-29T09:51:36.728" v="2622" actId="26606"/>
        <pc:sldMkLst>
          <pc:docMk/>
          <pc:sldMk cId="3112048296" sldId="452"/>
        </pc:sldMkLst>
        <pc:spChg chg="mod">
          <ac:chgData name="Rhiannon Akers" userId="fb3c9d12-5c8c-42d7-8dc7-d872d7a3d202" providerId="ADAL" clId="{80AABDCA-A693-4F09-99FD-F26609E442FC}" dt="2026-04-29T09:51:36.728" v="2622" actId="26606"/>
          <ac:spMkLst>
            <pc:docMk/>
            <pc:sldMk cId="3112048296" sldId="452"/>
            <ac:spMk id="2" creationId="{515D03D2-CD71-B2B4-76E4-52690D16479A}"/>
          </ac:spMkLst>
        </pc:spChg>
        <pc:spChg chg="del mod">
          <ac:chgData name="Rhiannon Akers" userId="fb3c9d12-5c8c-42d7-8dc7-d872d7a3d202" providerId="ADAL" clId="{80AABDCA-A693-4F09-99FD-F26609E442FC}" dt="2026-04-29T09:51:36.728" v="2622" actId="26606"/>
          <ac:spMkLst>
            <pc:docMk/>
            <pc:sldMk cId="3112048296" sldId="452"/>
            <ac:spMk id="3" creationId="{865E2022-015F-F608-6E1C-7BE0DB9A7C7B}"/>
          </ac:spMkLst>
        </pc:spChg>
        <pc:graphicFrameChg chg="add">
          <ac:chgData name="Rhiannon Akers" userId="fb3c9d12-5c8c-42d7-8dc7-d872d7a3d202" providerId="ADAL" clId="{80AABDCA-A693-4F09-99FD-F26609E442FC}" dt="2026-04-29T09:51:36.728" v="2622" actId="26606"/>
          <ac:graphicFrameMkLst>
            <pc:docMk/>
            <pc:sldMk cId="3112048296" sldId="452"/>
            <ac:graphicFrameMk id="5" creationId="{2BB25A33-D33D-B762-F77C-84DAB5F259FA}"/>
          </ac:graphicFrameMkLst>
        </pc:graphicFrameChg>
      </pc:sldChg>
      <pc:sldChg chg="del">
        <pc:chgData name="Rhiannon Akers" userId="fb3c9d12-5c8c-42d7-8dc7-d872d7a3d202" providerId="ADAL" clId="{80AABDCA-A693-4F09-99FD-F26609E442FC}" dt="2026-04-29T08:34:15.382" v="114" actId="47"/>
        <pc:sldMkLst>
          <pc:docMk/>
          <pc:sldMk cId="1943607650" sldId="487"/>
        </pc:sldMkLst>
      </pc:sldChg>
      <pc:sldChg chg="del">
        <pc:chgData name="Rhiannon Akers" userId="fb3c9d12-5c8c-42d7-8dc7-d872d7a3d202" providerId="ADAL" clId="{80AABDCA-A693-4F09-99FD-F26609E442FC}" dt="2026-04-29T08:34:10.435" v="112" actId="47"/>
        <pc:sldMkLst>
          <pc:docMk/>
          <pc:sldMk cId="319145352" sldId="491"/>
        </pc:sldMkLst>
      </pc:sldChg>
      <pc:sldChg chg="del">
        <pc:chgData name="Rhiannon Akers" userId="fb3c9d12-5c8c-42d7-8dc7-d872d7a3d202" providerId="ADAL" clId="{80AABDCA-A693-4F09-99FD-F26609E442FC}" dt="2026-04-29T08:34:22.069" v="123" actId="47"/>
        <pc:sldMkLst>
          <pc:docMk/>
          <pc:sldMk cId="3914148031" sldId="493"/>
        </pc:sldMkLst>
      </pc:sldChg>
      <pc:sldChg chg="del">
        <pc:chgData name="Rhiannon Akers" userId="fb3c9d12-5c8c-42d7-8dc7-d872d7a3d202" providerId="ADAL" clId="{80AABDCA-A693-4F09-99FD-F26609E442FC}" dt="2026-04-29T08:34:13.227" v="113" actId="47"/>
        <pc:sldMkLst>
          <pc:docMk/>
          <pc:sldMk cId="1650549181" sldId="495"/>
        </pc:sldMkLst>
      </pc:sldChg>
      <pc:sldChg chg="del">
        <pc:chgData name="Rhiannon Akers" userId="fb3c9d12-5c8c-42d7-8dc7-d872d7a3d202" providerId="ADAL" clId="{80AABDCA-A693-4F09-99FD-F26609E442FC}" dt="2026-04-29T08:34:16.325" v="116" actId="47"/>
        <pc:sldMkLst>
          <pc:docMk/>
          <pc:sldMk cId="2900498679" sldId="496"/>
        </pc:sldMkLst>
      </pc:sldChg>
      <pc:sldChg chg="del">
        <pc:chgData name="Rhiannon Akers" userId="fb3c9d12-5c8c-42d7-8dc7-d872d7a3d202" providerId="ADAL" clId="{80AABDCA-A693-4F09-99FD-F26609E442FC}" dt="2026-04-29T08:34:16.825" v="117" actId="47"/>
        <pc:sldMkLst>
          <pc:docMk/>
          <pc:sldMk cId="1306399803" sldId="497"/>
        </pc:sldMkLst>
      </pc:sldChg>
      <pc:sldChg chg="del">
        <pc:chgData name="Rhiannon Akers" userId="fb3c9d12-5c8c-42d7-8dc7-d872d7a3d202" providerId="ADAL" clId="{80AABDCA-A693-4F09-99FD-F26609E442FC}" dt="2026-04-29T08:34:18.491" v="118" actId="47"/>
        <pc:sldMkLst>
          <pc:docMk/>
          <pc:sldMk cId="1812822494" sldId="498"/>
        </pc:sldMkLst>
      </pc:sldChg>
      <pc:sldChg chg="del">
        <pc:chgData name="Rhiannon Akers" userId="fb3c9d12-5c8c-42d7-8dc7-d872d7a3d202" providerId="ADAL" clId="{80AABDCA-A693-4F09-99FD-F26609E442FC}" dt="2026-04-29T08:34:18.855" v="119" actId="47"/>
        <pc:sldMkLst>
          <pc:docMk/>
          <pc:sldMk cId="3134283997" sldId="499"/>
        </pc:sldMkLst>
      </pc:sldChg>
      <pc:sldChg chg="del">
        <pc:chgData name="Rhiannon Akers" userId="fb3c9d12-5c8c-42d7-8dc7-d872d7a3d202" providerId="ADAL" clId="{80AABDCA-A693-4F09-99FD-F26609E442FC}" dt="2026-04-29T08:34:15.863" v="115" actId="47"/>
        <pc:sldMkLst>
          <pc:docMk/>
          <pc:sldMk cId="2503130482" sldId="500"/>
        </pc:sldMkLst>
      </pc:sldChg>
      <pc:sldChg chg="del">
        <pc:chgData name="Rhiannon Akers" userId="fb3c9d12-5c8c-42d7-8dc7-d872d7a3d202" providerId="ADAL" clId="{80AABDCA-A693-4F09-99FD-F26609E442FC}" dt="2026-04-29T08:34:19.666" v="120" actId="47"/>
        <pc:sldMkLst>
          <pc:docMk/>
          <pc:sldMk cId="1436591880" sldId="501"/>
        </pc:sldMkLst>
      </pc:sldChg>
      <pc:sldChg chg="del">
        <pc:chgData name="Rhiannon Akers" userId="fb3c9d12-5c8c-42d7-8dc7-d872d7a3d202" providerId="ADAL" clId="{80AABDCA-A693-4F09-99FD-F26609E442FC}" dt="2026-04-29T08:34:20.039" v="121" actId="47"/>
        <pc:sldMkLst>
          <pc:docMk/>
          <pc:sldMk cId="1154895785" sldId="502"/>
        </pc:sldMkLst>
      </pc:sldChg>
      <pc:sldChg chg="del">
        <pc:chgData name="Rhiannon Akers" userId="fb3c9d12-5c8c-42d7-8dc7-d872d7a3d202" providerId="ADAL" clId="{80AABDCA-A693-4F09-99FD-F26609E442FC}" dt="2026-04-29T08:34:20.398" v="122" actId="47"/>
        <pc:sldMkLst>
          <pc:docMk/>
          <pc:sldMk cId="3083945313" sldId="503"/>
        </pc:sldMkLst>
      </pc:sldChg>
      <pc:sldChg chg="del">
        <pc:chgData name="Rhiannon Akers" userId="fb3c9d12-5c8c-42d7-8dc7-d872d7a3d202" providerId="ADAL" clId="{80AABDCA-A693-4F09-99FD-F26609E442FC}" dt="2026-04-29T08:34:23.271" v="124" actId="47"/>
        <pc:sldMkLst>
          <pc:docMk/>
          <pc:sldMk cId="149106584" sldId="504"/>
        </pc:sldMkLst>
      </pc:sldChg>
      <pc:sldChg chg="del">
        <pc:chgData name="Rhiannon Akers" userId="fb3c9d12-5c8c-42d7-8dc7-d872d7a3d202" providerId="ADAL" clId="{80AABDCA-A693-4F09-99FD-F26609E442FC}" dt="2026-04-29T08:34:23.718" v="125" actId="47"/>
        <pc:sldMkLst>
          <pc:docMk/>
          <pc:sldMk cId="1113561313" sldId="505"/>
        </pc:sldMkLst>
      </pc:sldChg>
      <pc:sldChg chg="del">
        <pc:chgData name="Rhiannon Akers" userId="fb3c9d12-5c8c-42d7-8dc7-d872d7a3d202" providerId="ADAL" clId="{80AABDCA-A693-4F09-99FD-F26609E442FC}" dt="2026-04-29T08:34:24.214" v="126" actId="47"/>
        <pc:sldMkLst>
          <pc:docMk/>
          <pc:sldMk cId="2622362549" sldId="506"/>
        </pc:sldMkLst>
      </pc:sldChg>
      <pc:sldChg chg="del">
        <pc:chgData name="Rhiannon Akers" userId="fb3c9d12-5c8c-42d7-8dc7-d872d7a3d202" providerId="ADAL" clId="{80AABDCA-A693-4F09-99FD-F26609E442FC}" dt="2026-04-29T08:34:26.495" v="127" actId="47"/>
        <pc:sldMkLst>
          <pc:docMk/>
          <pc:sldMk cId="2264087157" sldId="507"/>
        </pc:sldMkLst>
      </pc:sldChg>
      <pc:sldChg chg="del">
        <pc:chgData name="Rhiannon Akers" userId="fb3c9d12-5c8c-42d7-8dc7-d872d7a3d202" providerId="ADAL" clId="{80AABDCA-A693-4F09-99FD-F26609E442FC}" dt="2026-04-29T08:34:27.566" v="129" actId="47"/>
        <pc:sldMkLst>
          <pc:docMk/>
          <pc:sldMk cId="3669737645" sldId="508"/>
        </pc:sldMkLst>
      </pc:sldChg>
      <pc:sldChg chg="del">
        <pc:chgData name="Rhiannon Akers" userId="fb3c9d12-5c8c-42d7-8dc7-d872d7a3d202" providerId="ADAL" clId="{80AABDCA-A693-4F09-99FD-F26609E442FC}" dt="2026-04-29T08:37:38.366" v="148" actId="47"/>
        <pc:sldMkLst>
          <pc:docMk/>
          <pc:sldMk cId="526501756" sldId="509"/>
        </pc:sldMkLst>
      </pc:sldChg>
      <pc:sldMasterChg chg="delSldLayout">
        <pc:chgData name="Rhiannon Akers" userId="fb3c9d12-5c8c-42d7-8dc7-d872d7a3d202" providerId="ADAL" clId="{80AABDCA-A693-4F09-99FD-F26609E442FC}" dt="2026-04-29T08:34:26.986" v="128" actId="47"/>
        <pc:sldMasterMkLst>
          <pc:docMk/>
          <pc:sldMasterMk cId="3042308997" sldId="2147483665"/>
        </pc:sldMasterMkLst>
        <pc:sldLayoutChg chg="del">
          <pc:chgData name="Rhiannon Akers" userId="fb3c9d12-5c8c-42d7-8dc7-d872d7a3d202" providerId="ADAL" clId="{80AABDCA-A693-4F09-99FD-F26609E442FC}" dt="2026-04-29T08:34:26.986" v="128" actId="47"/>
          <pc:sldLayoutMkLst>
            <pc:docMk/>
            <pc:sldMasterMk cId="3042308997" sldId="2147483665"/>
            <pc:sldLayoutMk cId="1571052605" sldId="2147483682"/>
          </pc:sldLayoutMkLst>
        </pc:sldLayoutChg>
      </pc:sldMaster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image" Target="../media/image13.svg"/></Relationships>
</file>

<file path=ppt/diagrams/_rels/data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_rels/data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s>
</file>

<file path=ppt/diagrams/_rels/data6.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s>
</file>

<file path=ppt/diagrams/_rels/data10.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1.svg"/><Relationship Id="rId4" Type="http://schemas.openxmlformats.org/officeDocument/2006/relationships/image" Target="../media/image26.svg"/></Relationships>
</file>

<file path=ppt/diagrams/_rels/data13.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svg"/><Relationship Id="rId1" Type="http://schemas.openxmlformats.org/officeDocument/2006/relationships/image" Target="../media/image27.svg"/><Relationship Id="rId4" Type="http://schemas.openxmlformats.org/officeDocument/2006/relationships/image" Target="../media/image30.svg"/></Relationships>
</file>

<file path=ppt/diagrams/_rels/data14.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svg"/><Relationship Id="rId1" Type="http://schemas.openxmlformats.org/officeDocument/2006/relationships/image" Target="../media/image31.svg"/><Relationship Id="rId5" Type="http://schemas.openxmlformats.org/officeDocument/2006/relationships/image" Target="../media/image35.svg"/><Relationship Id="rId4" Type="http://schemas.openxmlformats.org/officeDocument/2006/relationships/image" Target="../media/image34.svg"/></Relationships>
</file>

<file path=ppt/diagrams/_rels/drawing1.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1.svg"/><Relationship Id="rId4" Type="http://schemas.openxmlformats.org/officeDocument/2006/relationships/image" Target="../media/image26.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svg"/><Relationship Id="rId1" Type="http://schemas.openxmlformats.org/officeDocument/2006/relationships/image" Target="../media/image27.svg"/><Relationship Id="rId4" Type="http://schemas.openxmlformats.org/officeDocument/2006/relationships/image" Target="../media/image30.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svg"/><Relationship Id="rId1" Type="http://schemas.openxmlformats.org/officeDocument/2006/relationships/image" Target="../media/image31.svg"/><Relationship Id="rId5" Type="http://schemas.openxmlformats.org/officeDocument/2006/relationships/image" Target="../media/image35.sv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2B8777-A7AF-46E6-AFBE-54752C89A2F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A004559-33CA-4889-A227-0007FE5E6480}">
      <dgm:prSet/>
      <dgm:spPr/>
      <dgm:t>
        <a:bodyPr/>
        <a:lstStyle/>
        <a:p>
          <a:pPr>
            <a:lnSpc>
              <a:spcPct val="100000"/>
            </a:lnSpc>
          </a:pPr>
          <a:r>
            <a:rPr lang="en-GB" dirty="0"/>
            <a:t>The Kubler-Ross model can help leaders understand and navigate employee reactions during change processes such as:</a:t>
          </a:r>
          <a:endParaRPr lang="en-US" dirty="0"/>
        </a:p>
      </dgm:t>
    </dgm:pt>
    <dgm:pt modelId="{F9ADE1CC-1E9E-4E6F-8DC6-D455D1535BDA}" type="parTrans" cxnId="{E2D8A423-A5BB-4EFE-9DC1-A9D90E7F0EC0}">
      <dgm:prSet/>
      <dgm:spPr/>
      <dgm:t>
        <a:bodyPr/>
        <a:lstStyle/>
        <a:p>
          <a:endParaRPr lang="en-US"/>
        </a:p>
      </dgm:t>
    </dgm:pt>
    <dgm:pt modelId="{7D9BAF63-D4C7-46AE-A502-DF93F18CFEC1}" type="sibTrans" cxnId="{E2D8A423-A5BB-4EFE-9DC1-A9D90E7F0EC0}">
      <dgm:prSet/>
      <dgm:spPr/>
      <dgm:t>
        <a:bodyPr/>
        <a:lstStyle/>
        <a:p>
          <a:endParaRPr lang="en-US"/>
        </a:p>
      </dgm:t>
    </dgm:pt>
    <dgm:pt modelId="{13E8C16F-076F-41C9-BDAD-39A76A55493B}">
      <dgm:prSet/>
      <dgm:spPr/>
      <dgm:t>
        <a:bodyPr/>
        <a:lstStyle/>
        <a:p>
          <a:pPr>
            <a:lnSpc>
              <a:spcPct val="100000"/>
            </a:lnSpc>
          </a:pPr>
          <a:r>
            <a:rPr lang="en-GB"/>
            <a:t>Redundancy</a:t>
          </a:r>
          <a:endParaRPr lang="en-US"/>
        </a:p>
      </dgm:t>
    </dgm:pt>
    <dgm:pt modelId="{8884DF8E-D1C6-4761-A252-CE2D0450E090}" type="parTrans" cxnId="{B9F00461-D0EB-42BB-9FBE-437312ADCB12}">
      <dgm:prSet/>
      <dgm:spPr/>
      <dgm:t>
        <a:bodyPr/>
        <a:lstStyle/>
        <a:p>
          <a:endParaRPr lang="en-US"/>
        </a:p>
      </dgm:t>
    </dgm:pt>
    <dgm:pt modelId="{EE10B4C6-92A9-4B56-8AB5-D874D6B673FC}" type="sibTrans" cxnId="{B9F00461-D0EB-42BB-9FBE-437312ADCB12}">
      <dgm:prSet/>
      <dgm:spPr/>
      <dgm:t>
        <a:bodyPr/>
        <a:lstStyle/>
        <a:p>
          <a:endParaRPr lang="en-US"/>
        </a:p>
      </dgm:t>
    </dgm:pt>
    <dgm:pt modelId="{CF6C00F8-C54F-4930-9FDF-F803C5163AE6}">
      <dgm:prSet/>
      <dgm:spPr/>
      <dgm:t>
        <a:bodyPr/>
        <a:lstStyle/>
        <a:p>
          <a:pPr>
            <a:lnSpc>
              <a:spcPct val="100000"/>
            </a:lnSpc>
          </a:pPr>
          <a:r>
            <a:rPr lang="en-GB"/>
            <a:t>Restructuring </a:t>
          </a:r>
          <a:endParaRPr lang="en-US"/>
        </a:p>
      </dgm:t>
    </dgm:pt>
    <dgm:pt modelId="{B62DEC96-8478-4D31-A0B8-BC99C549F861}" type="parTrans" cxnId="{CB5E6C49-3F9F-44ED-AB92-5D9AC3238250}">
      <dgm:prSet/>
      <dgm:spPr/>
      <dgm:t>
        <a:bodyPr/>
        <a:lstStyle/>
        <a:p>
          <a:endParaRPr lang="en-US"/>
        </a:p>
      </dgm:t>
    </dgm:pt>
    <dgm:pt modelId="{00DCD4FC-66B5-4609-88A8-CFF06CE76CD8}" type="sibTrans" cxnId="{CB5E6C49-3F9F-44ED-AB92-5D9AC3238250}">
      <dgm:prSet/>
      <dgm:spPr/>
      <dgm:t>
        <a:bodyPr/>
        <a:lstStyle/>
        <a:p>
          <a:endParaRPr lang="en-US"/>
        </a:p>
      </dgm:t>
    </dgm:pt>
    <dgm:pt modelId="{E39E3C24-167A-4DFB-8375-4BDD2C8CE44A}">
      <dgm:prSet/>
      <dgm:spPr/>
      <dgm:t>
        <a:bodyPr/>
        <a:lstStyle/>
        <a:p>
          <a:pPr>
            <a:lnSpc>
              <a:spcPct val="100000"/>
            </a:lnSpc>
          </a:pPr>
          <a:r>
            <a:rPr lang="en-GB"/>
            <a:t>Major policy changes</a:t>
          </a:r>
          <a:endParaRPr lang="en-US"/>
        </a:p>
      </dgm:t>
    </dgm:pt>
    <dgm:pt modelId="{FAC69857-75CF-4D42-A4D5-4AC513543E5E}" type="parTrans" cxnId="{94CC9779-77A9-430B-A752-001CBC3D5A8F}">
      <dgm:prSet/>
      <dgm:spPr/>
      <dgm:t>
        <a:bodyPr/>
        <a:lstStyle/>
        <a:p>
          <a:endParaRPr lang="en-US"/>
        </a:p>
      </dgm:t>
    </dgm:pt>
    <dgm:pt modelId="{6FD9D0AD-4061-4520-8422-4BF405EB1469}" type="sibTrans" cxnId="{94CC9779-77A9-430B-A752-001CBC3D5A8F}">
      <dgm:prSet/>
      <dgm:spPr/>
      <dgm:t>
        <a:bodyPr/>
        <a:lstStyle/>
        <a:p>
          <a:endParaRPr lang="en-US"/>
        </a:p>
      </dgm:t>
    </dgm:pt>
    <dgm:pt modelId="{64DC90BE-AA02-49CA-9165-ADE32D0D7E80}">
      <dgm:prSet/>
      <dgm:spPr/>
      <dgm:t>
        <a:bodyPr/>
        <a:lstStyle/>
        <a:p>
          <a:pPr>
            <a:lnSpc>
              <a:spcPct val="100000"/>
            </a:lnSpc>
          </a:pPr>
          <a:r>
            <a:rPr lang="en-GB"/>
            <a:t>Mergers and acquisitions</a:t>
          </a:r>
          <a:endParaRPr lang="en-US"/>
        </a:p>
      </dgm:t>
    </dgm:pt>
    <dgm:pt modelId="{8227D0BE-BEB7-444C-96D9-A083BB4F13E4}" type="parTrans" cxnId="{154052DE-0843-480B-A534-2C717FE6B2F3}">
      <dgm:prSet/>
      <dgm:spPr/>
      <dgm:t>
        <a:bodyPr/>
        <a:lstStyle/>
        <a:p>
          <a:endParaRPr lang="en-US"/>
        </a:p>
      </dgm:t>
    </dgm:pt>
    <dgm:pt modelId="{CDF8CF67-7A91-4795-8A63-F60091EC6722}" type="sibTrans" cxnId="{154052DE-0843-480B-A534-2C717FE6B2F3}">
      <dgm:prSet/>
      <dgm:spPr/>
      <dgm:t>
        <a:bodyPr/>
        <a:lstStyle/>
        <a:p>
          <a:endParaRPr lang="en-US"/>
        </a:p>
      </dgm:t>
    </dgm:pt>
    <dgm:pt modelId="{3063D66D-BBE6-458C-B12E-E0837FCCFBB2}">
      <dgm:prSet/>
      <dgm:spPr/>
      <dgm:t>
        <a:bodyPr/>
        <a:lstStyle/>
        <a:p>
          <a:pPr>
            <a:lnSpc>
              <a:spcPct val="100000"/>
            </a:lnSpc>
          </a:pPr>
          <a:r>
            <a:rPr lang="en-GB"/>
            <a:t>By recognising the emotional stages employees may go through, leaders can:</a:t>
          </a:r>
          <a:endParaRPr lang="en-US"/>
        </a:p>
      </dgm:t>
    </dgm:pt>
    <dgm:pt modelId="{3D401452-B774-417F-B667-596F63FD5DE0}" type="parTrans" cxnId="{73E06BEB-4322-410F-A2F7-5292EC8C6C4F}">
      <dgm:prSet/>
      <dgm:spPr/>
      <dgm:t>
        <a:bodyPr/>
        <a:lstStyle/>
        <a:p>
          <a:endParaRPr lang="en-US"/>
        </a:p>
      </dgm:t>
    </dgm:pt>
    <dgm:pt modelId="{8DFACF44-6808-487B-8FFE-F791780EBCBA}" type="sibTrans" cxnId="{73E06BEB-4322-410F-A2F7-5292EC8C6C4F}">
      <dgm:prSet/>
      <dgm:spPr/>
      <dgm:t>
        <a:bodyPr/>
        <a:lstStyle/>
        <a:p>
          <a:endParaRPr lang="en-US"/>
        </a:p>
      </dgm:t>
    </dgm:pt>
    <dgm:pt modelId="{3A7B10ED-E73A-42D1-B922-8BF523B156A5}">
      <dgm:prSet/>
      <dgm:spPr/>
      <dgm:t>
        <a:bodyPr/>
        <a:lstStyle/>
        <a:p>
          <a:pPr>
            <a:lnSpc>
              <a:spcPct val="100000"/>
            </a:lnSpc>
          </a:pPr>
          <a:r>
            <a:rPr lang="en-GB" dirty="0"/>
            <a:t>Plan targeted support based on employees’ emotional stage</a:t>
          </a:r>
          <a:endParaRPr lang="en-US" dirty="0"/>
        </a:p>
      </dgm:t>
    </dgm:pt>
    <dgm:pt modelId="{9FB82CB6-410F-4602-BF81-384A4A8E4D71}" type="parTrans" cxnId="{E966596F-130E-4572-8864-EA8C363A0AF1}">
      <dgm:prSet/>
      <dgm:spPr/>
      <dgm:t>
        <a:bodyPr/>
        <a:lstStyle/>
        <a:p>
          <a:endParaRPr lang="en-US"/>
        </a:p>
      </dgm:t>
    </dgm:pt>
    <dgm:pt modelId="{914B83C7-4842-4956-B89B-37C7B5F040B9}" type="sibTrans" cxnId="{E966596F-130E-4572-8864-EA8C363A0AF1}">
      <dgm:prSet/>
      <dgm:spPr/>
      <dgm:t>
        <a:bodyPr/>
        <a:lstStyle/>
        <a:p>
          <a:endParaRPr lang="en-US"/>
        </a:p>
      </dgm:t>
    </dgm:pt>
    <dgm:pt modelId="{90E14AC2-AF4D-4846-878F-3277B5DEF9DF}">
      <dgm:prSet/>
      <dgm:spPr/>
      <dgm:t>
        <a:bodyPr/>
        <a:lstStyle/>
        <a:p>
          <a:pPr>
            <a:lnSpc>
              <a:spcPct val="100000"/>
            </a:lnSpc>
          </a:pPr>
          <a:r>
            <a:rPr lang="en-GB"/>
            <a:t>Anticipate reactions and deliver empathetic messaging</a:t>
          </a:r>
          <a:endParaRPr lang="en-US"/>
        </a:p>
      </dgm:t>
    </dgm:pt>
    <dgm:pt modelId="{2EE51823-A3E4-450D-B9AD-7A01B6C82824}" type="parTrans" cxnId="{FA33D5BC-8521-4527-8126-07C68E3FC461}">
      <dgm:prSet/>
      <dgm:spPr/>
      <dgm:t>
        <a:bodyPr/>
        <a:lstStyle/>
        <a:p>
          <a:endParaRPr lang="en-US"/>
        </a:p>
      </dgm:t>
    </dgm:pt>
    <dgm:pt modelId="{D2548DA0-CA9E-4F9E-BDED-AD7B0EF01F8B}" type="sibTrans" cxnId="{FA33D5BC-8521-4527-8126-07C68E3FC461}">
      <dgm:prSet/>
      <dgm:spPr/>
      <dgm:t>
        <a:bodyPr/>
        <a:lstStyle/>
        <a:p>
          <a:endParaRPr lang="en-US"/>
        </a:p>
      </dgm:t>
    </dgm:pt>
    <dgm:pt modelId="{96BB584C-31B8-4BE3-8DE9-96DC837C46D8}">
      <dgm:prSet/>
      <dgm:spPr/>
      <dgm:t>
        <a:bodyPr/>
        <a:lstStyle/>
        <a:p>
          <a:pPr>
            <a:lnSpc>
              <a:spcPct val="100000"/>
            </a:lnSpc>
          </a:pPr>
          <a:r>
            <a:rPr lang="en-GB"/>
            <a:t>Identify and remove barriers to change adoption</a:t>
          </a:r>
          <a:endParaRPr lang="en-US"/>
        </a:p>
      </dgm:t>
    </dgm:pt>
    <dgm:pt modelId="{61A69E4C-6A73-40B5-96B6-5C47A1444B67}" type="parTrans" cxnId="{30FF32D1-C7FF-452C-AF90-E573B67623A7}">
      <dgm:prSet/>
      <dgm:spPr/>
      <dgm:t>
        <a:bodyPr/>
        <a:lstStyle/>
        <a:p>
          <a:endParaRPr lang="en-US"/>
        </a:p>
      </dgm:t>
    </dgm:pt>
    <dgm:pt modelId="{A7666A91-12AF-4D0D-A4FD-CED78EAB5124}" type="sibTrans" cxnId="{30FF32D1-C7FF-452C-AF90-E573B67623A7}">
      <dgm:prSet/>
      <dgm:spPr/>
      <dgm:t>
        <a:bodyPr/>
        <a:lstStyle/>
        <a:p>
          <a:endParaRPr lang="en-US"/>
        </a:p>
      </dgm:t>
    </dgm:pt>
    <dgm:pt modelId="{B1F3C90A-3293-49F4-A439-10860B0B9FED}" type="pres">
      <dgm:prSet presAssocID="{A62B8777-A7AF-46E6-AFBE-54752C89A2F8}" presName="root" presStyleCnt="0">
        <dgm:presLayoutVars>
          <dgm:dir/>
          <dgm:resizeHandles val="exact"/>
        </dgm:presLayoutVars>
      </dgm:prSet>
      <dgm:spPr/>
    </dgm:pt>
    <dgm:pt modelId="{0A2E6D0B-0D83-4E80-B60E-6555B8EA8AFD}" type="pres">
      <dgm:prSet presAssocID="{6A004559-33CA-4889-A227-0007FE5E6480}" presName="compNode" presStyleCnt="0"/>
      <dgm:spPr/>
    </dgm:pt>
    <dgm:pt modelId="{8B11A433-093F-4D36-B2D2-7C413878F2B2}" type="pres">
      <dgm:prSet presAssocID="{6A004559-33CA-4889-A227-0007FE5E6480}" presName="bgRect" presStyleLbl="bgShp" presStyleIdx="0" presStyleCnt="2"/>
      <dgm:spPr>
        <a:solidFill>
          <a:schemeClr val="accent2">
            <a:lumMod val="40000"/>
            <a:lumOff val="60000"/>
          </a:schemeClr>
        </a:solidFill>
      </dgm:spPr>
    </dgm:pt>
    <dgm:pt modelId="{66FE851C-AF3E-4863-9AFD-2AA1118F46BD}" type="pres">
      <dgm:prSet presAssocID="{6A004559-33CA-4889-A227-0007FE5E6480}"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ierarchy"/>
        </a:ext>
      </dgm:extLst>
    </dgm:pt>
    <dgm:pt modelId="{EAE6C97D-F20C-415D-8BE6-DE353E641FC5}" type="pres">
      <dgm:prSet presAssocID="{6A004559-33CA-4889-A227-0007FE5E6480}" presName="spaceRect" presStyleCnt="0"/>
      <dgm:spPr/>
    </dgm:pt>
    <dgm:pt modelId="{4D71BD77-A639-4CA8-A49D-ACBF3AC9752E}" type="pres">
      <dgm:prSet presAssocID="{6A004559-33CA-4889-A227-0007FE5E6480}" presName="parTx" presStyleLbl="revTx" presStyleIdx="0" presStyleCnt="4">
        <dgm:presLayoutVars>
          <dgm:chMax val="0"/>
          <dgm:chPref val="0"/>
        </dgm:presLayoutVars>
      </dgm:prSet>
      <dgm:spPr/>
    </dgm:pt>
    <dgm:pt modelId="{012004B4-5EE2-46B2-9C06-2193EC8100EF}" type="pres">
      <dgm:prSet presAssocID="{6A004559-33CA-4889-A227-0007FE5E6480}" presName="desTx" presStyleLbl="revTx" presStyleIdx="1" presStyleCnt="4">
        <dgm:presLayoutVars/>
      </dgm:prSet>
      <dgm:spPr/>
    </dgm:pt>
    <dgm:pt modelId="{24773A99-9A65-4403-9DDB-85F58C1AEC09}" type="pres">
      <dgm:prSet presAssocID="{7D9BAF63-D4C7-46AE-A502-DF93F18CFEC1}" presName="sibTrans" presStyleCnt="0"/>
      <dgm:spPr/>
    </dgm:pt>
    <dgm:pt modelId="{CEE908FD-6767-479C-9D42-5F9F50C19E38}" type="pres">
      <dgm:prSet presAssocID="{3063D66D-BBE6-458C-B12E-E0837FCCFBB2}" presName="compNode" presStyleCnt="0"/>
      <dgm:spPr/>
    </dgm:pt>
    <dgm:pt modelId="{1BFA019E-DFCC-4E3D-A79F-7EDA868C19A4}" type="pres">
      <dgm:prSet presAssocID="{3063D66D-BBE6-458C-B12E-E0837FCCFBB2}" presName="bgRect" presStyleLbl="bgShp" presStyleIdx="1" presStyleCnt="2"/>
      <dgm:spPr>
        <a:solidFill>
          <a:schemeClr val="accent2">
            <a:lumMod val="40000"/>
            <a:lumOff val="60000"/>
          </a:schemeClr>
        </a:solidFill>
      </dgm:spPr>
    </dgm:pt>
    <dgm:pt modelId="{840113CC-9953-4C3A-94F9-D352B4CB0A2D}" type="pres">
      <dgm:prSet presAssocID="{3063D66D-BBE6-458C-B12E-E0837FCCFBB2}"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ycle with People"/>
        </a:ext>
      </dgm:extLst>
    </dgm:pt>
    <dgm:pt modelId="{E7374044-C9ED-40E4-A19A-D0ACC87AE01D}" type="pres">
      <dgm:prSet presAssocID="{3063D66D-BBE6-458C-B12E-E0837FCCFBB2}" presName="spaceRect" presStyleCnt="0"/>
      <dgm:spPr/>
    </dgm:pt>
    <dgm:pt modelId="{58C936A4-543C-4E7C-95E1-C5AF47A13362}" type="pres">
      <dgm:prSet presAssocID="{3063D66D-BBE6-458C-B12E-E0837FCCFBB2}" presName="parTx" presStyleLbl="revTx" presStyleIdx="2" presStyleCnt="4">
        <dgm:presLayoutVars>
          <dgm:chMax val="0"/>
          <dgm:chPref val="0"/>
        </dgm:presLayoutVars>
      </dgm:prSet>
      <dgm:spPr/>
    </dgm:pt>
    <dgm:pt modelId="{089AAD2E-90CA-409D-A59A-B93103C6BE57}" type="pres">
      <dgm:prSet presAssocID="{3063D66D-BBE6-458C-B12E-E0837FCCFBB2}" presName="desTx" presStyleLbl="revTx" presStyleIdx="3" presStyleCnt="4">
        <dgm:presLayoutVars/>
      </dgm:prSet>
      <dgm:spPr/>
    </dgm:pt>
  </dgm:ptLst>
  <dgm:cxnLst>
    <dgm:cxn modelId="{E2D8A423-A5BB-4EFE-9DC1-A9D90E7F0EC0}" srcId="{A62B8777-A7AF-46E6-AFBE-54752C89A2F8}" destId="{6A004559-33CA-4889-A227-0007FE5E6480}" srcOrd="0" destOrd="0" parTransId="{F9ADE1CC-1E9E-4E6F-8DC6-D455D1535BDA}" sibTransId="{7D9BAF63-D4C7-46AE-A502-DF93F18CFEC1}"/>
    <dgm:cxn modelId="{37B6293D-CFA9-4E62-AC8A-AAFBE6FDD74A}" type="presOf" srcId="{CF6C00F8-C54F-4930-9FDF-F803C5163AE6}" destId="{012004B4-5EE2-46B2-9C06-2193EC8100EF}" srcOrd="0" destOrd="1" presId="urn:microsoft.com/office/officeart/2018/2/layout/IconVerticalSolidList"/>
    <dgm:cxn modelId="{58DE935E-D8F6-4DAC-AFAA-4EB0F6E50A28}" type="presOf" srcId="{A62B8777-A7AF-46E6-AFBE-54752C89A2F8}" destId="{B1F3C90A-3293-49F4-A439-10860B0B9FED}" srcOrd="0" destOrd="0" presId="urn:microsoft.com/office/officeart/2018/2/layout/IconVerticalSolidList"/>
    <dgm:cxn modelId="{B9F00461-D0EB-42BB-9FBE-437312ADCB12}" srcId="{6A004559-33CA-4889-A227-0007FE5E6480}" destId="{13E8C16F-076F-41C9-BDAD-39A76A55493B}" srcOrd="0" destOrd="0" parTransId="{8884DF8E-D1C6-4761-A252-CE2D0450E090}" sibTransId="{EE10B4C6-92A9-4B56-8AB5-D874D6B673FC}"/>
    <dgm:cxn modelId="{0F809F61-81E0-40C9-9CE8-6EB3598DE4E3}" type="presOf" srcId="{3A7B10ED-E73A-42D1-B922-8BF523B156A5}" destId="{089AAD2E-90CA-409D-A59A-B93103C6BE57}" srcOrd="0" destOrd="0" presId="urn:microsoft.com/office/officeart/2018/2/layout/IconVerticalSolidList"/>
    <dgm:cxn modelId="{A747BC65-F95F-4874-A7C7-29FE3C554BA2}" type="presOf" srcId="{E39E3C24-167A-4DFB-8375-4BDD2C8CE44A}" destId="{012004B4-5EE2-46B2-9C06-2193EC8100EF}" srcOrd="0" destOrd="2" presId="urn:microsoft.com/office/officeart/2018/2/layout/IconVerticalSolidList"/>
    <dgm:cxn modelId="{CB5E6C49-3F9F-44ED-AB92-5D9AC3238250}" srcId="{6A004559-33CA-4889-A227-0007FE5E6480}" destId="{CF6C00F8-C54F-4930-9FDF-F803C5163AE6}" srcOrd="1" destOrd="0" parTransId="{B62DEC96-8478-4D31-A0B8-BC99C549F861}" sibTransId="{00DCD4FC-66B5-4609-88A8-CFF06CE76CD8}"/>
    <dgm:cxn modelId="{B6B1CC4C-B498-430B-806F-9112608CDDAF}" type="presOf" srcId="{90E14AC2-AF4D-4846-878F-3277B5DEF9DF}" destId="{089AAD2E-90CA-409D-A59A-B93103C6BE57}" srcOrd="0" destOrd="1" presId="urn:microsoft.com/office/officeart/2018/2/layout/IconVerticalSolidList"/>
    <dgm:cxn modelId="{E966596F-130E-4572-8864-EA8C363A0AF1}" srcId="{3063D66D-BBE6-458C-B12E-E0837FCCFBB2}" destId="{3A7B10ED-E73A-42D1-B922-8BF523B156A5}" srcOrd="0" destOrd="0" parTransId="{9FB82CB6-410F-4602-BF81-384A4A8E4D71}" sibTransId="{914B83C7-4842-4956-B89B-37C7B5F040B9}"/>
    <dgm:cxn modelId="{22579971-79DB-4CAF-9927-5A5BFE368BE4}" type="presOf" srcId="{6A004559-33CA-4889-A227-0007FE5E6480}" destId="{4D71BD77-A639-4CA8-A49D-ACBF3AC9752E}" srcOrd="0" destOrd="0" presId="urn:microsoft.com/office/officeart/2018/2/layout/IconVerticalSolidList"/>
    <dgm:cxn modelId="{94CC9779-77A9-430B-A752-001CBC3D5A8F}" srcId="{6A004559-33CA-4889-A227-0007FE5E6480}" destId="{E39E3C24-167A-4DFB-8375-4BDD2C8CE44A}" srcOrd="2" destOrd="0" parTransId="{FAC69857-75CF-4D42-A4D5-4AC513543E5E}" sibTransId="{6FD9D0AD-4061-4520-8422-4BF405EB1469}"/>
    <dgm:cxn modelId="{7391FE5A-1DA5-4680-9B5B-534D4F31BF79}" type="presOf" srcId="{64DC90BE-AA02-49CA-9165-ADE32D0D7E80}" destId="{012004B4-5EE2-46B2-9C06-2193EC8100EF}" srcOrd="0" destOrd="3" presId="urn:microsoft.com/office/officeart/2018/2/layout/IconVerticalSolidList"/>
    <dgm:cxn modelId="{4E9CF2A0-06AB-494E-848A-B9A049505EDA}" type="presOf" srcId="{96BB584C-31B8-4BE3-8DE9-96DC837C46D8}" destId="{089AAD2E-90CA-409D-A59A-B93103C6BE57}" srcOrd="0" destOrd="2" presId="urn:microsoft.com/office/officeart/2018/2/layout/IconVerticalSolidList"/>
    <dgm:cxn modelId="{210412A6-7813-45DC-888F-E9B952B3F991}" type="presOf" srcId="{3063D66D-BBE6-458C-B12E-E0837FCCFBB2}" destId="{58C936A4-543C-4E7C-95E1-C5AF47A13362}" srcOrd="0" destOrd="0" presId="urn:microsoft.com/office/officeart/2018/2/layout/IconVerticalSolidList"/>
    <dgm:cxn modelId="{FA33D5BC-8521-4527-8126-07C68E3FC461}" srcId="{3063D66D-BBE6-458C-B12E-E0837FCCFBB2}" destId="{90E14AC2-AF4D-4846-878F-3277B5DEF9DF}" srcOrd="1" destOrd="0" parTransId="{2EE51823-A3E4-450D-B9AD-7A01B6C82824}" sibTransId="{D2548DA0-CA9E-4F9E-BDED-AD7B0EF01F8B}"/>
    <dgm:cxn modelId="{30FF32D1-C7FF-452C-AF90-E573B67623A7}" srcId="{3063D66D-BBE6-458C-B12E-E0837FCCFBB2}" destId="{96BB584C-31B8-4BE3-8DE9-96DC837C46D8}" srcOrd="2" destOrd="0" parTransId="{61A69E4C-6A73-40B5-96B6-5C47A1444B67}" sibTransId="{A7666A91-12AF-4D0D-A4FD-CED78EAB5124}"/>
    <dgm:cxn modelId="{154052DE-0843-480B-A534-2C717FE6B2F3}" srcId="{6A004559-33CA-4889-A227-0007FE5E6480}" destId="{64DC90BE-AA02-49CA-9165-ADE32D0D7E80}" srcOrd="3" destOrd="0" parTransId="{8227D0BE-BEB7-444C-96D9-A083BB4F13E4}" sibTransId="{CDF8CF67-7A91-4795-8A63-F60091EC6722}"/>
    <dgm:cxn modelId="{73E06BEB-4322-410F-A2F7-5292EC8C6C4F}" srcId="{A62B8777-A7AF-46E6-AFBE-54752C89A2F8}" destId="{3063D66D-BBE6-458C-B12E-E0837FCCFBB2}" srcOrd="1" destOrd="0" parTransId="{3D401452-B774-417F-B667-596F63FD5DE0}" sibTransId="{8DFACF44-6808-487B-8FFE-F791780EBCBA}"/>
    <dgm:cxn modelId="{352FB4FB-1A0D-4A2F-B4FC-E14B1D288205}" type="presOf" srcId="{13E8C16F-076F-41C9-BDAD-39A76A55493B}" destId="{012004B4-5EE2-46B2-9C06-2193EC8100EF}" srcOrd="0" destOrd="0" presId="urn:microsoft.com/office/officeart/2018/2/layout/IconVerticalSolidList"/>
    <dgm:cxn modelId="{04889BCC-EE4D-4BAE-833B-08E0E5EF7AFC}" type="presParOf" srcId="{B1F3C90A-3293-49F4-A439-10860B0B9FED}" destId="{0A2E6D0B-0D83-4E80-B60E-6555B8EA8AFD}" srcOrd="0" destOrd="0" presId="urn:microsoft.com/office/officeart/2018/2/layout/IconVerticalSolidList"/>
    <dgm:cxn modelId="{A1CA2465-6DC6-4588-8076-632F4EC3696D}" type="presParOf" srcId="{0A2E6D0B-0D83-4E80-B60E-6555B8EA8AFD}" destId="{8B11A433-093F-4D36-B2D2-7C413878F2B2}" srcOrd="0" destOrd="0" presId="urn:microsoft.com/office/officeart/2018/2/layout/IconVerticalSolidList"/>
    <dgm:cxn modelId="{A9B26BA3-E97E-4A62-B486-0F483688568B}" type="presParOf" srcId="{0A2E6D0B-0D83-4E80-B60E-6555B8EA8AFD}" destId="{66FE851C-AF3E-4863-9AFD-2AA1118F46BD}" srcOrd="1" destOrd="0" presId="urn:microsoft.com/office/officeart/2018/2/layout/IconVerticalSolidList"/>
    <dgm:cxn modelId="{6294B8EE-8EDF-4326-8669-220BFC7486F0}" type="presParOf" srcId="{0A2E6D0B-0D83-4E80-B60E-6555B8EA8AFD}" destId="{EAE6C97D-F20C-415D-8BE6-DE353E641FC5}" srcOrd="2" destOrd="0" presId="urn:microsoft.com/office/officeart/2018/2/layout/IconVerticalSolidList"/>
    <dgm:cxn modelId="{B6E8785E-7314-4FDA-953F-F1A0D3C4B5FB}" type="presParOf" srcId="{0A2E6D0B-0D83-4E80-B60E-6555B8EA8AFD}" destId="{4D71BD77-A639-4CA8-A49D-ACBF3AC9752E}" srcOrd="3" destOrd="0" presId="urn:microsoft.com/office/officeart/2018/2/layout/IconVerticalSolidList"/>
    <dgm:cxn modelId="{79AC85BF-FE29-4DC9-B2FB-133DE10CFCA2}" type="presParOf" srcId="{0A2E6D0B-0D83-4E80-B60E-6555B8EA8AFD}" destId="{012004B4-5EE2-46B2-9C06-2193EC8100EF}" srcOrd="4" destOrd="0" presId="urn:microsoft.com/office/officeart/2018/2/layout/IconVerticalSolidList"/>
    <dgm:cxn modelId="{A7E6D01E-D753-42F9-98AF-3BB02924C636}" type="presParOf" srcId="{B1F3C90A-3293-49F4-A439-10860B0B9FED}" destId="{24773A99-9A65-4403-9DDB-85F58C1AEC09}" srcOrd="1" destOrd="0" presId="urn:microsoft.com/office/officeart/2018/2/layout/IconVerticalSolidList"/>
    <dgm:cxn modelId="{1DBD6CD9-98FE-44EA-A40B-3E1666C37425}" type="presParOf" srcId="{B1F3C90A-3293-49F4-A439-10860B0B9FED}" destId="{CEE908FD-6767-479C-9D42-5F9F50C19E38}" srcOrd="2" destOrd="0" presId="urn:microsoft.com/office/officeart/2018/2/layout/IconVerticalSolidList"/>
    <dgm:cxn modelId="{F27BA902-0234-40AD-BBA8-086932A5D0D9}" type="presParOf" srcId="{CEE908FD-6767-479C-9D42-5F9F50C19E38}" destId="{1BFA019E-DFCC-4E3D-A79F-7EDA868C19A4}" srcOrd="0" destOrd="0" presId="urn:microsoft.com/office/officeart/2018/2/layout/IconVerticalSolidList"/>
    <dgm:cxn modelId="{87E97E64-EADF-4435-834D-A746EFAC976F}" type="presParOf" srcId="{CEE908FD-6767-479C-9D42-5F9F50C19E38}" destId="{840113CC-9953-4C3A-94F9-D352B4CB0A2D}" srcOrd="1" destOrd="0" presId="urn:microsoft.com/office/officeart/2018/2/layout/IconVerticalSolidList"/>
    <dgm:cxn modelId="{FD082434-2697-4FA2-BC05-2F43F8419508}" type="presParOf" srcId="{CEE908FD-6767-479C-9D42-5F9F50C19E38}" destId="{E7374044-C9ED-40E4-A19A-D0ACC87AE01D}" srcOrd="2" destOrd="0" presId="urn:microsoft.com/office/officeart/2018/2/layout/IconVerticalSolidList"/>
    <dgm:cxn modelId="{2D0AC222-2761-4419-BC9D-D12F07FE1A81}" type="presParOf" srcId="{CEE908FD-6767-479C-9D42-5F9F50C19E38}" destId="{58C936A4-543C-4E7C-95E1-C5AF47A13362}" srcOrd="3" destOrd="0" presId="urn:microsoft.com/office/officeart/2018/2/layout/IconVerticalSolidList"/>
    <dgm:cxn modelId="{27D7D9A8-C713-4ACC-ABE5-1C4BB40488A0}" type="presParOf" srcId="{CEE908FD-6767-479C-9D42-5F9F50C19E38}" destId="{089AAD2E-90CA-409D-A59A-B93103C6BE57}"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768AB30-4BA6-4F9B-9888-4A5962301A5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0E9CE0F-D203-436C-AF1D-C175872D907B}">
      <dgm:prSet/>
      <dgm:spPr/>
      <dgm:t>
        <a:bodyPr/>
        <a:lstStyle/>
        <a:p>
          <a:r>
            <a:rPr lang="en-GB"/>
            <a:t>Map the employee behaviours from the scenario to the change curve. </a:t>
          </a:r>
          <a:endParaRPr lang="en-US"/>
        </a:p>
      </dgm:t>
    </dgm:pt>
    <dgm:pt modelId="{AEDF6FED-C798-4CC6-9A0A-2C24150D893B}" type="parTrans" cxnId="{FF0C0C58-FF0F-447C-81A5-F6DCE115D199}">
      <dgm:prSet/>
      <dgm:spPr/>
      <dgm:t>
        <a:bodyPr/>
        <a:lstStyle/>
        <a:p>
          <a:endParaRPr lang="en-US"/>
        </a:p>
      </dgm:t>
    </dgm:pt>
    <dgm:pt modelId="{219CB8C4-A585-45C0-9268-D614E0BF1DD2}" type="sibTrans" cxnId="{FF0C0C58-FF0F-447C-81A5-F6DCE115D199}">
      <dgm:prSet/>
      <dgm:spPr/>
      <dgm:t>
        <a:bodyPr/>
        <a:lstStyle/>
        <a:p>
          <a:endParaRPr lang="en-US"/>
        </a:p>
      </dgm:t>
    </dgm:pt>
    <dgm:pt modelId="{268FB482-3EA5-468D-8B36-F34744959794}">
      <dgm:prSet/>
      <dgm:spPr/>
      <dgm:t>
        <a:bodyPr/>
        <a:lstStyle/>
        <a:p>
          <a:r>
            <a:rPr lang="en-GB"/>
            <a:t>Identify targeted HR or leadership interventions and justify why they are appropriate at what stage. </a:t>
          </a:r>
          <a:endParaRPr lang="en-US"/>
        </a:p>
      </dgm:t>
    </dgm:pt>
    <dgm:pt modelId="{ECF42026-BD1B-4B64-871B-42D63C012421}" type="parTrans" cxnId="{FD366AD6-80AC-4CD9-AE5C-C9B444082E73}">
      <dgm:prSet/>
      <dgm:spPr/>
      <dgm:t>
        <a:bodyPr/>
        <a:lstStyle/>
        <a:p>
          <a:endParaRPr lang="en-US"/>
        </a:p>
      </dgm:t>
    </dgm:pt>
    <dgm:pt modelId="{7F3FED99-99B9-4C94-B72F-F34BDD704EE8}" type="sibTrans" cxnId="{FD366AD6-80AC-4CD9-AE5C-C9B444082E73}">
      <dgm:prSet/>
      <dgm:spPr/>
      <dgm:t>
        <a:bodyPr/>
        <a:lstStyle/>
        <a:p>
          <a:endParaRPr lang="en-US"/>
        </a:p>
      </dgm:t>
    </dgm:pt>
    <dgm:pt modelId="{2ADD9C69-D244-4AC8-B1AD-667D0638450A}">
      <dgm:prSet/>
      <dgm:spPr/>
      <dgm:t>
        <a:bodyPr/>
        <a:lstStyle/>
        <a:p>
          <a:r>
            <a:rPr lang="en-GB"/>
            <a:t>Consider:</a:t>
          </a:r>
          <a:endParaRPr lang="en-US"/>
        </a:p>
      </dgm:t>
    </dgm:pt>
    <dgm:pt modelId="{3C3CFCE7-E772-4290-AAD6-33C1A6056A77}" type="parTrans" cxnId="{6CF45E1E-F44A-4FF0-8412-537E36FE1B64}">
      <dgm:prSet/>
      <dgm:spPr/>
      <dgm:t>
        <a:bodyPr/>
        <a:lstStyle/>
        <a:p>
          <a:endParaRPr lang="en-US"/>
        </a:p>
      </dgm:t>
    </dgm:pt>
    <dgm:pt modelId="{846F6B1E-5C1B-4BEC-A2C8-B5BD72CC8DAA}" type="sibTrans" cxnId="{6CF45E1E-F44A-4FF0-8412-537E36FE1B64}">
      <dgm:prSet/>
      <dgm:spPr/>
      <dgm:t>
        <a:bodyPr/>
        <a:lstStyle/>
        <a:p>
          <a:endParaRPr lang="en-US"/>
        </a:p>
      </dgm:t>
    </dgm:pt>
    <dgm:pt modelId="{55F7F990-8768-4C4A-BE1A-B8E38EBF6EBF}">
      <dgm:prSet/>
      <dgm:spPr/>
      <dgm:t>
        <a:bodyPr/>
        <a:lstStyle/>
        <a:p>
          <a:r>
            <a:rPr lang="en-GB"/>
            <a:t>Communication approaches</a:t>
          </a:r>
          <a:endParaRPr lang="en-US"/>
        </a:p>
      </dgm:t>
    </dgm:pt>
    <dgm:pt modelId="{FAF21B9B-8930-4E83-B327-BDCF3DED1306}" type="parTrans" cxnId="{BDBA15E1-E640-4A6C-AF10-BAF018062B02}">
      <dgm:prSet/>
      <dgm:spPr/>
      <dgm:t>
        <a:bodyPr/>
        <a:lstStyle/>
        <a:p>
          <a:endParaRPr lang="en-US"/>
        </a:p>
      </dgm:t>
    </dgm:pt>
    <dgm:pt modelId="{66D55513-766A-41D1-8B0C-1542C6C7ACB1}" type="sibTrans" cxnId="{BDBA15E1-E640-4A6C-AF10-BAF018062B02}">
      <dgm:prSet/>
      <dgm:spPr/>
      <dgm:t>
        <a:bodyPr/>
        <a:lstStyle/>
        <a:p>
          <a:endParaRPr lang="en-US"/>
        </a:p>
      </dgm:t>
    </dgm:pt>
    <dgm:pt modelId="{FD8891EF-5F59-4EEF-A99C-50CE38699D3E}">
      <dgm:prSet/>
      <dgm:spPr/>
      <dgm:t>
        <a:bodyPr/>
        <a:lstStyle/>
        <a:p>
          <a:r>
            <a:rPr lang="en-GB"/>
            <a:t>Manager capability and support</a:t>
          </a:r>
          <a:endParaRPr lang="en-US"/>
        </a:p>
      </dgm:t>
    </dgm:pt>
    <dgm:pt modelId="{FDB759C7-609C-48D8-A92E-F3B96976A6F3}" type="parTrans" cxnId="{1D6A2C55-E924-4C83-9909-1D2742999243}">
      <dgm:prSet/>
      <dgm:spPr/>
      <dgm:t>
        <a:bodyPr/>
        <a:lstStyle/>
        <a:p>
          <a:endParaRPr lang="en-US"/>
        </a:p>
      </dgm:t>
    </dgm:pt>
    <dgm:pt modelId="{2FE13142-F013-4999-A09D-BE30BB072D2C}" type="sibTrans" cxnId="{1D6A2C55-E924-4C83-9909-1D2742999243}">
      <dgm:prSet/>
      <dgm:spPr/>
      <dgm:t>
        <a:bodyPr/>
        <a:lstStyle/>
        <a:p>
          <a:endParaRPr lang="en-US"/>
        </a:p>
      </dgm:t>
    </dgm:pt>
    <dgm:pt modelId="{C5C76F29-DD71-4AB5-A6B2-22D0CFEB41E2}">
      <dgm:prSet/>
      <dgm:spPr/>
      <dgm:t>
        <a:bodyPr/>
        <a:lstStyle/>
        <a:p>
          <a:r>
            <a:rPr lang="en-GB"/>
            <a:t>Wellbeing and mental health</a:t>
          </a:r>
          <a:endParaRPr lang="en-US"/>
        </a:p>
      </dgm:t>
    </dgm:pt>
    <dgm:pt modelId="{A487F838-3742-4CC7-A195-55D74BAE7971}" type="parTrans" cxnId="{5CA91CFA-2B33-4F2B-BC49-EA3D7EE4F3C4}">
      <dgm:prSet/>
      <dgm:spPr/>
      <dgm:t>
        <a:bodyPr/>
        <a:lstStyle/>
        <a:p>
          <a:endParaRPr lang="en-US"/>
        </a:p>
      </dgm:t>
    </dgm:pt>
    <dgm:pt modelId="{29A55C21-FA6E-4EB7-90DB-2DF4F71201B7}" type="sibTrans" cxnId="{5CA91CFA-2B33-4F2B-BC49-EA3D7EE4F3C4}">
      <dgm:prSet/>
      <dgm:spPr/>
      <dgm:t>
        <a:bodyPr/>
        <a:lstStyle/>
        <a:p>
          <a:endParaRPr lang="en-US"/>
        </a:p>
      </dgm:t>
    </dgm:pt>
    <dgm:pt modelId="{26C4CD29-DAF5-4379-A254-C9238AC5E5A9}">
      <dgm:prSet/>
      <dgm:spPr/>
      <dgm:t>
        <a:bodyPr/>
        <a:lstStyle/>
        <a:p>
          <a:r>
            <a:rPr lang="en-GB"/>
            <a:t>Employee voice and consultation</a:t>
          </a:r>
          <a:endParaRPr lang="en-US"/>
        </a:p>
      </dgm:t>
    </dgm:pt>
    <dgm:pt modelId="{88D23FDA-B0F8-4E50-ACAB-2B2DB18D56FB}" type="parTrans" cxnId="{715911E8-5D66-44BE-A5F7-260A298194EA}">
      <dgm:prSet/>
      <dgm:spPr/>
      <dgm:t>
        <a:bodyPr/>
        <a:lstStyle/>
        <a:p>
          <a:endParaRPr lang="en-US"/>
        </a:p>
      </dgm:t>
    </dgm:pt>
    <dgm:pt modelId="{93371A56-553F-4657-846B-A8516E72E73C}" type="sibTrans" cxnId="{715911E8-5D66-44BE-A5F7-260A298194EA}">
      <dgm:prSet/>
      <dgm:spPr/>
      <dgm:t>
        <a:bodyPr/>
        <a:lstStyle/>
        <a:p>
          <a:endParaRPr lang="en-US"/>
        </a:p>
      </dgm:t>
    </dgm:pt>
    <dgm:pt modelId="{1A25B0E2-E491-4800-A4B2-C2A03D5F78A3}" type="pres">
      <dgm:prSet presAssocID="{9768AB30-4BA6-4F9B-9888-4A5962301A50}" presName="root" presStyleCnt="0">
        <dgm:presLayoutVars>
          <dgm:dir/>
          <dgm:resizeHandles val="exact"/>
        </dgm:presLayoutVars>
      </dgm:prSet>
      <dgm:spPr/>
    </dgm:pt>
    <dgm:pt modelId="{1003E7A1-8A8B-47DF-8CBD-42D10C3B1479}" type="pres">
      <dgm:prSet presAssocID="{20E9CE0F-D203-436C-AF1D-C175872D907B}" presName="compNode" presStyleCnt="0"/>
      <dgm:spPr/>
    </dgm:pt>
    <dgm:pt modelId="{A9AD9800-2DF1-4827-8D35-826CD23CCCAF}" type="pres">
      <dgm:prSet presAssocID="{20E9CE0F-D203-436C-AF1D-C175872D907B}" presName="bgRect" presStyleLbl="bgShp" presStyleIdx="0" presStyleCnt="3"/>
      <dgm:spPr/>
    </dgm:pt>
    <dgm:pt modelId="{FEE3D838-D009-4A4B-9CEE-8825F4287473}" type="pres">
      <dgm:prSet presAssocID="{20E9CE0F-D203-436C-AF1D-C175872D907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ffice Worker"/>
        </a:ext>
      </dgm:extLst>
    </dgm:pt>
    <dgm:pt modelId="{1F8382E8-E590-4F75-B915-9894E114A7AC}" type="pres">
      <dgm:prSet presAssocID="{20E9CE0F-D203-436C-AF1D-C175872D907B}" presName="spaceRect" presStyleCnt="0"/>
      <dgm:spPr/>
    </dgm:pt>
    <dgm:pt modelId="{C81FF426-42A8-4A3E-83A1-247393C0DC4B}" type="pres">
      <dgm:prSet presAssocID="{20E9CE0F-D203-436C-AF1D-C175872D907B}" presName="parTx" presStyleLbl="revTx" presStyleIdx="0" presStyleCnt="4">
        <dgm:presLayoutVars>
          <dgm:chMax val="0"/>
          <dgm:chPref val="0"/>
        </dgm:presLayoutVars>
      </dgm:prSet>
      <dgm:spPr/>
    </dgm:pt>
    <dgm:pt modelId="{09D507A0-A6B7-440E-B6E0-1B64C5BFA5E3}" type="pres">
      <dgm:prSet presAssocID="{219CB8C4-A585-45C0-9268-D614E0BF1DD2}" presName="sibTrans" presStyleCnt="0"/>
      <dgm:spPr/>
    </dgm:pt>
    <dgm:pt modelId="{94CD2CC2-495C-4FEE-970A-3FB1722EB1EF}" type="pres">
      <dgm:prSet presAssocID="{268FB482-3EA5-468D-8B36-F34744959794}" presName="compNode" presStyleCnt="0"/>
      <dgm:spPr/>
    </dgm:pt>
    <dgm:pt modelId="{525C0E44-58B5-4BAE-B2BA-6B6A8D80EEF0}" type="pres">
      <dgm:prSet presAssocID="{268FB482-3EA5-468D-8B36-F34744959794}" presName="bgRect" presStyleLbl="bgShp" presStyleIdx="1" presStyleCnt="3"/>
      <dgm:spPr/>
    </dgm:pt>
    <dgm:pt modelId="{E857490C-7D10-4910-88B1-9C321A0ACC0B}" type="pres">
      <dgm:prSet presAssocID="{268FB482-3EA5-468D-8B36-F3474495979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ED7D8418-01D4-4A44-9673-CE57A6BEDBE0}" type="pres">
      <dgm:prSet presAssocID="{268FB482-3EA5-468D-8B36-F34744959794}" presName="spaceRect" presStyleCnt="0"/>
      <dgm:spPr/>
    </dgm:pt>
    <dgm:pt modelId="{3DBDDF0B-082C-429B-BF3B-13D563EA7F46}" type="pres">
      <dgm:prSet presAssocID="{268FB482-3EA5-468D-8B36-F34744959794}" presName="parTx" presStyleLbl="revTx" presStyleIdx="1" presStyleCnt="4">
        <dgm:presLayoutVars>
          <dgm:chMax val="0"/>
          <dgm:chPref val="0"/>
        </dgm:presLayoutVars>
      </dgm:prSet>
      <dgm:spPr/>
    </dgm:pt>
    <dgm:pt modelId="{630DE435-BC1B-49A7-96AB-A64EC06B9575}" type="pres">
      <dgm:prSet presAssocID="{7F3FED99-99B9-4C94-B72F-F34BDD704EE8}" presName="sibTrans" presStyleCnt="0"/>
      <dgm:spPr/>
    </dgm:pt>
    <dgm:pt modelId="{02CA76FA-D9E7-42DB-A480-F5F73CA98567}" type="pres">
      <dgm:prSet presAssocID="{2ADD9C69-D244-4AC8-B1AD-667D0638450A}" presName="compNode" presStyleCnt="0"/>
      <dgm:spPr/>
    </dgm:pt>
    <dgm:pt modelId="{AAD6F94C-2FE1-41D3-80C8-F6D06AB56BA3}" type="pres">
      <dgm:prSet presAssocID="{2ADD9C69-D244-4AC8-B1AD-667D0638450A}" presName="bgRect" presStyleLbl="bgShp" presStyleIdx="2" presStyleCnt="3"/>
      <dgm:spPr/>
    </dgm:pt>
    <dgm:pt modelId="{78CD3A68-2E4B-4C11-89B1-76379FE79F35}" type="pres">
      <dgm:prSet presAssocID="{2ADD9C69-D244-4AC8-B1AD-667D0638450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8472FBFC-2EDD-49F2-9AA2-4EF0EF0F4FDA}" type="pres">
      <dgm:prSet presAssocID="{2ADD9C69-D244-4AC8-B1AD-667D0638450A}" presName="spaceRect" presStyleCnt="0"/>
      <dgm:spPr/>
    </dgm:pt>
    <dgm:pt modelId="{593F5673-848C-4F33-8237-A7C07449E2BE}" type="pres">
      <dgm:prSet presAssocID="{2ADD9C69-D244-4AC8-B1AD-667D0638450A}" presName="parTx" presStyleLbl="revTx" presStyleIdx="2" presStyleCnt="4">
        <dgm:presLayoutVars>
          <dgm:chMax val="0"/>
          <dgm:chPref val="0"/>
        </dgm:presLayoutVars>
      </dgm:prSet>
      <dgm:spPr/>
    </dgm:pt>
    <dgm:pt modelId="{EFA8F18B-46C1-483C-8FF0-C3837A7D1D38}" type="pres">
      <dgm:prSet presAssocID="{2ADD9C69-D244-4AC8-B1AD-667D0638450A}" presName="desTx" presStyleLbl="revTx" presStyleIdx="3" presStyleCnt="4">
        <dgm:presLayoutVars/>
      </dgm:prSet>
      <dgm:spPr/>
    </dgm:pt>
  </dgm:ptLst>
  <dgm:cxnLst>
    <dgm:cxn modelId="{6CF45E1E-F44A-4FF0-8412-537E36FE1B64}" srcId="{9768AB30-4BA6-4F9B-9888-4A5962301A50}" destId="{2ADD9C69-D244-4AC8-B1AD-667D0638450A}" srcOrd="2" destOrd="0" parTransId="{3C3CFCE7-E772-4290-AAD6-33C1A6056A77}" sibTransId="{846F6B1E-5C1B-4BEC-A2C8-B5BD72CC8DAA}"/>
    <dgm:cxn modelId="{6E765045-2B00-46F2-B68B-3A0B52928FE3}" type="presOf" srcId="{2ADD9C69-D244-4AC8-B1AD-667D0638450A}" destId="{593F5673-848C-4F33-8237-A7C07449E2BE}" srcOrd="0" destOrd="0" presId="urn:microsoft.com/office/officeart/2018/2/layout/IconVerticalSolidList"/>
    <dgm:cxn modelId="{A4E30851-1572-4382-B591-B8744E3C34F2}" type="presOf" srcId="{26C4CD29-DAF5-4379-A254-C9238AC5E5A9}" destId="{EFA8F18B-46C1-483C-8FF0-C3837A7D1D38}" srcOrd="0" destOrd="3" presId="urn:microsoft.com/office/officeart/2018/2/layout/IconVerticalSolidList"/>
    <dgm:cxn modelId="{1D6A2C55-E924-4C83-9909-1D2742999243}" srcId="{2ADD9C69-D244-4AC8-B1AD-667D0638450A}" destId="{FD8891EF-5F59-4EEF-A99C-50CE38699D3E}" srcOrd="1" destOrd="0" parTransId="{FDB759C7-609C-48D8-A92E-F3B96976A6F3}" sibTransId="{2FE13142-F013-4999-A09D-BE30BB072D2C}"/>
    <dgm:cxn modelId="{FF0C0C58-FF0F-447C-81A5-F6DCE115D199}" srcId="{9768AB30-4BA6-4F9B-9888-4A5962301A50}" destId="{20E9CE0F-D203-436C-AF1D-C175872D907B}" srcOrd="0" destOrd="0" parTransId="{AEDF6FED-C798-4CC6-9A0A-2C24150D893B}" sibTransId="{219CB8C4-A585-45C0-9268-D614E0BF1DD2}"/>
    <dgm:cxn modelId="{04AFB68E-D52E-4963-9C07-79E3950093D9}" type="presOf" srcId="{268FB482-3EA5-468D-8B36-F34744959794}" destId="{3DBDDF0B-082C-429B-BF3B-13D563EA7F46}" srcOrd="0" destOrd="0" presId="urn:microsoft.com/office/officeart/2018/2/layout/IconVerticalSolidList"/>
    <dgm:cxn modelId="{4BF5088F-BB28-4DBE-9E49-B5E9F525CD99}" type="presOf" srcId="{C5C76F29-DD71-4AB5-A6B2-22D0CFEB41E2}" destId="{EFA8F18B-46C1-483C-8FF0-C3837A7D1D38}" srcOrd="0" destOrd="2" presId="urn:microsoft.com/office/officeart/2018/2/layout/IconVerticalSolidList"/>
    <dgm:cxn modelId="{E04DD1C2-77D3-4111-B7D6-4EA0B0B95E38}" type="presOf" srcId="{20E9CE0F-D203-436C-AF1D-C175872D907B}" destId="{C81FF426-42A8-4A3E-83A1-247393C0DC4B}" srcOrd="0" destOrd="0" presId="urn:microsoft.com/office/officeart/2018/2/layout/IconVerticalSolidList"/>
    <dgm:cxn modelId="{1D5CBFC9-3B36-47FA-AB8B-FB6A1C0EB785}" type="presOf" srcId="{55F7F990-8768-4C4A-BE1A-B8E38EBF6EBF}" destId="{EFA8F18B-46C1-483C-8FF0-C3837A7D1D38}" srcOrd="0" destOrd="0" presId="urn:microsoft.com/office/officeart/2018/2/layout/IconVerticalSolidList"/>
    <dgm:cxn modelId="{FD366AD6-80AC-4CD9-AE5C-C9B444082E73}" srcId="{9768AB30-4BA6-4F9B-9888-4A5962301A50}" destId="{268FB482-3EA5-468D-8B36-F34744959794}" srcOrd="1" destOrd="0" parTransId="{ECF42026-BD1B-4B64-871B-42D63C012421}" sibTransId="{7F3FED99-99B9-4C94-B72F-F34BDD704EE8}"/>
    <dgm:cxn modelId="{BDBA15E1-E640-4A6C-AF10-BAF018062B02}" srcId="{2ADD9C69-D244-4AC8-B1AD-667D0638450A}" destId="{55F7F990-8768-4C4A-BE1A-B8E38EBF6EBF}" srcOrd="0" destOrd="0" parTransId="{FAF21B9B-8930-4E83-B327-BDCF3DED1306}" sibTransId="{66D55513-766A-41D1-8B0C-1542C6C7ACB1}"/>
    <dgm:cxn modelId="{2C178EE5-47F6-49BD-B8A4-6A20AED859FE}" type="presOf" srcId="{FD8891EF-5F59-4EEF-A99C-50CE38699D3E}" destId="{EFA8F18B-46C1-483C-8FF0-C3837A7D1D38}" srcOrd="0" destOrd="1" presId="urn:microsoft.com/office/officeart/2018/2/layout/IconVerticalSolidList"/>
    <dgm:cxn modelId="{715911E8-5D66-44BE-A5F7-260A298194EA}" srcId="{2ADD9C69-D244-4AC8-B1AD-667D0638450A}" destId="{26C4CD29-DAF5-4379-A254-C9238AC5E5A9}" srcOrd="3" destOrd="0" parTransId="{88D23FDA-B0F8-4E50-ACAB-2B2DB18D56FB}" sibTransId="{93371A56-553F-4657-846B-A8516E72E73C}"/>
    <dgm:cxn modelId="{4FAC97F4-A8FB-4390-BF81-43AEC68BA26C}" type="presOf" srcId="{9768AB30-4BA6-4F9B-9888-4A5962301A50}" destId="{1A25B0E2-E491-4800-A4B2-C2A03D5F78A3}" srcOrd="0" destOrd="0" presId="urn:microsoft.com/office/officeart/2018/2/layout/IconVerticalSolidList"/>
    <dgm:cxn modelId="{5CA91CFA-2B33-4F2B-BC49-EA3D7EE4F3C4}" srcId="{2ADD9C69-D244-4AC8-B1AD-667D0638450A}" destId="{C5C76F29-DD71-4AB5-A6B2-22D0CFEB41E2}" srcOrd="2" destOrd="0" parTransId="{A487F838-3742-4CC7-A195-55D74BAE7971}" sibTransId="{29A55C21-FA6E-4EB7-90DB-2DF4F71201B7}"/>
    <dgm:cxn modelId="{84CBAD21-377B-41CB-A021-C35B52EF0B86}" type="presParOf" srcId="{1A25B0E2-E491-4800-A4B2-C2A03D5F78A3}" destId="{1003E7A1-8A8B-47DF-8CBD-42D10C3B1479}" srcOrd="0" destOrd="0" presId="urn:microsoft.com/office/officeart/2018/2/layout/IconVerticalSolidList"/>
    <dgm:cxn modelId="{C5CF88C5-844B-4975-B4C2-3A1C6F020E40}" type="presParOf" srcId="{1003E7A1-8A8B-47DF-8CBD-42D10C3B1479}" destId="{A9AD9800-2DF1-4827-8D35-826CD23CCCAF}" srcOrd="0" destOrd="0" presId="urn:microsoft.com/office/officeart/2018/2/layout/IconVerticalSolidList"/>
    <dgm:cxn modelId="{A000FFD3-21C1-442B-9E1E-766C72CD2FA4}" type="presParOf" srcId="{1003E7A1-8A8B-47DF-8CBD-42D10C3B1479}" destId="{FEE3D838-D009-4A4B-9CEE-8825F4287473}" srcOrd="1" destOrd="0" presId="urn:microsoft.com/office/officeart/2018/2/layout/IconVerticalSolidList"/>
    <dgm:cxn modelId="{9B9D24A3-300C-4FE9-B849-BC194F8E2DA4}" type="presParOf" srcId="{1003E7A1-8A8B-47DF-8CBD-42D10C3B1479}" destId="{1F8382E8-E590-4F75-B915-9894E114A7AC}" srcOrd="2" destOrd="0" presId="urn:microsoft.com/office/officeart/2018/2/layout/IconVerticalSolidList"/>
    <dgm:cxn modelId="{49CDB1E3-7780-479B-88B8-116F3D503610}" type="presParOf" srcId="{1003E7A1-8A8B-47DF-8CBD-42D10C3B1479}" destId="{C81FF426-42A8-4A3E-83A1-247393C0DC4B}" srcOrd="3" destOrd="0" presId="urn:microsoft.com/office/officeart/2018/2/layout/IconVerticalSolidList"/>
    <dgm:cxn modelId="{569CF142-66DC-45B8-8FF2-A9697A39012A}" type="presParOf" srcId="{1A25B0E2-E491-4800-A4B2-C2A03D5F78A3}" destId="{09D507A0-A6B7-440E-B6E0-1B64C5BFA5E3}" srcOrd="1" destOrd="0" presId="urn:microsoft.com/office/officeart/2018/2/layout/IconVerticalSolidList"/>
    <dgm:cxn modelId="{4849CEDC-E8FC-40A9-912F-80C9625D36DE}" type="presParOf" srcId="{1A25B0E2-E491-4800-A4B2-C2A03D5F78A3}" destId="{94CD2CC2-495C-4FEE-970A-3FB1722EB1EF}" srcOrd="2" destOrd="0" presId="urn:microsoft.com/office/officeart/2018/2/layout/IconVerticalSolidList"/>
    <dgm:cxn modelId="{45FABA74-9374-4F39-9B50-F7D5387FBE40}" type="presParOf" srcId="{94CD2CC2-495C-4FEE-970A-3FB1722EB1EF}" destId="{525C0E44-58B5-4BAE-B2BA-6B6A8D80EEF0}" srcOrd="0" destOrd="0" presId="urn:microsoft.com/office/officeart/2018/2/layout/IconVerticalSolidList"/>
    <dgm:cxn modelId="{CDCC708C-BA90-4A84-85FF-A112DDE466B1}" type="presParOf" srcId="{94CD2CC2-495C-4FEE-970A-3FB1722EB1EF}" destId="{E857490C-7D10-4910-88B1-9C321A0ACC0B}" srcOrd="1" destOrd="0" presId="urn:microsoft.com/office/officeart/2018/2/layout/IconVerticalSolidList"/>
    <dgm:cxn modelId="{58A9F3F1-6F6A-408C-8F25-8F294565FC5E}" type="presParOf" srcId="{94CD2CC2-495C-4FEE-970A-3FB1722EB1EF}" destId="{ED7D8418-01D4-4A44-9673-CE57A6BEDBE0}" srcOrd="2" destOrd="0" presId="urn:microsoft.com/office/officeart/2018/2/layout/IconVerticalSolidList"/>
    <dgm:cxn modelId="{0B4481BE-E1DB-489A-B026-C2F9D6908857}" type="presParOf" srcId="{94CD2CC2-495C-4FEE-970A-3FB1722EB1EF}" destId="{3DBDDF0B-082C-429B-BF3B-13D563EA7F46}" srcOrd="3" destOrd="0" presId="urn:microsoft.com/office/officeart/2018/2/layout/IconVerticalSolidList"/>
    <dgm:cxn modelId="{D1BFC1B5-32B5-42FC-AA60-E8D1C145D742}" type="presParOf" srcId="{1A25B0E2-E491-4800-A4B2-C2A03D5F78A3}" destId="{630DE435-BC1B-49A7-96AB-A64EC06B9575}" srcOrd="3" destOrd="0" presId="urn:microsoft.com/office/officeart/2018/2/layout/IconVerticalSolidList"/>
    <dgm:cxn modelId="{13F399B9-446A-4F60-B57A-2741CB767205}" type="presParOf" srcId="{1A25B0E2-E491-4800-A4B2-C2A03D5F78A3}" destId="{02CA76FA-D9E7-42DB-A480-F5F73CA98567}" srcOrd="4" destOrd="0" presId="urn:microsoft.com/office/officeart/2018/2/layout/IconVerticalSolidList"/>
    <dgm:cxn modelId="{508F12D6-F8A2-498B-B83A-2D3A4F200B8D}" type="presParOf" srcId="{02CA76FA-D9E7-42DB-A480-F5F73CA98567}" destId="{AAD6F94C-2FE1-41D3-80C8-F6D06AB56BA3}" srcOrd="0" destOrd="0" presId="urn:microsoft.com/office/officeart/2018/2/layout/IconVerticalSolidList"/>
    <dgm:cxn modelId="{90E9B222-1B53-4538-820F-65821640B54F}" type="presParOf" srcId="{02CA76FA-D9E7-42DB-A480-F5F73CA98567}" destId="{78CD3A68-2E4B-4C11-89B1-76379FE79F35}" srcOrd="1" destOrd="0" presId="urn:microsoft.com/office/officeart/2018/2/layout/IconVerticalSolidList"/>
    <dgm:cxn modelId="{E21D2852-97E0-477F-9D9C-1EB6EF0F72FA}" type="presParOf" srcId="{02CA76FA-D9E7-42DB-A480-F5F73CA98567}" destId="{8472FBFC-2EDD-49F2-9AA2-4EF0EF0F4FDA}" srcOrd="2" destOrd="0" presId="urn:microsoft.com/office/officeart/2018/2/layout/IconVerticalSolidList"/>
    <dgm:cxn modelId="{2DEF1CE9-3E43-4806-BD85-7F59D91B8E9B}" type="presParOf" srcId="{02CA76FA-D9E7-42DB-A480-F5F73CA98567}" destId="{593F5673-848C-4F33-8237-A7C07449E2BE}" srcOrd="3" destOrd="0" presId="urn:microsoft.com/office/officeart/2018/2/layout/IconVerticalSolidList"/>
    <dgm:cxn modelId="{A6E45202-43BC-4F31-99F0-0FA8FBEA8332}" type="presParOf" srcId="{02CA76FA-D9E7-42DB-A480-F5F73CA98567}" destId="{EFA8F18B-46C1-483C-8FF0-C3837A7D1D38}"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41F069-0CC4-4217-ACF6-4211790F978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C0CF2AB-638B-4EA9-AA74-A18AF9A56687}">
      <dgm:prSet/>
      <dgm:spPr/>
      <dgm:t>
        <a:bodyPr/>
        <a:lstStyle/>
        <a:p>
          <a:pPr>
            <a:lnSpc>
              <a:spcPct val="100000"/>
            </a:lnSpc>
          </a:pPr>
          <a:r>
            <a:rPr lang="en-GB"/>
            <a:t>What are the strengths of using the Kubler-Ross model?</a:t>
          </a:r>
          <a:endParaRPr lang="en-US"/>
        </a:p>
      </dgm:t>
    </dgm:pt>
    <dgm:pt modelId="{A8DAD329-EBB0-474A-8874-FF79B5D33F5D}" type="parTrans" cxnId="{250A0E04-6F9B-40B2-BB46-D00A9D9FDD70}">
      <dgm:prSet/>
      <dgm:spPr/>
      <dgm:t>
        <a:bodyPr/>
        <a:lstStyle/>
        <a:p>
          <a:endParaRPr lang="en-US"/>
        </a:p>
      </dgm:t>
    </dgm:pt>
    <dgm:pt modelId="{129F78B4-A84D-4EBA-8B00-FF43925FEE9F}" type="sibTrans" cxnId="{250A0E04-6F9B-40B2-BB46-D00A9D9FDD70}">
      <dgm:prSet/>
      <dgm:spPr/>
      <dgm:t>
        <a:bodyPr/>
        <a:lstStyle/>
        <a:p>
          <a:endParaRPr lang="en-US"/>
        </a:p>
      </dgm:t>
    </dgm:pt>
    <dgm:pt modelId="{DDF8CCC2-393B-4B0C-9006-0B2FEF745D14}">
      <dgm:prSet/>
      <dgm:spPr/>
      <dgm:t>
        <a:bodyPr/>
        <a:lstStyle/>
        <a:p>
          <a:pPr>
            <a:lnSpc>
              <a:spcPct val="100000"/>
            </a:lnSpc>
          </a:pPr>
          <a:r>
            <a:rPr lang="en-GB"/>
            <a:t>What limitations could be encountered when applying the model?</a:t>
          </a:r>
          <a:endParaRPr lang="en-US"/>
        </a:p>
      </dgm:t>
    </dgm:pt>
    <dgm:pt modelId="{D1BE7525-39F3-4D91-B413-23CD0E9838D4}" type="parTrans" cxnId="{AEC2043B-F526-4C2D-AFED-C6417EB85015}">
      <dgm:prSet/>
      <dgm:spPr/>
      <dgm:t>
        <a:bodyPr/>
        <a:lstStyle/>
        <a:p>
          <a:endParaRPr lang="en-US"/>
        </a:p>
      </dgm:t>
    </dgm:pt>
    <dgm:pt modelId="{499BE686-8A3A-479A-B9AC-26FFB01B5B25}" type="sibTrans" cxnId="{AEC2043B-F526-4C2D-AFED-C6417EB85015}">
      <dgm:prSet/>
      <dgm:spPr/>
      <dgm:t>
        <a:bodyPr/>
        <a:lstStyle/>
        <a:p>
          <a:endParaRPr lang="en-US"/>
        </a:p>
      </dgm:t>
    </dgm:pt>
    <dgm:pt modelId="{FCA124F9-D718-45EB-B786-0286325DF1E6}">
      <dgm:prSet/>
      <dgm:spPr/>
      <dgm:t>
        <a:bodyPr/>
        <a:lstStyle/>
        <a:p>
          <a:pPr>
            <a:lnSpc>
              <a:spcPct val="100000"/>
            </a:lnSpc>
          </a:pPr>
          <a:r>
            <a:rPr lang="en-GB"/>
            <a:t>What improvements can you suggest to the model? </a:t>
          </a:r>
          <a:endParaRPr lang="en-US"/>
        </a:p>
      </dgm:t>
    </dgm:pt>
    <dgm:pt modelId="{D0E711B9-2B57-4D45-A5F0-2F3D1E80883D}" type="parTrans" cxnId="{034AA8C4-73D7-484A-A636-6B5777AF1B7B}">
      <dgm:prSet/>
      <dgm:spPr/>
      <dgm:t>
        <a:bodyPr/>
        <a:lstStyle/>
        <a:p>
          <a:endParaRPr lang="en-US"/>
        </a:p>
      </dgm:t>
    </dgm:pt>
    <dgm:pt modelId="{6E9A065C-FCA2-4712-82EE-220A1496129B}" type="sibTrans" cxnId="{034AA8C4-73D7-484A-A636-6B5777AF1B7B}">
      <dgm:prSet/>
      <dgm:spPr/>
      <dgm:t>
        <a:bodyPr/>
        <a:lstStyle/>
        <a:p>
          <a:endParaRPr lang="en-US"/>
        </a:p>
      </dgm:t>
    </dgm:pt>
    <dgm:pt modelId="{5E53487F-EC14-424C-8B09-4805D2391745}" type="pres">
      <dgm:prSet presAssocID="{6B41F069-0CC4-4217-ACF6-4211790F9783}" presName="root" presStyleCnt="0">
        <dgm:presLayoutVars>
          <dgm:dir/>
          <dgm:resizeHandles val="exact"/>
        </dgm:presLayoutVars>
      </dgm:prSet>
      <dgm:spPr/>
    </dgm:pt>
    <dgm:pt modelId="{5E001D92-64A9-4063-A07C-A7F12243FB87}" type="pres">
      <dgm:prSet presAssocID="{3C0CF2AB-638B-4EA9-AA74-A18AF9A56687}" presName="compNode" presStyleCnt="0"/>
      <dgm:spPr/>
    </dgm:pt>
    <dgm:pt modelId="{16C40369-C833-4185-BDB0-FB0513151536}" type="pres">
      <dgm:prSet presAssocID="{3C0CF2AB-638B-4EA9-AA74-A18AF9A5668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Venn Diagram"/>
        </a:ext>
      </dgm:extLst>
    </dgm:pt>
    <dgm:pt modelId="{16FB4ABD-8FA2-4BAE-BD6A-52023A4EF147}" type="pres">
      <dgm:prSet presAssocID="{3C0CF2AB-638B-4EA9-AA74-A18AF9A56687}" presName="spaceRect" presStyleCnt="0"/>
      <dgm:spPr/>
    </dgm:pt>
    <dgm:pt modelId="{80220448-BCB3-48CC-B5FC-AD6393C04496}" type="pres">
      <dgm:prSet presAssocID="{3C0CF2AB-638B-4EA9-AA74-A18AF9A56687}" presName="textRect" presStyleLbl="revTx" presStyleIdx="0" presStyleCnt="3">
        <dgm:presLayoutVars>
          <dgm:chMax val="1"/>
          <dgm:chPref val="1"/>
        </dgm:presLayoutVars>
      </dgm:prSet>
      <dgm:spPr/>
    </dgm:pt>
    <dgm:pt modelId="{DC3EAD7B-58B0-476E-BBEA-C1B41AE553BF}" type="pres">
      <dgm:prSet presAssocID="{129F78B4-A84D-4EBA-8B00-FF43925FEE9F}" presName="sibTrans" presStyleCnt="0"/>
      <dgm:spPr/>
    </dgm:pt>
    <dgm:pt modelId="{EB9C5D56-7325-49A5-9C91-838411CC257B}" type="pres">
      <dgm:prSet presAssocID="{DDF8CCC2-393B-4B0C-9006-0B2FEF745D14}" presName="compNode" presStyleCnt="0"/>
      <dgm:spPr/>
    </dgm:pt>
    <dgm:pt modelId="{C1DE9611-676A-408D-AB44-47C9BEC2E784}" type="pres">
      <dgm:prSet presAssocID="{DDF8CCC2-393B-4B0C-9006-0B2FEF745D1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ze"/>
        </a:ext>
      </dgm:extLst>
    </dgm:pt>
    <dgm:pt modelId="{7F9A5C1C-CCCE-48F2-AD1B-D8658FF7D672}" type="pres">
      <dgm:prSet presAssocID="{DDF8CCC2-393B-4B0C-9006-0B2FEF745D14}" presName="spaceRect" presStyleCnt="0"/>
      <dgm:spPr/>
    </dgm:pt>
    <dgm:pt modelId="{87614B00-B605-426A-9D4C-EF9FF031A553}" type="pres">
      <dgm:prSet presAssocID="{DDF8CCC2-393B-4B0C-9006-0B2FEF745D14}" presName="textRect" presStyleLbl="revTx" presStyleIdx="1" presStyleCnt="3">
        <dgm:presLayoutVars>
          <dgm:chMax val="1"/>
          <dgm:chPref val="1"/>
        </dgm:presLayoutVars>
      </dgm:prSet>
      <dgm:spPr/>
    </dgm:pt>
    <dgm:pt modelId="{BB6CB725-297C-4190-A1A4-43AC4CF22546}" type="pres">
      <dgm:prSet presAssocID="{499BE686-8A3A-479A-B9AC-26FFB01B5B25}" presName="sibTrans" presStyleCnt="0"/>
      <dgm:spPr/>
    </dgm:pt>
    <dgm:pt modelId="{7EF86E68-F297-4400-979C-3982B6800CE0}" type="pres">
      <dgm:prSet presAssocID="{FCA124F9-D718-45EB-B786-0286325DF1E6}" presName="compNode" presStyleCnt="0"/>
      <dgm:spPr/>
    </dgm:pt>
    <dgm:pt modelId="{9AFA4147-F7E7-4180-8991-5782B828E1A1}" type="pres">
      <dgm:prSet presAssocID="{FCA124F9-D718-45EB-B786-0286325DF1E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Table"/>
        </a:ext>
      </dgm:extLst>
    </dgm:pt>
    <dgm:pt modelId="{84DA5D2C-2418-4859-B148-EDC104A26DA0}" type="pres">
      <dgm:prSet presAssocID="{FCA124F9-D718-45EB-B786-0286325DF1E6}" presName="spaceRect" presStyleCnt="0"/>
      <dgm:spPr/>
    </dgm:pt>
    <dgm:pt modelId="{F1D5D380-57C5-499D-A912-AE5985B0EC74}" type="pres">
      <dgm:prSet presAssocID="{FCA124F9-D718-45EB-B786-0286325DF1E6}" presName="textRect" presStyleLbl="revTx" presStyleIdx="2" presStyleCnt="3">
        <dgm:presLayoutVars>
          <dgm:chMax val="1"/>
          <dgm:chPref val="1"/>
        </dgm:presLayoutVars>
      </dgm:prSet>
      <dgm:spPr/>
    </dgm:pt>
  </dgm:ptLst>
  <dgm:cxnLst>
    <dgm:cxn modelId="{250A0E04-6F9B-40B2-BB46-D00A9D9FDD70}" srcId="{6B41F069-0CC4-4217-ACF6-4211790F9783}" destId="{3C0CF2AB-638B-4EA9-AA74-A18AF9A56687}" srcOrd="0" destOrd="0" parTransId="{A8DAD329-EBB0-474A-8874-FF79B5D33F5D}" sibTransId="{129F78B4-A84D-4EBA-8B00-FF43925FEE9F}"/>
    <dgm:cxn modelId="{AEC2043B-F526-4C2D-AFED-C6417EB85015}" srcId="{6B41F069-0CC4-4217-ACF6-4211790F9783}" destId="{DDF8CCC2-393B-4B0C-9006-0B2FEF745D14}" srcOrd="1" destOrd="0" parTransId="{D1BE7525-39F3-4D91-B413-23CD0E9838D4}" sibTransId="{499BE686-8A3A-479A-B9AC-26FFB01B5B25}"/>
    <dgm:cxn modelId="{1BD47A5C-06F4-405A-8C53-0703B3C654B8}" type="presOf" srcId="{6B41F069-0CC4-4217-ACF6-4211790F9783}" destId="{5E53487F-EC14-424C-8B09-4805D2391745}" srcOrd="0" destOrd="0" presId="urn:microsoft.com/office/officeart/2018/2/layout/IconLabelList"/>
    <dgm:cxn modelId="{DD347284-8A38-4BDA-8C54-4518764FB5CE}" type="presOf" srcId="{DDF8CCC2-393B-4B0C-9006-0B2FEF745D14}" destId="{87614B00-B605-426A-9D4C-EF9FF031A553}" srcOrd="0" destOrd="0" presId="urn:microsoft.com/office/officeart/2018/2/layout/IconLabelList"/>
    <dgm:cxn modelId="{0C36CCAF-7BBF-49B8-9477-0B173BA2371C}" type="presOf" srcId="{FCA124F9-D718-45EB-B786-0286325DF1E6}" destId="{F1D5D380-57C5-499D-A912-AE5985B0EC74}" srcOrd="0" destOrd="0" presId="urn:microsoft.com/office/officeart/2018/2/layout/IconLabelList"/>
    <dgm:cxn modelId="{034AA8C4-73D7-484A-A636-6B5777AF1B7B}" srcId="{6B41F069-0CC4-4217-ACF6-4211790F9783}" destId="{FCA124F9-D718-45EB-B786-0286325DF1E6}" srcOrd="2" destOrd="0" parTransId="{D0E711B9-2B57-4D45-A5F0-2F3D1E80883D}" sibTransId="{6E9A065C-FCA2-4712-82EE-220A1496129B}"/>
    <dgm:cxn modelId="{271B82CD-409E-42FA-A30A-9D3A92DDD33C}" type="presOf" srcId="{3C0CF2AB-638B-4EA9-AA74-A18AF9A56687}" destId="{80220448-BCB3-48CC-B5FC-AD6393C04496}" srcOrd="0" destOrd="0" presId="urn:microsoft.com/office/officeart/2018/2/layout/IconLabelList"/>
    <dgm:cxn modelId="{3B38CC11-9945-4FF6-AA43-CA6B88936AF3}" type="presParOf" srcId="{5E53487F-EC14-424C-8B09-4805D2391745}" destId="{5E001D92-64A9-4063-A07C-A7F12243FB87}" srcOrd="0" destOrd="0" presId="urn:microsoft.com/office/officeart/2018/2/layout/IconLabelList"/>
    <dgm:cxn modelId="{15622D73-BCE3-4CAC-BA09-8B2E29F999DB}" type="presParOf" srcId="{5E001D92-64A9-4063-A07C-A7F12243FB87}" destId="{16C40369-C833-4185-BDB0-FB0513151536}" srcOrd="0" destOrd="0" presId="urn:microsoft.com/office/officeart/2018/2/layout/IconLabelList"/>
    <dgm:cxn modelId="{024357BB-C738-4C41-BBFB-079D8DE722A0}" type="presParOf" srcId="{5E001D92-64A9-4063-A07C-A7F12243FB87}" destId="{16FB4ABD-8FA2-4BAE-BD6A-52023A4EF147}" srcOrd="1" destOrd="0" presId="urn:microsoft.com/office/officeart/2018/2/layout/IconLabelList"/>
    <dgm:cxn modelId="{15B52241-48A7-4454-A261-ED60394202BC}" type="presParOf" srcId="{5E001D92-64A9-4063-A07C-A7F12243FB87}" destId="{80220448-BCB3-48CC-B5FC-AD6393C04496}" srcOrd="2" destOrd="0" presId="urn:microsoft.com/office/officeart/2018/2/layout/IconLabelList"/>
    <dgm:cxn modelId="{72D9A04A-4734-4386-8AC4-8F1F1A0C30C6}" type="presParOf" srcId="{5E53487F-EC14-424C-8B09-4805D2391745}" destId="{DC3EAD7B-58B0-476E-BBEA-C1B41AE553BF}" srcOrd="1" destOrd="0" presId="urn:microsoft.com/office/officeart/2018/2/layout/IconLabelList"/>
    <dgm:cxn modelId="{28A10B8A-CC5C-4DCE-9B6E-354B2390B8B1}" type="presParOf" srcId="{5E53487F-EC14-424C-8B09-4805D2391745}" destId="{EB9C5D56-7325-49A5-9C91-838411CC257B}" srcOrd="2" destOrd="0" presId="urn:microsoft.com/office/officeart/2018/2/layout/IconLabelList"/>
    <dgm:cxn modelId="{69A4491D-5AF3-4197-9D5C-252CAAD909E7}" type="presParOf" srcId="{EB9C5D56-7325-49A5-9C91-838411CC257B}" destId="{C1DE9611-676A-408D-AB44-47C9BEC2E784}" srcOrd="0" destOrd="0" presId="urn:microsoft.com/office/officeart/2018/2/layout/IconLabelList"/>
    <dgm:cxn modelId="{BAEBE429-1D61-46EF-A3F3-E5901CF6D20C}" type="presParOf" srcId="{EB9C5D56-7325-49A5-9C91-838411CC257B}" destId="{7F9A5C1C-CCCE-48F2-AD1B-D8658FF7D672}" srcOrd="1" destOrd="0" presId="urn:microsoft.com/office/officeart/2018/2/layout/IconLabelList"/>
    <dgm:cxn modelId="{FE295ED1-672F-4C0E-8AC4-BBAD60192318}" type="presParOf" srcId="{EB9C5D56-7325-49A5-9C91-838411CC257B}" destId="{87614B00-B605-426A-9D4C-EF9FF031A553}" srcOrd="2" destOrd="0" presId="urn:microsoft.com/office/officeart/2018/2/layout/IconLabelList"/>
    <dgm:cxn modelId="{0F95D14F-F357-4FA7-A10D-29CFEC59AEC7}" type="presParOf" srcId="{5E53487F-EC14-424C-8B09-4805D2391745}" destId="{BB6CB725-297C-4190-A1A4-43AC4CF22546}" srcOrd="3" destOrd="0" presId="urn:microsoft.com/office/officeart/2018/2/layout/IconLabelList"/>
    <dgm:cxn modelId="{BA821975-2AB9-47E6-9AB0-66C90AC2F01B}" type="presParOf" srcId="{5E53487F-EC14-424C-8B09-4805D2391745}" destId="{7EF86E68-F297-4400-979C-3982B6800CE0}" srcOrd="4" destOrd="0" presId="urn:microsoft.com/office/officeart/2018/2/layout/IconLabelList"/>
    <dgm:cxn modelId="{A0A515E4-73DE-4878-A753-1582AEB94BA3}" type="presParOf" srcId="{7EF86E68-F297-4400-979C-3982B6800CE0}" destId="{9AFA4147-F7E7-4180-8991-5782B828E1A1}" srcOrd="0" destOrd="0" presId="urn:microsoft.com/office/officeart/2018/2/layout/IconLabelList"/>
    <dgm:cxn modelId="{4F2D4B6C-317E-49C7-9AE1-C47DDDB587D9}" type="presParOf" srcId="{7EF86E68-F297-4400-979C-3982B6800CE0}" destId="{84DA5D2C-2418-4859-B148-EDC104A26DA0}" srcOrd="1" destOrd="0" presId="urn:microsoft.com/office/officeart/2018/2/layout/IconLabelList"/>
    <dgm:cxn modelId="{8A1C6972-E359-45B7-BA71-C967D5CEBC6E}" type="presParOf" srcId="{7EF86E68-F297-4400-979C-3982B6800CE0}" destId="{F1D5D380-57C5-499D-A912-AE5985B0EC7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4298D55-39C7-4A0E-A35E-6F324B18FFB8}" type="doc">
      <dgm:prSet loTypeId="urn:microsoft.com/office/officeart/2005/8/layout/hierarchy1" loCatId="hierarchy" qsTypeId="urn:microsoft.com/office/officeart/2005/8/quickstyle/simple4" qsCatId="simple" csTypeId="urn:microsoft.com/office/officeart/2005/8/colors/accent2_2" csCatId="accent2"/>
      <dgm:spPr/>
      <dgm:t>
        <a:bodyPr/>
        <a:lstStyle/>
        <a:p>
          <a:endParaRPr lang="en-US"/>
        </a:p>
      </dgm:t>
    </dgm:pt>
    <dgm:pt modelId="{20B8C403-CF81-4C5B-B5FD-F6106F8CCFDB}">
      <dgm:prSet/>
      <dgm:spPr/>
      <dgm:t>
        <a:bodyPr/>
        <a:lstStyle/>
        <a:p>
          <a:r>
            <a:rPr lang="en-GB"/>
            <a:t>Lewin: Kubler-Ross supports the unfreeze stage emotionally.</a:t>
          </a:r>
          <a:endParaRPr lang="en-US"/>
        </a:p>
      </dgm:t>
    </dgm:pt>
    <dgm:pt modelId="{F8F9CDF3-3A90-4C67-BC8C-CC9232E526F0}" type="parTrans" cxnId="{B564A265-2FC2-4EB2-B18A-E637EAFC2CF6}">
      <dgm:prSet/>
      <dgm:spPr/>
      <dgm:t>
        <a:bodyPr/>
        <a:lstStyle/>
        <a:p>
          <a:endParaRPr lang="en-US"/>
        </a:p>
      </dgm:t>
    </dgm:pt>
    <dgm:pt modelId="{94AF5C8A-8873-476F-AF89-0CD02FEE694E}" type="sibTrans" cxnId="{B564A265-2FC2-4EB2-B18A-E637EAFC2CF6}">
      <dgm:prSet/>
      <dgm:spPr/>
      <dgm:t>
        <a:bodyPr/>
        <a:lstStyle/>
        <a:p>
          <a:endParaRPr lang="en-US"/>
        </a:p>
      </dgm:t>
    </dgm:pt>
    <dgm:pt modelId="{25D55CF8-63E1-415F-8555-308377A9DE12}">
      <dgm:prSet/>
      <dgm:spPr/>
      <dgm:t>
        <a:bodyPr/>
        <a:lstStyle/>
        <a:p>
          <a:r>
            <a:rPr lang="en-GB"/>
            <a:t>Kotter: Helps leaders understand resistance during urgency and coalition-building phases.</a:t>
          </a:r>
          <a:endParaRPr lang="en-US"/>
        </a:p>
      </dgm:t>
    </dgm:pt>
    <dgm:pt modelId="{590DF0AD-9291-40FE-9059-050DF26FD208}" type="parTrans" cxnId="{C9058921-774D-4E47-AED2-6E8B04CDB8F5}">
      <dgm:prSet/>
      <dgm:spPr/>
      <dgm:t>
        <a:bodyPr/>
        <a:lstStyle/>
        <a:p>
          <a:endParaRPr lang="en-US"/>
        </a:p>
      </dgm:t>
    </dgm:pt>
    <dgm:pt modelId="{B2B27AA6-2467-406A-8870-866D8A10E4EC}" type="sibTrans" cxnId="{C9058921-774D-4E47-AED2-6E8B04CDB8F5}">
      <dgm:prSet/>
      <dgm:spPr/>
      <dgm:t>
        <a:bodyPr/>
        <a:lstStyle/>
        <a:p>
          <a:endParaRPr lang="en-US"/>
        </a:p>
      </dgm:t>
    </dgm:pt>
    <dgm:pt modelId="{365956D9-63FD-4956-BC1F-8EF2F61288F6}">
      <dgm:prSet/>
      <dgm:spPr/>
      <dgm:t>
        <a:bodyPr/>
        <a:lstStyle/>
        <a:p>
          <a:r>
            <a:rPr lang="en-GB"/>
            <a:t>Psychological contract theory: Explains why anger and depression emerge. </a:t>
          </a:r>
          <a:endParaRPr lang="en-US"/>
        </a:p>
      </dgm:t>
    </dgm:pt>
    <dgm:pt modelId="{21C9A522-055F-4EBB-AE15-FCF78A388973}" type="parTrans" cxnId="{DD0C76B6-2E8D-4A98-93AB-FB32C5674334}">
      <dgm:prSet/>
      <dgm:spPr/>
      <dgm:t>
        <a:bodyPr/>
        <a:lstStyle/>
        <a:p>
          <a:endParaRPr lang="en-US"/>
        </a:p>
      </dgm:t>
    </dgm:pt>
    <dgm:pt modelId="{C6A0EA94-82DE-4EB9-90B9-CB1D6A6B8FC7}" type="sibTrans" cxnId="{DD0C76B6-2E8D-4A98-93AB-FB32C5674334}">
      <dgm:prSet/>
      <dgm:spPr/>
      <dgm:t>
        <a:bodyPr/>
        <a:lstStyle/>
        <a:p>
          <a:endParaRPr lang="en-US"/>
        </a:p>
      </dgm:t>
    </dgm:pt>
    <dgm:pt modelId="{B26953B4-0BF8-42DD-8B0B-B8E0DCFC9688}">
      <dgm:prSet/>
      <dgm:spPr/>
      <dgm:t>
        <a:bodyPr/>
        <a:lstStyle/>
        <a:p>
          <a:r>
            <a:rPr lang="en-GB"/>
            <a:t>This is best used as a sense-making tool, not a linear roadmap.</a:t>
          </a:r>
          <a:endParaRPr lang="en-US"/>
        </a:p>
      </dgm:t>
    </dgm:pt>
    <dgm:pt modelId="{033383AB-3FCD-4EAF-AA42-97FE9DF4DDFF}" type="parTrans" cxnId="{4728960F-2429-4C96-A118-8BA6BFCD7CF2}">
      <dgm:prSet/>
      <dgm:spPr/>
      <dgm:t>
        <a:bodyPr/>
        <a:lstStyle/>
        <a:p>
          <a:endParaRPr lang="en-US"/>
        </a:p>
      </dgm:t>
    </dgm:pt>
    <dgm:pt modelId="{202EDDAF-BFA1-4DA7-8FBD-245844AB943F}" type="sibTrans" cxnId="{4728960F-2429-4C96-A118-8BA6BFCD7CF2}">
      <dgm:prSet/>
      <dgm:spPr/>
      <dgm:t>
        <a:bodyPr/>
        <a:lstStyle/>
        <a:p>
          <a:endParaRPr lang="en-US"/>
        </a:p>
      </dgm:t>
    </dgm:pt>
    <dgm:pt modelId="{AF1580A5-A8C9-41E8-8A21-FDFFCB88D4B0}" type="pres">
      <dgm:prSet presAssocID="{A4298D55-39C7-4A0E-A35E-6F324B18FFB8}" presName="hierChild1" presStyleCnt="0">
        <dgm:presLayoutVars>
          <dgm:chPref val="1"/>
          <dgm:dir/>
          <dgm:animOne val="branch"/>
          <dgm:animLvl val="lvl"/>
          <dgm:resizeHandles/>
        </dgm:presLayoutVars>
      </dgm:prSet>
      <dgm:spPr/>
    </dgm:pt>
    <dgm:pt modelId="{A809FC97-CC65-47B3-8A9B-6EE4E7058BAB}" type="pres">
      <dgm:prSet presAssocID="{20B8C403-CF81-4C5B-B5FD-F6106F8CCFDB}" presName="hierRoot1" presStyleCnt="0"/>
      <dgm:spPr/>
    </dgm:pt>
    <dgm:pt modelId="{1181D9E6-8FA5-4D2E-B8DB-6D1E76175791}" type="pres">
      <dgm:prSet presAssocID="{20B8C403-CF81-4C5B-B5FD-F6106F8CCFDB}" presName="composite" presStyleCnt="0"/>
      <dgm:spPr/>
    </dgm:pt>
    <dgm:pt modelId="{6F8E6C7A-06D8-4B96-923A-BDE2955C70A2}" type="pres">
      <dgm:prSet presAssocID="{20B8C403-CF81-4C5B-B5FD-F6106F8CCFDB}" presName="background" presStyleLbl="node0" presStyleIdx="0" presStyleCnt="4"/>
      <dgm:spPr/>
    </dgm:pt>
    <dgm:pt modelId="{A5DAB210-5D9A-41E6-AB36-F7BB01BFBCF9}" type="pres">
      <dgm:prSet presAssocID="{20B8C403-CF81-4C5B-B5FD-F6106F8CCFDB}" presName="text" presStyleLbl="fgAcc0" presStyleIdx="0" presStyleCnt="4">
        <dgm:presLayoutVars>
          <dgm:chPref val="3"/>
        </dgm:presLayoutVars>
      </dgm:prSet>
      <dgm:spPr/>
    </dgm:pt>
    <dgm:pt modelId="{D59AEBE5-AFED-4691-874F-D88273359118}" type="pres">
      <dgm:prSet presAssocID="{20B8C403-CF81-4C5B-B5FD-F6106F8CCFDB}" presName="hierChild2" presStyleCnt="0"/>
      <dgm:spPr/>
    </dgm:pt>
    <dgm:pt modelId="{9FA6E32D-CA06-4663-BA87-C5949CF93EBB}" type="pres">
      <dgm:prSet presAssocID="{25D55CF8-63E1-415F-8555-308377A9DE12}" presName="hierRoot1" presStyleCnt="0"/>
      <dgm:spPr/>
    </dgm:pt>
    <dgm:pt modelId="{C1E82EF6-D1AE-445D-BC91-5F49FC15FC44}" type="pres">
      <dgm:prSet presAssocID="{25D55CF8-63E1-415F-8555-308377A9DE12}" presName="composite" presStyleCnt="0"/>
      <dgm:spPr/>
    </dgm:pt>
    <dgm:pt modelId="{D1BD1B12-777F-4DDD-9F8D-B258F44C593A}" type="pres">
      <dgm:prSet presAssocID="{25D55CF8-63E1-415F-8555-308377A9DE12}" presName="background" presStyleLbl="node0" presStyleIdx="1" presStyleCnt="4"/>
      <dgm:spPr/>
    </dgm:pt>
    <dgm:pt modelId="{05A7C695-ED02-404E-B0C8-2EF93044467F}" type="pres">
      <dgm:prSet presAssocID="{25D55CF8-63E1-415F-8555-308377A9DE12}" presName="text" presStyleLbl="fgAcc0" presStyleIdx="1" presStyleCnt="4">
        <dgm:presLayoutVars>
          <dgm:chPref val="3"/>
        </dgm:presLayoutVars>
      </dgm:prSet>
      <dgm:spPr/>
    </dgm:pt>
    <dgm:pt modelId="{324B4C64-EB3F-4491-B2E8-7F66CAB2FDFE}" type="pres">
      <dgm:prSet presAssocID="{25D55CF8-63E1-415F-8555-308377A9DE12}" presName="hierChild2" presStyleCnt="0"/>
      <dgm:spPr/>
    </dgm:pt>
    <dgm:pt modelId="{CC022638-21E4-416C-91DF-14E95C5D6151}" type="pres">
      <dgm:prSet presAssocID="{365956D9-63FD-4956-BC1F-8EF2F61288F6}" presName="hierRoot1" presStyleCnt="0"/>
      <dgm:spPr/>
    </dgm:pt>
    <dgm:pt modelId="{23BDF318-91E4-4FFC-B422-D6C833F9E59A}" type="pres">
      <dgm:prSet presAssocID="{365956D9-63FD-4956-BC1F-8EF2F61288F6}" presName="composite" presStyleCnt="0"/>
      <dgm:spPr/>
    </dgm:pt>
    <dgm:pt modelId="{1044BA26-4EB3-4C4E-B3B0-52CAF50506AF}" type="pres">
      <dgm:prSet presAssocID="{365956D9-63FD-4956-BC1F-8EF2F61288F6}" presName="background" presStyleLbl="node0" presStyleIdx="2" presStyleCnt="4"/>
      <dgm:spPr/>
    </dgm:pt>
    <dgm:pt modelId="{E3EC2496-8670-48B9-9952-DAD0D34713C9}" type="pres">
      <dgm:prSet presAssocID="{365956D9-63FD-4956-BC1F-8EF2F61288F6}" presName="text" presStyleLbl="fgAcc0" presStyleIdx="2" presStyleCnt="4">
        <dgm:presLayoutVars>
          <dgm:chPref val="3"/>
        </dgm:presLayoutVars>
      </dgm:prSet>
      <dgm:spPr/>
    </dgm:pt>
    <dgm:pt modelId="{1DD30FF3-C8A4-43CD-ADF9-A53D3EB3DB88}" type="pres">
      <dgm:prSet presAssocID="{365956D9-63FD-4956-BC1F-8EF2F61288F6}" presName="hierChild2" presStyleCnt="0"/>
      <dgm:spPr/>
    </dgm:pt>
    <dgm:pt modelId="{63FC7AC1-F044-4515-8ECF-A6DD076D90F2}" type="pres">
      <dgm:prSet presAssocID="{B26953B4-0BF8-42DD-8B0B-B8E0DCFC9688}" presName="hierRoot1" presStyleCnt="0"/>
      <dgm:spPr/>
    </dgm:pt>
    <dgm:pt modelId="{82245648-9770-44ED-BC4F-BF2EA20A664A}" type="pres">
      <dgm:prSet presAssocID="{B26953B4-0BF8-42DD-8B0B-B8E0DCFC9688}" presName="composite" presStyleCnt="0"/>
      <dgm:spPr/>
    </dgm:pt>
    <dgm:pt modelId="{CA31806C-708D-43E3-9A1F-AD732FF8D4E5}" type="pres">
      <dgm:prSet presAssocID="{B26953B4-0BF8-42DD-8B0B-B8E0DCFC9688}" presName="background" presStyleLbl="node0" presStyleIdx="3" presStyleCnt="4"/>
      <dgm:spPr/>
    </dgm:pt>
    <dgm:pt modelId="{5044B238-BCA9-427D-AD4F-BB50DA5CBEB2}" type="pres">
      <dgm:prSet presAssocID="{B26953B4-0BF8-42DD-8B0B-B8E0DCFC9688}" presName="text" presStyleLbl="fgAcc0" presStyleIdx="3" presStyleCnt="4">
        <dgm:presLayoutVars>
          <dgm:chPref val="3"/>
        </dgm:presLayoutVars>
      </dgm:prSet>
      <dgm:spPr/>
    </dgm:pt>
    <dgm:pt modelId="{E09CEAAA-2C26-44D5-A254-2EE6CA014AD9}" type="pres">
      <dgm:prSet presAssocID="{B26953B4-0BF8-42DD-8B0B-B8E0DCFC9688}" presName="hierChild2" presStyleCnt="0"/>
      <dgm:spPr/>
    </dgm:pt>
  </dgm:ptLst>
  <dgm:cxnLst>
    <dgm:cxn modelId="{4728960F-2429-4C96-A118-8BA6BFCD7CF2}" srcId="{A4298D55-39C7-4A0E-A35E-6F324B18FFB8}" destId="{B26953B4-0BF8-42DD-8B0B-B8E0DCFC9688}" srcOrd="3" destOrd="0" parTransId="{033383AB-3FCD-4EAF-AA42-97FE9DF4DDFF}" sibTransId="{202EDDAF-BFA1-4DA7-8FBD-245844AB943F}"/>
    <dgm:cxn modelId="{C9058921-774D-4E47-AED2-6E8B04CDB8F5}" srcId="{A4298D55-39C7-4A0E-A35E-6F324B18FFB8}" destId="{25D55CF8-63E1-415F-8555-308377A9DE12}" srcOrd="1" destOrd="0" parTransId="{590DF0AD-9291-40FE-9059-050DF26FD208}" sibTransId="{B2B27AA6-2467-406A-8870-866D8A10E4EC}"/>
    <dgm:cxn modelId="{B564A265-2FC2-4EB2-B18A-E637EAFC2CF6}" srcId="{A4298D55-39C7-4A0E-A35E-6F324B18FFB8}" destId="{20B8C403-CF81-4C5B-B5FD-F6106F8CCFDB}" srcOrd="0" destOrd="0" parTransId="{F8F9CDF3-3A90-4C67-BC8C-CC9232E526F0}" sibTransId="{94AF5C8A-8873-476F-AF89-0CD02FEE694E}"/>
    <dgm:cxn modelId="{EACDBE75-6D08-492B-8785-5B1E069E464F}" type="presOf" srcId="{25D55CF8-63E1-415F-8555-308377A9DE12}" destId="{05A7C695-ED02-404E-B0C8-2EF93044467F}" srcOrd="0" destOrd="0" presId="urn:microsoft.com/office/officeart/2005/8/layout/hierarchy1"/>
    <dgm:cxn modelId="{1067055A-471C-44C0-86DA-52893EF8F2E8}" type="presOf" srcId="{B26953B4-0BF8-42DD-8B0B-B8E0DCFC9688}" destId="{5044B238-BCA9-427D-AD4F-BB50DA5CBEB2}" srcOrd="0" destOrd="0" presId="urn:microsoft.com/office/officeart/2005/8/layout/hierarchy1"/>
    <dgm:cxn modelId="{CE0A6091-5E6F-4327-B964-0E2BB64606B1}" type="presOf" srcId="{20B8C403-CF81-4C5B-B5FD-F6106F8CCFDB}" destId="{A5DAB210-5D9A-41E6-AB36-F7BB01BFBCF9}" srcOrd="0" destOrd="0" presId="urn:microsoft.com/office/officeart/2005/8/layout/hierarchy1"/>
    <dgm:cxn modelId="{3E936AB3-FD1F-45FA-A161-266CFCD752C4}" type="presOf" srcId="{365956D9-63FD-4956-BC1F-8EF2F61288F6}" destId="{E3EC2496-8670-48B9-9952-DAD0D34713C9}" srcOrd="0" destOrd="0" presId="urn:microsoft.com/office/officeart/2005/8/layout/hierarchy1"/>
    <dgm:cxn modelId="{DD0C76B6-2E8D-4A98-93AB-FB32C5674334}" srcId="{A4298D55-39C7-4A0E-A35E-6F324B18FFB8}" destId="{365956D9-63FD-4956-BC1F-8EF2F61288F6}" srcOrd="2" destOrd="0" parTransId="{21C9A522-055F-4EBB-AE15-FCF78A388973}" sibTransId="{C6A0EA94-82DE-4EB9-90B9-CB1D6A6B8FC7}"/>
    <dgm:cxn modelId="{4CA1BEC9-4D90-409B-804D-D7ED543F6A3C}" type="presOf" srcId="{A4298D55-39C7-4A0E-A35E-6F324B18FFB8}" destId="{AF1580A5-A8C9-41E8-8A21-FDFFCB88D4B0}" srcOrd="0" destOrd="0" presId="urn:microsoft.com/office/officeart/2005/8/layout/hierarchy1"/>
    <dgm:cxn modelId="{78F41480-E913-465D-A6BB-DB090FBE9756}" type="presParOf" srcId="{AF1580A5-A8C9-41E8-8A21-FDFFCB88D4B0}" destId="{A809FC97-CC65-47B3-8A9B-6EE4E7058BAB}" srcOrd="0" destOrd="0" presId="urn:microsoft.com/office/officeart/2005/8/layout/hierarchy1"/>
    <dgm:cxn modelId="{140E7842-E80D-45FF-AC92-745985C2DE49}" type="presParOf" srcId="{A809FC97-CC65-47B3-8A9B-6EE4E7058BAB}" destId="{1181D9E6-8FA5-4D2E-B8DB-6D1E76175791}" srcOrd="0" destOrd="0" presId="urn:microsoft.com/office/officeart/2005/8/layout/hierarchy1"/>
    <dgm:cxn modelId="{BCD3B9DD-50D5-4259-8BAB-D12A94EBC598}" type="presParOf" srcId="{1181D9E6-8FA5-4D2E-B8DB-6D1E76175791}" destId="{6F8E6C7A-06D8-4B96-923A-BDE2955C70A2}" srcOrd="0" destOrd="0" presId="urn:microsoft.com/office/officeart/2005/8/layout/hierarchy1"/>
    <dgm:cxn modelId="{7B04FE27-406C-4D67-85C2-EB1AB0B0A375}" type="presParOf" srcId="{1181D9E6-8FA5-4D2E-B8DB-6D1E76175791}" destId="{A5DAB210-5D9A-41E6-AB36-F7BB01BFBCF9}" srcOrd="1" destOrd="0" presId="urn:microsoft.com/office/officeart/2005/8/layout/hierarchy1"/>
    <dgm:cxn modelId="{BCE4D326-91B2-455C-ADE5-5B0C53216724}" type="presParOf" srcId="{A809FC97-CC65-47B3-8A9B-6EE4E7058BAB}" destId="{D59AEBE5-AFED-4691-874F-D88273359118}" srcOrd="1" destOrd="0" presId="urn:microsoft.com/office/officeart/2005/8/layout/hierarchy1"/>
    <dgm:cxn modelId="{9FB8499F-18A6-4540-8D7D-A729E671D7B1}" type="presParOf" srcId="{AF1580A5-A8C9-41E8-8A21-FDFFCB88D4B0}" destId="{9FA6E32D-CA06-4663-BA87-C5949CF93EBB}" srcOrd="1" destOrd="0" presId="urn:microsoft.com/office/officeart/2005/8/layout/hierarchy1"/>
    <dgm:cxn modelId="{CF5EEF14-C79F-4272-AEED-CF6AD5B383E1}" type="presParOf" srcId="{9FA6E32D-CA06-4663-BA87-C5949CF93EBB}" destId="{C1E82EF6-D1AE-445D-BC91-5F49FC15FC44}" srcOrd="0" destOrd="0" presId="urn:microsoft.com/office/officeart/2005/8/layout/hierarchy1"/>
    <dgm:cxn modelId="{34835663-7150-4E42-AFE4-8981149C8E57}" type="presParOf" srcId="{C1E82EF6-D1AE-445D-BC91-5F49FC15FC44}" destId="{D1BD1B12-777F-4DDD-9F8D-B258F44C593A}" srcOrd="0" destOrd="0" presId="urn:microsoft.com/office/officeart/2005/8/layout/hierarchy1"/>
    <dgm:cxn modelId="{49C3C400-4940-47B2-9795-FAFABDACA5A9}" type="presParOf" srcId="{C1E82EF6-D1AE-445D-BC91-5F49FC15FC44}" destId="{05A7C695-ED02-404E-B0C8-2EF93044467F}" srcOrd="1" destOrd="0" presId="urn:microsoft.com/office/officeart/2005/8/layout/hierarchy1"/>
    <dgm:cxn modelId="{ADF08B15-6B5E-4BF5-A2F2-3F8659D4E239}" type="presParOf" srcId="{9FA6E32D-CA06-4663-BA87-C5949CF93EBB}" destId="{324B4C64-EB3F-4491-B2E8-7F66CAB2FDFE}" srcOrd="1" destOrd="0" presId="urn:microsoft.com/office/officeart/2005/8/layout/hierarchy1"/>
    <dgm:cxn modelId="{950D1347-E680-4128-8FF3-D2D4D517D013}" type="presParOf" srcId="{AF1580A5-A8C9-41E8-8A21-FDFFCB88D4B0}" destId="{CC022638-21E4-416C-91DF-14E95C5D6151}" srcOrd="2" destOrd="0" presId="urn:microsoft.com/office/officeart/2005/8/layout/hierarchy1"/>
    <dgm:cxn modelId="{33B00824-94C4-4229-9DDC-5F0A0462453E}" type="presParOf" srcId="{CC022638-21E4-416C-91DF-14E95C5D6151}" destId="{23BDF318-91E4-4FFC-B422-D6C833F9E59A}" srcOrd="0" destOrd="0" presId="urn:microsoft.com/office/officeart/2005/8/layout/hierarchy1"/>
    <dgm:cxn modelId="{AEAC6692-57AC-43FC-AF8C-E491AC5AEB0B}" type="presParOf" srcId="{23BDF318-91E4-4FFC-B422-D6C833F9E59A}" destId="{1044BA26-4EB3-4C4E-B3B0-52CAF50506AF}" srcOrd="0" destOrd="0" presId="urn:microsoft.com/office/officeart/2005/8/layout/hierarchy1"/>
    <dgm:cxn modelId="{31899CEE-DE35-4366-A15E-81440C35F7E2}" type="presParOf" srcId="{23BDF318-91E4-4FFC-B422-D6C833F9E59A}" destId="{E3EC2496-8670-48B9-9952-DAD0D34713C9}" srcOrd="1" destOrd="0" presId="urn:microsoft.com/office/officeart/2005/8/layout/hierarchy1"/>
    <dgm:cxn modelId="{E62F6FEA-70BC-4F54-B5F2-E0316DE227F3}" type="presParOf" srcId="{CC022638-21E4-416C-91DF-14E95C5D6151}" destId="{1DD30FF3-C8A4-43CD-ADF9-A53D3EB3DB88}" srcOrd="1" destOrd="0" presId="urn:microsoft.com/office/officeart/2005/8/layout/hierarchy1"/>
    <dgm:cxn modelId="{7E240721-E087-4FD8-81E3-411781F5B2EB}" type="presParOf" srcId="{AF1580A5-A8C9-41E8-8A21-FDFFCB88D4B0}" destId="{63FC7AC1-F044-4515-8ECF-A6DD076D90F2}" srcOrd="3" destOrd="0" presId="urn:microsoft.com/office/officeart/2005/8/layout/hierarchy1"/>
    <dgm:cxn modelId="{5D400782-82F2-4797-B7DD-D598AD059E0D}" type="presParOf" srcId="{63FC7AC1-F044-4515-8ECF-A6DD076D90F2}" destId="{82245648-9770-44ED-BC4F-BF2EA20A664A}" srcOrd="0" destOrd="0" presId="urn:microsoft.com/office/officeart/2005/8/layout/hierarchy1"/>
    <dgm:cxn modelId="{6FE3270C-F887-4671-A8C8-0EA14BBC6723}" type="presParOf" srcId="{82245648-9770-44ED-BC4F-BF2EA20A664A}" destId="{CA31806C-708D-43E3-9A1F-AD732FF8D4E5}" srcOrd="0" destOrd="0" presId="urn:microsoft.com/office/officeart/2005/8/layout/hierarchy1"/>
    <dgm:cxn modelId="{322532B7-035B-43EA-AEBB-E08E4060C142}" type="presParOf" srcId="{82245648-9770-44ED-BC4F-BF2EA20A664A}" destId="{5044B238-BCA9-427D-AD4F-BB50DA5CBEB2}" srcOrd="1" destOrd="0" presId="urn:microsoft.com/office/officeart/2005/8/layout/hierarchy1"/>
    <dgm:cxn modelId="{2E2FDB0C-EE2D-40B0-92F4-8D55A6961868}" type="presParOf" srcId="{63FC7AC1-F044-4515-8ECF-A6DD076D90F2}" destId="{E09CEAAA-2C26-44D5-A254-2EE6CA014AD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526319-FAF2-4F35-AD5B-D42F37B6F3CF}"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28988B8E-A343-4919-92A1-0CFFFB5CD9FF}">
      <dgm:prSet/>
      <dgm:spPr/>
      <dgm:t>
        <a:bodyPr/>
        <a:lstStyle/>
        <a:p>
          <a:r>
            <a:rPr lang="en-GB"/>
            <a:t>How individuals cope with change.</a:t>
          </a:r>
          <a:endParaRPr lang="en-US"/>
        </a:p>
      </dgm:t>
    </dgm:pt>
    <dgm:pt modelId="{D1ED20BA-51B3-47D0-B012-DFFCCAEF999A}" type="parTrans" cxnId="{09F09E72-0345-4AE4-9DF3-14B27D269EF9}">
      <dgm:prSet/>
      <dgm:spPr/>
      <dgm:t>
        <a:bodyPr/>
        <a:lstStyle/>
        <a:p>
          <a:endParaRPr lang="en-US"/>
        </a:p>
      </dgm:t>
    </dgm:pt>
    <dgm:pt modelId="{6F01E4E6-89AA-453A-A8AF-8C73C2F9D072}" type="sibTrans" cxnId="{09F09E72-0345-4AE4-9DF3-14B27D269EF9}">
      <dgm:prSet/>
      <dgm:spPr/>
      <dgm:t>
        <a:bodyPr/>
        <a:lstStyle/>
        <a:p>
          <a:endParaRPr lang="en-US"/>
        </a:p>
      </dgm:t>
    </dgm:pt>
    <dgm:pt modelId="{0F1C3BEB-650F-4888-BAB7-802AF261906E}">
      <dgm:prSet/>
      <dgm:spPr/>
      <dgm:t>
        <a:bodyPr/>
        <a:lstStyle/>
        <a:p>
          <a:r>
            <a:rPr lang="en-GB"/>
            <a:t>Derived from the Kübler-Ross Model – denial, anger, bargaining, depression, acceptance. Known as the coping/change cycle.</a:t>
          </a:r>
          <a:endParaRPr lang="en-US"/>
        </a:p>
      </dgm:t>
    </dgm:pt>
    <dgm:pt modelId="{250106E4-DD5A-405F-97B9-DC748D8B8A6C}" type="parTrans" cxnId="{C1DD642C-601D-4DAD-A4FE-C8BD19A972E6}">
      <dgm:prSet/>
      <dgm:spPr/>
      <dgm:t>
        <a:bodyPr/>
        <a:lstStyle/>
        <a:p>
          <a:endParaRPr lang="en-US"/>
        </a:p>
      </dgm:t>
    </dgm:pt>
    <dgm:pt modelId="{21DFD871-9AA6-47C8-8135-CA4462E658D9}" type="sibTrans" cxnId="{C1DD642C-601D-4DAD-A4FE-C8BD19A972E6}">
      <dgm:prSet/>
      <dgm:spPr/>
      <dgm:t>
        <a:bodyPr/>
        <a:lstStyle/>
        <a:p>
          <a:endParaRPr lang="en-US"/>
        </a:p>
      </dgm:t>
    </dgm:pt>
    <dgm:pt modelId="{45B58361-4AF7-485B-9824-7E88CE986168}">
      <dgm:prSet/>
      <dgm:spPr/>
      <dgm:t>
        <a:bodyPr/>
        <a:lstStyle/>
        <a:p>
          <a:r>
            <a:rPr lang="en-GB" dirty="0"/>
            <a:t>DREC – denial, resistance, exploration, commitment (Kew and Stredwick, 2016)</a:t>
          </a:r>
          <a:endParaRPr lang="en-US" dirty="0"/>
        </a:p>
      </dgm:t>
    </dgm:pt>
    <dgm:pt modelId="{F8636AD6-84A5-4BBA-8B3B-FCA600C6B9D3}" type="parTrans" cxnId="{021226D6-8905-4DDF-9525-4F4747F9C5F1}">
      <dgm:prSet/>
      <dgm:spPr/>
      <dgm:t>
        <a:bodyPr/>
        <a:lstStyle/>
        <a:p>
          <a:endParaRPr lang="en-US"/>
        </a:p>
      </dgm:t>
    </dgm:pt>
    <dgm:pt modelId="{17D4A19F-9F46-47F7-9C6F-5CB301E690DD}" type="sibTrans" cxnId="{021226D6-8905-4DDF-9525-4F4747F9C5F1}">
      <dgm:prSet/>
      <dgm:spPr/>
      <dgm:t>
        <a:bodyPr/>
        <a:lstStyle/>
        <a:p>
          <a:endParaRPr lang="en-US"/>
        </a:p>
      </dgm:t>
    </dgm:pt>
    <dgm:pt modelId="{899CD74F-61BC-4A9C-BCBA-8788CFDC4544}">
      <dgm:prSet/>
      <dgm:spPr/>
      <dgm:t>
        <a:bodyPr/>
        <a:lstStyle/>
        <a:p>
          <a:r>
            <a:rPr lang="en-GB"/>
            <a:t>It takes time for individuals to work through the cycle</a:t>
          </a:r>
          <a:endParaRPr lang="en-US"/>
        </a:p>
      </dgm:t>
    </dgm:pt>
    <dgm:pt modelId="{8ECE64A0-B36F-4045-85BD-0A39E09AAC0A}" type="parTrans" cxnId="{E7B8C8D4-1A38-4969-B453-AC168B66E619}">
      <dgm:prSet/>
      <dgm:spPr/>
      <dgm:t>
        <a:bodyPr/>
        <a:lstStyle/>
        <a:p>
          <a:endParaRPr lang="en-US"/>
        </a:p>
      </dgm:t>
    </dgm:pt>
    <dgm:pt modelId="{A162E8FD-80DD-4FA9-AAEA-7E92FB167847}" type="sibTrans" cxnId="{E7B8C8D4-1A38-4969-B453-AC168B66E619}">
      <dgm:prSet/>
      <dgm:spPr/>
      <dgm:t>
        <a:bodyPr/>
        <a:lstStyle/>
        <a:p>
          <a:endParaRPr lang="en-US"/>
        </a:p>
      </dgm:t>
    </dgm:pt>
    <dgm:pt modelId="{D1B8CEB6-D92D-4872-8336-D012BD2EAD7D}" type="pres">
      <dgm:prSet presAssocID="{45526319-FAF2-4F35-AD5B-D42F37B6F3CF}" presName="linear" presStyleCnt="0">
        <dgm:presLayoutVars>
          <dgm:animLvl val="lvl"/>
          <dgm:resizeHandles val="exact"/>
        </dgm:presLayoutVars>
      </dgm:prSet>
      <dgm:spPr/>
    </dgm:pt>
    <dgm:pt modelId="{7FEBAD2D-7373-4237-B0CE-036CABCA6779}" type="pres">
      <dgm:prSet presAssocID="{28988B8E-A343-4919-92A1-0CFFFB5CD9FF}" presName="parentText" presStyleLbl="node1" presStyleIdx="0" presStyleCnt="4" custLinFactNeighborX="-49" custLinFactNeighborY="-21539">
        <dgm:presLayoutVars>
          <dgm:chMax val="0"/>
          <dgm:bulletEnabled val="1"/>
        </dgm:presLayoutVars>
      </dgm:prSet>
      <dgm:spPr/>
    </dgm:pt>
    <dgm:pt modelId="{656CD5F7-D301-4CC9-BCB9-9408D577A351}" type="pres">
      <dgm:prSet presAssocID="{6F01E4E6-89AA-453A-A8AF-8C73C2F9D072}" presName="spacer" presStyleCnt="0"/>
      <dgm:spPr/>
    </dgm:pt>
    <dgm:pt modelId="{8FE9F7FE-F6F6-4F07-80C9-3902D717FECA}" type="pres">
      <dgm:prSet presAssocID="{0F1C3BEB-650F-4888-BAB7-802AF261906E}" presName="parentText" presStyleLbl="node1" presStyleIdx="1" presStyleCnt="4">
        <dgm:presLayoutVars>
          <dgm:chMax val="0"/>
          <dgm:bulletEnabled val="1"/>
        </dgm:presLayoutVars>
      </dgm:prSet>
      <dgm:spPr/>
    </dgm:pt>
    <dgm:pt modelId="{B5B4AC0A-4E4F-4E98-A96A-828865D1E8B4}" type="pres">
      <dgm:prSet presAssocID="{21DFD871-9AA6-47C8-8135-CA4462E658D9}" presName="spacer" presStyleCnt="0"/>
      <dgm:spPr/>
    </dgm:pt>
    <dgm:pt modelId="{4AF5846D-6650-43BE-AF62-85F40DB28BB5}" type="pres">
      <dgm:prSet presAssocID="{45B58361-4AF7-485B-9824-7E88CE986168}" presName="parentText" presStyleLbl="node1" presStyleIdx="2" presStyleCnt="4">
        <dgm:presLayoutVars>
          <dgm:chMax val="0"/>
          <dgm:bulletEnabled val="1"/>
        </dgm:presLayoutVars>
      </dgm:prSet>
      <dgm:spPr/>
    </dgm:pt>
    <dgm:pt modelId="{240F8F30-1671-41C2-80A8-08ED3C7DEAF0}" type="pres">
      <dgm:prSet presAssocID="{17D4A19F-9F46-47F7-9C6F-5CB301E690DD}" presName="spacer" presStyleCnt="0"/>
      <dgm:spPr/>
    </dgm:pt>
    <dgm:pt modelId="{F7BCAA0D-483F-4B5D-B91A-CCACC8118D37}" type="pres">
      <dgm:prSet presAssocID="{899CD74F-61BC-4A9C-BCBA-8788CFDC4544}" presName="parentText" presStyleLbl="node1" presStyleIdx="3" presStyleCnt="4">
        <dgm:presLayoutVars>
          <dgm:chMax val="0"/>
          <dgm:bulletEnabled val="1"/>
        </dgm:presLayoutVars>
      </dgm:prSet>
      <dgm:spPr/>
    </dgm:pt>
  </dgm:ptLst>
  <dgm:cxnLst>
    <dgm:cxn modelId="{5A05C126-EA37-423B-AC1E-7D277115B042}" type="presOf" srcId="{899CD74F-61BC-4A9C-BCBA-8788CFDC4544}" destId="{F7BCAA0D-483F-4B5D-B91A-CCACC8118D37}" srcOrd="0" destOrd="0" presId="urn:microsoft.com/office/officeart/2005/8/layout/vList2"/>
    <dgm:cxn modelId="{C1DD642C-601D-4DAD-A4FE-C8BD19A972E6}" srcId="{45526319-FAF2-4F35-AD5B-D42F37B6F3CF}" destId="{0F1C3BEB-650F-4888-BAB7-802AF261906E}" srcOrd="1" destOrd="0" parTransId="{250106E4-DD5A-405F-97B9-DC748D8B8A6C}" sibTransId="{21DFD871-9AA6-47C8-8135-CA4462E658D9}"/>
    <dgm:cxn modelId="{2FA0C264-CEAD-4710-B404-96F1850AA9D3}" type="presOf" srcId="{45B58361-4AF7-485B-9824-7E88CE986168}" destId="{4AF5846D-6650-43BE-AF62-85F40DB28BB5}" srcOrd="0" destOrd="0" presId="urn:microsoft.com/office/officeart/2005/8/layout/vList2"/>
    <dgm:cxn modelId="{09F09E72-0345-4AE4-9DF3-14B27D269EF9}" srcId="{45526319-FAF2-4F35-AD5B-D42F37B6F3CF}" destId="{28988B8E-A343-4919-92A1-0CFFFB5CD9FF}" srcOrd="0" destOrd="0" parTransId="{D1ED20BA-51B3-47D0-B012-DFFCCAEF999A}" sibTransId="{6F01E4E6-89AA-453A-A8AF-8C73C2F9D072}"/>
    <dgm:cxn modelId="{09CF1C9F-31B2-42C5-A75A-C230FAF8602B}" type="presOf" srcId="{45526319-FAF2-4F35-AD5B-D42F37B6F3CF}" destId="{D1B8CEB6-D92D-4872-8336-D012BD2EAD7D}" srcOrd="0" destOrd="0" presId="urn:microsoft.com/office/officeart/2005/8/layout/vList2"/>
    <dgm:cxn modelId="{33C602B2-6280-4FD4-A08B-8F6C65A386B9}" type="presOf" srcId="{28988B8E-A343-4919-92A1-0CFFFB5CD9FF}" destId="{7FEBAD2D-7373-4237-B0CE-036CABCA6779}" srcOrd="0" destOrd="0" presId="urn:microsoft.com/office/officeart/2005/8/layout/vList2"/>
    <dgm:cxn modelId="{A322BCCC-B8BD-49C6-ACD3-C82D0D2CE4CB}" type="presOf" srcId="{0F1C3BEB-650F-4888-BAB7-802AF261906E}" destId="{8FE9F7FE-F6F6-4F07-80C9-3902D717FECA}" srcOrd="0" destOrd="0" presId="urn:microsoft.com/office/officeart/2005/8/layout/vList2"/>
    <dgm:cxn modelId="{E7B8C8D4-1A38-4969-B453-AC168B66E619}" srcId="{45526319-FAF2-4F35-AD5B-D42F37B6F3CF}" destId="{899CD74F-61BC-4A9C-BCBA-8788CFDC4544}" srcOrd="3" destOrd="0" parTransId="{8ECE64A0-B36F-4045-85BD-0A39E09AAC0A}" sibTransId="{A162E8FD-80DD-4FA9-AAEA-7E92FB167847}"/>
    <dgm:cxn modelId="{021226D6-8905-4DDF-9525-4F4747F9C5F1}" srcId="{45526319-FAF2-4F35-AD5B-D42F37B6F3CF}" destId="{45B58361-4AF7-485B-9824-7E88CE986168}" srcOrd="2" destOrd="0" parTransId="{F8636AD6-84A5-4BBA-8B3B-FCA600C6B9D3}" sibTransId="{17D4A19F-9F46-47F7-9C6F-5CB301E690DD}"/>
    <dgm:cxn modelId="{A68A3EF8-B7C3-458C-A129-621603103692}" type="presParOf" srcId="{D1B8CEB6-D92D-4872-8336-D012BD2EAD7D}" destId="{7FEBAD2D-7373-4237-B0CE-036CABCA6779}" srcOrd="0" destOrd="0" presId="urn:microsoft.com/office/officeart/2005/8/layout/vList2"/>
    <dgm:cxn modelId="{D75550E3-C160-44A6-B1C6-7C2F3682B51C}" type="presParOf" srcId="{D1B8CEB6-D92D-4872-8336-D012BD2EAD7D}" destId="{656CD5F7-D301-4CC9-BCB9-9408D577A351}" srcOrd="1" destOrd="0" presId="urn:microsoft.com/office/officeart/2005/8/layout/vList2"/>
    <dgm:cxn modelId="{A032353E-19C6-43C0-9A37-16F3B46AFE23}" type="presParOf" srcId="{D1B8CEB6-D92D-4872-8336-D012BD2EAD7D}" destId="{8FE9F7FE-F6F6-4F07-80C9-3902D717FECA}" srcOrd="2" destOrd="0" presId="urn:microsoft.com/office/officeart/2005/8/layout/vList2"/>
    <dgm:cxn modelId="{AB6C771C-468B-46F8-97BB-18F5F4A0CB6B}" type="presParOf" srcId="{D1B8CEB6-D92D-4872-8336-D012BD2EAD7D}" destId="{B5B4AC0A-4E4F-4E98-A96A-828865D1E8B4}" srcOrd="3" destOrd="0" presId="urn:microsoft.com/office/officeart/2005/8/layout/vList2"/>
    <dgm:cxn modelId="{EE2D40B7-204F-4BA8-B64F-8A0D76678242}" type="presParOf" srcId="{D1B8CEB6-D92D-4872-8336-D012BD2EAD7D}" destId="{4AF5846D-6650-43BE-AF62-85F40DB28BB5}" srcOrd="4" destOrd="0" presId="urn:microsoft.com/office/officeart/2005/8/layout/vList2"/>
    <dgm:cxn modelId="{50C9A3B9-45E0-4E36-B83B-A0DF4EC05C75}" type="presParOf" srcId="{D1B8CEB6-D92D-4872-8336-D012BD2EAD7D}" destId="{240F8F30-1671-41C2-80A8-08ED3C7DEAF0}" srcOrd="5" destOrd="0" presId="urn:microsoft.com/office/officeart/2005/8/layout/vList2"/>
    <dgm:cxn modelId="{D9D0F113-9F7F-49B3-A24A-14D31D7EC511}" type="presParOf" srcId="{D1B8CEB6-D92D-4872-8336-D012BD2EAD7D}" destId="{F7BCAA0D-483F-4B5D-B91A-CCACC8118D3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236D818-13E4-44F0-AD1D-1B6A20BAB2F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020FC86-BD62-4C79-BC7A-0C5C7834B88C}">
      <dgm:prSet/>
      <dgm:spPr/>
      <dgm:t>
        <a:bodyPr/>
        <a:lstStyle/>
        <a:p>
          <a:r>
            <a:rPr lang="en-GB"/>
            <a:t>A medium‑sized professional services organisation (600 employees) is implementing a hybrid working model and introducing a new performance management framework based on output rather than presenteeism.</a:t>
          </a:r>
          <a:endParaRPr lang="en-US"/>
        </a:p>
      </dgm:t>
    </dgm:pt>
    <dgm:pt modelId="{20A46D7E-9D6E-480C-8F9D-8847BA40B2D3}" type="parTrans" cxnId="{368EA78F-EE7E-4F6D-B6D0-3B01AAC5284D}">
      <dgm:prSet/>
      <dgm:spPr/>
      <dgm:t>
        <a:bodyPr/>
        <a:lstStyle/>
        <a:p>
          <a:endParaRPr lang="en-US"/>
        </a:p>
      </dgm:t>
    </dgm:pt>
    <dgm:pt modelId="{C8F4192B-FCE8-43C7-817D-609C28D0F8AA}" type="sibTrans" cxnId="{368EA78F-EE7E-4F6D-B6D0-3B01AAC5284D}">
      <dgm:prSet/>
      <dgm:spPr/>
      <dgm:t>
        <a:bodyPr/>
        <a:lstStyle/>
        <a:p>
          <a:endParaRPr lang="en-US"/>
        </a:p>
      </dgm:t>
    </dgm:pt>
    <dgm:pt modelId="{897EC3AE-4AA8-4BF8-BE1B-BBF888A2C681}">
      <dgm:prSet/>
      <dgm:spPr/>
      <dgm:t>
        <a:bodyPr/>
        <a:lstStyle/>
        <a:p>
          <a:r>
            <a:rPr lang="en-GB"/>
            <a:t>The change has been announced following employee consultation but has generated mixed reactions across the workforce.</a:t>
          </a:r>
          <a:endParaRPr lang="en-US"/>
        </a:p>
      </dgm:t>
    </dgm:pt>
    <dgm:pt modelId="{2AB2EEE9-FDB6-462F-84C5-63CD9A636353}" type="parTrans" cxnId="{6EE57F62-FFD6-4A83-AE07-A4F085C4AB47}">
      <dgm:prSet/>
      <dgm:spPr/>
      <dgm:t>
        <a:bodyPr/>
        <a:lstStyle/>
        <a:p>
          <a:endParaRPr lang="en-US"/>
        </a:p>
      </dgm:t>
    </dgm:pt>
    <dgm:pt modelId="{4305E0F1-BA70-45F5-829B-A3A7FFDAA517}" type="sibTrans" cxnId="{6EE57F62-FFD6-4A83-AE07-A4F085C4AB47}">
      <dgm:prSet/>
      <dgm:spPr/>
      <dgm:t>
        <a:bodyPr/>
        <a:lstStyle/>
        <a:p>
          <a:endParaRPr lang="en-US"/>
        </a:p>
      </dgm:t>
    </dgm:pt>
    <dgm:pt modelId="{B2D2284B-28E6-4758-BBE3-0E09DD7261E8}">
      <dgm:prSet/>
      <dgm:spPr/>
      <dgm:t>
        <a:bodyPr/>
        <a:lstStyle/>
        <a:p>
          <a:r>
            <a:rPr lang="en-GB"/>
            <a:t>HR is supporting leaders to understand employee responses using the DREC change response model (Denial, Resistance, Exploration, Commitment).</a:t>
          </a:r>
          <a:endParaRPr lang="en-US"/>
        </a:p>
      </dgm:t>
    </dgm:pt>
    <dgm:pt modelId="{7E22DFAE-0F96-4453-A4DB-1B903DD079DB}" type="parTrans" cxnId="{DCCD8656-D432-4221-8621-EB28230698E0}">
      <dgm:prSet/>
      <dgm:spPr/>
      <dgm:t>
        <a:bodyPr/>
        <a:lstStyle/>
        <a:p>
          <a:endParaRPr lang="en-US"/>
        </a:p>
      </dgm:t>
    </dgm:pt>
    <dgm:pt modelId="{2530C3FD-AE9F-4C1B-8F0A-86F85A825153}" type="sibTrans" cxnId="{DCCD8656-D432-4221-8621-EB28230698E0}">
      <dgm:prSet/>
      <dgm:spPr/>
      <dgm:t>
        <a:bodyPr/>
        <a:lstStyle/>
        <a:p>
          <a:endParaRPr lang="en-US"/>
        </a:p>
      </dgm:t>
    </dgm:pt>
    <dgm:pt modelId="{7875BA7B-14A6-4BB3-AEB0-BBBC316E51ED}" type="pres">
      <dgm:prSet presAssocID="{1236D818-13E4-44F0-AD1D-1B6A20BAB2F2}" presName="root" presStyleCnt="0">
        <dgm:presLayoutVars>
          <dgm:dir/>
          <dgm:resizeHandles val="exact"/>
        </dgm:presLayoutVars>
      </dgm:prSet>
      <dgm:spPr/>
    </dgm:pt>
    <dgm:pt modelId="{1DC2DA75-3722-4D0F-8EFF-E7924508685C}" type="pres">
      <dgm:prSet presAssocID="{1020FC86-BD62-4C79-BC7A-0C5C7834B88C}" presName="compNode" presStyleCnt="0"/>
      <dgm:spPr/>
    </dgm:pt>
    <dgm:pt modelId="{E9C5F518-75D9-4423-B970-81481DFDBDAB}" type="pres">
      <dgm:prSet presAssocID="{1020FC86-BD62-4C79-BC7A-0C5C7834B88C}" presName="bgRect" presStyleLbl="bgShp" presStyleIdx="0" presStyleCnt="3"/>
      <dgm:spPr/>
    </dgm:pt>
    <dgm:pt modelId="{A91DE5DD-AECE-4767-A508-BF9149DA26DE}" type="pres">
      <dgm:prSet presAssocID="{1020FC86-BD62-4C79-BC7A-0C5C7834B88C}"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ECDB49AD-0BD5-4FD1-BB3E-5AFDC1BBAC95}" type="pres">
      <dgm:prSet presAssocID="{1020FC86-BD62-4C79-BC7A-0C5C7834B88C}" presName="spaceRect" presStyleCnt="0"/>
      <dgm:spPr/>
    </dgm:pt>
    <dgm:pt modelId="{51B0512A-8555-4A04-BD9F-5DC8E80BAF67}" type="pres">
      <dgm:prSet presAssocID="{1020FC86-BD62-4C79-BC7A-0C5C7834B88C}" presName="parTx" presStyleLbl="revTx" presStyleIdx="0" presStyleCnt="3">
        <dgm:presLayoutVars>
          <dgm:chMax val="0"/>
          <dgm:chPref val="0"/>
        </dgm:presLayoutVars>
      </dgm:prSet>
      <dgm:spPr/>
    </dgm:pt>
    <dgm:pt modelId="{B832FBF6-0815-4C3B-9351-CC40416F4214}" type="pres">
      <dgm:prSet presAssocID="{C8F4192B-FCE8-43C7-817D-609C28D0F8AA}" presName="sibTrans" presStyleCnt="0"/>
      <dgm:spPr/>
    </dgm:pt>
    <dgm:pt modelId="{4D19AC4E-DD33-4AAA-84F1-ABCD2F30EE00}" type="pres">
      <dgm:prSet presAssocID="{897EC3AE-4AA8-4BF8-BE1B-BBF888A2C681}" presName="compNode" presStyleCnt="0"/>
      <dgm:spPr/>
    </dgm:pt>
    <dgm:pt modelId="{396B0F3E-0E3A-4EC9-B1E3-772C51F34A3F}" type="pres">
      <dgm:prSet presAssocID="{897EC3AE-4AA8-4BF8-BE1B-BBF888A2C681}" presName="bgRect" presStyleLbl="bgShp" presStyleIdx="1" presStyleCnt="3"/>
      <dgm:spPr/>
    </dgm:pt>
    <dgm:pt modelId="{16C56005-D728-4E14-917E-8645AF7716A5}" type="pres">
      <dgm:prSet presAssocID="{897EC3AE-4AA8-4BF8-BE1B-BBF888A2C68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B20FD40F-0CB1-46BD-A16D-10A64B6DA62C}" type="pres">
      <dgm:prSet presAssocID="{897EC3AE-4AA8-4BF8-BE1B-BBF888A2C681}" presName="spaceRect" presStyleCnt="0"/>
      <dgm:spPr/>
    </dgm:pt>
    <dgm:pt modelId="{E3A17E58-3CDE-466F-AA03-8CCDB5C97DBA}" type="pres">
      <dgm:prSet presAssocID="{897EC3AE-4AA8-4BF8-BE1B-BBF888A2C681}" presName="parTx" presStyleLbl="revTx" presStyleIdx="1" presStyleCnt="3">
        <dgm:presLayoutVars>
          <dgm:chMax val="0"/>
          <dgm:chPref val="0"/>
        </dgm:presLayoutVars>
      </dgm:prSet>
      <dgm:spPr/>
    </dgm:pt>
    <dgm:pt modelId="{063B9C25-1C68-4A6C-8C47-E048B365FADB}" type="pres">
      <dgm:prSet presAssocID="{4305E0F1-BA70-45F5-829B-A3A7FFDAA517}" presName="sibTrans" presStyleCnt="0"/>
      <dgm:spPr/>
    </dgm:pt>
    <dgm:pt modelId="{235CD839-1C65-4166-B204-D02B0B291DDC}" type="pres">
      <dgm:prSet presAssocID="{B2D2284B-28E6-4758-BBE3-0E09DD7261E8}" presName="compNode" presStyleCnt="0"/>
      <dgm:spPr/>
    </dgm:pt>
    <dgm:pt modelId="{43EA5379-7103-49F3-9752-1FBD411FE22A}" type="pres">
      <dgm:prSet presAssocID="{B2D2284B-28E6-4758-BBE3-0E09DD7261E8}" presName="bgRect" presStyleLbl="bgShp" presStyleIdx="2" presStyleCnt="3"/>
      <dgm:spPr/>
    </dgm:pt>
    <dgm:pt modelId="{4F34E7EE-031E-4FE0-A0A3-8BEDC2FA1E01}" type="pres">
      <dgm:prSet presAssocID="{B2D2284B-28E6-4758-BBE3-0E09DD7261E8}"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ecision chart"/>
        </a:ext>
      </dgm:extLst>
    </dgm:pt>
    <dgm:pt modelId="{9966BB19-7212-4D6D-82D6-08AB12187F55}" type="pres">
      <dgm:prSet presAssocID="{B2D2284B-28E6-4758-BBE3-0E09DD7261E8}" presName="spaceRect" presStyleCnt="0"/>
      <dgm:spPr/>
    </dgm:pt>
    <dgm:pt modelId="{8C9D9A95-A20A-4A7A-9E91-43AD38AFB3C1}" type="pres">
      <dgm:prSet presAssocID="{B2D2284B-28E6-4758-BBE3-0E09DD7261E8}" presName="parTx" presStyleLbl="revTx" presStyleIdx="2" presStyleCnt="3">
        <dgm:presLayoutVars>
          <dgm:chMax val="0"/>
          <dgm:chPref val="0"/>
        </dgm:presLayoutVars>
      </dgm:prSet>
      <dgm:spPr/>
    </dgm:pt>
  </dgm:ptLst>
  <dgm:cxnLst>
    <dgm:cxn modelId="{6EE57F62-FFD6-4A83-AE07-A4F085C4AB47}" srcId="{1236D818-13E4-44F0-AD1D-1B6A20BAB2F2}" destId="{897EC3AE-4AA8-4BF8-BE1B-BBF888A2C681}" srcOrd="1" destOrd="0" parTransId="{2AB2EEE9-FDB6-462F-84C5-63CD9A636353}" sibTransId="{4305E0F1-BA70-45F5-829B-A3A7FFDAA517}"/>
    <dgm:cxn modelId="{23F93B69-014D-4331-BFC0-D1D4F9F33355}" type="presOf" srcId="{B2D2284B-28E6-4758-BBE3-0E09DD7261E8}" destId="{8C9D9A95-A20A-4A7A-9E91-43AD38AFB3C1}" srcOrd="0" destOrd="0" presId="urn:microsoft.com/office/officeart/2018/2/layout/IconVerticalSolidList"/>
    <dgm:cxn modelId="{DCCD8656-D432-4221-8621-EB28230698E0}" srcId="{1236D818-13E4-44F0-AD1D-1B6A20BAB2F2}" destId="{B2D2284B-28E6-4758-BBE3-0E09DD7261E8}" srcOrd="2" destOrd="0" parTransId="{7E22DFAE-0F96-4453-A4DB-1B903DD079DB}" sibTransId="{2530C3FD-AE9F-4C1B-8F0A-86F85A825153}"/>
    <dgm:cxn modelId="{368EA78F-EE7E-4F6D-B6D0-3B01AAC5284D}" srcId="{1236D818-13E4-44F0-AD1D-1B6A20BAB2F2}" destId="{1020FC86-BD62-4C79-BC7A-0C5C7834B88C}" srcOrd="0" destOrd="0" parTransId="{20A46D7E-9D6E-480C-8F9D-8847BA40B2D3}" sibTransId="{C8F4192B-FCE8-43C7-817D-609C28D0F8AA}"/>
    <dgm:cxn modelId="{DBCF1698-F18C-44FB-A2B7-65E42D81C90F}" type="presOf" srcId="{897EC3AE-4AA8-4BF8-BE1B-BBF888A2C681}" destId="{E3A17E58-3CDE-466F-AA03-8CCDB5C97DBA}" srcOrd="0" destOrd="0" presId="urn:microsoft.com/office/officeart/2018/2/layout/IconVerticalSolidList"/>
    <dgm:cxn modelId="{4BB617D2-2A5E-4982-98B3-3830732B9EF2}" type="presOf" srcId="{1020FC86-BD62-4C79-BC7A-0C5C7834B88C}" destId="{51B0512A-8555-4A04-BD9F-5DC8E80BAF67}" srcOrd="0" destOrd="0" presId="urn:microsoft.com/office/officeart/2018/2/layout/IconVerticalSolidList"/>
    <dgm:cxn modelId="{A060FFE9-8D8F-4A9F-8EB5-8E0EFCADB883}" type="presOf" srcId="{1236D818-13E4-44F0-AD1D-1B6A20BAB2F2}" destId="{7875BA7B-14A6-4BB3-AEB0-BBBC316E51ED}" srcOrd="0" destOrd="0" presId="urn:microsoft.com/office/officeart/2018/2/layout/IconVerticalSolidList"/>
    <dgm:cxn modelId="{2A1E76A2-2609-4547-953D-DD7A6BA77906}" type="presParOf" srcId="{7875BA7B-14A6-4BB3-AEB0-BBBC316E51ED}" destId="{1DC2DA75-3722-4D0F-8EFF-E7924508685C}" srcOrd="0" destOrd="0" presId="urn:microsoft.com/office/officeart/2018/2/layout/IconVerticalSolidList"/>
    <dgm:cxn modelId="{2AFDEF2F-8DC4-4D9E-A179-1BB8CCCBED00}" type="presParOf" srcId="{1DC2DA75-3722-4D0F-8EFF-E7924508685C}" destId="{E9C5F518-75D9-4423-B970-81481DFDBDAB}" srcOrd="0" destOrd="0" presId="urn:microsoft.com/office/officeart/2018/2/layout/IconVerticalSolidList"/>
    <dgm:cxn modelId="{5D20B5AD-26AC-43CA-8DF4-F77D7AD68C11}" type="presParOf" srcId="{1DC2DA75-3722-4D0F-8EFF-E7924508685C}" destId="{A91DE5DD-AECE-4767-A508-BF9149DA26DE}" srcOrd="1" destOrd="0" presId="urn:microsoft.com/office/officeart/2018/2/layout/IconVerticalSolidList"/>
    <dgm:cxn modelId="{343CEF24-1E39-4BD1-8E3B-BABEA79789DA}" type="presParOf" srcId="{1DC2DA75-3722-4D0F-8EFF-E7924508685C}" destId="{ECDB49AD-0BD5-4FD1-BB3E-5AFDC1BBAC95}" srcOrd="2" destOrd="0" presId="urn:microsoft.com/office/officeart/2018/2/layout/IconVerticalSolidList"/>
    <dgm:cxn modelId="{648D0C0E-9E46-497E-B10A-414078EF593A}" type="presParOf" srcId="{1DC2DA75-3722-4D0F-8EFF-E7924508685C}" destId="{51B0512A-8555-4A04-BD9F-5DC8E80BAF67}" srcOrd="3" destOrd="0" presId="urn:microsoft.com/office/officeart/2018/2/layout/IconVerticalSolidList"/>
    <dgm:cxn modelId="{2A1238E9-414E-4951-A8DF-0FADC4C80FF7}" type="presParOf" srcId="{7875BA7B-14A6-4BB3-AEB0-BBBC316E51ED}" destId="{B832FBF6-0815-4C3B-9351-CC40416F4214}" srcOrd="1" destOrd="0" presId="urn:microsoft.com/office/officeart/2018/2/layout/IconVerticalSolidList"/>
    <dgm:cxn modelId="{C1039122-7A8E-4338-BC70-BBDD682E2A67}" type="presParOf" srcId="{7875BA7B-14A6-4BB3-AEB0-BBBC316E51ED}" destId="{4D19AC4E-DD33-4AAA-84F1-ABCD2F30EE00}" srcOrd="2" destOrd="0" presId="urn:microsoft.com/office/officeart/2018/2/layout/IconVerticalSolidList"/>
    <dgm:cxn modelId="{99CDC474-9A2E-4AB7-B70C-949C75625E94}" type="presParOf" srcId="{4D19AC4E-DD33-4AAA-84F1-ABCD2F30EE00}" destId="{396B0F3E-0E3A-4EC9-B1E3-772C51F34A3F}" srcOrd="0" destOrd="0" presId="urn:microsoft.com/office/officeart/2018/2/layout/IconVerticalSolidList"/>
    <dgm:cxn modelId="{E43EC09F-8B1E-4F6B-A57D-235C66BE58AB}" type="presParOf" srcId="{4D19AC4E-DD33-4AAA-84F1-ABCD2F30EE00}" destId="{16C56005-D728-4E14-917E-8645AF7716A5}" srcOrd="1" destOrd="0" presId="urn:microsoft.com/office/officeart/2018/2/layout/IconVerticalSolidList"/>
    <dgm:cxn modelId="{B35585B1-6438-4A76-A613-57033AD714E6}" type="presParOf" srcId="{4D19AC4E-DD33-4AAA-84F1-ABCD2F30EE00}" destId="{B20FD40F-0CB1-46BD-A16D-10A64B6DA62C}" srcOrd="2" destOrd="0" presId="urn:microsoft.com/office/officeart/2018/2/layout/IconVerticalSolidList"/>
    <dgm:cxn modelId="{F9221904-E7E4-46C2-A677-2F681171789A}" type="presParOf" srcId="{4D19AC4E-DD33-4AAA-84F1-ABCD2F30EE00}" destId="{E3A17E58-3CDE-466F-AA03-8CCDB5C97DBA}" srcOrd="3" destOrd="0" presId="urn:microsoft.com/office/officeart/2018/2/layout/IconVerticalSolidList"/>
    <dgm:cxn modelId="{287D9C49-BD33-43D0-A0AB-78D5313D1873}" type="presParOf" srcId="{7875BA7B-14A6-4BB3-AEB0-BBBC316E51ED}" destId="{063B9C25-1C68-4A6C-8C47-E048B365FADB}" srcOrd="3" destOrd="0" presId="urn:microsoft.com/office/officeart/2018/2/layout/IconVerticalSolidList"/>
    <dgm:cxn modelId="{B6DC077E-9EFD-46BE-8FD1-DBA190F9B639}" type="presParOf" srcId="{7875BA7B-14A6-4BB3-AEB0-BBBC316E51ED}" destId="{235CD839-1C65-4166-B204-D02B0B291DDC}" srcOrd="4" destOrd="0" presId="urn:microsoft.com/office/officeart/2018/2/layout/IconVerticalSolidList"/>
    <dgm:cxn modelId="{DD614D70-4012-497B-A00B-821CEFA2C463}" type="presParOf" srcId="{235CD839-1C65-4166-B204-D02B0B291DDC}" destId="{43EA5379-7103-49F3-9752-1FBD411FE22A}" srcOrd="0" destOrd="0" presId="urn:microsoft.com/office/officeart/2018/2/layout/IconVerticalSolidList"/>
    <dgm:cxn modelId="{A3DC6E86-B371-4476-B43A-B3013B0A17F1}" type="presParOf" srcId="{235CD839-1C65-4166-B204-D02B0B291DDC}" destId="{4F34E7EE-031E-4FE0-A0A3-8BEDC2FA1E01}" srcOrd="1" destOrd="0" presId="urn:microsoft.com/office/officeart/2018/2/layout/IconVerticalSolidList"/>
    <dgm:cxn modelId="{FE9152AF-A59E-46D4-B0CF-B66E1BC7D90A}" type="presParOf" srcId="{235CD839-1C65-4166-B204-D02B0B291DDC}" destId="{9966BB19-7212-4D6D-82D6-08AB12187F55}" srcOrd="2" destOrd="0" presId="urn:microsoft.com/office/officeart/2018/2/layout/IconVerticalSolidList"/>
    <dgm:cxn modelId="{53A7F23B-E6A9-4047-988F-02C0112C63D1}" type="presParOf" srcId="{235CD839-1C65-4166-B204-D02B0B291DDC}" destId="{8C9D9A95-A20A-4A7A-9E91-43AD38AFB3C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9677463-8A51-45A2-9440-589CA3923F0F}" type="doc">
      <dgm:prSet loTypeId="urn:microsoft.com/office/officeart/2005/8/layout/list1" loCatId="list" qsTypeId="urn:microsoft.com/office/officeart/2005/8/quickstyle/simple2" qsCatId="simple" csTypeId="urn:microsoft.com/office/officeart/2005/8/colors/accent1_2" csCatId="accent1"/>
      <dgm:spPr/>
      <dgm:t>
        <a:bodyPr/>
        <a:lstStyle/>
        <a:p>
          <a:endParaRPr lang="en-US"/>
        </a:p>
      </dgm:t>
    </dgm:pt>
    <dgm:pt modelId="{39ED9345-CFB2-4384-A151-9249C8082351}">
      <dgm:prSet/>
      <dgm:spPr/>
      <dgm:t>
        <a:bodyPr/>
        <a:lstStyle/>
        <a:p>
          <a:r>
            <a:rPr lang="en-GB"/>
            <a:t>Denial</a:t>
          </a:r>
          <a:endParaRPr lang="en-US"/>
        </a:p>
      </dgm:t>
    </dgm:pt>
    <dgm:pt modelId="{0274ABD1-E030-4EB9-911A-C22AF600848A}" type="parTrans" cxnId="{3BD754BF-B095-421B-AB43-0FFD4978416E}">
      <dgm:prSet/>
      <dgm:spPr/>
      <dgm:t>
        <a:bodyPr/>
        <a:lstStyle/>
        <a:p>
          <a:endParaRPr lang="en-US"/>
        </a:p>
      </dgm:t>
    </dgm:pt>
    <dgm:pt modelId="{41916986-3A60-4E45-98DE-B31FD09E1CB9}" type="sibTrans" cxnId="{3BD754BF-B095-421B-AB43-0FFD4978416E}">
      <dgm:prSet/>
      <dgm:spPr/>
      <dgm:t>
        <a:bodyPr/>
        <a:lstStyle/>
        <a:p>
          <a:endParaRPr lang="en-US"/>
        </a:p>
      </dgm:t>
    </dgm:pt>
    <dgm:pt modelId="{BDF3A32B-0BBB-40F3-B24E-E47779E3B159}">
      <dgm:prSet/>
      <dgm:spPr/>
      <dgm:t>
        <a:bodyPr/>
        <a:lstStyle/>
        <a:p>
          <a:r>
            <a:rPr lang="en-GB"/>
            <a:t>Resistance</a:t>
          </a:r>
          <a:endParaRPr lang="en-US"/>
        </a:p>
      </dgm:t>
    </dgm:pt>
    <dgm:pt modelId="{CB91E57B-C30E-4D4A-A277-06A44DB65B0C}" type="parTrans" cxnId="{2D1EF39B-00A9-491D-A0D3-F6967A9495D8}">
      <dgm:prSet/>
      <dgm:spPr/>
      <dgm:t>
        <a:bodyPr/>
        <a:lstStyle/>
        <a:p>
          <a:endParaRPr lang="en-US"/>
        </a:p>
      </dgm:t>
    </dgm:pt>
    <dgm:pt modelId="{CFDD8005-CA84-40D3-AE32-2F96454DFCE8}" type="sibTrans" cxnId="{2D1EF39B-00A9-491D-A0D3-F6967A9495D8}">
      <dgm:prSet/>
      <dgm:spPr/>
      <dgm:t>
        <a:bodyPr/>
        <a:lstStyle/>
        <a:p>
          <a:endParaRPr lang="en-US"/>
        </a:p>
      </dgm:t>
    </dgm:pt>
    <dgm:pt modelId="{59DD7E5C-D5B7-44C5-9D3F-442224BB5AED}">
      <dgm:prSet/>
      <dgm:spPr/>
      <dgm:t>
        <a:bodyPr/>
        <a:lstStyle/>
        <a:p>
          <a:r>
            <a:rPr lang="en-GB"/>
            <a:t>Exploration</a:t>
          </a:r>
          <a:endParaRPr lang="en-US"/>
        </a:p>
      </dgm:t>
    </dgm:pt>
    <dgm:pt modelId="{18250C45-EB97-479C-BA2C-03333AC788F2}" type="parTrans" cxnId="{30ACF005-71FE-4723-840D-AB141FE4F210}">
      <dgm:prSet/>
      <dgm:spPr/>
      <dgm:t>
        <a:bodyPr/>
        <a:lstStyle/>
        <a:p>
          <a:endParaRPr lang="en-US"/>
        </a:p>
      </dgm:t>
    </dgm:pt>
    <dgm:pt modelId="{FE85FA21-8188-42FC-BF09-77532C9E0998}" type="sibTrans" cxnId="{30ACF005-71FE-4723-840D-AB141FE4F210}">
      <dgm:prSet/>
      <dgm:spPr/>
      <dgm:t>
        <a:bodyPr/>
        <a:lstStyle/>
        <a:p>
          <a:endParaRPr lang="en-US"/>
        </a:p>
      </dgm:t>
    </dgm:pt>
    <dgm:pt modelId="{7EA74D19-00FF-493D-8110-CAB64ADCB215}">
      <dgm:prSet/>
      <dgm:spPr/>
      <dgm:t>
        <a:bodyPr/>
        <a:lstStyle/>
        <a:p>
          <a:r>
            <a:rPr lang="en-GB"/>
            <a:t>Commitment</a:t>
          </a:r>
          <a:endParaRPr lang="en-US"/>
        </a:p>
      </dgm:t>
    </dgm:pt>
    <dgm:pt modelId="{2A873A23-857F-4B85-B432-8B91A242617E}" type="parTrans" cxnId="{E8DCDCF0-8E6A-4847-8BB5-1F34ADF9ADD7}">
      <dgm:prSet/>
      <dgm:spPr/>
      <dgm:t>
        <a:bodyPr/>
        <a:lstStyle/>
        <a:p>
          <a:endParaRPr lang="en-US"/>
        </a:p>
      </dgm:t>
    </dgm:pt>
    <dgm:pt modelId="{06B6EF46-7370-4075-8579-E5592F95650A}" type="sibTrans" cxnId="{E8DCDCF0-8E6A-4847-8BB5-1F34ADF9ADD7}">
      <dgm:prSet/>
      <dgm:spPr/>
      <dgm:t>
        <a:bodyPr/>
        <a:lstStyle/>
        <a:p>
          <a:endParaRPr lang="en-US"/>
        </a:p>
      </dgm:t>
    </dgm:pt>
    <dgm:pt modelId="{AC9476EA-D258-4038-8B45-98DEF2185511}" type="pres">
      <dgm:prSet presAssocID="{99677463-8A51-45A2-9440-589CA3923F0F}" presName="linear" presStyleCnt="0">
        <dgm:presLayoutVars>
          <dgm:dir/>
          <dgm:animLvl val="lvl"/>
          <dgm:resizeHandles val="exact"/>
        </dgm:presLayoutVars>
      </dgm:prSet>
      <dgm:spPr/>
    </dgm:pt>
    <dgm:pt modelId="{A88E7C91-96E9-419F-A661-DCDD39EB13E3}" type="pres">
      <dgm:prSet presAssocID="{39ED9345-CFB2-4384-A151-9249C8082351}" presName="parentLin" presStyleCnt="0"/>
      <dgm:spPr/>
    </dgm:pt>
    <dgm:pt modelId="{B8C43A5E-0040-43AA-859B-263F16FC1755}" type="pres">
      <dgm:prSet presAssocID="{39ED9345-CFB2-4384-A151-9249C8082351}" presName="parentLeftMargin" presStyleLbl="node1" presStyleIdx="0" presStyleCnt="4"/>
      <dgm:spPr/>
    </dgm:pt>
    <dgm:pt modelId="{04A4F758-A800-4E8C-987A-A86AA3B09B72}" type="pres">
      <dgm:prSet presAssocID="{39ED9345-CFB2-4384-A151-9249C8082351}" presName="parentText" presStyleLbl="node1" presStyleIdx="0" presStyleCnt="4">
        <dgm:presLayoutVars>
          <dgm:chMax val="0"/>
          <dgm:bulletEnabled val="1"/>
        </dgm:presLayoutVars>
      </dgm:prSet>
      <dgm:spPr/>
    </dgm:pt>
    <dgm:pt modelId="{642E9178-F58F-4CF7-997D-1185C5C10F36}" type="pres">
      <dgm:prSet presAssocID="{39ED9345-CFB2-4384-A151-9249C8082351}" presName="negativeSpace" presStyleCnt="0"/>
      <dgm:spPr/>
    </dgm:pt>
    <dgm:pt modelId="{7856DF70-7E6D-4B1C-B13B-6D3CA6FB96E6}" type="pres">
      <dgm:prSet presAssocID="{39ED9345-CFB2-4384-A151-9249C8082351}" presName="childText" presStyleLbl="conFgAcc1" presStyleIdx="0" presStyleCnt="4">
        <dgm:presLayoutVars>
          <dgm:bulletEnabled val="1"/>
        </dgm:presLayoutVars>
      </dgm:prSet>
      <dgm:spPr/>
    </dgm:pt>
    <dgm:pt modelId="{4AB06A69-8327-4B3E-A9C1-9399574F41CE}" type="pres">
      <dgm:prSet presAssocID="{41916986-3A60-4E45-98DE-B31FD09E1CB9}" presName="spaceBetweenRectangles" presStyleCnt="0"/>
      <dgm:spPr/>
    </dgm:pt>
    <dgm:pt modelId="{6FD033EF-DDB0-4866-9FBE-46344FCF0215}" type="pres">
      <dgm:prSet presAssocID="{BDF3A32B-0BBB-40F3-B24E-E47779E3B159}" presName="parentLin" presStyleCnt="0"/>
      <dgm:spPr/>
    </dgm:pt>
    <dgm:pt modelId="{DDF42479-FFF9-43F4-BDED-04C7FEA78A0F}" type="pres">
      <dgm:prSet presAssocID="{BDF3A32B-0BBB-40F3-B24E-E47779E3B159}" presName="parentLeftMargin" presStyleLbl="node1" presStyleIdx="0" presStyleCnt="4"/>
      <dgm:spPr/>
    </dgm:pt>
    <dgm:pt modelId="{8314C4A6-0579-46A9-A179-AEB6864BD2AA}" type="pres">
      <dgm:prSet presAssocID="{BDF3A32B-0BBB-40F3-B24E-E47779E3B159}" presName="parentText" presStyleLbl="node1" presStyleIdx="1" presStyleCnt="4">
        <dgm:presLayoutVars>
          <dgm:chMax val="0"/>
          <dgm:bulletEnabled val="1"/>
        </dgm:presLayoutVars>
      </dgm:prSet>
      <dgm:spPr/>
    </dgm:pt>
    <dgm:pt modelId="{642B6177-E7CB-4CEC-9698-D8780FD4502F}" type="pres">
      <dgm:prSet presAssocID="{BDF3A32B-0BBB-40F3-B24E-E47779E3B159}" presName="negativeSpace" presStyleCnt="0"/>
      <dgm:spPr/>
    </dgm:pt>
    <dgm:pt modelId="{D3B1DFDA-1ABF-417A-81F2-EF2897B65E69}" type="pres">
      <dgm:prSet presAssocID="{BDF3A32B-0BBB-40F3-B24E-E47779E3B159}" presName="childText" presStyleLbl="conFgAcc1" presStyleIdx="1" presStyleCnt="4">
        <dgm:presLayoutVars>
          <dgm:bulletEnabled val="1"/>
        </dgm:presLayoutVars>
      </dgm:prSet>
      <dgm:spPr/>
    </dgm:pt>
    <dgm:pt modelId="{7CD75CDF-CFB6-4E68-94B2-E681F23D61C2}" type="pres">
      <dgm:prSet presAssocID="{CFDD8005-CA84-40D3-AE32-2F96454DFCE8}" presName="spaceBetweenRectangles" presStyleCnt="0"/>
      <dgm:spPr/>
    </dgm:pt>
    <dgm:pt modelId="{8C166554-604D-4590-840E-70194B68DDF6}" type="pres">
      <dgm:prSet presAssocID="{59DD7E5C-D5B7-44C5-9D3F-442224BB5AED}" presName="parentLin" presStyleCnt="0"/>
      <dgm:spPr/>
    </dgm:pt>
    <dgm:pt modelId="{4D72D655-BF7B-4CFF-8B38-95C80B50A6CD}" type="pres">
      <dgm:prSet presAssocID="{59DD7E5C-D5B7-44C5-9D3F-442224BB5AED}" presName="parentLeftMargin" presStyleLbl="node1" presStyleIdx="1" presStyleCnt="4"/>
      <dgm:spPr/>
    </dgm:pt>
    <dgm:pt modelId="{693E4B08-E6D6-443E-8B3D-62C65DBEF312}" type="pres">
      <dgm:prSet presAssocID="{59DD7E5C-D5B7-44C5-9D3F-442224BB5AED}" presName="parentText" presStyleLbl="node1" presStyleIdx="2" presStyleCnt="4">
        <dgm:presLayoutVars>
          <dgm:chMax val="0"/>
          <dgm:bulletEnabled val="1"/>
        </dgm:presLayoutVars>
      </dgm:prSet>
      <dgm:spPr/>
    </dgm:pt>
    <dgm:pt modelId="{1EC4834A-9A24-4BAA-B9E0-65ACC8397FD1}" type="pres">
      <dgm:prSet presAssocID="{59DD7E5C-D5B7-44C5-9D3F-442224BB5AED}" presName="negativeSpace" presStyleCnt="0"/>
      <dgm:spPr/>
    </dgm:pt>
    <dgm:pt modelId="{E9BDF6D7-4A12-4A3A-9CD8-969E9B6C1FEC}" type="pres">
      <dgm:prSet presAssocID="{59DD7E5C-D5B7-44C5-9D3F-442224BB5AED}" presName="childText" presStyleLbl="conFgAcc1" presStyleIdx="2" presStyleCnt="4">
        <dgm:presLayoutVars>
          <dgm:bulletEnabled val="1"/>
        </dgm:presLayoutVars>
      </dgm:prSet>
      <dgm:spPr/>
    </dgm:pt>
    <dgm:pt modelId="{79C58BC0-3124-4807-958D-08680EE0476A}" type="pres">
      <dgm:prSet presAssocID="{FE85FA21-8188-42FC-BF09-77532C9E0998}" presName="spaceBetweenRectangles" presStyleCnt="0"/>
      <dgm:spPr/>
    </dgm:pt>
    <dgm:pt modelId="{B92096B0-64C1-474A-991D-8FD893092933}" type="pres">
      <dgm:prSet presAssocID="{7EA74D19-00FF-493D-8110-CAB64ADCB215}" presName="parentLin" presStyleCnt="0"/>
      <dgm:spPr/>
    </dgm:pt>
    <dgm:pt modelId="{6B57D5CF-799F-4EED-821F-9837E7992228}" type="pres">
      <dgm:prSet presAssocID="{7EA74D19-00FF-493D-8110-CAB64ADCB215}" presName="parentLeftMargin" presStyleLbl="node1" presStyleIdx="2" presStyleCnt="4"/>
      <dgm:spPr/>
    </dgm:pt>
    <dgm:pt modelId="{FF9F3DFD-BE71-49DB-9F7C-E550EA77CEEE}" type="pres">
      <dgm:prSet presAssocID="{7EA74D19-00FF-493D-8110-CAB64ADCB215}" presName="parentText" presStyleLbl="node1" presStyleIdx="3" presStyleCnt="4">
        <dgm:presLayoutVars>
          <dgm:chMax val="0"/>
          <dgm:bulletEnabled val="1"/>
        </dgm:presLayoutVars>
      </dgm:prSet>
      <dgm:spPr/>
    </dgm:pt>
    <dgm:pt modelId="{84B229F9-FD35-4104-A8A4-43E67081171B}" type="pres">
      <dgm:prSet presAssocID="{7EA74D19-00FF-493D-8110-CAB64ADCB215}" presName="negativeSpace" presStyleCnt="0"/>
      <dgm:spPr/>
    </dgm:pt>
    <dgm:pt modelId="{7F10EB7B-267F-403B-9323-C53484A1429C}" type="pres">
      <dgm:prSet presAssocID="{7EA74D19-00FF-493D-8110-CAB64ADCB215}" presName="childText" presStyleLbl="conFgAcc1" presStyleIdx="3" presStyleCnt="4">
        <dgm:presLayoutVars>
          <dgm:bulletEnabled val="1"/>
        </dgm:presLayoutVars>
      </dgm:prSet>
      <dgm:spPr/>
    </dgm:pt>
  </dgm:ptLst>
  <dgm:cxnLst>
    <dgm:cxn modelId="{FC6D9A01-7CAA-44A0-BC80-CDF9241F2CFA}" type="presOf" srcId="{7EA74D19-00FF-493D-8110-CAB64ADCB215}" destId="{FF9F3DFD-BE71-49DB-9F7C-E550EA77CEEE}" srcOrd="1" destOrd="0" presId="urn:microsoft.com/office/officeart/2005/8/layout/list1"/>
    <dgm:cxn modelId="{30ACF005-71FE-4723-840D-AB141FE4F210}" srcId="{99677463-8A51-45A2-9440-589CA3923F0F}" destId="{59DD7E5C-D5B7-44C5-9D3F-442224BB5AED}" srcOrd="2" destOrd="0" parTransId="{18250C45-EB97-479C-BA2C-03333AC788F2}" sibTransId="{FE85FA21-8188-42FC-BF09-77532C9E0998}"/>
    <dgm:cxn modelId="{C922BB41-33F0-4F0F-87A0-339209C19B1E}" type="presOf" srcId="{39ED9345-CFB2-4384-A151-9249C8082351}" destId="{B8C43A5E-0040-43AA-859B-263F16FC1755}" srcOrd="0" destOrd="0" presId="urn:microsoft.com/office/officeart/2005/8/layout/list1"/>
    <dgm:cxn modelId="{4B22084C-548C-40C3-BB34-162FCF638369}" type="presOf" srcId="{59DD7E5C-D5B7-44C5-9D3F-442224BB5AED}" destId="{4D72D655-BF7B-4CFF-8B38-95C80B50A6CD}" srcOrd="0" destOrd="0" presId="urn:microsoft.com/office/officeart/2005/8/layout/list1"/>
    <dgm:cxn modelId="{6F07AA6C-5AF0-484C-BB2A-08D476DE34B5}" type="presOf" srcId="{BDF3A32B-0BBB-40F3-B24E-E47779E3B159}" destId="{DDF42479-FFF9-43F4-BDED-04C7FEA78A0F}" srcOrd="0" destOrd="0" presId="urn:microsoft.com/office/officeart/2005/8/layout/list1"/>
    <dgm:cxn modelId="{F6FE4F7A-0784-47F9-B4B6-3814DC443319}" type="presOf" srcId="{99677463-8A51-45A2-9440-589CA3923F0F}" destId="{AC9476EA-D258-4038-8B45-98DEF2185511}" srcOrd="0" destOrd="0" presId="urn:microsoft.com/office/officeart/2005/8/layout/list1"/>
    <dgm:cxn modelId="{D212BA7F-2032-46A7-B93A-CA0A6137773F}" type="presOf" srcId="{7EA74D19-00FF-493D-8110-CAB64ADCB215}" destId="{6B57D5CF-799F-4EED-821F-9837E7992228}" srcOrd="0" destOrd="0" presId="urn:microsoft.com/office/officeart/2005/8/layout/list1"/>
    <dgm:cxn modelId="{2D1EF39B-00A9-491D-A0D3-F6967A9495D8}" srcId="{99677463-8A51-45A2-9440-589CA3923F0F}" destId="{BDF3A32B-0BBB-40F3-B24E-E47779E3B159}" srcOrd="1" destOrd="0" parTransId="{CB91E57B-C30E-4D4A-A277-06A44DB65B0C}" sibTransId="{CFDD8005-CA84-40D3-AE32-2F96454DFCE8}"/>
    <dgm:cxn modelId="{3BD754BF-B095-421B-AB43-0FFD4978416E}" srcId="{99677463-8A51-45A2-9440-589CA3923F0F}" destId="{39ED9345-CFB2-4384-A151-9249C8082351}" srcOrd="0" destOrd="0" parTransId="{0274ABD1-E030-4EB9-911A-C22AF600848A}" sibTransId="{41916986-3A60-4E45-98DE-B31FD09E1CB9}"/>
    <dgm:cxn modelId="{F54EEADD-4DF5-4334-8195-C3A69EA49C6B}" type="presOf" srcId="{59DD7E5C-D5B7-44C5-9D3F-442224BB5AED}" destId="{693E4B08-E6D6-443E-8B3D-62C65DBEF312}" srcOrd="1" destOrd="0" presId="urn:microsoft.com/office/officeart/2005/8/layout/list1"/>
    <dgm:cxn modelId="{E8DCDCF0-8E6A-4847-8BB5-1F34ADF9ADD7}" srcId="{99677463-8A51-45A2-9440-589CA3923F0F}" destId="{7EA74D19-00FF-493D-8110-CAB64ADCB215}" srcOrd="3" destOrd="0" parTransId="{2A873A23-857F-4B85-B432-8B91A242617E}" sibTransId="{06B6EF46-7370-4075-8579-E5592F95650A}"/>
    <dgm:cxn modelId="{2A0F85F5-4F9A-426E-8204-66103253CD6B}" type="presOf" srcId="{BDF3A32B-0BBB-40F3-B24E-E47779E3B159}" destId="{8314C4A6-0579-46A9-A179-AEB6864BD2AA}" srcOrd="1" destOrd="0" presId="urn:microsoft.com/office/officeart/2005/8/layout/list1"/>
    <dgm:cxn modelId="{3C9C3FF7-8826-4B71-B502-D38CF21B7A12}" type="presOf" srcId="{39ED9345-CFB2-4384-A151-9249C8082351}" destId="{04A4F758-A800-4E8C-987A-A86AA3B09B72}" srcOrd="1" destOrd="0" presId="urn:microsoft.com/office/officeart/2005/8/layout/list1"/>
    <dgm:cxn modelId="{ECE59D5C-3D18-4CB7-B6C6-A67B3C319C8B}" type="presParOf" srcId="{AC9476EA-D258-4038-8B45-98DEF2185511}" destId="{A88E7C91-96E9-419F-A661-DCDD39EB13E3}" srcOrd="0" destOrd="0" presId="urn:microsoft.com/office/officeart/2005/8/layout/list1"/>
    <dgm:cxn modelId="{9AF4B672-DDAE-481E-93AD-A6F15D996B6F}" type="presParOf" srcId="{A88E7C91-96E9-419F-A661-DCDD39EB13E3}" destId="{B8C43A5E-0040-43AA-859B-263F16FC1755}" srcOrd="0" destOrd="0" presId="urn:microsoft.com/office/officeart/2005/8/layout/list1"/>
    <dgm:cxn modelId="{D681D0B3-081A-4D0C-A166-2B2DF6D63B4C}" type="presParOf" srcId="{A88E7C91-96E9-419F-A661-DCDD39EB13E3}" destId="{04A4F758-A800-4E8C-987A-A86AA3B09B72}" srcOrd="1" destOrd="0" presId="urn:microsoft.com/office/officeart/2005/8/layout/list1"/>
    <dgm:cxn modelId="{ECEC5375-A671-4CE5-A8E5-C622C4163159}" type="presParOf" srcId="{AC9476EA-D258-4038-8B45-98DEF2185511}" destId="{642E9178-F58F-4CF7-997D-1185C5C10F36}" srcOrd="1" destOrd="0" presId="urn:microsoft.com/office/officeart/2005/8/layout/list1"/>
    <dgm:cxn modelId="{8EC77EF3-6658-4135-BA47-46A905C29010}" type="presParOf" srcId="{AC9476EA-D258-4038-8B45-98DEF2185511}" destId="{7856DF70-7E6D-4B1C-B13B-6D3CA6FB96E6}" srcOrd="2" destOrd="0" presId="urn:microsoft.com/office/officeart/2005/8/layout/list1"/>
    <dgm:cxn modelId="{6F4480D8-2535-46F1-BDCD-1594031D181D}" type="presParOf" srcId="{AC9476EA-D258-4038-8B45-98DEF2185511}" destId="{4AB06A69-8327-4B3E-A9C1-9399574F41CE}" srcOrd="3" destOrd="0" presId="urn:microsoft.com/office/officeart/2005/8/layout/list1"/>
    <dgm:cxn modelId="{AA37E3B5-2448-423E-BBE7-4060DAA6574F}" type="presParOf" srcId="{AC9476EA-D258-4038-8B45-98DEF2185511}" destId="{6FD033EF-DDB0-4866-9FBE-46344FCF0215}" srcOrd="4" destOrd="0" presId="urn:microsoft.com/office/officeart/2005/8/layout/list1"/>
    <dgm:cxn modelId="{14D3F7C9-7AD5-42DD-BC93-8B832928F7A8}" type="presParOf" srcId="{6FD033EF-DDB0-4866-9FBE-46344FCF0215}" destId="{DDF42479-FFF9-43F4-BDED-04C7FEA78A0F}" srcOrd="0" destOrd="0" presId="urn:microsoft.com/office/officeart/2005/8/layout/list1"/>
    <dgm:cxn modelId="{30130FD0-74D6-4C2E-80D7-C690C7A2CD72}" type="presParOf" srcId="{6FD033EF-DDB0-4866-9FBE-46344FCF0215}" destId="{8314C4A6-0579-46A9-A179-AEB6864BD2AA}" srcOrd="1" destOrd="0" presId="urn:microsoft.com/office/officeart/2005/8/layout/list1"/>
    <dgm:cxn modelId="{851336BC-16A7-4AE9-8C45-643E0C1E11A6}" type="presParOf" srcId="{AC9476EA-D258-4038-8B45-98DEF2185511}" destId="{642B6177-E7CB-4CEC-9698-D8780FD4502F}" srcOrd="5" destOrd="0" presId="urn:microsoft.com/office/officeart/2005/8/layout/list1"/>
    <dgm:cxn modelId="{0A9D1C60-6A12-4876-B059-7295AADC44DC}" type="presParOf" srcId="{AC9476EA-D258-4038-8B45-98DEF2185511}" destId="{D3B1DFDA-1ABF-417A-81F2-EF2897B65E69}" srcOrd="6" destOrd="0" presId="urn:microsoft.com/office/officeart/2005/8/layout/list1"/>
    <dgm:cxn modelId="{379AEDD5-1942-454F-B34C-A77214E9EB6D}" type="presParOf" srcId="{AC9476EA-D258-4038-8B45-98DEF2185511}" destId="{7CD75CDF-CFB6-4E68-94B2-E681F23D61C2}" srcOrd="7" destOrd="0" presId="urn:microsoft.com/office/officeart/2005/8/layout/list1"/>
    <dgm:cxn modelId="{14E938F6-D196-47BD-8C24-041459FB473F}" type="presParOf" srcId="{AC9476EA-D258-4038-8B45-98DEF2185511}" destId="{8C166554-604D-4590-840E-70194B68DDF6}" srcOrd="8" destOrd="0" presId="urn:microsoft.com/office/officeart/2005/8/layout/list1"/>
    <dgm:cxn modelId="{2F67AAC9-CFBA-4958-9BAA-5F0944D73ED4}" type="presParOf" srcId="{8C166554-604D-4590-840E-70194B68DDF6}" destId="{4D72D655-BF7B-4CFF-8B38-95C80B50A6CD}" srcOrd="0" destOrd="0" presId="urn:microsoft.com/office/officeart/2005/8/layout/list1"/>
    <dgm:cxn modelId="{4F4BC9CD-CD27-41DE-92F4-6AE2C9BCFE8C}" type="presParOf" srcId="{8C166554-604D-4590-840E-70194B68DDF6}" destId="{693E4B08-E6D6-443E-8B3D-62C65DBEF312}" srcOrd="1" destOrd="0" presId="urn:microsoft.com/office/officeart/2005/8/layout/list1"/>
    <dgm:cxn modelId="{04447F56-4B44-4CAF-88AE-DA036EDF188C}" type="presParOf" srcId="{AC9476EA-D258-4038-8B45-98DEF2185511}" destId="{1EC4834A-9A24-4BAA-B9E0-65ACC8397FD1}" srcOrd="9" destOrd="0" presId="urn:microsoft.com/office/officeart/2005/8/layout/list1"/>
    <dgm:cxn modelId="{5DF5FBC4-FEE8-444E-93FC-E87C4F575DFD}" type="presParOf" srcId="{AC9476EA-D258-4038-8B45-98DEF2185511}" destId="{E9BDF6D7-4A12-4A3A-9CD8-969E9B6C1FEC}" srcOrd="10" destOrd="0" presId="urn:microsoft.com/office/officeart/2005/8/layout/list1"/>
    <dgm:cxn modelId="{EAA25F2F-53E2-4156-9BE4-618AD1C13FDA}" type="presParOf" srcId="{AC9476EA-D258-4038-8B45-98DEF2185511}" destId="{79C58BC0-3124-4807-958D-08680EE0476A}" srcOrd="11" destOrd="0" presId="urn:microsoft.com/office/officeart/2005/8/layout/list1"/>
    <dgm:cxn modelId="{1A1E0320-4E3A-4260-B97B-E4E0D8FE482B}" type="presParOf" srcId="{AC9476EA-D258-4038-8B45-98DEF2185511}" destId="{B92096B0-64C1-474A-991D-8FD893092933}" srcOrd="12" destOrd="0" presId="urn:microsoft.com/office/officeart/2005/8/layout/list1"/>
    <dgm:cxn modelId="{E0F0C6FD-5D98-44B7-839A-C5D7D1B7EB75}" type="presParOf" srcId="{B92096B0-64C1-474A-991D-8FD893092933}" destId="{6B57D5CF-799F-4EED-821F-9837E7992228}" srcOrd="0" destOrd="0" presId="urn:microsoft.com/office/officeart/2005/8/layout/list1"/>
    <dgm:cxn modelId="{7D5D1239-275A-4722-AA0B-20C55F404862}" type="presParOf" srcId="{B92096B0-64C1-474A-991D-8FD893092933}" destId="{FF9F3DFD-BE71-49DB-9F7C-E550EA77CEEE}" srcOrd="1" destOrd="0" presId="urn:microsoft.com/office/officeart/2005/8/layout/list1"/>
    <dgm:cxn modelId="{B54671A6-1CC3-48ED-AFB5-2B66FDE73824}" type="presParOf" srcId="{AC9476EA-D258-4038-8B45-98DEF2185511}" destId="{84B229F9-FD35-4104-A8A4-43E67081171B}" srcOrd="13" destOrd="0" presId="urn:microsoft.com/office/officeart/2005/8/layout/list1"/>
    <dgm:cxn modelId="{36B86522-8B13-468E-B633-1F81401A4D71}" type="presParOf" srcId="{AC9476EA-D258-4038-8B45-98DEF2185511}" destId="{7F10EB7B-267F-403B-9323-C53484A1429C}"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BC7C490-8394-4E41-8A04-488C62EC623E}" type="doc">
      <dgm:prSet loTypeId="urn:microsoft.com/office/officeart/2005/8/layout/process1" loCatId="process" qsTypeId="urn:microsoft.com/office/officeart/2005/8/quickstyle/simple1" qsCatId="simple" csTypeId="urn:microsoft.com/office/officeart/2005/8/colors/accent2_2" csCatId="accent2" phldr="1"/>
      <dgm:spPr/>
      <dgm:t>
        <a:bodyPr/>
        <a:lstStyle/>
        <a:p>
          <a:endParaRPr lang="en-US"/>
        </a:p>
      </dgm:t>
    </dgm:pt>
    <dgm:pt modelId="{EA63E8D9-5BBC-4BBA-9B2A-323D59EAA1B9}">
      <dgm:prSet/>
      <dgm:spPr/>
      <dgm:t>
        <a:bodyPr/>
        <a:lstStyle/>
        <a:p>
          <a:pPr>
            <a:defRPr cap="all"/>
          </a:pPr>
          <a:r>
            <a:rPr lang="en-GB" b="1"/>
            <a:t>Strengths</a:t>
          </a:r>
        </a:p>
        <a:p>
          <a:pPr>
            <a:defRPr cap="all"/>
          </a:pPr>
          <a:r>
            <a:rPr lang="en-US"/>
            <a:t>Simple and accessible for managers</a:t>
          </a:r>
        </a:p>
        <a:p>
          <a:pPr>
            <a:defRPr cap="all"/>
          </a:pPr>
          <a:r>
            <a:rPr lang="en-US"/>
            <a:t>Normalises emotional responses to change</a:t>
          </a:r>
        </a:p>
        <a:p>
          <a:pPr>
            <a:defRPr cap="all"/>
          </a:pPr>
          <a:r>
            <a:rPr lang="en-US"/>
            <a:t>Supports empathetic leadership practice</a:t>
          </a:r>
        </a:p>
      </dgm:t>
    </dgm:pt>
    <dgm:pt modelId="{5C5547C8-4C22-4129-A26C-F918FA802163}" type="parTrans" cxnId="{D67C212B-182D-4D56-B20F-824D0B1F2DC6}">
      <dgm:prSet/>
      <dgm:spPr/>
      <dgm:t>
        <a:bodyPr/>
        <a:lstStyle/>
        <a:p>
          <a:endParaRPr lang="en-US"/>
        </a:p>
      </dgm:t>
    </dgm:pt>
    <dgm:pt modelId="{90EBC295-9BA0-4EB1-90B3-B5656E59810A}" type="sibTrans" cxnId="{D67C212B-182D-4D56-B20F-824D0B1F2DC6}">
      <dgm:prSet/>
      <dgm:spPr/>
      <dgm:t>
        <a:bodyPr/>
        <a:lstStyle/>
        <a:p>
          <a:endParaRPr lang="en-US"/>
        </a:p>
      </dgm:t>
    </dgm:pt>
    <dgm:pt modelId="{72276E7A-A53A-44DF-89F2-CD13F320FDF7}">
      <dgm:prSet/>
      <dgm:spPr/>
      <dgm:t>
        <a:bodyPr/>
        <a:lstStyle/>
        <a:p>
          <a:pPr>
            <a:defRPr cap="all"/>
          </a:pPr>
          <a:r>
            <a:rPr lang="en-GB" b="1" dirty="0"/>
            <a:t>Weaknesses</a:t>
          </a:r>
        </a:p>
        <a:p>
          <a:pPr>
            <a:defRPr cap="all"/>
          </a:pPr>
          <a:r>
            <a:rPr lang="en-GB" b="0" i="0" dirty="0"/>
            <a:t>Risks being applied linearly when change is cyclical </a:t>
          </a:r>
        </a:p>
        <a:p>
          <a:pPr>
            <a:defRPr cap="all"/>
          </a:pPr>
          <a:r>
            <a:rPr lang="en-GB" b="0" i="0" dirty="0"/>
            <a:t>Underplays power, job security, and organisational politics</a:t>
          </a:r>
        </a:p>
        <a:p>
          <a:pPr>
            <a:defRPr cap="all"/>
          </a:pPr>
          <a:endParaRPr lang="en-GB" dirty="0"/>
        </a:p>
        <a:p>
          <a:pPr>
            <a:defRPr cap="all"/>
          </a:pPr>
          <a:endParaRPr lang="en-US" dirty="0"/>
        </a:p>
      </dgm:t>
    </dgm:pt>
    <dgm:pt modelId="{1EE832B3-3212-4AF0-9FE0-AE77FAD29579}" type="parTrans" cxnId="{7ACB5C32-5A4D-42F8-B0EA-A2D86504DEC1}">
      <dgm:prSet/>
      <dgm:spPr/>
      <dgm:t>
        <a:bodyPr/>
        <a:lstStyle/>
        <a:p>
          <a:endParaRPr lang="en-US"/>
        </a:p>
      </dgm:t>
    </dgm:pt>
    <dgm:pt modelId="{B280E40D-9C3A-4E38-A091-13B91AE03BE8}" type="sibTrans" cxnId="{7ACB5C32-5A4D-42F8-B0EA-A2D86504DEC1}">
      <dgm:prSet/>
      <dgm:spPr/>
      <dgm:t>
        <a:bodyPr/>
        <a:lstStyle/>
        <a:p>
          <a:endParaRPr lang="en-US"/>
        </a:p>
      </dgm:t>
    </dgm:pt>
    <dgm:pt modelId="{4B931128-AB93-4A7D-BB00-EBAFF2F835F3}" type="pres">
      <dgm:prSet presAssocID="{0BC7C490-8394-4E41-8A04-488C62EC623E}" presName="Name0" presStyleCnt="0">
        <dgm:presLayoutVars>
          <dgm:dir/>
          <dgm:resizeHandles val="exact"/>
        </dgm:presLayoutVars>
      </dgm:prSet>
      <dgm:spPr/>
    </dgm:pt>
    <dgm:pt modelId="{0D705377-B1CB-4BC0-BED9-AD9333DD1F93}" type="pres">
      <dgm:prSet presAssocID="{EA63E8D9-5BBC-4BBA-9B2A-323D59EAA1B9}" presName="node" presStyleLbl="node1" presStyleIdx="0" presStyleCnt="2">
        <dgm:presLayoutVars>
          <dgm:bulletEnabled val="1"/>
        </dgm:presLayoutVars>
      </dgm:prSet>
      <dgm:spPr/>
    </dgm:pt>
    <dgm:pt modelId="{EBB55958-5D2F-4B9C-837A-82A9ECE4AF0B}" type="pres">
      <dgm:prSet presAssocID="{90EBC295-9BA0-4EB1-90B3-B5656E59810A}" presName="sibTrans" presStyleLbl="sibTrans2D1" presStyleIdx="0" presStyleCnt="1"/>
      <dgm:spPr/>
    </dgm:pt>
    <dgm:pt modelId="{097C122D-24BD-4FC8-BCFB-5DF0D2F3E634}" type="pres">
      <dgm:prSet presAssocID="{90EBC295-9BA0-4EB1-90B3-B5656E59810A}" presName="connectorText" presStyleLbl="sibTrans2D1" presStyleIdx="0" presStyleCnt="1"/>
      <dgm:spPr/>
    </dgm:pt>
    <dgm:pt modelId="{E6039655-58B6-44CB-BC77-CA38CA2DF863}" type="pres">
      <dgm:prSet presAssocID="{72276E7A-A53A-44DF-89F2-CD13F320FDF7}" presName="node" presStyleLbl="node1" presStyleIdx="1" presStyleCnt="2">
        <dgm:presLayoutVars>
          <dgm:bulletEnabled val="1"/>
        </dgm:presLayoutVars>
      </dgm:prSet>
      <dgm:spPr/>
    </dgm:pt>
  </dgm:ptLst>
  <dgm:cxnLst>
    <dgm:cxn modelId="{AA01BF17-6181-4B53-8517-2728753439C2}" type="presOf" srcId="{0BC7C490-8394-4E41-8A04-488C62EC623E}" destId="{4B931128-AB93-4A7D-BB00-EBAFF2F835F3}" srcOrd="0" destOrd="0" presId="urn:microsoft.com/office/officeart/2005/8/layout/process1"/>
    <dgm:cxn modelId="{6D8C5B18-0ED8-46AE-ADF2-E4ABA0209DCC}" type="presOf" srcId="{EA63E8D9-5BBC-4BBA-9B2A-323D59EAA1B9}" destId="{0D705377-B1CB-4BC0-BED9-AD9333DD1F93}" srcOrd="0" destOrd="0" presId="urn:microsoft.com/office/officeart/2005/8/layout/process1"/>
    <dgm:cxn modelId="{D67C212B-182D-4D56-B20F-824D0B1F2DC6}" srcId="{0BC7C490-8394-4E41-8A04-488C62EC623E}" destId="{EA63E8D9-5BBC-4BBA-9B2A-323D59EAA1B9}" srcOrd="0" destOrd="0" parTransId="{5C5547C8-4C22-4129-A26C-F918FA802163}" sibTransId="{90EBC295-9BA0-4EB1-90B3-B5656E59810A}"/>
    <dgm:cxn modelId="{7ACB5C32-5A4D-42F8-B0EA-A2D86504DEC1}" srcId="{0BC7C490-8394-4E41-8A04-488C62EC623E}" destId="{72276E7A-A53A-44DF-89F2-CD13F320FDF7}" srcOrd="1" destOrd="0" parTransId="{1EE832B3-3212-4AF0-9FE0-AE77FAD29579}" sibTransId="{B280E40D-9C3A-4E38-A091-13B91AE03BE8}"/>
    <dgm:cxn modelId="{30189150-D330-49D7-BD2A-5B0374E40FD9}" type="presOf" srcId="{72276E7A-A53A-44DF-89F2-CD13F320FDF7}" destId="{E6039655-58B6-44CB-BC77-CA38CA2DF863}" srcOrd="0" destOrd="0" presId="urn:microsoft.com/office/officeart/2005/8/layout/process1"/>
    <dgm:cxn modelId="{CC7BF89B-1977-41C9-81B4-7C4CA62E4B6E}" type="presOf" srcId="{90EBC295-9BA0-4EB1-90B3-B5656E59810A}" destId="{EBB55958-5D2F-4B9C-837A-82A9ECE4AF0B}" srcOrd="0" destOrd="0" presId="urn:microsoft.com/office/officeart/2005/8/layout/process1"/>
    <dgm:cxn modelId="{865FA9D7-7367-4192-8370-4DEE768B4076}" type="presOf" srcId="{90EBC295-9BA0-4EB1-90B3-B5656E59810A}" destId="{097C122D-24BD-4FC8-BCFB-5DF0D2F3E634}" srcOrd="1" destOrd="0" presId="urn:microsoft.com/office/officeart/2005/8/layout/process1"/>
    <dgm:cxn modelId="{1BA0247C-B7E8-4CA7-A5E3-51F2330D04CA}" type="presParOf" srcId="{4B931128-AB93-4A7D-BB00-EBAFF2F835F3}" destId="{0D705377-B1CB-4BC0-BED9-AD9333DD1F93}" srcOrd="0" destOrd="0" presId="urn:microsoft.com/office/officeart/2005/8/layout/process1"/>
    <dgm:cxn modelId="{DBD60C2D-99BF-478E-A45F-FCBFFED202B1}" type="presParOf" srcId="{4B931128-AB93-4A7D-BB00-EBAFF2F835F3}" destId="{EBB55958-5D2F-4B9C-837A-82A9ECE4AF0B}" srcOrd="1" destOrd="0" presId="urn:microsoft.com/office/officeart/2005/8/layout/process1"/>
    <dgm:cxn modelId="{1005CC40-B7A7-480F-B5A6-9BB003878DC1}" type="presParOf" srcId="{EBB55958-5D2F-4B9C-837A-82A9ECE4AF0B}" destId="{097C122D-24BD-4FC8-BCFB-5DF0D2F3E634}" srcOrd="0" destOrd="0" presId="urn:microsoft.com/office/officeart/2005/8/layout/process1"/>
    <dgm:cxn modelId="{6C34896A-1573-4C4E-982F-617344FFC93D}" type="presParOf" srcId="{4B931128-AB93-4A7D-BB00-EBAFF2F835F3}" destId="{E6039655-58B6-44CB-BC77-CA38CA2DF863}"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537EDA7-C486-48BC-B4DF-004CD5879B5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EA28286-1013-41C0-A568-71297E286404}">
      <dgm:prSet/>
      <dgm:spPr/>
      <dgm:t>
        <a:bodyPr/>
        <a:lstStyle/>
        <a:p>
          <a:r>
            <a:rPr lang="en-GB"/>
            <a:t>Educate</a:t>
          </a:r>
          <a:endParaRPr lang="en-US"/>
        </a:p>
      </dgm:t>
    </dgm:pt>
    <dgm:pt modelId="{290DB9DE-9981-4280-804C-91023AEC3D4B}" type="parTrans" cxnId="{048F9FFD-8A33-493F-B517-42117823DDD9}">
      <dgm:prSet/>
      <dgm:spPr/>
      <dgm:t>
        <a:bodyPr/>
        <a:lstStyle/>
        <a:p>
          <a:endParaRPr lang="en-US"/>
        </a:p>
      </dgm:t>
    </dgm:pt>
    <dgm:pt modelId="{510ADC71-0D68-4719-B87F-C37158A68725}" type="sibTrans" cxnId="{048F9FFD-8A33-493F-B517-42117823DDD9}">
      <dgm:prSet/>
      <dgm:spPr/>
      <dgm:t>
        <a:bodyPr/>
        <a:lstStyle/>
        <a:p>
          <a:endParaRPr lang="en-US"/>
        </a:p>
      </dgm:t>
    </dgm:pt>
    <dgm:pt modelId="{F8D64169-CBE8-4A38-BEEA-4889B19A1D9A}">
      <dgm:prSet/>
      <dgm:spPr/>
      <dgm:t>
        <a:bodyPr/>
        <a:lstStyle/>
        <a:p>
          <a:r>
            <a:rPr lang="en-GB" dirty="0"/>
            <a:t>Engage</a:t>
          </a:r>
          <a:endParaRPr lang="en-US" dirty="0"/>
        </a:p>
      </dgm:t>
    </dgm:pt>
    <dgm:pt modelId="{68B345B9-60B0-4FC1-B54F-C893A28B700B}" type="parTrans" cxnId="{6C91D4B7-3613-4624-9EFA-66558717EC45}">
      <dgm:prSet/>
      <dgm:spPr/>
      <dgm:t>
        <a:bodyPr/>
        <a:lstStyle/>
        <a:p>
          <a:endParaRPr lang="en-US"/>
        </a:p>
      </dgm:t>
    </dgm:pt>
    <dgm:pt modelId="{C5E17564-9B8F-4E73-86DB-8561CEE125FD}" type="sibTrans" cxnId="{6C91D4B7-3613-4624-9EFA-66558717EC45}">
      <dgm:prSet/>
      <dgm:spPr/>
      <dgm:t>
        <a:bodyPr/>
        <a:lstStyle/>
        <a:p>
          <a:endParaRPr lang="en-US"/>
        </a:p>
      </dgm:t>
    </dgm:pt>
    <dgm:pt modelId="{64D9DD2D-5E15-4B77-B604-5C42ED1DDC7E}">
      <dgm:prSet/>
      <dgm:spPr/>
      <dgm:t>
        <a:bodyPr/>
        <a:lstStyle/>
        <a:p>
          <a:r>
            <a:rPr lang="en-GB"/>
            <a:t>Empower</a:t>
          </a:r>
          <a:endParaRPr lang="en-US"/>
        </a:p>
      </dgm:t>
    </dgm:pt>
    <dgm:pt modelId="{E39049B5-2AC3-4453-84C6-9118B2E593EE}" type="parTrans" cxnId="{A6A5ABC8-60CD-4476-9D23-52D694381D10}">
      <dgm:prSet/>
      <dgm:spPr/>
      <dgm:t>
        <a:bodyPr/>
        <a:lstStyle/>
        <a:p>
          <a:endParaRPr lang="en-US"/>
        </a:p>
      </dgm:t>
    </dgm:pt>
    <dgm:pt modelId="{08B8F868-84A2-4621-84BE-03FEDE8C2591}" type="sibTrans" cxnId="{A6A5ABC8-60CD-4476-9D23-52D694381D10}">
      <dgm:prSet/>
      <dgm:spPr/>
      <dgm:t>
        <a:bodyPr/>
        <a:lstStyle/>
        <a:p>
          <a:endParaRPr lang="en-US"/>
        </a:p>
      </dgm:t>
    </dgm:pt>
    <dgm:pt modelId="{57241EE3-94B5-4F90-8249-79C6CA8B788A}">
      <dgm:prSet/>
      <dgm:spPr/>
      <dgm:t>
        <a:bodyPr/>
        <a:lstStyle/>
        <a:p>
          <a:r>
            <a:rPr lang="en-GB"/>
            <a:t>Enable</a:t>
          </a:r>
          <a:endParaRPr lang="en-US"/>
        </a:p>
      </dgm:t>
    </dgm:pt>
    <dgm:pt modelId="{A82F17DE-F2AF-446F-B29D-D97B5DE730A0}" type="parTrans" cxnId="{6953C1AC-ECF4-4160-A14E-E91DCC4D4464}">
      <dgm:prSet/>
      <dgm:spPr/>
      <dgm:t>
        <a:bodyPr/>
        <a:lstStyle/>
        <a:p>
          <a:endParaRPr lang="en-US"/>
        </a:p>
      </dgm:t>
    </dgm:pt>
    <dgm:pt modelId="{24696DA1-2990-4D1C-B633-5884E4F7D8D0}" type="sibTrans" cxnId="{6953C1AC-ECF4-4160-A14E-E91DCC4D4464}">
      <dgm:prSet/>
      <dgm:spPr/>
      <dgm:t>
        <a:bodyPr/>
        <a:lstStyle/>
        <a:p>
          <a:endParaRPr lang="en-US"/>
        </a:p>
      </dgm:t>
    </dgm:pt>
    <dgm:pt modelId="{2CFBE582-31C4-46CF-AC7D-7E6DE7AFEB87}">
      <dgm:prSet/>
      <dgm:spPr/>
      <dgm:t>
        <a:bodyPr/>
        <a:lstStyle/>
        <a:p>
          <a:r>
            <a:rPr lang="en-GB"/>
            <a:t>(Geraghty, 2019)</a:t>
          </a:r>
          <a:endParaRPr lang="en-US"/>
        </a:p>
      </dgm:t>
    </dgm:pt>
    <dgm:pt modelId="{2FE9CBE0-B67B-4072-B2EB-88FEBFD516BF}" type="parTrans" cxnId="{E56202D7-9C46-465A-A4D8-300723B25419}">
      <dgm:prSet/>
      <dgm:spPr/>
      <dgm:t>
        <a:bodyPr/>
        <a:lstStyle/>
        <a:p>
          <a:endParaRPr lang="en-US"/>
        </a:p>
      </dgm:t>
    </dgm:pt>
    <dgm:pt modelId="{A1281CFE-00BE-45BF-86C3-42816CFA2D27}" type="sibTrans" cxnId="{E56202D7-9C46-465A-A4D8-300723B25419}">
      <dgm:prSet/>
      <dgm:spPr/>
      <dgm:t>
        <a:bodyPr/>
        <a:lstStyle/>
        <a:p>
          <a:endParaRPr lang="en-US"/>
        </a:p>
      </dgm:t>
    </dgm:pt>
    <dgm:pt modelId="{55889215-18BF-9049-B4F1-B1267F878026}" type="pres">
      <dgm:prSet presAssocID="{7537EDA7-C486-48BC-B4DF-004CD5879B55}" presName="vert0" presStyleCnt="0">
        <dgm:presLayoutVars>
          <dgm:dir/>
          <dgm:animOne val="branch"/>
          <dgm:animLvl val="lvl"/>
        </dgm:presLayoutVars>
      </dgm:prSet>
      <dgm:spPr/>
    </dgm:pt>
    <dgm:pt modelId="{E0F9AD64-CD34-6E46-9CA8-34D57B647629}" type="pres">
      <dgm:prSet presAssocID="{BEA28286-1013-41C0-A568-71297E286404}" presName="thickLine" presStyleLbl="alignNode1" presStyleIdx="0" presStyleCnt="5"/>
      <dgm:spPr/>
    </dgm:pt>
    <dgm:pt modelId="{7E53FFE5-717B-AA43-B5DA-8C1601AD0696}" type="pres">
      <dgm:prSet presAssocID="{BEA28286-1013-41C0-A568-71297E286404}" presName="horz1" presStyleCnt="0"/>
      <dgm:spPr/>
    </dgm:pt>
    <dgm:pt modelId="{CC481DF7-6A0E-B945-8582-6C170F6F7E54}" type="pres">
      <dgm:prSet presAssocID="{BEA28286-1013-41C0-A568-71297E286404}" presName="tx1" presStyleLbl="revTx" presStyleIdx="0" presStyleCnt="5"/>
      <dgm:spPr/>
    </dgm:pt>
    <dgm:pt modelId="{3A28DE13-92DF-4941-B4B1-C09DCBF8ADBF}" type="pres">
      <dgm:prSet presAssocID="{BEA28286-1013-41C0-A568-71297E286404}" presName="vert1" presStyleCnt="0"/>
      <dgm:spPr/>
    </dgm:pt>
    <dgm:pt modelId="{1AE17591-F045-384B-A4F3-01094D5EB67F}" type="pres">
      <dgm:prSet presAssocID="{F8D64169-CBE8-4A38-BEEA-4889B19A1D9A}" presName="thickLine" presStyleLbl="alignNode1" presStyleIdx="1" presStyleCnt="5"/>
      <dgm:spPr/>
    </dgm:pt>
    <dgm:pt modelId="{680ED8FC-DCE9-1A47-8D06-DF9BA01F5A58}" type="pres">
      <dgm:prSet presAssocID="{F8D64169-CBE8-4A38-BEEA-4889B19A1D9A}" presName="horz1" presStyleCnt="0"/>
      <dgm:spPr/>
    </dgm:pt>
    <dgm:pt modelId="{A3F18CB3-308B-534F-8357-850447AD1F53}" type="pres">
      <dgm:prSet presAssocID="{F8D64169-CBE8-4A38-BEEA-4889B19A1D9A}" presName="tx1" presStyleLbl="revTx" presStyleIdx="1" presStyleCnt="5"/>
      <dgm:spPr/>
    </dgm:pt>
    <dgm:pt modelId="{5225366B-9DDD-C148-8638-AA6F45ABAA58}" type="pres">
      <dgm:prSet presAssocID="{F8D64169-CBE8-4A38-BEEA-4889B19A1D9A}" presName="vert1" presStyleCnt="0"/>
      <dgm:spPr/>
    </dgm:pt>
    <dgm:pt modelId="{ADBD421B-070B-B94E-BFB8-DD9C6FF27C2A}" type="pres">
      <dgm:prSet presAssocID="{64D9DD2D-5E15-4B77-B604-5C42ED1DDC7E}" presName="thickLine" presStyleLbl="alignNode1" presStyleIdx="2" presStyleCnt="5"/>
      <dgm:spPr/>
    </dgm:pt>
    <dgm:pt modelId="{EB89389C-6368-CC45-8E05-8153B4B08719}" type="pres">
      <dgm:prSet presAssocID="{64D9DD2D-5E15-4B77-B604-5C42ED1DDC7E}" presName="horz1" presStyleCnt="0"/>
      <dgm:spPr/>
    </dgm:pt>
    <dgm:pt modelId="{5AA38E68-9117-C544-B49C-CF396730D7FB}" type="pres">
      <dgm:prSet presAssocID="{64D9DD2D-5E15-4B77-B604-5C42ED1DDC7E}" presName="tx1" presStyleLbl="revTx" presStyleIdx="2" presStyleCnt="5"/>
      <dgm:spPr/>
    </dgm:pt>
    <dgm:pt modelId="{9FFE52EC-67F0-A847-8243-1DF98992C712}" type="pres">
      <dgm:prSet presAssocID="{64D9DD2D-5E15-4B77-B604-5C42ED1DDC7E}" presName="vert1" presStyleCnt="0"/>
      <dgm:spPr/>
    </dgm:pt>
    <dgm:pt modelId="{FDB3335D-8A6C-F048-B8EB-D14ECE7A379D}" type="pres">
      <dgm:prSet presAssocID="{57241EE3-94B5-4F90-8249-79C6CA8B788A}" presName="thickLine" presStyleLbl="alignNode1" presStyleIdx="3" presStyleCnt="5"/>
      <dgm:spPr/>
    </dgm:pt>
    <dgm:pt modelId="{AF48E5CF-1359-7941-84D6-33EDC25374AB}" type="pres">
      <dgm:prSet presAssocID="{57241EE3-94B5-4F90-8249-79C6CA8B788A}" presName="horz1" presStyleCnt="0"/>
      <dgm:spPr/>
    </dgm:pt>
    <dgm:pt modelId="{EBC7C6C6-C751-D644-9B28-DE878DEA0EF8}" type="pres">
      <dgm:prSet presAssocID="{57241EE3-94B5-4F90-8249-79C6CA8B788A}" presName="tx1" presStyleLbl="revTx" presStyleIdx="3" presStyleCnt="5"/>
      <dgm:spPr/>
    </dgm:pt>
    <dgm:pt modelId="{EF0B9DB8-868D-FF4E-8D35-7AF82112EA66}" type="pres">
      <dgm:prSet presAssocID="{57241EE3-94B5-4F90-8249-79C6CA8B788A}" presName="vert1" presStyleCnt="0"/>
      <dgm:spPr/>
    </dgm:pt>
    <dgm:pt modelId="{4E30833A-9CA4-8746-A1C3-45D89E344BAA}" type="pres">
      <dgm:prSet presAssocID="{2CFBE582-31C4-46CF-AC7D-7E6DE7AFEB87}" presName="thickLine" presStyleLbl="alignNode1" presStyleIdx="4" presStyleCnt="5"/>
      <dgm:spPr/>
    </dgm:pt>
    <dgm:pt modelId="{43102B75-E83B-E149-93A7-93A4C7EA69E1}" type="pres">
      <dgm:prSet presAssocID="{2CFBE582-31C4-46CF-AC7D-7E6DE7AFEB87}" presName="horz1" presStyleCnt="0"/>
      <dgm:spPr/>
    </dgm:pt>
    <dgm:pt modelId="{5ABC9AD3-60E8-AB4D-9027-83E003C61D76}" type="pres">
      <dgm:prSet presAssocID="{2CFBE582-31C4-46CF-AC7D-7E6DE7AFEB87}" presName="tx1" presStyleLbl="revTx" presStyleIdx="4" presStyleCnt="5"/>
      <dgm:spPr/>
    </dgm:pt>
    <dgm:pt modelId="{9288280F-9239-CA46-8F28-03DDDC76D99D}" type="pres">
      <dgm:prSet presAssocID="{2CFBE582-31C4-46CF-AC7D-7E6DE7AFEB87}" presName="vert1" presStyleCnt="0"/>
      <dgm:spPr/>
    </dgm:pt>
  </dgm:ptLst>
  <dgm:cxnLst>
    <dgm:cxn modelId="{1BF2DE1A-184E-4E48-966D-161E74909983}" type="presOf" srcId="{57241EE3-94B5-4F90-8249-79C6CA8B788A}" destId="{EBC7C6C6-C751-D644-9B28-DE878DEA0EF8}" srcOrd="0" destOrd="0" presId="urn:microsoft.com/office/officeart/2008/layout/LinedList"/>
    <dgm:cxn modelId="{E6EC1530-B80F-7047-AE9C-4D97E9C17465}" type="presOf" srcId="{2CFBE582-31C4-46CF-AC7D-7E6DE7AFEB87}" destId="{5ABC9AD3-60E8-AB4D-9027-83E003C61D76}" srcOrd="0" destOrd="0" presId="urn:microsoft.com/office/officeart/2008/layout/LinedList"/>
    <dgm:cxn modelId="{951D0A98-0C7D-4F40-B169-9868DC230863}" type="presOf" srcId="{BEA28286-1013-41C0-A568-71297E286404}" destId="{CC481DF7-6A0E-B945-8582-6C170F6F7E54}" srcOrd="0" destOrd="0" presId="urn:microsoft.com/office/officeart/2008/layout/LinedList"/>
    <dgm:cxn modelId="{6953C1AC-ECF4-4160-A14E-E91DCC4D4464}" srcId="{7537EDA7-C486-48BC-B4DF-004CD5879B55}" destId="{57241EE3-94B5-4F90-8249-79C6CA8B788A}" srcOrd="3" destOrd="0" parTransId="{A82F17DE-F2AF-446F-B29D-D97B5DE730A0}" sibTransId="{24696DA1-2990-4D1C-B633-5884E4F7D8D0}"/>
    <dgm:cxn modelId="{6C91D4B7-3613-4624-9EFA-66558717EC45}" srcId="{7537EDA7-C486-48BC-B4DF-004CD5879B55}" destId="{F8D64169-CBE8-4A38-BEEA-4889B19A1D9A}" srcOrd="1" destOrd="0" parTransId="{68B345B9-60B0-4FC1-B54F-C893A28B700B}" sibTransId="{C5E17564-9B8F-4E73-86DB-8561CEE125FD}"/>
    <dgm:cxn modelId="{CE7CF9BC-BCD8-6F41-97B5-8EA62F16F4C1}" type="presOf" srcId="{F8D64169-CBE8-4A38-BEEA-4889B19A1D9A}" destId="{A3F18CB3-308B-534F-8357-850447AD1F53}" srcOrd="0" destOrd="0" presId="urn:microsoft.com/office/officeart/2008/layout/LinedList"/>
    <dgm:cxn modelId="{A6A5ABC8-60CD-4476-9D23-52D694381D10}" srcId="{7537EDA7-C486-48BC-B4DF-004CD5879B55}" destId="{64D9DD2D-5E15-4B77-B604-5C42ED1DDC7E}" srcOrd="2" destOrd="0" parTransId="{E39049B5-2AC3-4453-84C6-9118B2E593EE}" sibTransId="{08B8F868-84A2-4621-84BE-03FEDE8C2591}"/>
    <dgm:cxn modelId="{98BBC8C8-9E68-794A-A017-A6B3F1866AE7}" type="presOf" srcId="{64D9DD2D-5E15-4B77-B604-5C42ED1DDC7E}" destId="{5AA38E68-9117-C544-B49C-CF396730D7FB}" srcOrd="0" destOrd="0" presId="urn:microsoft.com/office/officeart/2008/layout/LinedList"/>
    <dgm:cxn modelId="{F461C8D6-29A3-1940-A509-7D3BACBC0AF3}" type="presOf" srcId="{7537EDA7-C486-48BC-B4DF-004CD5879B55}" destId="{55889215-18BF-9049-B4F1-B1267F878026}" srcOrd="0" destOrd="0" presId="urn:microsoft.com/office/officeart/2008/layout/LinedList"/>
    <dgm:cxn modelId="{E56202D7-9C46-465A-A4D8-300723B25419}" srcId="{7537EDA7-C486-48BC-B4DF-004CD5879B55}" destId="{2CFBE582-31C4-46CF-AC7D-7E6DE7AFEB87}" srcOrd="4" destOrd="0" parTransId="{2FE9CBE0-B67B-4072-B2EB-88FEBFD516BF}" sibTransId="{A1281CFE-00BE-45BF-86C3-42816CFA2D27}"/>
    <dgm:cxn modelId="{048F9FFD-8A33-493F-B517-42117823DDD9}" srcId="{7537EDA7-C486-48BC-B4DF-004CD5879B55}" destId="{BEA28286-1013-41C0-A568-71297E286404}" srcOrd="0" destOrd="0" parTransId="{290DB9DE-9981-4280-804C-91023AEC3D4B}" sibTransId="{510ADC71-0D68-4719-B87F-C37158A68725}"/>
    <dgm:cxn modelId="{442AE87F-7558-8C47-BA6E-7EA9E4832859}" type="presParOf" srcId="{55889215-18BF-9049-B4F1-B1267F878026}" destId="{E0F9AD64-CD34-6E46-9CA8-34D57B647629}" srcOrd="0" destOrd="0" presId="urn:microsoft.com/office/officeart/2008/layout/LinedList"/>
    <dgm:cxn modelId="{5B15F3DC-0A30-AC42-89FA-8842AEB68863}" type="presParOf" srcId="{55889215-18BF-9049-B4F1-B1267F878026}" destId="{7E53FFE5-717B-AA43-B5DA-8C1601AD0696}" srcOrd="1" destOrd="0" presId="urn:microsoft.com/office/officeart/2008/layout/LinedList"/>
    <dgm:cxn modelId="{CFF46D78-0AF2-2448-9109-A5F4546DABA1}" type="presParOf" srcId="{7E53FFE5-717B-AA43-B5DA-8C1601AD0696}" destId="{CC481DF7-6A0E-B945-8582-6C170F6F7E54}" srcOrd="0" destOrd="0" presId="urn:microsoft.com/office/officeart/2008/layout/LinedList"/>
    <dgm:cxn modelId="{CFC63607-8B66-9148-AB0A-F0874C2FD2A7}" type="presParOf" srcId="{7E53FFE5-717B-AA43-B5DA-8C1601AD0696}" destId="{3A28DE13-92DF-4941-B4B1-C09DCBF8ADBF}" srcOrd="1" destOrd="0" presId="urn:microsoft.com/office/officeart/2008/layout/LinedList"/>
    <dgm:cxn modelId="{3CA74787-A782-2B44-819A-95A21398310D}" type="presParOf" srcId="{55889215-18BF-9049-B4F1-B1267F878026}" destId="{1AE17591-F045-384B-A4F3-01094D5EB67F}" srcOrd="2" destOrd="0" presId="urn:microsoft.com/office/officeart/2008/layout/LinedList"/>
    <dgm:cxn modelId="{6DB5F529-ACC1-1045-9140-C8E74F6619D4}" type="presParOf" srcId="{55889215-18BF-9049-B4F1-B1267F878026}" destId="{680ED8FC-DCE9-1A47-8D06-DF9BA01F5A58}" srcOrd="3" destOrd="0" presId="urn:microsoft.com/office/officeart/2008/layout/LinedList"/>
    <dgm:cxn modelId="{98546957-F47E-DB49-8CE8-374ADE3112FA}" type="presParOf" srcId="{680ED8FC-DCE9-1A47-8D06-DF9BA01F5A58}" destId="{A3F18CB3-308B-534F-8357-850447AD1F53}" srcOrd="0" destOrd="0" presId="urn:microsoft.com/office/officeart/2008/layout/LinedList"/>
    <dgm:cxn modelId="{65DB2217-0114-1044-9A46-1C4E625A4A20}" type="presParOf" srcId="{680ED8FC-DCE9-1A47-8D06-DF9BA01F5A58}" destId="{5225366B-9DDD-C148-8638-AA6F45ABAA58}" srcOrd="1" destOrd="0" presId="urn:microsoft.com/office/officeart/2008/layout/LinedList"/>
    <dgm:cxn modelId="{4407B9BC-C2BF-DF42-B03E-B37DF7921A50}" type="presParOf" srcId="{55889215-18BF-9049-B4F1-B1267F878026}" destId="{ADBD421B-070B-B94E-BFB8-DD9C6FF27C2A}" srcOrd="4" destOrd="0" presId="urn:microsoft.com/office/officeart/2008/layout/LinedList"/>
    <dgm:cxn modelId="{C778B3C0-EA4B-424A-881D-25B279D452A2}" type="presParOf" srcId="{55889215-18BF-9049-B4F1-B1267F878026}" destId="{EB89389C-6368-CC45-8E05-8153B4B08719}" srcOrd="5" destOrd="0" presId="urn:microsoft.com/office/officeart/2008/layout/LinedList"/>
    <dgm:cxn modelId="{54E10CBA-08A3-F94A-B207-28F1BC7CCE43}" type="presParOf" srcId="{EB89389C-6368-CC45-8E05-8153B4B08719}" destId="{5AA38E68-9117-C544-B49C-CF396730D7FB}" srcOrd="0" destOrd="0" presId="urn:microsoft.com/office/officeart/2008/layout/LinedList"/>
    <dgm:cxn modelId="{56CCE827-C995-6B44-9433-CB158383AAC9}" type="presParOf" srcId="{EB89389C-6368-CC45-8E05-8153B4B08719}" destId="{9FFE52EC-67F0-A847-8243-1DF98992C712}" srcOrd="1" destOrd="0" presId="urn:microsoft.com/office/officeart/2008/layout/LinedList"/>
    <dgm:cxn modelId="{63B678F3-500D-F84A-AC36-D5CC2695074B}" type="presParOf" srcId="{55889215-18BF-9049-B4F1-B1267F878026}" destId="{FDB3335D-8A6C-F048-B8EB-D14ECE7A379D}" srcOrd="6" destOrd="0" presId="urn:microsoft.com/office/officeart/2008/layout/LinedList"/>
    <dgm:cxn modelId="{47655634-8AA9-A345-ACC1-1E39CBA287B2}" type="presParOf" srcId="{55889215-18BF-9049-B4F1-B1267F878026}" destId="{AF48E5CF-1359-7941-84D6-33EDC25374AB}" srcOrd="7" destOrd="0" presId="urn:microsoft.com/office/officeart/2008/layout/LinedList"/>
    <dgm:cxn modelId="{63BE3460-86AA-8545-8D3C-6B85DD48A5B2}" type="presParOf" srcId="{AF48E5CF-1359-7941-84D6-33EDC25374AB}" destId="{EBC7C6C6-C751-D644-9B28-DE878DEA0EF8}" srcOrd="0" destOrd="0" presId="urn:microsoft.com/office/officeart/2008/layout/LinedList"/>
    <dgm:cxn modelId="{CEC5D4DB-5954-3C46-A1A1-075622DF3962}" type="presParOf" srcId="{AF48E5CF-1359-7941-84D6-33EDC25374AB}" destId="{EF0B9DB8-868D-FF4E-8D35-7AF82112EA66}" srcOrd="1" destOrd="0" presId="urn:microsoft.com/office/officeart/2008/layout/LinedList"/>
    <dgm:cxn modelId="{979337B5-3671-A64A-99F8-39140991924B}" type="presParOf" srcId="{55889215-18BF-9049-B4F1-B1267F878026}" destId="{4E30833A-9CA4-8746-A1C3-45D89E344BAA}" srcOrd="8" destOrd="0" presId="urn:microsoft.com/office/officeart/2008/layout/LinedList"/>
    <dgm:cxn modelId="{16E235AD-D531-4E43-957F-3B5183E537CF}" type="presParOf" srcId="{55889215-18BF-9049-B4F1-B1267F878026}" destId="{43102B75-E83B-E149-93A7-93A4C7EA69E1}" srcOrd="9" destOrd="0" presId="urn:microsoft.com/office/officeart/2008/layout/LinedList"/>
    <dgm:cxn modelId="{CE51B69C-C73C-F547-A531-B475B4108D78}" type="presParOf" srcId="{43102B75-E83B-E149-93A7-93A4C7EA69E1}" destId="{5ABC9AD3-60E8-AB4D-9027-83E003C61D76}" srcOrd="0" destOrd="0" presId="urn:microsoft.com/office/officeart/2008/layout/LinedList"/>
    <dgm:cxn modelId="{58A4706D-C3BE-3647-837C-1EE1E163A1FF}" type="presParOf" srcId="{43102B75-E83B-E149-93A7-93A4C7EA69E1}" destId="{9288280F-9239-CA46-8F28-03DDDC76D99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A7D7D4B-7FB9-43D8-9CFA-731E260600E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34202B7-70B7-4E64-9B1C-01E100131C22}">
      <dgm:prSet/>
      <dgm:spPr/>
      <dgm:t>
        <a:bodyPr/>
        <a:lstStyle/>
        <a:p>
          <a:r>
            <a:rPr lang="en-GB"/>
            <a:t>Organisational change often requires people to </a:t>
          </a:r>
          <a:r>
            <a:rPr lang="en-GB" i="1"/>
            <a:t>unlearn</a:t>
          </a:r>
          <a:r>
            <a:rPr lang="en-GB"/>
            <a:t> established habits, assumptions and routines, not just learn new skills. </a:t>
          </a:r>
          <a:endParaRPr lang="en-US"/>
        </a:p>
      </dgm:t>
    </dgm:pt>
    <dgm:pt modelId="{BC4B4E51-E987-4DE8-88D8-2DDADD616009}" type="parTrans" cxnId="{E0FED3F3-E12F-428E-B430-A045E32014D1}">
      <dgm:prSet/>
      <dgm:spPr/>
      <dgm:t>
        <a:bodyPr/>
        <a:lstStyle/>
        <a:p>
          <a:endParaRPr lang="en-US"/>
        </a:p>
      </dgm:t>
    </dgm:pt>
    <dgm:pt modelId="{DB1562C0-3625-4CFE-BAAC-FAE8C8A4A7C9}" type="sibTrans" cxnId="{E0FED3F3-E12F-428E-B430-A045E32014D1}">
      <dgm:prSet/>
      <dgm:spPr/>
      <dgm:t>
        <a:bodyPr/>
        <a:lstStyle/>
        <a:p>
          <a:endParaRPr lang="en-US"/>
        </a:p>
      </dgm:t>
    </dgm:pt>
    <dgm:pt modelId="{9C048C10-A2B5-4F27-8D4D-911398E60EE3}">
      <dgm:prSet/>
      <dgm:spPr/>
      <dgm:t>
        <a:bodyPr/>
        <a:lstStyle/>
        <a:p>
          <a:r>
            <a:rPr lang="en-GB"/>
            <a:t>Unlearning is cognitively and emotionally challenging, as it can threaten identity, confidence and professional expertise. </a:t>
          </a:r>
          <a:endParaRPr lang="en-US"/>
        </a:p>
      </dgm:t>
    </dgm:pt>
    <dgm:pt modelId="{486B8867-EA1B-49D3-986D-58D993E2A845}" type="parTrans" cxnId="{2451D65A-0B17-4631-865A-49195F65445B}">
      <dgm:prSet/>
      <dgm:spPr/>
      <dgm:t>
        <a:bodyPr/>
        <a:lstStyle/>
        <a:p>
          <a:endParaRPr lang="en-US"/>
        </a:p>
      </dgm:t>
    </dgm:pt>
    <dgm:pt modelId="{6FCE3AF4-88F1-4B0B-8E93-8872C03EDA83}" type="sibTrans" cxnId="{2451D65A-0B17-4631-865A-49195F65445B}">
      <dgm:prSet/>
      <dgm:spPr/>
      <dgm:t>
        <a:bodyPr/>
        <a:lstStyle/>
        <a:p>
          <a:endParaRPr lang="en-US"/>
        </a:p>
      </dgm:t>
    </dgm:pt>
    <dgm:pt modelId="{76D17CBE-9153-4FF5-ADAA-B5286515B415}">
      <dgm:prSet/>
      <dgm:spPr/>
      <dgm:t>
        <a:bodyPr/>
        <a:lstStyle/>
        <a:p>
          <a:r>
            <a:rPr lang="en-GB"/>
            <a:t>Change is more successful when organisations actively support unlearning through clear leadership, psychological safety and time to adapt. </a:t>
          </a:r>
          <a:endParaRPr lang="en-US"/>
        </a:p>
      </dgm:t>
    </dgm:pt>
    <dgm:pt modelId="{1C8A5E06-510A-43D5-AB66-8BE14661C02A}" type="parTrans" cxnId="{CFC5319F-0A6E-4781-9C38-EDD294CA9C45}">
      <dgm:prSet/>
      <dgm:spPr/>
      <dgm:t>
        <a:bodyPr/>
        <a:lstStyle/>
        <a:p>
          <a:endParaRPr lang="en-US"/>
        </a:p>
      </dgm:t>
    </dgm:pt>
    <dgm:pt modelId="{79633943-B4CC-49FD-8CFE-CA68B2F98BE3}" type="sibTrans" cxnId="{CFC5319F-0A6E-4781-9C38-EDD294CA9C45}">
      <dgm:prSet/>
      <dgm:spPr/>
      <dgm:t>
        <a:bodyPr/>
        <a:lstStyle/>
        <a:p>
          <a:endParaRPr lang="en-US"/>
        </a:p>
      </dgm:t>
    </dgm:pt>
    <dgm:pt modelId="{514DE117-DAD1-400C-9B78-C671A93F5354}">
      <dgm:prSet/>
      <dgm:spPr/>
      <dgm:t>
        <a:bodyPr/>
        <a:lstStyle/>
        <a:p>
          <a:r>
            <a:rPr lang="en-GB"/>
            <a:t>Managers play a crucial role by legitimising experimentation, acknowledging loss, and reinforcing new ways of working.</a:t>
          </a:r>
          <a:endParaRPr lang="en-US"/>
        </a:p>
      </dgm:t>
    </dgm:pt>
    <dgm:pt modelId="{9BE1DB52-CD57-4ACE-9745-6DF7F48AB6CB}" type="parTrans" cxnId="{F5C54EFB-58A2-41BF-B9AB-7DCA70AABD87}">
      <dgm:prSet/>
      <dgm:spPr/>
      <dgm:t>
        <a:bodyPr/>
        <a:lstStyle/>
        <a:p>
          <a:endParaRPr lang="en-US"/>
        </a:p>
      </dgm:t>
    </dgm:pt>
    <dgm:pt modelId="{B646EC4C-3372-44B3-A674-2390A76CB033}" type="sibTrans" cxnId="{F5C54EFB-58A2-41BF-B9AB-7DCA70AABD87}">
      <dgm:prSet/>
      <dgm:spPr/>
      <dgm:t>
        <a:bodyPr/>
        <a:lstStyle/>
        <a:p>
          <a:endParaRPr lang="en-US"/>
        </a:p>
      </dgm:t>
    </dgm:pt>
    <dgm:pt modelId="{570BA34F-B58C-49AA-93AE-843A5D272C7D}" type="pres">
      <dgm:prSet presAssocID="{7A7D7D4B-7FB9-43D8-9CFA-731E260600EC}" presName="root" presStyleCnt="0">
        <dgm:presLayoutVars>
          <dgm:dir/>
          <dgm:resizeHandles val="exact"/>
        </dgm:presLayoutVars>
      </dgm:prSet>
      <dgm:spPr/>
    </dgm:pt>
    <dgm:pt modelId="{C44825CE-F8BE-4BDC-BF71-E81DE27AA79F}" type="pres">
      <dgm:prSet presAssocID="{734202B7-70B7-4E64-9B1C-01E100131C22}" presName="compNode" presStyleCnt="0"/>
      <dgm:spPr/>
    </dgm:pt>
    <dgm:pt modelId="{25CC1947-77B6-42C0-AC74-F9F424E5A763}" type="pres">
      <dgm:prSet presAssocID="{734202B7-70B7-4E64-9B1C-01E100131C22}" presName="bgRect" presStyleLbl="bgShp" presStyleIdx="0" presStyleCnt="4"/>
      <dgm:spPr/>
    </dgm:pt>
    <dgm:pt modelId="{DF5B42F2-2ACB-4093-9E32-13BC4962B359}" type="pres">
      <dgm:prSet presAssocID="{734202B7-70B7-4E64-9B1C-01E100131C2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C76639C3-FF39-41F1-B6BA-2D45B8DA4E42}" type="pres">
      <dgm:prSet presAssocID="{734202B7-70B7-4E64-9B1C-01E100131C22}" presName="spaceRect" presStyleCnt="0"/>
      <dgm:spPr/>
    </dgm:pt>
    <dgm:pt modelId="{99E4BCCF-785B-4BB8-AA34-ADDADF6836F8}" type="pres">
      <dgm:prSet presAssocID="{734202B7-70B7-4E64-9B1C-01E100131C22}" presName="parTx" presStyleLbl="revTx" presStyleIdx="0" presStyleCnt="4">
        <dgm:presLayoutVars>
          <dgm:chMax val="0"/>
          <dgm:chPref val="0"/>
        </dgm:presLayoutVars>
      </dgm:prSet>
      <dgm:spPr/>
    </dgm:pt>
    <dgm:pt modelId="{407D34D5-FE68-4DD4-B6B4-6D4F2DE21355}" type="pres">
      <dgm:prSet presAssocID="{DB1562C0-3625-4CFE-BAAC-FAE8C8A4A7C9}" presName="sibTrans" presStyleCnt="0"/>
      <dgm:spPr/>
    </dgm:pt>
    <dgm:pt modelId="{1CFE8B32-7B73-414B-965E-D65A1FF3CC44}" type="pres">
      <dgm:prSet presAssocID="{9C048C10-A2B5-4F27-8D4D-911398E60EE3}" presName="compNode" presStyleCnt="0"/>
      <dgm:spPr/>
    </dgm:pt>
    <dgm:pt modelId="{C2EEDC3C-1BFE-43C1-AC5E-873ED718C163}" type="pres">
      <dgm:prSet presAssocID="{9C048C10-A2B5-4F27-8D4D-911398E60EE3}" presName="bgRect" presStyleLbl="bgShp" presStyleIdx="1" presStyleCnt="4"/>
      <dgm:spPr/>
    </dgm:pt>
    <dgm:pt modelId="{8E79AB36-DD4F-45A1-841A-1E611F022C6A}" type="pres">
      <dgm:prSet presAssocID="{9C048C10-A2B5-4F27-8D4D-911398E60EE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vil Face with Solid Fill"/>
        </a:ext>
      </dgm:extLst>
    </dgm:pt>
    <dgm:pt modelId="{C62EA0DF-5EDF-4293-A641-A0A7001BBC9A}" type="pres">
      <dgm:prSet presAssocID="{9C048C10-A2B5-4F27-8D4D-911398E60EE3}" presName="spaceRect" presStyleCnt="0"/>
      <dgm:spPr/>
    </dgm:pt>
    <dgm:pt modelId="{350021EB-E287-4765-8CBD-5F8785BA3DF3}" type="pres">
      <dgm:prSet presAssocID="{9C048C10-A2B5-4F27-8D4D-911398E60EE3}" presName="parTx" presStyleLbl="revTx" presStyleIdx="1" presStyleCnt="4">
        <dgm:presLayoutVars>
          <dgm:chMax val="0"/>
          <dgm:chPref val="0"/>
        </dgm:presLayoutVars>
      </dgm:prSet>
      <dgm:spPr/>
    </dgm:pt>
    <dgm:pt modelId="{200BACA8-A683-4628-B162-4687E2FB1CBE}" type="pres">
      <dgm:prSet presAssocID="{6FCE3AF4-88F1-4B0B-8E93-8872C03EDA83}" presName="sibTrans" presStyleCnt="0"/>
      <dgm:spPr/>
    </dgm:pt>
    <dgm:pt modelId="{C0A65A13-8E82-4A68-9F0A-B3161EAB40D6}" type="pres">
      <dgm:prSet presAssocID="{76D17CBE-9153-4FF5-ADAA-B5286515B415}" presName="compNode" presStyleCnt="0"/>
      <dgm:spPr/>
    </dgm:pt>
    <dgm:pt modelId="{2F305877-D8B3-4133-A4D0-55CB8F41BFC5}" type="pres">
      <dgm:prSet presAssocID="{76D17CBE-9153-4FF5-ADAA-B5286515B415}" presName="bgRect" presStyleLbl="bgShp" presStyleIdx="2" presStyleCnt="4"/>
      <dgm:spPr/>
    </dgm:pt>
    <dgm:pt modelId="{BCFEA121-A0D9-482D-82B5-35FC17F5FD1F}" type="pres">
      <dgm:prSet presAssocID="{76D17CBE-9153-4FF5-ADAA-B5286515B41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of People"/>
        </a:ext>
      </dgm:extLst>
    </dgm:pt>
    <dgm:pt modelId="{D7EBFD02-BAA9-42B9-B021-7885366D5394}" type="pres">
      <dgm:prSet presAssocID="{76D17CBE-9153-4FF5-ADAA-B5286515B415}" presName="spaceRect" presStyleCnt="0"/>
      <dgm:spPr/>
    </dgm:pt>
    <dgm:pt modelId="{62F58EF9-D556-41AA-BA2F-4042216137ED}" type="pres">
      <dgm:prSet presAssocID="{76D17CBE-9153-4FF5-ADAA-B5286515B415}" presName="parTx" presStyleLbl="revTx" presStyleIdx="2" presStyleCnt="4">
        <dgm:presLayoutVars>
          <dgm:chMax val="0"/>
          <dgm:chPref val="0"/>
        </dgm:presLayoutVars>
      </dgm:prSet>
      <dgm:spPr/>
    </dgm:pt>
    <dgm:pt modelId="{058B1DD6-7F31-4D04-9CC7-8371ED7AAF7E}" type="pres">
      <dgm:prSet presAssocID="{79633943-B4CC-49FD-8CFE-CA68B2F98BE3}" presName="sibTrans" presStyleCnt="0"/>
      <dgm:spPr/>
    </dgm:pt>
    <dgm:pt modelId="{6F8A8579-7CC3-412B-A404-C9C40AB9223F}" type="pres">
      <dgm:prSet presAssocID="{514DE117-DAD1-400C-9B78-C671A93F5354}" presName="compNode" presStyleCnt="0"/>
      <dgm:spPr/>
    </dgm:pt>
    <dgm:pt modelId="{2CDEAE66-D516-4615-B1A2-A9C1C911B010}" type="pres">
      <dgm:prSet presAssocID="{514DE117-DAD1-400C-9B78-C671A93F5354}" presName="bgRect" presStyleLbl="bgShp" presStyleIdx="3" presStyleCnt="4"/>
      <dgm:spPr/>
    </dgm:pt>
    <dgm:pt modelId="{A2EFE414-3138-47DD-B66B-6B3AFDA7735C}" type="pres">
      <dgm:prSet presAssocID="{514DE117-DAD1-400C-9B78-C671A93F535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3C9F35B3-5785-4426-8AE9-E1F2A6BD0754}" type="pres">
      <dgm:prSet presAssocID="{514DE117-DAD1-400C-9B78-C671A93F5354}" presName="spaceRect" presStyleCnt="0"/>
      <dgm:spPr/>
    </dgm:pt>
    <dgm:pt modelId="{713ED327-6C33-4B58-95CE-6BDF12489239}" type="pres">
      <dgm:prSet presAssocID="{514DE117-DAD1-400C-9B78-C671A93F5354}" presName="parTx" presStyleLbl="revTx" presStyleIdx="3" presStyleCnt="4">
        <dgm:presLayoutVars>
          <dgm:chMax val="0"/>
          <dgm:chPref val="0"/>
        </dgm:presLayoutVars>
      </dgm:prSet>
      <dgm:spPr/>
    </dgm:pt>
  </dgm:ptLst>
  <dgm:cxnLst>
    <dgm:cxn modelId="{2451D65A-0B17-4631-865A-49195F65445B}" srcId="{7A7D7D4B-7FB9-43D8-9CFA-731E260600EC}" destId="{9C048C10-A2B5-4F27-8D4D-911398E60EE3}" srcOrd="1" destOrd="0" parTransId="{486B8867-EA1B-49D3-986D-58D993E2A845}" sibTransId="{6FCE3AF4-88F1-4B0B-8E93-8872C03EDA83}"/>
    <dgm:cxn modelId="{03F2877C-C591-45CB-971D-BE0F806E7030}" type="presOf" srcId="{7A7D7D4B-7FB9-43D8-9CFA-731E260600EC}" destId="{570BA34F-B58C-49AA-93AE-843A5D272C7D}" srcOrd="0" destOrd="0" presId="urn:microsoft.com/office/officeart/2018/2/layout/IconVerticalSolidList"/>
    <dgm:cxn modelId="{E662667E-76BF-4084-9EC4-306A2329A3FB}" type="presOf" srcId="{76D17CBE-9153-4FF5-ADAA-B5286515B415}" destId="{62F58EF9-D556-41AA-BA2F-4042216137ED}" srcOrd="0" destOrd="0" presId="urn:microsoft.com/office/officeart/2018/2/layout/IconVerticalSolidList"/>
    <dgm:cxn modelId="{CFC5319F-0A6E-4781-9C38-EDD294CA9C45}" srcId="{7A7D7D4B-7FB9-43D8-9CFA-731E260600EC}" destId="{76D17CBE-9153-4FF5-ADAA-B5286515B415}" srcOrd="2" destOrd="0" parTransId="{1C8A5E06-510A-43D5-AB66-8BE14661C02A}" sibTransId="{79633943-B4CC-49FD-8CFE-CA68B2F98BE3}"/>
    <dgm:cxn modelId="{864DC7DD-FFC6-417E-BD3F-493BAD02EEE4}" type="presOf" srcId="{734202B7-70B7-4E64-9B1C-01E100131C22}" destId="{99E4BCCF-785B-4BB8-AA34-ADDADF6836F8}" srcOrd="0" destOrd="0" presId="urn:microsoft.com/office/officeart/2018/2/layout/IconVerticalSolidList"/>
    <dgm:cxn modelId="{BA93D7EA-868E-4819-8803-2F1E0B867B7F}" type="presOf" srcId="{9C048C10-A2B5-4F27-8D4D-911398E60EE3}" destId="{350021EB-E287-4765-8CBD-5F8785BA3DF3}" srcOrd="0" destOrd="0" presId="urn:microsoft.com/office/officeart/2018/2/layout/IconVerticalSolidList"/>
    <dgm:cxn modelId="{F3EEB2F3-3EC0-4C48-8471-C7572415015B}" type="presOf" srcId="{514DE117-DAD1-400C-9B78-C671A93F5354}" destId="{713ED327-6C33-4B58-95CE-6BDF12489239}" srcOrd="0" destOrd="0" presId="urn:microsoft.com/office/officeart/2018/2/layout/IconVerticalSolidList"/>
    <dgm:cxn modelId="{E0FED3F3-E12F-428E-B430-A045E32014D1}" srcId="{7A7D7D4B-7FB9-43D8-9CFA-731E260600EC}" destId="{734202B7-70B7-4E64-9B1C-01E100131C22}" srcOrd="0" destOrd="0" parTransId="{BC4B4E51-E987-4DE8-88D8-2DDADD616009}" sibTransId="{DB1562C0-3625-4CFE-BAAC-FAE8C8A4A7C9}"/>
    <dgm:cxn modelId="{F5C54EFB-58A2-41BF-B9AB-7DCA70AABD87}" srcId="{7A7D7D4B-7FB9-43D8-9CFA-731E260600EC}" destId="{514DE117-DAD1-400C-9B78-C671A93F5354}" srcOrd="3" destOrd="0" parTransId="{9BE1DB52-CD57-4ACE-9745-6DF7F48AB6CB}" sibTransId="{B646EC4C-3372-44B3-A674-2390A76CB033}"/>
    <dgm:cxn modelId="{6AB05CFD-0EA9-4CC9-B078-D991C45C1A60}" type="presParOf" srcId="{570BA34F-B58C-49AA-93AE-843A5D272C7D}" destId="{C44825CE-F8BE-4BDC-BF71-E81DE27AA79F}" srcOrd="0" destOrd="0" presId="urn:microsoft.com/office/officeart/2018/2/layout/IconVerticalSolidList"/>
    <dgm:cxn modelId="{984D50BD-C6F3-416D-B8DA-628523FFD412}" type="presParOf" srcId="{C44825CE-F8BE-4BDC-BF71-E81DE27AA79F}" destId="{25CC1947-77B6-42C0-AC74-F9F424E5A763}" srcOrd="0" destOrd="0" presId="urn:microsoft.com/office/officeart/2018/2/layout/IconVerticalSolidList"/>
    <dgm:cxn modelId="{A9942348-3E63-4610-8DD7-D57BE6C8DA59}" type="presParOf" srcId="{C44825CE-F8BE-4BDC-BF71-E81DE27AA79F}" destId="{DF5B42F2-2ACB-4093-9E32-13BC4962B359}" srcOrd="1" destOrd="0" presId="urn:microsoft.com/office/officeart/2018/2/layout/IconVerticalSolidList"/>
    <dgm:cxn modelId="{63B01162-4489-4A50-9EBD-D3C1B9B0D8EF}" type="presParOf" srcId="{C44825CE-F8BE-4BDC-BF71-E81DE27AA79F}" destId="{C76639C3-FF39-41F1-B6BA-2D45B8DA4E42}" srcOrd="2" destOrd="0" presId="urn:microsoft.com/office/officeart/2018/2/layout/IconVerticalSolidList"/>
    <dgm:cxn modelId="{E209E660-37BE-4857-9453-421F2D256199}" type="presParOf" srcId="{C44825CE-F8BE-4BDC-BF71-E81DE27AA79F}" destId="{99E4BCCF-785B-4BB8-AA34-ADDADF6836F8}" srcOrd="3" destOrd="0" presId="urn:microsoft.com/office/officeart/2018/2/layout/IconVerticalSolidList"/>
    <dgm:cxn modelId="{D4BAF733-5F1B-4F89-BE0D-B7704AF225E6}" type="presParOf" srcId="{570BA34F-B58C-49AA-93AE-843A5D272C7D}" destId="{407D34D5-FE68-4DD4-B6B4-6D4F2DE21355}" srcOrd="1" destOrd="0" presId="urn:microsoft.com/office/officeart/2018/2/layout/IconVerticalSolidList"/>
    <dgm:cxn modelId="{5E27DEF7-BA69-4234-94FA-34DB81AF6FBD}" type="presParOf" srcId="{570BA34F-B58C-49AA-93AE-843A5D272C7D}" destId="{1CFE8B32-7B73-414B-965E-D65A1FF3CC44}" srcOrd="2" destOrd="0" presId="urn:microsoft.com/office/officeart/2018/2/layout/IconVerticalSolidList"/>
    <dgm:cxn modelId="{E708BBE1-E6DD-476A-966A-277249B49FD2}" type="presParOf" srcId="{1CFE8B32-7B73-414B-965E-D65A1FF3CC44}" destId="{C2EEDC3C-1BFE-43C1-AC5E-873ED718C163}" srcOrd="0" destOrd="0" presId="urn:microsoft.com/office/officeart/2018/2/layout/IconVerticalSolidList"/>
    <dgm:cxn modelId="{2954CF25-796A-4CC2-8D4A-D1AC25E014D9}" type="presParOf" srcId="{1CFE8B32-7B73-414B-965E-D65A1FF3CC44}" destId="{8E79AB36-DD4F-45A1-841A-1E611F022C6A}" srcOrd="1" destOrd="0" presId="urn:microsoft.com/office/officeart/2018/2/layout/IconVerticalSolidList"/>
    <dgm:cxn modelId="{FE802028-B14D-4C20-94BF-D5E549850941}" type="presParOf" srcId="{1CFE8B32-7B73-414B-965E-D65A1FF3CC44}" destId="{C62EA0DF-5EDF-4293-A641-A0A7001BBC9A}" srcOrd="2" destOrd="0" presId="urn:microsoft.com/office/officeart/2018/2/layout/IconVerticalSolidList"/>
    <dgm:cxn modelId="{3266954C-6008-4220-AABD-D150CF2DF839}" type="presParOf" srcId="{1CFE8B32-7B73-414B-965E-D65A1FF3CC44}" destId="{350021EB-E287-4765-8CBD-5F8785BA3DF3}" srcOrd="3" destOrd="0" presId="urn:microsoft.com/office/officeart/2018/2/layout/IconVerticalSolidList"/>
    <dgm:cxn modelId="{927BF673-B491-4380-8220-0BE7670A4F7D}" type="presParOf" srcId="{570BA34F-B58C-49AA-93AE-843A5D272C7D}" destId="{200BACA8-A683-4628-B162-4687E2FB1CBE}" srcOrd="3" destOrd="0" presId="urn:microsoft.com/office/officeart/2018/2/layout/IconVerticalSolidList"/>
    <dgm:cxn modelId="{4FC706C9-E570-4AEE-8B24-6DE0B3F17DB3}" type="presParOf" srcId="{570BA34F-B58C-49AA-93AE-843A5D272C7D}" destId="{C0A65A13-8E82-4A68-9F0A-B3161EAB40D6}" srcOrd="4" destOrd="0" presId="urn:microsoft.com/office/officeart/2018/2/layout/IconVerticalSolidList"/>
    <dgm:cxn modelId="{99CF528B-A98F-4ECD-80C2-D0D97650A3E6}" type="presParOf" srcId="{C0A65A13-8E82-4A68-9F0A-B3161EAB40D6}" destId="{2F305877-D8B3-4133-A4D0-55CB8F41BFC5}" srcOrd="0" destOrd="0" presId="urn:microsoft.com/office/officeart/2018/2/layout/IconVerticalSolidList"/>
    <dgm:cxn modelId="{EBAAECBA-6854-4B74-B9E6-480CD13ED44D}" type="presParOf" srcId="{C0A65A13-8E82-4A68-9F0A-B3161EAB40D6}" destId="{BCFEA121-A0D9-482D-82B5-35FC17F5FD1F}" srcOrd="1" destOrd="0" presId="urn:microsoft.com/office/officeart/2018/2/layout/IconVerticalSolidList"/>
    <dgm:cxn modelId="{174FB7DA-F01B-4367-ADD4-FBA8B217B2B9}" type="presParOf" srcId="{C0A65A13-8E82-4A68-9F0A-B3161EAB40D6}" destId="{D7EBFD02-BAA9-42B9-B021-7885366D5394}" srcOrd="2" destOrd="0" presId="urn:microsoft.com/office/officeart/2018/2/layout/IconVerticalSolidList"/>
    <dgm:cxn modelId="{CADBDF03-79E2-4DD5-B78E-9264C339B433}" type="presParOf" srcId="{C0A65A13-8E82-4A68-9F0A-B3161EAB40D6}" destId="{62F58EF9-D556-41AA-BA2F-4042216137ED}" srcOrd="3" destOrd="0" presId="urn:microsoft.com/office/officeart/2018/2/layout/IconVerticalSolidList"/>
    <dgm:cxn modelId="{A60F9D32-99CC-452C-8E11-F8A0E08B75CD}" type="presParOf" srcId="{570BA34F-B58C-49AA-93AE-843A5D272C7D}" destId="{058B1DD6-7F31-4D04-9CC7-8371ED7AAF7E}" srcOrd="5" destOrd="0" presId="urn:microsoft.com/office/officeart/2018/2/layout/IconVerticalSolidList"/>
    <dgm:cxn modelId="{4A06B0B8-103D-4AA9-ADD7-1E341503D3E3}" type="presParOf" srcId="{570BA34F-B58C-49AA-93AE-843A5D272C7D}" destId="{6F8A8579-7CC3-412B-A404-C9C40AB9223F}" srcOrd="6" destOrd="0" presId="urn:microsoft.com/office/officeart/2018/2/layout/IconVerticalSolidList"/>
    <dgm:cxn modelId="{023F8A4C-3B44-4839-8188-C0B1031AA882}" type="presParOf" srcId="{6F8A8579-7CC3-412B-A404-C9C40AB9223F}" destId="{2CDEAE66-D516-4615-B1A2-A9C1C911B010}" srcOrd="0" destOrd="0" presId="urn:microsoft.com/office/officeart/2018/2/layout/IconVerticalSolidList"/>
    <dgm:cxn modelId="{0575514F-FB17-40AF-8904-0FF4194BBFDD}" type="presParOf" srcId="{6F8A8579-7CC3-412B-A404-C9C40AB9223F}" destId="{A2EFE414-3138-47DD-B66B-6B3AFDA7735C}" srcOrd="1" destOrd="0" presId="urn:microsoft.com/office/officeart/2018/2/layout/IconVerticalSolidList"/>
    <dgm:cxn modelId="{B0FC11C6-7689-480E-9675-50BF840254B7}" type="presParOf" srcId="{6F8A8579-7CC3-412B-A404-C9C40AB9223F}" destId="{3C9F35B3-5785-4426-8AE9-E1F2A6BD0754}" srcOrd="2" destOrd="0" presId="urn:microsoft.com/office/officeart/2018/2/layout/IconVerticalSolidList"/>
    <dgm:cxn modelId="{5958C0B4-C229-4A62-B693-F77AF2A082E8}" type="presParOf" srcId="{6F8A8579-7CC3-412B-A404-C9C40AB9223F}" destId="{713ED327-6C33-4B58-95CE-6BDF1248923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5AED7D2-4659-49BA-92C5-71D199E41652}" type="doc">
      <dgm:prSet loTypeId="urn:microsoft.com/office/officeart/2005/8/layout/default" loCatId="list" qsTypeId="urn:microsoft.com/office/officeart/2005/8/quickstyle/simple2" qsCatId="simple" csTypeId="urn:microsoft.com/office/officeart/2005/8/colors/accent2_2" csCatId="accent2"/>
      <dgm:spPr/>
      <dgm:t>
        <a:bodyPr/>
        <a:lstStyle/>
        <a:p>
          <a:endParaRPr lang="en-US"/>
        </a:p>
      </dgm:t>
    </dgm:pt>
    <dgm:pt modelId="{192EF405-8A38-4192-A123-D461AEB85C2A}">
      <dgm:prSet/>
      <dgm:spPr/>
      <dgm:t>
        <a:bodyPr/>
        <a:lstStyle/>
        <a:p>
          <a:r>
            <a:rPr lang="en-GB" b="1"/>
            <a:t>Fear of the Unknown/Uncertainty</a:t>
          </a:r>
          <a:endParaRPr lang="en-US"/>
        </a:p>
      </dgm:t>
    </dgm:pt>
    <dgm:pt modelId="{C86D4D73-1F99-4FC2-8109-F72E12B97618}" type="parTrans" cxnId="{DA6B3F46-6DA2-4E4E-A087-8FE493662D10}">
      <dgm:prSet/>
      <dgm:spPr/>
      <dgm:t>
        <a:bodyPr/>
        <a:lstStyle/>
        <a:p>
          <a:endParaRPr lang="en-US"/>
        </a:p>
      </dgm:t>
    </dgm:pt>
    <dgm:pt modelId="{7BA02025-4557-46DC-88D8-7D235F60E857}" type="sibTrans" cxnId="{DA6B3F46-6DA2-4E4E-A087-8FE493662D10}">
      <dgm:prSet/>
      <dgm:spPr/>
      <dgm:t>
        <a:bodyPr/>
        <a:lstStyle/>
        <a:p>
          <a:endParaRPr lang="en-US"/>
        </a:p>
      </dgm:t>
    </dgm:pt>
    <dgm:pt modelId="{B965E5FC-A4F8-416A-BDE6-75CC4869F688}">
      <dgm:prSet/>
      <dgm:spPr/>
      <dgm:t>
        <a:bodyPr/>
        <a:lstStyle/>
        <a:p>
          <a:r>
            <a:rPr lang="en-GB" b="1"/>
            <a:t>Lack of Understanding/Communication</a:t>
          </a:r>
          <a:endParaRPr lang="en-US"/>
        </a:p>
      </dgm:t>
    </dgm:pt>
    <dgm:pt modelId="{BA665391-DA58-47E4-9FFE-93F47F14C978}" type="parTrans" cxnId="{2BA431EE-33B9-4CC3-A4AA-A31227BAEEE2}">
      <dgm:prSet/>
      <dgm:spPr/>
      <dgm:t>
        <a:bodyPr/>
        <a:lstStyle/>
        <a:p>
          <a:endParaRPr lang="en-US"/>
        </a:p>
      </dgm:t>
    </dgm:pt>
    <dgm:pt modelId="{CB5B1160-5BBB-4FA1-A00E-C00B33C7E191}" type="sibTrans" cxnId="{2BA431EE-33B9-4CC3-A4AA-A31227BAEEE2}">
      <dgm:prSet/>
      <dgm:spPr/>
      <dgm:t>
        <a:bodyPr/>
        <a:lstStyle/>
        <a:p>
          <a:endParaRPr lang="en-US"/>
        </a:p>
      </dgm:t>
    </dgm:pt>
    <dgm:pt modelId="{56BD8E4F-69B4-4351-9E5A-50E4F00BEE8E}">
      <dgm:prSet/>
      <dgm:spPr/>
      <dgm:t>
        <a:bodyPr/>
        <a:lstStyle/>
        <a:p>
          <a:r>
            <a:rPr lang="en-GB" b="1"/>
            <a:t>Loss of Control or Status</a:t>
          </a:r>
          <a:endParaRPr lang="en-US"/>
        </a:p>
      </dgm:t>
    </dgm:pt>
    <dgm:pt modelId="{AEDF6B34-4836-4513-A8C1-FD22DC5AC0EF}" type="parTrans" cxnId="{7D0A45AB-FDE2-4611-A06D-21CE7D3A47A1}">
      <dgm:prSet/>
      <dgm:spPr/>
      <dgm:t>
        <a:bodyPr/>
        <a:lstStyle/>
        <a:p>
          <a:endParaRPr lang="en-US"/>
        </a:p>
      </dgm:t>
    </dgm:pt>
    <dgm:pt modelId="{F3909DCE-20F5-48D4-8F08-9CA62594DEA9}" type="sibTrans" cxnId="{7D0A45AB-FDE2-4611-A06D-21CE7D3A47A1}">
      <dgm:prSet/>
      <dgm:spPr/>
      <dgm:t>
        <a:bodyPr/>
        <a:lstStyle/>
        <a:p>
          <a:endParaRPr lang="en-US"/>
        </a:p>
      </dgm:t>
    </dgm:pt>
    <dgm:pt modelId="{A5706543-CACB-41EF-9B34-ABB0126DC2DD}">
      <dgm:prSet/>
      <dgm:spPr/>
      <dgm:t>
        <a:bodyPr/>
        <a:lstStyle/>
        <a:p>
          <a:r>
            <a:rPr lang="en-GB" b="1"/>
            <a:t>Lack of Involvement</a:t>
          </a:r>
          <a:endParaRPr lang="en-US"/>
        </a:p>
      </dgm:t>
    </dgm:pt>
    <dgm:pt modelId="{C52D33B7-17E0-477F-B367-47739C7915E6}" type="parTrans" cxnId="{0C26993B-DE17-4604-B7C3-D301D620B0DC}">
      <dgm:prSet/>
      <dgm:spPr/>
      <dgm:t>
        <a:bodyPr/>
        <a:lstStyle/>
        <a:p>
          <a:endParaRPr lang="en-US"/>
        </a:p>
      </dgm:t>
    </dgm:pt>
    <dgm:pt modelId="{16339FCC-4174-4CC7-A2B8-508F26C3A842}" type="sibTrans" cxnId="{0C26993B-DE17-4604-B7C3-D301D620B0DC}">
      <dgm:prSet/>
      <dgm:spPr/>
      <dgm:t>
        <a:bodyPr/>
        <a:lstStyle/>
        <a:p>
          <a:endParaRPr lang="en-US"/>
        </a:p>
      </dgm:t>
    </dgm:pt>
    <dgm:pt modelId="{B26F3177-7E2B-4D28-9474-0C9267C5E48E}">
      <dgm:prSet/>
      <dgm:spPr/>
      <dgm:t>
        <a:bodyPr/>
        <a:lstStyle/>
        <a:p>
          <a:r>
            <a:rPr lang="en-GB" b="1"/>
            <a:t>Comfort with the Status Quo</a:t>
          </a:r>
          <a:endParaRPr lang="en-US"/>
        </a:p>
      </dgm:t>
    </dgm:pt>
    <dgm:pt modelId="{B5843D19-C3D9-45E0-9810-79CC668E1A0E}" type="parTrans" cxnId="{71EB1E0A-62EF-4716-9493-1D3045C6B174}">
      <dgm:prSet/>
      <dgm:spPr/>
      <dgm:t>
        <a:bodyPr/>
        <a:lstStyle/>
        <a:p>
          <a:endParaRPr lang="en-US"/>
        </a:p>
      </dgm:t>
    </dgm:pt>
    <dgm:pt modelId="{1CFF7316-8BF2-42D1-B33A-C2B8F5F859FD}" type="sibTrans" cxnId="{71EB1E0A-62EF-4716-9493-1D3045C6B174}">
      <dgm:prSet/>
      <dgm:spPr/>
      <dgm:t>
        <a:bodyPr/>
        <a:lstStyle/>
        <a:p>
          <a:endParaRPr lang="en-US"/>
        </a:p>
      </dgm:t>
    </dgm:pt>
    <dgm:pt modelId="{A62AB03C-D6B0-4EE3-993D-F901C6BBA16E}">
      <dgm:prSet/>
      <dgm:spPr/>
      <dgm:t>
        <a:bodyPr/>
        <a:lstStyle/>
        <a:p>
          <a:r>
            <a:rPr lang="en-GB" b="1" dirty="0"/>
            <a:t>Misaligned Culture</a:t>
          </a:r>
          <a:endParaRPr lang="en-US" dirty="0"/>
        </a:p>
      </dgm:t>
    </dgm:pt>
    <dgm:pt modelId="{A7FB27F1-80D6-4347-828C-14B14D19F451}" type="parTrans" cxnId="{0AA34774-0BC8-4BE2-9347-4AA537F05B48}">
      <dgm:prSet/>
      <dgm:spPr/>
      <dgm:t>
        <a:bodyPr/>
        <a:lstStyle/>
        <a:p>
          <a:endParaRPr lang="en-US"/>
        </a:p>
      </dgm:t>
    </dgm:pt>
    <dgm:pt modelId="{F58D166B-8DC8-45F2-86B2-6F7F28F1D204}" type="sibTrans" cxnId="{0AA34774-0BC8-4BE2-9347-4AA537F05B48}">
      <dgm:prSet/>
      <dgm:spPr/>
      <dgm:t>
        <a:bodyPr/>
        <a:lstStyle/>
        <a:p>
          <a:endParaRPr lang="en-US"/>
        </a:p>
      </dgm:t>
    </dgm:pt>
    <dgm:pt modelId="{76026C6B-3E87-4FC9-B845-7E963AB41079}" type="pres">
      <dgm:prSet presAssocID="{D5AED7D2-4659-49BA-92C5-71D199E41652}" presName="diagram" presStyleCnt="0">
        <dgm:presLayoutVars>
          <dgm:dir/>
          <dgm:resizeHandles val="exact"/>
        </dgm:presLayoutVars>
      </dgm:prSet>
      <dgm:spPr/>
    </dgm:pt>
    <dgm:pt modelId="{DC75CE97-CF9A-41AB-9F66-0EBE31DAFE44}" type="pres">
      <dgm:prSet presAssocID="{192EF405-8A38-4192-A123-D461AEB85C2A}" presName="node" presStyleLbl="node1" presStyleIdx="0" presStyleCnt="6">
        <dgm:presLayoutVars>
          <dgm:bulletEnabled val="1"/>
        </dgm:presLayoutVars>
      </dgm:prSet>
      <dgm:spPr/>
    </dgm:pt>
    <dgm:pt modelId="{D23B8F48-5D9C-4F86-A33C-45AAAE5C7D19}" type="pres">
      <dgm:prSet presAssocID="{7BA02025-4557-46DC-88D8-7D235F60E857}" presName="sibTrans" presStyleCnt="0"/>
      <dgm:spPr/>
    </dgm:pt>
    <dgm:pt modelId="{4A169058-36B3-4A84-842B-EE4E0A6E7DA1}" type="pres">
      <dgm:prSet presAssocID="{B965E5FC-A4F8-416A-BDE6-75CC4869F688}" presName="node" presStyleLbl="node1" presStyleIdx="1" presStyleCnt="6">
        <dgm:presLayoutVars>
          <dgm:bulletEnabled val="1"/>
        </dgm:presLayoutVars>
      </dgm:prSet>
      <dgm:spPr/>
    </dgm:pt>
    <dgm:pt modelId="{DDF0EE9B-E91B-48C3-8E4E-99EA4EC33B1B}" type="pres">
      <dgm:prSet presAssocID="{CB5B1160-5BBB-4FA1-A00E-C00B33C7E191}" presName="sibTrans" presStyleCnt="0"/>
      <dgm:spPr/>
    </dgm:pt>
    <dgm:pt modelId="{D511C448-6694-4530-8128-8437E0AE6F71}" type="pres">
      <dgm:prSet presAssocID="{56BD8E4F-69B4-4351-9E5A-50E4F00BEE8E}" presName="node" presStyleLbl="node1" presStyleIdx="2" presStyleCnt="6">
        <dgm:presLayoutVars>
          <dgm:bulletEnabled val="1"/>
        </dgm:presLayoutVars>
      </dgm:prSet>
      <dgm:spPr/>
    </dgm:pt>
    <dgm:pt modelId="{0EFDBA94-A00C-4734-AD46-CE16E1D0A3F5}" type="pres">
      <dgm:prSet presAssocID="{F3909DCE-20F5-48D4-8F08-9CA62594DEA9}" presName="sibTrans" presStyleCnt="0"/>
      <dgm:spPr/>
    </dgm:pt>
    <dgm:pt modelId="{A1F1A9F5-35BC-4E94-AA0D-FE34B272AADB}" type="pres">
      <dgm:prSet presAssocID="{A5706543-CACB-41EF-9B34-ABB0126DC2DD}" presName="node" presStyleLbl="node1" presStyleIdx="3" presStyleCnt="6">
        <dgm:presLayoutVars>
          <dgm:bulletEnabled val="1"/>
        </dgm:presLayoutVars>
      </dgm:prSet>
      <dgm:spPr/>
    </dgm:pt>
    <dgm:pt modelId="{20945492-E2D8-4EE5-ABFC-6A9F223D952F}" type="pres">
      <dgm:prSet presAssocID="{16339FCC-4174-4CC7-A2B8-508F26C3A842}" presName="sibTrans" presStyleCnt="0"/>
      <dgm:spPr/>
    </dgm:pt>
    <dgm:pt modelId="{88200986-9E3F-40B7-93EB-F0E8475B43E6}" type="pres">
      <dgm:prSet presAssocID="{B26F3177-7E2B-4D28-9474-0C9267C5E48E}" presName="node" presStyleLbl="node1" presStyleIdx="4" presStyleCnt="6">
        <dgm:presLayoutVars>
          <dgm:bulletEnabled val="1"/>
        </dgm:presLayoutVars>
      </dgm:prSet>
      <dgm:spPr/>
    </dgm:pt>
    <dgm:pt modelId="{871EFC6A-1129-4DDF-A9F9-E0B4329B3B73}" type="pres">
      <dgm:prSet presAssocID="{1CFF7316-8BF2-42D1-B33A-C2B8F5F859FD}" presName="sibTrans" presStyleCnt="0"/>
      <dgm:spPr/>
    </dgm:pt>
    <dgm:pt modelId="{36ECD98E-A500-4EDC-8CEF-141DD1999842}" type="pres">
      <dgm:prSet presAssocID="{A62AB03C-D6B0-4EE3-993D-F901C6BBA16E}" presName="node" presStyleLbl="node1" presStyleIdx="5" presStyleCnt="6">
        <dgm:presLayoutVars>
          <dgm:bulletEnabled val="1"/>
        </dgm:presLayoutVars>
      </dgm:prSet>
      <dgm:spPr/>
    </dgm:pt>
  </dgm:ptLst>
  <dgm:cxnLst>
    <dgm:cxn modelId="{E816050A-F5BF-403B-86C3-DCABA669E514}" type="presOf" srcId="{A62AB03C-D6B0-4EE3-993D-F901C6BBA16E}" destId="{36ECD98E-A500-4EDC-8CEF-141DD1999842}" srcOrd="0" destOrd="0" presId="urn:microsoft.com/office/officeart/2005/8/layout/default"/>
    <dgm:cxn modelId="{71EB1E0A-62EF-4716-9493-1D3045C6B174}" srcId="{D5AED7D2-4659-49BA-92C5-71D199E41652}" destId="{B26F3177-7E2B-4D28-9474-0C9267C5E48E}" srcOrd="4" destOrd="0" parTransId="{B5843D19-C3D9-45E0-9810-79CC668E1A0E}" sibTransId="{1CFF7316-8BF2-42D1-B33A-C2B8F5F859FD}"/>
    <dgm:cxn modelId="{EFBA8E1E-C9A4-4066-A42B-6D250ECDDA91}" type="presOf" srcId="{B965E5FC-A4F8-416A-BDE6-75CC4869F688}" destId="{4A169058-36B3-4A84-842B-EE4E0A6E7DA1}" srcOrd="0" destOrd="0" presId="urn:microsoft.com/office/officeart/2005/8/layout/default"/>
    <dgm:cxn modelId="{AD69112D-E0FF-4D9C-994C-365654DC97E5}" type="presOf" srcId="{B26F3177-7E2B-4D28-9474-0C9267C5E48E}" destId="{88200986-9E3F-40B7-93EB-F0E8475B43E6}" srcOrd="0" destOrd="0" presId="urn:microsoft.com/office/officeart/2005/8/layout/default"/>
    <dgm:cxn modelId="{0C26993B-DE17-4604-B7C3-D301D620B0DC}" srcId="{D5AED7D2-4659-49BA-92C5-71D199E41652}" destId="{A5706543-CACB-41EF-9B34-ABB0126DC2DD}" srcOrd="3" destOrd="0" parTransId="{C52D33B7-17E0-477F-B367-47739C7915E6}" sibTransId="{16339FCC-4174-4CC7-A2B8-508F26C3A842}"/>
    <dgm:cxn modelId="{DA6B3F46-6DA2-4E4E-A087-8FE493662D10}" srcId="{D5AED7D2-4659-49BA-92C5-71D199E41652}" destId="{192EF405-8A38-4192-A123-D461AEB85C2A}" srcOrd="0" destOrd="0" parTransId="{C86D4D73-1F99-4FC2-8109-F72E12B97618}" sibTransId="{7BA02025-4557-46DC-88D8-7D235F60E857}"/>
    <dgm:cxn modelId="{3CB1CB6A-F6B2-4A73-BBE4-FB1F15128874}" type="presOf" srcId="{56BD8E4F-69B4-4351-9E5A-50E4F00BEE8E}" destId="{D511C448-6694-4530-8128-8437E0AE6F71}" srcOrd="0" destOrd="0" presId="urn:microsoft.com/office/officeart/2005/8/layout/default"/>
    <dgm:cxn modelId="{0AA34774-0BC8-4BE2-9347-4AA537F05B48}" srcId="{D5AED7D2-4659-49BA-92C5-71D199E41652}" destId="{A62AB03C-D6B0-4EE3-993D-F901C6BBA16E}" srcOrd="5" destOrd="0" parTransId="{A7FB27F1-80D6-4347-828C-14B14D19F451}" sibTransId="{F58D166B-8DC8-45F2-86B2-6F7F28F1D204}"/>
    <dgm:cxn modelId="{7D0A45AB-FDE2-4611-A06D-21CE7D3A47A1}" srcId="{D5AED7D2-4659-49BA-92C5-71D199E41652}" destId="{56BD8E4F-69B4-4351-9E5A-50E4F00BEE8E}" srcOrd="2" destOrd="0" parTransId="{AEDF6B34-4836-4513-A8C1-FD22DC5AC0EF}" sibTransId="{F3909DCE-20F5-48D4-8F08-9CA62594DEA9}"/>
    <dgm:cxn modelId="{A04FD0AF-B334-438B-BAE0-9E88A129E8F6}" type="presOf" srcId="{192EF405-8A38-4192-A123-D461AEB85C2A}" destId="{DC75CE97-CF9A-41AB-9F66-0EBE31DAFE44}" srcOrd="0" destOrd="0" presId="urn:microsoft.com/office/officeart/2005/8/layout/default"/>
    <dgm:cxn modelId="{EA9563C1-3358-4716-A58E-4F1E24BCCCD5}" type="presOf" srcId="{A5706543-CACB-41EF-9B34-ABB0126DC2DD}" destId="{A1F1A9F5-35BC-4E94-AA0D-FE34B272AADB}" srcOrd="0" destOrd="0" presId="urn:microsoft.com/office/officeart/2005/8/layout/default"/>
    <dgm:cxn modelId="{2BA431EE-33B9-4CC3-A4AA-A31227BAEEE2}" srcId="{D5AED7D2-4659-49BA-92C5-71D199E41652}" destId="{B965E5FC-A4F8-416A-BDE6-75CC4869F688}" srcOrd="1" destOrd="0" parTransId="{BA665391-DA58-47E4-9FFE-93F47F14C978}" sibTransId="{CB5B1160-5BBB-4FA1-A00E-C00B33C7E191}"/>
    <dgm:cxn modelId="{0F0E83F4-7917-440F-B8D1-114FC3A437E3}" type="presOf" srcId="{D5AED7D2-4659-49BA-92C5-71D199E41652}" destId="{76026C6B-3E87-4FC9-B845-7E963AB41079}" srcOrd="0" destOrd="0" presId="urn:microsoft.com/office/officeart/2005/8/layout/default"/>
    <dgm:cxn modelId="{DF3A85BC-A39C-42AB-ABA3-9C8354FBDBCE}" type="presParOf" srcId="{76026C6B-3E87-4FC9-B845-7E963AB41079}" destId="{DC75CE97-CF9A-41AB-9F66-0EBE31DAFE44}" srcOrd="0" destOrd="0" presId="urn:microsoft.com/office/officeart/2005/8/layout/default"/>
    <dgm:cxn modelId="{39D769F0-ADF4-44F7-B025-E437F19FF857}" type="presParOf" srcId="{76026C6B-3E87-4FC9-B845-7E963AB41079}" destId="{D23B8F48-5D9C-4F86-A33C-45AAAE5C7D19}" srcOrd="1" destOrd="0" presId="urn:microsoft.com/office/officeart/2005/8/layout/default"/>
    <dgm:cxn modelId="{1A629A7E-EC21-44BC-8CE6-F45E197041B0}" type="presParOf" srcId="{76026C6B-3E87-4FC9-B845-7E963AB41079}" destId="{4A169058-36B3-4A84-842B-EE4E0A6E7DA1}" srcOrd="2" destOrd="0" presId="urn:microsoft.com/office/officeart/2005/8/layout/default"/>
    <dgm:cxn modelId="{03273A49-BD7D-45FE-B0CA-A82F029DF5C9}" type="presParOf" srcId="{76026C6B-3E87-4FC9-B845-7E963AB41079}" destId="{DDF0EE9B-E91B-48C3-8E4E-99EA4EC33B1B}" srcOrd="3" destOrd="0" presId="urn:microsoft.com/office/officeart/2005/8/layout/default"/>
    <dgm:cxn modelId="{9FE4A649-F1FD-4E31-9DA3-9021E6B12330}" type="presParOf" srcId="{76026C6B-3E87-4FC9-B845-7E963AB41079}" destId="{D511C448-6694-4530-8128-8437E0AE6F71}" srcOrd="4" destOrd="0" presId="urn:microsoft.com/office/officeart/2005/8/layout/default"/>
    <dgm:cxn modelId="{EDF4303C-6213-46F9-B211-7BBEB8C87C63}" type="presParOf" srcId="{76026C6B-3E87-4FC9-B845-7E963AB41079}" destId="{0EFDBA94-A00C-4734-AD46-CE16E1D0A3F5}" srcOrd="5" destOrd="0" presId="urn:microsoft.com/office/officeart/2005/8/layout/default"/>
    <dgm:cxn modelId="{81FE7B78-D0A8-488F-B6B8-01D58D976984}" type="presParOf" srcId="{76026C6B-3E87-4FC9-B845-7E963AB41079}" destId="{A1F1A9F5-35BC-4E94-AA0D-FE34B272AADB}" srcOrd="6" destOrd="0" presId="urn:microsoft.com/office/officeart/2005/8/layout/default"/>
    <dgm:cxn modelId="{56773689-5C08-44D6-96DA-F92CB2D9F1A0}" type="presParOf" srcId="{76026C6B-3E87-4FC9-B845-7E963AB41079}" destId="{20945492-E2D8-4EE5-ABFC-6A9F223D952F}" srcOrd="7" destOrd="0" presId="urn:microsoft.com/office/officeart/2005/8/layout/default"/>
    <dgm:cxn modelId="{9318903A-80A4-4B61-B9D2-FA9057172FAF}" type="presParOf" srcId="{76026C6B-3E87-4FC9-B845-7E963AB41079}" destId="{88200986-9E3F-40B7-93EB-F0E8475B43E6}" srcOrd="8" destOrd="0" presId="urn:microsoft.com/office/officeart/2005/8/layout/default"/>
    <dgm:cxn modelId="{879DB55A-3DBE-483B-9E0D-7EC1E6E9A30A}" type="presParOf" srcId="{76026C6B-3E87-4FC9-B845-7E963AB41079}" destId="{871EFC6A-1129-4DDF-A9F9-E0B4329B3B73}" srcOrd="9" destOrd="0" presId="urn:microsoft.com/office/officeart/2005/8/layout/default"/>
    <dgm:cxn modelId="{A4E34811-D0CC-4D78-8796-9C5463FF3920}" type="presParOf" srcId="{76026C6B-3E87-4FC9-B845-7E963AB41079}" destId="{36ECD98E-A500-4EDC-8CEF-141DD199984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E981E37-B3B2-4D6B-A80B-8174A02181D5}" type="doc">
      <dgm:prSet loTypeId="urn:microsoft.com/office/officeart/2016/7/layout/LinearArrowProcessNumbered" loCatId="process" qsTypeId="urn:microsoft.com/office/officeart/2005/8/quickstyle/simple4" qsCatId="simple" csTypeId="urn:microsoft.com/office/officeart/2005/8/colors/accent1_2" csCatId="accent1" phldr="1"/>
      <dgm:spPr/>
      <dgm:t>
        <a:bodyPr/>
        <a:lstStyle/>
        <a:p>
          <a:endParaRPr lang="en-US"/>
        </a:p>
      </dgm:t>
    </dgm:pt>
    <dgm:pt modelId="{41762B45-DEF1-4386-B196-3C889118C557}">
      <dgm:prSet custT="1"/>
      <dgm:spPr/>
      <dgm:t>
        <a:bodyPr/>
        <a:lstStyle/>
        <a:p>
          <a:r>
            <a:rPr lang="en-GB" sz="1600" b="1" dirty="0"/>
            <a:t>Communicate the "Why":</a:t>
          </a:r>
          <a:r>
            <a:rPr lang="en-GB" sz="1600" dirty="0"/>
            <a:t> Clearly explain the necessity for change.</a:t>
          </a:r>
          <a:endParaRPr lang="en-US" sz="1600" dirty="0"/>
        </a:p>
      </dgm:t>
    </dgm:pt>
    <dgm:pt modelId="{8254DD75-4E18-48DF-8549-4475BBDD46B0}" type="parTrans" cxnId="{B2C28D9A-AE23-4D5E-82FC-40227EE19164}">
      <dgm:prSet/>
      <dgm:spPr/>
      <dgm:t>
        <a:bodyPr/>
        <a:lstStyle/>
        <a:p>
          <a:endParaRPr lang="en-US"/>
        </a:p>
      </dgm:t>
    </dgm:pt>
    <dgm:pt modelId="{A8344F48-0D52-4860-9E7B-BA633A7AB4FD}" type="sibTrans" cxnId="{B2C28D9A-AE23-4D5E-82FC-40227EE19164}">
      <dgm:prSet phldrT="1" phldr="0"/>
      <dgm:spPr/>
      <dgm:t>
        <a:bodyPr/>
        <a:lstStyle/>
        <a:p>
          <a:r>
            <a:rPr lang="en-US"/>
            <a:t>1</a:t>
          </a:r>
        </a:p>
      </dgm:t>
    </dgm:pt>
    <dgm:pt modelId="{AF18A3D5-1CCD-4860-A222-D7BE8CA971A9}">
      <dgm:prSet custT="1"/>
      <dgm:spPr/>
      <dgm:t>
        <a:bodyPr/>
        <a:lstStyle/>
        <a:p>
          <a:r>
            <a:rPr lang="en-GB" sz="1600" b="1" dirty="0"/>
            <a:t>Involve Employees:</a:t>
          </a:r>
          <a:r>
            <a:rPr lang="en-GB" sz="1600" dirty="0"/>
            <a:t> Involve people early to reduce feelings of exclusion.</a:t>
          </a:r>
          <a:endParaRPr lang="en-US" sz="1600" dirty="0"/>
        </a:p>
      </dgm:t>
    </dgm:pt>
    <dgm:pt modelId="{01F7A59D-C807-40A2-9BF8-E28B8E71546B}" type="parTrans" cxnId="{CF5BCC5C-58A8-4833-8953-81B57F61D38B}">
      <dgm:prSet/>
      <dgm:spPr/>
      <dgm:t>
        <a:bodyPr/>
        <a:lstStyle/>
        <a:p>
          <a:endParaRPr lang="en-US"/>
        </a:p>
      </dgm:t>
    </dgm:pt>
    <dgm:pt modelId="{C586BEA8-D322-4476-AB32-5EBD33CB6C9B}" type="sibTrans" cxnId="{CF5BCC5C-58A8-4833-8953-81B57F61D38B}">
      <dgm:prSet phldrT="2" phldr="0"/>
      <dgm:spPr/>
      <dgm:t>
        <a:bodyPr/>
        <a:lstStyle/>
        <a:p>
          <a:r>
            <a:rPr lang="en-US"/>
            <a:t>2</a:t>
          </a:r>
        </a:p>
      </dgm:t>
    </dgm:pt>
    <dgm:pt modelId="{263DE09F-4262-4887-B311-974FDFEF231C}">
      <dgm:prSet custT="1"/>
      <dgm:spPr/>
      <dgm:t>
        <a:bodyPr/>
        <a:lstStyle/>
        <a:p>
          <a:r>
            <a:rPr lang="en-GB" sz="1600" b="1" dirty="0"/>
            <a:t>Provide Support and Training:</a:t>
          </a:r>
          <a:r>
            <a:rPr lang="en-GB" sz="1600" dirty="0"/>
            <a:t> Offer resources to help staff adapt to new roles or technologies.</a:t>
          </a:r>
          <a:endParaRPr lang="en-US" sz="1600" dirty="0"/>
        </a:p>
      </dgm:t>
    </dgm:pt>
    <dgm:pt modelId="{23F9D00C-F992-4A53-A27A-D9586CB0F8D6}" type="parTrans" cxnId="{A852E733-9B60-4212-A002-CC45E4948F4C}">
      <dgm:prSet/>
      <dgm:spPr/>
      <dgm:t>
        <a:bodyPr/>
        <a:lstStyle/>
        <a:p>
          <a:endParaRPr lang="en-US"/>
        </a:p>
      </dgm:t>
    </dgm:pt>
    <dgm:pt modelId="{FA3E5C21-A0EB-4E98-8EF4-9DB1E55F2858}" type="sibTrans" cxnId="{A852E733-9B60-4212-A002-CC45E4948F4C}">
      <dgm:prSet phldrT="3" phldr="0"/>
      <dgm:spPr/>
      <dgm:t>
        <a:bodyPr/>
        <a:lstStyle/>
        <a:p>
          <a:r>
            <a:rPr lang="en-US"/>
            <a:t>3</a:t>
          </a:r>
        </a:p>
      </dgm:t>
    </dgm:pt>
    <dgm:pt modelId="{AA145D7D-12C2-4E24-86CB-E8B8B161F690}">
      <dgm:prSet custT="1"/>
      <dgm:spPr/>
      <dgm:t>
        <a:bodyPr/>
        <a:lstStyle/>
        <a:p>
          <a:r>
            <a:rPr lang="en-GB" sz="1600" b="1" dirty="0"/>
            <a:t>Celebrate Successes:</a:t>
          </a:r>
          <a:r>
            <a:rPr lang="en-GB" sz="1600" dirty="0"/>
            <a:t> Build momentum by celebrating quick wins</a:t>
          </a:r>
          <a:r>
            <a:rPr lang="en-GB" sz="1400" dirty="0"/>
            <a:t>.</a:t>
          </a:r>
          <a:endParaRPr lang="en-US" sz="1400" dirty="0"/>
        </a:p>
      </dgm:t>
    </dgm:pt>
    <dgm:pt modelId="{D9B52B33-4108-4F35-9EA7-E240FCC0BC9F}" type="parTrans" cxnId="{623CBDC5-772F-4F88-869F-D6D7A1F27D20}">
      <dgm:prSet/>
      <dgm:spPr/>
      <dgm:t>
        <a:bodyPr/>
        <a:lstStyle/>
        <a:p>
          <a:endParaRPr lang="en-US"/>
        </a:p>
      </dgm:t>
    </dgm:pt>
    <dgm:pt modelId="{AB102BB4-1B23-4E9E-A947-F587CF6D9132}" type="sibTrans" cxnId="{623CBDC5-772F-4F88-869F-D6D7A1F27D20}">
      <dgm:prSet phldrT="4" phldr="0"/>
      <dgm:spPr/>
      <dgm:t>
        <a:bodyPr/>
        <a:lstStyle/>
        <a:p>
          <a:r>
            <a:rPr lang="en-US"/>
            <a:t>4</a:t>
          </a:r>
        </a:p>
      </dgm:t>
    </dgm:pt>
    <dgm:pt modelId="{8D14DB42-8B59-40FB-914A-2DB23B26FC88}">
      <dgm:prSet custT="1"/>
      <dgm:spPr/>
      <dgm:t>
        <a:bodyPr/>
        <a:lstStyle/>
        <a:p>
          <a:r>
            <a:rPr lang="en-GB" sz="1600" b="1" dirty="0"/>
            <a:t>Address Emotional Factors:</a:t>
          </a:r>
          <a:r>
            <a:rPr lang="en-GB" sz="1600" dirty="0"/>
            <a:t> Recognise psychological impact and encourage dialogue to understand.</a:t>
          </a:r>
          <a:endParaRPr lang="en-US" sz="1600" dirty="0"/>
        </a:p>
      </dgm:t>
    </dgm:pt>
    <dgm:pt modelId="{CDBD8C71-FA24-4C39-A3FF-13008606E3B6}" type="parTrans" cxnId="{D4146277-D50B-4FAA-BD56-50DD5FDBEFE8}">
      <dgm:prSet/>
      <dgm:spPr/>
      <dgm:t>
        <a:bodyPr/>
        <a:lstStyle/>
        <a:p>
          <a:endParaRPr lang="en-US"/>
        </a:p>
      </dgm:t>
    </dgm:pt>
    <dgm:pt modelId="{6FE21B31-D5D6-4682-A2A2-D130321DF4FF}" type="sibTrans" cxnId="{D4146277-D50B-4FAA-BD56-50DD5FDBEFE8}">
      <dgm:prSet phldrT="5" phldr="0"/>
      <dgm:spPr/>
      <dgm:t>
        <a:bodyPr/>
        <a:lstStyle/>
        <a:p>
          <a:r>
            <a:rPr lang="en-US"/>
            <a:t>5</a:t>
          </a:r>
        </a:p>
      </dgm:t>
    </dgm:pt>
    <dgm:pt modelId="{ABDB5AEB-32F1-4218-881F-83E3D939DCF6}" type="pres">
      <dgm:prSet presAssocID="{CE981E37-B3B2-4D6B-A80B-8174A02181D5}" presName="linearFlow" presStyleCnt="0">
        <dgm:presLayoutVars>
          <dgm:dir/>
          <dgm:animLvl val="lvl"/>
          <dgm:resizeHandles val="exact"/>
        </dgm:presLayoutVars>
      </dgm:prSet>
      <dgm:spPr/>
    </dgm:pt>
    <dgm:pt modelId="{09E208C3-D597-4573-B725-BACE308170E8}" type="pres">
      <dgm:prSet presAssocID="{41762B45-DEF1-4386-B196-3C889118C557}" presName="compositeNode" presStyleCnt="0"/>
      <dgm:spPr/>
    </dgm:pt>
    <dgm:pt modelId="{BA4A6471-B5E3-4428-9FBA-80FCD374C8F1}" type="pres">
      <dgm:prSet presAssocID="{41762B45-DEF1-4386-B196-3C889118C557}" presName="parTx" presStyleLbl="node1" presStyleIdx="0" presStyleCnt="0">
        <dgm:presLayoutVars>
          <dgm:chMax val="0"/>
          <dgm:chPref val="0"/>
          <dgm:bulletEnabled val="1"/>
        </dgm:presLayoutVars>
      </dgm:prSet>
      <dgm:spPr/>
    </dgm:pt>
    <dgm:pt modelId="{5BC9DA53-8D68-40BC-942A-043004BE20AD}" type="pres">
      <dgm:prSet presAssocID="{41762B45-DEF1-4386-B196-3C889118C557}" presName="parSh" presStyleCnt="0"/>
      <dgm:spPr/>
    </dgm:pt>
    <dgm:pt modelId="{BEB88146-C338-4856-8FE3-3D9618794BDC}" type="pres">
      <dgm:prSet presAssocID="{41762B45-DEF1-4386-B196-3C889118C557}" presName="lineNode" presStyleLbl="alignAccFollowNode1" presStyleIdx="0" presStyleCnt="15"/>
      <dgm:spPr/>
    </dgm:pt>
    <dgm:pt modelId="{F73552C5-0358-4246-B01D-04A2033195E9}" type="pres">
      <dgm:prSet presAssocID="{41762B45-DEF1-4386-B196-3C889118C557}" presName="lineArrowNode" presStyleLbl="alignAccFollowNode1" presStyleIdx="1" presStyleCnt="15"/>
      <dgm:spPr/>
    </dgm:pt>
    <dgm:pt modelId="{5A72E28D-F14A-467B-A398-7F7E49DEA077}" type="pres">
      <dgm:prSet presAssocID="{A8344F48-0D52-4860-9E7B-BA633A7AB4FD}" presName="sibTransNodeCircle" presStyleLbl="alignNode1" presStyleIdx="0" presStyleCnt="5">
        <dgm:presLayoutVars>
          <dgm:chMax val="0"/>
          <dgm:bulletEnabled/>
        </dgm:presLayoutVars>
      </dgm:prSet>
      <dgm:spPr/>
    </dgm:pt>
    <dgm:pt modelId="{42844EF4-F807-45AD-B1BE-DD71EF4C1E50}" type="pres">
      <dgm:prSet presAssocID="{A8344F48-0D52-4860-9E7B-BA633A7AB4FD}" presName="spacerBetweenCircleAndCallout" presStyleCnt="0">
        <dgm:presLayoutVars/>
      </dgm:prSet>
      <dgm:spPr/>
    </dgm:pt>
    <dgm:pt modelId="{F0E14835-72E8-4C22-8C72-B12A922F0610}" type="pres">
      <dgm:prSet presAssocID="{41762B45-DEF1-4386-B196-3C889118C557}" presName="nodeText" presStyleLbl="alignAccFollowNode1" presStyleIdx="2" presStyleCnt="15">
        <dgm:presLayoutVars>
          <dgm:bulletEnabled val="1"/>
        </dgm:presLayoutVars>
      </dgm:prSet>
      <dgm:spPr/>
    </dgm:pt>
    <dgm:pt modelId="{5ADBE606-995B-4458-B75F-ACA561C89D4D}" type="pres">
      <dgm:prSet presAssocID="{A8344F48-0D52-4860-9E7B-BA633A7AB4FD}" presName="sibTransComposite" presStyleCnt="0"/>
      <dgm:spPr/>
    </dgm:pt>
    <dgm:pt modelId="{24FDA607-717A-4555-BEF1-F0B773D39579}" type="pres">
      <dgm:prSet presAssocID="{AF18A3D5-1CCD-4860-A222-D7BE8CA971A9}" presName="compositeNode" presStyleCnt="0"/>
      <dgm:spPr/>
    </dgm:pt>
    <dgm:pt modelId="{630C2AB7-AFD0-4416-97C1-75709F291C70}" type="pres">
      <dgm:prSet presAssocID="{AF18A3D5-1CCD-4860-A222-D7BE8CA971A9}" presName="parTx" presStyleLbl="node1" presStyleIdx="0" presStyleCnt="0">
        <dgm:presLayoutVars>
          <dgm:chMax val="0"/>
          <dgm:chPref val="0"/>
          <dgm:bulletEnabled val="1"/>
        </dgm:presLayoutVars>
      </dgm:prSet>
      <dgm:spPr/>
    </dgm:pt>
    <dgm:pt modelId="{5A4A7A90-E438-4E07-B0CA-883C32752F0B}" type="pres">
      <dgm:prSet presAssocID="{AF18A3D5-1CCD-4860-A222-D7BE8CA971A9}" presName="parSh" presStyleCnt="0"/>
      <dgm:spPr/>
    </dgm:pt>
    <dgm:pt modelId="{67EFAD53-0AC8-4D34-AC7C-BDEF357AE12D}" type="pres">
      <dgm:prSet presAssocID="{AF18A3D5-1CCD-4860-A222-D7BE8CA971A9}" presName="lineNode" presStyleLbl="alignAccFollowNode1" presStyleIdx="3" presStyleCnt="15"/>
      <dgm:spPr/>
    </dgm:pt>
    <dgm:pt modelId="{063C0914-888A-494A-B698-1C1BD44FBC55}" type="pres">
      <dgm:prSet presAssocID="{AF18A3D5-1CCD-4860-A222-D7BE8CA971A9}" presName="lineArrowNode" presStyleLbl="alignAccFollowNode1" presStyleIdx="4" presStyleCnt="15"/>
      <dgm:spPr/>
    </dgm:pt>
    <dgm:pt modelId="{8595FF26-8E12-404D-87BA-BDA64FE8D9F4}" type="pres">
      <dgm:prSet presAssocID="{C586BEA8-D322-4476-AB32-5EBD33CB6C9B}" presName="sibTransNodeCircle" presStyleLbl="alignNode1" presStyleIdx="1" presStyleCnt="5">
        <dgm:presLayoutVars>
          <dgm:chMax val="0"/>
          <dgm:bulletEnabled/>
        </dgm:presLayoutVars>
      </dgm:prSet>
      <dgm:spPr/>
    </dgm:pt>
    <dgm:pt modelId="{D5C0317E-C918-4A51-B8B9-BE8E335ECFEE}" type="pres">
      <dgm:prSet presAssocID="{C586BEA8-D322-4476-AB32-5EBD33CB6C9B}" presName="spacerBetweenCircleAndCallout" presStyleCnt="0">
        <dgm:presLayoutVars/>
      </dgm:prSet>
      <dgm:spPr/>
    </dgm:pt>
    <dgm:pt modelId="{94420CE7-3F5D-47D5-9E6C-86868960D813}" type="pres">
      <dgm:prSet presAssocID="{AF18A3D5-1CCD-4860-A222-D7BE8CA971A9}" presName="nodeText" presStyleLbl="alignAccFollowNode1" presStyleIdx="5" presStyleCnt="15">
        <dgm:presLayoutVars>
          <dgm:bulletEnabled val="1"/>
        </dgm:presLayoutVars>
      </dgm:prSet>
      <dgm:spPr/>
    </dgm:pt>
    <dgm:pt modelId="{97686F59-5E10-437E-AFED-3F758F508575}" type="pres">
      <dgm:prSet presAssocID="{C586BEA8-D322-4476-AB32-5EBD33CB6C9B}" presName="sibTransComposite" presStyleCnt="0"/>
      <dgm:spPr/>
    </dgm:pt>
    <dgm:pt modelId="{BE161E3B-501C-427A-811B-2434AA91CD63}" type="pres">
      <dgm:prSet presAssocID="{263DE09F-4262-4887-B311-974FDFEF231C}" presName="compositeNode" presStyleCnt="0"/>
      <dgm:spPr/>
    </dgm:pt>
    <dgm:pt modelId="{2BBBF6B1-9B17-4E22-8546-51E1C462472F}" type="pres">
      <dgm:prSet presAssocID="{263DE09F-4262-4887-B311-974FDFEF231C}" presName="parTx" presStyleLbl="node1" presStyleIdx="0" presStyleCnt="0">
        <dgm:presLayoutVars>
          <dgm:chMax val="0"/>
          <dgm:chPref val="0"/>
          <dgm:bulletEnabled val="1"/>
        </dgm:presLayoutVars>
      </dgm:prSet>
      <dgm:spPr/>
    </dgm:pt>
    <dgm:pt modelId="{B18CB2ED-B38A-4324-921C-1E2D5AABE35C}" type="pres">
      <dgm:prSet presAssocID="{263DE09F-4262-4887-B311-974FDFEF231C}" presName="parSh" presStyleCnt="0"/>
      <dgm:spPr/>
    </dgm:pt>
    <dgm:pt modelId="{C9498784-0CD3-42C5-8D9D-D224BDD16331}" type="pres">
      <dgm:prSet presAssocID="{263DE09F-4262-4887-B311-974FDFEF231C}" presName="lineNode" presStyleLbl="alignAccFollowNode1" presStyleIdx="6" presStyleCnt="15"/>
      <dgm:spPr/>
    </dgm:pt>
    <dgm:pt modelId="{38C821F6-3502-4C13-8B72-1975F31A9F2A}" type="pres">
      <dgm:prSet presAssocID="{263DE09F-4262-4887-B311-974FDFEF231C}" presName="lineArrowNode" presStyleLbl="alignAccFollowNode1" presStyleIdx="7" presStyleCnt="15"/>
      <dgm:spPr/>
    </dgm:pt>
    <dgm:pt modelId="{8E001EBF-2F45-42A8-A2C2-3A4BD501357F}" type="pres">
      <dgm:prSet presAssocID="{FA3E5C21-A0EB-4E98-8EF4-9DB1E55F2858}" presName="sibTransNodeCircle" presStyleLbl="alignNode1" presStyleIdx="2" presStyleCnt="5">
        <dgm:presLayoutVars>
          <dgm:chMax val="0"/>
          <dgm:bulletEnabled/>
        </dgm:presLayoutVars>
      </dgm:prSet>
      <dgm:spPr/>
    </dgm:pt>
    <dgm:pt modelId="{DE3DDE37-C10A-40D1-B097-596447A37847}" type="pres">
      <dgm:prSet presAssocID="{FA3E5C21-A0EB-4E98-8EF4-9DB1E55F2858}" presName="spacerBetweenCircleAndCallout" presStyleCnt="0">
        <dgm:presLayoutVars/>
      </dgm:prSet>
      <dgm:spPr/>
    </dgm:pt>
    <dgm:pt modelId="{B7AD289E-DBBB-48E0-AB49-5256E2FA155E}" type="pres">
      <dgm:prSet presAssocID="{263DE09F-4262-4887-B311-974FDFEF231C}" presName="nodeText" presStyleLbl="alignAccFollowNode1" presStyleIdx="8" presStyleCnt="15">
        <dgm:presLayoutVars>
          <dgm:bulletEnabled val="1"/>
        </dgm:presLayoutVars>
      </dgm:prSet>
      <dgm:spPr/>
    </dgm:pt>
    <dgm:pt modelId="{6798A6FD-10FF-463C-B44A-80DA29BD269F}" type="pres">
      <dgm:prSet presAssocID="{FA3E5C21-A0EB-4E98-8EF4-9DB1E55F2858}" presName="sibTransComposite" presStyleCnt="0"/>
      <dgm:spPr/>
    </dgm:pt>
    <dgm:pt modelId="{4271CFAB-F9E1-41C0-8F1D-96DF006FF25C}" type="pres">
      <dgm:prSet presAssocID="{AA145D7D-12C2-4E24-86CB-E8B8B161F690}" presName="compositeNode" presStyleCnt="0"/>
      <dgm:spPr/>
    </dgm:pt>
    <dgm:pt modelId="{F5BFD9F1-DC2C-412E-BA21-F4BAEDFDCB0E}" type="pres">
      <dgm:prSet presAssocID="{AA145D7D-12C2-4E24-86CB-E8B8B161F690}" presName="parTx" presStyleLbl="node1" presStyleIdx="0" presStyleCnt="0">
        <dgm:presLayoutVars>
          <dgm:chMax val="0"/>
          <dgm:chPref val="0"/>
          <dgm:bulletEnabled val="1"/>
        </dgm:presLayoutVars>
      </dgm:prSet>
      <dgm:spPr/>
    </dgm:pt>
    <dgm:pt modelId="{D113B5E8-B49B-4FA7-B3A8-ACD4A1BD863C}" type="pres">
      <dgm:prSet presAssocID="{AA145D7D-12C2-4E24-86CB-E8B8B161F690}" presName="parSh" presStyleCnt="0"/>
      <dgm:spPr/>
    </dgm:pt>
    <dgm:pt modelId="{D42E41E4-65F9-450B-8CF9-E719B21DFBCF}" type="pres">
      <dgm:prSet presAssocID="{AA145D7D-12C2-4E24-86CB-E8B8B161F690}" presName="lineNode" presStyleLbl="alignAccFollowNode1" presStyleIdx="9" presStyleCnt="15"/>
      <dgm:spPr/>
    </dgm:pt>
    <dgm:pt modelId="{DEDA7873-61CC-4930-AEE3-1AE4F301A98D}" type="pres">
      <dgm:prSet presAssocID="{AA145D7D-12C2-4E24-86CB-E8B8B161F690}" presName="lineArrowNode" presStyleLbl="alignAccFollowNode1" presStyleIdx="10" presStyleCnt="15"/>
      <dgm:spPr/>
    </dgm:pt>
    <dgm:pt modelId="{6002AF62-DBF9-49AD-BE8C-DDC8D01F696C}" type="pres">
      <dgm:prSet presAssocID="{AB102BB4-1B23-4E9E-A947-F587CF6D9132}" presName="sibTransNodeCircle" presStyleLbl="alignNode1" presStyleIdx="3" presStyleCnt="5">
        <dgm:presLayoutVars>
          <dgm:chMax val="0"/>
          <dgm:bulletEnabled/>
        </dgm:presLayoutVars>
      </dgm:prSet>
      <dgm:spPr/>
    </dgm:pt>
    <dgm:pt modelId="{E0720337-558E-4B10-BC77-273487AE2AA1}" type="pres">
      <dgm:prSet presAssocID="{AB102BB4-1B23-4E9E-A947-F587CF6D9132}" presName="spacerBetweenCircleAndCallout" presStyleCnt="0">
        <dgm:presLayoutVars/>
      </dgm:prSet>
      <dgm:spPr/>
    </dgm:pt>
    <dgm:pt modelId="{324845C1-02C5-44E8-975D-8FD15A935F1E}" type="pres">
      <dgm:prSet presAssocID="{AA145D7D-12C2-4E24-86CB-E8B8B161F690}" presName="nodeText" presStyleLbl="alignAccFollowNode1" presStyleIdx="11" presStyleCnt="15">
        <dgm:presLayoutVars>
          <dgm:bulletEnabled val="1"/>
        </dgm:presLayoutVars>
      </dgm:prSet>
      <dgm:spPr/>
    </dgm:pt>
    <dgm:pt modelId="{8C45EA59-BDAF-4BC0-A0D1-CD4CB3BBA21E}" type="pres">
      <dgm:prSet presAssocID="{AB102BB4-1B23-4E9E-A947-F587CF6D9132}" presName="sibTransComposite" presStyleCnt="0"/>
      <dgm:spPr/>
    </dgm:pt>
    <dgm:pt modelId="{39252256-5429-4B42-9B0A-42A971A97CA3}" type="pres">
      <dgm:prSet presAssocID="{8D14DB42-8B59-40FB-914A-2DB23B26FC88}" presName="compositeNode" presStyleCnt="0"/>
      <dgm:spPr/>
    </dgm:pt>
    <dgm:pt modelId="{DC700538-6FD5-4A8C-8B6E-6ECB5731D204}" type="pres">
      <dgm:prSet presAssocID="{8D14DB42-8B59-40FB-914A-2DB23B26FC88}" presName="parTx" presStyleLbl="node1" presStyleIdx="0" presStyleCnt="0">
        <dgm:presLayoutVars>
          <dgm:chMax val="0"/>
          <dgm:chPref val="0"/>
          <dgm:bulletEnabled val="1"/>
        </dgm:presLayoutVars>
      </dgm:prSet>
      <dgm:spPr/>
    </dgm:pt>
    <dgm:pt modelId="{11822E14-A618-4265-B7A5-C0F82C1461D7}" type="pres">
      <dgm:prSet presAssocID="{8D14DB42-8B59-40FB-914A-2DB23B26FC88}" presName="parSh" presStyleCnt="0"/>
      <dgm:spPr/>
    </dgm:pt>
    <dgm:pt modelId="{E5FEC1CF-4274-4296-9A9B-86EDC1D9F49B}" type="pres">
      <dgm:prSet presAssocID="{8D14DB42-8B59-40FB-914A-2DB23B26FC88}" presName="lineNode" presStyleLbl="alignAccFollowNode1" presStyleIdx="12" presStyleCnt="15"/>
      <dgm:spPr/>
    </dgm:pt>
    <dgm:pt modelId="{96AD2F61-995E-4626-A516-98E45BAB94F2}" type="pres">
      <dgm:prSet presAssocID="{8D14DB42-8B59-40FB-914A-2DB23B26FC88}" presName="lineArrowNode" presStyleLbl="alignAccFollowNode1" presStyleIdx="13" presStyleCnt="15"/>
      <dgm:spPr/>
    </dgm:pt>
    <dgm:pt modelId="{9A4C1B66-DAF9-4BD9-9761-DDB494408D33}" type="pres">
      <dgm:prSet presAssocID="{6FE21B31-D5D6-4682-A2A2-D130321DF4FF}" presName="sibTransNodeCircle" presStyleLbl="alignNode1" presStyleIdx="4" presStyleCnt="5">
        <dgm:presLayoutVars>
          <dgm:chMax val="0"/>
          <dgm:bulletEnabled/>
        </dgm:presLayoutVars>
      </dgm:prSet>
      <dgm:spPr/>
    </dgm:pt>
    <dgm:pt modelId="{277803F7-9F46-4773-AABE-5F1FBD19C001}" type="pres">
      <dgm:prSet presAssocID="{6FE21B31-D5D6-4682-A2A2-D130321DF4FF}" presName="spacerBetweenCircleAndCallout" presStyleCnt="0">
        <dgm:presLayoutVars/>
      </dgm:prSet>
      <dgm:spPr/>
    </dgm:pt>
    <dgm:pt modelId="{C50EC9C8-082C-4EDC-A7B8-0D9FD754E8F8}" type="pres">
      <dgm:prSet presAssocID="{8D14DB42-8B59-40FB-914A-2DB23B26FC88}" presName="nodeText" presStyleLbl="alignAccFollowNode1" presStyleIdx="14" presStyleCnt="15">
        <dgm:presLayoutVars>
          <dgm:bulletEnabled val="1"/>
        </dgm:presLayoutVars>
      </dgm:prSet>
      <dgm:spPr/>
    </dgm:pt>
  </dgm:ptLst>
  <dgm:cxnLst>
    <dgm:cxn modelId="{BB5C8305-205F-431A-807D-9C0A6A5BAC40}" type="presOf" srcId="{AB102BB4-1B23-4E9E-A947-F587CF6D9132}" destId="{6002AF62-DBF9-49AD-BE8C-DDC8D01F696C}" srcOrd="0" destOrd="0" presId="urn:microsoft.com/office/officeart/2016/7/layout/LinearArrowProcessNumbered"/>
    <dgm:cxn modelId="{58175014-92F2-4463-B5C9-B7DAAF8ACB77}" type="presOf" srcId="{AF18A3D5-1CCD-4860-A222-D7BE8CA971A9}" destId="{94420CE7-3F5D-47D5-9E6C-86868960D813}" srcOrd="0" destOrd="0" presId="urn:microsoft.com/office/officeart/2016/7/layout/LinearArrowProcessNumbered"/>
    <dgm:cxn modelId="{E6D44D29-0AE2-48BF-969B-541AC01EAFE4}" type="presOf" srcId="{6FE21B31-D5D6-4682-A2A2-D130321DF4FF}" destId="{9A4C1B66-DAF9-4BD9-9761-DDB494408D33}" srcOrd="0" destOrd="0" presId="urn:microsoft.com/office/officeart/2016/7/layout/LinearArrowProcessNumbered"/>
    <dgm:cxn modelId="{3A25582B-5AE2-4241-AC04-4C172C45A323}" type="presOf" srcId="{263DE09F-4262-4887-B311-974FDFEF231C}" destId="{B7AD289E-DBBB-48E0-AB49-5256E2FA155E}" srcOrd="0" destOrd="0" presId="urn:microsoft.com/office/officeart/2016/7/layout/LinearArrowProcessNumbered"/>
    <dgm:cxn modelId="{022CB033-2ABE-4EA3-AD64-6B992FBCB1D3}" type="presOf" srcId="{AA145D7D-12C2-4E24-86CB-E8B8B161F690}" destId="{324845C1-02C5-44E8-975D-8FD15A935F1E}" srcOrd="0" destOrd="0" presId="urn:microsoft.com/office/officeart/2016/7/layout/LinearArrowProcessNumbered"/>
    <dgm:cxn modelId="{A852E733-9B60-4212-A002-CC45E4948F4C}" srcId="{CE981E37-B3B2-4D6B-A80B-8174A02181D5}" destId="{263DE09F-4262-4887-B311-974FDFEF231C}" srcOrd="2" destOrd="0" parTransId="{23F9D00C-F992-4A53-A27A-D9586CB0F8D6}" sibTransId="{FA3E5C21-A0EB-4E98-8EF4-9DB1E55F2858}"/>
    <dgm:cxn modelId="{CF5BCC5C-58A8-4833-8953-81B57F61D38B}" srcId="{CE981E37-B3B2-4D6B-A80B-8174A02181D5}" destId="{AF18A3D5-1CCD-4860-A222-D7BE8CA971A9}" srcOrd="1" destOrd="0" parTransId="{01F7A59D-C807-40A2-9BF8-E28B8E71546B}" sibTransId="{C586BEA8-D322-4476-AB32-5EBD33CB6C9B}"/>
    <dgm:cxn modelId="{ECBC7B64-954F-48CB-9F6A-B996447BFE41}" type="presOf" srcId="{41762B45-DEF1-4386-B196-3C889118C557}" destId="{F0E14835-72E8-4C22-8C72-B12A922F0610}" srcOrd="0" destOrd="0" presId="urn:microsoft.com/office/officeart/2016/7/layout/LinearArrowProcessNumbered"/>
    <dgm:cxn modelId="{D73E3A6E-C7CD-409B-940C-CFFA794A1236}" type="presOf" srcId="{CE981E37-B3B2-4D6B-A80B-8174A02181D5}" destId="{ABDB5AEB-32F1-4218-881F-83E3D939DCF6}" srcOrd="0" destOrd="0" presId="urn:microsoft.com/office/officeart/2016/7/layout/LinearArrowProcessNumbered"/>
    <dgm:cxn modelId="{D4146277-D50B-4FAA-BD56-50DD5FDBEFE8}" srcId="{CE981E37-B3B2-4D6B-A80B-8174A02181D5}" destId="{8D14DB42-8B59-40FB-914A-2DB23B26FC88}" srcOrd="4" destOrd="0" parTransId="{CDBD8C71-FA24-4C39-A3FF-13008606E3B6}" sibTransId="{6FE21B31-D5D6-4682-A2A2-D130321DF4FF}"/>
    <dgm:cxn modelId="{78EBB77C-E8BC-4006-BACF-F99E311867EA}" type="presOf" srcId="{C586BEA8-D322-4476-AB32-5EBD33CB6C9B}" destId="{8595FF26-8E12-404D-87BA-BDA64FE8D9F4}" srcOrd="0" destOrd="0" presId="urn:microsoft.com/office/officeart/2016/7/layout/LinearArrowProcessNumbered"/>
    <dgm:cxn modelId="{F0A0E783-4BAF-4F8C-83DB-CC57D05582F0}" type="presOf" srcId="{8D14DB42-8B59-40FB-914A-2DB23B26FC88}" destId="{C50EC9C8-082C-4EDC-A7B8-0D9FD754E8F8}" srcOrd="0" destOrd="0" presId="urn:microsoft.com/office/officeart/2016/7/layout/LinearArrowProcessNumbered"/>
    <dgm:cxn modelId="{B2C28D9A-AE23-4D5E-82FC-40227EE19164}" srcId="{CE981E37-B3B2-4D6B-A80B-8174A02181D5}" destId="{41762B45-DEF1-4386-B196-3C889118C557}" srcOrd="0" destOrd="0" parTransId="{8254DD75-4E18-48DF-8549-4475BBDD46B0}" sibTransId="{A8344F48-0D52-4860-9E7B-BA633A7AB4FD}"/>
    <dgm:cxn modelId="{623CBDC5-772F-4F88-869F-D6D7A1F27D20}" srcId="{CE981E37-B3B2-4D6B-A80B-8174A02181D5}" destId="{AA145D7D-12C2-4E24-86CB-E8B8B161F690}" srcOrd="3" destOrd="0" parTransId="{D9B52B33-4108-4F35-9EA7-E240FCC0BC9F}" sibTransId="{AB102BB4-1B23-4E9E-A947-F587CF6D9132}"/>
    <dgm:cxn modelId="{4F2B0FF9-381B-4D77-BC87-3E442DBF34F6}" type="presOf" srcId="{A8344F48-0D52-4860-9E7B-BA633A7AB4FD}" destId="{5A72E28D-F14A-467B-A398-7F7E49DEA077}" srcOrd="0" destOrd="0" presId="urn:microsoft.com/office/officeart/2016/7/layout/LinearArrowProcessNumbered"/>
    <dgm:cxn modelId="{2A23F0FA-FBBA-4256-8BEE-E084D3AEEABA}" type="presOf" srcId="{FA3E5C21-A0EB-4E98-8EF4-9DB1E55F2858}" destId="{8E001EBF-2F45-42A8-A2C2-3A4BD501357F}" srcOrd="0" destOrd="0" presId="urn:microsoft.com/office/officeart/2016/7/layout/LinearArrowProcessNumbered"/>
    <dgm:cxn modelId="{8CF272CA-D359-483D-88D1-5C205D43C2BE}" type="presParOf" srcId="{ABDB5AEB-32F1-4218-881F-83E3D939DCF6}" destId="{09E208C3-D597-4573-B725-BACE308170E8}" srcOrd="0" destOrd="0" presId="urn:microsoft.com/office/officeart/2016/7/layout/LinearArrowProcessNumbered"/>
    <dgm:cxn modelId="{42EC4AB8-2A3C-45BD-AB45-63E7C9D9AFE5}" type="presParOf" srcId="{09E208C3-D597-4573-B725-BACE308170E8}" destId="{BA4A6471-B5E3-4428-9FBA-80FCD374C8F1}" srcOrd="0" destOrd="0" presId="urn:microsoft.com/office/officeart/2016/7/layout/LinearArrowProcessNumbered"/>
    <dgm:cxn modelId="{BC71BC1E-2360-43B3-9DB7-5F33A4C26F88}" type="presParOf" srcId="{09E208C3-D597-4573-B725-BACE308170E8}" destId="{5BC9DA53-8D68-40BC-942A-043004BE20AD}" srcOrd="1" destOrd="0" presId="urn:microsoft.com/office/officeart/2016/7/layout/LinearArrowProcessNumbered"/>
    <dgm:cxn modelId="{F2F1F2E5-68EC-437F-8B6A-808A83CD9A0B}" type="presParOf" srcId="{5BC9DA53-8D68-40BC-942A-043004BE20AD}" destId="{BEB88146-C338-4856-8FE3-3D9618794BDC}" srcOrd="0" destOrd="0" presId="urn:microsoft.com/office/officeart/2016/7/layout/LinearArrowProcessNumbered"/>
    <dgm:cxn modelId="{3C4F2458-0019-4F05-BF8A-9293679B1F15}" type="presParOf" srcId="{5BC9DA53-8D68-40BC-942A-043004BE20AD}" destId="{F73552C5-0358-4246-B01D-04A2033195E9}" srcOrd="1" destOrd="0" presId="urn:microsoft.com/office/officeart/2016/7/layout/LinearArrowProcessNumbered"/>
    <dgm:cxn modelId="{D41AD8BF-4E54-49AC-8465-412E5AF16E62}" type="presParOf" srcId="{5BC9DA53-8D68-40BC-942A-043004BE20AD}" destId="{5A72E28D-F14A-467B-A398-7F7E49DEA077}" srcOrd="2" destOrd="0" presId="urn:microsoft.com/office/officeart/2016/7/layout/LinearArrowProcessNumbered"/>
    <dgm:cxn modelId="{23C0AE6D-9D13-4DDA-B471-8CD6769923E1}" type="presParOf" srcId="{5BC9DA53-8D68-40BC-942A-043004BE20AD}" destId="{42844EF4-F807-45AD-B1BE-DD71EF4C1E50}" srcOrd="3" destOrd="0" presId="urn:microsoft.com/office/officeart/2016/7/layout/LinearArrowProcessNumbered"/>
    <dgm:cxn modelId="{787E8095-4032-4859-B7F2-0721FCE29A1F}" type="presParOf" srcId="{09E208C3-D597-4573-B725-BACE308170E8}" destId="{F0E14835-72E8-4C22-8C72-B12A922F0610}" srcOrd="2" destOrd="0" presId="urn:microsoft.com/office/officeart/2016/7/layout/LinearArrowProcessNumbered"/>
    <dgm:cxn modelId="{C9B9A735-8546-4CF3-830B-235E75A94758}" type="presParOf" srcId="{ABDB5AEB-32F1-4218-881F-83E3D939DCF6}" destId="{5ADBE606-995B-4458-B75F-ACA561C89D4D}" srcOrd="1" destOrd="0" presId="urn:microsoft.com/office/officeart/2016/7/layout/LinearArrowProcessNumbered"/>
    <dgm:cxn modelId="{AFD71C13-834C-44A2-A864-5D0FDC659D16}" type="presParOf" srcId="{ABDB5AEB-32F1-4218-881F-83E3D939DCF6}" destId="{24FDA607-717A-4555-BEF1-F0B773D39579}" srcOrd="2" destOrd="0" presId="urn:microsoft.com/office/officeart/2016/7/layout/LinearArrowProcessNumbered"/>
    <dgm:cxn modelId="{11E9DA60-2981-4E2A-B7E6-55D2010752F6}" type="presParOf" srcId="{24FDA607-717A-4555-BEF1-F0B773D39579}" destId="{630C2AB7-AFD0-4416-97C1-75709F291C70}" srcOrd="0" destOrd="0" presId="urn:microsoft.com/office/officeart/2016/7/layout/LinearArrowProcessNumbered"/>
    <dgm:cxn modelId="{2E1CA9BA-E0E3-40E2-B115-8F5B3B3D1C22}" type="presParOf" srcId="{24FDA607-717A-4555-BEF1-F0B773D39579}" destId="{5A4A7A90-E438-4E07-B0CA-883C32752F0B}" srcOrd="1" destOrd="0" presId="urn:microsoft.com/office/officeart/2016/7/layout/LinearArrowProcessNumbered"/>
    <dgm:cxn modelId="{42D9C255-275F-437F-8C9A-A9A85E525C36}" type="presParOf" srcId="{5A4A7A90-E438-4E07-B0CA-883C32752F0B}" destId="{67EFAD53-0AC8-4D34-AC7C-BDEF357AE12D}" srcOrd="0" destOrd="0" presId="urn:microsoft.com/office/officeart/2016/7/layout/LinearArrowProcessNumbered"/>
    <dgm:cxn modelId="{89DAB093-8F67-4A59-9509-083EF84924CA}" type="presParOf" srcId="{5A4A7A90-E438-4E07-B0CA-883C32752F0B}" destId="{063C0914-888A-494A-B698-1C1BD44FBC55}" srcOrd="1" destOrd="0" presId="urn:microsoft.com/office/officeart/2016/7/layout/LinearArrowProcessNumbered"/>
    <dgm:cxn modelId="{96BCEE65-94A8-4C36-86FA-2EEEEF0839F8}" type="presParOf" srcId="{5A4A7A90-E438-4E07-B0CA-883C32752F0B}" destId="{8595FF26-8E12-404D-87BA-BDA64FE8D9F4}" srcOrd="2" destOrd="0" presId="urn:microsoft.com/office/officeart/2016/7/layout/LinearArrowProcessNumbered"/>
    <dgm:cxn modelId="{D1026020-8E2F-41B9-A357-EE3630E72C79}" type="presParOf" srcId="{5A4A7A90-E438-4E07-B0CA-883C32752F0B}" destId="{D5C0317E-C918-4A51-B8B9-BE8E335ECFEE}" srcOrd="3" destOrd="0" presId="urn:microsoft.com/office/officeart/2016/7/layout/LinearArrowProcessNumbered"/>
    <dgm:cxn modelId="{06906070-E658-4D8C-9A71-5C6084429FD0}" type="presParOf" srcId="{24FDA607-717A-4555-BEF1-F0B773D39579}" destId="{94420CE7-3F5D-47D5-9E6C-86868960D813}" srcOrd="2" destOrd="0" presId="urn:microsoft.com/office/officeart/2016/7/layout/LinearArrowProcessNumbered"/>
    <dgm:cxn modelId="{AD0F0B89-D065-49BB-AB58-D701DCA0D32F}" type="presParOf" srcId="{ABDB5AEB-32F1-4218-881F-83E3D939DCF6}" destId="{97686F59-5E10-437E-AFED-3F758F508575}" srcOrd="3" destOrd="0" presId="urn:microsoft.com/office/officeart/2016/7/layout/LinearArrowProcessNumbered"/>
    <dgm:cxn modelId="{4AAC0A09-E858-489E-ABAD-CF7B5E510B9B}" type="presParOf" srcId="{ABDB5AEB-32F1-4218-881F-83E3D939DCF6}" destId="{BE161E3B-501C-427A-811B-2434AA91CD63}" srcOrd="4" destOrd="0" presId="urn:microsoft.com/office/officeart/2016/7/layout/LinearArrowProcessNumbered"/>
    <dgm:cxn modelId="{6BF0F659-EF10-44DA-954D-E68968BC6EF5}" type="presParOf" srcId="{BE161E3B-501C-427A-811B-2434AA91CD63}" destId="{2BBBF6B1-9B17-4E22-8546-51E1C462472F}" srcOrd="0" destOrd="0" presId="urn:microsoft.com/office/officeart/2016/7/layout/LinearArrowProcessNumbered"/>
    <dgm:cxn modelId="{CDDDB993-8973-4435-B251-F964DA23AF66}" type="presParOf" srcId="{BE161E3B-501C-427A-811B-2434AA91CD63}" destId="{B18CB2ED-B38A-4324-921C-1E2D5AABE35C}" srcOrd="1" destOrd="0" presId="urn:microsoft.com/office/officeart/2016/7/layout/LinearArrowProcessNumbered"/>
    <dgm:cxn modelId="{D9838CFF-062E-48AC-9D36-A2EE502E3DA8}" type="presParOf" srcId="{B18CB2ED-B38A-4324-921C-1E2D5AABE35C}" destId="{C9498784-0CD3-42C5-8D9D-D224BDD16331}" srcOrd="0" destOrd="0" presId="urn:microsoft.com/office/officeart/2016/7/layout/LinearArrowProcessNumbered"/>
    <dgm:cxn modelId="{D2C80090-B4BE-42E2-967B-FFFC4A66C0D0}" type="presParOf" srcId="{B18CB2ED-B38A-4324-921C-1E2D5AABE35C}" destId="{38C821F6-3502-4C13-8B72-1975F31A9F2A}" srcOrd="1" destOrd="0" presId="urn:microsoft.com/office/officeart/2016/7/layout/LinearArrowProcessNumbered"/>
    <dgm:cxn modelId="{5320C926-5FB4-406E-9ABD-4B69E87ACD00}" type="presParOf" srcId="{B18CB2ED-B38A-4324-921C-1E2D5AABE35C}" destId="{8E001EBF-2F45-42A8-A2C2-3A4BD501357F}" srcOrd="2" destOrd="0" presId="urn:microsoft.com/office/officeart/2016/7/layout/LinearArrowProcessNumbered"/>
    <dgm:cxn modelId="{D9AF92F7-934B-4A6E-98F8-6B6D54893D29}" type="presParOf" srcId="{B18CB2ED-B38A-4324-921C-1E2D5AABE35C}" destId="{DE3DDE37-C10A-40D1-B097-596447A37847}" srcOrd="3" destOrd="0" presId="urn:microsoft.com/office/officeart/2016/7/layout/LinearArrowProcessNumbered"/>
    <dgm:cxn modelId="{812ADBF1-D620-4221-BCD1-B48C2B8B8748}" type="presParOf" srcId="{BE161E3B-501C-427A-811B-2434AA91CD63}" destId="{B7AD289E-DBBB-48E0-AB49-5256E2FA155E}" srcOrd="2" destOrd="0" presId="urn:microsoft.com/office/officeart/2016/7/layout/LinearArrowProcessNumbered"/>
    <dgm:cxn modelId="{3B9ACE37-7A7C-408E-B29D-497CCB6C9F48}" type="presParOf" srcId="{ABDB5AEB-32F1-4218-881F-83E3D939DCF6}" destId="{6798A6FD-10FF-463C-B44A-80DA29BD269F}" srcOrd="5" destOrd="0" presId="urn:microsoft.com/office/officeart/2016/7/layout/LinearArrowProcessNumbered"/>
    <dgm:cxn modelId="{D56DB0C5-4CF7-4120-9A51-967F6843111F}" type="presParOf" srcId="{ABDB5AEB-32F1-4218-881F-83E3D939DCF6}" destId="{4271CFAB-F9E1-41C0-8F1D-96DF006FF25C}" srcOrd="6" destOrd="0" presId="urn:microsoft.com/office/officeart/2016/7/layout/LinearArrowProcessNumbered"/>
    <dgm:cxn modelId="{CBEE6C9B-C5BB-46D9-8ADB-4835397843B4}" type="presParOf" srcId="{4271CFAB-F9E1-41C0-8F1D-96DF006FF25C}" destId="{F5BFD9F1-DC2C-412E-BA21-F4BAEDFDCB0E}" srcOrd="0" destOrd="0" presId="urn:microsoft.com/office/officeart/2016/7/layout/LinearArrowProcessNumbered"/>
    <dgm:cxn modelId="{054542EA-E7E5-4F2C-84A2-952F52E68739}" type="presParOf" srcId="{4271CFAB-F9E1-41C0-8F1D-96DF006FF25C}" destId="{D113B5E8-B49B-4FA7-B3A8-ACD4A1BD863C}" srcOrd="1" destOrd="0" presId="urn:microsoft.com/office/officeart/2016/7/layout/LinearArrowProcessNumbered"/>
    <dgm:cxn modelId="{FC12948A-B8E9-4D46-9598-94CF8EDC0E82}" type="presParOf" srcId="{D113B5E8-B49B-4FA7-B3A8-ACD4A1BD863C}" destId="{D42E41E4-65F9-450B-8CF9-E719B21DFBCF}" srcOrd="0" destOrd="0" presId="urn:microsoft.com/office/officeart/2016/7/layout/LinearArrowProcessNumbered"/>
    <dgm:cxn modelId="{C826B45C-0423-4879-9CC0-EACB1F02AA5C}" type="presParOf" srcId="{D113B5E8-B49B-4FA7-B3A8-ACD4A1BD863C}" destId="{DEDA7873-61CC-4930-AEE3-1AE4F301A98D}" srcOrd="1" destOrd="0" presId="urn:microsoft.com/office/officeart/2016/7/layout/LinearArrowProcessNumbered"/>
    <dgm:cxn modelId="{8C9CC066-8ED8-46D3-82CD-CC6E7D6B3EFA}" type="presParOf" srcId="{D113B5E8-B49B-4FA7-B3A8-ACD4A1BD863C}" destId="{6002AF62-DBF9-49AD-BE8C-DDC8D01F696C}" srcOrd="2" destOrd="0" presId="urn:microsoft.com/office/officeart/2016/7/layout/LinearArrowProcessNumbered"/>
    <dgm:cxn modelId="{FE8253B6-7D0E-4CD8-99B1-6F6B23DCE631}" type="presParOf" srcId="{D113B5E8-B49B-4FA7-B3A8-ACD4A1BD863C}" destId="{E0720337-558E-4B10-BC77-273487AE2AA1}" srcOrd="3" destOrd="0" presId="urn:microsoft.com/office/officeart/2016/7/layout/LinearArrowProcessNumbered"/>
    <dgm:cxn modelId="{3C8B9C40-D07F-4E0E-9C24-8388A4867EE8}" type="presParOf" srcId="{4271CFAB-F9E1-41C0-8F1D-96DF006FF25C}" destId="{324845C1-02C5-44E8-975D-8FD15A935F1E}" srcOrd="2" destOrd="0" presId="urn:microsoft.com/office/officeart/2016/7/layout/LinearArrowProcessNumbered"/>
    <dgm:cxn modelId="{C42E9E4D-B507-4A7D-B78A-6A98EE4385BE}" type="presParOf" srcId="{ABDB5AEB-32F1-4218-881F-83E3D939DCF6}" destId="{8C45EA59-BDAF-4BC0-A0D1-CD4CB3BBA21E}" srcOrd="7" destOrd="0" presId="urn:microsoft.com/office/officeart/2016/7/layout/LinearArrowProcessNumbered"/>
    <dgm:cxn modelId="{68CFAF60-043C-4EE1-A325-FC9E78162BF0}" type="presParOf" srcId="{ABDB5AEB-32F1-4218-881F-83E3D939DCF6}" destId="{39252256-5429-4B42-9B0A-42A971A97CA3}" srcOrd="8" destOrd="0" presId="urn:microsoft.com/office/officeart/2016/7/layout/LinearArrowProcessNumbered"/>
    <dgm:cxn modelId="{4AF3B237-61E1-4839-A0CC-D81513D27DF6}" type="presParOf" srcId="{39252256-5429-4B42-9B0A-42A971A97CA3}" destId="{DC700538-6FD5-4A8C-8B6E-6ECB5731D204}" srcOrd="0" destOrd="0" presId="urn:microsoft.com/office/officeart/2016/7/layout/LinearArrowProcessNumbered"/>
    <dgm:cxn modelId="{553A0A88-42D5-4698-AD23-905C30CAC436}" type="presParOf" srcId="{39252256-5429-4B42-9B0A-42A971A97CA3}" destId="{11822E14-A618-4265-B7A5-C0F82C1461D7}" srcOrd="1" destOrd="0" presId="urn:microsoft.com/office/officeart/2016/7/layout/LinearArrowProcessNumbered"/>
    <dgm:cxn modelId="{2CB74D43-C12E-4715-9ED0-878375D83C1B}" type="presParOf" srcId="{11822E14-A618-4265-B7A5-C0F82C1461D7}" destId="{E5FEC1CF-4274-4296-9A9B-86EDC1D9F49B}" srcOrd="0" destOrd="0" presId="urn:microsoft.com/office/officeart/2016/7/layout/LinearArrowProcessNumbered"/>
    <dgm:cxn modelId="{ABFD6F77-C086-495C-89A9-ECE6D2C6C0E3}" type="presParOf" srcId="{11822E14-A618-4265-B7A5-C0F82C1461D7}" destId="{96AD2F61-995E-4626-A516-98E45BAB94F2}" srcOrd="1" destOrd="0" presId="urn:microsoft.com/office/officeart/2016/7/layout/LinearArrowProcessNumbered"/>
    <dgm:cxn modelId="{8BE6973B-94E2-446D-981F-36E7D22159E6}" type="presParOf" srcId="{11822E14-A618-4265-B7A5-C0F82C1461D7}" destId="{9A4C1B66-DAF9-4BD9-9761-DDB494408D33}" srcOrd="2" destOrd="0" presId="urn:microsoft.com/office/officeart/2016/7/layout/LinearArrowProcessNumbered"/>
    <dgm:cxn modelId="{18FCB72E-B9E4-48AC-B65B-04A652A215CE}" type="presParOf" srcId="{11822E14-A618-4265-B7A5-C0F82C1461D7}" destId="{277803F7-9F46-4773-AABE-5F1FBD19C001}" srcOrd="3" destOrd="0" presId="urn:microsoft.com/office/officeart/2016/7/layout/LinearArrowProcessNumbered"/>
    <dgm:cxn modelId="{1A2EB5C4-B9DD-4985-90AB-8A5A90643642}" type="presParOf" srcId="{39252256-5429-4B42-9B0A-42A971A97CA3}" destId="{C50EC9C8-082C-4EDC-A7B8-0D9FD754E8F8}"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13469F8-EE28-4C92-A8AE-0B64FE9A62F3}"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9D2930C5-29BF-4660-9EC4-CA7AEBAC75C1}">
      <dgm:prSet/>
      <dgm:spPr/>
      <dgm:t>
        <a:bodyPr/>
        <a:lstStyle/>
        <a:p>
          <a:r>
            <a:rPr lang="en-GB" b="1"/>
            <a:t>People experience change emotionally and non‑linearly</a:t>
          </a:r>
          <a:r>
            <a:rPr lang="en-GB"/>
            <a:t> – reactions vary over time, and models like Kübler‑Ross and DREC help leaders anticipate, interpret and respond empathetically rather than expecting uniform acceptance. </a:t>
          </a:r>
          <a:endParaRPr lang="en-US"/>
        </a:p>
      </dgm:t>
    </dgm:pt>
    <dgm:pt modelId="{C1BBEE15-4C70-49E3-98C2-E65F7EDB6BB1}" type="parTrans" cxnId="{35B8C1E1-92CE-4482-A4BA-988B399ADA4D}">
      <dgm:prSet/>
      <dgm:spPr/>
      <dgm:t>
        <a:bodyPr/>
        <a:lstStyle/>
        <a:p>
          <a:endParaRPr lang="en-US"/>
        </a:p>
      </dgm:t>
    </dgm:pt>
    <dgm:pt modelId="{A611AA8A-0811-4C8C-8F20-2AEDDE5637D2}" type="sibTrans" cxnId="{35B8C1E1-92CE-4482-A4BA-988B399ADA4D}">
      <dgm:prSet/>
      <dgm:spPr/>
      <dgm:t>
        <a:bodyPr/>
        <a:lstStyle/>
        <a:p>
          <a:endParaRPr lang="en-US"/>
        </a:p>
      </dgm:t>
    </dgm:pt>
    <dgm:pt modelId="{D8174F9B-8534-4EFE-A44C-F610EC2B7DFC}">
      <dgm:prSet/>
      <dgm:spPr/>
      <dgm:t>
        <a:bodyPr/>
        <a:lstStyle/>
        <a:p>
          <a:r>
            <a:rPr lang="en-GB" b="1"/>
            <a:t>Resistance is not failure but information</a:t>
          </a:r>
          <a:r>
            <a:rPr lang="en-GB"/>
            <a:t> – it often reflects uncertainty, perceived loss, or psychological contract concerns, and should be met with listening, involvement and supportive leadership, not control. </a:t>
          </a:r>
          <a:endParaRPr lang="en-US"/>
        </a:p>
      </dgm:t>
    </dgm:pt>
    <dgm:pt modelId="{FCFE8A83-BCA6-4D6B-B869-8ADAC476D008}" type="parTrans" cxnId="{6048143C-67FD-4F6A-8D0F-6F1211D99AEF}">
      <dgm:prSet/>
      <dgm:spPr/>
      <dgm:t>
        <a:bodyPr/>
        <a:lstStyle/>
        <a:p>
          <a:endParaRPr lang="en-US"/>
        </a:p>
      </dgm:t>
    </dgm:pt>
    <dgm:pt modelId="{DC54597D-32DD-4A8C-B057-5F38BB2394E3}" type="sibTrans" cxnId="{6048143C-67FD-4F6A-8D0F-6F1211D99AEF}">
      <dgm:prSet/>
      <dgm:spPr/>
      <dgm:t>
        <a:bodyPr/>
        <a:lstStyle/>
        <a:p>
          <a:endParaRPr lang="en-US"/>
        </a:p>
      </dgm:t>
    </dgm:pt>
    <dgm:pt modelId="{2DCF3230-959E-4BF6-A904-9416A4F03F86}">
      <dgm:prSet/>
      <dgm:spPr/>
      <dgm:t>
        <a:bodyPr/>
        <a:lstStyle/>
        <a:p>
          <a:r>
            <a:rPr lang="en-GB" b="1"/>
            <a:t>Effective change combines mindset and behaviour</a:t>
          </a:r>
          <a:r>
            <a:rPr lang="en-GB"/>
            <a:t> – the 4 E’s (Educate, Engage, Empower, Enable) emphasise involvement, ownership and capability‑building to embed sustainable change. </a:t>
          </a:r>
          <a:endParaRPr lang="en-US"/>
        </a:p>
      </dgm:t>
    </dgm:pt>
    <dgm:pt modelId="{D77FFDCD-F3B9-4CF1-954A-1DCAF87D5E28}" type="parTrans" cxnId="{6C3748BB-792A-4D53-ADE9-2919F873B1AE}">
      <dgm:prSet/>
      <dgm:spPr/>
      <dgm:t>
        <a:bodyPr/>
        <a:lstStyle/>
        <a:p>
          <a:endParaRPr lang="en-US"/>
        </a:p>
      </dgm:t>
    </dgm:pt>
    <dgm:pt modelId="{5E5504D0-5156-4B91-85FA-5D16CA705C2C}" type="sibTrans" cxnId="{6C3748BB-792A-4D53-ADE9-2919F873B1AE}">
      <dgm:prSet/>
      <dgm:spPr/>
      <dgm:t>
        <a:bodyPr/>
        <a:lstStyle/>
        <a:p>
          <a:endParaRPr lang="en-US"/>
        </a:p>
      </dgm:t>
    </dgm:pt>
    <dgm:pt modelId="{26427EE0-CFA2-4AB0-AE90-3C04C0FDA33C}">
      <dgm:prSet/>
      <dgm:spPr/>
      <dgm:t>
        <a:bodyPr/>
        <a:lstStyle/>
        <a:p>
          <a:r>
            <a:rPr lang="en-GB" b="1"/>
            <a:t>Managers are critical change agents</a:t>
          </a:r>
          <a:r>
            <a:rPr lang="en-GB"/>
            <a:t> – through communication, role‑modelling, psychological safety and support for “unlearning”, they significantly influence whether change is resisted, explored or truly committed to.</a:t>
          </a:r>
          <a:endParaRPr lang="en-US"/>
        </a:p>
      </dgm:t>
    </dgm:pt>
    <dgm:pt modelId="{439A97B6-C771-4019-8677-F714A0D51508}" type="parTrans" cxnId="{FA158608-B2EF-441D-A8BA-3ED82D42E0B9}">
      <dgm:prSet/>
      <dgm:spPr/>
      <dgm:t>
        <a:bodyPr/>
        <a:lstStyle/>
        <a:p>
          <a:endParaRPr lang="en-US"/>
        </a:p>
      </dgm:t>
    </dgm:pt>
    <dgm:pt modelId="{6B439D05-938C-4E51-847A-EEDA57EE3497}" type="sibTrans" cxnId="{FA158608-B2EF-441D-A8BA-3ED82D42E0B9}">
      <dgm:prSet/>
      <dgm:spPr/>
      <dgm:t>
        <a:bodyPr/>
        <a:lstStyle/>
        <a:p>
          <a:endParaRPr lang="en-US"/>
        </a:p>
      </dgm:t>
    </dgm:pt>
    <dgm:pt modelId="{9E794B9B-0037-48F0-87AE-5623CE199D73}" type="pres">
      <dgm:prSet presAssocID="{F13469F8-EE28-4C92-A8AE-0B64FE9A62F3}" presName="root" presStyleCnt="0">
        <dgm:presLayoutVars>
          <dgm:dir/>
          <dgm:resizeHandles val="exact"/>
        </dgm:presLayoutVars>
      </dgm:prSet>
      <dgm:spPr/>
    </dgm:pt>
    <dgm:pt modelId="{2130F5B8-EE78-4331-A48D-AC32B1B7B2AE}" type="pres">
      <dgm:prSet presAssocID="{F13469F8-EE28-4C92-A8AE-0B64FE9A62F3}" presName="container" presStyleCnt="0">
        <dgm:presLayoutVars>
          <dgm:dir/>
          <dgm:resizeHandles val="exact"/>
        </dgm:presLayoutVars>
      </dgm:prSet>
      <dgm:spPr/>
    </dgm:pt>
    <dgm:pt modelId="{C7F6BCC5-84ED-42DE-9B25-1ABF4C1BEE02}" type="pres">
      <dgm:prSet presAssocID="{9D2930C5-29BF-4660-9EC4-CA7AEBAC75C1}" presName="compNode" presStyleCnt="0"/>
      <dgm:spPr/>
    </dgm:pt>
    <dgm:pt modelId="{01989D1B-A877-41F9-8B4A-FCF7F745CF6D}" type="pres">
      <dgm:prSet presAssocID="{9D2930C5-29BF-4660-9EC4-CA7AEBAC75C1}" presName="iconBgRect" presStyleLbl="bgShp" presStyleIdx="0" presStyleCnt="4"/>
      <dgm:spPr/>
    </dgm:pt>
    <dgm:pt modelId="{9BF1D83C-D216-47D2-9B57-674C2611812A}" type="pres">
      <dgm:prSet presAssocID="{9D2930C5-29BF-4660-9EC4-CA7AEBAC75C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ycle with People"/>
        </a:ext>
      </dgm:extLst>
    </dgm:pt>
    <dgm:pt modelId="{A9CEB4A6-DC7F-46DD-B79F-0A9B768B2791}" type="pres">
      <dgm:prSet presAssocID="{9D2930C5-29BF-4660-9EC4-CA7AEBAC75C1}" presName="spaceRect" presStyleCnt="0"/>
      <dgm:spPr/>
    </dgm:pt>
    <dgm:pt modelId="{26BFAEB0-474C-43E1-B4A6-168AC009DC00}" type="pres">
      <dgm:prSet presAssocID="{9D2930C5-29BF-4660-9EC4-CA7AEBAC75C1}" presName="textRect" presStyleLbl="revTx" presStyleIdx="0" presStyleCnt="4">
        <dgm:presLayoutVars>
          <dgm:chMax val="1"/>
          <dgm:chPref val="1"/>
        </dgm:presLayoutVars>
      </dgm:prSet>
      <dgm:spPr/>
    </dgm:pt>
    <dgm:pt modelId="{73F2EB14-1386-45E1-BBB5-D81FDF9E18D7}" type="pres">
      <dgm:prSet presAssocID="{A611AA8A-0811-4C8C-8F20-2AEDDE5637D2}" presName="sibTrans" presStyleLbl="sibTrans2D1" presStyleIdx="0" presStyleCnt="0"/>
      <dgm:spPr/>
    </dgm:pt>
    <dgm:pt modelId="{E8012A21-CAB2-46AA-9D4B-D72001C053DB}" type="pres">
      <dgm:prSet presAssocID="{D8174F9B-8534-4EFE-A44C-F610EC2B7DFC}" presName="compNode" presStyleCnt="0"/>
      <dgm:spPr/>
    </dgm:pt>
    <dgm:pt modelId="{6C764424-804A-449D-A160-7A4443C86F3B}" type="pres">
      <dgm:prSet presAssocID="{D8174F9B-8534-4EFE-A44C-F610EC2B7DFC}" presName="iconBgRect" presStyleLbl="bgShp" presStyleIdx="1" presStyleCnt="4"/>
      <dgm:spPr/>
    </dgm:pt>
    <dgm:pt modelId="{1DDA77BE-EAFF-4E25-82A5-16C1507D019C}" type="pres">
      <dgm:prSet presAssocID="{D8174F9B-8534-4EFE-A44C-F610EC2B7DF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Face with Solid Fill"/>
        </a:ext>
      </dgm:extLst>
    </dgm:pt>
    <dgm:pt modelId="{7FD42FFD-0099-473C-BE2E-91C9295E6146}" type="pres">
      <dgm:prSet presAssocID="{D8174F9B-8534-4EFE-A44C-F610EC2B7DFC}" presName="spaceRect" presStyleCnt="0"/>
      <dgm:spPr/>
    </dgm:pt>
    <dgm:pt modelId="{8893133F-6C6B-4A4A-83DB-AD9EA1562E2C}" type="pres">
      <dgm:prSet presAssocID="{D8174F9B-8534-4EFE-A44C-F610EC2B7DFC}" presName="textRect" presStyleLbl="revTx" presStyleIdx="1" presStyleCnt="4">
        <dgm:presLayoutVars>
          <dgm:chMax val="1"/>
          <dgm:chPref val="1"/>
        </dgm:presLayoutVars>
      </dgm:prSet>
      <dgm:spPr/>
    </dgm:pt>
    <dgm:pt modelId="{FB8DA390-5611-4F4A-8AB0-11CFD95FFD0C}" type="pres">
      <dgm:prSet presAssocID="{DC54597D-32DD-4A8C-B057-5F38BB2394E3}" presName="sibTrans" presStyleLbl="sibTrans2D1" presStyleIdx="0" presStyleCnt="0"/>
      <dgm:spPr/>
    </dgm:pt>
    <dgm:pt modelId="{DA030B4B-89E4-4FA6-B8AC-820E3BCA09EE}" type="pres">
      <dgm:prSet presAssocID="{2DCF3230-959E-4BF6-A904-9416A4F03F86}" presName="compNode" presStyleCnt="0"/>
      <dgm:spPr/>
    </dgm:pt>
    <dgm:pt modelId="{73D11372-F320-4380-8AD5-EE9FFB6534F6}" type="pres">
      <dgm:prSet presAssocID="{2DCF3230-959E-4BF6-A904-9416A4F03F86}" presName="iconBgRect" presStyleLbl="bgShp" presStyleIdx="2" presStyleCnt="4"/>
      <dgm:spPr/>
    </dgm:pt>
    <dgm:pt modelId="{1602FDB2-135C-488A-94B4-F11A249ADCB8}" type="pres">
      <dgm:prSet presAssocID="{2DCF3230-959E-4BF6-A904-9416A4F03F8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722D80BF-A8C6-4514-A838-7B866B011329}" type="pres">
      <dgm:prSet presAssocID="{2DCF3230-959E-4BF6-A904-9416A4F03F86}" presName="spaceRect" presStyleCnt="0"/>
      <dgm:spPr/>
    </dgm:pt>
    <dgm:pt modelId="{EB3D544A-A974-49AA-8F89-99AE40CF59E8}" type="pres">
      <dgm:prSet presAssocID="{2DCF3230-959E-4BF6-A904-9416A4F03F86}" presName="textRect" presStyleLbl="revTx" presStyleIdx="2" presStyleCnt="4">
        <dgm:presLayoutVars>
          <dgm:chMax val="1"/>
          <dgm:chPref val="1"/>
        </dgm:presLayoutVars>
      </dgm:prSet>
      <dgm:spPr/>
    </dgm:pt>
    <dgm:pt modelId="{0FC8E063-BBBB-48FD-8F6C-46900B337F4F}" type="pres">
      <dgm:prSet presAssocID="{5E5504D0-5156-4B91-85FA-5D16CA705C2C}" presName="sibTrans" presStyleLbl="sibTrans2D1" presStyleIdx="0" presStyleCnt="0"/>
      <dgm:spPr/>
    </dgm:pt>
    <dgm:pt modelId="{EB123920-85A9-4805-AB22-965505506AD3}" type="pres">
      <dgm:prSet presAssocID="{26427EE0-CFA2-4AB0-AE90-3C04C0FDA33C}" presName="compNode" presStyleCnt="0"/>
      <dgm:spPr/>
    </dgm:pt>
    <dgm:pt modelId="{2FF6B67C-0D0A-4F6C-B5B9-CE71706A42D6}" type="pres">
      <dgm:prSet presAssocID="{26427EE0-CFA2-4AB0-AE90-3C04C0FDA33C}" presName="iconBgRect" presStyleLbl="bgShp" presStyleIdx="3" presStyleCnt="4"/>
      <dgm:spPr/>
    </dgm:pt>
    <dgm:pt modelId="{AD20A0DB-6ACC-4B65-A306-82EFF03D97B1}" type="pres">
      <dgm:prSet presAssocID="{26427EE0-CFA2-4AB0-AE90-3C04C0FDA33C}"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76C6C428-746E-4027-8079-8CFC2366723F}" type="pres">
      <dgm:prSet presAssocID="{26427EE0-CFA2-4AB0-AE90-3C04C0FDA33C}" presName="spaceRect" presStyleCnt="0"/>
      <dgm:spPr/>
    </dgm:pt>
    <dgm:pt modelId="{0777AAFB-D67C-4211-A38B-1BA1FFAD4499}" type="pres">
      <dgm:prSet presAssocID="{26427EE0-CFA2-4AB0-AE90-3C04C0FDA33C}" presName="textRect" presStyleLbl="revTx" presStyleIdx="3" presStyleCnt="4">
        <dgm:presLayoutVars>
          <dgm:chMax val="1"/>
          <dgm:chPref val="1"/>
        </dgm:presLayoutVars>
      </dgm:prSet>
      <dgm:spPr/>
    </dgm:pt>
  </dgm:ptLst>
  <dgm:cxnLst>
    <dgm:cxn modelId="{FA158608-B2EF-441D-A8BA-3ED82D42E0B9}" srcId="{F13469F8-EE28-4C92-A8AE-0B64FE9A62F3}" destId="{26427EE0-CFA2-4AB0-AE90-3C04C0FDA33C}" srcOrd="3" destOrd="0" parTransId="{439A97B6-C771-4019-8677-F714A0D51508}" sibTransId="{6B439D05-938C-4E51-847A-EEDA57EE3497}"/>
    <dgm:cxn modelId="{AEE91D10-8D01-4CD9-A587-778DA8FB3DAC}" type="presOf" srcId="{F13469F8-EE28-4C92-A8AE-0B64FE9A62F3}" destId="{9E794B9B-0037-48F0-87AE-5623CE199D73}" srcOrd="0" destOrd="0" presId="urn:microsoft.com/office/officeart/2018/2/layout/IconCircleList"/>
    <dgm:cxn modelId="{68B3B026-983F-4EA6-9952-8EA12B0CC2F6}" type="presOf" srcId="{2DCF3230-959E-4BF6-A904-9416A4F03F86}" destId="{EB3D544A-A974-49AA-8F89-99AE40CF59E8}" srcOrd="0" destOrd="0" presId="urn:microsoft.com/office/officeart/2018/2/layout/IconCircleList"/>
    <dgm:cxn modelId="{6048143C-67FD-4F6A-8D0F-6F1211D99AEF}" srcId="{F13469F8-EE28-4C92-A8AE-0B64FE9A62F3}" destId="{D8174F9B-8534-4EFE-A44C-F610EC2B7DFC}" srcOrd="1" destOrd="0" parTransId="{FCFE8A83-BCA6-4D6B-B869-8ADAC476D008}" sibTransId="{DC54597D-32DD-4A8C-B057-5F38BB2394E3}"/>
    <dgm:cxn modelId="{ED27324C-282F-40FF-8803-FA4E03E88B26}" type="presOf" srcId="{DC54597D-32DD-4A8C-B057-5F38BB2394E3}" destId="{FB8DA390-5611-4F4A-8AB0-11CFD95FFD0C}" srcOrd="0" destOrd="0" presId="urn:microsoft.com/office/officeart/2018/2/layout/IconCircleList"/>
    <dgm:cxn modelId="{FBAE2454-2CCC-4F83-8A3F-EE70A2F388A1}" type="presOf" srcId="{A611AA8A-0811-4C8C-8F20-2AEDDE5637D2}" destId="{73F2EB14-1386-45E1-BBB5-D81FDF9E18D7}" srcOrd="0" destOrd="0" presId="urn:microsoft.com/office/officeart/2018/2/layout/IconCircleList"/>
    <dgm:cxn modelId="{CB1330AA-7825-4BE0-A42B-B45C2A350B1E}" type="presOf" srcId="{26427EE0-CFA2-4AB0-AE90-3C04C0FDA33C}" destId="{0777AAFB-D67C-4211-A38B-1BA1FFAD4499}" srcOrd="0" destOrd="0" presId="urn:microsoft.com/office/officeart/2018/2/layout/IconCircleList"/>
    <dgm:cxn modelId="{1EB473AF-C0C8-44E9-8E90-F1A8300A22C0}" type="presOf" srcId="{9D2930C5-29BF-4660-9EC4-CA7AEBAC75C1}" destId="{26BFAEB0-474C-43E1-B4A6-168AC009DC00}" srcOrd="0" destOrd="0" presId="urn:microsoft.com/office/officeart/2018/2/layout/IconCircleList"/>
    <dgm:cxn modelId="{6C3748BB-792A-4D53-ADE9-2919F873B1AE}" srcId="{F13469F8-EE28-4C92-A8AE-0B64FE9A62F3}" destId="{2DCF3230-959E-4BF6-A904-9416A4F03F86}" srcOrd="2" destOrd="0" parTransId="{D77FFDCD-F3B9-4CF1-954A-1DCAF87D5E28}" sibTransId="{5E5504D0-5156-4B91-85FA-5D16CA705C2C}"/>
    <dgm:cxn modelId="{35B8C1E1-92CE-4482-A4BA-988B399ADA4D}" srcId="{F13469F8-EE28-4C92-A8AE-0B64FE9A62F3}" destId="{9D2930C5-29BF-4660-9EC4-CA7AEBAC75C1}" srcOrd="0" destOrd="0" parTransId="{C1BBEE15-4C70-49E3-98C2-E65F7EDB6BB1}" sibTransId="{A611AA8A-0811-4C8C-8F20-2AEDDE5637D2}"/>
    <dgm:cxn modelId="{7F6D7BF8-5705-471F-839C-503B0DCD1A87}" type="presOf" srcId="{5E5504D0-5156-4B91-85FA-5D16CA705C2C}" destId="{0FC8E063-BBBB-48FD-8F6C-46900B337F4F}" srcOrd="0" destOrd="0" presId="urn:microsoft.com/office/officeart/2018/2/layout/IconCircleList"/>
    <dgm:cxn modelId="{F4743CFE-ADC5-42BB-AD40-B220345B644E}" type="presOf" srcId="{D8174F9B-8534-4EFE-A44C-F610EC2B7DFC}" destId="{8893133F-6C6B-4A4A-83DB-AD9EA1562E2C}" srcOrd="0" destOrd="0" presId="urn:microsoft.com/office/officeart/2018/2/layout/IconCircleList"/>
    <dgm:cxn modelId="{1E5DA811-6942-4318-9A8E-4FDF4993C1BE}" type="presParOf" srcId="{9E794B9B-0037-48F0-87AE-5623CE199D73}" destId="{2130F5B8-EE78-4331-A48D-AC32B1B7B2AE}" srcOrd="0" destOrd="0" presId="urn:microsoft.com/office/officeart/2018/2/layout/IconCircleList"/>
    <dgm:cxn modelId="{F5298A60-C94F-48B9-AEA9-2006BDE56158}" type="presParOf" srcId="{2130F5B8-EE78-4331-A48D-AC32B1B7B2AE}" destId="{C7F6BCC5-84ED-42DE-9B25-1ABF4C1BEE02}" srcOrd="0" destOrd="0" presId="urn:microsoft.com/office/officeart/2018/2/layout/IconCircleList"/>
    <dgm:cxn modelId="{8F2419BE-E0CC-43BF-9F87-691DFC765BB0}" type="presParOf" srcId="{C7F6BCC5-84ED-42DE-9B25-1ABF4C1BEE02}" destId="{01989D1B-A877-41F9-8B4A-FCF7F745CF6D}" srcOrd="0" destOrd="0" presId="urn:microsoft.com/office/officeart/2018/2/layout/IconCircleList"/>
    <dgm:cxn modelId="{053573C3-30DD-43A2-847B-FCCF2CD1E0B5}" type="presParOf" srcId="{C7F6BCC5-84ED-42DE-9B25-1ABF4C1BEE02}" destId="{9BF1D83C-D216-47D2-9B57-674C2611812A}" srcOrd="1" destOrd="0" presId="urn:microsoft.com/office/officeart/2018/2/layout/IconCircleList"/>
    <dgm:cxn modelId="{62FBB4A3-145F-4F46-B0F2-3D7ED5AAA695}" type="presParOf" srcId="{C7F6BCC5-84ED-42DE-9B25-1ABF4C1BEE02}" destId="{A9CEB4A6-DC7F-46DD-B79F-0A9B768B2791}" srcOrd="2" destOrd="0" presId="urn:microsoft.com/office/officeart/2018/2/layout/IconCircleList"/>
    <dgm:cxn modelId="{47CB28D7-C799-4EF8-B869-795C4BDAC0EF}" type="presParOf" srcId="{C7F6BCC5-84ED-42DE-9B25-1ABF4C1BEE02}" destId="{26BFAEB0-474C-43E1-B4A6-168AC009DC00}" srcOrd="3" destOrd="0" presId="urn:microsoft.com/office/officeart/2018/2/layout/IconCircleList"/>
    <dgm:cxn modelId="{9A0DDD59-1CEA-4FBC-9BD5-255531B424F9}" type="presParOf" srcId="{2130F5B8-EE78-4331-A48D-AC32B1B7B2AE}" destId="{73F2EB14-1386-45E1-BBB5-D81FDF9E18D7}" srcOrd="1" destOrd="0" presId="urn:microsoft.com/office/officeart/2018/2/layout/IconCircleList"/>
    <dgm:cxn modelId="{CDAB2295-C952-45EB-ADEB-D0C1EB44C1F0}" type="presParOf" srcId="{2130F5B8-EE78-4331-A48D-AC32B1B7B2AE}" destId="{E8012A21-CAB2-46AA-9D4B-D72001C053DB}" srcOrd="2" destOrd="0" presId="urn:microsoft.com/office/officeart/2018/2/layout/IconCircleList"/>
    <dgm:cxn modelId="{3E287A74-34F3-45E0-8C0F-75BD2F9AF721}" type="presParOf" srcId="{E8012A21-CAB2-46AA-9D4B-D72001C053DB}" destId="{6C764424-804A-449D-A160-7A4443C86F3B}" srcOrd="0" destOrd="0" presId="urn:microsoft.com/office/officeart/2018/2/layout/IconCircleList"/>
    <dgm:cxn modelId="{4FCD9141-1F0F-49AE-9A32-A2D5348E4C01}" type="presParOf" srcId="{E8012A21-CAB2-46AA-9D4B-D72001C053DB}" destId="{1DDA77BE-EAFF-4E25-82A5-16C1507D019C}" srcOrd="1" destOrd="0" presId="urn:microsoft.com/office/officeart/2018/2/layout/IconCircleList"/>
    <dgm:cxn modelId="{9D941FC2-E972-43C8-B7BF-C702F2B0E9E3}" type="presParOf" srcId="{E8012A21-CAB2-46AA-9D4B-D72001C053DB}" destId="{7FD42FFD-0099-473C-BE2E-91C9295E6146}" srcOrd="2" destOrd="0" presId="urn:microsoft.com/office/officeart/2018/2/layout/IconCircleList"/>
    <dgm:cxn modelId="{3B244DDF-3CC2-4A7C-B80C-30D15CA8514E}" type="presParOf" srcId="{E8012A21-CAB2-46AA-9D4B-D72001C053DB}" destId="{8893133F-6C6B-4A4A-83DB-AD9EA1562E2C}" srcOrd="3" destOrd="0" presId="urn:microsoft.com/office/officeart/2018/2/layout/IconCircleList"/>
    <dgm:cxn modelId="{CD24D47A-96CC-4E0F-A3C5-F531586E73A7}" type="presParOf" srcId="{2130F5B8-EE78-4331-A48D-AC32B1B7B2AE}" destId="{FB8DA390-5611-4F4A-8AB0-11CFD95FFD0C}" srcOrd="3" destOrd="0" presId="urn:microsoft.com/office/officeart/2018/2/layout/IconCircleList"/>
    <dgm:cxn modelId="{E4635F63-6226-463C-8EAE-DA77F847689E}" type="presParOf" srcId="{2130F5B8-EE78-4331-A48D-AC32B1B7B2AE}" destId="{DA030B4B-89E4-4FA6-B8AC-820E3BCA09EE}" srcOrd="4" destOrd="0" presId="urn:microsoft.com/office/officeart/2018/2/layout/IconCircleList"/>
    <dgm:cxn modelId="{17984CA8-E7A3-415D-B549-AA552BFD5841}" type="presParOf" srcId="{DA030B4B-89E4-4FA6-B8AC-820E3BCA09EE}" destId="{73D11372-F320-4380-8AD5-EE9FFB6534F6}" srcOrd="0" destOrd="0" presId="urn:microsoft.com/office/officeart/2018/2/layout/IconCircleList"/>
    <dgm:cxn modelId="{7E166AEA-2E90-4638-A88E-7EDA74C71AB6}" type="presParOf" srcId="{DA030B4B-89E4-4FA6-B8AC-820E3BCA09EE}" destId="{1602FDB2-135C-488A-94B4-F11A249ADCB8}" srcOrd="1" destOrd="0" presId="urn:microsoft.com/office/officeart/2018/2/layout/IconCircleList"/>
    <dgm:cxn modelId="{FB0A034A-1695-4721-B957-9973BD0AACFC}" type="presParOf" srcId="{DA030B4B-89E4-4FA6-B8AC-820E3BCA09EE}" destId="{722D80BF-A8C6-4514-A838-7B866B011329}" srcOrd="2" destOrd="0" presId="urn:microsoft.com/office/officeart/2018/2/layout/IconCircleList"/>
    <dgm:cxn modelId="{C8CFE3CA-2E80-4721-B3D6-A9A5658BD428}" type="presParOf" srcId="{DA030B4B-89E4-4FA6-B8AC-820E3BCA09EE}" destId="{EB3D544A-A974-49AA-8F89-99AE40CF59E8}" srcOrd="3" destOrd="0" presId="urn:microsoft.com/office/officeart/2018/2/layout/IconCircleList"/>
    <dgm:cxn modelId="{EF8B2AA4-D8BA-47FC-A196-4EE993FB6652}" type="presParOf" srcId="{2130F5B8-EE78-4331-A48D-AC32B1B7B2AE}" destId="{0FC8E063-BBBB-48FD-8F6C-46900B337F4F}" srcOrd="5" destOrd="0" presId="urn:microsoft.com/office/officeart/2018/2/layout/IconCircleList"/>
    <dgm:cxn modelId="{8A9989DE-B0F4-43DD-9C99-411A9F98EE75}" type="presParOf" srcId="{2130F5B8-EE78-4331-A48D-AC32B1B7B2AE}" destId="{EB123920-85A9-4805-AB22-965505506AD3}" srcOrd="6" destOrd="0" presId="urn:microsoft.com/office/officeart/2018/2/layout/IconCircleList"/>
    <dgm:cxn modelId="{0ECB460A-1AD0-45B8-9271-D426B819EAC2}" type="presParOf" srcId="{EB123920-85A9-4805-AB22-965505506AD3}" destId="{2FF6B67C-0D0A-4F6C-B5B9-CE71706A42D6}" srcOrd="0" destOrd="0" presId="urn:microsoft.com/office/officeart/2018/2/layout/IconCircleList"/>
    <dgm:cxn modelId="{06F3101F-744F-442C-BF52-B422E30D7B02}" type="presParOf" srcId="{EB123920-85A9-4805-AB22-965505506AD3}" destId="{AD20A0DB-6ACC-4B65-A306-82EFF03D97B1}" srcOrd="1" destOrd="0" presId="urn:microsoft.com/office/officeart/2018/2/layout/IconCircleList"/>
    <dgm:cxn modelId="{34AFD6D1-20BF-4EC7-A9AC-57C802C5C071}" type="presParOf" srcId="{EB123920-85A9-4805-AB22-965505506AD3}" destId="{76C6C428-746E-4027-8079-8CFC2366723F}" srcOrd="2" destOrd="0" presId="urn:microsoft.com/office/officeart/2018/2/layout/IconCircleList"/>
    <dgm:cxn modelId="{76427582-D56A-4B56-905A-D17645FE6BF0}" type="presParOf" srcId="{EB123920-85A9-4805-AB22-965505506AD3}" destId="{0777AAFB-D67C-4211-A38B-1BA1FFAD449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FD18C46-B76B-4BC4-9BC3-B2B112498C1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8FCA7A6C-A4D6-4BE2-A374-6B48E5AC6AB4}">
      <dgm:prSet/>
      <dgm:spPr/>
      <dgm:t>
        <a:bodyPr/>
        <a:lstStyle/>
        <a:p>
          <a:r>
            <a:rPr lang="en-GB"/>
            <a:t>Teams Channel for online support over the summer</a:t>
          </a:r>
          <a:endParaRPr lang="en-US"/>
        </a:p>
      </dgm:t>
    </dgm:pt>
    <dgm:pt modelId="{43D77160-3EBF-41FD-BFBD-5E6AF5E48697}" type="parTrans" cxnId="{2346D85B-27FF-4DAF-AE87-FEB1ABAE48A4}">
      <dgm:prSet/>
      <dgm:spPr/>
      <dgm:t>
        <a:bodyPr/>
        <a:lstStyle/>
        <a:p>
          <a:endParaRPr lang="en-US"/>
        </a:p>
      </dgm:t>
    </dgm:pt>
    <dgm:pt modelId="{41725D4B-0E74-45E1-9734-44527A8D9189}" type="sibTrans" cxnId="{2346D85B-27FF-4DAF-AE87-FEB1ABAE48A4}">
      <dgm:prSet/>
      <dgm:spPr/>
      <dgm:t>
        <a:bodyPr/>
        <a:lstStyle/>
        <a:p>
          <a:endParaRPr lang="en-US"/>
        </a:p>
      </dgm:t>
    </dgm:pt>
    <dgm:pt modelId="{BBBD04BB-C8CC-4A80-8477-785B91585FDE}">
      <dgm:prSet/>
      <dgm:spPr/>
      <dgm:t>
        <a:bodyPr/>
        <a:lstStyle/>
        <a:p>
          <a:r>
            <a:rPr lang="en-GB"/>
            <a:t>One to one tutorials (online or in person)</a:t>
          </a:r>
          <a:endParaRPr lang="en-US"/>
        </a:p>
      </dgm:t>
    </dgm:pt>
    <dgm:pt modelId="{2F4F842E-915E-4D63-B4E9-7066761C21E4}" type="parTrans" cxnId="{A9B2EDBF-DEF8-40C2-BC07-9417BD1F55A3}">
      <dgm:prSet/>
      <dgm:spPr/>
      <dgm:t>
        <a:bodyPr/>
        <a:lstStyle/>
        <a:p>
          <a:endParaRPr lang="en-US"/>
        </a:p>
      </dgm:t>
    </dgm:pt>
    <dgm:pt modelId="{8244E819-1E39-4BDE-885F-79F110A99418}" type="sibTrans" cxnId="{A9B2EDBF-DEF8-40C2-BC07-9417BD1F55A3}">
      <dgm:prSet/>
      <dgm:spPr/>
      <dgm:t>
        <a:bodyPr/>
        <a:lstStyle/>
        <a:p>
          <a:endParaRPr lang="en-US"/>
        </a:p>
      </dgm:t>
    </dgm:pt>
    <dgm:pt modelId="{49C5E516-5C9E-43B1-BCEA-8C3F23EE0E21}">
      <dgm:prSet/>
      <dgm:spPr/>
      <dgm:t>
        <a:bodyPr/>
        <a:lstStyle/>
        <a:p>
          <a:r>
            <a:rPr lang="en-GB"/>
            <a:t>Optional online group tutorials </a:t>
          </a:r>
          <a:endParaRPr lang="en-US"/>
        </a:p>
      </dgm:t>
    </dgm:pt>
    <dgm:pt modelId="{8D2D68A2-9322-4445-97DC-2A7571F60FCA}" type="parTrans" cxnId="{F6DBF9CA-FCD9-4793-8E5C-125FE8C13DF3}">
      <dgm:prSet/>
      <dgm:spPr/>
      <dgm:t>
        <a:bodyPr/>
        <a:lstStyle/>
        <a:p>
          <a:endParaRPr lang="en-US"/>
        </a:p>
      </dgm:t>
    </dgm:pt>
    <dgm:pt modelId="{741DF593-4E16-4FC2-8EB4-889CF3D4BC1D}" type="sibTrans" cxnId="{F6DBF9CA-FCD9-4793-8E5C-125FE8C13DF3}">
      <dgm:prSet/>
      <dgm:spPr/>
      <dgm:t>
        <a:bodyPr/>
        <a:lstStyle/>
        <a:p>
          <a:endParaRPr lang="en-US"/>
        </a:p>
      </dgm:t>
    </dgm:pt>
    <dgm:pt modelId="{B1F59458-5502-4E7E-AE79-DF6E557C218E}">
      <dgm:prSet/>
      <dgm:spPr/>
      <dgm:t>
        <a:bodyPr/>
        <a:lstStyle/>
        <a:p>
          <a:r>
            <a:rPr lang="en-GB"/>
            <a:t>Optional group tutorial in immersive room</a:t>
          </a:r>
          <a:endParaRPr lang="en-US"/>
        </a:p>
      </dgm:t>
    </dgm:pt>
    <dgm:pt modelId="{950CF1A6-A2B3-421A-B7C7-52FE64CF0712}" type="parTrans" cxnId="{C5D31F50-92DF-4B29-987D-AEC15B4EE9D4}">
      <dgm:prSet/>
      <dgm:spPr/>
      <dgm:t>
        <a:bodyPr/>
        <a:lstStyle/>
        <a:p>
          <a:endParaRPr lang="en-US"/>
        </a:p>
      </dgm:t>
    </dgm:pt>
    <dgm:pt modelId="{A2C3A308-EB5F-4A7F-9581-84589A6B1DE5}" type="sibTrans" cxnId="{C5D31F50-92DF-4B29-987D-AEC15B4EE9D4}">
      <dgm:prSet/>
      <dgm:spPr/>
      <dgm:t>
        <a:bodyPr/>
        <a:lstStyle/>
        <a:p>
          <a:endParaRPr lang="en-US"/>
        </a:p>
      </dgm:t>
    </dgm:pt>
    <dgm:pt modelId="{C4A18BC1-C470-48F5-AD05-839F943159E7}">
      <dgm:prSet/>
      <dgm:spPr/>
      <dgm:t>
        <a:bodyPr/>
        <a:lstStyle/>
        <a:p>
          <a:r>
            <a:rPr lang="en-GB"/>
            <a:t>Driving Your Development introduction sessions – 06/05/26 and 13/05/26</a:t>
          </a:r>
          <a:endParaRPr lang="en-US"/>
        </a:p>
      </dgm:t>
    </dgm:pt>
    <dgm:pt modelId="{CD6C820C-C1A5-476E-A3A5-91ABAB0019B2}" type="parTrans" cxnId="{5EBEA58A-DBFD-436A-8D99-0B3505C3B525}">
      <dgm:prSet/>
      <dgm:spPr/>
      <dgm:t>
        <a:bodyPr/>
        <a:lstStyle/>
        <a:p>
          <a:endParaRPr lang="en-US"/>
        </a:p>
      </dgm:t>
    </dgm:pt>
    <dgm:pt modelId="{20E5C6E3-36C9-4752-9B3F-EC4A0D78DE35}" type="sibTrans" cxnId="{5EBEA58A-DBFD-436A-8D99-0B3505C3B525}">
      <dgm:prSet/>
      <dgm:spPr/>
      <dgm:t>
        <a:bodyPr/>
        <a:lstStyle/>
        <a:p>
          <a:endParaRPr lang="en-US"/>
        </a:p>
      </dgm:t>
    </dgm:pt>
    <dgm:pt modelId="{F097A78C-8473-4F62-A2CC-15EEA82A8CF5}" type="pres">
      <dgm:prSet presAssocID="{1FD18C46-B76B-4BC4-9BC3-B2B112498C19}" presName="root" presStyleCnt="0">
        <dgm:presLayoutVars>
          <dgm:dir/>
          <dgm:resizeHandles val="exact"/>
        </dgm:presLayoutVars>
      </dgm:prSet>
      <dgm:spPr/>
    </dgm:pt>
    <dgm:pt modelId="{E5C3DAA9-7B52-4EF3-AAE7-DCD69F88336B}" type="pres">
      <dgm:prSet presAssocID="{8FCA7A6C-A4D6-4BE2-A374-6B48E5AC6AB4}" presName="compNode" presStyleCnt="0"/>
      <dgm:spPr/>
    </dgm:pt>
    <dgm:pt modelId="{50AE07A2-BBEB-4F80-B947-637E7C8C9E8F}" type="pres">
      <dgm:prSet presAssocID="{8FCA7A6C-A4D6-4BE2-A374-6B48E5AC6AB4}" presName="bgRect" presStyleLbl="bgShp" presStyleIdx="0" presStyleCnt="5"/>
      <dgm:spPr/>
    </dgm:pt>
    <dgm:pt modelId="{04013C95-7664-4952-934C-5AD435AD0D79}" type="pres">
      <dgm:prSet presAssocID="{8FCA7A6C-A4D6-4BE2-A374-6B48E5AC6AB4}"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6C535754-6203-48E2-88CE-4C124E0FA888}" type="pres">
      <dgm:prSet presAssocID="{8FCA7A6C-A4D6-4BE2-A374-6B48E5AC6AB4}" presName="spaceRect" presStyleCnt="0"/>
      <dgm:spPr/>
    </dgm:pt>
    <dgm:pt modelId="{A957F5CC-588F-45C0-AD0E-7120BCCED2A2}" type="pres">
      <dgm:prSet presAssocID="{8FCA7A6C-A4D6-4BE2-A374-6B48E5AC6AB4}" presName="parTx" presStyleLbl="revTx" presStyleIdx="0" presStyleCnt="5">
        <dgm:presLayoutVars>
          <dgm:chMax val="0"/>
          <dgm:chPref val="0"/>
        </dgm:presLayoutVars>
      </dgm:prSet>
      <dgm:spPr/>
    </dgm:pt>
    <dgm:pt modelId="{6D98AD1B-5438-49DA-9A27-14E57EE1DCE1}" type="pres">
      <dgm:prSet presAssocID="{41725D4B-0E74-45E1-9734-44527A8D9189}" presName="sibTrans" presStyleCnt="0"/>
      <dgm:spPr/>
    </dgm:pt>
    <dgm:pt modelId="{8DBE0A26-FB3E-4476-8913-E0316C272B20}" type="pres">
      <dgm:prSet presAssocID="{BBBD04BB-C8CC-4A80-8477-785B91585FDE}" presName="compNode" presStyleCnt="0"/>
      <dgm:spPr/>
    </dgm:pt>
    <dgm:pt modelId="{7E21C025-59BA-4E55-9A17-6B7890629D68}" type="pres">
      <dgm:prSet presAssocID="{BBBD04BB-C8CC-4A80-8477-785B91585FDE}" presName="bgRect" presStyleLbl="bgShp" presStyleIdx="1" presStyleCnt="5"/>
      <dgm:spPr/>
    </dgm:pt>
    <dgm:pt modelId="{52B77FBC-E117-4BE4-81E1-DAE319992EC3}" type="pres">
      <dgm:prSet presAssocID="{BBBD04BB-C8CC-4A80-8477-785B91585FDE}"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7B20FF23-BD88-4505-B501-FFC1B47B81EE}" type="pres">
      <dgm:prSet presAssocID="{BBBD04BB-C8CC-4A80-8477-785B91585FDE}" presName="spaceRect" presStyleCnt="0"/>
      <dgm:spPr/>
    </dgm:pt>
    <dgm:pt modelId="{9977E1A2-08BC-4A1E-8DB5-D94C0254465E}" type="pres">
      <dgm:prSet presAssocID="{BBBD04BB-C8CC-4A80-8477-785B91585FDE}" presName="parTx" presStyleLbl="revTx" presStyleIdx="1" presStyleCnt="5">
        <dgm:presLayoutVars>
          <dgm:chMax val="0"/>
          <dgm:chPref val="0"/>
        </dgm:presLayoutVars>
      </dgm:prSet>
      <dgm:spPr/>
    </dgm:pt>
    <dgm:pt modelId="{9E9C1AAA-8DEE-496A-B9C5-F5CD9730850D}" type="pres">
      <dgm:prSet presAssocID="{8244E819-1E39-4BDE-885F-79F110A99418}" presName="sibTrans" presStyleCnt="0"/>
      <dgm:spPr/>
    </dgm:pt>
    <dgm:pt modelId="{E7C51318-4AF6-4047-8B3F-A22D792DA047}" type="pres">
      <dgm:prSet presAssocID="{49C5E516-5C9E-43B1-BCEA-8C3F23EE0E21}" presName="compNode" presStyleCnt="0"/>
      <dgm:spPr/>
    </dgm:pt>
    <dgm:pt modelId="{D84775F5-C834-46B1-A5C6-2842AEDB84F4}" type="pres">
      <dgm:prSet presAssocID="{49C5E516-5C9E-43B1-BCEA-8C3F23EE0E21}" presName="bgRect" presStyleLbl="bgShp" presStyleIdx="2" presStyleCnt="5"/>
      <dgm:spPr/>
    </dgm:pt>
    <dgm:pt modelId="{FBE03B96-2D2B-4A45-B04F-CE79917C7648}" type="pres">
      <dgm:prSet presAssocID="{49C5E516-5C9E-43B1-BCEA-8C3F23EE0E21}"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aptop"/>
        </a:ext>
      </dgm:extLst>
    </dgm:pt>
    <dgm:pt modelId="{BBF260E8-5D54-4C9E-A45E-D8A700EB2B81}" type="pres">
      <dgm:prSet presAssocID="{49C5E516-5C9E-43B1-BCEA-8C3F23EE0E21}" presName="spaceRect" presStyleCnt="0"/>
      <dgm:spPr/>
    </dgm:pt>
    <dgm:pt modelId="{2A4BF7A6-880F-4392-B5BC-9929C84C8251}" type="pres">
      <dgm:prSet presAssocID="{49C5E516-5C9E-43B1-BCEA-8C3F23EE0E21}" presName="parTx" presStyleLbl="revTx" presStyleIdx="2" presStyleCnt="5">
        <dgm:presLayoutVars>
          <dgm:chMax val="0"/>
          <dgm:chPref val="0"/>
        </dgm:presLayoutVars>
      </dgm:prSet>
      <dgm:spPr/>
    </dgm:pt>
    <dgm:pt modelId="{CCFBE18A-82C8-473B-9F19-EB98B228BDB3}" type="pres">
      <dgm:prSet presAssocID="{741DF593-4E16-4FC2-8EB4-889CF3D4BC1D}" presName="sibTrans" presStyleCnt="0"/>
      <dgm:spPr/>
    </dgm:pt>
    <dgm:pt modelId="{B94EB19D-76E6-4022-8EC8-9EBDC3C634EE}" type="pres">
      <dgm:prSet presAssocID="{B1F59458-5502-4E7E-AE79-DF6E557C218E}" presName="compNode" presStyleCnt="0"/>
      <dgm:spPr/>
    </dgm:pt>
    <dgm:pt modelId="{621A88D9-DBF2-46ED-96E1-5AB2F4337593}" type="pres">
      <dgm:prSet presAssocID="{B1F59458-5502-4E7E-AE79-DF6E557C218E}" presName="bgRect" presStyleLbl="bgShp" presStyleIdx="3" presStyleCnt="5"/>
      <dgm:spPr/>
    </dgm:pt>
    <dgm:pt modelId="{C6B59F9D-33D6-4C81-B439-28E7D1E437A3}" type="pres">
      <dgm:prSet presAssocID="{B1F59458-5502-4E7E-AE79-DF6E557C218E}"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9679CDB0-3604-4F2D-92B0-E3E0924B42D5}" type="pres">
      <dgm:prSet presAssocID="{B1F59458-5502-4E7E-AE79-DF6E557C218E}" presName="spaceRect" presStyleCnt="0"/>
      <dgm:spPr/>
    </dgm:pt>
    <dgm:pt modelId="{654A5392-2F30-44F5-8991-B78CC459B85E}" type="pres">
      <dgm:prSet presAssocID="{B1F59458-5502-4E7E-AE79-DF6E557C218E}" presName="parTx" presStyleLbl="revTx" presStyleIdx="3" presStyleCnt="5">
        <dgm:presLayoutVars>
          <dgm:chMax val="0"/>
          <dgm:chPref val="0"/>
        </dgm:presLayoutVars>
      </dgm:prSet>
      <dgm:spPr/>
    </dgm:pt>
    <dgm:pt modelId="{8EAC92A6-37CD-447E-879C-ED3D25AA89F9}" type="pres">
      <dgm:prSet presAssocID="{A2C3A308-EB5F-4A7F-9581-84589A6B1DE5}" presName="sibTrans" presStyleCnt="0"/>
      <dgm:spPr/>
    </dgm:pt>
    <dgm:pt modelId="{E8DFD454-03CD-45BA-B47E-228459F58D31}" type="pres">
      <dgm:prSet presAssocID="{C4A18BC1-C470-48F5-AD05-839F943159E7}" presName="compNode" presStyleCnt="0"/>
      <dgm:spPr/>
    </dgm:pt>
    <dgm:pt modelId="{5C0DCF5F-7C55-46B0-A1D9-2A74A8C3ADC1}" type="pres">
      <dgm:prSet presAssocID="{C4A18BC1-C470-48F5-AD05-839F943159E7}" presName="bgRect" presStyleLbl="bgShp" presStyleIdx="4" presStyleCnt="5"/>
      <dgm:spPr/>
    </dgm:pt>
    <dgm:pt modelId="{D9CC17E2-1288-4F92-BFA2-50F9A3FB45B9}" type="pres">
      <dgm:prSet presAssocID="{C4A18BC1-C470-48F5-AD05-839F943159E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Factory"/>
        </a:ext>
      </dgm:extLst>
    </dgm:pt>
    <dgm:pt modelId="{1A06DC79-D402-4C32-9E06-7D8BBBC7D10B}" type="pres">
      <dgm:prSet presAssocID="{C4A18BC1-C470-48F5-AD05-839F943159E7}" presName="spaceRect" presStyleCnt="0"/>
      <dgm:spPr/>
    </dgm:pt>
    <dgm:pt modelId="{BA1E2FD7-8183-4190-94C5-41DC14149B01}" type="pres">
      <dgm:prSet presAssocID="{C4A18BC1-C470-48F5-AD05-839F943159E7}" presName="parTx" presStyleLbl="revTx" presStyleIdx="4" presStyleCnt="5">
        <dgm:presLayoutVars>
          <dgm:chMax val="0"/>
          <dgm:chPref val="0"/>
        </dgm:presLayoutVars>
      </dgm:prSet>
      <dgm:spPr/>
    </dgm:pt>
  </dgm:ptLst>
  <dgm:cxnLst>
    <dgm:cxn modelId="{F5A61100-BC92-4B48-B7D5-3ECAF928EEAE}" type="presOf" srcId="{B1F59458-5502-4E7E-AE79-DF6E557C218E}" destId="{654A5392-2F30-44F5-8991-B78CC459B85E}" srcOrd="0" destOrd="0" presId="urn:microsoft.com/office/officeart/2018/2/layout/IconVerticalSolidList"/>
    <dgm:cxn modelId="{F865C43D-C7E1-4350-8673-BD9C0ECEE649}" type="presOf" srcId="{1FD18C46-B76B-4BC4-9BC3-B2B112498C19}" destId="{F097A78C-8473-4F62-A2CC-15EEA82A8CF5}" srcOrd="0" destOrd="0" presId="urn:microsoft.com/office/officeart/2018/2/layout/IconVerticalSolidList"/>
    <dgm:cxn modelId="{2346D85B-27FF-4DAF-AE87-FEB1ABAE48A4}" srcId="{1FD18C46-B76B-4BC4-9BC3-B2B112498C19}" destId="{8FCA7A6C-A4D6-4BE2-A374-6B48E5AC6AB4}" srcOrd="0" destOrd="0" parTransId="{43D77160-3EBF-41FD-BFBD-5E6AF5E48697}" sibTransId="{41725D4B-0E74-45E1-9734-44527A8D9189}"/>
    <dgm:cxn modelId="{3F4CF343-AB9E-4F76-8F81-D408A9B14F1A}" type="presOf" srcId="{BBBD04BB-C8CC-4A80-8477-785B91585FDE}" destId="{9977E1A2-08BC-4A1E-8DB5-D94C0254465E}" srcOrd="0" destOrd="0" presId="urn:microsoft.com/office/officeart/2018/2/layout/IconVerticalSolidList"/>
    <dgm:cxn modelId="{C5D31F50-92DF-4B29-987D-AEC15B4EE9D4}" srcId="{1FD18C46-B76B-4BC4-9BC3-B2B112498C19}" destId="{B1F59458-5502-4E7E-AE79-DF6E557C218E}" srcOrd="3" destOrd="0" parTransId="{950CF1A6-A2B3-421A-B7C7-52FE64CF0712}" sibTransId="{A2C3A308-EB5F-4A7F-9581-84589A6B1DE5}"/>
    <dgm:cxn modelId="{D0817D8A-8599-4689-B326-34D79B8DD1DA}" type="presOf" srcId="{49C5E516-5C9E-43B1-BCEA-8C3F23EE0E21}" destId="{2A4BF7A6-880F-4392-B5BC-9929C84C8251}" srcOrd="0" destOrd="0" presId="urn:microsoft.com/office/officeart/2018/2/layout/IconVerticalSolidList"/>
    <dgm:cxn modelId="{5EBEA58A-DBFD-436A-8D99-0B3505C3B525}" srcId="{1FD18C46-B76B-4BC4-9BC3-B2B112498C19}" destId="{C4A18BC1-C470-48F5-AD05-839F943159E7}" srcOrd="4" destOrd="0" parTransId="{CD6C820C-C1A5-476E-A3A5-91ABAB0019B2}" sibTransId="{20E5C6E3-36C9-4752-9B3F-EC4A0D78DE35}"/>
    <dgm:cxn modelId="{AEE3D1A5-DD38-428F-A004-721D4D9C5118}" type="presOf" srcId="{8FCA7A6C-A4D6-4BE2-A374-6B48E5AC6AB4}" destId="{A957F5CC-588F-45C0-AD0E-7120BCCED2A2}" srcOrd="0" destOrd="0" presId="urn:microsoft.com/office/officeart/2018/2/layout/IconVerticalSolidList"/>
    <dgm:cxn modelId="{A9B2EDBF-DEF8-40C2-BC07-9417BD1F55A3}" srcId="{1FD18C46-B76B-4BC4-9BC3-B2B112498C19}" destId="{BBBD04BB-C8CC-4A80-8477-785B91585FDE}" srcOrd="1" destOrd="0" parTransId="{2F4F842E-915E-4D63-B4E9-7066761C21E4}" sibTransId="{8244E819-1E39-4BDE-885F-79F110A99418}"/>
    <dgm:cxn modelId="{F6DBF9CA-FCD9-4793-8E5C-125FE8C13DF3}" srcId="{1FD18C46-B76B-4BC4-9BC3-B2B112498C19}" destId="{49C5E516-5C9E-43B1-BCEA-8C3F23EE0E21}" srcOrd="2" destOrd="0" parTransId="{8D2D68A2-9322-4445-97DC-2A7571F60FCA}" sibTransId="{741DF593-4E16-4FC2-8EB4-889CF3D4BC1D}"/>
    <dgm:cxn modelId="{AAAEFDDF-C48B-4824-B3F1-20F647A11F5B}" type="presOf" srcId="{C4A18BC1-C470-48F5-AD05-839F943159E7}" destId="{BA1E2FD7-8183-4190-94C5-41DC14149B01}" srcOrd="0" destOrd="0" presId="urn:microsoft.com/office/officeart/2018/2/layout/IconVerticalSolidList"/>
    <dgm:cxn modelId="{7D20820F-659C-4F2F-B4E4-2B913A17103B}" type="presParOf" srcId="{F097A78C-8473-4F62-A2CC-15EEA82A8CF5}" destId="{E5C3DAA9-7B52-4EF3-AAE7-DCD69F88336B}" srcOrd="0" destOrd="0" presId="urn:microsoft.com/office/officeart/2018/2/layout/IconVerticalSolidList"/>
    <dgm:cxn modelId="{8B2C0FF5-C770-47F7-95D8-DE45CFF0F9E4}" type="presParOf" srcId="{E5C3DAA9-7B52-4EF3-AAE7-DCD69F88336B}" destId="{50AE07A2-BBEB-4F80-B947-637E7C8C9E8F}" srcOrd="0" destOrd="0" presId="urn:microsoft.com/office/officeart/2018/2/layout/IconVerticalSolidList"/>
    <dgm:cxn modelId="{7D268D95-70E4-4AB0-B998-49AECC1F7979}" type="presParOf" srcId="{E5C3DAA9-7B52-4EF3-AAE7-DCD69F88336B}" destId="{04013C95-7664-4952-934C-5AD435AD0D79}" srcOrd="1" destOrd="0" presId="urn:microsoft.com/office/officeart/2018/2/layout/IconVerticalSolidList"/>
    <dgm:cxn modelId="{9A7B0780-DE44-4C8C-BAB3-BD915778754B}" type="presParOf" srcId="{E5C3DAA9-7B52-4EF3-AAE7-DCD69F88336B}" destId="{6C535754-6203-48E2-88CE-4C124E0FA888}" srcOrd="2" destOrd="0" presId="urn:microsoft.com/office/officeart/2018/2/layout/IconVerticalSolidList"/>
    <dgm:cxn modelId="{709CF81A-3F80-49F4-B4EA-B1386CCFBFE2}" type="presParOf" srcId="{E5C3DAA9-7B52-4EF3-AAE7-DCD69F88336B}" destId="{A957F5CC-588F-45C0-AD0E-7120BCCED2A2}" srcOrd="3" destOrd="0" presId="urn:microsoft.com/office/officeart/2018/2/layout/IconVerticalSolidList"/>
    <dgm:cxn modelId="{B70983D3-1363-4770-A425-787427856316}" type="presParOf" srcId="{F097A78C-8473-4F62-A2CC-15EEA82A8CF5}" destId="{6D98AD1B-5438-49DA-9A27-14E57EE1DCE1}" srcOrd="1" destOrd="0" presId="urn:microsoft.com/office/officeart/2018/2/layout/IconVerticalSolidList"/>
    <dgm:cxn modelId="{2B5BC058-7B8D-4E09-A6B0-E45C6B3AACE2}" type="presParOf" srcId="{F097A78C-8473-4F62-A2CC-15EEA82A8CF5}" destId="{8DBE0A26-FB3E-4476-8913-E0316C272B20}" srcOrd="2" destOrd="0" presId="urn:microsoft.com/office/officeart/2018/2/layout/IconVerticalSolidList"/>
    <dgm:cxn modelId="{5A366CE5-4082-47EC-8874-BB84765A8DA0}" type="presParOf" srcId="{8DBE0A26-FB3E-4476-8913-E0316C272B20}" destId="{7E21C025-59BA-4E55-9A17-6B7890629D68}" srcOrd="0" destOrd="0" presId="urn:microsoft.com/office/officeart/2018/2/layout/IconVerticalSolidList"/>
    <dgm:cxn modelId="{FD9D779A-BE8A-4958-A4D9-1CE18A1CF4E7}" type="presParOf" srcId="{8DBE0A26-FB3E-4476-8913-E0316C272B20}" destId="{52B77FBC-E117-4BE4-81E1-DAE319992EC3}" srcOrd="1" destOrd="0" presId="urn:microsoft.com/office/officeart/2018/2/layout/IconVerticalSolidList"/>
    <dgm:cxn modelId="{F2AC66C1-BA14-48C0-8FCB-ACB56D602EE1}" type="presParOf" srcId="{8DBE0A26-FB3E-4476-8913-E0316C272B20}" destId="{7B20FF23-BD88-4505-B501-FFC1B47B81EE}" srcOrd="2" destOrd="0" presId="urn:microsoft.com/office/officeart/2018/2/layout/IconVerticalSolidList"/>
    <dgm:cxn modelId="{9229C428-BFE9-4051-90A1-9AE0DFDF14F3}" type="presParOf" srcId="{8DBE0A26-FB3E-4476-8913-E0316C272B20}" destId="{9977E1A2-08BC-4A1E-8DB5-D94C0254465E}" srcOrd="3" destOrd="0" presId="urn:microsoft.com/office/officeart/2018/2/layout/IconVerticalSolidList"/>
    <dgm:cxn modelId="{35E08A2A-1CDC-4B36-97F3-A3F932D6067F}" type="presParOf" srcId="{F097A78C-8473-4F62-A2CC-15EEA82A8CF5}" destId="{9E9C1AAA-8DEE-496A-B9C5-F5CD9730850D}" srcOrd="3" destOrd="0" presId="urn:microsoft.com/office/officeart/2018/2/layout/IconVerticalSolidList"/>
    <dgm:cxn modelId="{7B3B5D25-864C-41F6-A38A-9B326BA02ED2}" type="presParOf" srcId="{F097A78C-8473-4F62-A2CC-15EEA82A8CF5}" destId="{E7C51318-4AF6-4047-8B3F-A22D792DA047}" srcOrd="4" destOrd="0" presId="urn:microsoft.com/office/officeart/2018/2/layout/IconVerticalSolidList"/>
    <dgm:cxn modelId="{32723E14-9C58-4481-8651-A0C39386EC04}" type="presParOf" srcId="{E7C51318-4AF6-4047-8B3F-A22D792DA047}" destId="{D84775F5-C834-46B1-A5C6-2842AEDB84F4}" srcOrd="0" destOrd="0" presId="urn:microsoft.com/office/officeart/2018/2/layout/IconVerticalSolidList"/>
    <dgm:cxn modelId="{202C805D-762B-445D-A6E1-42AE6DC4763A}" type="presParOf" srcId="{E7C51318-4AF6-4047-8B3F-A22D792DA047}" destId="{FBE03B96-2D2B-4A45-B04F-CE79917C7648}" srcOrd="1" destOrd="0" presId="urn:microsoft.com/office/officeart/2018/2/layout/IconVerticalSolidList"/>
    <dgm:cxn modelId="{AD611421-B406-4571-BF12-48B6A0A37DA8}" type="presParOf" srcId="{E7C51318-4AF6-4047-8B3F-A22D792DA047}" destId="{BBF260E8-5D54-4C9E-A45E-D8A700EB2B81}" srcOrd="2" destOrd="0" presId="urn:microsoft.com/office/officeart/2018/2/layout/IconVerticalSolidList"/>
    <dgm:cxn modelId="{41C7BBA1-E03E-45A1-8030-DBA8FBA5C59E}" type="presParOf" srcId="{E7C51318-4AF6-4047-8B3F-A22D792DA047}" destId="{2A4BF7A6-880F-4392-B5BC-9929C84C8251}" srcOrd="3" destOrd="0" presId="urn:microsoft.com/office/officeart/2018/2/layout/IconVerticalSolidList"/>
    <dgm:cxn modelId="{A9081D37-B802-43FC-B1D9-0FD2E9AB2CD5}" type="presParOf" srcId="{F097A78C-8473-4F62-A2CC-15EEA82A8CF5}" destId="{CCFBE18A-82C8-473B-9F19-EB98B228BDB3}" srcOrd="5" destOrd="0" presId="urn:microsoft.com/office/officeart/2018/2/layout/IconVerticalSolidList"/>
    <dgm:cxn modelId="{5FBD6FD9-4B84-43C0-88CF-5C7491926E0D}" type="presParOf" srcId="{F097A78C-8473-4F62-A2CC-15EEA82A8CF5}" destId="{B94EB19D-76E6-4022-8EC8-9EBDC3C634EE}" srcOrd="6" destOrd="0" presId="urn:microsoft.com/office/officeart/2018/2/layout/IconVerticalSolidList"/>
    <dgm:cxn modelId="{0C00FA5D-B7A8-4EEC-89A4-CC7420F2561D}" type="presParOf" srcId="{B94EB19D-76E6-4022-8EC8-9EBDC3C634EE}" destId="{621A88D9-DBF2-46ED-96E1-5AB2F4337593}" srcOrd="0" destOrd="0" presId="urn:microsoft.com/office/officeart/2018/2/layout/IconVerticalSolidList"/>
    <dgm:cxn modelId="{91BAD75E-7DF2-4AB1-8960-6B9537DF8C8D}" type="presParOf" srcId="{B94EB19D-76E6-4022-8EC8-9EBDC3C634EE}" destId="{C6B59F9D-33D6-4C81-B439-28E7D1E437A3}" srcOrd="1" destOrd="0" presId="urn:microsoft.com/office/officeart/2018/2/layout/IconVerticalSolidList"/>
    <dgm:cxn modelId="{44856B1E-6F1A-434E-8A68-E3406E8F37E8}" type="presParOf" srcId="{B94EB19D-76E6-4022-8EC8-9EBDC3C634EE}" destId="{9679CDB0-3604-4F2D-92B0-E3E0924B42D5}" srcOrd="2" destOrd="0" presId="urn:microsoft.com/office/officeart/2018/2/layout/IconVerticalSolidList"/>
    <dgm:cxn modelId="{2628E2A2-0635-4B8D-8412-429F6D1E7D6B}" type="presParOf" srcId="{B94EB19D-76E6-4022-8EC8-9EBDC3C634EE}" destId="{654A5392-2F30-44F5-8991-B78CC459B85E}" srcOrd="3" destOrd="0" presId="urn:microsoft.com/office/officeart/2018/2/layout/IconVerticalSolidList"/>
    <dgm:cxn modelId="{B81008DA-EA91-4110-9473-0953ED5453BF}" type="presParOf" srcId="{F097A78C-8473-4F62-A2CC-15EEA82A8CF5}" destId="{8EAC92A6-37CD-447E-879C-ED3D25AA89F9}" srcOrd="7" destOrd="0" presId="urn:microsoft.com/office/officeart/2018/2/layout/IconVerticalSolidList"/>
    <dgm:cxn modelId="{D3439AD0-FBEA-4368-B15D-5E81EF9820EE}" type="presParOf" srcId="{F097A78C-8473-4F62-A2CC-15EEA82A8CF5}" destId="{E8DFD454-03CD-45BA-B47E-228459F58D31}" srcOrd="8" destOrd="0" presId="urn:microsoft.com/office/officeart/2018/2/layout/IconVerticalSolidList"/>
    <dgm:cxn modelId="{55898EE6-889D-4B75-877C-B1CA53CF3CE8}" type="presParOf" srcId="{E8DFD454-03CD-45BA-B47E-228459F58D31}" destId="{5C0DCF5F-7C55-46B0-A1D9-2A74A8C3ADC1}" srcOrd="0" destOrd="0" presId="urn:microsoft.com/office/officeart/2018/2/layout/IconVerticalSolidList"/>
    <dgm:cxn modelId="{5F95BC53-8C4E-43EF-BE05-3DCC800763ED}" type="presParOf" srcId="{E8DFD454-03CD-45BA-B47E-228459F58D31}" destId="{D9CC17E2-1288-4F92-BFA2-50F9A3FB45B9}" srcOrd="1" destOrd="0" presId="urn:microsoft.com/office/officeart/2018/2/layout/IconVerticalSolidList"/>
    <dgm:cxn modelId="{96AFF2A0-EB0A-4DB9-BE42-4517AE2D75DA}" type="presParOf" srcId="{E8DFD454-03CD-45BA-B47E-228459F58D31}" destId="{1A06DC79-D402-4C32-9E06-7D8BBBC7D10B}" srcOrd="2" destOrd="0" presId="urn:microsoft.com/office/officeart/2018/2/layout/IconVerticalSolidList"/>
    <dgm:cxn modelId="{4EBF3D62-A4B5-4857-96AE-3CBEB0AEE7D6}" type="presParOf" srcId="{E8DFD454-03CD-45BA-B47E-228459F58D31}" destId="{BA1E2FD7-8183-4190-94C5-41DC14149B0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11A433-093F-4D36-B2D2-7C413878F2B2}">
      <dsp:nvSpPr>
        <dsp:cNvPr id="0" name=""/>
        <dsp:cNvSpPr/>
      </dsp:nvSpPr>
      <dsp:spPr>
        <a:xfrm>
          <a:off x="0" y="707092"/>
          <a:ext cx="10515600" cy="1305401"/>
        </a:xfrm>
        <a:prstGeom prst="roundRect">
          <a:avLst>
            <a:gd name="adj" fmla="val 10000"/>
          </a:avLst>
        </a:prstGeom>
        <a:solidFill>
          <a:schemeClr val="accent2">
            <a:lumMod val="40000"/>
            <a:lumOff val="60000"/>
          </a:schemeClr>
        </a:solidFill>
        <a:ln>
          <a:noFill/>
        </a:ln>
        <a:effectLst/>
      </dsp:spPr>
      <dsp:style>
        <a:lnRef idx="0">
          <a:scrgbClr r="0" g="0" b="0"/>
        </a:lnRef>
        <a:fillRef idx="1">
          <a:scrgbClr r="0" g="0" b="0"/>
        </a:fillRef>
        <a:effectRef idx="0">
          <a:scrgbClr r="0" g="0" b="0"/>
        </a:effectRef>
        <a:fontRef idx="minor"/>
      </dsp:style>
    </dsp:sp>
    <dsp:sp modelId="{66FE851C-AF3E-4863-9AFD-2AA1118F46BD}">
      <dsp:nvSpPr>
        <dsp:cNvPr id="0" name=""/>
        <dsp:cNvSpPr/>
      </dsp:nvSpPr>
      <dsp:spPr>
        <a:xfrm>
          <a:off x="394883" y="1000807"/>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71BD77-A639-4CA8-A49D-ACBF3AC9752E}">
      <dsp:nvSpPr>
        <dsp:cNvPr id="0" name=""/>
        <dsp:cNvSpPr/>
      </dsp:nvSpPr>
      <dsp:spPr>
        <a:xfrm>
          <a:off x="1507738" y="707092"/>
          <a:ext cx="4732020"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89000">
            <a:lnSpc>
              <a:spcPct val="100000"/>
            </a:lnSpc>
            <a:spcBef>
              <a:spcPct val="0"/>
            </a:spcBef>
            <a:spcAft>
              <a:spcPct val="35000"/>
            </a:spcAft>
            <a:buNone/>
          </a:pPr>
          <a:r>
            <a:rPr lang="en-GB" sz="2000" kern="1200" dirty="0"/>
            <a:t>The Kubler-Ross model can help leaders understand and navigate employee reactions during change processes such as:</a:t>
          </a:r>
          <a:endParaRPr lang="en-US" sz="2000" kern="1200" dirty="0"/>
        </a:p>
      </dsp:txBody>
      <dsp:txXfrm>
        <a:off x="1507738" y="707092"/>
        <a:ext cx="4732020" cy="1305401"/>
      </dsp:txXfrm>
    </dsp:sp>
    <dsp:sp modelId="{012004B4-5EE2-46B2-9C06-2193EC8100EF}">
      <dsp:nvSpPr>
        <dsp:cNvPr id="0" name=""/>
        <dsp:cNvSpPr/>
      </dsp:nvSpPr>
      <dsp:spPr>
        <a:xfrm>
          <a:off x="6239758" y="707092"/>
          <a:ext cx="427584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577850">
            <a:lnSpc>
              <a:spcPct val="100000"/>
            </a:lnSpc>
            <a:spcBef>
              <a:spcPct val="0"/>
            </a:spcBef>
            <a:spcAft>
              <a:spcPct val="35000"/>
            </a:spcAft>
            <a:buNone/>
          </a:pPr>
          <a:r>
            <a:rPr lang="en-GB" sz="1300" kern="1200"/>
            <a:t>Redundancy</a:t>
          </a:r>
          <a:endParaRPr lang="en-US" sz="1300" kern="1200"/>
        </a:p>
        <a:p>
          <a:pPr marL="0" lvl="0" indent="0" algn="l" defTabSz="577850">
            <a:lnSpc>
              <a:spcPct val="100000"/>
            </a:lnSpc>
            <a:spcBef>
              <a:spcPct val="0"/>
            </a:spcBef>
            <a:spcAft>
              <a:spcPct val="35000"/>
            </a:spcAft>
            <a:buNone/>
          </a:pPr>
          <a:r>
            <a:rPr lang="en-GB" sz="1300" kern="1200"/>
            <a:t>Restructuring </a:t>
          </a:r>
          <a:endParaRPr lang="en-US" sz="1300" kern="1200"/>
        </a:p>
        <a:p>
          <a:pPr marL="0" lvl="0" indent="0" algn="l" defTabSz="577850">
            <a:lnSpc>
              <a:spcPct val="100000"/>
            </a:lnSpc>
            <a:spcBef>
              <a:spcPct val="0"/>
            </a:spcBef>
            <a:spcAft>
              <a:spcPct val="35000"/>
            </a:spcAft>
            <a:buNone/>
          </a:pPr>
          <a:r>
            <a:rPr lang="en-GB" sz="1300" kern="1200"/>
            <a:t>Major policy changes</a:t>
          </a:r>
          <a:endParaRPr lang="en-US" sz="1300" kern="1200"/>
        </a:p>
        <a:p>
          <a:pPr marL="0" lvl="0" indent="0" algn="l" defTabSz="577850">
            <a:lnSpc>
              <a:spcPct val="100000"/>
            </a:lnSpc>
            <a:spcBef>
              <a:spcPct val="0"/>
            </a:spcBef>
            <a:spcAft>
              <a:spcPct val="35000"/>
            </a:spcAft>
            <a:buNone/>
          </a:pPr>
          <a:r>
            <a:rPr lang="en-GB" sz="1300" kern="1200"/>
            <a:t>Mergers and acquisitions</a:t>
          </a:r>
          <a:endParaRPr lang="en-US" sz="1300" kern="1200"/>
        </a:p>
      </dsp:txBody>
      <dsp:txXfrm>
        <a:off x="6239758" y="707092"/>
        <a:ext cx="4275841" cy="1305401"/>
      </dsp:txXfrm>
    </dsp:sp>
    <dsp:sp modelId="{1BFA019E-DFCC-4E3D-A79F-7EDA868C19A4}">
      <dsp:nvSpPr>
        <dsp:cNvPr id="0" name=""/>
        <dsp:cNvSpPr/>
      </dsp:nvSpPr>
      <dsp:spPr>
        <a:xfrm>
          <a:off x="0" y="2338844"/>
          <a:ext cx="10515600" cy="1305401"/>
        </a:xfrm>
        <a:prstGeom prst="roundRect">
          <a:avLst>
            <a:gd name="adj" fmla="val 10000"/>
          </a:avLst>
        </a:prstGeom>
        <a:solidFill>
          <a:schemeClr val="accent2">
            <a:lumMod val="40000"/>
            <a:lumOff val="60000"/>
          </a:schemeClr>
        </a:solidFill>
        <a:ln>
          <a:noFill/>
        </a:ln>
        <a:effectLst/>
      </dsp:spPr>
      <dsp:style>
        <a:lnRef idx="0">
          <a:scrgbClr r="0" g="0" b="0"/>
        </a:lnRef>
        <a:fillRef idx="1">
          <a:scrgbClr r="0" g="0" b="0"/>
        </a:fillRef>
        <a:effectRef idx="0">
          <a:scrgbClr r="0" g="0" b="0"/>
        </a:effectRef>
        <a:fontRef idx="minor"/>
      </dsp:style>
    </dsp:sp>
    <dsp:sp modelId="{840113CC-9953-4C3A-94F9-D352B4CB0A2D}">
      <dsp:nvSpPr>
        <dsp:cNvPr id="0" name=""/>
        <dsp:cNvSpPr/>
      </dsp:nvSpPr>
      <dsp:spPr>
        <a:xfrm>
          <a:off x="394883" y="2632559"/>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C936A4-543C-4E7C-95E1-C5AF47A13362}">
      <dsp:nvSpPr>
        <dsp:cNvPr id="0" name=""/>
        <dsp:cNvSpPr/>
      </dsp:nvSpPr>
      <dsp:spPr>
        <a:xfrm>
          <a:off x="1507738" y="2338844"/>
          <a:ext cx="4732020"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89000">
            <a:lnSpc>
              <a:spcPct val="100000"/>
            </a:lnSpc>
            <a:spcBef>
              <a:spcPct val="0"/>
            </a:spcBef>
            <a:spcAft>
              <a:spcPct val="35000"/>
            </a:spcAft>
            <a:buNone/>
          </a:pPr>
          <a:r>
            <a:rPr lang="en-GB" sz="2000" kern="1200"/>
            <a:t>By recognising the emotional stages employees may go through, leaders can:</a:t>
          </a:r>
          <a:endParaRPr lang="en-US" sz="2000" kern="1200"/>
        </a:p>
      </dsp:txBody>
      <dsp:txXfrm>
        <a:off x="1507738" y="2338844"/>
        <a:ext cx="4732020" cy="1305401"/>
      </dsp:txXfrm>
    </dsp:sp>
    <dsp:sp modelId="{089AAD2E-90CA-409D-A59A-B93103C6BE57}">
      <dsp:nvSpPr>
        <dsp:cNvPr id="0" name=""/>
        <dsp:cNvSpPr/>
      </dsp:nvSpPr>
      <dsp:spPr>
        <a:xfrm>
          <a:off x="6239758" y="2338844"/>
          <a:ext cx="427584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577850">
            <a:lnSpc>
              <a:spcPct val="100000"/>
            </a:lnSpc>
            <a:spcBef>
              <a:spcPct val="0"/>
            </a:spcBef>
            <a:spcAft>
              <a:spcPct val="35000"/>
            </a:spcAft>
            <a:buNone/>
          </a:pPr>
          <a:r>
            <a:rPr lang="en-GB" sz="1300" kern="1200" dirty="0"/>
            <a:t>Plan targeted support based on employees’ emotional stage</a:t>
          </a:r>
          <a:endParaRPr lang="en-US" sz="1300" kern="1200" dirty="0"/>
        </a:p>
        <a:p>
          <a:pPr marL="0" lvl="0" indent="0" algn="l" defTabSz="577850">
            <a:lnSpc>
              <a:spcPct val="100000"/>
            </a:lnSpc>
            <a:spcBef>
              <a:spcPct val="0"/>
            </a:spcBef>
            <a:spcAft>
              <a:spcPct val="35000"/>
            </a:spcAft>
            <a:buNone/>
          </a:pPr>
          <a:r>
            <a:rPr lang="en-GB" sz="1300" kern="1200"/>
            <a:t>Anticipate reactions and deliver empathetic messaging</a:t>
          </a:r>
          <a:endParaRPr lang="en-US" sz="1300" kern="1200"/>
        </a:p>
        <a:p>
          <a:pPr marL="0" lvl="0" indent="0" algn="l" defTabSz="577850">
            <a:lnSpc>
              <a:spcPct val="100000"/>
            </a:lnSpc>
            <a:spcBef>
              <a:spcPct val="0"/>
            </a:spcBef>
            <a:spcAft>
              <a:spcPct val="35000"/>
            </a:spcAft>
            <a:buNone/>
          </a:pPr>
          <a:r>
            <a:rPr lang="en-GB" sz="1300" kern="1200"/>
            <a:t>Identify and remove barriers to change adoption</a:t>
          </a:r>
          <a:endParaRPr lang="en-US" sz="1300" kern="1200"/>
        </a:p>
      </dsp:txBody>
      <dsp:txXfrm>
        <a:off x="6239758" y="2338844"/>
        <a:ext cx="4275841" cy="13054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AD9800-2DF1-4827-8D35-826CD23CCCAF}">
      <dsp:nvSpPr>
        <dsp:cNvPr id="0" name=""/>
        <dsp:cNvSpPr/>
      </dsp:nvSpPr>
      <dsp:spPr>
        <a:xfrm>
          <a:off x="0" y="445"/>
          <a:ext cx="11594969" cy="10429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E3D838-D009-4A4B-9CEE-8825F4287473}">
      <dsp:nvSpPr>
        <dsp:cNvPr id="0" name=""/>
        <dsp:cNvSpPr/>
      </dsp:nvSpPr>
      <dsp:spPr>
        <a:xfrm>
          <a:off x="315503" y="235117"/>
          <a:ext cx="573643" cy="573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1FF426-42A8-4A3E-83A1-247393C0DC4B}">
      <dsp:nvSpPr>
        <dsp:cNvPr id="0" name=""/>
        <dsp:cNvSpPr/>
      </dsp:nvSpPr>
      <dsp:spPr>
        <a:xfrm>
          <a:off x="1204650" y="445"/>
          <a:ext cx="10390318" cy="104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3" tIns="110383" rIns="110383" bIns="110383" numCol="1" spcCol="1270" anchor="ctr" anchorCtr="0">
          <a:noAutofit/>
        </a:bodyPr>
        <a:lstStyle/>
        <a:p>
          <a:pPr marL="0" lvl="0" indent="0" algn="l" defTabSz="1111250">
            <a:lnSpc>
              <a:spcPct val="90000"/>
            </a:lnSpc>
            <a:spcBef>
              <a:spcPct val="0"/>
            </a:spcBef>
            <a:spcAft>
              <a:spcPct val="35000"/>
            </a:spcAft>
            <a:buNone/>
          </a:pPr>
          <a:r>
            <a:rPr lang="en-GB" sz="2500" kern="1200"/>
            <a:t>Map the employee behaviours from the scenario to the change curve. </a:t>
          </a:r>
          <a:endParaRPr lang="en-US" sz="2500" kern="1200"/>
        </a:p>
      </dsp:txBody>
      <dsp:txXfrm>
        <a:off x="1204650" y="445"/>
        <a:ext cx="10390318" cy="1042987"/>
      </dsp:txXfrm>
    </dsp:sp>
    <dsp:sp modelId="{525C0E44-58B5-4BAE-B2BA-6B6A8D80EEF0}">
      <dsp:nvSpPr>
        <dsp:cNvPr id="0" name=""/>
        <dsp:cNvSpPr/>
      </dsp:nvSpPr>
      <dsp:spPr>
        <a:xfrm>
          <a:off x="0" y="1304180"/>
          <a:ext cx="11594969" cy="10429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57490C-7D10-4910-88B1-9C321A0ACC0B}">
      <dsp:nvSpPr>
        <dsp:cNvPr id="0" name=""/>
        <dsp:cNvSpPr/>
      </dsp:nvSpPr>
      <dsp:spPr>
        <a:xfrm>
          <a:off x="315503" y="1538852"/>
          <a:ext cx="573643" cy="573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BDDF0B-082C-429B-BF3B-13D563EA7F46}">
      <dsp:nvSpPr>
        <dsp:cNvPr id="0" name=""/>
        <dsp:cNvSpPr/>
      </dsp:nvSpPr>
      <dsp:spPr>
        <a:xfrm>
          <a:off x="1204650" y="1304180"/>
          <a:ext cx="10390318" cy="104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3" tIns="110383" rIns="110383" bIns="110383" numCol="1" spcCol="1270" anchor="ctr" anchorCtr="0">
          <a:noAutofit/>
        </a:bodyPr>
        <a:lstStyle/>
        <a:p>
          <a:pPr marL="0" lvl="0" indent="0" algn="l" defTabSz="1111250">
            <a:lnSpc>
              <a:spcPct val="90000"/>
            </a:lnSpc>
            <a:spcBef>
              <a:spcPct val="0"/>
            </a:spcBef>
            <a:spcAft>
              <a:spcPct val="35000"/>
            </a:spcAft>
            <a:buNone/>
          </a:pPr>
          <a:r>
            <a:rPr lang="en-GB" sz="2500" kern="1200"/>
            <a:t>Identify targeted HR or leadership interventions and justify why they are appropriate at what stage. </a:t>
          </a:r>
          <a:endParaRPr lang="en-US" sz="2500" kern="1200"/>
        </a:p>
      </dsp:txBody>
      <dsp:txXfrm>
        <a:off x="1204650" y="1304180"/>
        <a:ext cx="10390318" cy="1042987"/>
      </dsp:txXfrm>
    </dsp:sp>
    <dsp:sp modelId="{AAD6F94C-2FE1-41D3-80C8-F6D06AB56BA3}">
      <dsp:nvSpPr>
        <dsp:cNvPr id="0" name=""/>
        <dsp:cNvSpPr/>
      </dsp:nvSpPr>
      <dsp:spPr>
        <a:xfrm>
          <a:off x="0" y="2607915"/>
          <a:ext cx="11594969" cy="10429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CD3A68-2E4B-4C11-89B1-76379FE79F35}">
      <dsp:nvSpPr>
        <dsp:cNvPr id="0" name=""/>
        <dsp:cNvSpPr/>
      </dsp:nvSpPr>
      <dsp:spPr>
        <a:xfrm>
          <a:off x="315503" y="2842587"/>
          <a:ext cx="573643" cy="573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3F5673-848C-4F33-8237-A7C07449E2BE}">
      <dsp:nvSpPr>
        <dsp:cNvPr id="0" name=""/>
        <dsp:cNvSpPr/>
      </dsp:nvSpPr>
      <dsp:spPr>
        <a:xfrm>
          <a:off x="1204650" y="2607915"/>
          <a:ext cx="5217736" cy="104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3" tIns="110383" rIns="110383" bIns="110383" numCol="1" spcCol="1270" anchor="ctr" anchorCtr="0">
          <a:noAutofit/>
        </a:bodyPr>
        <a:lstStyle/>
        <a:p>
          <a:pPr marL="0" lvl="0" indent="0" algn="l" defTabSz="1111250">
            <a:lnSpc>
              <a:spcPct val="90000"/>
            </a:lnSpc>
            <a:spcBef>
              <a:spcPct val="0"/>
            </a:spcBef>
            <a:spcAft>
              <a:spcPct val="35000"/>
            </a:spcAft>
            <a:buNone/>
          </a:pPr>
          <a:r>
            <a:rPr lang="en-GB" sz="2500" kern="1200"/>
            <a:t>Consider:</a:t>
          </a:r>
          <a:endParaRPr lang="en-US" sz="2500" kern="1200"/>
        </a:p>
      </dsp:txBody>
      <dsp:txXfrm>
        <a:off x="1204650" y="2607915"/>
        <a:ext cx="5217736" cy="1042987"/>
      </dsp:txXfrm>
    </dsp:sp>
    <dsp:sp modelId="{EFA8F18B-46C1-483C-8FF0-C3837A7D1D38}">
      <dsp:nvSpPr>
        <dsp:cNvPr id="0" name=""/>
        <dsp:cNvSpPr/>
      </dsp:nvSpPr>
      <dsp:spPr>
        <a:xfrm>
          <a:off x="6422387" y="2607915"/>
          <a:ext cx="5172581" cy="104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3" tIns="110383" rIns="110383" bIns="110383" numCol="1" spcCol="1270" anchor="ctr" anchorCtr="0">
          <a:noAutofit/>
        </a:bodyPr>
        <a:lstStyle/>
        <a:p>
          <a:pPr marL="0" lvl="0" indent="0" algn="l" defTabSz="488950">
            <a:lnSpc>
              <a:spcPct val="90000"/>
            </a:lnSpc>
            <a:spcBef>
              <a:spcPct val="0"/>
            </a:spcBef>
            <a:spcAft>
              <a:spcPct val="35000"/>
            </a:spcAft>
            <a:buNone/>
          </a:pPr>
          <a:r>
            <a:rPr lang="en-GB" sz="1100" kern="1200"/>
            <a:t>Communication approaches</a:t>
          </a:r>
          <a:endParaRPr lang="en-US" sz="1100" kern="1200"/>
        </a:p>
        <a:p>
          <a:pPr marL="0" lvl="0" indent="0" algn="l" defTabSz="488950">
            <a:lnSpc>
              <a:spcPct val="90000"/>
            </a:lnSpc>
            <a:spcBef>
              <a:spcPct val="0"/>
            </a:spcBef>
            <a:spcAft>
              <a:spcPct val="35000"/>
            </a:spcAft>
            <a:buNone/>
          </a:pPr>
          <a:r>
            <a:rPr lang="en-GB" sz="1100" kern="1200"/>
            <a:t>Manager capability and support</a:t>
          </a:r>
          <a:endParaRPr lang="en-US" sz="1100" kern="1200"/>
        </a:p>
        <a:p>
          <a:pPr marL="0" lvl="0" indent="0" algn="l" defTabSz="488950">
            <a:lnSpc>
              <a:spcPct val="90000"/>
            </a:lnSpc>
            <a:spcBef>
              <a:spcPct val="0"/>
            </a:spcBef>
            <a:spcAft>
              <a:spcPct val="35000"/>
            </a:spcAft>
            <a:buNone/>
          </a:pPr>
          <a:r>
            <a:rPr lang="en-GB" sz="1100" kern="1200"/>
            <a:t>Wellbeing and mental health</a:t>
          </a:r>
          <a:endParaRPr lang="en-US" sz="1100" kern="1200"/>
        </a:p>
        <a:p>
          <a:pPr marL="0" lvl="0" indent="0" algn="l" defTabSz="488950">
            <a:lnSpc>
              <a:spcPct val="90000"/>
            </a:lnSpc>
            <a:spcBef>
              <a:spcPct val="0"/>
            </a:spcBef>
            <a:spcAft>
              <a:spcPct val="35000"/>
            </a:spcAft>
            <a:buNone/>
          </a:pPr>
          <a:r>
            <a:rPr lang="en-GB" sz="1100" kern="1200"/>
            <a:t>Employee voice and consultation</a:t>
          </a:r>
          <a:endParaRPr lang="en-US" sz="1100" kern="1200"/>
        </a:p>
      </dsp:txBody>
      <dsp:txXfrm>
        <a:off x="6422387" y="2607915"/>
        <a:ext cx="5172581" cy="10429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40369-C833-4185-BDB0-FB0513151536}">
      <dsp:nvSpPr>
        <dsp:cNvPr id="0" name=""/>
        <dsp:cNvSpPr/>
      </dsp:nvSpPr>
      <dsp:spPr>
        <a:xfrm>
          <a:off x="1212569" y="987197"/>
          <a:ext cx="1300252" cy="13002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220448-BCB3-48CC-B5FC-AD6393C04496}">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What are the strengths of using the Kubler-Ross model?</a:t>
          </a:r>
          <a:endParaRPr lang="en-US" sz="1500" kern="1200"/>
        </a:p>
      </dsp:txBody>
      <dsp:txXfrm>
        <a:off x="417971" y="2644140"/>
        <a:ext cx="2889450" cy="720000"/>
      </dsp:txXfrm>
    </dsp:sp>
    <dsp:sp modelId="{C1DE9611-676A-408D-AB44-47C9BEC2E784}">
      <dsp:nvSpPr>
        <dsp:cNvPr id="0" name=""/>
        <dsp:cNvSpPr/>
      </dsp:nvSpPr>
      <dsp:spPr>
        <a:xfrm>
          <a:off x="4607673" y="987197"/>
          <a:ext cx="1300252" cy="13002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614B00-B605-426A-9D4C-EF9FF031A553}">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What limitations could be encountered when applying the model?</a:t>
          </a:r>
          <a:endParaRPr lang="en-US" sz="1500" kern="1200"/>
        </a:p>
      </dsp:txBody>
      <dsp:txXfrm>
        <a:off x="3813075" y="2644140"/>
        <a:ext cx="2889450" cy="720000"/>
      </dsp:txXfrm>
    </dsp:sp>
    <dsp:sp modelId="{9AFA4147-F7E7-4180-8991-5782B828E1A1}">
      <dsp:nvSpPr>
        <dsp:cNvPr id="0" name=""/>
        <dsp:cNvSpPr/>
      </dsp:nvSpPr>
      <dsp:spPr>
        <a:xfrm>
          <a:off x="8002777" y="987197"/>
          <a:ext cx="1300252" cy="13002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D5D380-57C5-499D-A912-AE5985B0EC74}">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What improvements can you suggest to the model? </a:t>
          </a:r>
          <a:endParaRPr lang="en-US" sz="1500" kern="1200"/>
        </a:p>
      </dsp:txBody>
      <dsp:txXfrm>
        <a:off x="7208178" y="2644140"/>
        <a:ext cx="28894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E6C7A-06D8-4B96-923A-BDE2955C70A2}">
      <dsp:nvSpPr>
        <dsp:cNvPr id="0" name=""/>
        <dsp:cNvSpPr/>
      </dsp:nvSpPr>
      <dsp:spPr>
        <a:xfrm>
          <a:off x="3396" y="927590"/>
          <a:ext cx="2425431" cy="154014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5DAB210-5D9A-41E6-AB36-F7BB01BFBCF9}">
      <dsp:nvSpPr>
        <dsp:cNvPr id="0" name=""/>
        <dsp:cNvSpPr/>
      </dsp:nvSpPr>
      <dsp:spPr>
        <a:xfrm>
          <a:off x="272889" y="1183608"/>
          <a:ext cx="2425431" cy="1540149"/>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Lewin: Kubler-Ross supports the unfreeze stage emotionally.</a:t>
          </a:r>
          <a:endParaRPr lang="en-US" sz="1800" kern="1200"/>
        </a:p>
      </dsp:txBody>
      <dsp:txXfrm>
        <a:off x="317998" y="1228717"/>
        <a:ext cx="2335213" cy="1449931"/>
      </dsp:txXfrm>
    </dsp:sp>
    <dsp:sp modelId="{D1BD1B12-777F-4DDD-9F8D-B258F44C593A}">
      <dsp:nvSpPr>
        <dsp:cNvPr id="0" name=""/>
        <dsp:cNvSpPr/>
      </dsp:nvSpPr>
      <dsp:spPr>
        <a:xfrm>
          <a:off x="2967813" y="927590"/>
          <a:ext cx="2425431" cy="154014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5A7C695-ED02-404E-B0C8-2EF93044467F}">
      <dsp:nvSpPr>
        <dsp:cNvPr id="0" name=""/>
        <dsp:cNvSpPr/>
      </dsp:nvSpPr>
      <dsp:spPr>
        <a:xfrm>
          <a:off x="3237306" y="1183608"/>
          <a:ext cx="2425431" cy="1540149"/>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Kotter: Helps leaders understand resistance during urgency and coalition-building phases.</a:t>
          </a:r>
          <a:endParaRPr lang="en-US" sz="1800" kern="1200"/>
        </a:p>
      </dsp:txBody>
      <dsp:txXfrm>
        <a:off x="3282415" y="1228717"/>
        <a:ext cx="2335213" cy="1449931"/>
      </dsp:txXfrm>
    </dsp:sp>
    <dsp:sp modelId="{1044BA26-4EB3-4C4E-B3B0-52CAF50506AF}">
      <dsp:nvSpPr>
        <dsp:cNvPr id="0" name=""/>
        <dsp:cNvSpPr/>
      </dsp:nvSpPr>
      <dsp:spPr>
        <a:xfrm>
          <a:off x="5932230" y="927590"/>
          <a:ext cx="2425431" cy="154014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3EC2496-8670-48B9-9952-DAD0D34713C9}">
      <dsp:nvSpPr>
        <dsp:cNvPr id="0" name=""/>
        <dsp:cNvSpPr/>
      </dsp:nvSpPr>
      <dsp:spPr>
        <a:xfrm>
          <a:off x="6201723" y="1183608"/>
          <a:ext cx="2425431" cy="1540149"/>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Psychological contract theory: Explains why anger and depression emerge. </a:t>
          </a:r>
          <a:endParaRPr lang="en-US" sz="1800" kern="1200"/>
        </a:p>
      </dsp:txBody>
      <dsp:txXfrm>
        <a:off x="6246832" y="1228717"/>
        <a:ext cx="2335213" cy="1449931"/>
      </dsp:txXfrm>
    </dsp:sp>
    <dsp:sp modelId="{CA31806C-708D-43E3-9A1F-AD732FF8D4E5}">
      <dsp:nvSpPr>
        <dsp:cNvPr id="0" name=""/>
        <dsp:cNvSpPr/>
      </dsp:nvSpPr>
      <dsp:spPr>
        <a:xfrm>
          <a:off x="8896647" y="927590"/>
          <a:ext cx="2425431" cy="154014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044B238-BCA9-427D-AD4F-BB50DA5CBEB2}">
      <dsp:nvSpPr>
        <dsp:cNvPr id="0" name=""/>
        <dsp:cNvSpPr/>
      </dsp:nvSpPr>
      <dsp:spPr>
        <a:xfrm>
          <a:off x="9166140" y="1183608"/>
          <a:ext cx="2425431" cy="1540149"/>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This is best used as a sense-making tool, not a linear roadmap.</a:t>
          </a:r>
          <a:endParaRPr lang="en-US" sz="1800" kern="1200"/>
        </a:p>
      </dsp:txBody>
      <dsp:txXfrm>
        <a:off x="9211249" y="1228717"/>
        <a:ext cx="2335213" cy="14499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EBAD2D-7373-4237-B0CE-036CABCA6779}">
      <dsp:nvSpPr>
        <dsp:cNvPr id="0" name=""/>
        <dsp:cNvSpPr/>
      </dsp:nvSpPr>
      <dsp:spPr>
        <a:xfrm>
          <a:off x="0" y="87312"/>
          <a:ext cx="6263640" cy="127570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How individuals cope with change.</a:t>
          </a:r>
          <a:endParaRPr lang="en-US" sz="2300" kern="1200"/>
        </a:p>
      </dsp:txBody>
      <dsp:txXfrm>
        <a:off x="62275" y="149587"/>
        <a:ext cx="6139090" cy="1151152"/>
      </dsp:txXfrm>
    </dsp:sp>
    <dsp:sp modelId="{8FE9F7FE-F6F6-4F07-80C9-3902D717FECA}">
      <dsp:nvSpPr>
        <dsp:cNvPr id="0" name=""/>
        <dsp:cNvSpPr/>
      </dsp:nvSpPr>
      <dsp:spPr>
        <a:xfrm>
          <a:off x="0" y="1443521"/>
          <a:ext cx="6263640" cy="127570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Derived from the Kübler-Ross Model – denial, anger, bargaining, depression, acceptance. Known as the coping/change cycle.</a:t>
          </a:r>
          <a:endParaRPr lang="en-US" sz="2300" kern="1200"/>
        </a:p>
      </dsp:txBody>
      <dsp:txXfrm>
        <a:off x="62275" y="1505796"/>
        <a:ext cx="6139090" cy="1151152"/>
      </dsp:txXfrm>
    </dsp:sp>
    <dsp:sp modelId="{4AF5846D-6650-43BE-AF62-85F40DB28BB5}">
      <dsp:nvSpPr>
        <dsp:cNvPr id="0" name=""/>
        <dsp:cNvSpPr/>
      </dsp:nvSpPr>
      <dsp:spPr>
        <a:xfrm>
          <a:off x="0" y="2785464"/>
          <a:ext cx="6263640" cy="1275702"/>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DREC – denial, resistance, exploration, commitment (Kew and Stredwick, 2016)</a:t>
          </a:r>
          <a:endParaRPr lang="en-US" sz="2300" kern="1200" dirty="0"/>
        </a:p>
      </dsp:txBody>
      <dsp:txXfrm>
        <a:off x="62275" y="2847739"/>
        <a:ext cx="6139090" cy="1151152"/>
      </dsp:txXfrm>
    </dsp:sp>
    <dsp:sp modelId="{F7BCAA0D-483F-4B5D-B91A-CCACC8118D37}">
      <dsp:nvSpPr>
        <dsp:cNvPr id="0" name=""/>
        <dsp:cNvSpPr/>
      </dsp:nvSpPr>
      <dsp:spPr>
        <a:xfrm>
          <a:off x="0" y="4127406"/>
          <a:ext cx="6263640" cy="127570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It takes time for individuals to work through the cycle</a:t>
          </a:r>
          <a:endParaRPr lang="en-US" sz="2300" kern="1200"/>
        </a:p>
      </dsp:txBody>
      <dsp:txXfrm>
        <a:off x="62275" y="4189681"/>
        <a:ext cx="6139090" cy="11511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C5F518-75D9-4423-B970-81481DFDBDAB}">
      <dsp:nvSpPr>
        <dsp:cNvPr id="0" name=""/>
        <dsp:cNvSpPr/>
      </dsp:nvSpPr>
      <dsp:spPr>
        <a:xfrm>
          <a:off x="0" y="478"/>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1DE5DD-AECE-4767-A508-BF9149DA26DE}">
      <dsp:nvSpPr>
        <dsp:cNvPr id="0" name=""/>
        <dsp:cNvSpPr/>
      </dsp:nvSpPr>
      <dsp:spPr>
        <a:xfrm>
          <a:off x="338460" y="252225"/>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B0512A-8555-4A04-BD9F-5DC8E80BAF67}">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A medium‑sized professional services organisation (600 employees) is implementing a hybrid working model and introducing a new performance management framework based on output rather than presenteeism.</a:t>
          </a:r>
          <a:endParaRPr lang="en-US" sz="2100" kern="1200"/>
        </a:p>
      </dsp:txBody>
      <dsp:txXfrm>
        <a:off x="1292304" y="478"/>
        <a:ext cx="9680495" cy="1118878"/>
      </dsp:txXfrm>
    </dsp:sp>
    <dsp:sp modelId="{396B0F3E-0E3A-4EC9-B1E3-772C51F34A3F}">
      <dsp:nvSpPr>
        <dsp:cNvPr id="0" name=""/>
        <dsp:cNvSpPr/>
      </dsp:nvSpPr>
      <dsp:spPr>
        <a:xfrm>
          <a:off x="0" y="1399076"/>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C56005-D728-4E14-917E-8645AF7716A5}">
      <dsp:nvSpPr>
        <dsp:cNvPr id="0" name=""/>
        <dsp:cNvSpPr/>
      </dsp:nvSpPr>
      <dsp:spPr>
        <a:xfrm>
          <a:off x="338460" y="1650824"/>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A17E58-3CDE-466F-AA03-8CCDB5C97DBA}">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The change has been announced following employee consultation but has generated mixed reactions across the workforce.</a:t>
          </a:r>
          <a:endParaRPr lang="en-US" sz="2100" kern="1200"/>
        </a:p>
      </dsp:txBody>
      <dsp:txXfrm>
        <a:off x="1292304" y="1399076"/>
        <a:ext cx="9680495" cy="1118878"/>
      </dsp:txXfrm>
    </dsp:sp>
    <dsp:sp modelId="{43EA5379-7103-49F3-9752-1FBD411FE22A}">
      <dsp:nvSpPr>
        <dsp:cNvPr id="0" name=""/>
        <dsp:cNvSpPr/>
      </dsp:nvSpPr>
      <dsp:spPr>
        <a:xfrm>
          <a:off x="0" y="2797675"/>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34E7EE-031E-4FE0-A0A3-8BEDC2FA1E01}">
      <dsp:nvSpPr>
        <dsp:cNvPr id="0" name=""/>
        <dsp:cNvSpPr/>
      </dsp:nvSpPr>
      <dsp:spPr>
        <a:xfrm>
          <a:off x="338460" y="3049422"/>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9D9A95-A20A-4A7A-9E91-43AD38AFB3C1}">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HR is supporting leaders to understand employee responses using the DREC change response model (Denial, Resistance, Exploration, Commitment).</a:t>
          </a:r>
          <a:endParaRPr lang="en-US" sz="2100" kern="1200"/>
        </a:p>
      </dsp:txBody>
      <dsp:txXfrm>
        <a:off x="1292304" y="2797675"/>
        <a:ext cx="9680495" cy="11188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56DF70-7E6D-4B1C-B13B-6D3CA6FB96E6}">
      <dsp:nvSpPr>
        <dsp:cNvPr id="0" name=""/>
        <dsp:cNvSpPr/>
      </dsp:nvSpPr>
      <dsp:spPr>
        <a:xfrm>
          <a:off x="0" y="346795"/>
          <a:ext cx="10972800" cy="554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4A4F758-A800-4E8C-987A-A86AA3B09B72}">
      <dsp:nvSpPr>
        <dsp:cNvPr id="0" name=""/>
        <dsp:cNvSpPr/>
      </dsp:nvSpPr>
      <dsp:spPr>
        <a:xfrm>
          <a:off x="548640" y="22075"/>
          <a:ext cx="7680960" cy="649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977900">
            <a:lnSpc>
              <a:spcPct val="90000"/>
            </a:lnSpc>
            <a:spcBef>
              <a:spcPct val="0"/>
            </a:spcBef>
            <a:spcAft>
              <a:spcPct val="35000"/>
            </a:spcAft>
            <a:buNone/>
          </a:pPr>
          <a:r>
            <a:rPr lang="en-GB" sz="2200" kern="1200"/>
            <a:t>Denial</a:t>
          </a:r>
          <a:endParaRPr lang="en-US" sz="2200" kern="1200"/>
        </a:p>
      </dsp:txBody>
      <dsp:txXfrm>
        <a:off x="580343" y="53778"/>
        <a:ext cx="7617554" cy="586034"/>
      </dsp:txXfrm>
    </dsp:sp>
    <dsp:sp modelId="{D3B1DFDA-1ABF-417A-81F2-EF2897B65E69}">
      <dsp:nvSpPr>
        <dsp:cNvPr id="0" name=""/>
        <dsp:cNvSpPr/>
      </dsp:nvSpPr>
      <dsp:spPr>
        <a:xfrm>
          <a:off x="0" y="1344715"/>
          <a:ext cx="10972800" cy="554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14C4A6-0579-46A9-A179-AEB6864BD2AA}">
      <dsp:nvSpPr>
        <dsp:cNvPr id="0" name=""/>
        <dsp:cNvSpPr/>
      </dsp:nvSpPr>
      <dsp:spPr>
        <a:xfrm>
          <a:off x="548640" y="1019995"/>
          <a:ext cx="7680960" cy="649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977900">
            <a:lnSpc>
              <a:spcPct val="90000"/>
            </a:lnSpc>
            <a:spcBef>
              <a:spcPct val="0"/>
            </a:spcBef>
            <a:spcAft>
              <a:spcPct val="35000"/>
            </a:spcAft>
            <a:buNone/>
          </a:pPr>
          <a:r>
            <a:rPr lang="en-GB" sz="2200" kern="1200"/>
            <a:t>Resistance</a:t>
          </a:r>
          <a:endParaRPr lang="en-US" sz="2200" kern="1200"/>
        </a:p>
      </dsp:txBody>
      <dsp:txXfrm>
        <a:off x="580343" y="1051698"/>
        <a:ext cx="7617554" cy="586034"/>
      </dsp:txXfrm>
    </dsp:sp>
    <dsp:sp modelId="{E9BDF6D7-4A12-4A3A-9CD8-969E9B6C1FEC}">
      <dsp:nvSpPr>
        <dsp:cNvPr id="0" name=""/>
        <dsp:cNvSpPr/>
      </dsp:nvSpPr>
      <dsp:spPr>
        <a:xfrm>
          <a:off x="0" y="2342635"/>
          <a:ext cx="10972800" cy="554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3E4B08-E6D6-443E-8B3D-62C65DBEF312}">
      <dsp:nvSpPr>
        <dsp:cNvPr id="0" name=""/>
        <dsp:cNvSpPr/>
      </dsp:nvSpPr>
      <dsp:spPr>
        <a:xfrm>
          <a:off x="548640" y="2017915"/>
          <a:ext cx="7680960" cy="649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977900">
            <a:lnSpc>
              <a:spcPct val="90000"/>
            </a:lnSpc>
            <a:spcBef>
              <a:spcPct val="0"/>
            </a:spcBef>
            <a:spcAft>
              <a:spcPct val="35000"/>
            </a:spcAft>
            <a:buNone/>
          </a:pPr>
          <a:r>
            <a:rPr lang="en-GB" sz="2200" kern="1200"/>
            <a:t>Exploration</a:t>
          </a:r>
          <a:endParaRPr lang="en-US" sz="2200" kern="1200"/>
        </a:p>
      </dsp:txBody>
      <dsp:txXfrm>
        <a:off x="580343" y="2049618"/>
        <a:ext cx="7617554" cy="586034"/>
      </dsp:txXfrm>
    </dsp:sp>
    <dsp:sp modelId="{7F10EB7B-267F-403B-9323-C53484A1429C}">
      <dsp:nvSpPr>
        <dsp:cNvPr id="0" name=""/>
        <dsp:cNvSpPr/>
      </dsp:nvSpPr>
      <dsp:spPr>
        <a:xfrm>
          <a:off x="0" y="3340556"/>
          <a:ext cx="10972800" cy="554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9F3DFD-BE71-49DB-9F7C-E550EA77CEEE}">
      <dsp:nvSpPr>
        <dsp:cNvPr id="0" name=""/>
        <dsp:cNvSpPr/>
      </dsp:nvSpPr>
      <dsp:spPr>
        <a:xfrm>
          <a:off x="548640" y="3015835"/>
          <a:ext cx="7680960" cy="649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977900">
            <a:lnSpc>
              <a:spcPct val="90000"/>
            </a:lnSpc>
            <a:spcBef>
              <a:spcPct val="0"/>
            </a:spcBef>
            <a:spcAft>
              <a:spcPct val="35000"/>
            </a:spcAft>
            <a:buNone/>
          </a:pPr>
          <a:r>
            <a:rPr lang="en-GB" sz="2200" kern="1200"/>
            <a:t>Commitment</a:t>
          </a:r>
          <a:endParaRPr lang="en-US" sz="2200" kern="1200"/>
        </a:p>
      </dsp:txBody>
      <dsp:txXfrm>
        <a:off x="580343" y="3047538"/>
        <a:ext cx="7617554" cy="5860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705377-B1CB-4BC0-BED9-AD9333DD1F93}">
      <dsp:nvSpPr>
        <dsp:cNvPr id="0" name=""/>
        <dsp:cNvSpPr/>
      </dsp:nvSpPr>
      <dsp:spPr>
        <a:xfrm>
          <a:off x="2242" y="353779"/>
          <a:ext cx="4781798" cy="286907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defRPr cap="all"/>
          </a:pPr>
          <a:r>
            <a:rPr lang="en-GB" sz="2100" b="1" kern="1200"/>
            <a:t>Strengths</a:t>
          </a:r>
        </a:p>
        <a:p>
          <a:pPr marL="0" lvl="0" indent="0" algn="ctr" defTabSz="933450">
            <a:lnSpc>
              <a:spcPct val="90000"/>
            </a:lnSpc>
            <a:spcBef>
              <a:spcPct val="0"/>
            </a:spcBef>
            <a:spcAft>
              <a:spcPct val="35000"/>
            </a:spcAft>
            <a:buNone/>
            <a:defRPr cap="all"/>
          </a:pPr>
          <a:r>
            <a:rPr lang="en-US" sz="2100" kern="1200"/>
            <a:t>Simple and accessible for managers</a:t>
          </a:r>
        </a:p>
        <a:p>
          <a:pPr marL="0" lvl="0" indent="0" algn="ctr" defTabSz="933450">
            <a:lnSpc>
              <a:spcPct val="90000"/>
            </a:lnSpc>
            <a:spcBef>
              <a:spcPct val="0"/>
            </a:spcBef>
            <a:spcAft>
              <a:spcPct val="35000"/>
            </a:spcAft>
            <a:buNone/>
            <a:defRPr cap="all"/>
          </a:pPr>
          <a:r>
            <a:rPr lang="en-US" sz="2100" kern="1200"/>
            <a:t>Normalises emotional responses to change</a:t>
          </a:r>
        </a:p>
        <a:p>
          <a:pPr marL="0" lvl="0" indent="0" algn="ctr" defTabSz="933450">
            <a:lnSpc>
              <a:spcPct val="90000"/>
            </a:lnSpc>
            <a:spcBef>
              <a:spcPct val="0"/>
            </a:spcBef>
            <a:spcAft>
              <a:spcPct val="35000"/>
            </a:spcAft>
            <a:buNone/>
            <a:defRPr cap="all"/>
          </a:pPr>
          <a:r>
            <a:rPr lang="en-US" sz="2100" kern="1200"/>
            <a:t>Supports empathetic leadership practice</a:t>
          </a:r>
        </a:p>
      </dsp:txBody>
      <dsp:txXfrm>
        <a:off x="86274" y="437811"/>
        <a:ext cx="4613734" cy="2701014"/>
      </dsp:txXfrm>
    </dsp:sp>
    <dsp:sp modelId="{EBB55958-5D2F-4B9C-837A-82A9ECE4AF0B}">
      <dsp:nvSpPr>
        <dsp:cNvPr id="0" name=""/>
        <dsp:cNvSpPr/>
      </dsp:nvSpPr>
      <dsp:spPr>
        <a:xfrm>
          <a:off x="5262220" y="1195376"/>
          <a:ext cx="1013741" cy="1185885"/>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5262220" y="1432553"/>
        <a:ext cx="709619" cy="711531"/>
      </dsp:txXfrm>
    </dsp:sp>
    <dsp:sp modelId="{E6039655-58B6-44CB-BC77-CA38CA2DF863}">
      <dsp:nvSpPr>
        <dsp:cNvPr id="0" name=""/>
        <dsp:cNvSpPr/>
      </dsp:nvSpPr>
      <dsp:spPr>
        <a:xfrm>
          <a:off x="6696759" y="353779"/>
          <a:ext cx="4781798" cy="286907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defRPr cap="all"/>
          </a:pPr>
          <a:r>
            <a:rPr lang="en-GB" sz="2100" b="1" kern="1200" dirty="0"/>
            <a:t>Weaknesses</a:t>
          </a:r>
        </a:p>
        <a:p>
          <a:pPr marL="0" lvl="0" indent="0" algn="ctr" defTabSz="933450">
            <a:lnSpc>
              <a:spcPct val="90000"/>
            </a:lnSpc>
            <a:spcBef>
              <a:spcPct val="0"/>
            </a:spcBef>
            <a:spcAft>
              <a:spcPct val="35000"/>
            </a:spcAft>
            <a:buNone/>
            <a:defRPr cap="all"/>
          </a:pPr>
          <a:r>
            <a:rPr lang="en-GB" sz="2100" b="0" i="0" kern="1200" dirty="0"/>
            <a:t>Risks being applied linearly when change is cyclical </a:t>
          </a:r>
        </a:p>
        <a:p>
          <a:pPr marL="0" lvl="0" indent="0" algn="ctr" defTabSz="933450">
            <a:lnSpc>
              <a:spcPct val="90000"/>
            </a:lnSpc>
            <a:spcBef>
              <a:spcPct val="0"/>
            </a:spcBef>
            <a:spcAft>
              <a:spcPct val="35000"/>
            </a:spcAft>
            <a:buNone/>
            <a:defRPr cap="all"/>
          </a:pPr>
          <a:r>
            <a:rPr lang="en-GB" sz="2100" b="0" i="0" kern="1200" dirty="0"/>
            <a:t>Underplays power, job security, and organisational politics</a:t>
          </a:r>
        </a:p>
        <a:p>
          <a:pPr marL="0" lvl="0" indent="0" algn="ctr" defTabSz="933450">
            <a:lnSpc>
              <a:spcPct val="90000"/>
            </a:lnSpc>
            <a:spcBef>
              <a:spcPct val="0"/>
            </a:spcBef>
            <a:spcAft>
              <a:spcPct val="35000"/>
            </a:spcAft>
            <a:buNone/>
            <a:defRPr cap="all"/>
          </a:pPr>
          <a:endParaRPr lang="en-GB" sz="2100" kern="1200" dirty="0"/>
        </a:p>
        <a:p>
          <a:pPr marL="0" lvl="0" indent="0" algn="ctr" defTabSz="933450">
            <a:lnSpc>
              <a:spcPct val="90000"/>
            </a:lnSpc>
            <a:spcBef>
              <a:spcPct val="0"/>
            </a:spcBef>
            <a:spcAft>
              <a:spcPct val="35000"/>
            </a:spcAft>
            <a:buNone/>
            <a:defRPr cap="all"/>
          </a:pPr>
          <a:endParaRPr lang="en-US" sz="2100" kern="1200" dirty="0"/>
        </a:p>
      </dsp:txBody>
      <dsp:txXfrm>
        <a:off x="6780791" y="437811"/>
        <a:ext cx="4613734" cy="270101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F9AD64-CD34-6E46-9CA8-34D57B647629}">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481DF7-6A0E-B945-8582-6C170F6F7E54}">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Educate</a:t>
          </a:r>
          <a:endParaRPr lang="en-US" sz="5100" kern="1200"/>
        </a:p>
      </dsp:txBody>
      <dsp:txXfrm>
        <a:off x="0" y="675"/>
        <a:ext cx="6900512" cy="1106957"/>
      </dsp:txXfrm>
    </dsp:sp>
    <dsp:sp modelId="{1AE17591-F045-384B-A4F3-01094D5EB67F}">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F18CB3-308B-534F-8357-850447AD1F53}">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dirty="0"/>
            <a:t>Engage</a:t>
          </a:r>
          <a:endParaRPr lang="en-US" sz="5100" kern="1200" dirty="0"/>
        </a:p>
      </dsp:txBody>
      <dsp:txXfrm>
        <a:off x="0" y="1107633"/>
        <a:ext cx="6900512" cy="1106957"/>
      </dsp:txXfrm>
    </dsp:sp>
    <dsp:sp modelId="{ADBD421B-070B-B94E-BFB8-DD9C6FF27C2A}">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A38E68-9117-C544-B49C-CF396730D7FB}">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Empower</a:t>
          </a:r>
          <a:endParaRPr lang="en-US" sz="5100" kern="1200"/>
        </a:p>
      </dsp:txBody>
      <dsp:txXfrm>
        <a:off x="0" y="2214591"/>
        <a:ext cx="6900512" cy="1106957"/>
      </dsp:txXfrm>
    </dsp:sp>
    <dsp:sp modelId="{FDB3335D-8A6C-F048-B8EB-D14ECE7A379D}">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C7C6C6-C751-D644-9B28-DE878DEA0EF8}">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Enable</a:t>
          </a:r>
          <a:endParaRPr lang="en-US" sz="5100" kern="1200"/>
        </a:p>
      </dsp:txBody>
      <dsp:txXfrm>
        <a:off x="0" y="3321549"/>
        <a:ext cx="6900512" cy="1106957"/>
      </dsp:txXfrm>
    </dsp:sp>
    <dsp:sp modelId="{4E30833A-9CA4-8746-A1C3-45D89E344BAA}">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BC9AD3-60E8-AB4D-9027-83E003C61D76}">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(Geraghty, 2019)</a:t>
          </a:r>
          <a:endParaRPr lang="en-US" sz="5100" kern="1200"/>
        </a:p>
      </dsp:txBody>
      <dsp:txXfrm>
        <a:off x="0" y="4428507"/>
        <a:ext cx="6900512" cy="110695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CC1947-77B6-42C0-AC74-F9F424E5A763}">
      <dsp:nvSpPr>
        <dsp:cNvPr id="0" name=""/>
        <dsp:cNvSpPr/>
      </dsp:nvSpPr>
      <dsp:spPr>
        <a:xfrm>
          <a:off x="0" y="1625"/>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5B42F2-2ACB-4093-9E32-13BC4962B359}">
      <dsp:nvSpPr>
        <dsp:cNvPr id="0" name=""/>
        <dsp:cNvSpPr/>
      </dsp:nvSpPr>
      <dsp:spPr>
        <a:xfrm>
          <a:off x="249246" y="187015"/>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E4BCCF-785B-4BB8-AA34-ADDADF6836F8}">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Organisational change often requires people to </a:t>
          </a:r>
          <a:r>
            <a:rPr lang="en-GB" sz="2200" i="1" kern="1200"/>
            <a:t>unlearn</a:t>
          </a:r>
          <a:r>
            <a:rPr lang="en-GB" sz="2200" kern="1200"/>
            <a:t> established habits, assumptions and routines, not just learn new skills. </a:t>
          </a:r>
          <a:endParaRPr lang="en-US" sz="2200" kern="1200"/>
        </a:p>
      </dsp:txBody>
      <dsp:txXfrm>
        <a:off x="951666" y="1625"/>
        <a:ext cx="10021133" cy="823953"/>
      </dsp:txXfrm>
    </dsp:sp>
    <dsp:sp modelId="{C2EEDC3C-1BFE-43C1-AC5E-873ED718C163}">
      <dsp:nvSpPr>
        <dsp:cNvPr id="0" name=""/>
        <dsp:cNvSpPr/>
      </dsp:nvSpPr>
      <dsp:spPr>
        <a:xfrm>
          <a:off x="0" y="1031567"/>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79AB36-DD4F-45A1-841A-1E611F022C6A}">
      <dsp:nvSpPr>
        <dsp:cNvPr id="0" name=""/>
        <dsp:cNvSpPr/>
      </dsp:nvSpPr>
      <dsp:spPr>
        <a:xfrm>
          <a:off x="249246" y="1216957"/>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0021EB-E287-4765-8CBD-5F8785BA3DF3}">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Unlearning is cognitively and emotionally challenging, as it can threaten identity, confidence and professional expertise. </a:t>
          </a:r>
          <a:endParaRPr lang="en-US" sz="2200" kern="1200"/>
        </a:p>
      </dsp:txBody>
      <dsp:txXfrm>
        <a:off x="951666" y="1031567"/>
        <a:ext cx="10021133" cy="823953"/>
      </dsp:txXfrm>
    </dsp:sp>
    <dsp:sp modelId="{2F305877-D8B3-4133-A4D0-55CB8F41BFC5}">
      <dsp:nvSpPr>
        <dsp:cNvPr id="0" name=""/>
        <dsp:cNvSpPr/>
      </dsp:nvSpPr>
      <dsp:spPr>
        <a:xfrm>
          <a:off x="0" y="2061510"/>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FEA121-A0D9-482D-82B5-35FC17F5FD1F}">
      <dsp:nvSpPr>
        <dsp:cNvPr id="0" name=""/>
        <dsp:cNvSpPr/>
      </dsp:nvSpPr>
      <dsp:spPr>
        <a:xfrm>
          <a:off x="249246" y="2246899"/>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F58EF9-D556-41AA-BA2F-4042216137ED}">
      <dsp:nvSpPr>
        <dsp:cNvPr id="0" name=""/>
        <dsp:cNvSpPr/>
      </dsp:nvSpPr>
      <dsp:spPr>
        <a:xfrm>
          <a:off x="951666" y="2061510"/>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Change is more successful when organisations actively support unlearning through clear leadership, psychological safety and time to adapt. </a:t>
          </a:r>
          <a:endParaRPr lang="en-US" sz="2200" kern="1200"/>
        </a:p>
      </dsp:txBody>
      <dsp:txXfrm>
        <a:off x="951666" y="2061510"/>
        <a:ext cx="10021133" cy="823953"/>
      </dsp:txXfrm>
    </dsp:sp>
    <dsp:sp modelId="{2CDEAE66-D516-4615-B1A2-A9C1C911B010}">
      <dsp:nvSpPr>
        <dsp:cNvPr id="0" name=""/>
        <dsp:cNvSpPr/>
      </dsp:nvSpPr>
      <dsp:spPr>
        <a:xfrm>
          <a:off x="0" y="3091452"/>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EFE414-3138-47DD-B66B-6B3AFDA7735C}">
      <dsp:nvSpPr>
        <dsp:cNvPr id="0" name=""/>
        <dsp:cNvSpPr/>
      </dsp:nvSpPr>
      <dsp:spPr>
        <a:xfrm>
          <a:off x="249246" y="3276842"/>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3ED327-6C33-4B58-95CE-6BDF12489239}">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Managers play a crucial role by legitimising experimentation, acknowledging loss, and reinforcing new ways of working.</a:t>
          </a:r>
          <a:endParaRPr lang="en-US" sz="2200" kern="1200"/>
        </a:p>
      </dsp:txBody>
      <dsp:txXfrm>
        <a:off x="951666" y="3091452"/>
        <a:ext cx="10021133" cy="82395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75CE97-CF9A-41AB-9F66-0EBE31DAFE44}">
      <dsp:nvSpPr>
        <dsp:cNvPr id="0" name=""/>
        <dsp:cNvSpPr/>
      </dsp:nvSpPr>
      <dsp:spPr>
        <a:xfrm>
          <a:off x="1340921" y="1030"/>
          <a:ext cx="2749674" cy="164980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Fear of the Unknown/Uncertainty</a:t>
          </a:r>
          <a:endParaRPr lang="en-US" sz="1500" kern="1200"/>
        </a:p>
      </dsp:txBody>
      <dsp:txXfrm>
        <a:off x="1340921" y="1030"/>
        <a:ext cx="2749674" cy="1649804"/>
      </dsp:txXfrm>
    </dsp:sp>
    <dsp:sp modelId="{4A169058-36B3-4A84-842B-EE4E0A6E7DA1}">
      <dsp:nvSpPr>
        <dsp:cNvPr id="0" name=""/>
        <dsp:cNvSpPr/>
      </dsp:nvSpPr>
      <dsp:spPr>
        <a:xfrm>
          <a:off x="4365562" y="1030"/>
          <a:ext cx="2749674" cy="164980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Lack of Understanding/Communication</a:t>
          </a:r>
          <a:endParaRPr lang="en-US" sz="1500" kern="1200"/>
        </a:p>
      </dsp:txBody>
      <dsp:txXfrm>
        <a:off x="4365562" y="1030"/>
        <a:ext cx="2749674" cy="1649804"/>
      </dsp:txXfrm>
    </dsp:sp>
    <dsp:sp modelId="{D511C448-6694-4530-8128-8437E0AE6F71}">
      <dsp:nvSpPr>
        <dsp:cNvPr id="0" name=""/>
        <dsp:cNvSpPr/>
      </dsp:nvSpPr>
      <dsp:spPr>
        <a:xfrm>
          <a:off x="7390204" y="1030"/>
          <a:ext cx="2749674" cy="164980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Loss of Control or Status</a:t>
          </a:r>
          <a:endParaRPr lang="en-US" sz="1500" kern="1200"/>
        </a:p>
      </dsp:txBody>
      <dsp:txXfrm>
        <a:off x="7390204" y="1030"/>
        <a:ext cx="2749674" cy="1649804"/>
      </dsp:txXfrm>
    </dsp:sp>
    <dsp:sp modelId="{A1F1A9F5-35BC-4E94-AA0D-FE34B272AADB}">
      <dsp:nvSpPr>
        <dsp:cNvPr id="0" name=""/>
        <dsp:cNvSpPr/>
      </dsp:nvSpPr>
      <dsp:spPr>
        <a:xfrm>
          <a:off x="1340921" y="1925802"/>
          <a:ext cx="2749674" cy="164980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Lack of Involvement</a:t>
          </a:r>
          <a:endParaRPr lang="en-US" sz="1500" kern="1200"/>
        </a:p>
      </dsp:txBody>
      <dsp:txXfrm>
        <a:off x="1340921" y="1925802"/>
        <a:ext cx="2749674" cy="1649804"/>
      </dsp:txXfrm>
    </dsp:sp>
    <dsp:sp modelId="{88200986-9E3F-40B7-93EB-F0E8475B43E6}">
      <dsp:nvSpPr>
        <dsp:cNvPr id="0" name=""/>
        <dsp:cNvSpPr/>
      </dsp:nvSpPr>
      <dsp:spPr>
        <a:xfrm>
          <a:off x="4365562" y="1925802"/>
          <a:ext cx="2749674" cy="164980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Comfort with the Status Quo</a:t>
          </a:r>
          <a:endParaRPr lang="en-US" sz="1500" kern="1200"/>
        </a:p>
      </dsp:txBody>
      <dsp:txXfrm>
        <a:off x="4365562" y="1925802"/>
        <a:ext cx="2749674" cy="1649804"/>
      </dsp:txXfrm>
    </dsp:sp>
    <dsp:sp modelId="{36ECD98E-A500-4EDC-8CEF-141DD1999842}">
      <dsp:nvSpPr>
        <dsp:cNvPr id="0" name=""/>
        <dsp:cNvSpPr/>
      </dsp:nvSpPr>
      <dsp:spPr>
        <a:xfrm>
          <a:off x="7390204" y="1925802"/>
          <a:ext cx="2749674" cy="164980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Misaligned Culture</a:t>
          </a:r>
          <a:endParaRPr lang="en-US" sz="1500" kern="1200" dirty="0"/>
        </a:p>
      </dsp:txBody>
      <dsp:txXfrm>
        <a:off x="7390204" y="1925802"/>
        <a:ext cx="2749674" cy="164980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88146-C338-4856-8FE3-3D9618794BDC}">
      <dsp:nvSpPr>
        <dsp:cNvPr id="0" name=""/>
        <dsp:cNvSpPr/>
      </dsp:nvSpPr>
      <dsp:spPr>
        <a:xfrm>
          <a:off x="1153789" y="722331"/>
          <a:ext cx="917426" cy="71"/>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F73552C5-0358-4246-B01D-04A2033195E9}">
      <dsp:nvSpPr>
        <dsp:cNvPr id="0" name=""/>
        <dsp:cNvSpPr/>
      </dsp:nvSpPr>
      <dsp:spPr>
        <a:xfrm>
          <a:off x="2126262" y="645227"/>
          <a:ext cx="105504" cy="198357"/>
        </a:xfrm>
        <a:prstGeom prst="chevron">
          <a:avLst>
            <a:gd name="adj" fmla="val 9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5A72E28D-F14A-467B-A398-7F7E49DEA077}">
      <dsp:nvSpPr>
        <dsp:cNvPr id="0" name=""/>
        <dsp:cNvSpPr/>
      </dsp:nvSpPr>
      <dsp:spPr>
        <a:xfrm>
          <a:off x="570917" y="254173"/>
          <a:ext cx="936388" cy="93638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6337" tIns="36337" rIns="36337" bIns="36337" numCol="1" spcCol="1270" anchor="ctr" anchorCtr="0">
          <a:noAutofit/>
        </a:bodyPr>
        <a:lstStyle/>
        <a:p>
          <a:pPr marL="0" lvl="0" indent="0" algn="ctr" defTabSz="1822450">
            <a:lnSpc>
              <a:spcPct val="90000"/>
            </a:lnSpc>
            <a:spcBef>
              <a:spcPct val="0"/>
            </a:spcBef>
            <a:spcAft>
              <a:spcPct val="35000"/>
            </a:spcAft>
            <a:buNone/>
          </a:pPr>
          <a:r>
            <a:rPr lang="en-US" sz="4100" kern="1200"/>
            <a:t>1</a:t>
          </a:r>
        </a:p>
      </dsp:txBody>
      <dsp:txXfrm>
        <a:off x="708048" y="391304"/>
        <a:ext cx="662126" cy="662126"/>
      </dsp:txXfrm>
    </dsp:sp>
    <dsp:sp modelId="{F0E14835-72E8-4C22-8C72-B12A922F0610}">
      <dsp:nvSpPr>
        <dsp:cNvPr id="0" name=""/>
        <dsp:cNvSpPr/>
      </dsp:nvSpPr>
      <dsp:spPr>
        <a:xfrm>
          <a:off x="7006" y="1356161"/>
          <a:ext cx="206421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2827" tIns="165100" rIns="162827" bIns="165100" numCol="1" spcCol="1270" anchor="t" anchorCtr="0">
          <a:noAutofit/>
        </a:bodyPr>
        <a:lstStyle/>
        <a:p>
          <a:pPr marL="0" lvl="0" indent="0" algn="l" defTabSz="711200">
            <a:lnSpc>
              <a:spcPct val="90000"/>
            </a:lnSpc>
            <a:spcBef>
              <a:spcPct val="0"/>
            </a:spcBef>
            <a:spcAft>
              <a:spcPct val="35000"/>
            </a:spcAft>
            <a:buNone/>
          </a:pPr>
          <a:r>
            <a:rPr lang="en-GB" sz="1600" b="1" kern="1200" dirty="0"/>
            <a:t>Communicate the "Why":</a:t>
          </a:r>
          <a:r>
            <a:rPr lang="en-GB" sz="1600" kern="1200" dirty="0"/>
            <a:t> Clearly explain the necessity for change.</a:t>
          </a:r>
          <a:endParaRPr lang="en-US" sz="1600" kern="1200" dirty="0"/>
        </a:p>
      </dsp:txBody>
      <dsp:txXfrm>
        <a:off x="7006" y="1749281"/>
        <a:ext cx="2064210" cy="1572480"/>
      </dsp:txXfrm>
    </dsp:sp>
    <dsp:sp modelId="{67EFAD53-0AC8-4D34-AC7C-BDEF357AE12D}">
      <dsp:nvSpPr>
        <dsp:cNvPr id="0" name=""/>
        <dsp:cNvSpPr/>
      </dsp:nvSpPr>
      <dsp:spPr>
        <a:xfrm>
          <a:off x="2300573" y="722331"/>
          <a:ext cx="2064210" cy="72"/>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063C0914-888A-494A-B698-1C1BD44FBC55}">
      <dsp:nvSpPr>
        <dsp:cNvPr id="0" name=""/>
        <dsp:cNvSpPr/>
      </dsp:nvSpPr>
      <dsp:spPr>
        <a:xfrm>
          <a:off x="4419829" y="645227"/>
          <a:ext cx="105504" cy="198357"/>
        </a:xfrm>
        <a:prstGeom prst="chevron">
          <a:avLst>
            <a:gd name="adj" fmla="val 9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8595FF26-8E12-404D-87BA-BDA64FE8D9F4}">
      <dsp:nvSpPr>
        <dsp:cNvPr id="0" name=""/>
        <dsp:cNvSpPr/>
      </dsp:nvSpPr>
      <dsp:spPr>
        <a:xfrm>
          <a:off x="2864484" y="254172"/>
          <a:ext cx="936388" cy="93638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6337" tIns="36337" rIns="36337" bIns="36337" numCol="1" spcCol="1270" anchor="ctr" anchorCtr="0">
          <a:noAutofit/>
        </a:bodyPr>
        <a:lstStyle/>
        <a:p>
          <a:pPr marL="0" lvl="0" indent="0" algn="ctr" defTabSz="1822450">
            <a:lnSpc>
              <a:spcPct val="90000"/>
            </a:lnSpc>
            <a:spcBef>
              <a:spcPct val="0"/>
            </a:spcBef>
            <a:spcAft>
              <a:spcPct val="35000"/>
            </a:spcAft>
            <a:buNone/>
          </a:pPr>
          <a:r>
            <a:rPr lang="en-US" sz="4100" kern="1200"/>
            <a:t>2</a:t>
          </a:r>
        </a:p>
      </dsp:txBody>
      <dsp:txXfrm>
        <a:off x="3001615" y="391303"/>
        <a:ext cx="662126" cy="662126"/>
      </dsp:txXfrm>
    </dsp:sp>
    <dsp:sp modelId="{94420CE7-3F5D-47D5-9E6C-86868960D813}">
      <dsp:nvSpPr>
        <dsp:cNvPr id="0" name=""/>
        <dsp:cNvSpPr/>
      </dsp:nvSpPr>
      <dsp:spPr>
        <a:xfrm>
          <a:off x="2300573" y="1356161"/>
          <a:ext cx="206421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2827" tIns="165100" rIns="162827" bIns="165100" numCol="1" spcCol="1270" anchor="t" anchorCtr="0">
          <a:noAutofit/>
        </a:bodyPr>
        <a:lstStyle/>
        <a:p>
          <a:pPr marL="0" lvl="0" indent="0" algn="l" defTabSz="711200">
            <a:lnSpc>
              <a:spcPct val="90000"/>
            </a:lnSpc>
            <a:spcBef>
              <a:spcPct val="0"/>
            </a:spcBef>
            <a:spcAft>
              <a:spcPct val="35000"/>
            </a:spcAft>
            <a:buNone/>
          </a:pPr>
          <a:r>
            <a:rPr lang="en-GB" sz="1600" b="1" kern="1200" dirty="0"/>
            <a:t>Involve Employees:</a:t>
          </a:r>
          <a:r>
            <a:rPr lang="en-GB" sz="1600" kern="1200" dirty="0"/>
            <a:t> Involve people early to reduce feelings of exclusion.</a:t>
          </a:r>
          <a:endParaRPr lang="en-US" sz="1600" kern="1200" dirty="0"/>
        </a:p>
      </dsp:txBody>
      <dsp:txXfrm>
        <a:off x="2300573" y="1749281"/>
        <a:ext cx="2064210" cy="1572480"/>
      </dsp:txXfrm>
    </dsp:sp>
    <dsp:sp modelId="{C9498784-0CD3-42C5-8D9D-D224BDD16331}">
      <dsp:nvSpPr>
        <dsp:cNvPr id="0" name=""/>
        <dsp:cNvSpPr/>
      </dsp:nvSpPr>
      <dsp:spPr>
        <a:xfrm>
          <a:off x="4594140" y="722331"/>
          <a:ext cx="2064210" cy="72"/>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38C821F6-3502-4C13-8B72-1975F31A9F2A}">
      <dsp:nvSpPr>
        <dsp:cNvPr id="0" name=""/>
        <dsp:cNvSpPr/>
      </dsp:nvSpPr>
      <dsp:spPr>
        <a:xfrm>
          <a:off x="6713395" y="645227"/>
          <a:ext cx="105504" cy="198357"/>
        </a:xfrm>
        <a:prstGeom prst="chevron">
          <a:avLst>
            <a:gd name="adj" fmla="val 9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8E001EBF-2F45-42A8-A2C2-3A4BD501357F}">
      <dsp:nvSpPr>
        <dsp:cNvPr id="0" name=""/>
        <dsp:cNvSpPr/>
      </dsp:nvSpPr>
      <dsp:spPr>
        <a:xfrm>
          <a:off x="5158051" y="254172"/>
          <a:ext cx="936388" cy="93638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6337" tIns="36337" rIns="36337" bIns="36337" numCol="1" spcCol="1270" anchor="ctr" anchorCtr="0">
          <a:noAutofit/>
        </a:bodyPr>
        <a:lstStyle/>
        <a:p>
          <a:pPr marL="0" lvl="0" indent="0" algn="ctr" defTabSz="1822450">
            <a:lnSpc>
              <a:spcPct val="90000"/>
            </a:lnSpc>
            <a:spcBef>
              <a:spcPct val="0"/>
            </a:spcBef>
            <a:spcAft>
              <a:spcPct val="35000"/>
            </a:spcAft>
            <a:buNone/>
          </a:pPr>
          <a:r>
            <a:rPr lang="en-US" sz="4100" kern="1200"/>
            <a:t>3</a:t>
          </a:r>
        </a:p>
      </dsp:txBody>
      <dsp:txXfrm>
        <a:off x="5295182" y="391303"/>
        <a:ext cx="662126" cy="662126"/>
      </dsp:txXfrm>
    </dsp:sp>
    <dsp:sp modelId="{B7AD289E-DBBB-48E0-AB49-5256E2FA155E}">
      <dsp:nvSpPr>
        <dsp:cNvPr id="0" name=""/>
        <dsp:cNvSpPr/>
      </dsp:nvSpPr>
      <dsp:spPr>
        <a:xfrm>
          <a:off x="4594140" y="1356161"/>
          <a:ext cx="206421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2827" tIns="165100" rIns="162827" bIns="165100" numCol="1" spcCol="1270" anchor="t" anchorCtr="0">
          <a:noAutofit/>
        </a:bodyPr>
        <a:lstStyle/>
        <a:p>
          <a:pPr marL="0" lvl="0" indent="0" algn="l" defTabSz="711200">
            <a:lnSpc>
              <a:spcPct val="90000"/>
            </a:lnSpc>
            <a:spcBef>
              <a:spcPct val="0"/>
            </a:spcBef>
            <a:spcAft>
              <a:spcPct val="35000"/>
            </a:spcAft>
            <a:buNone/>
          </a:pPr>
          <a:r>
            <a:rPr lang="en-GB" sz="1600" b="1" kern="1200" dirty="0"/>
            <a:t>Provide Support and Training:</a:t>
          </a:r>
          <a:r>
            <a:rPr lang="en-GB" sz="1600" kern="1200" dirty="0"/>
            <a:t> Offer resources to help staff adapt to new roles or technologies.</a:t>
          </a:r>
          <a:endParaRPr lang="en-US" sz="1600" kern="1200" dirty="0"/>
        </a:p>
      </dsp:txBody>
      <dsp:txXfrm>
        <a:off x="4594140" y="1749281"/>
        <a:ext cx="2064210" cy="1572480"/>
      </dsp:txXfrm>
    </dsp:sp>
    <dsp:sp modelId="{D42E41E4-65F9-450B-8CF9-E719B21DFBCF}">
      <dsp:nvSpPr>
        <dsp:cNvPr id="0" name=""/>
        <dsp:cNvSpPr/>
      </dsp:nvSpPr>
      <dsp:spPr>
        <a:xfrm>
          <a:off x="6887706" y="722331"/>
          <a:ext cx="2064210" cy="72"/>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DEDA7873-61CC-4930-AEE3-1AE4F301A98D}">
      <dsp:nvSpPr>
        <dsp:cNvPr id="0" name=""/>
        <dsp:cNvSpPr/>
      </dsp:nvSpPr>
      <dsp:spPr>
        <a:xfrm>
          <a:off x="9006962" y="645227"/>
          <a:ext cx="105504" cy="198357"/>
        </a:xfrm>
        <a:prstGeom prst="chevron">
          <a:avLst>
            <a:gd name="adj" fmla="val 9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6002AF62-DBF9-49AD-BE8C-DDC8D01F696C}">
      <dsp:nvSpPr>
        <dsp:cNvPr id="0" name=""/>
        <dsp:cNvSpPr/>
      </dsp:nvSpPr>
      <dsp:spPr>
        <a:xfrm>
          <a:off x="7451617" y="254172"/>
          <a:ext cx="936388" cy="93638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6337" tIns="36337" rIns="36337" bIns="36337" numCol="1" spcCol="1270" anchor="ctr" anchorCtr="0">
          <a:noAutofit/>
        </a:bodyPr>
        <a:lstStyle/>
        <a:p>
          <a:pPr marL="0" lvl="0" indent="0" algn="ctr" defTabSz="1822450">
            <a:lnSpc>
              <a:spcPct val="90000"/>
            </a:lnSpc>
            <a:spcBef>
              <a:spcPct val="0"/>
            </a:spcBef>
            <a:spcAft>
              <a:spcPct val="35000"/>
            </a:spcAft>
            <a:buNone/>
          </a:pPr>
          <a:r>
            <a:rPr lang="en-US" sz="4100" kern="1200"/>
            <a:t>4</a:t>
          </a:r>
        </a:p>
      </dsp:txBody>
      <dsp:txXfrm>
        <a:off x="7588748" y="391303"/>
        <a:ext cx="662126" cy="662126"/>
      </dsp:txXfrm>
    </dsp:sp>
    <dsp:sp modelId="{324845C1-02C5-44E8-975D-8FD15A935F1E}">
      <dsp:nvSpPr>
        <dsp:cNvPr id="0" name=""/>
        <dsp:cNvSpPr/>
      </dsp:nvSpPr>
      <dsp:spPr>
        <a:xfrm>
          <a:off x="6887706" y="1356161"/>
          <a:ext cx="206421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2827" tIns="165100" rIns="162827" bIns="165100" numCol="1" spcCol="1270" anchor="t" anchorCtr="0">
          <a:noAutofit/>
        </a:bodyPr>
        <a:lstStyle/>
        <a:p>
          <a:pPr marL="0" lvl="0" indent="0" algn="l" defTabSz="711200">
            <a:lnSpc>
              <a:spcPct val="90000"/>
            </a:lnSpc>
            <a:spcBef>
              <a:spcPct val="0"/>
            </a:spcBef>
            <a:spcAft>
              <a:spcPct val="35000"/>
            </a:spcAft>
            <a:buNone/>
          </a:pPr>
          <a:r>
            <a:rPr lang="en-GB" sz="1600" b="1" kern="1200" dirty="0"/>
            <a:t>Celebrate Successes:</a:t>
          </a:r>
          <a:r>
            <a:rPr lang="en-GB" sz="1600" kern="1200" dirty="0"/>
            <a:t> Build momentum by celebrating quick wins</a:t>
          </a:r>
          <a:r>
            <a:rPr lang="en-GB" sz="1400" kern="1200" dirty="0"/>
            <a:t>.</a:t>
          </a:r>
          <a:endParaRPr lang="en-US" sz="1400" kern="1200" dirty="0"/>
        </a:p>
      </dsp:txBody>
      <dsp:txXfrm>
        <a:off x="6887706" y="1749281"/>
        <a:ext cx="2064210" cy="1572480"/>
      </dsp:txXfrm>
    </dsp:sp>
    <dsp:sp modelId="{E5FEC1CF-4274-4296-9A9B-86EDC1D9F49B}">
      <dsp:nvSpPr>
        <dsp:cNvPr id="0" name=""/>
        <dsp:cNvSpPr/>
      </dsp:nvSpPr>
      <dsp:spPr>
        <a:xfrm>
          <a:off x="9181273" y="722330"/>
          <a:ext cx="1032105" cy="72"/>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9A4C1B66-DAF9-4BD9-9761-DDB494408D33}">
      <dsp:nvSpPr>
        <dsp:cNvPr id="0" name=""/>
        <dsp:cNvSpPr/>
      </dsp:nvSpPr>
      <dsp:spPr>
        <a:xfrm>
          <a:off x="9745184" y="254172"/>
          <a:ext cx="936388" cy="93638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6337" tIns="36337" rIns="36337" bIns="36337" numCol="1" spcCol="1270" anchor="ctr" anchorCtr="0">
          <a:noAutofit/>
        </a:bodyPr>
        <a:lstStyle/>
        <a:p>
          <a:pPr marL="0" lvl="0" indent="0" algn="ctr" defTabSz="1822450">
            <a:lnSpc>
              <a:spcPct val="90000"/>
            </a:lnSpc>
            <a:spcBef>
              <a:spcPct val="0"/>
            </a:spcBef>
            <a:spcAft>
              <a:spcPct val="35000"/>
            </a:spcAft>
            <a:buNone/>
          </a:pPr>
          <a:r>
            <a:rPr lang="en-US" sz="4100" kern="1200"/>
            <a:t>5</a:t>
          </a:r>
        </a:p>
      </dsp:txBody>
      <dsp:txXfrm>
        <a:off x="9882315" y="391303"/>
        <a:ext cx="662126" cy="662126"/>
      </dsp:txXfrm>
    </dsp:sp>
    <dsp:sp modelId="{C50EC9C8-082C-4EDC-A7B8-0D9FD754E8F8}">
      <dsp:nvSpPr>
        <dsp:cNvPr id="0" name=""/>
        <dsp:cNvSpPr/>
      </dsp:nvSpPr>
      <dsp:spPr>
        <a:xfrm>
          <a:off x="9181273" y="1356161"/>
          <a:ext cx="206421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2827" tIns="165100" rIns="162827" bIns="165100" numCol="1" spcCol="1270" anchor="t" anchorCtr="0">
          <a:noAutofit/>
        </a:bodyPr>
        <a:lstStyle/>
        <a:p>
          <a:pPr marL="0" lvl="0" indent="0" algn="l" defTabSz="711200">
            <a:lnSpc>
              <a:spcPct val="90000"/>
            </a:lnSpc>
            <a:spcBef>
              <a:spcPct val="0"/>
            </a:spcBef>
            <a:spcAft>
              <a:spcPct val="35000"/>
            </a:spcAft>
            <a:buNone/>
          </a:pPr>
          <a:r>
            <a:rPr lang="en-GB" sz="1600" b="1" kern="1200" dirty="0"/>
            <a:t>Address Emotional Factors:</a:t>
          </a:r>
          <a:r>
            <a:rPr lang="en-GB" sz="1600" kern="1200" dirty="0"/>
            <a:t> Recognise psychological impact and encourage dialogue to understand.</a:t>
          </a:r>
          <a:endParaRPr lang="en-US" sz="1600" kern="1200" dirty="0"/>
        </a:p>
      </dsp:txBody>
      <dsp:txXfrm>
        <a:off x="9181273" y="1749281"/>
        <a:ext cx="2064210" cy="157248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989D1B-A877-41F9-8B4A-FCF7F745CF6D}">
      <dsp:nvSpPr>
        <dsp:cNvPr id="0" name=""/>
        <dsp:cNvSpPr/>
      </dsp:nvSpPr>
      <dsp:spPr>
        <a:xfrm>
          <a:off x="289845" y="249648"/>
          <a:ext cx="1375920" cy="1375920"/>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F1D83C-D216-47D2-9B57-674C2611812A}">
      <dsp:nvSpPr>
        <dsp:cNvPr id="0" name=""/>
        <dsp:cNvSpPr/>
      </dsp:nvSpPr>
      <dsp:spPr>
        <a:xfrm>
          <a:off x="578788" y="538591"/>
          <a:ext cx="798033" cy="7980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BFAEB0-474C-43E1-B4A6-168AC009DC00}">
      <dsp:nvSpPr>
        <dsp:cNvPr id="0" name=""/>
        <dsp:cNvSpPr/>
      </dsp:nvSpPr>
      <dsp:spPr>
        <a:xfrm>
          <a:off x="1960605" y="249648"/>
          <a:ext cx="3243239" cy="137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b="1" kern="1200"/>
            <a:t>People experience change emotionally and non‑linearly</a:t>
          </a:r>
          <a:r>
            <a:rPr lang="en-GB" sz="1500" kern="1200"/>
            <a:t> – reactions vary over time, and models like Kübler‑Ross and DREC help leaders anticipate, interpret and respond empathetically rather than expecting uniform acceptance. </a:t>
          </a:r>
          <a:endParaRPr lang="en-US" sz="1500" kern="1200"/>
        </a:p>
      </dsp:txBody>
      <dsp:txXfrm>
        <a:off x="1960605" y="249648"/>
        <a:ext cx="3243239" cy="1375920"/>
      </dsp:txXfrm>
    </dsp:sp>
    <dsp:sp modelId="{6C764424-804A-449D-A160-7A4443C86F3B}">
      <dsp:nvSpPr>
        <dsp:cNvPr id="0" name=""/>
        <dsp:cNvSpPr/>
      </dsp:nvSpPr>
      <dsp:spPr>
        <a:xfrm>
          <a:off x="5768955" y="249648"/>
          <a:ext cx="1375920" cy="1375920"/>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DA77BE-EAFF-4E25-82A5-16C1507D019C}">
      <dsp:nvSpPr>
        <dsp:cNvPr id="0" name=""/>
        <dsp:cNvSpPr/>
      </dsp:nvSpPr>
      <dsp:spPr>
        <a:xfrm>
          <a:off x="6057898" y="538591"/>
          <a:ext cx="798033" cy="7980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93133F-6C6B-4A4A-83DB-AD9EA1562E2C}">
      <dsp:nvSpPr>
        <dsp:cNvPr id="0" name=""/>
        <dsp:cNvSpPr/>
      </dsp:nvSpPr>
      <dsp:spPr>
        <a:xfrm>
          <a:off x="7439715" y="249648"/>
          <a:ext cx="3243239" cy="137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b="1" kern="1200"/>
            <a:t>Resistance is not failure but information</a:t>
          </a:r>
          <a:r>
            <a:rPr lang="en-GB" sz="1500" kern="1200"/>
            <a:t> – it often reflects uncertainty, perceived loss, or psychological contract concerns, and should be met with listening, involvement and supportive leadership, not control. </a:t>
          </a:r>
          <a:endParaRPr lang="en-US" sz="1500" kern="1200"/>
        </a:p>
      </dsp:txBody>
      <dsp:txXfrm>
        <a:off x="7439715" y="249648"/>
        <a:ext cx="3243239" cy="1375920"/>
      </dsp:txXfrm>
    </dsp:sp>
    <dsp:sp modelId="{73D11372-F320-4380-8AD5-EE9FFB6534F6}">
      <dsp:nvSpPr>
        <dsp:cNvPr id="0" name=""/>
        <dsp:cNvSpPr/>
      </dsp:nvSpPr>
      <dsp:spPr>
        <a:xfrm>
          <a:off x="289845" y="2291463"/>
          <a:ext cx="1375920" cy="1375920"/>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02FDB2-135C-488A-94B4-F11A249ADCB8}">
      <dsp:nvSpPr>
        <dsp:cNvPr id="0" name=""/>
        <dsp:cNvSpPr/>
      </dsp:nvSpPr>
      <dsp:spPr>
        <a:xfrm>
          <a:off x="578788" y="2580406"/>
          <a:ext cx="798033" cy="7980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3D544A-A974-49AA-8F89-99AE40CF59E8}">
      <dsp:nvSpPr>
        <dsp:cNvPr id="0" name=""/>
        <dsp:cNvSpPr/>
      </dsp:nvSpPr>
      <dsp:spPr>
        <a:xfrm>
          <a:off x="1960605" y="2291463"/>
          <a:ext cx="3243239" cy="137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b="1" kern="1200"/>
            <a:t>Effective change combines mindset and behaviour</a:t>
          </a:r>
          <a:r>
            <a:rPr lang="en-GB" sz="1500" kern="1200"/>
            <a:t> – the 4 E’s (Educate, Engage, Empower, Enable) emphasise involvement, ownership and capability‑building to embed sustainable change. </a:t>
          </a:r>
          <a:endParaRPr lang="en-US" sz="1500" kern="1200"/>
        </a:p>
      </dsp:txBody>
      <dsp:txXfrm>
        <a:off x="1960605" y="2291463"/>
        <a:ext cx="3243239" cy="1375920"/>
      </dsp:txXfrm>
    </dsp:sp>
    <dsp:sp modelId="{2FF6B67C-0D0A-4F6C-B5B9-CE71706A42D6}">
      <dsp:nvSpPr>
        <dsp:cNvPr id="0" name=""/>
        <dsp:cNvSpPr/>
      </dsp:nvSpPr>
      <dsp:spPr>
        <a:xfrm>
          <a:off x="5768955" y="2291463"/>
          <a:ext cx="1375920" cy="1375920"/>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20A0DB-6ACC-4B65-A306-82EFF03D97B1}">
      <dsp:nvSpPr>
        <dsp:cNvPr id="0" name=""/>
        <dsp:cNvSpPr/>
      </dsp:nvSpPr>
      <dsp:spPr>
        <a:xfrm>
          <a:off x="6057898" y="2580406"/>
          <a:ext cx="798033" cy="7980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77AAFB-D67C-4211-A38B-1BA1FFAD4499}">
      <dsp:nvSpPr>
        <dsp:cNvPr id="0" name=""/>
        <dsp:cNvSpPr/>
      </dsp:nvSpPr>
      <dsp:spPr>
        <a:xfrm>
          <a:off x="7439715" y="2291463"/>
          <a:ext cx="3243239" cy="137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b="1" kern="1200"/>
            <a:t>Managers are critical change agents</a:t>
          </a:r>
          <a:r>
            <a:rPr lang="en-GB" sz="1500" kern="1200"/>
            <a:t> – through communication, role‑modelling, psychological safety and support for “unlearning”, they significantly influence whether change is resisted, explored or truly committed to.</a:t>
          </a:r>
          <a:endParaRPr lang="en-US" sz="1500" kern="1200"/>
        </a:p>
      </dsp:txBody>
      <dsp:txXfrm>
        <a:off x="7439715" y="2291463"/>
        <a:ext cx="3243239" cy="137592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E07A2-BBEB-4F80-B947-637E7C8C9E8F}">
      <dsp:nvSpPr>
        <dsp:cNvPr id="0" name=""/>
        <dsp:cNvSpPr/>
      </dsp:nvSpPr>
      <dsp:spPr>
        <a:xfrm>
          <a:off x="0" y="3060"/>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013C95-7664-4952-934C-5AD435AD0D79}">
      <dsp:nvSpPr>
        <dsp:cNvPr id="0" name=""/>
        <dsp:cNvSpPr/>
      </dsp:nvSpPr>
      <dsp:spPr>
        <a:xfrm>
          <a:off x="197175" y="14971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57F5CC-588F-45C0-AD0E-7120BCCED2A2}">
      <dsp:nvSpPr>
        <dsp:cNvPr id="0" name=""/>
        <dsp:cNvSpPr/>
      </dsp:nvSpPr>
      <dsp:spPr>
        <a:xfrm>
          <a:off x="752850" y="3060"/>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Teams Channel for online support over the summer</a:t>
          </a:r>
          <a:endParaRPr lang="en-US" sz="1900" kern="1200"/>
        </a:p>
      </dsp:txBody>
      <dsp:txXfrm>
        <a:off x="752850" y="3060"/>
        <a:ext cx="10219949" cy="651818"/>
      </dsp:txXfrm>
    </dsp:sp>
    <dsp:sp modelId="{7E21C025-59BA-4E55-9A17-6B7890629D68}">
      <dsp:nvSpPr>
        <dsp:cNvPr id="0" name=""/>
        <dsp:cNvSpPr/>
      </dsp:nvSpPr>
      <dsp:spPr>
        <a:xfrm>
          <a:off x="0" y="81783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B77FBC-E117-4BE4-81E1-DAE319992EC3}">
      <dsp:nvSpPr>
        <dsp:cNvPr id="0" name=""/>
        <dsp:cNvSpPr/>
      </dsp:nvSpPr>
      <dsp:spPr>
        <a:xfrm>
          <a:off x="197175" y="96449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77E1A2-08BC-4A1E-8DB5-D94C0254465E}">
      <dsp:nvSpPr>
        <dsp:cNvPr id="0" name=""/>
        <dsp:cNvSpPr/>
      </dsp:nvSpPr>
      <dsp:spPr>
        <a:xfrm>
          <a:off x="752850" y="81783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One to one tutorials (online or in person)</a:t>
          </a:r>
          <a:endParaRPr lang="en-US" sz="1900" kern="1200"/>
        </a:p>
      </dsp:txBody>
      <dsp:txXfrm>
        <a:off x="752850" y="817833"/>
        <a:ext cx="10219949" cy="651818"/>
      </dsp:txXfrm>
    </dsp:sp>
    <dsp:sp modelId="{D84775F5-C834-46B1-A5C6-2842AEDB84F4}">
      <dsp:nvSpPr>
        <dsp:cNvPr id="0" name=""/>
        <dsp:cNvSpPr/>
      </dsp:nvSpPr>
      <dsp:spPr>
        <a:xfrm>
          <a:off x="0" y="1632606"/>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E03B96-2D2B-4A45-B04F-CE79917C7648}">
      <dsp:nvSpPr>
        <dsp:cNvPr id="0" name=""/>
        <dsp:cNvSpPr/>
      </dsp:nvSpPr>
      <dsp:spPr>
        <a:xfrm>
          <a:off x="197175" y="1779265"/>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4BF7A6-880F-4392-B5BC-9929C84C8251}">
      <dsp:nvSpPr>
        <dsp:cNvPr id="0" name=""/>
        <dsp:cNvSpPr/>
      </dsp:nvSpPr>
      <dsp:spPr>
        <a:xfrm>
          <a:off x="752850" y="1632606"/>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Optional online group tutorials </a:t>
          </a:r>
          <a:endParaRPr lang="en-US" sz="1900" kern="1200"/>
        </a:p>
      </dsp:txBody>
      <dsp:txXfrm>
        <a:off x="752850" y="1632606"/>
        <a:ext cx="10219949" cy="651818"/>
      </dsp:txXfrm>
    </dsp:sp>
    <dsp:sp modelId="{621A88D9-DBF2-46ED-96E1-5AB2F4337593}">
      <dsp:nvSpPr>
        <dsp:cNvPr id="0" name=""/>
        <dsp:cNvSpPr/>
      </dsp:nvSpPr>
      <dsp:spPr>
        <a:xfrm>
          <a:off x="0" y="2447379"/>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B59F9D-33D6-4C81-B439-28E7D1E437A3}">
      <dsp:nvSpPr>
        <dsp:cNvPr id="0" name=""/>
        <dsp:cNvSpPr/>
      </dsp:nvSpPr>
      <dsp:spPr>
        <a:xfrm>
          <a:off x="197175" y="259403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4A5392-2F30-44F5-8991-B78CC459B85E}">
      <dsp:nvSpPr>
        <dsp:cNvPr id="0" name=""/>
        <dsp:cNvSpPr/>
      </dsp:nvSpPr>
      <dsp:spPr>
        <a:xfrm>
          <a:off x="752850" y="2447379"/>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Optional group tutorial in immersive room</a:t>
          </a:r>
          <a:endParaRPr lang="en-US" sz="1900" kern="1200"/>
        </a:p>
      </dsp:txBody>
      <dsp:txXfrm>
        <a:off x="752850" y="2447379"/>
        <a:ext cx="10219949" cy="651818"/>
      </dsp:txXfrm>
    </dsp:sp>
    <dsp:sp modelId="{5C0DCF5F-7C55-46B0-A1D9-2A74A8C3ADC1}">
      <dsp:nvSpPr>
        <dsp:cNvPr id="0" name=""/>
        <dsp:cNvSpPr/>
      </dsp:nvSpPr>
      <dsp:spPr>
        <a:xfrm>
          <a:off x="0" y="326215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CC17E2-1288-4F92-BFA2-50F9A3FB45B9}">
      <dsp:nvSpPr>
        <dsp:cNvPr id="0" name=""/>
        <dsp:cNvSpPr/>
      </dsp:nvSpPr>
      <dsp:spPr>
        <a:xfrm>
          <a:off x="197175" y="340881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1E2FD7-8183-4190-94C5-41DC14149B01}">
      <dsp:nvSpPr>
        <dsp:cNvPr id="0" name=""/>
        <dsp:cNvSpPr/>
      </dsp:nvSpPr>
      <dsp:spPr>
        <a:xfrm>
          <a:off x="752850" y="326215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Driving Your Development introduction sessions – 06/05/26 and 13/05/26</a:t>
          </a:r>
          <a:endParaRPr lang="en-US" sz="1900" kern="1200"/>
        </a:p>
      </dsp:txBody>
      <dsp:txXfrm>
        <a:off x="752850" y="3262153"/>
        <a:ext cx="10219949" cy="65181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29/04/2026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Models such as Kubler-Ross change curve, DREC, 4 E’s – ways and benefits of engaging employees throughout the whole process and beyond. Resistance to change. Employee Voice and feedback mechanisms. Change champions. Role of line managers, people professionals.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4286141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3926340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1969, Elisabeth Kübler-Ross proposed a pattern, a cycle of grief having 5 stages.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We need to understand that it is not necessary that everyone experiences these stages linearly. Some may not even undergo all the 5 stages; some may trace back to the stage they already passed or even get stuck at one of the intermediate step. This cycle was formed as a result of common observations of majority of grieving people.</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4</a:t>
            </a:fld>
            <a:endParaRPr lang="en-GB"/>
          </a:p>
        </p:txBody>
      </p:sp>
    </p:spTree>
    <p:extLst>
      <p:ext uri="{BB962C8B-B14F-4D97-AF65-F5344CB8AC3E}">
        <p14:creationId xmlns:p14="http://schemas.microsoft.com/office/powerpoint/2010/main" val="30206278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6A815-D7DD-FC46-8938-34BB0BC624CF}" type="slidenum">
              <a:rPr lang="en-US" smtClean="0"/>
              <a:t>5</a:t>
            </a:fld>
            <a:endParaRPr lang="en-US"/>
          </a:p>
        </p:txBody>
      </p:sp>
    </p:spTree>
    <p:extLst>
      <p:ext uri="{BB962C8B-B14F-4D97-AF65-F5344CB8AC3E}">
        <p14:creationId xmlns:p14="http://schemas.microsoft.com/office/powerpoint/2010/main" val="2373032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a:t>
            </a:fld>
            <a:endParaRPr lang="en-GB"/>
          </a:p>
        </p:txBody>
      </p:sp>
    </p:spTree>
    <p:extLst>
      <p:ext uri="{BB962C8B-B14F-4D97-AF65-F5344CB8AC3E}">
        <p14:creationId xmlns:p14="http://schemas.microsoft.com/office/powerpoint/2010/main" val="5118168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Strengths </a:t>
            </a:r>
          </a:p>
          <a:p>
            <a:pPr algn="l"/>
            <a:r>
              <a:rPr lang="en-GB" b="0" i="0" dirty="0">
                <a:effectLst/>
                <a:latin typeface="fkGroteskNeue"/>
              </a:rPr>
              <a:t>Emotional Recognition</a:t>
            </a:r>
            <a:br>
              <a:rPr lang="en-GB" b="0" i="0" dirty="0">
                <a:effectLst/>
                <a:latin typeface="fkGroteskNeue"/>
              </a:rPr>
            </a:br>
            <a:r>
              <a:rPr lang="en-GB" b="0" i="0" dirty="0">
                <a:effectLst/>
                <a:latin typeface="fkGroteskNeue"/>
              </a:rPr>
              <a:t>The model acknowledges the emotional aspects of change, helping leaders understand and address the psychological impact on employees. This recognition can lead to more empathetic change management strategies.</a:t>
            </a:r>
          </a:p>
          <a:p>
            <a:pPr algn="l"/>
            <a:r>
              <a:rPr lang="en-GB" b="0" i="0" dirty="0">
                <a:effectLst/>
                <a:latin typeface="fkGroteskNeue"/>
              </a:rPr>
              <a:t>Structured Approach</a:t>
            </a:r>
            <a:br>
              <a:rPr lang="en-GB" b="0" i="0" dirty="0">
                <a:effectLst/>
                <a:latin typeface="fkGroteskNeue"/>
              </a:rPr>
            </a:br>
            <a:r>
              <a:rPr lang="en-GB" b="0" i="0" dirty="0">
                <a:effectLst/>
                <a:latin typeface="fkGroteskNeue"/>
              </a:rPr>
              <a:t>By breaking down the change process into distinct stages (denial, anger, bargaining, depression, and acceptance), the model provides a framework for anticipating and managing employee reactions. This structure can aid in planning targeted interventions.</a:t>
            </a:r>
          </a:p>
          <a:p>
            <a:pPr algn="l"/>
            <a:r>
              <a:rPr lang="en-GB" b="0" i="0" dirty="0">
                <a:effectLst/>
                <a:latin typeface="fkGroteskNeue"/>
              </a:rPr>
              <a:t>Versatility</a:t>
            </a:r>
            <a:br>
              <a:rPr lang="en-GB" b="0" i="0" dirty="0">
                <a:effectLst/>
                <a:latin typeface="fkGroteskNeue"/>
              </a:rPr>
            </a:br>
            <a:r>
              <a:rPr lang="en-GB" b="0" i="0" dirty="0">
                <a:effectLst/>
                <a:latin typeface="fkGroteskNeue"/>
              </a:rPr>
              <a:t>The model can be applied to various types of organizational changes, from strategy rollouts to process modifications, making it a flexible tool for change managers.</a:t>
            </a:r>
          </a:p>
          <a:p>
            <a:endParaRPr lang="en-GB" dirty="0"/>
          </a:p>
          <a:p>
            <a:endParaRPr lang="en-GB" dirty="0"/>
          </a:p>
          <a:p>
            <a:r>
              <a:rPr lang="en-GB" b="1" dirty="0"/>
              <a:t>Limitations</a:t>
            </a:r>
          </a:p>
          <a:p>
            <a:pPr algn="l"/>
            <a:r>
              <a:rPr lang="en-GB" b="0" i="0" dirty="0">
                <a:effectLst/>
                <a:latin typeface="fkGroteskNeue"/>
              </a:rPr>
              <a:t>Oversimplification</a:t>
            </a:r>
            <a:br>
              <a:rPr lang="en-GB" b="0" i="0" dirty="0">
                <a:effectLst/>
                <a:latin typeface="fkGroteskNeue"/>
              </a:rPr>
            </a:br>
            <a:r>
              <a:rPr lang="en-GB" b="0" i="0" dirty="0">
                <a:effectLst/>
                <a:latin typeface="fkGroteskNeue"/>
              </a:rPr>
              <a:t>The model's categorization of emotions into five distinct stages may oversimplify the complex and varied reactions individuals have to change. This simplification risks overlooking the nuanced and diverse responses within an organization.</a:t>
            </a:r>
          </a:p>
          <a:p>
            <a:pPr algn="l"/>
            <a:r>
              <a:rPr lang="en-GB" b="0" i="0" dirty="0">
                <a:effectLst/>
                <a:latin typeface="fkGroteskNeue"/>
              </a:rPr>
              <a:t>Potential for Negative Assumptions</a:t>
            </a:r>
            <a:br>
              <a:rPr lang="en-GB" b="0" i="0" dirty="0">
                <a:effectLst/>
                <a:latin typeface="fkGroteskNeue"/>
              </a:rPr>
            </a:br>
            <a:r>
              <a:rPr lang="en-GB" b="0" i="0" dirty="0">
                <a:effectLst/>
                <a:latin typeface="fkGroteskNeue"/>
              </a:rPr>
              <a:t>The model's focus on negative emotions (denial, anger, depression) may lead managers to assume all employees will resist change, potentially overlooking those who are supportive or enthusiastic about the transition.</a:t>
            </a:r>
          </a:p>
          <a:p>
            <a:pPr algn="l"/>
            <a:r>
              <a:rPr lang="en-GB" b="0" i="0" dirty="0">
                <a:effectLst/>
                <a:latin typeface="fkGroteskNeue"/>
              </a:rPr>
              <a:t>Risk of Disempowerment</a:t>
            </a:r>
            <a:br>
              <a:rPr lang="en-GB" b="0" i="0" dirty="0">
                <a:effectLst/>
                <a:latin typeface="fkGroteskNeue"/>
              </a:rPr>
            </a:br>
            <a:r>
              <a:rPr lang="en-GB" b="0" i="0" dirty="0">
                <a:effectLst/>
                <a:latin typeface="fkGroteskNeue"/>
              </a:rPr>
              <a:t>By emphasizing emotional management, the model may inadvertently promote a paternalistic approach where change is "done to" employees rather than involving them as active participants. This can lead to missed opportunities for leveraging employee insights and capabilities.</a:t>
            </a:r>
          </a:p>
          <a:p>
            <a:pPr algn="l"/>
            <a:r>
              <a:rPr lang="en-GB" b="0" i="0" dirty="0">
                <a:effectLst/>
                <a:latin typeface="fkGroteskNeue"/>
              </a:rPr>
              <a:t>Self-Fulfilling Prophecy</a:t>
            </a:r>
            <a:br>
              <a:rPr lang="en-GB" b="0" i="0" dirty="0">
                <a:effectLst/>
                <a:latin typeface="fkGroteskNeue"/>
              </a:rPr>
            </a:br>
            <a:r>
              <a:rPr lang="en-GB" b="0" i="0" dirty="0">
                <a:effectLst/>
                <a:latin typeface="fkGroteskNeue"/>
              </a:rPr>
              <a:t>Managers who rigidly adhere to the model might expect and even promote confusion or uncertainty, potentially prolonging unproductive states instead of actively mitigating them.</a:t>
            </a:r>
          </a:p>
          <a:p>
            <a:pPr algn="l"/>
            <a:r>
              <a:rPr lang="en-GB" b="0" i="0" dirty="0">
                <a:effectLst/>
                <a:latin typeface="fkGroteskNeue"/>
              </a:rPr>
              <a:t>Outdated Context</a:t>
            </a:r>
            <a:br>
              <a:rPr lang="en-GB" b="0" i="0" dirty="0">
                <a:effectLst/>
                <a:latin typeface="fkGroteskNeue"/>
              </a:rPr>
            </a:br>
            <a:r>
              <a:rPr lang="en-GB" b="0" i="0" dirty="0">
                <a:effectLst/>
                <a:latin typeface="fkGroteskNeue"/>
              </a:rPr>
              <a:t>Developed over 50 years ago, the model's cultural context may not fully align with modern organizational values of employee empowerment </a:t>
            </a:r>
            <a:r>
              <a:rPr lang="en-GB" b="0" i="0">
                <a:effectLst/>
                <a:latin typeface="fkGroteskNeue"/>
              </a:rPr>
              <a:t>and involvement.</a:t>
            </a:r>
            <a:endParaRPr lang="en-GB" b="0" i="0" dirty="0">
              <a:effectLst/>
              <a:latin typeface="fkGroteskNeue"/>
            </a:endParaRPr>
          </a:p>
          <a:p>
            <a:endParaRPr lang="en-GB" dirty="0"/>
          </a:p>
          <a:p>
            <a:endParaRPr lang="en-GB" dirty="0"/>
          </a:p>
        </p:txBody>
      </p:sp>
      <p:sp>
        <p:nvSpPr>
          <p:cNvPr id="4" name="Slide Number Placeholder 3"/>
          <p:cNvSpPr>
            <a:spLocks noGrp="1"/>
          </p:cNvSpPr>
          <p:nvPr>
            <p:ph type="sldNum" sz="quarter" idx="5"/>
          </p:nvPr>
        </p:nvSpPr>
        <p:spPr/>
        <p:txBody>
          <a:bodyPr/>
          <a:lstStyle/>
          <a:p>
            <a:fld id="{DD26A815-D7DD-FC46-8938-34BB0BC624CF}" type="slidenum">
              <a:rPr lang="en-US" smtClean="0"/>
              <a:t>7</a:t>
            </a:fld>
            <a:endParaRPr lang="en-US"/>
          </a:p>
        </p:txBody>
      </p:sp>
    </p:spTree>
    <p:extLst>
      <p:ext uri="{BB962C8B-B14F-4D97-AF65-F5344CB8AC3E}">
        <p14:creationId xmlns:p14="http://schemas.microsoft.com/office/powerpoint/2010/main" val="40793948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8</a:t>
            </a:fld>
            <a:endParaRPr lang="en-GB"/>
          </a:p>
        </p:txBody>
      </p:sp>
    </p:spTree>
    <p:extLst>
      <p:ext uri="{BB962C8B-B14F-4D97-AF65-F5344CB8AC3E}">
        <p14:creationId xmlns:p14="http://schemas.microsoft.com/office/powerpoint/2010/main" val="36932333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9</a:t>
            </a:fld>
            <a:endParaRPr lang="en-GB"/>
          </a:p>
        </p:txBody>
      </p:sp>
    </p:spTree>
    <p:extLst>
      <p:ext uri="{BB962C8B-B14F-4D97-AF65-F5344CB8AC3E}">
        <p14:creationId xmlns:p14="http://schemas.microsoft.com/office/powerpoint/2010/main" val="28388596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10</a:t>
            </a:fld>
            <a:endParaRPr lang="en-GB"/>
          </a:p>
        </p:txBody>
      </p:sp>
    </p:spTree>
    <p:extLst>
      <p:ext uri="{BB962C8B-B14F-4D97-AF65-F5344CB8AC3E}">
        <p14:creationId xmlns:p14="http://schemas.microsoft.com/office/powerpoint/2010/main" val="2322814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1. Denial</a:t>
            </a:r>
          </a:p>
          <a:p>
            <a:pPr fontAlgn="t"/>
            <a:r>
              <a:rPr lang="en-GB" sz="1200" b="1" i="0" kern="1200" dirty="0">
                <a:solidFill>
                  <a:schemeClr val="tx1"/>
                </a:solidFill>
                <a:effectLst/>
                <a:latin typeface="+mn-lt"/>
                <a:ea typeface="+mn-ea"/>
                <a:cs typeface="+mn-cs"/>
              </a:rPr>
              <a:t>Observed behaviours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Employees state that “this will be reversed in a few months”</a:t>
            </a:r>
          </a:p>
          <a:p>
            <a:pPr fontAlgn="t"/>
            <a:r>
              <a:rPr lang="en-GB" sz="1200" b="0" i="0" kern="1200" dirty="0">
                <a:solidFill>
                  <a:schemeClr val="tx1"/>
                </a:solidFill>
                <a:effectLst/>
                <a:latin typeface="+mn-lt"/>
                <a:ea typeface="+mn-ea"/>
                <a:cs typeface="+mn-cs"/>
              </a:rPr>
              <a:t>Line managers continue scheduling meetings as if everyone is office‑based</a:t>
            </a:r>
          </a:p>
          <a:p>
            <a:pPr fontAlgn="t"/>
            <a:r>
              <a:rPr lang="en-GB" sz="1200" b="0" i="0" kern="1200" dirty="0">
                <a:solidFill>
                  <a:schemeClr val="tx1"/>
                </a:solidFill>
                <a:effectLst/>
                <a:latin typeface="+mn-lt"/>
                <a:ea typeface="+mn-ea"/>
                <a:cs typeface="+mn-cs"/>
              </a:rPr>
              <a:t>Low engagement with briefing materials and guidance documents</a:t>
            </a:r>
          </a:p>
          <a:p>
            <a:pPr fontAlgn="t"/>
            <a:r>
              <a:rPr lang="en-GB" sz="1200" b="1" i="0" kern="1200" dirty="0">
                <a:solidFill>
                  <a:schemeClr val="tx1"/>
                </a:solidFill>
                <a:effectLst/>
                <a:latin typeface="+mn-lt"/>
                <a:ea typeface="+mn-ea"/>
                <a:cs typeface="+mn-cs"/>
              </a:rPr>
              <a:t>Interpretation</a:t>
            </a:r>
            <a:r>
              <a:rPr lang="en-GB" sz="1200" b="0" i="0" kern="1200" dirty="0">
                <a:solidFill>
                  <a:schemeClr val="tx1"/>
                </a:solidFill>
                <a:effectLst/>
                <a:latin typeface="+mn-lt"/>
                <a:ea typeface="+mn-ea"/>
                <a:cs typeface="+mn-cs"/>
              </a:rPr>
              <a:t> At this stage, employees are </a:t>
            </a:r>
            <a:r>
              <a:rPr lang="en-GB" sz="1200" b="1" i="0" kern="1200" dirty="0">
                <a:solidFill>
                  <a:schemeClr val="tx1"/>
                </a:solidFill>
                <a:effectLst/>
                <a:latin typeface="+mn-lt"/>
                <a:ea typeface="+mn-ea"/>
                <a:cs typeface="+mn-cs"/>
              </a:rPr>
              <a:t>minimising the impact of the change</a:t>
            </a:r>
            <a:r>
              <a:rPr lang="en-GB" sz="1200" b="0" i="0" kern="1200" dirty="0">
                <a:solidFill>
                  <a:schemeClr val="tx1"/>
                </a:solidFill>
                <a:effectLst/>
                <a:latin typeface="+mn-lt"/>
                <a:ea typeface="+mn-ea"/>
                <a:cs typeface="+mn-cs"/>
              </a:rPr>
              <a:t> as a psychological coping mechanism. Denial is not active opposition, but uncertainty and sense‑making. Individuals protect their existing working identity and routines.</a:t>
            </a:r>
          </a:p>
          <a:p>
            <a:pPr fontAlgn="t"/>
            <a:r>
              <a:rPr lang="en-GB" sz="1200" b="1" i="0" kern="1200" dirty="0">
                <a:solidFill>
                  <a:schemeClr val="tx1"/>
                </a:solidFill>
                <a:effectLst/>
                <a:latin typeface="+mn-lt"/>
                <a:ea typeface="+mn-ea"/>
                <a:cs typeface="+mn-cs"/>
              </a:rPr>
              <a:t>HR and leadership response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Clear, consistent messaging reinforcing that the change is permanent</a:t>
            </a:r>
          </a:p>
          <a:p>
            <a:pPr fontAlgn="t"/>
            <a:r>
              <a:rPr lang="en-GB" sz="1200" b="0" i="0" kern="1200" dirty="0">
                <a:solidFill>
                  <a:schemeClr val="tx1"/>
                </a:solidFill>
                <a:effectLst/>
                <a:latin typeface="+mn-lt"/>
                <a:ea typeface="+mn-ea"/>
                <a:cs typeface="+mn-cs"/>
              </a:rPr>
              <a:t>Leaders role‑</a:t>
            </a:r>
            <a:r>
              <a:rPr lang="en-GB" sz="1200" b="0" i="0" kern="1200" dirty="0" err="1">
                <a:solidFill>
                  <a:schemeClr val="tx1"/>
                </a:solidFill>
                <a:effectLst/>
                <a:latin typeface="+mn-lt"/>
                <a:ea typeface="+mn-ea"/>
                <a:cs typeface="+mn-cs"/>
              </a:rPr>
              <a:t>modeling</a:t>
            </a:r>
            <a:r>
              <a:rPr lang="en-GB" sz="1200" b="0" i="0" kern="1200" dirty="0">
                <a:solidFill>
                  <a:schemeClr val="tx1"/>
                </a:solidFill>
                <a:effectLst/>
                <a:latin typeface="+mn-lt"/>
                <a:ea typeface="+mn-ea"/>
                <a:cs typeface="+mn-cs"/>
              </a:rPr>
              <a:t> new behaviours (e.g. hybrid meetings)</a:t>
            </a:r>
          </a:p>
          <a:p>
            <a:pPr fontAlgn="t"/>
            <a:r>
              <a:rPr lang="en-GB" sz="1200" b="0" i="0" kern="1200" dirty="0">
                <a:solidFill>
                  <a:schemeClr val="tx1"/>
                </a:solidFill>
                <a:effectLst/>
                <a:latin typeface="+mn-lt"/>
                <a:ea typeface="+mn-ea"/>
                <a:cs typeface="+mn-cs"/>
              </a:rPr>
              <a:t>Focus on </a:t>
            </a:r>
            <a:r>
              <a:rPr lang="en-GB" sz="1200" b="0" i="1" kern="1200" dirty="0">
                <a:solidFill>
                  <a:schemeClr val="tx1"/>
                </a:solidFill>
                <a:effectLst/>
                <a:latin typeface="+mn-lt"/>
                <a:ea typeface="+mn-ea"/>
                <a:cs typeface="+mn-cs"/>
              </a:rPr>
              <a:t>why</a:t>
            </a:r>
            <a:r>
              <a:rPr lang="en-GB" sz="1200" b="0" i="0" kern="1200" dirty="0">
                <a:solidFill>
                  <a:schemeClr val="tx1"/>
                </a:solidFill>
                <a:effectLst/>
                <a:latin typeface="+mn-lt"/>
                <a:ea typeface="+mn-ea"/>
                <a:cs typeface="+mn-cs"/>
              </a:rPr>
              <a:t> the change is happening, not just </a:t>
            </a:r>
            <a:r>
              <a:rPr lang="en-GB" sz="1200" b="0" i="1" kern="1200" dirty="0">
                <a:solidFill>
                  <a:schemeClr val="tx1"/>
                </a:solidFill>
                <a:effectLst/>
                <a:latin typeface="+mn-lt"/>
                <a:ea typeface="+mn-ea"/>
                <a:cs typeface="+mn-cs"/>
              </a:rPr>
              <a:t>what</a:t>
            </a:r>
            <a:r>
              <a:rPr lang="en-GB" sz="1200" b="0" i="0" kern="1200" dirty="0">
                <a:solidFill>
                  <a:schemeClr val="tx1"/>
                </a:solidFill>
                <a:effectLst/>
                <a:latin typeface="+mn-lt"/>
                <a:ea typeface="+mn-ea"/>
                <a:cs typeface="+mn-cs"/>
              </a:rPr>
              <a:t> is changing</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2. Resistance</a:t>
            </a:r>
          </a:p>
          <a:p>
            <a:pPr fontAlgn="t"/>
            <a:r>
              <a:rPr lang="en-GB" sz="1200" b="1" i="0" kern="1200" dirty="0">
                <a:solidFill>
                  <a:schemeClr val="tx1"/>
                </a:solidFill>
                <a:effectLst/>
                <a:latin typeface="+mn-lt"/>
                <a:ea typeface="+mn-ea"/>
                <a:cs typeface="+mn-cs"/>
              </a:rPr>
              <a:t>Observed behaviours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Vocal concerns about fairness and workload</a:t>
            </a:r>
          </a:p>
          <a:p>
            <a:pPr fontAlgn="t"/>
            <a:r>
              <a:rPr lang="en-GB" sz="1200" b="0" i="0" kern="1200" dirty="0">
                <a:solidFill>
                  <a:schemeClr val="tx1"/>
                </a:solidFill>
                <a:effectLst/>
                <a:latin typeface="+mn-lt"/>
                <a:ea typeface="+mn-ea"/>
                <a:cs typeface="+mn-cs"/>
              </a:rPr>
              <a:t>Increased informal grievances about “loss of flexibility”</a:t>
            </a:r>
          </a:p>
          <a:p>
            <a:pPr fontAlgn="t"/>
            <a:r>
              <a:rPr lang="en-GB" sz="1200" b="0" i="0" kern="1200" dirty="0">
                <a:solidFill>
                  <a:schemeClr val="tx1"/>
                </a:solidFill>
                <a:effectLst/>
                <a:latin typeface="+mn-lt"/>
                <a:ea typeface="+mn-ea"/>
                <a:cs typeface="+mn-cs"/>
              </a:rPr>
              <a:t>Cynicism about senior leadership motives</a:t>
            </a:r>
          </a:p>
          <a:p>
            <a:pPr fontAlgn="t"/>
            <a:r>
              <a:rPr lang="en-GB" sz="1200" b="0" i="0" kern="1200" dirty="0">
                <a:solidFill>
                  <a:schemeClr val="tx1"/>
                </a:solidFill>
                <a:effectLst/>
                <a:latin typeface="+mn-lt"/>
                <a:ea typeface="+mn-ea"/>
                <a:cs typeface="+mn-cs"/>
              </a:rPr>
              <a:t>Emotional responses ranging from frustration to anxiety</a:t>
            </a:r>
          </a:p>
          <a:p>
            <a:pPr fontAlgn="t"/>
            <a:r>
              <a:rPr lang="en-GB" sz="1200" b="1" i="0" kern="1200" dirty="0">
                <a:solidFill>
                  <a:schemeClr val="tx1"/>
                </a:solidFill>
                <a:effectLst/>
                <a:latin typeface="+mn-lt"/>
                <a:ea typeface="+mn-ea"/>
                <a:cs typeface="+mn-cs"/>
              </a:rPr>
              <a:t>Interpretation</a:t>
            </a:r>
            <a:r>
              <a:rPr lang="en-GB" sz="1200" b="0" i="0" kern="1200" dirty="0">
                <a:solidFill>
                  <a:schemeClr val="tx1"/>
                </a:solidFill>
                <a:effectLst/>
                <a:latin typeface="+mn-lt"/>
                <a:ea typeface="+mn-ea"/>
                <a:cs typeface="+mn-cs"/>
              </a:rPr>
              <a:t> Resistance reflects </a:t>
            </a:r>
            <a:r>
              <a:rPr lang="en-GB" sz="1200" b="1" i="0" kern="1200" dirty="0">
                <a:solidFill>
                  <a:schemeClr val="tx1"/>
                </a:solidFill>
                <a:effectLst/>
                <a:latin typeface="+mn-lt"/>
                <a:ea typeface="+mn-ea"/>
                <a:cs typeface="+mn-cs"/>
              </a:rPr>
              <a:t>emotional engagement</a:t>
            </a:r>
            <a:r>
              <a:rPr lang="en-GB" sz="1200" b="0" i="0" kern="1200" dirty="0">
                <a:solidFill>
                  <a:schemeClr val="tx1"/>
                </a:solidFill>
                <a:effectLst/>
                <a:latin typeface="+mn-lt"/>
                <a:ea typeface="+mn-ea"/>
                <a:cs typeface="+mn-cs"/>
              </a:rPr>
              <a:t>, not disengagement. Employees are testing whether their concerns are legitimate and whether their voice matters. Resistance is often linked to perceived breaches in the </a:t>
            </a:r>
            <a:r>
              <a:rPr lang="en-GB" sz="1200" b="1" i="0" kern="1200" dirty="0">
                <a:solidFill>
                  <a:schemeClr val="tx1"/>
                </a:solidFill>
                <a:effectLst/>
                <a:latin typeface="+mn-lt"/>
                <a:ea typeface="+mn-ea"/>
                <a:cs typeface="+mn-cs"/>
              </a:rPr>
              <a:t>psychological contract</a:t>
            </a:r>
            <a:r>
              <a:rPr lang="en-GB" sz="1200" b="0" i="0" kern="1200" dirty="0">
                <a:solidFill>
                  <a:schemeClr val="tx1"/>
                </a:solidFill>
                <a:effectLst/>
                <a:latin typeface="+mn-lt"/>
                <a:ea typeface="+mn-ea"/>
                <a:cs typeface="+mn-cs"/>
              </a:rPr>
              <a:t>.</a:t>
            </a:r>
          </a:p>
          <a:p>
            <a:pPr fontAlgn="t"/>
            <a:r>
              <a:rPr lang="en-GB" sz="1200" b="1" i="0" kern="1200" dirty="0">
                <a:solidFill>
                  <a:schemeClr val="tx1"/>
                </a:solidFill>
                <a:effectLst/>
                <a:latin typeface="+mn-lt"/>
                <a:ea typeface="+mn-ea"/>
                <a:cs typeface="+mn-cs"/>
              </a:rPr>
              <a:t>HR and leadership response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Structured listening forums and manager‑led discussions</a:t>
            </a:r>
          </a:p>
          <a:p>
            <a:pPr fontAlgn="t"/>
            <a:r>
              <a:rPr lang="en-GB" sz="1200" b="0" i="0" kern="1200" dirty="0">
                <a:solidFill>
                  <a:schemeClr val="tx1"/>
                </a:solidFill>
                <a:effectLst/>
                <a:latin typeface="+mn-lt"/>
                <a:ea typeface="+mn-ea"/>
                <a:cs typeface="+mn-cs"/>
              </a:rPr>
              <a:t>Visible adjustments where concerns are legitimate (e.g. team‑based flexibility)</a:t>
            </a:r>
          </a:p>
          <a:p>
            <a:pPr fontAlgn="t"/>
            <a:r>
              <a:rPr lang="en-GB" sz="1200" b="0" i="0" kern="1200" dirty="0">
                <a:solidFill>
                  <a:schemeClr val="tx1"/>
                </a:solidFill>
                <a:effectLst/>
                <a:latin typeface="+mn-lt"/>
                <a:ea typeface="+mn-ea"/>
                <a:cs typeface="+mn-cs"/>
              </a:rPr>
              <a:t>Coaching managers to handle emotion without defensiveness</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3. Exploration</a:t>
            </a:r>
          </a:p>
          <a:p>
            <a:pPr fontAlgn="t"/>
            <a:r>
              <a:rPr lang="en-GB" sz="1200" b="1" i="0" kern="1200" dirty="0">
                <a:solidFill>
                  <a:schemeClr val="tx1"/>
                </a:solidFill>
                <a:effectLst/>
                <a:latin typeface="+mn-lt"/>
                <a:ea typeface="+mn-ea"/>
                <a:cs typeface="+mn-cs"/>
              </a:rPr>
              <a:t>Observed behaviours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Employees begin trialling new ways of working</a:t>
            </a:r>
          </a:p>
          <a:p>
            <a:pPr fontAlgn="t"/>
            <a:r>
              <a:rPr lang="en-GB" sz="1200" b="0" i="0" kern="1200" dirty="0">
                <a:solidFill>
                  <a:schemeClr val="tx1"/>
                </a:solidFill>
                <a:effectLst/>
                <a:latin typeface="+mn-lt"/>
                <a:ea typeface="+mn-ea"/>
                <a:cs typeface="+mn-cs"/>
              </a:rPr>
              <a:t>Teams experiment with asynchronous working and revised performance goals</a:t>
            </a:r>
          </a:p>
          <a:p>
            <a:pPr fontAlgn="t"/>
            <a:r>
              <a:rPr lang="en-GB" sz="1200" b="0" i="0" kern="1200" dirty="0">
                <a:solidFill>
                  <a:schemeClr val="tx1"/>
                </a:solidFill>
                <a:effectLst/>
                <a:latin typeface="+mn-lt"/>
                <a:ea typeface="+mn-ea"/>
                <a:cs typeface="+mn-cs"/>
              </a:rPr>
              <a:t>Increased questions about practical implementation rather than principle</a:t>
            </a:r>
          </a:p>
          <a:p>
            <a:pPr fontAlgn="t"/>
            <a:r>
              <a:rPr lang="en-GB" sz="1200" b="1" i="0" kern="1200" dirty="0">
                <a:solidFill>
                  <a:schemeClr val="tx1"/>
                </a:solidFill>
                <a:effectLst/>
                <a:latin typeface="+mn-lt"/>
                <a:ea typeface="+mn-ea"/>
                <a:cs typeface="+mn-cs"/>
              </a:rPr>
              <a:t>Interpretation</a:t>
            </a:r>
            <a:r>
              <a:rPr lang="en-GB" sz="1200" b="0" i="0" kern="1200" dirty="0">
                <a:solidFill>
                  <a:schemeClr val="tx1"/>
                </a:solidFill>
                <a:effectLst/>
                <a:latin typeface="+mn-lt"/>
                <a:ea typeface="+mn-ea"/>
                <a:cs typeface="+mn-cs"/>
              </a:rPr>
              <a:t> Employees are shifting from emotional reaction to </a:t>
            </a:r>
            <a:r>
              <a:rPr lang="en-GB" sz="1200" b="1" i="0" kern="1200" dirty="0">
                <a:solidFill>
                  <a:schemeClr val="tx1"/>
                </a:solidFill>
                <a:effectLst/>
                <a:latin typeface="+mn-lt"/>
                <a:ea typeface="+mn-ea"/>
                <a:cs typeface="+mn-cs"/>
              </a:rPr>
              <a:t>problem‑solving</a:t>
            </a:r>
            <a:r>
              <a:rPr lang="en-GB" sz="1200" b="0" i="0" kern="1200" dirty="0">
                <a:solidFill>
                  <a:schemeClr val="tx1"/>
                </a:solidFill>
                <a:effectLst/>
                <a:latin typeface="+mn-lt"/>
                <a:ea typeface="+mn-ea"/>
                <a:cs typeface="+mn-cs"/>
              </a:rPr>
              <a:t>. This stage requires psychological safety. People are still uncertain but willing to test new behaviours.</a:t>
            </a:r>
          </a:p>
          <a:p>
            <a:pPr fontAlgn="t"/>
            <a:r>
              <a:rPr lang="en-GB" sz="1200" b="1" i="0" kern="1200" dirty="0">
                <a:solidFill>
                  <a:schemeClr val="tx1"/>
                </a:solidFill>
                <a:effectLst/>
                <a:latin typeface="+mn-lt"/>
                <a:ea typeface="+mn-ea"/>
                <a:cs typeface="+mn-cs"/>
              </a:rPr>
              <a:t>HR and leadership response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Provide practical tools, guidance, and peer learning</a:t>
            </a:r>
          </a:p>
          <a:p>
            <a:pPr fontAlgn="t"/>
            <a:r>
              <a:rPr lang="en-GB" sz="1200" b="0" i="0" kern="1200" dirty="0">
                <a:solidFill>
                  <a:schemeClr val="tx1"/>
                </a:solidFill>
                <a:effectLst/>
                <a:latin typeface="+mn-lt"/>
                <a:ea typeface="+mn-ea"/>
                <a:cs typeface="+mn-cs"/>
              </a:rPr>
              <a:t>Acknowledge that mistakes and refinements are part of the process</a:t>
            </a:r>
          </a:p>
          <a:p>
            <a:pPr fontAlgn="t"/>
            <a:r>
              <a:rPr lang="en-GB" sz="1200" b="0" i="0" kern="1200" dirty="0">
                <a:solidFill>
                  <a:schemeClr val="tx1"/>
                </a:solidFill>
                <a:effectLst/>
                <a:latin typeface="+mn-lt"/>
                <a:ea typeface="+mn-ea"/>
                <a:cs typeface="+mn-cs"/>
              </a:rPr>
              <a:t>Celebrate early learning, not just success</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4. Commitment</a:t>
            </a:r>
          </a:p>
          <a:p>
            <a:pPr fontAlgn="t"/>
            <a:r>
              <a:rPr lang="en-GB" sz="1200" b="1" i="0" kern="1200" dirty="0">
                <a:solidFill>
                  <a:schemeClr val="tx1"/>
                </a:solidFill>
                <a:effectLst/>
                <a:latin typeface="+mn-lt"/>
                <a:ea typeface="+mn-ea"/>
                <a:cs typeface="+mn-cs"/>
              </a:rPr>
              <a:t>Observed behaviours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Employees describe benefits of the new model</a:t>
            </a:r>
          </a:p>
          <a:p>
            <a:pPr fontAlgn="t"/>
            <a:r>
              <a:rPr lang="en-GB" sz="1200" b="0" i="0" kern="1200" dirty="0">
                <a:solidFill>
                  <a:schemeClr val="tx1"/>
                </a:solidFill>
                <a:effectLst/>
                <a:latin typeface="+mn-lt"/>
                <a:ea typeface="+mn-ea"/>
                <a:cs typeface="+mn-cs"/>
              </a:rPr>
              <a:t>Performance discussions are embedded in regular one‑to‑ones</a:t>
            </a:r>
          </a:p>
          <a:p>
            <a:pPr fontAlgn="t"/>
            <a:r>
              <a:rPr lang="en-GB" sz="1200" b="0" i="0" kern="1200" dirty="0">
                <a:solidFill>
                  <a:schemeClr val="tx1"/>
                </a:solidFill>
                <a:effectLst/>
                <a:latin typeface="+mn-lt"/>
                <a:ea typeface="+mn-ea"/>
                <a:cs typeface="+mn-cs"/>
              </a:rPr>
              <a:t>Resistance subsides and energy focuses on outcomes</a:t>
            </a:r>
          </a:p>
          <a:p>
            <a:pPr fontAlgn="t"/>
            <a:r>
              <a:rPr lang="en-GB" sz="1200" b="1" i="0" kern="1200" dirty="0">
                <a:solidFill>
                  <a:schemeClr val="tx1"/>
                </a:solidFill>
                <a:effectLst/>
                <a:latin typeface="+mn-lt"/>
                <a:ea typeface="+mn-ea"/>
                <a:cs typeface="+mn-cs"/>
              </a:rPr>
              <a:t>Interpretation</a:t>
            </a:r>
            <a:r>
              <a:rPr lang="en-GB" sz="1200" b="0" i="0" kern="1200" dirty="0">
                <a:solidFill>
                  <a:schemeClr val="tx1"/>
                </a:solidFill>
                <a:effectLst/>
                <a:latin typeface="+mn-lt"/>
                <a:ea typeface="+mn-ea"/>
                <a:cs typeface="+mn-cs"/>
              </a:rPr>
              <a:t> The change becomes integrated into daily working practices and professional identity. Commitment reflects </a:t>
            </a:r>
            <a:r>
              <a:rPr lang="en-GB" sz="1200" b="1" i="0" kern="1200" dirty="0">
                <a:solidFill>
                  <a:schemeClr val="tx1"/>
                </a:solidFill>
                <a:effectLst/>
                <a:latin typeface="+mn-lt"/>
                <a:ea typeface="+mn-ea"/>
                <a:cs typeface="+mn-cs"/>
              </a:rPr>
              <a:t>ownership</a:t>
            </a:r>
            <a:r>
              <a:rPr lang="en-GB" sz="1200" b="0" i="0" kern="1200" dirty="0">
                <a:solidFill>
                  <a:schemeClr val="tx1"/>
                </a:solidFill>
                <a:effectLst/>
                <a:latin typeface="+mn-lt"/>
                <a:ea typeface="+mn-ea"/>
                <a:cs typeface="+mn-cs"/>
              </a:rPr>
              <a:t>, not just compliance.</a:t>
            </a:r>
          </a:p>
          <a:p>
            <a:pPr fontAlgn="t"/>
            <a:r>
              <a:rPr lang="en-GB" sz="1200" b="1" i="0" kern="1200" dirty="0">
                <a:solidFill>
                  <a:schemeClr val="tx1"/>
                </a:solidFill>
                <a:effectLst/>
                <a:latin typeface="+mn-lt"/>
                <a:ea typeface="+mn-ea"/>
                <a:cs typeface="+mn-cs"/>
              </a:rPr>
              <a:t>HR and leadership response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Align systems (reward, performance, development) with the new model</a:t>
            </a:r>
          </a:p>
          <a:p>
            <a:pPr fontAlgn="t"/>
            <a:r>
              <a:rPr lang="en-GB" sz="1200" b="0" i="0" kern="1200" dirty="0">
                <a:solidFill>
                  <a:schemeClr val="tx1"/>
                </a:solidFill>
                <a:effectLst/>
                <a:latin typeface="+mn-lt"/>
                <a:ea typeface="+mn-ea"/>
                <a:cs typeface="+mn-cs"/>
              </a:rPr>
              <a:t>Avoid prematurely declaring “change complete”</a:t>
            </a:r>
          </a:p>
          <a:p>
            <a:pPr fontAlgn="t"/>
            <a:r>
              <a:rPr lang="en-GB" sz="1200" b="0" i="0" kern="1200" dirty="0">
                <a:solidFill>
                  <a:schemeClr val="tx1"/>
                </a:solidFill>
                <a:effectLst/>
                <a:latin typeface="+mn-lt"/>
                <a:ea typeface="+mn-ea"/>
                <a:cs typeface="+mn-cs"/>
              </a:rPr>
              <a:t>Capture learning to inform future change initiatives</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11</a:t>
            </a:fld>
            <a:endParaRPr lang="en-GB"/>
          </a:p>
        </p:txBody>
      </p:sp>
    </p:spTree>
    <p:extLst>
      <p:ext uri="{BB962C8B-B14F-4D97-AF65-F5344CB8AC3E}">
        <p14:creationId xmlns:p14="http://schemas.microsoft.com/office/powerpoint/2010/main" val="25037409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12</a:t>
            </a:fld>
            <a:endParaRPr lang="en-GB"/>
          </a:p>
        </p:txBody>
      </p:sp>
    </p:spTree>
    <p:extLst>
      <p:ext uri="{BB962C8B-B14F-4D97-AF65-F5344CB8AC3E}">
        <p14:creationId xmlns:p14="http://schemas.microsoft.com/office/powerpoint/2010/main" val="25540409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Article on Moodle - ‘Change Management: how to shift the behaviours and mindsets of your people’ (Geraghty, 2019): https://</a:t>
            </a:r>
            <a:r>
              <a:rPr lang="en-GB" dirty="0" err="1"/>
              <a:t>www.hrzone.com</a:t>
            </a:r>
            <a:r>
              <a:rPr lang="en-GB" dirty="0"/>
              <a:t>/lead/change/change-management-how-to-shift-the-behaviours-and-mindsets-of-your-people </a:t>
            </a:r>
          </a:p>
          <a:p>
            <a:endParaRPr lang="en-GB" dirty="0"/>
          </a:p>
          <a:p>
            <a:r>
              <a:rPr lang="en-GB" dirty="0"/>
              <a:t>The success of any change programme in an organisation is down to how amenable people are to the transformation – so how can you make them enthusiastic about it?</a:t>
            </a:r>
          </a:p>
          <a:p>
            <a:endParaRPr lang="en-GB" dirty="0"/>
          </a:p>
          <a:p>
            <a:r>
              <a:rPr lang="en-GB" dirty="0"/>
              <a:t>Managers make the difference when it comes to engagement (Gallup, 2019) so understanding and modifying your own behaviour an make a marked difference to successful change management.</a:t>
            </a:r>
          </a:p>
          <a:p>
            <a:r>
              <a:rPr lang="en-GB" dirty="0"/>
              <a:t>You need to take your people with you, so stop instructing and start involving.</a:t>
            </a:r>
          </a:p>
          <a:p>
            <a:r>
              <a:rPr lang="en-GB" dirty="0"/>
              <a:t>Successful change arises from an interdependence of behaviour and mindset.</a:t>
            </a:r>
          </a:p>
          <a:p>
            <a:r>
              <a:rPr lang="en-GB" dirty="0"/>
              <a:t>If people understand the reason for change and assimilates it into their mindset, change will stick.</a:t>
            </a:r>
          </a:p>
          <a:p>
            <a:endParaRPr lang="en-GB" dirty="0"/>
          </a:p>
          <a:p>
            <a:r>
              <a:rPr lang="en-GB" dirty="0"/>
              <a:t>Model – 4 E’s principles of human change – a cyclical change model that enables behaviours and mindsets to feed off each other. This also enables people to engage with change and also to build the skills and outlooks required to deliver it. </a:t>
            </a:r>
          </a:p>
          <a:p>
            <a:endParaRPr lang="en-GB" dirty="0"/>
          </a:p>
          <a:p>
            <a:r>
              <a:rPr lang="en-GB" dirty="0"/>
              <a:t>Educate – provide them with understanding and rationale behind change. Help people to learn and understand. Positive vision of the future. </a:t>
            </a:r>
          </a:p>
          <a:p>
            <a:r>
              <a:rPr lang="en-GB" dirty="0"/>
              <a:t>Engage – a consistent 2 way dialogue that evolves over time – helps buy in to change. Need to satisfy the logical and emotional sides of the brain (the who, what, why as well as job satisfaction, resonating with personal values).</a:t>
            </a:r>
          </a:p>
          <a:p>
            <a:r>
              <a:rPr lang="en-GB" dirty="0"/>
              <a:t>Empower – give them responsibility and ownership of change. Create conditions for empowerment – delegation, trust, setting appropriate boundaries and expectations.</a:t>
            </a:r>
          </a:p>
          <a:p>
            <a:r>
              <a:rPr lang="en-GB" dirty="0"/>
              <a:t>Enable – equip them with skills and structures they need and remove barriers</a:t>
            </a:r>
          </a:p>
          <a:p>
            <a:endParaRPr lang="en-GB" dirty="0"/>
          </a:p>
          <a:p>
            <a:r>
              <a:rPr lang="en-GB" dirty="0"/>
              <a:t>Tools – Immersion events, but these need to be supported by visible on-going leadership, effective communications and change delivery via the 4 E’s. </a:t>
            </a:r>
          </a:p>
          <a:p>
            <a:r>
              <a:rPr lang="en-GB" dirty="0"/>
              <a:t>If using ‘Nudge’ techniques, need to ensure underlying business culture and structure supports this – no good using nudge behaviours to promote colleague interactions if the underlying culture values silo working. </a:t>
            </a:r>
          </a:p>
        </p:txBody>
      </p:sp>
      <p:sp>
        <p:nvSpPr>
          <p:cNvPr id="4" name="Slide Number Placeholder 3"/>
          <p:cNvSpPr>
            <a:spLocks noGrp="1"/>
          </p:cNvSpPr>
          <p:nvPr>
            <p:ph type="sldNum" sz="quarter" idx="5"/>
          </p:nvPr>
        </p:nvSpPr>
        <p:spPr/>
        <p:txBody>
          <a:bodyPr/>
          <a:lstStyle/>
          <a:p>
            <a:fld id="{6FC7ECD4-B04E-4968-A1A2-EAC065EB671A}" type="slidenum">
              <a:rPr lang="en-GB" smtClean="0"/>
              <a:t>13</a:t>
            </a:fld>
            <a:endParaRPr lang="en-GB"/>
          </a:p>
        </p:txBody>
      </p:sp>
    </p:spTree>
    <p:extLst>
      <p:ext uri="{BB962C8B-B14F-4D97-AF65-F5344CB8AC3E}">
        <p14:creationId xmlns:p14="http://schemas.microsoft.com/office/powerpoint/2010/main" val="3852480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14</a:t>
            </a:fld>
            <a:endParaRPr lang="en-GB"/>
          </a:p>
        </p:txBody>
      </p:sp>
    </p:spTree>
    <p:extLst>
      <p:ext uri="{BB962C8B-B14F-4D97-AF65-F5344CB8AC3E}">
        <p14:creationId xmlns:p14="http://schemas.microsoft.com/office/powerpoint/2010/main" val="24214864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Fear of the Unknown/Uncertainty:</a:t>
            </a:r>
            <a:r>
              <a:rPr lang="en-GB" dirty="0"/>
              <a:t> Employees worry about the implications of change on their job security, roles, and future, often assuming the worst.</a:t>
            </a:r>
          </a:p>
          <a:p>
            <a:r>
              <a:rPr lang="en-GB" b="1" dirty="0"/>
              <a:t>Lack of Understanding/Communication:</a:t>
            </a:r>
            <a:r>
              <a:rPr lang="en-GB" dirty="0"/>
              <a:t> Resistance stems from not knowing what is happening or why. A lack of clear communication from leadership often leads to misinformation.</a:t>
            </a:r>
          </a:p>
          <a:p>
            <a:r>
              <a:rPr lang="en-GB" b="1" dirty="0"/>
              <a:t>Change Fatigue:</a:t>
            </a:r>
            <a:r>
              <a:rPr lang="en-GB" dirty="0"/>
              <a:t> A constant stream of, or poorly managed, initiatives causes employees to ignore new changes due to exhaustion.</a:t>
            </a:r>
          </a:p>
          <a:p>
            <a:r>
              <a:rPr lang="en-GB" b="1" dirty="0"/>
              <a:t>Loss of Control or Status:</a:t>
            </a:r>
            <a:r>
              <a:rPr lang="en-GB" dirty="0"/>
              <a:t> Change can make staff feel their autonomy is threatened or that they are losing influence, causing them to resist to protect their position.</a:t>
            </a:r>
          </a:p>
          <a:p>
            <a:r>
              <a:rPr lang="en-GB" b="1" dirty="0"/>
              <a:t>Lack of Involvement:</a:t>
            </a:r>
            <a:r>
              <a:rPr lang="en-GB" dirty="0"/>
              <a:t> When employees are excluded from the design or implementation of changes, they are less likely to support them.</a:t>
            </a:r>
          </a:p>
          <a:p>
            <a:r>
              <a:rPr lang="en-GB" b="1" dirty="0"/>
              <a:t>Distrust in Leadership:</a:t>
            </a:r>
            <a:r>
              <a:rPr lang="en-GB" dirty="0"/>
              <a:t> Poor, inconsistent, or untrustworthy communication from leadership fosters scepticism about the motives behind changes.</a:t>
            </a:r>
          </a:p>
          <a:p>
            <a:r>
              <a:rPr lang="en-GB" b="1" dirty="0"/>
              <a:t>Comfort with the Status Quo:</a:t>
            </a:r>
            <a:r>
              <a:rPr lang="en-GB" dirty="0"/>
              <a:t> Employees find comfort in established routines, making any shift away from "the way we do things here" difficult.</a:t>
            </a:r>
          </a:p>
          <a:p>
            <a:r>
              <a:rPr lang="en-GB" b="1" dirty="0"/>
              <a:t>Misaligned Culture:</a:t>
            </a:r>
            <a:r>
              <a:rPr lang="en-GB" dirty="0"/>
              <a:t> If new initiatives clash with existing organisational culture and values, they will face resistance.</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15</a:t>
            </a:fld>
            <a:endParaRPr lang="en-GB"/>
          </a:p>
        </p:txBody>
      </p:sp>
    </p:spTree>
    <p:extLst>
      <p:ext uri="{BB962C8B-B14F-4D97-AF65-F5344CB8AC3E}">
        <p14:creationId xmlns:p14="http://schemas.microsoft.com/office/powerpoint/2010/main" val="33537998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16</a:t>
            </a:fld>
            <a:endParaRPr lang="en-GB"/>
          </a:p>
        </p:txBody>
      </p:sp>
    </p:spTree>
    <p:extLst>
      <p:ext uri="{BB962C8B-B14F-4D97-AF65-F5344CB8AC3E}">
        <p14:creationId xmlns:p14="http://schemas.microsoft.com/office/powerpoint/2010/main" val="27283478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17</a:t>
            </a:fld>
            <a:endParaRPr lang="en-GB"/>
          </a:p>
        </p:txBody>
      </p:sp>
    </p:spTree>
    <p:extLst>
      <p:ext uri="{BB962C8B-B14F-4D97-AF65-F5344CB8AC3E}">
        <p14:creationId xmlns:p14="http://schemas.microsoft.com/office/powerpoint/2010/main" val="4158383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18</a:t>
            </a:fld>
            <a:endParaRPr lang="en-GB"/>
          </a:p>
        </p:txBody>
      </p:sp>
    </p:spTree>
    <p:extLst>
      <p:ext uri="{BB962C8B-B14F-4D97-AF65-F5344CB8AC3E}">
        <p14:creationId xmlns:p14="http://schemas.microsoft.com/office/powerpoint/2010/main" val="8257299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20</a:t>
            </a:fld>
            <a:endParaRPr lang="en-GB"/>
          </a:p>
        </p:txBody>
      </p:sp>
    </p:spTree>
    <p:extLst>
      <p:ext uri="{BB962C8B-B14F-4D97-AF65-F5344CB8AC3E}">
        <p14:creationId xmlns:p14="http://schemas.microsoft.com/office/powerpoint/2010/main" val="39418416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29/04/2026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29/04/2026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4/29/2026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859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29/04/2026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 id="214748368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9.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9.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9.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9.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6.xml"/><Relationship Id="rId1" Type="http://schemas.openxmlformats.org/officeDocument/2006/relationships/slideLayout" Target="../slideLayouts/slideLayout5.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7.xml"/><Relationship Id="rId1" Type="http://schemas.openxmlformats.org/officeDocument/2006/relationships/slideLayout" Target="../slideLayouts/slideLayout9.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8.xml"/><Relationship Id="rId1" Type="http://schemas.openxmlformats.org/officeDocument/2006/relationships/slideLayout" Target="../slideLayouts/slideLayout9.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8137/cardiometry.2022.22.237243" TargetMode="External"/><Relationship Id="rId2" Type="http://schemas.openxmlformats.org/officeDocument/2006/relationships/notesSlide" Target="../notesSlides/notesSlide19.xml"/><Relationship Id="rId1" Type="http://schemas.openxmlformats.org/officeDocument/2006/relationships/slideLayout" Target="../slideLayouts/slideLayout9.xml"/><Relationship Id="rId6" Type="http://schemas.openxmlformats.org/officeDocument/2006/relationships/hyperlink" Target="https://doi.org/10.15458/85451.82" TargetMode="External"/><Relationship Id="rId5" Type="http://schemas.openxmlformats.org/officeDocument/2006/relationships/hyperlink" Target="https://www.cipd.org/en/knowledge/bitesize-research/organisational-change/" TargetMode="External"/><Relationship Id="rId4" Type="http://schemas.openxmlformats.org/officeDocument/2006/relationships/hyperlink" Target="https://www.cipd.org/ae/views-and-insights/thought-leadership/people-profession/neuroscience-change/#:~:text=You%20can%27t%20always%20make,heads%20when%20change%20comes%20knoc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a:solidFill>
                  <a:schemeClr val="bg1"/>
                </a:solidFill>
              </a:rPr>
              <a:t>Rhiannon Akers</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1325563"/>
          </a:xfrm>
        </p:spPr>
        <p:txBody>
          <a:bodyPr anchor="ctr">
            <a:normAutofit/>
          </a:bodyPr>
          <a:lstStyle/>
          <a:p>
            <a:r>
              <a:rPr lang="en-GB" b="1"/>
              <a:t>Learning outcome for today</a:t>
            </a:r>
          </a:p>
        </p:txBody>
      </p:sp>
      <p:sp>
        <p:nvSpPr>
          <p:cNvPr id="6" name="Rectangle 1027"/>
          <p:cNvSpPr txBox="1">
            <a:spLocks noChangeArrowheads="1"/>
          </p:cNvSpPr>
          <p:nvPr/>
        </p:nvSpPr>
        <p:spPr>
          <a:xfrm>
            <a:off x="358219" y="1825625"/>
            <a:ext cx="5645673" cy="357593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28600" indent="-228600">
              <a:spcBef>
                <a:spcPts val="1000"/>
              </a:spcBef>
            </a:pPr>
            <a:r>
              <a:rPr lang="en-US" altLang="en-US" sz="2800" kern="1200" dirty="0"/>
              <a:t>LO6 – How change affects people in different ways and how they can be motivated to adapt and embrace change</a:t>
            </a:r>
            <a:endParaRPr lang="en-US" altLang="en-US" sz="2800" dirty="0"/>
          </a:p>
          <a:p>
            <a:pPr lvl="1"/>
            <a:r>
              <a:rPr lang="en-GB" sz="2400" dirty="0"/>
              <a:t>Kubler-Ross model</a:t>
            </a:r>
          </a:p>
          <a:p>
            <a:pPr lvl="1"/>
            <a:r>
              <a:rPr lang="en-GB" sz="2400" dirty="0"/>
              <a:t>DREC</a:t>
            </a:r>
          </a:p>
          <a:p>
            <a:pPr lvl="1"/>
            <a:r>
              <a:rPr lang="en-GB" sz="2400" dirty="0"/>
              <a:t>4 E’s </a:t>
            </a:r>
          </a:p>
          <a:p>
            <a:pPr marL="228600" indent="-228600">
              <a:spcBef>
                <a:spcPts val="1000"/>
              </a:spcBef>
            </a:pPr>
            <a:endParaRPr lang="en-US" altLang="en-US" sz="2800" kern="1200" dirty="0"/>
          </a:p>
          <a:p>
            <a:pPr marL="228600" indent="-228600">
              <a:spcBef>
                <a:spcPts val="1000"/>
              </a:spcBef>
            </a:pPr>
            <a:endParaRPr lang="en-US" altLang="en-US" sz="2800" kern="1200" dirty="0"/>
          </a:p>
        </p:txBody>
      </p:sp>
      <p:pic>
        <p:nvPicPr>
          <p:cNvPr id="4" name="Picture 3" descr="Magnifying glasses on yellow backdrop">
            <a:extLst>
              <a:ext uri="{FF2B5EF4-FFF2-40B4-BE49-F238E27FC236}">
                <a16:creationId xmlns:a16="http://schemas.microsoft.com/office/drawing/2014/main" id="{1A11C0BA-4DC8-4531-A9F5-989F7E4C47EF}"/>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DD86380-A85E-EB05-1530-BA223F23A234}"/>
              </a:ext>
            </a:extLst>
          </p:cNvPr>
          <p:cNvSpPr>
            <a:spLocks noGrp="1"/>
          </p:cNvSpPr>
          <p:nvPr>
            <p:ph type="title"/>
          </p:nvPr>
        </p:nvSpPr>
        <p:spPr>
          <a:xfrm>
            <a:off x="358219" y="365125"/>
            <a:ext cx="11481847" cy="1325563"/>
          </a:xfrm>
        </p:spPr>
        <p:txBody>
          <a:bodyPr anchor="ctr">
            <a:normAutofit/>
          </a:bodyPr>
          <a:lstStyle/>
          <a:p>
            <a:r>
              <a:rPr lang="en-GB" dirty="0"/>
              <a:t>The neuroscience of change (CIPD, 2017)</a:t>
            </a:r>
          </a:p>
        </p:txBody>
      </p:sp>
      <p:sp>
        <p:nvSpPr>
          <p:cNvPr id="5" name="Content Placeholder 4">
            <a:extLst>
              <a:ext uri="{FF2B5EF4-FFF2-40B4-BE49-F238E27FC236}">
                <a16:creationId xmlns:a16="http://schemas.microsoft.com/office/drawing/2014/main" id="{6AB9A451-6397-5E4A-149D-DE234093F6FF}"/>
              </a:ext>
            </a:extLst>
          </p:cNvPr>
          <p:cNvSpPr>
            <a:spLocks noGrp="1"/>
          </p:cNvSpPr>
          <p:nvPr>
            <p:ph idx="1"/>
          </p:nvPr>
        </p:nvSpPr>
        <p:spPr>
          <a:xfrm>
            <a:off x="358219" y="1825625"/>
            <a:ext cx="5645673" cy="3575934"/>
          </a:xfrm>
        </p:spPr>
        <p:txBody>
          <a:bodyPr>
            <a:normAutofit/>
          </a:bodyPr>
          <a:lstStyle/>
          <a:p>
            <a:pPr marL="0" indent="0">
              <a:buNone/>
            </a:pPr>
            <a:r>
              <a:rPr lang="en-GB" dirty="0"/>
              <a:t>“You can’t always make people comfortable with change, but you can minimise their discomfort. </a:t>
            </a:r>
            <a:r>
              <a:rPr lang="en-GB"/>
              <a:t>And the key to that is to understand what’s going on in our heads when change comes knocking”</a:t>
            </a:r>
          </a:p>
        </p:txBody>
      </p:sp>
      <p:pic>
        <p:nvPicPr>
          <p:cNvPr id="3" name="Picture 2" descr="Angle view of neural network branches">
            <a:extLst>
              <a:ext uri="{FF2B5EF4-FFF2-40B4-BE49-F238E27FC236}">
                <a16:creationId xmlns:a16="http://schemas.microsoft.com/office/drawing/2014/main" id="{4FD8AA2B-27C3-0F1F-D58B-02D87DBF7270}"/>
              </a:ext>
            </a:extLst>
          </p:cNvPr>
          <p:cNvPicPr>
            <a:picLocks noChangeAspect="1"/>
          </p:cNvPicPr>
          <p:nvPr/>
        </p:nvPicPr>
        <p:blipFill>
          <a:blip r:embed="rId3">
            <a:extLst>
              <a:ext uri="{28A0092B-C50C-407E-A947-70E740481C1C}">
                <a14:useLocalDpi xmlns:a14="http://schemas.microsoft.com/office/drawing/2010/main" val="0"/>
              </a:ext>
            </a:extLst>
          </a:blip>
          <a:srcRect r="11192"/>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1209606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8805333" y="6356350"/>
            <a:ext cx="2743200" cy="365125"/>
          </a:xfrm>
        </p:spPr>
        <p:txBody>
          <a:bodyPr vert="horz" lIns="91440" tIns="45720" rIns="91440" bIns="45720" rtlCol="0" anchor="ctr">
            <a:normAutofit lnSpcReduction="10000"/>
          </a:bodyPr>
          <a:lstStyle/>
          <a:p>
            <a:pPr>
              <a:spcAft>
                <a:spcPts val="600"/>
              </a:spcAft>
            </a:pPr>
            <a:fld id="{AC82685A-BD3A-4230-8D85-804689F67293}" type="slidenum">
              <a:rPr lang="en-US" smtClean="0"/>
              <a:pPr>
                <a:spcAft>
                  <a:spcPts val="600"/>
                </a:spcAft>
              </a:pPr>
              <a:t>4</a:t>
            </a:fld>
            <a:endParaRPr lang="en-US"/>
          </a:p>
        </p:txBody>
      </p:sp>
      <p:pic>
        <p:nvPicPr>
          <p:cNvPr id="1028" name="Picture 4" descr="The change curve management model, inspired by Kubler Ross. Shows the stages of shock, denial, anger, bargaining, depression, exploration, decision and integration. Shows how people adjust to change psychologically.">
            <a:extLst>
              <a:ext uri="{FF2B5EF4-FFF2-40B4-BE49-F238E27FC236}">
                <a16:creationId xmlns:a16="http://schemas.microsoft.com/office/drawing/2014/main" id="{AFC3BB07-5F2D-BDEB-9D7D-ACDEA6D02C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06306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E0C58-2616-B2B5-8A4A-C78E8948EED1}"/>
              </a:ext>
            </a:extLst>
          </p:cNvPr>
          <p:cNvSpPr>
            <a:spLocks noGrp="1"/>
          </p:cNvSpPr>
          <p:nvPr>
            <p:ph type="title"/>
          </p:nvPr>
        </p:nvSpPr>
        <p:spPr/>
        <p:txBody>
          <a:bodyPr/>
          <a:lstStyle/>
          <a:p>
            <a:r>
              <a:rPr lang="en-GB"/>
              <a:t>Kubler-Ross model continued</a:t>
            </a:r>
            <a:endParaRPr lang="en-GB" dirty="0"/>
          </a:p>
        </p:txBody>
      </p:sp>
      <p:graphicFrame>
        <p:nvGraphicFramePr>
          <p:cNvPr id="5" name="Content Placeholder 2">
            <a:extLst>
              <a:ext uri="{FF2B5EF4-FFF2-40B4-BE49-F238E27FC236}">
                <a16:creationId xmlns:a16="http://schemas.microsoft.com/office/drawing/2014/main" id="{A0D3DAA5-9361-6FDF-B13A-33D64D6F12DA}"/>
              </a:ext>
            </a:extLst>
          </p:cNvPr>
          <p:cNvGraphicFramePr>
            <a:graphicFrameLocks noGrp="1"/>
          </p:cNvGraphicFramePr>
          <p:nvPr>
            <p:ph idx="1"/>
            <p:extLst>
              <p:ext uri="{D42A27DB-BD31-4B8C-83A1-F6EECF244321}">
                <p14:modId xmlns:p14="http://schemas.microsoft.com/office/powerpoint/2010/main" val="1296230418"/>
              </p:ext>
            </p:extLst>
          </p:nvPr>
        </p:nvGraphicFramePr>
        <p:xfrm>
          <a:off x="838200" y="125333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4970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70969-E79F-E14E-057E-D265154D4BD8}"/>
              </a:ext>
            </a:extLst>
          </p:cNvPr>
          <p:cNvSpPr>
            <a:spLocks noGrp="1"/>
          </p:cNvSpPr>
          <p:nvPr>
            <p:ph type="title"/>
          </p:nvPr>
        </p:nvSpPr>
        <p:spPr>
          <a:xfrm>
            <a:off x="301657" y="1420926"/>
            <a:ext cx="11594969" cy="1325563"/>
          </a:xfrm>
        </p:spPr>
        <p:txBody>
          <a:bodyPr anchor="ctr">
            <a:normAutofit/>
          </a:bodyPr>
          <a:lstStyle/>
          <a:p>
            <a:r>
              <a:rPr lang="en-GB" dirty="0"/>
              <a:t>Group activity</a:t>
            </a:r>
          </a:p>
        </p:txBody>
      </p:sp>
      <p:graphicFrame>
        <p:nvGraphicFramePr>
          <p:cNvPr id="5" name="Content Placeholder 2">
            <a:extLst>
              <a:ext uri="{FF2B5EF4-FFF2-40B4-BE49-F238E27FC236}">
                <a16:creationId xmlns:a16="http://schemas.microsoft.com/office/drawing/2014/main" id="{689499F1-DC42-A72F-B583-6CE837E17091}"/>
              </a:ext>
            </a:extLst>
          </p:cNvPr>
          <p:cNvGraphicFramePr>
            <a:graphicFrameLocks noGrp="1"/>
          </p:cNvGraphicFramePr>
          <p:nvPr>
            <p:ph idx="1"/>
            <p:extLst>
              <p:ext uri="{D42A27DB-BD31-4B8C-83A1-F6EECF244321}">
                <p14:modId xmlns:p14="http://schemas.microsoft.com/office/powerpoint/2010/main" val="2694815988"/>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8366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A82AD-CA1D-2F0C-B362-26321F81C35B}"/>
              </a:ext>
            </a:extLst>
          </p:cNvPr>
          <p:cNvSpPr>
            <a:spLocks noGrp="1"/>
          </p:cNvSpPr>
          <p:nvPr>
            <p:ph type="title"/>
          </p:nvPr>
        </p:nvSpPr>
        <p:spPr/>
        <p:txBody>
          <a:bodyPr/>
          <a:lstStyle/>
          <a:p>
            <a:r>
              <a:rPr lang="en-GB"/>
              <a:t>Group discussion points</a:t>
            </a:r>
            <a:endParaRPr lang="en-GB" dirty="0"/>
          </a:p>
        </p:txBody>
      </p:sp>
      <p:graphicFrame>
        <p:nvGraphicFramePr>
          <p:cNvPr id="20" name="Content Placeholder 2">
            <a:extLst>
              <a:ext uri="{FF2B5EF4-FFF2-40B4-BE49-F238E27FC236}">
                <a16:creationId xmlns:a16="http://schemas.microsoft.com/office/drawing/2014/main" id="{80DCECE6-93B4-18DA-76C0-394E56CAECF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4709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F4A02-0BDF-B48C-32EC-802D42715780}"/>
              </a:ext>
            </a:extLst>
          </p:cNvPr>
          <p:cNvSpPr>
            <a:spLocks noGrp="1"/>
          </p:cNvSpPr>
          <p:nvPr>
            <p:ph type="title"/>
          </p:nvPr>
        </p:nvSpPr>
        <p:spPr>
          <a:xfrm>
            <a:off x="301657" y="1420926"/>
            <a:ext cx="11594969" cy="1325563"/>
          </a:xfrm>
        </p:spPr>
        <p:txBody>
          <a:bodyPr anchor="ctr">
            <a:normAutofit/>
          </a:bodyPr>
          <a:lstStyle/>
          <a:p>
            <a:r>
              <a:rPr lang="en-GB" dirty="0"/>
              <a:t>Integration with other models</a:t>
            </a:r>
          </a:p>
        </p:txBody>
      </p:sp>
      <p:graphicFrame>
        <p:nvGraphicFramePr>
          <p:cNvPr id="5" name="Content Placeholder 2">
            <a:extLst>
              <a:ext uri="{FF2B5EF4-FFF2-40B4-BE49-F238E27FC236}">
                <a16:creationId xmlns:a16="http://schemas.microsoft.com/office/drawing/2014/main" id="{034BAC41-C902-3EBE-97B0-7CD04751504A}"/>
              </a:ext>
            </a:extLst>
          </p:cNvPr>
          <p:cNvGraphicFramePr>
            <a:graphicFrameLocks noGrp="1"/>
          </p:cNvGraphicFramePr>
          <p:nvPr>
            <p:ph idx="1"/>
            <p:extLst>
              <p:ext uri="{D42A27DB-BD31-4B8C-83A1-F6EECF244321}">
                <p14:modId xmlns:p14="http://schemas.microsoft.com/office/powerpoint/2010/main" val="94486956"/>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6696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57189"/>
            <a:ext cx="3374136" cy="5567891"/>
          </a:xfrm>
        </p:spPr>
        <p:txBody>
          <a:bodyPr>
            <a:normAutofit/>
          </a:bodyPr>
          <a:lstStyle/>
          <a:p>
            <a:r>
              <a:rPr lang="en-GB" sz="5200"/>
              <a:t>The DREC Model</a:t>
            </a:r>
          </a:p>
        </p:txBody>
      </p:sp>
      <p:graphicFrame>
        <p:nvGraphicFramePr>
          <p:cNvPr id="5" name="Content Placeholder 2">
            <a:extLst>
              <a:ext uri="{FF2B5EF4-FFF2-40B4-BE49-F238E27FC236}">
                <a16:creationId xmlns:a16="http://schemas.microsoft.com/office/drawing/2014/main" id="{82D3DDC3-9AEC-376C-8A6B-FF4B4B9ABAD1}"/>
              </a:ext>
            </a:extLst>
          </p:cNvPr>
          <p:cNvGraphicFramePr>
            <a:graphicFrameLocks noGrp="1"/>
          </p:cNvGraphicFramePr>
          <p:nvPr>
            <p:ph idx="1"/>
            <p:extLst>
              <p:ext uri="{D42A27DB-BD31-4B8C-83A1-F6EECF244321}">
                <p14:modId xmlns:p14="http://schemas.microsoft.com/office/powerpoint/2010/main" val="106433549"/>
              </p:ext>
            </p:extLst>
          </p:nvPr>
        </p:nvGraphicFramePr>
        <p:xfrm>
          <a:off x="5090160" y="167387"/>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6377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5FE8F-303C-96D1-37AD-1968359A526E}"/>
              </a:ext>
            </a:extLst>
          </p:cNvPr>
          <p:cNvSpPr>
            <a:spLocks noGrp="1"/>
          </p:cNvSpPr>
          <p:nvPr>
            <p:ph type="title"/>
          </p:nvPr>
        </p:nvSpPr>
        <p:spPr>
          <a:xfrm>
            <a:off x="358219" y="365125"/>
            <a:ext cx="11481847" cy="1325563"/>
          </a:xfrm>
        </p:spPr>
        <p:txBody>
          <a:bodyPr anchor="ctr">
            <a:normAutofit/>
          </a:bodyPr>
          <a:lstStyle/>
          <a:p>
            <a:r>
              <a:rPr lang="en-GB" dirty="0"/>
              <a:t>DREC example</a:t>
            </a:r>
          </a:p>
        </p:txBody>
      </p:sp>
      <p:graphicFrame>
        <p:nvGraphicFramePr>
          <p:cNvPr id="5" name="Content Placeholder 2">
            <a:extLst>
              <a:ext uri="{FF2B5EF4-FFF2-40B4-BE49-F238E27FC236}">
                <a16:creationId xmlns:a16="http://schemas.microsoft.com/office/drawing/2014/main" id="{4DFCE594-2F10-4A79-CDD7-56DD3C2A873F}"/>
              </a:ext>
            </a:extLst>
          </p:cNvPr>
          <p:cNvGraphicFramePr>
            <a:graphicFrameLocks noGrp="1"/>
          </p:cNvGraphicFramePr>
          <p:nvPr>
            <p:ph idx="1"/>
            <p:extLst>
              <p:ext uri="{D42A27DB-BD31-4B8C-83A1-F6EECF244321}">
                <p14:modId xmlns:p14="http://schemas.microsoft.com/office/powerpoint/2010/main" val="3599138460"/>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67636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B1631-6F4E-9814-456F-024D702FA40A}"/>
              </a:ext>
            </a:extLst>
          </p:cNvPr>
          <p:cNvSpPr>
            <a:spLocks noGrp="1"/>
          </p:cNvSpPr>
          <p:nvPr>
            <p:ph type="title"/>
          </p:nvPr>
        </p:nvSpPr>
        <p:spPr>
          <a:xfrm>
            <a:off x="358219" y="365125"/>
            <a:ext cx="11481847" cy="1325563"/>
          </a:xfrm>
        </p:spPr>
        <p:txBody>
          <a:bodyPr anchor="ctr">
            <a:normAutofit/>
          </a:bodyPr>
          <a:lstStyle/>
          <a:p>
            <a:r>
              <a:rPr lang="en-GB" dirty="0"/>
              <a:t>Stages of DREC</a:t>
            </a:r>
          </a:p>
        </p:txBody>
      </p:sp>
      <p:graphicFrame>
        <p:nvGraphicFramePr>
          <p:cNvPr id="5" name="Content Placeholder 2">
            <a:extLst>
              <a:ext uri="{FF2B5EF4-FFF2-40B4-BE49-F238E27FC236}">
                <a16:creationId xmlns:a16="http://schemas.microsoft.com/office/drawing/2014/main" id="{1B177AB9-2418-E013-0067-83B7C3429214}"/>
              </a:ext>
            </a:extLst>
          </p:cNvPr>
          <p:cNvGraphicFramePr>
            <a:graphicFrameLocks noGrp="1"/>
          </p:cNvGraphicFramePr>
          <p:nvPr>
            <p:ph idx="1"/>
            <p:extLst>
              <p:ext uri="{D42A27DB-BD31-4B8C-83A1-F6EECF244321}">
                <p14:modId xmlns:p14="http://schemas.microsoft.com/office/powerpoint/2010/main" val="4267392456"/>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4587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C5B9E-C47C-BEDC-BF5B-44523F329DF2}"/>
              </a:ext>
            </a:extLst>
          </p:cNvPr>
          <p:cNvSpPr>
            <a:spLocks noGrp="1"/>
          </p:cNvSpPr>
          <p:nvPr>
            <p:ph type="title"/>
          </p:nvPr>
        </p:nvSpPr>
        <p:spPr/>
        <p:txBody>
          <a:bodyPr anchor="ctr">
            <a:normAutofit/>
          </a:bodyPr>
          <a:lstStyle/>
          <a:p>
            <a:r>
              <a:rPr lang="en-GB" dirty="0"/>
              <a:t>Critical evaluation of DREC</a:t>
            </a:r>
          </a:p>
        </p:txBody>
      </p:sp>
      <p:graphicFrame>
        <p:nvGraphicFramePr>
          <p:cNvPr id="5" name="Content Placeholder 2">
            <a:extLst>
              <a:ext uri="{FF2B5EF4-FFF2-40B4-BE49-F238E27FC236}">
                <a16:creationId xmlns:a16="http://schemas.microsoft.com/office/drawing/2014/main" id="{EFB81252-F06F-AA31-ADFA-B1D7E02D63CB}"/>
              </a:ext>
            </a:extLst>
          </p:cNvPr>
          <p:cNvGraphicFramePr>
            <a:graphicFrameLocks noGrp="1"/>
          </p:cNvGraphicFramePr>
          <p:nvPr>
            <p:ph idx="1"/>
            <p:extLst>
              <p:ext uri="{D42A27DB-BD31-4B8C-83A1-F6EECF244321}">
                <p14:modId xmlns:p14="http://schemas.microsoft.com/office/powerpoint/2010/main" val="2691036427"/>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8489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F1095-91CD-435F-9F7E-D632C9C12FA3}"/>
              </a:ext>
            </a:extLst>
          </p:cNvPr>
          <p:cNvSpPr>
            <a:spLocks noGrp="1"/>
          </p:cNvSpPr>
          <p:nvPr>
            <p:ph type="title"/>
          </p:nvPr>
        </p:nvSpPr>
        <p:spPr>
          <a:xfrm>
            <a:off x="635000" y="640823"/>
            <a:ext cx="3418659" cy="5583148"/>
          </a:xfrm>
        </p:spPr>
        <p:txBody>
          <a:bodyPr anchor="ctr">
            <a:normAutofit/>
          </a:bodyPr>
          <a:lstStyle/>
          <a:p>
            <a:r>
              <a:rPr lang="en-GB" sz="5400"/>
              <a:t>4 E’s Principles of Human Change</a:t>
            </a:r>
          </a:p>
        </p:txBody>
      </p:sp>
      <p:graphicFrame>
        <p:nvGraphicFramePr>
          <p:cNvPr id="29" name="Content Placeholder 2">
            <a:extLst>
              <a:ext uri="{FF2B5EF4-FFF2-40B4-BE49-F238E27FC236}">
                <a16:creationId xmlns:a16="http://schemas.microsoft.com/office/drawing/2014/main" id="{0A4465F9-6BD5-183C-ED2F-3B67F5905096}"/>
              </a:ext>
            </a:extLst>
          </p:cNvPr>
          <p:cNvGraphicFramePr>
            <a:graphicFrameLocks noGrp="1"/>
          </p:cNvGraphicFramePr>
          <p:nvPr>
            <p:ph idx="1"/>
            <p:extLst>
              <p:ext uri="{D42A27DB-BD31-4B8C-83A1-F6EECF244321}">
                <p14:modId xmlns:p14="http://schemas.microsoft.com/office/powerpoint/2010/main" val="4038155963"/>
              </p:ext>
            </p:extLst>
          </p:nvPr>
        </p:nvGraphicFramePr>
        <p:xfrm>
          <a:off x="4688087" y="15371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03092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E98DC-9530-A746-4C0E-E85E1AB066F5}"/>
              </a:ext>
            </a:extLst>
          </p:cNvPr>
          <p:cNvSpPr>
            <a:spLocks noGrp="1"/>
          </p:cNvSpPr>
          <p:nvPr>
            <p:ph type="title"/>
          </p:nvPr>
        </p:nvSpPr>
        <p:spPr>
          <a:xfrm>
            <a:off x="358219" y="365125"/>
            <a:ext cx="11481847" cy="1325563"/>
          </a:xfrm>
        </p:spPr>
        <p:txBody>
          <a:bodyPr anchor="ctr">
            <a:normAutofit/>
          </a:bodyPr>
          <a:lstStyle/>
          <a:p>
            <a:r>
              <a:rPr lang="en-GB" dirty="0"/>
              <a:t>‘Unlearning’ in the change process (CIPD, 2023)</a:t>
            </a:r>
          </a:p>
        </p:txBody>
      </p:sp>
      <p:graphicFrame>
        <p:nvGraphicFramePr>
          <p:cNvPr id="6" name="Content Placeholder 2">
            <a:extLst>
              <a:ext uri="{FF2B5EF4-FFF2-40B4-BE49-F238E27FC236}">
                <a16:creationId xmlns:a16="http://schemas.microsoft.com/office/drawing/2014/main" id="{F9C9ED27-F8C9-478E-5AF0-6B79022C1FB2}"/>
              </a:ext>
            </a:extLst>
          </p:cNvPr>
          <p:cNvGraphicFramePr>
            <a:graphicFrameLocks noGrp="1"/>
          </p:cNvGraphicFramePr>
          <p:nvPr>
            <p:ph idx="1"/>
            <p:extLst>
              <p:ext uri="{D42A27DB-BD31-4B8C-83A1-F6EECF244321}">
                <p14:modId xmlns:p14="http://schemas.microsoft.com/office/powerpoint/2010/main" val="4283231729"/>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833755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EE563-E0AA-9F1E-24EA-7F227A2DF50E}"/>
              </a:ext>
            </a:extLst>
          </p:cNvPr>
          <p:cNvSpPr>
            <a:spLocks noGrp="1"/>
          </p:cNvSpPr>
          <p:nvPr>
            <p:ph type="title"/>
          </p:nvPr>
        </p:nvSpPr>
        <p:spPr/>
        <p:txBody>
          <a:bodyPr anchor="ctr">
            <a:normAutofit/>
          </a:bodyPr>
          <a:lstStyle/>
          <a:p>
            <a:r>
              <a:rPr lang="en-GB" dirty="0"/>
              <a:t>Understanding resistance to change</a:t>
            </a:r>
          </a:p>
        </p:txBody>
      </p:sp>
      <p:graphicFrame>
        <p:nvGraphicFramePr>
          <p:cNvPr id="5" name="Content Placeholder 2">
            <a:extLst>
              <a:ext uri="{FF2B5EF4-FFF2-40B4-BE49-F238E27FC236}">
                <a16:creationId xmlns:a16="http://schemas.microsoft.com/office/drawing/2014/main" id="{0792DDD6-7B8A-FAF1-ABEE-AAE2313DCA03}"/>
              </a:ext>
            </a:extLst>
          </p:cNvPr>
          <p:cNvGraphicFramePr>
            <a:graphicFrameLocks noGrp="1"/>
          </p:cNvGraphicFramePr>
          <p:nvPr>
            <p:ph idx="1"/>
            <p:extLst>
              <p:ext uri="{D42A27DB-BD31-4B8C-83A1-F6EECF244321}">
                <p14:modId xmlns:p14="http://schemas.microsoft.com/office/powerpoint/2010/main" val="3279647982"/>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46098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CFE10-1885-CB56-16ED-43AED5AB57E9}"/>
              </a:ext>
            </a:extLst>
          </p:cNvPr>
          <p:cNvSpPr>
            <a:spLocks noGrp="1"/>
          </p:cNvSpPr>
          <p:nvPr>
            <p:ph type="title"/>
          </p:nvPr>
        </p:nvSpPr>
        <p:spPr>
          <a:xfrm>
            <a:off x="358219" y="365125"/>
            <a:ext cx="11481847" cy="1325563"/>
          </a:xfrm>
        </p:spPr>
        <p:txBody>
          <a:bodyPr anchor="ctr">
            <a:normAutofit/>
          </a:bodyPr>
          <a:lstStyle/>
          <a:p>
            <a:r>
              <a:rPr lang="en-GB" dirty="0"/>
              <a:t>How to reduce resistance</a:t>
            </a:r>
          </a:p>
        </p:txBody>
      </p:sp>
      <p:graphicFrame>
        <p:nvGraphicFramePr>
          <p:cNvPr id="5" name="Content Placeholder 2">
            <a:extLst>
              <a:ext uri="{FF2B5EF4-FFF2-40B4-BE49-F238E27FC236}">
                <a16:creationId xmlns:a16="http://schemas.microsoft.com/office/drawing/2014/main" id="{6B5C32AC-C717-F027-6D2E-7025C456F29B}"/>
              </a:ext>
            </a:extLst>
          </p:cNvPr>
          <p:cNvGraphicFramePr>
            <a:graphicFrameLocks noGrp="1"/>
          </p:cNvGraphicFramePr>
          <p:nvPr>
            <p:ph idx="1"/>
            <p:extLst>
              <p:ext uri="{D42A27DB-BD31-4B8C-83A1-F6EECF244321}">
                <p14:modId xmlns:p14="http://schemas.microsoft.com/office/powerpoint/2010/main" val="1726853873"/>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94429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0571B-1C8F-EE0C-8D5F-620D6E0E9DCA}"/>
              </a:ext>
            </a:extLst>
          </p:cNvPr>
          <p:cNvSpPr>
            <a:spLocks noGrp="1"/>
          </p:cNvSpPr>
          <p:nvPr>
            <p:ph type="title"/>
          </p:nvPr>
        </p:nvSpPr>
        <p:spPr>
          <a:xfrm>
            <a:off x="358219" y="365125"/>
            <a:ext cx="11481847" cy="1325563"/>
          </a:xfrm>
        </p:spPr>
        <p:txBody>
          <a:bodyPr anchor="ctr">
            <a:normAutofit/>
          </a:bodyPr>
          <a:lstStyle/>
          <a:p>
            <a:r>
              <a:rPr lang="en-GB" dirty="0"/>
              <a:t>Summary</a:t>
            </a:r>
          </a:p>
        </p:txBody>
      </p:sp>
      <p:graphicFrame>
        <p:nvGraphicFramePr>
          <p:cNvPr id="7" name="Content Placeholder 2">
            <a:extLst>
              <a:ext uri="{FF2B5EF4-FFF2-40B4-BE49-F238E27FC236}">
                <a16:creationId xmlns:a16="http://schemas.microsoft.com/office/drawing/2014/main" id="{B7FEF162-60A0-1B1E-C1F5-91633299E671}"/>
              </a:ext>
            </a:extLst>
          </p:cNvPr>
          <p:cNvGraphicFramePr>
            <a:graphicFrameLocks noGrp="1"/>
          </p:cNvGraphicFramePr>
          <p:nvPr>
            <p:ph idx="1"/>
            <p:extLst>
              <p:ext uri="{D42A27DB-BD31-4B8C-83A1-F6EECF244321}">
                <p14:modId xmlns:p14="http://schemas.microsoft.com/office/powerpoint/2010/main" val="3723786327"/>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74693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D03D2-CD71-B2B4-76E4-52690D16479A}"/>
              </a:ext>
            </a:extLst>
          </p:cNvPr>
          <p:cNvSpPr>
            <a:spLocks noGrp="1"/>
          </p:cNvSpPr>
          <p:nvPr>
            <p:ph type="title"/>
          </p:nvPr>
        </p:nvSpPr>
        <p:spPr>
          <a:xfrm>
            <a:off x="358219" y="365125"/>
            <a:ext cx="11481847" cy="1325563"/>
          </a:xfrm>
        </p:spPr>
        <p:txBody>
          <a:bodyPr anchor="ctr">
            <a:normAutofit/>
          </a:bodyPr>
          <a:lstStyle/>
          <a:p>
            <a:r>
              <a:rPr lang="en-GB" dirty="0"/>
              <a:t>What next? </a:t>
            </a:r>
          </a:p>
        </p:txBody>
      </p:sp>
      <p:graphicFrame>
        <p:nvGraphicFramePr>
          <p:cNvPr id="5" name="Content Placeholder 2">
            <a:extLst>
              <a:ext uri="{FF2B5EF4-FFF2-40B4-BE49-F238E27FC236}">
                <a16:creationId xmlns:a16="http://schemas.microsoft.com/office/drawing/2014/main" id="{2BB25A33-D33D-B762-F77C-84DAB5F259FA}"/>
              </a:ext>
            </a:extLst>
          </p:cNvPr>
          <p:cNvGraphicFramePr>
            <a:graphicFrameLocks noGrp="1"/>
          </p:cNvGraphicFramePr>
          <p:nvPr>
            <p:ph idx="1"/>
            <p:extLst>
              <p:ext uri="{D42A27DB-BD31-4B8C-83A1-F6EECF244321}">
                <p14:modId xmlns:p14="http://schemas.microsoft.com/office/powerpoint/2010/main" val="443137702"/>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120482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15036560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31179-4502-3B39-397A-FDC520FB00AB}"/>
              </a:ext>
            </a:extLst>
          </p:cNvPr>
          <p:cNvSpPr>
            <a:spLocks noGrp="1"/>
          </p:cNvSpPr>
          <p:nvPr>
            <p:ph type="title"/>
          </p:nvPr>
        </p:nvSpPr>
        <p:spPr/>
        <p:txBody>
          <a:bodyPr/>
          <a:lstStyle/>
          <a:p>
            <a:r>
              <a:rPr lang="en-GB" dirty="0"/>
              <a:t>Useful sources</a:t>
            </a:r>
          </a:p>
        </p:txBody>
      </p:sp>
      <p:sp>
        <p:nvSpPr>
          <p:cNvPr id="3" name="Content Placeholder 2">
            <a:extLst>
              <a:ext uri="{FF2B5EF4-FFF2-40B4-BE49-F238E27FC236}">
                <a16:creationId xmlns:a16="http://schemas.microsoft.com/office/drawing/2014/main" id="{B72AE8F3-1F2C-93DC-AAA5-B2CC0D53FA31}"/>
              </a:ext>
            </a:extLst>
          </p:cNvPr>
          <p:cNvSpPr>
            <a:spLocks noGrp="1"/>
          </p:cNvSpPr>
          <p:nvPr>
            <p:ph idx="1"/>
          </p:nvPr>
        </p:nvSpPr>
        <p:spPr/>
        <p:txBody>
          <a:bodyPr>
            <a:normAutofit fontScale="62500" lnSpcReduction="20000"/>
          </a:bodyPr>
          <a:lstStyle/>
          <a:p>
            <a:r>
              <a:rPr lang="en-GB" dirty="0"/>
              <a:t>Chavan, S. and Bhattacharya, S. (2022) ‘Study of employees’ </a:t>
            </a:r>
            <a:r>
              <a:rPr lang="en-GB" dirty="0" err="1"/>
              <a:t>behavior</a:t>
            </a:r>
            <a:r>
              <a:rPr lang="en-GB" dirty="0"/>
              <a:t> during organizational change: effects of business theatre on Kübler-Ross model’. </a:t>
            </a:r>
            <a:r>
              <a:rPr lang="en-GB" i="1" dirty="0"/>
              <a:t>Cardiometry</a:t>
            </a:r>
            <a:r>
              <a:rPr lang="en-GB" dirty="0"/>
              <a:t>, (22), pp. 237–243. Available at: </a:t>
            </a:r>
            <a:r>
              <a:rPr lang="en-GB" dirty="0">
                <a:hlinkClick r:id="rId3"/>
              </a:rPr>
              <a:t>https://doi.org/10.18137/cardiometry.2022.22.237243</a:t>
            </a:r>
            <a:r>
              <a:rPr lang="en-GB" dirty="0"/>
              <a:t>.</a:t>
            </a:r>
          </a:p>
          <a:p>
            <a:r>
              <a:rPr lang="en-GB" dirty="0"/>
              <a:t>CIPD (2017) </a:t>
            </a:r>
            <a:r>
              <a:rPr lang="en-GB" i="1" dirty="0"/>
              <a:t>The neuroscience of change. </a:t>
            </a:r>
            <a:r>
              <a:rPr lang="en-GB" dirty="0"/>
              <a:t>Available at: </a:t>
            </a:r>
            <a:r>
              <a:rPr lang="en-GB" dirty="0">
                <a:hlinkClick r:id="rId4"/>
              </a:rPr>
              <a:t>https://www.cipd.org/ae/views-and-insights/thought-leadership/people-profession/neuroscience-change/#:~:text=You%20can%27t%20always%20make,heads%20when%20change%20comes%20knocking</a:t>
            </a:r>
            <a:r>
              <a:rPr lang="en-GB" dirty="0"/>
              <a:t> (Accessed: 24 April 2026)</a:t>
            </a:r>
          </a:p>
          <a:p>
            <a:r>
              <a:rPr lang="en-GB" dirty="0"/>
              <a:t>CIPD (2023) How does the way people ‘unlearn’ impact organisational change? Available at: </a:t>
            </a:r>
            <a:r>
              <a:rPr lang="en-GB" dirty="0">
                <a:hlinkClick r:id="rId5"/>
              </a:rPr>
              <a:t>https://www.cipd.org/en/knowledge/bitesize-research/organisational-change/</a:t>
            </a:r>
            <a:r>
              <a:rPr lang="en-GB" dirty="0"/>
              <a:t> (Accessed: 24 April 2026)</a:t>
            </a:r>
          </a:p>
          <a:p>
            <a:r>
              <a:rPr lang="en-GB" dirty="0"/>
              <a:t>Marion, J. and Lewis, J. (2020) </a:t>
            </a:r>
            <a:r>
              <a:rPr lang="en-GB" i="1" dirty="0"/>
              <a:t>How to fail at change management : a manager’s guide to the pitfalls of managing change</a:t>
            </a:r>
            <a:r>
              <a:rPr lang="en-GB" dirty="0"/>
              <a:t>. Business Expert Press.</a:t>
            </a:r>
          </a:p>
          <a:p>
            <a:r>
              <a:rPr lang="en-GB" dirty="0" err="1"/>
              <a:t>Repovš</a:t>
            </a:r>
            <a:r>
              <a:rPr lang="en-GB" dirty="0"/>
              <a:t>, E., Drnovšek, M. and </a:t>
            </a:r>
            <a:r>
              <a:rPr lang="en-GB" dirty="0" err="1"/>
              <a:t>Kaše</a:t>
            </a:r>
            <a:r>
              <a:rPr lang="en-GB" dirty="0"/>
              <a:t>, R. (2019) ‘CHANGE READY, RESISTANT, OR BOTH? EXPLORING THE CONCEPTS OF INDIVIDUAL CHANGE READINESS AND RESISTANCE TO ORGANIZATIONAL CHANGE.’ </a:t>
            </a:r>
            <a:r>
              <a:rPr lang="en-GB" i="1" dirty="0"/>
              <a:t>Economic and business review for Central and South-Eastern Europe</a:t>
            </a:r>
            <a:r>
              <a:rPr lang="en-GB" dirty="0"/>
              <a:t>, 21(2), pp. 309–343. Available at: </a:t>
            </a:r>
            <a:r>
              <a:rPr lang="en-GB" dirty="0">
                <a:hlinkClick r:id="rId6"/>
              </a:rPr>
              <a:t>https://doi.org/10.15458/85451.82</a:t>
            </a:r>
            <a:r>
              <a:rPr lang="en-GB" dirty="0"/>
              <a:t>. </a:t>
            </a:r>
          </a:p>
        </p:txBody>
      </p:sp>
    </p:spTree>
    <p:extLst>
      <p:ext uri="{BB962C8B-B14F-4D97-AF65-F5344CB8AC3E}">
        <p14:creationId xmlns:p14="http://schemas.microsoft.com/office/powerpoint/2010/main" val="3348592168"/>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2476</Words>
  <Application>Microsoft Office PowerPoint</Application>
  <PresentationFormat>Widescreen</PresentationFormat>
  <Paragraphs>205</Paragraphs>
  <Slides>20</Slides>
  <Notes>19</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20</vt:i4>
      </vt:variant>
    </vt:vector>
  </HeadingPairs>
  <TitlesOfParts>
    <vt:vector size="28" baseType="lpstr">
      <vt:lpstr>fkGroteskNeue</vt:lpstr>
      <vt:lpstr>Aptos</vt:lpstr>
      <vt:lpstr>Arial</vt:lpstr>
      <vt:lpstr>Calibri</vt:lpstr>
      <vt:lpstr>Calibri Light</vt:lpstr>
      <vt:lpstr>Theme1</vt:lpstr>
      <vt:lpstr>UWTSD Text 2</vt:lpstr>
      <vt:lpstr>UWTSD Logo Variations place image in Background</vt:lpstr>
      <vt:lpstr>PowerPoint Presentation</vt:lpstr>
      <vt:lpstr>Learning outcome for today</vt:lpstr>
      <vt:lpstr>The neuroscience of change (CIPD, 2017)</vt:lpstr>
      <vt:lpstr>PowerPoint Presentation</vt:lpstr>
      <vt:lpstr>Kubler-Ross model continued</vt:lpstr>
      <vt:lpstr>Group activity</vt:lpstr>
      <vt:lpstr>Group discussion points</vt:lpstr>
      <vt:lpstr>Integration with other models</vt:lpstr>
      <vt:lpstr>The DREC Model</vt:lpstr>
      <vt:lpstr>DREC example</vt:lpstr>
      <vt:lpstr>Stages of DREC</vt:lpstr>
      <vt:lpstr>Critical evaluation of DREC</vt:lpstr>
      <vt:lpstr>4 E’s Principles of Human Change</vt:lpstr>
      <vt:lpstr>‘Unlearning’ in the change process (CIPD, 2023)</vt:lpstr>
      <vt:lpstr>Understanding resistance to change</vt:lpstr>
      <vt:lpstr>How to reduce resistance</vt:lpstr>
      <vt:lpstr>Summary</vt:lpstr>
      <vt:lpstr>What next? </vt:lpstr>
      <vt:lpstr>Any questions?</vt:lpstr>
      <vt:lpstr>Useful 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8</cp:revision>
  <dcterms:created xsi:type="dcterms:W3CDTF">2025-11-20T10:37:10Z</dcterms:created>
  <dcterms:modified xsi:type="dcterms:W3CDTF">2026-04-29T09:53:19Z</dcterms:modified>
</cp:coreProperties>
</file>