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0848A2-B948-AE01-8CB8-1FF547D7FF28}" v="557" dt="2025-11-28T00:35:19.066"/>
    <p1510:client id="{A2D7B3A8-1184-2743-B3EF-72F296DB2202}" v="9" dt="2025-11-28T00:43:35.432"/>
    <p1510:client id="{B1208933-6C2A-45F5-1368-7C8F11A7D70E}" v="808" dt="2025-11-26T23:46:21.527"/>
    <p1510:client id="{D7580B97-868D-D04E-AD72-B71FB00899C6}" v="4" dt="2025-11-26T23:48:04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rbara Noemi Bagi (2431274)" userId="S::2431274@student.uwtsd.ac.uk::f969bf6b-2044-4537-bdf8-c4ff09bc07ec" providerId="AD" clId="Web-{D7580B97-868D-D04E-AD72-B71FB00899C6}"/>
    <pc:docChg chg="modSld">
      <pc:chgData name="Barbara Noemi Bagi (2431274)" userId="S::2431274@student.uwtsd.ac.uk::f969bf6b-2044-4537-bdf8-c4ff09bc07ec" providerId="AD" clId="Web-{D7580B97-868D-D04E-AD72-B71FB00899C6}" dt="2025-11-26T23:48:04.433" v="3" actId="1076"/>
      <pc:docMkLst>
        <pc:docMk/>
      </pc:docMkLst>
      <pc:sldChg chg="modSp">
        <pc:chgData name="Barbara Noemi Bagi (2431274)" userId="S::2431274@student.uwtsd.ac.uk::f969bf6b-2044-4537-bdf8-c4ff09bc07ec" providerId="AD" clId="Web-{D7580B97-868D-D04E-AD72-B71FB00899C6}" dt="2025-11-26T23:48:04.433" v="3" actId="1076"/>
        <pc:sldMkLst>
          <pc:docMk/>
          <pc:sldMk cId="109857222" sldId="256"/>
        </pc:sldMkLst>
        <pc:spChg chg="mod">
          <ac:chgData name="Barbara Noemi Bagi (2431274)" userId="S::2431274@student.uwtsd.ac.uk::f969bf6b-2044-4537-bdf8-c4ff09bc07ec" providerId="AD" clId="Web-{D7580B97-868D-D04E-AD72-B71FB00899C6}" dt="2025-11-26T23:48:04.433" v="3" actId="1076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Barbara Noemi Bagi (2431274)" userId="S::2431274@student.uwtsd.ac.uk::f969bf6b-2044-4537-bdf8-c4ff09bc07ec" providerId="AD" clId="Web-{A2D7B3A8-1184-2743-B3EF-72F296DB2202}"/>
    <pc:docChg chg="modSld">
      <pc:chgData name="Barbara Noemi Bagi (2431274)" userId="S::2431274@student.uwtsd.ac.uk::f969bf6b-2044-4537-bdf8-c4ff09bc07ec" providerId="AD" clId="Web-{A2D7B3A8-1184-2743-B3EF-72F296DB2202}" dt="2025-11-28T00:43:35.432" v="8" actId="20577"/>
      <pc:docMkLst>
        <pc:docMk/>
      </pc:docMkLst>
      <pc:sldChg chg="modSp">
        <pc:chgData name="Barbara Noemi Bagi (2431274)" userId="S::2431274@student.uwtsd.ac.uk::f969bf6b-2044-4537-bdf8-c4ff09bc07ec" providerId="AD" clId="Web-{A2D7B3A8-1184-2743-B3EF-72F296DB2202}" dt="2025-11-28T00:41:37.586" v="3" actId="20577"/>
        <pc:sldMkLst>
          <pc:docMk/>
          <pc:sldMk cId="109857222" sldId="256"/>
        </pc:sldMkLst>
        <pc:spChg chg="mod">
          <ac:chgData name="Barbara Noemi Bagi (2431274)" userId="S::2431274@student.uwtsd.ac.uk::f969bf6b-2044-4537-bdf8-c4ff09bc07ec" providerId="AD" clId="Web-{A2D7B3A8-1184-2743-B3EF-72F296DB2202}" dt="2025-11-28T00:41:37.586" v="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Barbara Noemi Bagi (2431274)" userId="S::2431274@student.uwtsd.ac.uk::f969bf6b-2044-4537-bdf8-c4ff09bc07ec" providerId="AD" clId="Web-{A2D7B3A8-1184-2743-B3EF-72F296DB2202}" dt="2025-11-28T00:43:35.432" v="8" actId="20577"/>
        <pc:sldMkLst>
          <pc:docMk/>
          <pc:sldMk cId="2614335083" sldId="262"/>
        </pc:sldMkLst>
        <pc:spChg chg="mod">
          <ac:chgData name="Barbara Noemi Bagi (2431274)" userId="S::2431274@student.uwtsd.ac.uk::f969bf6b-2044-4537-bdf8-c4ff09bc07ec" providerId="AD" clId="Web-{A2D7B3A8-1184-2743-B3EF-72F296DB2202}" dt="2025-11-28T00:43:35.432" v="8" actId="20577"/>
          <ac:spMkLst>
            <pc:docMk/>
            <pc:sldMk cId="2614335083" sldId="262"/>
            <ac:spMk id="3" creationId="{C136872A-2430-A865-0BA5-084D6953E205}"/>
          </ac:spMkLst>
        </pc:spChg>
      </pc:sldChg>
    </pc:docChg>
  </pc:docChgLst>
  <pc:docChgLst>
    <pc:chgData name="Barbara Noemi Bagi (2431274)" userId="S::2431274@student.uwtsd.ac.uk::f969bf6b-2044-4537-bdf8-c4ff09bc07ec" providerId="AD" clId="Web-{780848A2-B948-AE01-8CB8-1FF547D7FF28}"/>
    <pc:docChg chg="addSld modSld">
      <pc:chgData name="Barbara Noemi Bagi (2431274)" userId="S::2431274@student.uwtsd.ac.uk::f969bf6b-2044-4537-bdf8-c4ff09bc07ec" providerId="AD" clId="Web-{780848A2-B948-AE01-8CB8-1FF547D7FF28}" dt="2025-11-28T00:37:22.582" v="556"/>
      <pc:docMkLst>
        <pc:docMk/>
      </pc:docMkLst>
      <pc:sldChg chg="addSp modSp mod setBg setClrOvrMap">
        <pc:chgData name="Barbara Noemi Bagi (2431274)" userId="S::2431274@student.uwtsd.ac.uk::f969bf6b-2044-4537-bdf8-c4ff09bc07ec" providerId="AD" clId="Web-{780848A2-B948-AE01-8CB8-1FF547D7FF28}" dt="2025-11-28T00:37:22.582" v="556"/>
        <pc:sldMkLst>
          <pc:docMk/>
          <pc:sldMk cId="109857222" sldId="256"/>
        </pc:sldMkLst>
        <pc:spChg chg="mod">
          <ac:chgData name="Barbara Noemi Bagi (2431274)" userId="S::2431274@student.uwtsd.ac.uk::f969bf6b-2044-4537-bdf8-c4ff09bc07ec" providerId="AD" clId="Web-{780848A2-B948-AE01-8CB8-1FF547D7FF28}" dt="2025-11-28T00:37:22.582" v="556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7:22.582" v="556"/>
          <ac:spMkLst>
            <pc:docMk/>
            <pc:sldMk cId="109857222" sldId="256"/>
            <ac:spMk id="7" creationId="{66B332A4-D438-4773-A77F-5ED49A448D9D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7:22.582" v="556"/>
          <ac:spMkLst>
            <pc:docMk/>
            <pc:sldMk cId="109857222" sldId="256"/>
            <ac:spMk id="9" creationId="{DF9AD32D-FF05-44F4-BD4D-9CEE89B71EB9}"/>
          </ac:spMkLst>
        </pc:spChg>
      </pc:sldChg>
      <pc:sldChg chg="addSp modSp mod setBg">
        <pc:chgData name="Barbara Noemi Bagi (2431274)" userId="S::2431274@student.uwtsd.ac.uk::f969bf6b-2044-4537-bdf8-c4ff09bc07ec" providerId="AD" clId="Web-{780848A2-B948-AE01-8CB8-1FF547D7FF28}" dt="2025-11-28T00:35:19.066" v="554" actId="20577"/>
        <pc:sldMkLst>
          <pc:docMk/>
          <pc:sldMk cId="585284369" sldId="257"/>
        </pc:sldMkLst>
        <pc:spChg chg="mod">
          <ac:chgData name="Barbara Noemi Bagi (2431274)" userId="S::2431274@student.uwtsd.ac.uk::f969bf6b-2044-4537-bdf8-c4ff09bc07ec" providerId="AD" clId="Web-{780848A2-B948-AE01-8CB8-1FF547D7FF28}" dt="2025-11-28T00:34:48.050" v="547" actId="1076"/>
          <ac:spMkLst>
            <pc:docMk/>
            <pc:sldMk cId="585284369" sldId="257"/>
            <ac:spMk id="2" creationId="{6986F293-45E9-E0FA-904A-E2D0E51BA1EB}"/>
          </ac:spMkLst>
        </pc:spChg>
        <pc:spChg chg="mod">
          <ac:chgData name="Barbara Noemi Bagi (2431274)" userId="S::2431274@student.uwtsd.ac.uk::f969bf6b-2044-4537-bdf8-c4ff09bc07ec" providerId="AD" clId="Web-{780848A2-B948-AE01-8CB8-1FF547D7FF28}" dt="2025-11-28T00:35:19.066" v="554" actId="20577"/>
          <ac:spMkLst>
            <pc:docMk/>
            <pc:sldMk cId="585284369" sldId="257"/>
            <ac:spMk id="3" creationId="{CB12F218-943D-27BC-6B2F-F71FD2DAC0A4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4:31.518" v="545"/>
          <ac:spMkLst>
            <pc:docMk/>
            <pc:sldMk cId="585284369" sldId="257"/>
            <ac:spMk id="8" creationId="{081EA652-8C6A-4E69-BEB9-170809474553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4:31.518" v="545"/>
          <ac:spMkLst>
            <pc:docMk/>
            <pc:sldMk cId="585284369" sldId="257"/>
            <ac:spMk id="10" creationId="{5298780A-33B9-4EA2-8F67-DE68AD62841B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4:31.518" v="545"/>
          <ac:spMkLst>
            <pc:docMk/>
            <pc:sldMk cId="585284369" sldId="257"/>
            <ac:spMk id="12" creationId="{7F488E8B-4E1E-4402-8935-D4E6C02615C7}"/>
          </ac:spMkLst>
        </pc:spChg>
      </pc:sldChg>
      <pc:sldChg chg="addSp delSp modSp mod setBg">
        <pc:chgData name="Barbara Noemi Bagi (2431274)" userId="S::2431274@student.uwtsd.ac.uk::f969bf6b-2044-4537-bdf8-c4ff09bc07ec" providerId="AD" clId="Web-{780848A2-B948-AE01-8CB8-1FF547D7FF28}" dt="2025-11-28T00:33:30.002" v="544" actId="20577"/>
        <pc:sldMkLst>
          <pc:docMk/>
          <pc:sldMk cId="174864397" sldId="258"/>
        </pc:sldMkLst>
        <pc:spChg chg="mod">
          <ac:chgData name="Barbara Noemi Bagi (2431274)" userId="S::2431274@student.uwtsd.ac.uk::f969bf6b-2044-4537-bdf8-c4ff09bc07ec" providerId="AD" clId="Web-{780848A2-B948-AE01-8CB8-1FF547D7FF28}" dt="2025-11-28T00:33:04.361" v="541" actId="20577"/>
          <ac:spMkLst>
            <pc:docMk/>
            <pc:sldMk cId="174864397" sldId="258"/>
            <ac:spMk id="2" creationId="{188CB93E-A97A-92F1-211F-A3E087CCF0B1}"/>
          </ac:spMkLst>
        </pc:spChg>
        <pc:spChg chg="mod">
          <ac:chgData name="Barbara Noemi Bagi (2431274)" userId="S::2431274@student.uwtsd.ac.uk::f969bf6b-2044-4537-bdf8-c4ff09bc07ec" providerId="AD" clId="Web-{780848A2-B948-AE01-8CB8-1FF547D7FF28}" dt="2025-11-28T00:33:30.002" v="544" actId="20577"/>
          <ac:spMkLst>
            <pc:docMk/>
            <pc:sldMk cId="174864397" sldId="258"/>
            <ac:spMk id="3" creationId="{6EB9F7B7-5052-D246-EF8E-2476B769439B}"/>
          </ac:spMkLst>
        </pc:spChg>
        <pc:spChg chg="add del">
          <ac:chgData name="Barbara Noemi Bagi (2431274)" userId="S::2431274@student.uwtsd.ac.uk::f969bf6b-2044-4537-bdf8-c4ff09bc07ec" providerId="AD" clId="Web-{780848A2-B948-AE01-8CB8-1FF547D7FF28}" dt="2025-11-28T00:32:39.720" v="537"/>
          <ac:spMkLst>
            <pc:docMk/>
            <pc:sldMk cId="174864397" sldId="258"/>
            <ac:spMk id="9" creationId="{32E62931-8EB4-42BB-BAAB-D8757BE66D8E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2:39.720" v="537"/>
          <ac:spMkLst>
            <pc:docMk/>
            <pc:sldMk cId="174864397" sldId="258"/>
            <ac:spMk id="14" creationId="{9AA72BD9-2C5A-4EDC-931F-5AA08EACA0F3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2:39.720" v="537"/>
          <ac:spMkLst>
            <pc:docMk/>
            <pc:sldMk cId="174864397" sldId="258"/>
            <ac:spMk id="16" creationId="{DD3981AC-7B61-4947-BCF3-F7AA7FA385B9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2:39.720" v="537"/>
          <ac:spMkLst>
            <pc:docMk/>
            <pc:sldMk cId="174864397" sldId="258"/>
            <ac:spMk id="18" creationId="{55D4142C-5077-457F-A6AD-3FECFDB39685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2:39.720" v="537"/>
          <ac:spMkLst>
            <pc:docMk/>
            <pc:sldMk cId="174864397" sldId="258"/>
            <ac:spMk id="20" creationId="{7A5F0580-5EE9-419F-96EE-B6529EF6E7D0}"/>
          </ac:spMkLst>
        </pc:spChg>
        <pc:picChg chg="add mod ord">
          <ac:chgData name="Barbara Noemi Bagi (2431274)" userId="S::2431274@student.uwtsd.ac.uk::f969bf6b-2044-4537-bdf8-c4ff09bc07ec" providerId="AD" clId="Web-{780848A2-B948-AE01-8CB8-1FF547D7FF28}" dt="2025-11-28T00:32:39.720" v="537"/>
          <ac:picMkLst>
            <pc:docMk/>
            <pc:sldMk cId="174864397" sldId="258"/>
            <ac:picMk id="5" creationId="{E51E255A-1A16-5155-F996-00640EC9A3C3}"/>
          </ac:picMkLst>
        </pc:picChg>
      </pc:sldChg>
      <pc:sldChg chg="addSp modSp mod setBg">
        <pc:chgData name="Barbara Noemi Bagi (2431274)" userId="S::2431274@student.uwtsd.ac.uk::f969bf6b-2044-4537-bdf8-c4ff09bc07ec" providerId="AD" clId="Web-{780848A2-B948-AE01-8CB8-1FF547D7FF28}" dt="2025-11-28T00:31:55.500" v="534"/>
        <pc:sldMkLst>
          <pc:docMk/>
          <pc:sldMk cId="2684022459" sldId="259"/>
        </pc:sldMkLst>
        <pc:spChg chg="mod">
          <ac:chgData name="Barbara Noemi Bagi (2431274)" userId="S::2431274@student.uwtsd.ac.uk::f969bf6b-2044-4537-bdf8-c4ff09bc07ec" providerId="AD" clId="Web-{780848A2-B948-AE01-8CB8-1FF547D7FF28}" dt="2025-11-28T00:31:55.500" v="534"/>
          <ac:spMkLst>
            <pc:docMk/>
            <pc:sldMk cId="2684022459" sldId="259"/>
            <ac:spMk id="2" creationId="{116C75C7-B60D-9264-3D76-B401E76420EC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1:55.500" v="534"/>
          <ac:spMkLst>
            <pc:docMk/>
            <pc:sldMk cId="2684022459" sldId="259"/>
            <ac:spMk id="9" creationId="{D4771268-CB57-404A-9271-370EB28F6090}"/>
          </ac:spMkLst>
        </pc:spChg>
        <pc:picChg chg="mod">
          <ac:chgData name="Barbara Noemi Bagi (2431274)" userId="S::2431274@student.uwtsd.ac.uk::f969bf6b-2044-4537-bdf8-c4ff09bc07ec" providerId="AD" clId="Web-{780848A2-B948-AE01-8CB8-1FF547D7FF28}" dt="2025-11-28T00:31:55.500" v="534"/>
          <ac:picMkLst>
            <pc:docMk/>
            <pc:sldMk cId="2684022459" sldId="259"/>
            <ac:picMk id="4" creationId="{CF538511-11C7-3DB2-2404-06E91DC9838D}"/>
          </ac:picMkLst>
        </pc:picChg>
      </pc:sldChg>
      <pc:sldChg chg="addSp delSp modSp">
        <pc:chgData name="Barbara Noemi Bagi (2431274)" userId="S::2431274@student.uwtsd.ac.uk::f969bf6b-2044-4537-bdf8-c4ff09bc07ec" providerId="AD" clId="Web-{780848A2-B948-AE01-8CB8-1FF547D7FF28}" dt="2025-11-27T23:26:21.252" v="184" actId="1076"/>
        <pc:sldMkLst>
          <pc:docMk/>
          <pc:sldMk cId="1746456606" sldId="261"/>
        </pc:sldMkLst>
        <pc:spChg chg="mod">
          <ac:chgData name="Barbara Noemi Bagi (2431274)" userId="S::2431274@student.uwtsd.ac.uk::f969bf6b-2044-4537-bdf8-c4ff09bc07ec" providerId="AD" clId="Web-{780848A2-B948-AE01-8CB8-1FF547D7FF28}" dt="2025-11-27T23:21:37.814" v="147" actId="1076"/>
          <ac:spMkLst>
            <pc:docMk/>
            <pc:sldMk cId="1746456606" sldId="261"/>
            <ac:spMk id="3" creationId="{52FDB047-BA70-F341-D063-26C7FDEDD8E5}"/>
          </ac:spMkLst>
        </pc:spChg>
        <pc:spChg chg="add del mod">
          <ac:chgData name="Barbara Noemi Bagi (2431274)" userId="S::2431274@student.uwtsd.ac.uk::f969bf6b-2044-4537-bdf8-c4ff09bc07ec" providerId="AD" clId="Web-{780848A2-B948-AE01-8CB8-1FF547D7FF28}" dt="2025-11-27T23:22:35.539" v="154"/>
          <ac:spMkLst>
            <pc:docMk/>
            <pc:sldMk cId="1746456606" sldId="261"/>
            <ac:spMk id="5" creationId="{019F49C7-A3CD-F0F5-6E15-CE268F3DD92B}"/>
          </ac:spMkLst>
        </pc:spChg>
        <pc:spChg chg="add del mod">
          <ac:chgData name="Barbara Noemi Bagi (2431274)" userId="S::2431274@student.uwtsd.ac.uk::f969bf6b-2044-4537-bdf8-c4ff09bc07ec" providerId="AD" clId="Web-{780848A2-B948-AE01-8CB8-1FF547D7FF28}" dt="2025-11-27T23:23:59.778" v="170"/>
          <ac:spMkLst>
            <pc:docMk/>
            <pc:sldMk cId="1746456606" sldId="261"/>
            <ac:spMk id="8" creationId="{6DAB9B76-E6EF-4F18-FF27-3B529F58C724}"/>
          </ac:spMkLst>
        </pc:spChg>
        <pc:spChg chg="add mod">
          <ac:chgData name="Barbara Noemi Bagi (2431274)" userId="S::2431274@student.uwtsd.ac.uk::f969bf6b-2044-4537-bdf8-c4ff09bc07ec" providerId="AD" clId="Web-{780848A2-B948-AE01-8CB8-1FF547D7FF28}" dt="2025-11-27T23:26:21.252" v="184" actId="1076"/>
          <ac:spMkLst>
            <pc:docMk/>
            <pc:sldMk cId="1746456606" sldId="261"/>
            <ac:spMk id="10" creationId="{39B4BE76-6EB9-5D6D-C7F0-D325779ED9C5}"/>
          </ac:spMkLst>
        </pc:spChg>
        <pc:picChg chg="add mod">
          <ac:chgData name="Barbara Noemi Bagi (2431274)" userId="S::2431274@student.uwtsd.ac.uk::f969bf6b-2044-4537-bdf8-c4ff09bc07ec" providerId="AD" clId="Web-{780848A2-B948-AE01-8CB8-1FF547D7FF28}" dt="2025-11-27T23:24:19.888" v="176" actId="14100"/>
          <ac:picMkLst>
            <pc:docMk/>
            <pc:sldMk cId="1746456606" sldId="261"/>
            <ac:picMk id="4" creationId="{0A633EE3-AF41-58B9-A7BA-ED7F7F1E2BB7}"/>
          </ac:picMkLst>
        </pc:picChg>
        <pc:picChg chg="add mod">
          <ac:chgData name="Barbara Noemi Bagi (2431274)" userId="S::2431274@student.uwtsd.ac.uk::f969bf6b-2044-4537-bdf8-c4ff09bc07ec" providerId="AD" clId="Web-{780848A2-B948-AE01-8CB8-1FF547D7FF28}" dt="2025-11-27T23:24:56.155" v="180" actId="14100"/>
          <ac:picMkLst>
            <pc:docMk/>
            <pc:sldMk cId="1746456606" sldId="261"/>
            <ac:picMk id="7" creationId="{A2F8069A-B16E-D089-4E73-9BAA6988913B}"/>
          </ac:picMkLst>
        </pc:picChg>
      </pc:sldChg>
      <pc:sldChg chg="addSp modSp new mod setBg">
        <pc:chgData name="Barbara Noemi Bagi (2431274)" userId="S::2431274@student.uwtsd.ac.uk::f969bf6b-2044-4537-bdf8-c4ff09bc07ec" providerId="AD" clId="Web-{780848A2-B948-AE01-8CB8-1FF547D7FF28}" dt="2025-11-28T00:36:43.800" v="555"/>
        <pc:sldMkLst>
          <pc:docMk/>
          <pc:sldMk cId="2614335083" sldId="262"/>
        </pc:sldMkLst>
        <pc:spChg chg="mod">
          <ac:chgData name="Barbara Noemi Bagi (2431274)" userId="S::2431274@student.uwtsd.ac.uk::f969bf6b-2044-4537-bdf8-c4ff09bc07ec" providerId="AD" clId="Web-{780848A2-B948-AE01-8CB8-1FF547D7FF28}" dt="2025-11-28T00:36:43.800" v="555"/>
          <ac:spMkLst>
            <pc:docMk/>
            <pc:sldMk cId="2614335083" sldId="262"/>
            <ac:spMk id="2" creationId="{C8371990-42D4-3003-D06E-F281732C0319}"/>
          </ac:spMkLst>
        </pc:spChg>
        <pc:spChg chg="mod">
          <ac:chgData name="Barbara Noemi Bagi (2431274)" userId="S::2431274@student.uwtsd.ac.uk::f969bf6b-2044-4537-bdf8-c4ff09bc07ec" providerId="AD" clId="Web-{780848A2-B948-AE01-8CB8-1FF547D7FF28}" dt="2025-11-28T00:36:43.800" v="555"/>
          <ac:spMkLst>
            <pc:docMk/>
            <pc:sldMk cId="2614335083" sldId="262"/>
            <ac:spMk id="3" creationId="{C136872A-2430-A865-0BA5-084D6953E205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6:43.800" v="555"/>
          <ac:spMkLst>
            <pc:docMk/>
            <pc:sldMk cId="2614335083" sldId="262"/>
            <ac:spMk id="8" creationId="{70DFC902-7D23-471A-B557-B6B6917D7A0D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6:43.800" v="555"/>
          <ac:spMkLst>
            <pc:docMk/>
            <pc:sldMk cId="2614335083" sldId="262"/>
            <ac:spMk id="10" creationId="{A55D5633-D557-4DCA-982C-FF36EB7A1C00}"/>
          </ac:spMkLst>
        </pc:spChg>
        <pc:spChg chg="add">
          <ac:chgData name="Barbara Noemi Bagi (2431274)" userId="S::2431274@student.uwtsd.ac.uk::f969bf6b-2044-4537-bdf8-c4ff09bc07ec" providerId="AD" clId="Web-{780848A2-B948-AE01-8CB8-1FF547D7FF28}" dt="2025-11-28T00:36:43.800" v="555"/>
          <ac:spMkLst>
            <pc:docMk/>
            <pc:sldMk cId="2614335083" sldId="262"/>
            <ac:spMk id="12" creationId="{450D3AD2-FA80-415F-A9CE-54D884561CD7}"/>
          </ac:spMkLst>
        </pc:spChg>
      </pc:sldChg>
    </pc:docChg>
  </pc:docChgLst>
  <pc:docChgLst>
    <pc:chgData name="Barbara Noemi Bagi (2431274)" userId="S::2431274@student.uwtsd.ac.uk::f969bf6b-2044-4537-bdf8-c4ff09bc07ec" providerId="AD" clId="Web-{B1208933-6C2A-45F5-1368-7C8F11A7D70E}"/>
    <pc:docChg chg="addSld modSld">
      <pc:chgData name="Barbara Noemi Bagi (2431274)" userId="S::2431274@student.uwtsd.ac.uk::f969bf6b-2044-4537-bdf8-c4ff09bc07ec" providerId="AD" clId="Web-{B1208933-6C2A-45F5-1368-7C8F11A7D70E}" dt="2025-11-26T23:46:21.527" v="799" actId="20577"/>
      <pc:docMkLst>
        <pc:docMk/>
      </pc:docMkLst>
      <pc:sldChg chg="delSp modSp">
        <pc:chgData name="Barbara Noemi Bagi (2431274)" userId="S::2431274@student.uwtsd.ac.uk::f969bf6b-2044-4537-bdf8-c4ff09bc07ec" providerId="AD" clId="Web-{B1208933-6C2A-45F5-1368-7C8F11A7D70E}" dt="2025-11-26T21:51:34.233" v="65" actId="20577"/>
        <pc:sldMkLst>
          <pc:docMk/>
          <pc:sldMk cId="109857222" sldId="256"/>
        </pc:sldMkLst>
        <pc:spChg chg="mod">
          <ac:chgData name="Barbara Noemi Bagi (2431274)" userId="S::2431274@student.uwtsd.ac.uk::f969bf6b-2044-4537-bdf8-c4ff09bc07ec" providerId="AD" clId="Web-{B1208933-6C2A-45F5-1368-7C8F11A7D70E}" dt="2025-11-26T21:51:34.233" v="6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Barbara Noemi Bagi (2431274)" userId="S::2431274@student.uwtsd.ac.uk::f969bf6b-2044-4537-bdf8-c4ff09bc07ec" providerId="AD" clId="Web-{B1208933-6C2A-45F5-1368-7C8F11A7D70E}" dt="2025-11-26T22:06:37.703" v="263" actId="20577"/>
        <pc:sldMkLst>
          <pc:docMk/>
          <pc:sldMk cId="585284369" sldId="257"/>
        </pc:sldMkLst>
        <pc:spChg chg="mod">
          <ac:chgData name="Barbara Noemi Bagi (2431274)" userId="S::2431274@student.uwtsd.ac.uk::f969bf6b-2044-4537-bdf8-c4ff09bc07ec" providerId="AD" clId="Web-{B1208933-6C2A-45F5-1368-7C8F11A7D70E}" dt="2025-11-26T21:53:01.392" v="89" actId="1076"/>
          <ac:spMkLst>
            <pc:docMk/>
            <pc:sldMk cId="585284369" sldId="257"/>
            <ac:spMk id="2" creationId="{6986F293-45E9-E0FA-904A-E2D0E51BA1EB}"/>
          </ac:spMkLst>
        </pc:spChg>
        <pc:spChg chg="mod">
          <ac:chgData name="Barbara Noemi Bagi (2431274)" userId="S::2431274@student.uwtsd.ac.uk::f969bf6b-2044-4537-bdf8-c4ff09bc07ec" providerId="AD" clId="Web-{B1208933-6C2A-45F5-1368-7C8F11A7D70E}" dt="2025-11-26T22:06:37.703" v="263" actId="20577"/>
          <ac:spMkLst>
            <pc:docMk/>
            <pc:sldMk cId="585284369" sldId="257"/>
            <ac:spMk id="3" creationId="{CB12F218-943D-27BC-6B2F-F71FD2DAC0A4}"/>
          </ac:spMkLst>
        </pc:spChg>
      </pc:sldChg>
      <pc:sldChg chg="modSp new">
        <pc:chgData name="Barbara Noemi Bagi (2431274)" userId="S::2431274@student.uwtsd.ac.uk::f969bf6b-2044-4537-bdf8-c4ff09bc07ec" providerId="AD" clId="Web-{B1208933-6C2A-45F5-1368-7C8F11A7D70E}" dt="2025-11-26T22:23:49.476" v="382" actId="20577"/>
        <pc:sldMkLst>
          <pc:docMk/>
          <pc:sldMk cId="174864397" sldId="258"/>
        </pc:sldMkLst>
        <pc:spChg chg="mod">
          <ac:chgData name="Barbara Noemi Bagi (2431274)" userId="S::2431274@student.uwtsd.ac.uk::f969bf6b-2044-4537-bdf8-c4ff09bc07ec" providerId="AD" clId="Web-{B1208933-6C2A-45F5-1368-7C8F11A7D70E}" dt="2025-11-26T22:07:56.487" v="276" actId="1076"/>
          <ac:spMkLst>
            <pc:docMk/>
            <pc:sldMk cId="174864397" sldId="258"/>
            <ac:spMk id="2" creationId="{188CB93E-A97A-92F1-211F-A3E087CCF0B1}"/>
          </ac:spMkLst>
        </pc:spChg>
        <pc:spChg chg="mod">
          <ac:chgData name="Barbara Noemi Bagi (2431274)" userId="S::2431274@student.uwtsd.ac.uk::f969bf6b-2044-4537-bdf8-c4ff09bc07ec" providerId="AD" clId="Web-{B1208933-6C2A-45F5-1368-7C8F11A7D70E}" dt="2025-11-26T22:23:49.476" v="382" actId="20577"/>
          <ac:spMkLst>
            <pc:docMk/>
            <pc:sldMk cId="174864397" sldId="258"/>
            <ac:spMk id="3" creationId="{6EB9F7B7-5052-D246-EF8E-2476B769439B}"/>
          </ac:spMkLst>
        </pc:spChg>
      </pc:sldChg>
      <pc:sldChg chg="addSp delSp modSp new">
        <pc:chgData name="Barbara Noemi Bagi (2431274)" userId="S::2431274@student.uwtsd.ac.uk::f969bf6b-2044-4537-bdf8-c4ff09bc07ec" providerId="AD" clId="Web-{B1208933-6C2A-45F5-1368-7C8F11A7D70E}" dt="2025-11-26T22:31:04.112" v="427" actId="14100"/>
        <pc:sldMkLst>
          <pc:docMk/>
          <pc:sldMk cId="2684022459" sldId="259"/>
        </pc:sldMkLst>
        <pc:spChg chg="mod">
          <ac:chgData name="Barbara Noemi Bagi (2431274)" userId="S::2431274@student.uwtsd.ac.uk::f969bf6b-2044-4537-bdf8-c4ff09bc07ec" providerId="AD" clId="Web-{B1208933-6C2A-45F5-1368-7C8F11A7D70E}" dt="2025-11-26T22:24:15.727" v="395" actId="14100"/>
          <ac:spMkLst>
            <pc:docMk/>
            <pc:sldMk cId="2684022459" sldId="259"/>
            <ac:spMk id="2" creationId="{116C75C7-B60D-9264-3D76-B401E76420EC}"/>
          </ac:spMkLst>
        </pc:spChg>
        <pc:picChg chg="add mod">
          <ac:chgData name="Barbara Noemi Bagi (2431274)" userId="S::2431274@student.uwtsd.ac.uk::f969bf6b-2044-4537-bdf8-c4ff09bc07ec" providerId="AD" clId="Web-{B1208933-6C2A-45F5-1368-7C8F11A7D70E}" dt="2025-11-26T22:31:04.112" v="427" actId="14100"/>
          <ac:picMkLst>
            <pc:docMk/>
            <pc:sldMk cId="2684022459" sldId="259"/>
            <ac:picMk id="4" creationId="{CF538511-11C7-3DB2-2404-06E91DC9838D}"/>
          </ac:picMkLst>
        </pc:picChg>
      </pc:sldChg>
      <pc:sldChg chg="addSp delSp modSp new">
        <pc:chgData name="Barbara Noemi Bagi (2431274)" userId="S::2431274@student.uwtsd.ac.uk::f969bf6b-2044-4537-bdf8-c4ff09bc07ec" providerId="AD" clId="Web-{B1208933-6C2A-45F5-1368-7C8F11A7D70E}" dt="2025-11-26T23:24:31.653" v="731" actId="1076"/>
        <pc:sldMkLst>
          <pc:docMk/>
          <pc:sldMk cId="4023598027" sldId="260"/>
        </pc:sldMkLst>
        <pc:spChg chg="mod">
          <ac:chgData name="Barbara Noemi Bagi (2431274)" userId="S::2431274@student.uwtsd.ac.uk::f969bf6b-2044-4537-bdf8-c4ff09bc07ec" providerId="AD" clId="Web-{B1208933-6C2A-45F5-1368-7C8F11A7D70E}" dt="2025-11-26T23:17:26.921" v="678" actId="20577"/>
          <ac:spMkLst>
            <pc:docMk/>
            <pc:sldMk cId="4023598027" sldId="260"/>
            <ac:spMk id="2" creationId="{48472CCC-BFC6-12B4-80C9-C198CB143AC2}"/>
          </ac:spMkLst>
        </pc:spChg>
        <pc:spChg chg="mod">
          <ac:chgData name="Barbara Noemi Bagi (2431274)" userId="S::2431274@student.uwtsd.ac.uk::f969bf6b-2044-4537-bdf8-c4ff09bc07ec" providerId="AD" clId="Web-{B1208933-6C2A-45F5-1368-7C8F11A7D70E}" dt="2025-11-26T23:17:23.686" v="677" actId="20577"/>
          <ac:spMkLst>
            <pc:docMk/>
            <pc:sldMk cId="4023598027" sldId="260"/>
            <ac:spMk id="3" creationId="{32797EA7-9B25-0E42-A449-859F11BD4D0D}"/>
          </ac:spMkLst>
        </pc:spChg>
        <pc:picChg chg="add mod">
          <ac:chgData name="Barbara Noemi Bagi (2431274)" userId="S::2431274@student.uwtsd.ac.uk::f969bf6b-2044-4537-bdf8-c4ff09bc07ec" providerId="AD" clId="Web-{B1208933-6C2A-45F5-1368-7C8F11A7D70E}" dt="2025-11-26T23:24:31.653" v="731" actId="1076"/>
          <ac:picMkLst>
            <pc:docMk/>
            <pc:sldMk cId="4023598027" sldId="260"/>
            <ac:picMk id="7" creationId="{54C4E0A5-BCAD-36C4-DDCC-D197D6644383}"/>
          </ac:picMkLst>
        </pc:picChg>
      </pc:sldChg>
      <pc:sldChg chg="modSp new">
        <pc:chgData name="Barbara Noemi Bagi (2431274)" userId="S::2431274@student.uwtsd.ac.uk::f969bf6b-2044-4537-bdf8-c4ff09bc07ec" providerId="AD" clId="Web-{B1208933-6C2A-45F5-1368-7C8F11A7D70E}" dt="2025-11-26T23:46:21.527" v="799" actId="20577"/>
        <pc:sldMkLst>
          <pc:docMk/>
          <pc:sldMk cId="1746456606" sldId="261"/>
        </pc:sldMkLst>
        <pc:spChg chg="mod">
          <ac:chgData name="Barbara Noemi Bagi (2431274)" userId="S::2431274@student.uwtsd.ac.uk::f969bf6b-2044-4537-bdf8-c4ff09bc07ec" providerId="AD" clId="Web-{B1208933-6C2A-45F5-1368-7C8F11A7D70E}" dt="2025-11-26T23:31:55.553" v="745" actId="1076"/>
          <ac:spMkLst>
            <pc:docMk/>
            <pc:sldMk cId="1746456606" sldId="261"/>
            <ac:spMk id="2" creationId="{6688EAA2-097F-5EF8-6656-FC8031695151}"/>
          </ac:spMkLst>
        </pc:spChg>
        <pc:spChg chg="mod">
          <ac:chgData name="Barbara Noemi Bagi (2431274)" userId="S::2431274@student.uwtsd.ac.uk::f969bf6b-2044-4537-bdf8-c4ff09bc07ec" providerId="AD" clId="Web-{B1208933-6C2A-45F5-1368-7C8F11A7D70E}" dt="2025-11-26T23:46:21.527" v="799" actId="20577"/>
          <ac:spMkLst>
            <pc:docMk/>
            <pc:sldMk cId="1746456606" sldId="261"/>
            <ac:spMk id="3" creationId="{52FDB047-BA70-F341-D063-26C7FDEDD8E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ta.pressbooks.pub/teamworkstudent/chapter/understanding-yourself-as-a-team-member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tsu.pressbooks.pub/usingteamsfororgdev/chapter/chapter-9-managing-groups-and-team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latworldknowledge.lardbucket.org/books/sociological-inquiry-principles-qualitative-and-quantitative-methods/s15-01-focus-groups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flatworldknowledge.lardbucket.org/books/an-introduction-to-organizational-communication/s11-teams-in-the-workplace.html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Name: </a:t>
            </a:r>
            <a:br>
              <a:rPr lang="en-US" sz="3800" dirty="0"/>
            </a:br>
            <a: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Barbara Noemi Bagi</a:t>
            </a:r>
            <a:b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</a:t>
            </a:r>
            <a:br>
              <a:rPr lang="en-US" sz="3800" dirty="0"/>
            </a:br>
            <a: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Student ID Number:</a:t>
            </a:r>
            <a:br>
              <a:rPr lang="en-US" sz="3800" dirty="0"/>
            </a:br>
            <a: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 2431274</a:t>
            </a:r>
            <a:b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3800" dirty="0"/>
            </a:br>
            <a:r>
              <a:rPr lang="en-US" sz="3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University of Saint Trinity Wales.</a:t>
            </a:r>
            <a:br>
              <a:rPr lang="en-US" sz="3800" dirty="0"/>
            </a:br>
            <a:br>
              <a:rPr lang="en-US" sz="3800" dirty="0"/>
            </a:br>
            <a:endParaRPr lang="en-US" sz="38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86F293-45E9-E0FA-904A-E2D0E51BA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0" y="849312"/>
            <a:ext cx="8074815" cy="11727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and team's differences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12F218-943D-27BC-6B2F-F71FD2DAC0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1466" y="2034941"/>
            <a:ext cx="8074815" cy="280039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Why is understanding groups vs teams matters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Where they are used (projects, workplace, sports, school)</a:t>
            </a:r>
          </a:p>
          <a:p>
            <a:pPr marL="114300" algn="l"/>
            <a:endParaRPr lang="en-US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Brief Definition: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Groups = People working together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/>
              <a:t>Teams = People working together toward a shared goal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85284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51E255A-1A16-5155-F996-00640EC9A3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74" r="13808" b="6517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8CB93E-A97A-92F1-211F-A3E087CCF0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9849" y="1563853"/>
            <a:ext cx="3323126" cy="5639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dirty="0">
                <a:solidFill>
                  <a:schemeClr val="bg1"/>
                </a:solidFill>
              </a:rPr>
              <a:t>What is a group?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B9F7B7-5052-D246-EF8E-2476B76943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 group is people Who are together.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They don’t have to work together.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Everyone else can do their own thing.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Example: students in the same class.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64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C75C7-B60D-9264-3D76-B401E76420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a team?</a:t>
            </a:r>
          </a:p>
        </p:txBody>
      </p:sp>
      <p:pic>
        <p:nvPicPr>
          <p:cNvPr id="4" name="Picture 3" descr="A diagram of a team&#10;&#10;AI-generated content may be incorrect.">
            <a:extLst>
              <a:ext uri="{FF2B5EF4-FFF2-40B4-BE49-F238E27FC236}">
                <a16:creationId xmlns:a16="http://schemas.microsoft.com/office/drawing/2014/main" id="{CF538511-11C7-3DB2-2404-06E91DC983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12572" y="643466"/>
            <a:ext cx="6310187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022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72CCC-BFC6-12B4-80C9-C198CB143A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5925" y="259722"/>
            <a:ext cx="8554529" cy="964242"/>
          </a:xfrm>
        </p:spPr>
        <p:txBody>
          <a:bodyPr/>
          <a:lstStyle/>
          <a:p>
            <a:r>
              <a:rPr lang="en-US" dirty="0"/>
              <a:t>Why it matters?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797EA7-9B25-0E42-A449-859F11BD4D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3925" y="2063661"/>
            <a:ext cx="10021018" cy="37117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Why it matters – Being part of a group or a team matters for several reasons like, impacting individuals both personally and professionally. This importance steams from basic aspects of human mindset, productivity and social interaction.</a:t>
            </a:r>
          </a:p>
        </p:txBody>
      </p:sp>
      <p:pic>
        <p:nvPicPr>
          <p:cNvPr id="7" name="Picture 6" descr="A yellow rectangle with black text&#10;&#10;AI-generated content may be incorrect.">
            <a:extLst>
              <a:ext uri="{FF2B5EF4-FFF2-40B4-BE49-F238E27FC236}">
                <a16:creationId xmlns:a16="http://schemas.microsoft.com/office/drawing/2014/main" id="{54C4E0A5-BCAD-36C4-DDCC-D197D66443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5687" y="4021078"/>
            <a:ext cx="11184323" cy="176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598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8EAA2-097F-5EF8-6656-FC80316951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981" y="532891"/>
            <a:ext cx="9144000" cy="935488"/>
          </a:xfrm>
        </p:spPr>
        <p:txBody>
          <a:bodyPr/>
          <a:lstStyle/>
          <a:p>
            <a:r>
              <a:rPr lang="en-US" dirty="0"/>
              <a:t>Goals and purposes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FDB047-BA70-F341-D063-26C7FDEDD8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095" y="1718604"/>
            <a:ext cx="10437961" cy="34960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The main difference is that groups have members who focus on individual goals and accountability, while teams have members who work toward a shared, collective goal with mutual accountability. </a:t>
            </a:r>
          </a:p>
        </p:txBody>
      </p:sp>
      <p:pic>
        <p:nvPicPr>
          <p:cNvPr id="4" name="Picture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0A633EE3-AF41-58B9-A7BA-ED7F7F1E2B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7547" y="3544413"/>
            <a:ext cx="5046454" cy="3119099"/>
          </a:xfrm>
          <a:prstGeom prst="rect">
            <a:avLst/>
          </a:prstGeom>
        </p:spPr>
      </p:pic>
      <p:pic>
        <p:nvPicPr>
          <p:cNvPr id="7" name="Picture 6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A2F8069A-B16E-D089-4E73-9BAA698891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69169" y="3542442"/>
            <a:ext cx="5046454" cy="3094285"/>
          </a:xfrm>
          <a:prstGeom prst="rect">
            <a:avLst/>
          </a:prstGeom>
        </p:spPr>
      </p:pic>
      <p:sp>
        <p:nvSpPr>
          <p:cNvPr id="10" name="Arrow: Left-Right 9">
            <a:extLst>
              <a:ext uri="{FF2B5EF4-FFF2-40B4-BE49-F238E27FC236}">
                <a16:creationId xmlns:a16="http://schemas.microsoft.com/office/drawing/2014/main" id="{39B4BE76-6EB9-5D6D-C7F0-D325779ED9C5}"/>
              </a:ext>
            </a:extLst>
          </p:cNvPr>
          <p:cNvSpPr/>
          <p:nvPr/>
        </p:nvSpPr>
        <p:spPr>
          <a:xfrm>
            <a:off x="5449594" y="4719512"/>
            <a:ext cx="914228" cy="48463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456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71990-42D4-3003-D06E-F281732C03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 List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36872A-2430-A865-0BA5-084D6953E2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/>
              <a:t>Cohen, S.G. (1997) what makes teams work: Group Effectiveness research from the shop floor to the executive suite.</a:t>
            </a:r>
            <a:endParaRPr lang="en-US"/>
          </a:p>
          <a:p>
            <a:pPr algn="l"/>
            <a:r>
              <a:rPr lang="en-US" dirty="0"/>
              <a:t>Tuckman, B. (1965) Developmental sequence in small groups.</a:t>
            </a:r>
            <a:endParaRPr lang="en-US"/>
          </a:p>
          <a:p>
            <a:pPr algn="l"/>
            <a:r>
              <a:rPr lang="en-US" dirty="0"/>
              <a:t>Jarvenpaa, (2006) Communication and trust in Global virtual teams.</a:t>
            </a:r>
            <a:endParaRPr lang="en-US"/>
          </a:p>
          <a:p>
            <a:pPr algn="l"/>
            <a:r>
              <a:rPr lang="en-US" dirty="0"/>
              <a:t>Yalom, Irvin D. (1990) The theory and Practice of group psychotherapy.</a:t>
            </a:r>
            <a:endParaRPr lang="en-US"/>
          </a:p>
          <a:p>
            <a:pPr algn="l"/>
            <a:r>
              <a:rPr lang="en-US" dirty="0"/>
              <a:t>Marks, M. (2001) A temporally based Framework and taxonomy of team processes.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35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Name:  Barbara Noemi Bagi   Student ID Number:  2431274  University of Saint Trinity Wales.  </vt:lpstr>
      <vt:lpstr>Group and team's differences </vt:lpstr>
      <vt:lpstr>What is a group?</vt:lpstr>
      <vt:lpstr>What is a team?</vt:lpstr>
      <vt:lpstr>Why it matters?</vt:lpstr>
      <vt:lpstr>Goals and purposes</vt:lpstr>
      <vt:lpstr>References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507</cp:revision>
  <dcterms:created xsi:type="dcterms:W3CDTF">2025-11-26T21:47:16Z</dcterms:created>
  <dcterms:modified xsi:type="dcterms:W3CDTF">2025-11-28T00:43:39Z</dcterms:modified>
</cp:coreProperties>
</file>